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3"/>
    <p:sldId id="260" r:id="rId4"/>
    <p:sldId id="259" r:id="rId5"/>
    <p:sldId id="265" r:id="rId6"/>
    <p:sldId id="266" r:id="rId7"/>
    <p:sldId id="261" r:id="rId8"/>
    <p:sldId id="262" r:id="rId9"/>
    <p:sldId id="268" r:id="rId10"/>
    <p:sldId id="269" r:id="rId11"/>
    <p:sldId id="267" r:id="rId12"/>
    <p:sldId id="263" r:id="rId13"/>
    <p:sldId id="271" r:id="rId14"/>
    <p:sldId id="272" r:id="rId15"/>
    <p:sldId id="270" r:id="rId16"/>
    <p:sldId id="264" r:id="rId17"/>
    <p:sldId id="274" r:id="rId18"/>
    <p:sldId id="275" r:id="rId19"/>
    <p:sldId id="273" r:id="rId20"/>
    <p:sldId id="276" r:id="rId21"/>
    <p:sldId id="281" r:id="rId22"/>
  </p:sldIdLst>
  <p:sldSz cx="12192000" cy="6858000"/>
  <p:notesSz cx="6858000" cy="9144000"/>
  <p:embeddedFontLst>
    <p:embeddedFont>
      <p:font typeface="汉仪宋韵朗黑W" panose="00020600040101010101" charset="-122"/>
      <p:regular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76B2"/>
    <a:srgbClr val="0299D8"/>
    <a:srgbClr val="38ABE3"/>
    <a:srgbClr val="95E1E7"/>
    <a:srgbClr val="5695C2"/>
    <a:srgbClr val="D9D9D9"/>
    <a:srgbClr val="FFFFFF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06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汉仪宋韵朗黑W" panose="00020600040101010101" charset="-122"/>
              </a:rPr>
            </a:fld>
            <a:endParaRPr lang="zh-CN" altLang="en-US">
              <a:cs typeface="汉仪宋韵朗黑W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汉仪宋韵朗黑W" panose="00020600040101010101" charset="-122"/>
              </a:rPr>
            </a:fld>
            <a:endParaRPr lang="zh-CN" altLang="en-US">
              <a:cs typeface="汉仪宋韵朗黑W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宋韵朗黑W" panose="00020600040101010101" charset="-122"/>
        <a:ea typeface="汉仪宋韵朗黑W" panose="00020600040101010101" charset="-122"/>
        <a:cs typeface="汉仪宋韵朗黑W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宋韵朗黑W" panose="00020600040101010101" charset="-122"/>
        <a:ea typeface="汉仪宋韵朗黑W" panose="00020600040101010101" charset="-122"/>
        <a:cs typeface="汉仪宋韵朗黑W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宋韵朗黑W" panose="00020600040101010101" charset="-122"/>
        <a:ea typeface="汉仪宋韵朗黑W" panose="00020600040101010101" charset="-122"/>
        <a:cs typeface="汉仪宋韵朗黑W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宋韵朗黑W" panose="00020600040101010101" charset="-122"/>
        <a:ea typeface="汉仪宋韵朗黑W" panose="00020600040101010101" charset="-122"/>
        <a:cs typeface="汉仪宋韵朗黑W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宋韵朗黑W" panose="00020600040101010101" charset="-122"/>
        <a:ea typeface="汉仪宋韵朗黑W" panose="00020600040101010101" charset="-122"/>
        <a:cs typeface="汉仪宋韵朗黑W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0" y="2541905"/>
            <a:ext cx="4665980" cy="4316095"/>
            <a:chOff x="0" y="5348"/>
            <a:chExt cx="5894" cy="5452"/>
          </a:xfrm>
        </p:grpSpPr>
        <p:sp>
          <p:nvSpPr>
            <p:cNvPr id="22" name="直角三角形 21"/>
            <p:cNvSpPr/>
            <p:nvPr userDrawn="1"/>
          </p:nvSpPr>
          <p:spPr>
            <a:xfrm>
              <a:off x="0" y="5348"/>
              <a:ext cx="2960" cy="5452"/>
            </a:xfrm>
            <a:prstGeom prst="rtTriangle">
              <a:avLst/>
            </a:prstGeom>
            <a:solidFill>
              <a:srgbClr val="0299D8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23" name="直角三角形 22"/>
            <p:cNvSpPr/>
            <p:nvPr userDrawn="1"/>
          </p:nvSpPr>
          <p:spPr>
            <a:xfrm>
              <a:off x="0" y="7695"/>
              <a:ext cx="5895" cy="3105"/>
            </a:xfrm>
            <a:prstGeom prst="rtTriangle">
              <a:avLst/>
            </a:prstGeom>
            <a:solidFill>
              <a:srgbClr val="0299D8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24" name="直角三角形 23"/>
            <p:cNvSpPr/>
            <p:nvPr userDrawn="1"/>
          </p:nvSpPr>
          <p:spPr>
            <a:xfrm>
              <a:off x="0" y="6496"/>
              <a:ext cx="2960" cy="4304"/>
            </a:xfrm>
            <a:prstGeom prst="rtTriangle">
              <a:avLst/>
            </a:prstGeom>
            <a:solidFill>
              <a:srgbClr val="95E1E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25" name="直角三角形 24"/>
            <p:cNvSpPr/>
            <p:nvPr userDrawn="1"/>
          </p:nvSpPr>
          <p:spPr>
            <a:xfrm>
              <a:off x="0" y="8180"/>
              <a:ext cx="4567" cy="2620"/>
            </a:xfrm>
            <a:prstGeom prst="rtTriangle">
              <a:avLst/>
            </a:prstGeom>
            <a:solidFill>
              <a:schemeClr val="accent2">
                <a:lumMod val="7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26" name="直角三角形 25"/>
            <p:cNvSpPr/>
            <p:nvPr userDrawn="1"/>
          </p:nvSpPr>
          <p:spPr>
            <a:xfrm>
              <a:off x="0" y="7287"/>
              <a:ext cx="2471" cy="3513"/>
            </a:xfrm>
            <a:prstGeom prst="rtTriangle">
              <a:avLst/>
            </a:prstGeom>
            <a:solidFill>
              <a:srgbClr val="02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27" name="直角三角形 26"/>
            <p:cNvSpPr/>
            <p:nvPr userDrawn="1"/>
          </p:nvSpPr>
          <p:spPr>
            <a:xfrm>
              <a:off x="0" y="8599"/>
              <a:ext cx="2959" cy="2201"/>
            </a:xfrm>
            <a:prstGeom prst="rtTriangle">
              <a:avLst/>
            </a:prstGeom>
            <a:solidFill>
              <a:srgbClr val="0C76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flipH="1" flipV="1">
            <a:off x="7526020" y="0"/>
            <a:ext cx="4665980" cy="4316095"/>
            <a:chOff x="0" y="5348"/>
            <a:chExt cx="5894" cy="5452"/>
          </a:xfrm>
        </p:grpSpPr>
        <p:sp>
          <p:nvSpPr>
            <p:cNvPr id="29" name="直角三角形 28"/>
            <p:cNvSpPr/>
            <p:nvPr userDrawn="1"/>
          </p:nvSpPr>
          <p:spPr>
            <a:xfrm>
              <a:off x="0" y="5348"/>
              <a:ext cx="2960" cy="5452"/>
            </a:xfrm>
            <a:prstGeom prst="rtTriangle">
              <a:avLst/>
            </a:prstGeom>
            <a:solidFill>
              <a:srgbClr val="0299D8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30" name="直角三角形 29"/>
            <p:cNvSpPr/>
            <p:nvPr userDrawn="1"/>
          </p:nvSpPr>
          <p:spPr>
            <a:xfrm>
              <a:off x="0" y="7695"/>
              <a:ext cx="5895" cy="3105"/>
            </a:xfrm>
            <a:prstGeom prst="rtTriangle">
              <a:avLst/>
            </a:prstGeom>
            <a:solidFill>
              <a:srgbClr val="0299D8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31" name="直角三角形 30"/>
            <p:cNvSpPr/>
            <p:nvPr userDrawn="1"/>
          </p:nvSpPr>
          <p:spPr>
            <a:xfrm>
              <a:off x="0" y="6496"/>
              <a:ext cx="2960" cy="4304"/>
            </a:xfrm>
            <a:prstGeom prst="rtTriangle">
              <a:avLst/>
            </a:prstGeom>
            <a:solidFill>
              <a:srgbClr val="95E1E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32" name="直角三角形 31"/>
            <p:cNvSpPr/>
            <p:nvPr userDrawn="1"/>
          </p:nvSpPr>
          <p:spPr>
            <a:xfrm>
              <a:off x="0" y="8180"/>
              <a:ext cx="4567" cy="2620"/>
            </a:xfrm>
            <a:prstGeom prst="rtTriangle">
              <a:avLst/>
            </a:prstGeom>
            <a:solidFill>
              <a:schemeClr val="accent2">
                <a:lumMod val="7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33" name="直角三角形 32"/>
            <p:cNvSpPr/>
            <p:nvPr userDrawn="1"/>
          </p:nvSpPr>
          <p:spPr>
            <a:xfrm>
              <a:off x="0" y="7287"/>
              <a:ext cx="2471" cy="3513"/>
            </a:xfrm>
            <a:prstGeom prst="rtTriangle">
              <a:avLst/>
            </a:prstGeom>
            <a:solidFill>
              <a:srgbClr val="02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34" name="直角三角形 33"/>
            <p:cNvSpPr/>
            <p:nvPr userDrawn="1"/>
          </p:nvSpPr>
          <p:spPr>
            <a:xfrm>
              <a:off x="0" y="8599"/>
              <a:ext cx="2959" cy="2201"/>
            </a:xfrm>
            <a:prstGeom prst="rtTriangle">
              <a:avLst/>
            </a:prstGeom>
            <a:solidFill>
              <a:srgbClr val="0C76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  <a:lvl2pPr>
              <a:defRPr>
                <a:cs typeface="汉仪宋韵朗黑W" panose="00020600040101010101" charset="-122"/>
              </a:defRPr>
            </a:lvl2pPr>
            <a:lvl3pPr>
              <a:defRPr>
                <a:cs typeface="汉仪宋韵朗黑W" panose="00020600040101010101" charset="-122"/>
              </a:defRPr>
            </a:lvl3pPr>
            <a:lvl4pPr>
              <a:defRPr>
                <a:cs typeface="汉仪宋韵朗黑W" panose="00020600040101010101" charset="-122"/>
              </a:defRPr>
            </a:lvl4pPr>
            <a:lvl5pPr>
              <a:defRPr>
                <a:cs typeface="汉仪宋韵朗黑W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>
                <a:cs typeface="汉仪宋韵朗黑W" panose="00020600040101010101" charset="-122"/>
              </a:defRPr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>
                <a:cs typeface="汉仪宋韵朗黑W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0" y="3395980"/>
            <a:ext cx="3742690" cy="3462020"/>
            <a:chOff x="0" y="5348"/>
            <a:chExt cx="5894" cy="5452"/>
          </a:xfrm>
        </p:grpSpPr>
        <p:sp>
          <p:nvSpPr>
            <p:cNvPr id="22" name="直角三角形 21"/>
            <p:cNvSpPr/>
            <p:nvPr userDrawn="1"/>
          </p:nvSpPr>
          <p:spPr>
            <a:xfrm>
              <a:off x="0" y="5348"/>
              <a:ext cx="2960" cy="5452"/>
            </a:xfrm>
            <a:prstGeom prst="rtTriangle">
              <a:avLst/>
            </a:prstGeom>
            <a:solidFill>
              <a:srgbClr val="0299D8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23" name="直角三角形 22"/>
            <p:cNvSpPr/>
            <p:nvPr userDrawn="1"/>
          </p:nvSpPr>
          <p:spPr>
            <a:xfrm>
              <a:off x="0" y="7695"/>
              <a:ext cx="5895" cy="3105"/>
            </a:xfrm>
            <a:prstGeom prst="rtTriangle">
              <a:avLst/>
            </a:prstGeom>
            <a:solidFill>
              <a:srgbClr val="0299D8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24" name="直角三角形 23"/>
            <p:cNvSpPr/>
            <p:nvPr userDrawn="1"/>
          </p:nvSpPr>
          <p:spPr>
            <a:xfrm>
              <a:off x="0" y="6496"/>
              <a:ext cx="2960" cy="4304"/>
            </a:xfrm>
            <a:prstGeom prst="rtTriangle">
              <a:avLst/>
            </a:prstGeom>
            <a:solidFill>
              <a:srgbClr val="95E1E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25" name="直角三角形 24"/>
            <p:cNvSpPr/>
            <p:nvPr userDrawn="1"/>
          </p:nvSpPr>
          <p:spPr>
            <a:xfrm>
              <a:off x="0" y="8180"/>
              <a:ext cx="4567" cy="2620"/>
            </a:xfrm>
            <a:prstGeom prst="rtTriangle">
              <a:avLst/>
            </a:prstGeom>
            <a:solidFill>
              <a:schemeClr val="accent2">
                <a:lumMod val="7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26" name="直角三角形 25"/>
            <p:cNvSpPr/>
            <p:nvPr userDrawn="1"/>
          </p:nvSpPr>
          <p:spPr>
            <a:xfrm>
              <a:off x="0" y="7287"/>
              <a:ext cx="2471" cy="3513"/>
            </a:xfrm>
            <a:prstGeom prst="rtTriangle">
              <a:avLst/>
            </a:prstGeom>
            <a:solidFill>
              <a:srgbClr val="02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27" name="直角三角形 26"/>
            <p:cNvSpPr/>
            <p:nvPr userDrawn="1"/>
          </p:nvSpPr>
          <p:spPr>
            <a:xfrm>
              <a:off x="0" y="8599"/>
              <a:ext cx="2959" cy="2201"/>
            </a:xfrm>
            <a:prstGeom prst="rtTriangle">
              <a:avLst/>
            </a:prstGeom>
            <a:solidFill>
              <a:srgbClr val="0C76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flipH="1" flipV="1">
            <a:off x="8449310" y="0"/>
            <a:ext cx="3742690" cy="3462020"/>
            <a:chOff x="0" y="5348"/>
            <a:chExt cx="5894" cy="5452"/>
          </a:xfrm>
        </p:grpSpPr>
        <p:sp>
          <p:nvSpPr>
            <p:cNvPr id="29" name="直角三角形 28"/>
            <p:cNvSpPr/>
            <p:nvPr userDrawn="1"/>
          </p:nvSpPr>
          <p:spPr>
            <a:xfrm>
              <a:off x="0" y="5348"/>
              <a:ext cx="2960" cy="5452"/>
            </a:xfrm>
            <a:prstGeom prst="rtTriangle">
              <a:avLst/>
            </a:prstGeom>
            <a:solidFill>
              <a:srgbClr val="0299D8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30" name="直角三角形 29"/>
            <p:cNvSpPr/>
            <p:nvPr userDrawn="1"/>
          </p:nvSpPr>
          <p:spPr>
            <a:xfrm>
              <a:off x="0" y="7695"/>
              <a:ext cx="5895" cy="3105"/>
            </a:xfrm>
            <a:prstGeom prst="rtTriangle">
              <a:avLst/>
            </a:prstGeom>
            <a:solidFill>
              <a:srgbClr val="0299D8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31" name="直角三角形 30"/>
            <p:cNvSpPr/>
            <p:nvPr userDrawn="1"/>
          </p:nvSpPr>
          <p:spPr>
            <a:xfrm>
              <a:off x="0" y="6496"/>
              <a:ext cx="2960" cy="4304"/>
            </a:xfrm>
            <a:prstGeom prst="rtTriangle">
              <a:avLst/>
            </a:prstGeom>
            <a:solidFill>
              <a:srgbClr val="95E1E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32" name="直角三角形 31"/>
            <p:cNvSpPr/>
            <p:nvPr userDrawn="1"/>
          </p:nvSpPr>
          <p:spPr>
            <a:xfrm>
              <a:off x="0" y="8180"/>
              <a:ext cx="4567" cy="2620"/>
            </a:xfrm>
            <a:prstGeom prst="rtTriangle">
              <a:avLst/>
            </a:prstGeom>
            <a:solidFill>
              <a:schemeClr val="accent2">
                <a:lumMod val="7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33" name="直角三角形 32"/>
            <p:cNvSpPr/>
            <p:nvPr userDrawn="1"/>
          </p:nvSpPr>
          <p:spPr>
            <a:xfrm>
              <a:off x="0" y="7287"/>
              <a:ext cx="2471" cy="3513"/>
            </a:xfrm>
            <a:prstGeom prst="rtTriangle">
              <a:avLst/>
            </a:prstGeom>
            <a:solidFill>
              <a:srgbClr val="02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34" name="直角三角形 33"/>
            <p:cNvSpPr/>
            <p:nvPr userDrawn="1"/>
          </p:nvSpPr>
          <p:spPr>
            <a:xfrm>
              <a:off x="0" y="8599"/>
              <a:ext cx="2959" cy="2201"/>
            </a:xfrm>
            <a:prstGeom prst="rtTriangle">
              <a:avLst/>
            </a:prstGeom>
            <a:solidFill>
              <a:srgbClr val="0C76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4622800"/>
            <a:ext cx="2414905" cy="2235200"/>
            <a:chOff x="0" y="5348"/>
            <a:chExt cx="5894" cy="5452"/>
          </a:xfrm>
        </p:grpSpPr>
        <p:sp>
          <p:nvSpPr>
            <p:cNvPr id="9" name="直角三角形 8"/>
            <p:cNvSpPr/>
            <p:nvPr userDrawn="1"/>
          </p:nvSpPr>
          <p:spPr>
            <a:xfrm>
              <a:off x="0" y="5348"/>
              <a:ext cx="2960" cy="5452"/>
            </a:xfrm>
            <a:prstGeom prst="rtTriangle">
              <a:avLst/>
            </a:prstGeom>
            <a:solidFill>
              <a:srgbClr val="0299D8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8" name="直角三角形 7"/>
            <p:cNvSpPr/>
            <p:nvPr userDrawn="1"/>
          </p:nvSpPr>
          <p:spPr>
            <a:xfrm>
              <a:off x="0" y="7695"/>
              <a:ext cx="5895" cy="3105"/>
            </a:xfrm>
            <a:prstGeom prst="rtTriangle">
              <a:avLst/>
            </a:prstGeom>
            <a:solidFill>
              <a:srgbClr val="0299D8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7" name="直角三角形 6"/>
            <p:cNvSpPr/>
            <p:nvPr userDrawn="1"/>
          </p:nvSpPr>
          <p:spPr>
            <a:xfrm>
              <a:off x="0" y="6496"/>
              <a:ext cx="2960" cy="4304"/>
            </a:xfrm>
            <a:prstGeom prst="rtTriangle">
              <a:avLst/>
            </a:prstGeom>
            <a:solidFill>
              <a:srgbClr val="95E1E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11" name="直角三角形 10"/>
            <p:cNvSpPr/>
            <p:nvPr userDrawn="1"/>
          </p:nvSpPr>
          <p:spPr>
            <a:xfrm>
              <a:off x="0" y="8180"/>
              <a:ext cx="4567" cy="2620"/>
            </a:xfrm>
            <a:prstGeom prst="rtTriangle">
              <a:avLst/>
            </a:prstGeom>
            <a:solidFill>
              <a:schemeClr val="accent2">
                <a:lumMod val="7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12" name="直角三角形 11"/>
            <p:cNvSpPr/>
            <p:nvPr userDrawn="1"/>
          </p:nvSpPr>
          <p:spPr>
            <a:xfrm>
              <a:off x="0" y="7287"/>
              <a:ext cx="2471" cy="3513"/>
            </a:xfrm>
            <a:prstGeom prst="rtTriangle">
              <a:avLst/>
            </a:prstGeom>
            <a:solidFill>
              <a:srgbClr val="02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13" name="直角三角形 12"/>
            <p:cNvSpPr/>
            <p:nvPr userDrawn="1"/>
          </p:nvSpPr>
          <p:spPr>
            <a:xfrm>
              <a:off x="0" y="8599"/>
              <a:ext cx="2959" cy="2201"/>
            </a:xfrm>
            <a:prstGeom prst="rtTriangle">
              <a:avLst/>
            </a:prstGeom>
            <a:solidFill>
              <a:srgbClr val="0C76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 flipH="1" flipV="1">
            <a:off x="9777095" y="0"/>
            <a:ext cx="2414905" cy="2235200"/>
            <a:chOff x="0" y="5348"/>
            <a:chExt cx="5894" cy="5452"/>
          </a:xfrm>
        </p:grpSpPr>
        <p:sp>
          <p:nvSpPr>
            <p:cNvPr id="15" name="直角三角形 14"/>
            <p:cNvSpPr/>
            <p:nvPr userDrawn="1"/>
          </p:nvSpPr>
          <p:spPr>
            <a:xfrm>
              <a:off x="0" y="5348"/>
              <a:ext cx="2960" cy="5452"/>
            </a:xfrm>
            <a:prstGeom prst="rtTriangle">
              <a:avLst/>
            </a:prstGeom>
            <a:solidFill>
              <a:srgbClr val="0299D8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16" name="直角三角形 15"/>
            <p:cNvSpPr/>
            <p:nvPr userDrawn="1"/>
          </p:nvSpPr>
          <p:spPr>
            <a:xfrm>
              <a:off x="0" y="7695"/>
              <a:ext cx="5895" cy="3105"/>
            </a:xfrm>
            <a:prstGeom prst="rtTriangle">
              <a:avLst/>
            </a:prstGeom>
            <a:solidFill>
              <a:srgbClr val="0299D8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17" name="直角三角形 16"/>
            <p:cNvSpPr/>
            <p:nvPr userDrawn="1"/>
          </p:nvSpPr>
          <p:spPr>
            <a:xfrm>
              <a:off x="0" y="6496"/>
              <a:ext cx="2960" cy="4304"/>
            </a:xfrm>
            <a:prstGeom prst="rtTriangle">
              <a:avLst/>
            </a:prstGeom>
            <a:solidFill>
              <a:srgbClr val="95E1E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18" name="直角三角形 17"/>
            <p:cNvSpPr/>
            <p:nvPr userDrawn="1"/>
          </p:nvSpPr>
          <p:spPr>
            <a:xfrm>
              <a:off x="0" y="8180"/>
              <a:ext cx="4567" cy="2620"/>
            </a:xfrm>
            <a:prstGeom prst="rtTriangle">
              <a:avLst/>
            </a:prstGeom>
            <a:solidFill>
              <a:schemeClr val="accent2">
                <a:lumMod val="7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19" name="直角三角形 18"/>
            <p:cNvSpPr/>
            <p:nvPr userDrawn="1"/>
          </p:nvSpPr>
          <p:spPr>
            <a:xfrm>
              <a:off x="0" y="7287"/>
              <a:ext cx="2471" cy="3513"/>
            </a:xfrm>
            <a:prstGeom prst="rtTriangle">
              <a:avLst/>
            </a:prstGeom>
            <a:solidFill>
              <a:srgbClr val="02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20" name="直角三角形 19"/>
            <p:cNvSpPr/>
            <p:nvPr userDrawn="1"/>
          </p:nvSpPr>
          <p:spPr>
            <a:xfrm>
              <a:off x="0" y="8599"/>
              <a:ext cx="2959" cy="2201"/>
            </a:xfrm>
            <a:prstGeom prst="rtTriangle">
              <a:avLst/>
            </a:prstGeom>
            <a:solidFill>
              <a:srgbClr val="0C76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>
              <a:defRPr>
                <a:cs typeface="汉仪宋韵朗黑W" panose="00020600040101010101" charset="-122"/>
              </a:defRPr>
            </a:lvl1pPr>
            <a:lvl2pPr>
              <a:defRPr>
                <a:cs typeface="汉仪宋韵朗黑W" panose="00020600040101010101" charset="-122"/>
              </a:defRPr>
            </a:lvl2pPr>
            <a:lvl3pPr>
              <a:defRPr>
                <a:cs typeface="汉仪宋韵朗黑W" panose="00020600040101010101" charset="-122"/>
              </a:defRPr>
            </a:lvl3pPr>
            <a:lvl4pPr>
              <a:defRPr>
                <a:cs typeface="汉仪宋韵朗黑W" panose="00020600040101010101" charset="-122"/>
              </a:defRPr>
            </a:lvl4pPr>
            <a:lvl5pPr>
              <a:defRPr>
                <a:cs typeface="汉仪宋韵朗黑W" panose="00020600040101010101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>
              <a:defRPr>
                <a:cs typeface="汉仪宋韵朗黑W" panose="00020600040101010101" charset="-122"/>
              </a:defRPr>
            </a:lvl1pPr>
            <a:lvl2pPr>
              <a:defRPr>
                <a:cs typeface="汉仪宋韵朗黑W" panose="00020600040101010101" charset="-122"/>
              </a:defRPr>
            </a:lvl2pPr>
            <a:lvl3pPr>
              <a:defRPr>
                <a:cs typeface="汉仪宋韵朗黑W" panose="00020600040101010101" charset="-122"/>
              </a:defRPr>
            </a:lvl3pPr>
            <a:lvl4pPr>
              <a:defRPr>
                <a:cs typeface="汉仪宋韵朗黑W" panose="00020600040101010101" charset="-122"/>
              </a:defRPr>
            </a:lvl4pPr>
            <a:lvl5pPr>
              <a:defRPr>
                <a:cs typeface="汉仪宋韵朗黑W" panose="00020600040101010101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>
                <a:cs typeface="汉仪宋韵朗黑W" panose="00020600040101010101" charset="-122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>
                <a:cs typeface="汉仪宋韵朗黑W" panose="00020600040101010101" charset="-122"/>
              </a:defRPr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>
                <a:cs typeface="汉仪宋韵朗黑W" panose="00020600040101010101" charset="-122"/>
              </a:defRPr>
            </a:lvl1pPr>
            <a:lvl2pPr marL="685800" indent="-228600">
              <a:defRPr spc="300">
                <a:cs typeface="汉仪宋韵朗黑W" panose="00020600040101010101" charset="-122"/>
              </a:defRPr>
            </a:lvl2pPr>
            <a:lvl3pPr marL="1143000" indent="-228600">
              <a:defRPr spc="300">
                <a:cs typeface="汉仪宋韵朗黑W" panose="00020600040101010101" charset="-122"/>
              </a:defRPr>
            </a:lvl3pPr>
            <a:lvl4pPr marL="1600200" indent="-228600">
              <a:defRPr spc="300">
                <a:cs typeface="汉仪宋韵朗黑W" panose="00020600040101010101" charset="-122"/>
              </a:defRPr>
            </a:lvl4pPr>
            <a:lvl5pPr marL="2057400" indent="-228600">
              <a:defRPr spc="300">
                <a:cs typeface="汉仪宋韵朗黑W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宋韵朗黑W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6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9.xml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50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52.xml"/><Relationship Id="rId3" Type="http://schemas.openxmlformats.org/officeDocument/2006/relationships/image" Target="../media/image2.jpeg"/><Relationship Id="rId2" Type="http://schemas.microsoft.com/office/2007/relationships/hdphoto" Target="../media/image5.wdp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3.xml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4.xml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40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1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4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 descr="7b0a20202020227461726765744d6f64756c65223a202270726f636573734f6e6c696e65466f6e7473220a7d0a"/>
          <p:cNvSpPr txBox="1"/>
          <p:nvPr/>
        </p:nvSpPr>
        <p:spPr>
          <a:xfrm>
            <a:off x="4598670" y="1800860"/>
            <a:ext cx="2994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sz="4000" b="1" cap="all">
                <a:solidFill>
                  <a:srgbClr val="38ABE3"/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T</a:t>
            </a:r>
            <a:r>
              <a:rPr sz="4000" b="1" cap="all">
                <a:solidFill>
                  <a:srgbClr val="38ABE3"/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eaching</a:t>
            </a:r>
            <a:endParaRPr sz="4000" b="1" cap="all">
              <a:solidFill>
                <a:srgbClr val="38ABE3"/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3017838" y="2679065"/>
            <a:ext cx="6156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简约教学通用模板</a:t>
            </a:r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113405" y="3686810"/>
            <a:ext cx="59651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ts val="1800"/>
              </a:lnSpc>
            </a:pPr>
            <a:r>
              <a:rPr sz="800" i="1" cap="all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lt"/>
              </a:rPr>
              <a:t>The top "Start" panel allows you to modify the font, size, color, line spacing, and more. It is recommended that the text be 8 to 18 characters with 1.3 times the space between the characters. </a:t>
            </a:r>
            <a:endParaRPr sz="800" i="1" cap="all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+mn-lt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5090795" y="4602480"/>
            <a:ext cx="2010410" cy="4572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935B88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</a:endParaRPr>
          </a:p>
        </p:txBody>
      </p:sp>
      <p:sp>
        <p:nvSpPr>
          <p:cNvPr id="20" name="明月-文本框 7"/>
          <p:cNvSpPr txBox="1"/>
          <p:nvPr/>
        </p:nvSpPr>
        <p:spPr>
          <a:xfrm>
            <a:off x="5128895" y="4673600"/>
            <a:ext cx="1935480" cy="283845"/>
          </a:xfrm>
          <a:prstGeom prst="rect">
            <a:avLst/>
          </a:prstGeom>
          <a:noFill/>
        </p:spPr>
        <p:txBody>
          <a:bodyPr wrap="square" lIns="38567" tIns="19283" rIns="38567" bIns="19283" rtlCol="0">
            <a:spAutoFit/>
          </a:bodyPr>
          <a:lstStyle>
            <a:defPPr>
              <a:defRPr lang="zh-CN"/>
            </a:defPPr>
            <a:lvl1pPr>
              <a:defRPr sz="5000" b="1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zh-CN" altLang="en-US" sz="1600" b="0" spc="225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rPr>
              <a:t>授课人：明月</a:t>
            </a:r>
            <a:endParaRPr lang="zh-CN" altLang="en-US" sz="1600" b="0" spc="225"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</a:endParaRPr>
          </a:p>
        </p:txBody>
      </p:sp>
      <p:sp>
        <p:nvSpPr>
          <p:cNvPr id="9" name="文本框 8" descr="7b0a20202020227461726765744d6f64756c65223a202270726f636573734f6e6c696e65466f6e7473220a7d0a"/>
          <p:cNvSpPr txBox="1"/>
          <p:nvPr/>
        </p:nvSpPr>
        <p:spPr>
          <a:xfrm>
            <a:off x="3104515" y="3336925"/>
            <a:ext cx="59829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教师说课│公开课│示范课│教师授课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469265" y="337185"/>
            <a:ext cx="2122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总结与</a:t>
            </a:r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归纳</a:t>
            </a:r>
            <a:endParaRPr lang="zh-CN" altLang="en-US" sz="2800">
              <a:solidFill>
                <a:srgbClr val="0C76B2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grpSp>
        <p:nvGrpSpPr>
          <p:cNvPr id="2" name="图片"/>
          <p:cNvGrpSpPr/>
          <p:nvPr/>
        </p:nvGrpSpPr>
        <p:grpSpPr>
          <a:xfrm>
            <a:off x="-68580" y="2386965"/>
            <a:ext cx="6529070" cy="2997200"/>
            <a:chOff x="0" y="2281941"/>
            <a:chExt cx="7665719" cy="3518436"/>
          </a:xfrm>
        </p:grpSpPr>
        <p:sp>
          <p:nvSpPr>
            <p:cNvPr id="3" name="íš1idè"/>
            <p:cNvSpPr/>
            <p:nvPr/>
          </p:nvSpPr>
          <p:spPr>
            <a:xfrm>
              <a:off x="0" y="5565796"/>
              <a:ext cx="7665719" cy="234581"/>
            </a:xfrm>
            <a:custGeom>
              <a:avLst/>
              <a:gdLst>
                <a:gd name="connsiteX0" fmla="*/ 5867053 w 5867038"/>
                <a:gd name="connsiteY0" fmla="*/ 12102 h 24203"/>
                <a:gd name="connsiteX1" fmla="*/ 2933534 w 5867038"/>
                <a:gd name="connsiteY1" fmla="*/ 24204 h 24203"/>
                <a:gd name="connsiteX2" fmla="*/ 15 w 5867038"/>
                <a:gd name="connsiteY2" fmla="*/ 12102 h 24203"/>
                <a:gd name="connsiteX3" fmla="*/ 2933534 w 5867038"/>
                <a:gd name="connsiteY3" fmla="*/ 0 h 24203"/>
                <a:gd name="connsiteX4" fmla="*/ 5867053 w 5867038"/>
                <a:gd name="connsiteY4" fmla="*/ 12102 h 24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038" h="24203">
                  <a:moveTo>
                    <a:pt x="5867053" y="12102"/>
                  </a:moveTo>
                  <a:cubicBezTo>
                    <a:pt x="5867053" y="18786"/>
                    <a:pt x="4553672" y="24204"/>
                    <a:pt x="2933534" y="24204"/>
                  </a:cubicBezTo>
                  <a:cubicBezTo>
                    <a:pt x="1313396" y="24204"/>
                    <a:pt x="15" y="18786"/>
                    <a:pt x="15" y="12102"/>
                  </a:cubicBezTo>
                  <a:cubicBezTo>
                    <a:pt x="15" y="5418"/>
                    <a:pt x="1313396" y="0"/>
                    <a:pt x="2933534" y="0"/>
                  </a:cubicBezTo>
                  <a:cubicBezTo>
                    <a:pt x="4553672" y="0"/>
                    <a:pt x="5867053" y="5418"/>
                    <a:pt x="5867053" y="1210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833" cap="flat">
              <a:noFill/>
              <a:prstDash val="solid"/>
              <a:miter/>
            </a:ln>
            <a:effectLst>
              <a:softEdge rad="88900"/>
            </a:effectLst>
          </p:spPr>
          <p:txBody>
            <a:bodyPr rtlCol="0" anchor="ctr"/>
            <a:lstStyle/>
            <a:p>
              <a:endParaRPr lang="zh-CN" altLang="en-US">
                <a:cs typeface="汉仪宋韵朗黑W" panose="00020600040101010101" charset="-122"/>
              </a:endParaRPr>
            </a:p>
          </p:txBody>
        </p:sp>
        <p:grpSp>
          <p:nvGrpSpPr>
            <p:cNvPr id="4" name="ïSļïḓe"/>
            <p:cNvGrpSpPr/>
            <p:nvPr/>
          </p:nvGrpSpPr>
          <p:grpSpPr>
            <a:xfrm>
              <a:off x="1004025" y="2281941"/>
              <a:ext cx="5847674" cy="3405533"/>
              <a:chOff x="1004025" y="2281941"/>
              <a:chExt cx="5847674" cy="3405533"/>
            </a:xfrm>
          </p:grpSpPr>
          <p:sp>
            <p:nvSpPr>
              <p:cNvPr id="5" name="îşlíḍê"/>
              <p:cNvSpPr/>
              <p:nvPr/>
            </p:nvSpPr>
            <p:spPr>
              <a:xfrm>
                <a:off x="1693070" y="2499360"/>
                <a:ext cx="4467224" cy="2782269"/>
              </a:xfrm>
              <a:prstGeom prst="rect">
                <a:avLst/>
              </a:prstGeom>
              <a:pattFill prst="pct5">
                <a:fgClr>
                  <a:srgbClr val="E4E6EA"/>
                </a:fgClr>
                <a:bgClr>
                  <a:srgbClr val="ADB5BF"/>
                </a:bgClr>
              </a:pattFill>
              <a:ln w="38100">
                <a:noFill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ctr"/>
                <a:endParaRPr lang="zh-CN" altLang="en-US" dirty="0">
                  <a:cs typeface="汉仪宋韵朗黑W" panose="00020600040101010101" charset="-122"/>
                </a:endParaRPr>
              </a:p>
            </p:txBody>
          </p:sp>
          <p:grpSp>
            <p:nvGrpSpPr>
              <p:cNvPr id="6" name="í$ḻiḓê"/>
              <p:cNvGrpSpPr/>
              <p:nvPr/>
            </p:nvGrpSpPr>
            <p:grpSpPr>
              <a:xfrm>
                <a:off x="1551034" y="2281941"/>
                <a:ext cx="4753656" cy="3301418"/>
                <a:chOff x="1551034" y="2281941"/>
                <a:chExt cx="4753656" cy="3301418"/>
              </a:xfrm>
            </p:grpSpPr>
            <p:sp>
              <p:nvSpPr>
                <p:cNvPr id="20" name="işľîḓé"/>
                <p:cNvSpPr/>
                <p:nvPr/>
              </p:nvSpPr>
              <p:spPr>
                <a:xfrm>
                  <a:off x="1551034" y="2281941"/>
                  <a:ext cx="4753656" cy="3301418"/>
                </a:xfrm>
                <a:custGeom>
                  <a:avLst/>
                  <a:gdLst>
                    <a:gd name="connsiteX0" fmla="*/ 128 w 4753656"/>
                    <a:gd name="connsiteY0" fmla="*/ 164587 h 3301418"/>
                    <a:gd name="connsiteX1" fmla="*/ 164715 w 4753656"/>
                    <a:gd name="connsiteY1" fmla="*/ 0 h 3301418"/>
                    <a:gd name="connsiteX2" fmla="*/ 4589198 w 4753656"/>
                    <a:gd name="connsiteY2" fmla="*/ 0 h 3301418"/>
                    <a:gd name="connsiteX3" fmla="*/ 4753784 w 4753656"/>
                    <a:gd name="connsiteY3" fmla="*/ 164587 h 3301418"/>
                    <a:gd name="connsiteX4" fmla="*/ 4753784 w 4753656"/>
                    <a:gd name="connsiteY4" fmla="*/ 3136832 h 3301418"/>
                    <a:gd name="connsiteX5" fmla="*/ 4589198 w 4753656"/>
                    <a:gd name="connsiteY5" fmla="*/ 3301419 h 3301418"/>
                    <a:gd name="connsiteX6" fmla="*/ 164715 w 4753656"/>
                    <a:gd name="connsiteY6" fmla="*/ 3301419 h 3301418"/>
                    <a:gd name="connsiteX7" fmla="*/ 128 w 4753656"/>
                    <a:gd name="connsiteY7" fmla="*/ 3136832 h 3301418"/>
                    <a:gd name="connsiteX8" fmla="*/ 128 w 4753656"/>
                    <a:gd name="connsiteY8" fmla="*/ 164587 h 330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53656" h="3301418">
                      <a:moveTo>
                        <a:pt x="128" y="164587"/>
                      </a:moveTo>
                      <a:cubicBezTo>
                        <a:pt x="128" y="73580"/>
                        <a:pt x="73708" y="0"/>
                        <a:pt x="164715" y="0"/>
                      </a:cubicBezTo>
                      <a:lnTo>
                        <a:pt x="4589198" y="0"/>
                      </a:lnTo>
                      <a:cubicBezTo>
                        <a:pt x="4680204" y="0"/>
                        <a:pt x="4753784" y="73580"/>
                        <a:pt x="4753784" y="164587"/>
                      </a:cubicBezTo>
                      <a:lnTo>
                        <a:pt x="4753784" y="3136832"/>
                      </a:lnTo>
                      <a:cubicBezTo>
                        <a:pt x="4753784" y="3227839"/>
                        <a:pt x="4680204" y="3301419"/>
                        <a:pt x="4589198" y="3301419"/>
                      </a:cubicBezTo>
                      <a:lnTo>
                        <a:pt x="164715" y="3301419"/>
                      </a:lnTo>
                      <a:cubicBezTo>
                        <a:pt x="73708" y="3301419"/>
                        <a:pt x="128" y="3227839"/>
                        <a:pt x="128" y="3136832"/>
                      </a:cubicBezTo>
                      <a:lnTo>
                        <a:pt x="128" y="164587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8486">
                      <a:schemeClr val="tx1">
                        <a:lumMod val="75000"/>
                        <a:lumOff val="25000"/>
                      </a:schemeClr>
                    </a:gs>
                    <a:gs pos="76972">
                      <a:schemeClr val="tx1">
                        <a:lumMod val="50000"/>
                        <a:lumOff val="50000"/>
                      </a:schemeClr>
                    </a:gs>
                    <a:gs pos="59315">
                      <a:schemeClr val="tx1">
                        <a:lumMod val="75000"/>
                        <a:lumOff val="25000"/>
                      </a:schemeClr>
                    </a:gs>
                    <a:gs pos="38912">
                      <a:schemeClr val="tx1">
                        <a:lumMod val="50000"/>
                        <a:lumOff val="50000"/>
                      </a:schemeClr>
                    </a:gs>
                    <a:gs pos="23925">
                      <a:schemeClr val="tx1">
                        <a:lumMod val="75000"/>
                        <a:lumOff val="25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 w="48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grpSp>
              <p:nvGrpSpPr>
                <p:cNvPr id="21" name="ïṥļíďè"/>
                <p:cNvGrpSpPr/>
                <p:nvPr/>
              </p:nvGrpSpPr>
              <p:grpSpPr>
                <a:xfrm>
                  <a:off x="1575238" y="2306144"/>
                  <a:ext cx="4705248" cy="3253010"/>
                  <a:chOff x="1575238" y="2306144"/>
                  <a:chExt cx="4705248" cy="3253010"/>
                </a:xfrm>
              </p:grpSpPr>
              <p:sp>
                <p:nvSpPr>
                  <p:cNvPr id="26" name="î$ḻîḍè"/>
                  <p:cNvSpPr/>
                  <p:nvPr/>
                </p:nvSpPr>
                <p:spPr>
                  <a:xfrm>
                    <a:off x="1575238" y="2306144"/>
                    <a:ext cx="4705248" cy="3253010"/>
                  </a:xfrm>
                  <a:custGeom>
                    <a:avLst/>
                    <a:gdLst>
                      <a:gd name="connsiteX0" fmla="*/ 128 w 4705248"/>
                      <a:gd name="connsiteY0" fmla="*/ 145224 h 3253010"/>
                      <a:gd name="connsiteX1" fmla="*/ 145352 w 4705248"/>
                      <a:gd name="connsiteY1" fmla="*/ 0 h 3253010"/>
                      <a:gd name="connsiteX2" fmla="*/ 4560153 w 4705248"/>
                      <a:gd name="connsiteY2" fmla="*/ 0 h 3253010"/>
                      <a:gd name="connsiteX3" fmla="*/ 4705377 w 4705248"/>
                      <a:gd name="connsiteY3" fmla="*/ 145224 h 3253010"/>
                      <a:gd name="connsiteX4" fmla="*/ 4705377 w 4705248"/>
                      <a:gd name="connsiteY4" fmla="*/ 3107787 h 3253010"/>
                      <a:gd name="connsiteX5" fmla="*/ 4560153 w 4705248"/>
                      <a:gd name="connsiteY5" fmla="*/ 3253011 h 3253010"/>
                      <a:gd name="connsiteX6" fmla="*/ 145352 w 4705248"/>
                      <a:gd name="connsiteY6" fmla="*/ 3253011 h 3253010"/>
                      <a:gd name="connsiteX7" fmla="*/ 128 w 4705248"/>
                      <a:gd name="connsiteY7" fmla="*/ 3107787 h 3253010"/>
                      <a:gd name="connsiteX8" fmla="*/ 128 w 4705248"/>
                      <a:gd name="connsiteY8" fmla="*/ 145224 h 3253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05248" h="3253010">
                        <a:moveTo>
                          <a:pt x="128" y="145224"/>
                        </a:moveTo>
                        <a:cubicBezTo>
                          <a:pt x="128" y="64867"/>
                          <a:pt x="64995" y="0"/>
                          <a:pt x="145352" y="0"/>
                        </a:cubicBezTo>
                        <a:lnTo>
                          <a:pt x="4560153" y="0"/>
                        </a:lnTo>
                        <a:cubicBezTo>
                          <a:pt x="4640510" y="0"/>
                          <a:pt x="4705377" y="64867"/>
                          <a:pt x="4705377" y="145224"/>
                        </a:cubicBezTo>
                        <a:lnTo>
                          <a:pt x="4705377" y="3107787"/>
                        </a:lnTo>
                        <a:cubicBezTo>
                          <a:pt x="4705377" y="3188144"/>
                          <a:pt x="4640510" y="3253011"/>
                          <a:pt x="4560153" y="3253011"/>
                        </a:cubicBezTo>
                        <a:lnTo>
                          <a:pt x="145352" y="3253011"/>
                        </a:lnTo>
                        <a:cubicBezTo>
                          <a:pt x="64995" y="3253011"/>
                          <a:pt x="128" y="3188144"/>
                          <a:pt x="128" y="3107787"/>
                        </a:cubicBezTo>
                        <a:lnTo>
                          <a:pt x="128" y="1452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汉仪宋韵朗黑W" panose="00020600040101010101" charset="-122"/>
                    </a:endParaRPr>
                  </a:p>
                </p:txBody>
              </p:sp>
              <p:sp>
                <p:nvSpPr>
                  <p:cNvPr id="27" name="îś1íḑê"/>
                  <p:cNvSpPr/>
                  <p:nvPr/>
                </p:nvSpPr>
                <p:spPr>
                  <a:xfrm>
                    <a:off x="1575238" y="2306144"/>
                    <a:ext cx="4705248" cy="3253010"/>
                  </a:xfrm>
                  <a:custGeom>
                    <a:avLst/>
                    <a:gdLst>
                      <a:gd name="connsiteX0" fmla="*/ 128 w 4705248"/>
                      <a:gd name="connsiteY0" fmla="*/ 145224 h 3253010"/>
                      <a:gd name="connsiteX1" fmla="*/ 145352 w 4705248"/>
                      <a:gd name="connsiteY1" fmla="*/ 0 h 3253010"/>
                      <a:gd name="connsiteX2" fmla="*/ 4560153 w 4705248"/>
                      <a:gd name="connsiteY2" fmla="*/ 0 h 3253010"/>
                      <a:gd name="connsiteX3" fmla="*/ 4705377 w 4705248"/>
                      <a:gd name="connsiteY3" fmla="*/ 145224 h 3253010"/>
                      <a:gd name="connsiteX4" fmla="*/ 4705377 w 4705248"/>
                      <a:gd name="connsiteY4" fmla="*/ 3107787 h 3253010"/>
                      <a:gd name="connsiteX5" fmla="*/ 4560153 w 4705248"/>
                      <a:gd name="connsiteY5" fmla="*/ 3253011 h 3253010"/>
                      <a:gd name="connsiteX6" fmla="*/ 145352 w 4705248"/>
                      <a:gd name="connsiteY6" fmla="*/ 3253011 h 3253010"/>
                      <a:gd name="connsiteX7" fmla="*/ 128 w 4705248"/>
                      <a:gd name="connsiteY7" fmla="*/ 3107787 h 3253010"/>
                      <a:gd name="connsiteX8" fmla="*/ 128 w 4705248"/>
                      <a:gd name="connsiteY8" fmla="*/ 145224 h 3253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05248" h="3253010">
                        <a:moveTo>
                          <a:pt x="128" y="145224"/>
                        </a:moveTo>
                        <a:cubicBezTo>
                          <a:pt x="128" y="64867"/>
                          <a:pt x="64995" y="0"/>
                          <a:pt x="145352" y="0"/>
                        </a:cubicBezTo>
                        <a:lnTo>
                          <a:pt x="4560153" y="0"/>
                        </a:lnTo>
                        <a:cubicBezTo>
                          <a:pt x="4640510" y="0"/>
                          <a:pt x="4705377" y="64867"/>
                          <a:pt x="4705377" y="145224"/>
                        </a:cubicBezTo>
                        <a:lnTo>
                          <a:pt x="4705377" y="3107787"/>
                        </a:lnTo>
                        <a:cubicBezTo>
                          <a:pt x="4705377" y="3188144"/>
                          <a:pt x="4640510" y="3253011"/>
                          <a:pt x="4560153" y="3253011"/>
                        </a:cubicBezTo>
                        <a:lnTo>
                          <a:pt x="145352" y="3253011"/>
                        </a:lnTo>
                        <a:cubicBezTo>
                          <a:pt x="64995" y="3253011"/>
                          <a:pt x="128" y="3188144"/>
                          <a:pt x="128" y="3107787"/>
                        </a:cubicBezTo>
                        <a:lnTo>
                          <a:pt x="128" y="1452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汉仪宋韵朗黑W" panose="00020600040101010101" charset="-122"/>
                    </a:endParaRPr>
                  </a:p>
                </p:txBody>
              </p:sp>
              <p:sp>
                <p:nvSpPr>
                  <p:cNvPr id="28" name="íṡ1iḋé"/>
                  <p:cNvSpPr/>
                  <p:nvPr/>
                </p:nvSpPr>
                <p:spPr>
                  <a:xfrm>
                    <a:off x="1577658" y="2308565"/>
                    <a:ext cx="4700407" cy="3248169"/>
                  </a:xfrm>
                  <a:custGeom>
                    <a:avLst/>
                    <a:gdLst>
                      <a:gd name="connsiteX0" fmla="*/ 4557732 w 4700407"/>
                      <a:gd name="connsiteY0" fmla="*/ 0 h 3248169"/>
                      <a:gd name="connsiteX1" fmla="*/ 4658905 w 4700407"/>
                      <a:gd name="connsiteY1" fmla="*/ 41631 h 3248169"/>
                      <a:gd name="connsiteX2" fmla="*/ 4700536 w 4700407"/>
                      <a:gd name="connsiteY2" fmla="*/ 142803 h 3248169"/>
                      <a:gd name="connsiteX3" fmla="*/ 4700536 w 4700407"/>
                      <a:gd name="connsiteY3" fmla="*/ 142803 h 3248169"/>
                      <a:gd name="connsiteX4" fmla="*/ 4700536 w 4700407"/>
                      <a:gd name="connsiteY4" fmla="*/ 3105367 h 3248169"/>
                      <a:gd name="connsiteX5" fmla="*/ 4658905 w 4700407"/>
                      <a:gd name="connsiteY5" fmla="*/ 3206539 h 3248169"/>
                      <a:gd name="connsiteX6" fmla="*/ 4557732 w 4700407"/>
                      <a:gd name="connsiteY6" fmla="*/ 3248170 h 3248169"/>
                      <a:gd name="connsiteX7" fmla="*/ 4557732 w 4700407"/>
                      <a:gd name="connsiteY7" fmla="*/ 3248170 h 3248169"/>
                      <a:gd name="connsiteX8" fmla="*/ 142931 w 4700407"/>
                      <a:gd name="connsiteY8" fmla="*/ 3248170 h 3248169"/>
                      <a:gd name="connsiteX9" fmla="*/ 41759 w 4700407"/>
                      <a:gd name="connsiteY9" fmla="*/ 3206539 h 3248169"/>
                      <a:gd name="connsiteX10" fmla="*/ 128 w 4700407"/>
                      <a:gd name="connsiteY10" fmla="*/ 3105367 h 3248169"/>
                      <a:gd name="connsiteX11" fmla="*/ 128 w 4700407"/>
                      <a:gd name="connsiteY11" fmla="*/ 3105367 h 3248169"/>
                      <a:gd name="connsiteX12" fmla="*/ 128 w 4700407"/>
                      <a:gd name="connsiteY12" fmla="*/ 142803 h 3248169"/>
                      <a:gd name="connsiteX13" fmla="*/ 41759 w 4700407"/>
                      <a:gd name="connsiteY13" fmla="*/ 41631 h 3248169"/>
                      <a:gd name="connsiteX14" fmla="*/ 142931 w 4700407"/>
                      <a:gd name="connsiteY14" fmla="*/ 0 h 3248169"/>
                      <a:gd name="connsiteX15" fmla="*/ 142931 w 4700407"/>
                      <a:gd name="connsiteY15" fmla="*/ 0 h 3248169"/>
                      <a:gd name="connsiteX16" fmla="*/ 4557732 w 4700407"/>
                      <a:gd name="connsiteY16" fmla="*/ 0 h 3248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700407" h="3248169">
                        <a:moveTo>
                          <a:pt x="4557732" y="0"/>
                        </a:moveTo>
                        <a:cubicBezTo>
                          <a:pt x="4596943" y="0"/>
                          <a:pt x="4632765" y="15975"/>
                          <a:pt x="4658905" y="41631"/>
                        </a:cubicBezTo>
                        <a:cubicBezTo>
                          <a:pt x="4684561" y="67287"/>
                          <a:pt x="4700536" y="103109"/>
                          <a:pt x="4700536" y="142803"/>
                        </a:cubicBezTo>
                        <a:lnTo>
                          <a:pt x="4700536" y="142803"/>
                        </a:lnTo>
                        <a:lnTo>
                          <a:pt x="4700536" y="3105367"/>
                        </a:lnTo>
                        <a:cubicBezTo>
                          <a:pt x="4700536" y="3144577"/>
                          <a:pt x="4684561" y="3180399"/>
                          <a:pt x="4658905" y="3206539"/>
                        </a:cubicBezTo>
                        <a:cubicBezTo>
                          <a:pt x="4633249" y="3232196"/>
                          <a:pt x="4597427" y="3248170"/>
                          <a:pt x="4557732" y="3248170"/>
                        </a:cubicBezTo>
                        <a:lnTo>
                          <a:pt x="4557732" y="3248170"/>
                        </a:lnTo>
                        <a:lnTo>
                          <a:pt x="142931" y="3248170"/>
                        </a:lnTo>
                        <a:cubicBezTo>
                          <a:pt x="103721" y="3248170"/>
                          <a:pt x="67899" y="3232196"/>
                          <a:pt x="41759" y="3206539"/>
                        </a:cubicBezTo>
                        <a:cubicBezTo>
                          <a:pt x="16103" y="3180883"/>
                          <a:pt x="128" y="3145061"/>
                          <a:pt x="128" y="3105367"/>
                        </a:cubicBezTo>
                        <a:lnTo>
                          <a:pt x="128" y="3105367"/>
                        </a:lnTo>
                        <a:lnTo>
                          <a:pt x="128" y="142803"/>
                        </a:lnTo>
                        <a:cubicBezTo>
                          <a:pt x="128" y="103593"/>
                          <a:pt x="16103" y="67771"/>
                          <a:pt x="41759" y="41631"/>
                        </a:cubicBezTo>
                        <a:cubicBezTo>
                          <a:pt x="67899" y="15975"/>
                          <a:pt x="103721" y="0"/>
                          <a:pt x="142931" y="0"/>
                        </a:cubicBezTo>
                        <a:lnTo>
                          <a:pt x="142931" y="0"/>
                        </a:lnTo>
                        <a:lnTo>
                          <a:pt x="4557732" y="0"/>
                        </a:lnTo>
                        <a:close/>
                      </a:path>
                    </a:pathLst>
                  </a:custGeom>
                  <a:noFill/>
                  <a:ln w="4833" cap="flat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14157">
                          <a:schemeClr val="tx1">
                            <a:lumMod val="50000"/>
                            <a:lumOff val="50000"/>
                          </a:schemeClr>
                        </a:gs>
                        <a:gs pos="36300">
                          <a:schemeClr val="tx1">
                            <a:lumMod val="85000"/>
                            <a:lumOff val="15000"/>
                          </a:schemeClr>
                        </a:gs>
                        <a:gs pos="54834">
                          <a:schemeClr val="tx1">
                            <a:lumMod val="50000"/>
                            <a:lumOff val="50000"/>
                          </a:schemeClr>
                        </a:gs>
                        <a:gs pos="74000">
                          <a:schemeClr val="tx1">
                            <a:lumMod val="85000"/>
                            <a:lumOff val="15000"/>
                          </a:schemeClr>
                        </a:gs>
                        <a:gs pos="83000">
                          <a:schemeClr val="tx1">
                            <a:lumMod val="50000"/>
                            <a:lumOff val="50000"/>
                          </a:schemeClr>
                        </a:gs>
                        <a:gs pos="100000">
                          <a:schemeClr val="tx1">
                            <a:lumMod val="75000"/>
                            <a:lumOff val="25000"/>
                          </a:schemeClr>
                        </a:gs>
                      </a:gsLst>
                      <a:lin ang="5400000" scaled="1"/>
                    </a:gra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汉仪宋韵朗黑W" panose="00020600040101010101" charset="-122"/>
                    </a:endParaRPr>
                  </a:p>
                </p:txBody>
              </p:sp>
            </p:grpSp>
            <p:sp>
              <p:nvSpPr>
                <p:cNvPr id="22" name="ï$1íďe"/>
                <p:cNvSpPr/>
                <p:nvPr/>
              </p:nvSpPr>
              <p:spPr>
                <a:xfrm>
                  <a:off x="1589760" y="5375205"/>
                  <a:ext cx="4676203" cy="150064"/>
                </a:xfrm>
                <a:custGeom>
                  <a:avLst/>
                  <a:gdLst>
                    <a:gd name="connsiteX0" fmla="*/ 2338230 w 4676203"/>
                    <a:gd name="connsiteY0" fmla="*/ 0 h 150064"/>
                    <a:gd name="connsiteX1" fmla="*/ 2338230 w 4676203"/>
                    <a:gd name="connsiteY1" fmla="*/ 150064 h 150064"/>
                    <a:gd name="connsiteX2" fmla="*/ 110014 w 4676203"/>
                    <a:gd name="connsiteY2" fmla="*/ 150064 h 150064"/>
                    <a:gd name="connsiteX3" fmla="*/ 128 w 4676203"/>
                    <a:gd name="connsiteY3" fmla="*/ 40178 h 150064"/>
                    <a:gd name="connsiteX4" fmla="*/ 128 w 4676203"/>
                    <a:gd name="connsiteY4" fmla="*/ 0 h 150064"/>
                    <a:gd name="connsiteX5" fmla="*/ 2338230 w 4676203"/>
                    <a:gd name="connsiteY5" fmla="*/ 0 h 150064"/>
                    <a:gd name="connsiteX6" fmla="*/ 4676332 w 4676203"/>
                    <a:gd name="connsiteY6" fmla="*/ 0 h 150064"/>
                    <a:gd name="connsiteX7" fmla="*/ 4676332 w 4676203"/>
                    <a:gd name="connsiteY7" fmla="*/ 40178 h 150064"/>
                    <a:gd name="connsiteX8" fmla="*/ 4566446 w 4676203"/>
                    <a:gd name="connsiteY8" fmla="*/ 150064 h 150064"/>
                    <a:gd name="connsiteX9" fmla="*/ 4566446 w 4676203"/>
                    <a:gd name="connsiteY9" fmla="*/ 150064 h 150064"/>
                    <a:gd name="connsiteX10" fmla="*/ 2338230 w 4676203"/>
                    <a:gd name="connsiteY10" fmla="*/ 150064 h 150064"/>
                    <a:gd name="connsiteX11" fmla="*/ 2338230 w 4676203"/>
                    <a:gd name="connsiteY11" fmla="*/ 0 h 150064"/>
                    <a:gd name="connsiteX12" fmla="*/ 4676332 w 4676203"/>
                    <a:gd name="connsiteY12" fmla="*/ 0 h 150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676203" h="150064">
                      <a:moveTo>
                        <a:pt x="2338230" y="0"/>
                      </a:moveTo>
                      <a:lnTo>
                        <a:pt x="2338230" y="150064"/>
                      </a:lnTo>
                      <a:lnTo>
                        <a:pt x="110014" y="150064"/>
                      </a:lnTo>
                      <a:cubicBezTo>
                        <a:pt x="49504" y="150064"/>
                        <a:pt x="128" y="100688"/>
                        <a:pt x="128" y="40178"/>
                      </a:cubicBezTo>
                      <a:lnTo>
                        <a:pt x="128" y="0"/>
                      </a:lnTo>
                      <a:lnTo>
                        <a:pt x="2338230" y="0"/>
                      </a:lnTo>
                      <a:close/>
                      <a:moveTo>
                        <a:pt x="4676332" y="0"/>
                      </a:moveTo>
                      <a:lnTo>
                        <a:pt x="4676332" y="40178"/>
                      </a:lnTo>
                      <a:cubicBezTo>
                        <a:pt x="4676332" y="100688"/>
                        <a:pt x="4626956" y="150064"/>
                        <a:pt x="4566446" y="150064"/>
                      </a:cubicBezTo>
                      <a:lnTo>
                        <a:pt x="4566446" y="150064"/>
                      </a:lnTo>
                      <a:lnTo>
                        <a:pt x="2338230" y="150064"/>
                      </a:lnTo>
                      <a:lnTo>
                        <a:pt x="2338230" y="0"/>
                      </a:lnTo>
                      <a:lnTo>
                        <a:pt x="4676332" y="0"/>
                      </a:lnTo>
                      <a:close/>
                    </a:path>
                  </a:pathLst>
                </a:custGeom>
                <a:solidFill>
                  <a:schemeClr val="tx1">
                    <a:lumMod val="95000"/>
                    <a:lumOff val="5000"/>
                    <a:alpha val="40000"/>
                  </a:schemeClr>
                </a:solidFill>
                <a:ln w="48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grpSp>
              <p:nvGrpSpPr>
                <p:cNvPr id="23" name="ïśľïďe"/>
                <p:cNvGrpSpPr/>
                <p:nvPr/>
              </p:nvGrpSpPr>
              <p:grpSpPr>
                <a:xfrm>
                  <a:off x="3913340" y="2398119"/>
                  <a:ext cx="29044" cy="29044"/>
                  <a:chOff x="3913340" y="2398119"/>
                  <a:chExt cx="29044" cy="29044"/>
                </a:xfrm>
              </p:grpSpPr>
              <p:sp>
                <p:nvSpPr>
                  <p:cNvPr id="24" name="îṡ1ïďe"/>
                  <p:cNvSpPr/>
                  <p:nvPr/>
                </p:nvSpPr>
                <p:spPr>
                  <a:xfrm>
                    <a:off x="3913340" y="2398119"/>
                    <a:ext cx="29044" cy="29044"/>
                  </a:xfrm>
                  <a:custGeom>
                    <a:avLst/>
                    <a:gdLst>
                      <a:gd name="connsiteX0" fmla="*/ 29660 w 29044"/>
                      <a:gd name="connsiteY0" fmla="*/ 14545 h 29044"/>
                      <a:gd name="connsiteX1" fmla="*/ 15137 w 29044"/>
                      <a:gd name="connsiteY1" fmla="*/ 29068 h 29044"/>
                      <a:gd name="connsiteX2" fmla="*/ 615 w 29044"/>
                      <a:gd name="connsiteY2" fmla="*/ 14545 h 29044"/>
                      <a:gd name="connsiteX3" fmla="*/ 15137 w 29044"/>
                      <a:gd name="connsiteY3" fmla="*/ 23 h 29044"/>
                      <a:gd name="connsiteX4" fmla="*/ 29660 w 29044"/>
                      <a:gd name="connsiteY4" fmla="*/ 14545 h 29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044" h="29044">
                        <a:moveTo>
                          <a:pt x="29660" y="14545"/>
                        </a:moveTo>
                        <a:cubicBezTo>
                          <a:pt x="29660" y="22566"/>
                          <a:pt x="23158" y="29068"/>
                          <a:pt x="15137" y="29068"/>
                        </a:cubicBezTo>
                        <a:cubicBezTo>
                          <a:pt x="7117" y="29068"/>
                          <a:pt x="615" y="22566"/>
                          <a:pt x="615" y="14545"/>
                        </a:cubicBezTo>
                        <a:cubicBezTo>
                          <a:pt x="615" y="6525"/>
                          <a:pt x="7117" y="23"/>
                          <a:pt x="15137" y="23"/>
                        </a:cubicBezTo>
                        <a:cubicBezTo>
                          <a:pt x="23158" y="23"/>
                          <a:pt x="29660" y="6525"/>
                          <a:pt x="29660" y="14545"/>
                        </a:cubicBezTo>
                        <a:close/>
                      </a:path>
                    </a:pathLst>
                  </a:custGeom>
                  <a:solidFill>
                    <a:srgbClr val="070B0C"/>
                  </a:solidFill>
                  <a:ln w="9666" cap="flat">
                    <a:solidFill>
                      <a:srgbClr val="14141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汉仪宋韵朗黑W" panose="00020600040101010101" charset="-122"/>
                    </a:endParaRPr>
                  </a:p>
                </p:txBody>
              </p:sp>
              <p:sp>
                <p:nvSpPr>
                  <p:cNvPr id="25" name="ïṣḷíḍé"/>
                  <p:cNvSpPr/>
                  <p:nvPr/>
                </p:nvSpPr>
                <p:spPr>
                  <a:xfrm>
                    <a:off x="3923021" y="2412642"/>
                    <a:ext cx="9681" cy="9681"/>
                  </a:xfrm>
                  <a:custGeom>
                    <a:avLst/>
                    <a:gdLst>
                      <a:gd name="connsiteX0" fmla="*/ 10297 w 9681"/>
                      <a:gd name="connsiteY0" fmla="*/ 4864 h 9681"/>
                      <a:gd name="connsiteX1" fmla="*/ 5456 w 9681"/>
                      <a:gd name="connsiteY1" fmla="*/ 9705 h 9681"/>
                      <a:gd name="connsiteX2" fmla="*/ 615 w 9681"/>
                      <a:gd name="connsiteY2" fmla="*/ 4864 h 9681"/>
                      <a:gd name="connsiteX3" fmla="*/ 5456 w 9681"/>
                      <a:gd name="connsiteY3" fmla="*/ 23 h 9681"/>
                      <a:gd name="connsiteX4" fmla="*/ 10297 w 9681"/>
                      <a:gd name="connsiteY4" fmla="*/ 4864 h 9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81" h="9681">
                        <a:moveTo>
                          <a:pt x="10297" y="4864"/>
                        </a:moveTo>
                        <a:cubicBezTo>
                          <a:pt x="10297" y="7537"/>
                          <a:pt x="8129" y="9705"/>
                          <a:pt x="5456" y="9705"/>
                        </a:cubicBezTo>
                        <a:cubicBezTo>
                          <a:pt x="2782" y="9705"/>
                          <a:pt x="615" y="7537"/>
                          <a:pt x="615" y="4864"/>
                        </a:cubicBezTo>
                        <a:cubicBezTo>
                          <a:pt x="615" y="2190"/>
                          <a:pt x="2782" y="23"/>
                          <a:pt x="5456" y="23"/>
                        </a:cubicBezTo>
                        <a:cubicBezTo>
                          <a:pt x="8129" y="23"/>
                          <a:pt x="10297" y="2190"/>
                          <a:pt x="10297" y="4864"/>
                        </a:cubicBezTo>
                        <a:close/>
                      </a:path>
                    </a:pathLst>
                  </a:custGeom>
                  <a:solidFill>
                    <a:srgbClr val="232428"/>
                  </a:solidFill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汉仪宋韵朗黑W" panose="00020600040101010101" charset="-122"/>
                    </a:endParaRPr>
                  </a:p>
                </p:txBody>
              </p:sp>
            </p:grpSp>
          </p:grpSp>
          <p:grpSp>
            <p:nvGrpSpPr>
              <p:cNvPr id="7" name="îŝlîḋè"/>
              <p:cNvGrpSpPr/>
              <p:nvPr/>
            </p:nvGrpSpPr>
            <p:grpSpPr>
              <a:xfrm>
                <a:off x="1004025" y="5578518"/>
                <a:ext cx="5847674" cy="108956"/>
                <a:chOff x="1004025" y="5578518"/>
                <a:chExt cx="5847674" cy="108956"/>
              </a:xfrm>
            </p:grpSpPr>
            <p:sp>
              <p:nvSpPr>
                <p:cNvPr id="12" name="îŝlïḑé"/>
                <p:cNvSpPr/>
                <p:nvPr/>
              </p:nvSpPr>
              <p:spPr>
                <a:xfrm>
                  <a:off x="1004025" y="5578518"/>
                  <a:ext cx="5847674" cy="108956"/>
                </a:xfrm>
                <a:custGeom>
                  <a:avLst/>
                  <a:gdLst>
                    <a:gd name="connsiteX0" fmla="*/ 2923853 w 5847674"/>
                    <a:gd name="connsiteY0" fmla="*/ 109599 h 108956"/>
                    <a:gd name="connsiteX1" fmla="*/ 2923853 w 5847674"/>
                    <a:gd name="connsiteY1" fmla="*/ 109599 h 108956"/>
                    <a:gd name="connsiteX2" fmla="*/ 1226671 w 5847674"/>
                    <a:gd name="connsiteY2" fmla="*/ 109599 h 108956"/>
                    <a:gd name="connsiteX3" fmla="*/ 15 w 5847674"/>
                    <a:gd name="connsiteY3" fmla="*/ 681 h 108956"/>
                    <a:gd name="connsiteX4" fmla="*/ 15 w 5847674"/>
                    <a:gd name="connsiteY4" fmla="*/ 681 h 108956"/>
                    <a:gd name="connsiteX5" fmla="*/ 5847690 w 5847674"/>
                    <a:gd name="connsiteY5" fmla="*/ 681 h 108956"/>
                    <a:gd name="connsiteX6" fmla="*/ 4621034 w 5847674"/>
                    <a:gd name="connsiteY6" fmla="*/ 109599 h 108956"/>
                    <a:gd name="connsiteX7" fmla="*/ 2923853 w 5847674"/>
                    <a:gd name="connsiteY7" fmla="*/ 109599 h 108956"/>
                    <a:gd name="connsiteX8" fmla="*/ 2923853 w 5847674"/>
                    <a:gd name="connsiteY8" fmla="*/ 109599 h 108956"/>
                    <a:gd name="connsiteX9" fmla="*/ 2923853 w 5847674"/>
                    <a:gd name="connsiteY9" fmla="*/ 109599 h 108956"/>
                    <a:gd name="connsiteX10" fmla="*/ 2923853 w 5847674"/>
                    <a:gd name="connsiteY10" fmla="*/ 109599 h 108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47674" h="108956">
                      <a:moveTo>
                        <a:pt x="2923853" y="109599"/>
                      </a:moveTo>
                      <a:lnTo>
                        <a:pt x="2923853" y="109599"/>
                      </a:lnTo>
                      <a:cubicBezTo>
                        <a:pt x="2910782" y="109599"/>
                        <a:pt x="2268410" y="107178"/>
                        <a:pt x="1226671" y="109599"/>
                      </a:cubicBezTo>
                      <a:cubicBezTo>
                        <a:pt x="174768" y="112019"/>
                        <a:pt x="15" y="681"/>
                        <a:pt x="15" y="681"/>
                      </a:cubicBezTo>
                      <a:lnTo>
                        <a:pt x="15" y="681"/>
                      </a:lnTo>
                      <a:lnTo>
                        <a:pt x="5847690" y="681"/>
                      </a:lnTo>
                      <a:cubicBezTo>
                        <a:pt x="5847690" y="681"/>
                        <a:pt x="5672938" y="112019"/>
                        <a:pt x="4621034" y="109599"/>
                      </a:cubicBezTo>
                      <a:cubicBezTo>
                        <a:pt x="3579296" y="107178"/>
                        <a:pt x="2936923" y="109599"/>
                        <a:pt x="2923853" y="109599"/>
                      </a:cubicBezTo>
                      <a:lnTo>
                        <a:pt x="2923853" y="109599"/>
                      </a:lnTo>
                      <a:lnTo>
                        <a:pt x="2923853" y="109599"/>
                      </a:lnTo>
                      <a:lnTo>
                        <a:pt x="2923853" y="109599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47000">
                      <a:schemeClr val="bg1">
                        <a:lumMod val="95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 w="48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grpSp>
              <p:nvGrpSpPr>
                <p:cNvPr id="8" name="í$lîďe"/>
                <p:cNvGrpSpPr/>
                <p:nvPr/>
              </p:nvGrpSpPr>
              <p:grpSpPr>
                <a:xfrm>
                  <a:off x="4806465" y="5629347"/>
                  <a:ext cx="67771" cy="9681"/>
                  <a:chOff x="4806465" y="5629347"/>
                  <a:chExt cx="67771" cy="9681"/>
                </a:xfrm>
              </p:grpSpPr>
              <p:sp>
                <p:nvSpPr>
                  <p:cNvPr id="18" name="iŝlïďe"/>
                  <p:cNvSpPr/>
                  <p:nvPr/>
                </p:nvSpPr>
                <p:spPr>
                  <a:xfrm>
                    <a:off x="4806465" y="5629347"/>
                    <a:ext cx="67771" cy="9681"/>
                  </a:xfrm>
                  <a:custGeom>
                    <a:avLst/>
                    <a:gdLst>
                      <a:gd name="connsiteX0" fmla="*/ 68571 w 67771"/>
                      <a:gd name="connsiteY0" fmla="*/ 5532 h 9681"/>
                      <a:gd name="connsiteX1" fmla="*/ 34686 w 67771"/>
                      <a:gd name="connsiteY1" fmla="*/ 10373 h 9681"/>
                      <a:gd name="connsiteX2" fmla="*/ 800 w 67771"/>
                      <a:gd name="connsiteY2" fmla="*/ 5532 h 9681"/>
                      <a:gd name="connsiteX3" fmla="*/ 34686 w 67771"/>
                      <a:gd name="connsiteY3" fmla="*/ 691 h 9681"/>
                      <a:gd name="connsiteX4" fmla="*/ 68571 w 67771"/>
                      <a:gd name="connsiteY4" fmla="*/ 5532 h 9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771" h="9681">
                        <a:moveTo>
                          <a:pt x="68571" y="5532"/>
                        </a:moveTo>
                        <a:cubicBezTo>
                          <a:pt x="68571" y="8205"/>
                          <a:pt x="53400" y="10373"/>
                          <a:pt x="34686" y="10373"/>
                        </a:cubicBezTo>
                        <a:cubicBezTo>
                          <a:pt x="15971" y="10373"/>
                          <a:pt x="800" y="8205"/>
                          <a:pt x="800" y="5532"/>
                        </a:cubicBezTo>
                        <a:cubicBezTo>
                          <a:pt x="800" y="2858"/>
                          <a:pt x="15971" y="691"/>
                          <a:pt x="34686" y="691"/>
                        </a:cubicBezTo>
                        <a:cubicBezTo>
                          <a:pt x="53400" y="691"/>
                          <a:pt x="68571" y="2858"/>
                          <a:pt x="68571" y="5532"/>
                        </a:cubicBezTo>
                        <a:close/>
                      </a:path>
                    </a:pathLst>
                  </a:custGeom>
                  <a:solidFill>
                    <a:srgbClr val="E4E5E9"/>
                  </a:solidFill>
                  <a:ln w="4833" cap="flat">
                    <a:solidFill>
                      <a:srgbClr val="D7D8DB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汉仪宋韵朗黑W" panose="00020600040101010101" charset="-122"/>
                    </a:endParaRPr>
                  </a:p>
                </p:txBody>
              </p:sp>
              <p:sp>
                <p:nvSpPr>
                  <p:cNvPr id="19" name="ïṥļïḋé"/>
                  <p:cNvSpPr/>
                  <p:nvPr/>
                </p:nvSpPr>
                <p:spPr>
                  <a:xfrm>
                    <a:off x="4833090" y="5629347"/>
                    <a:ext cx="14522" cy="9681"/>
                  </a:xfrm>
                  <a:custGeom>
                    <a:avLst/>
                    <a:gdLst>
                      <a:gd name="connsiteX0" fmla="*/ 15322 w 14522"/>
                      <a:gd name="connsiteY0" fmla="*/ 5532 h 9681"/>
                      <a:gd name="connsiteX1" fmla="*/ 8061 w 14522"/>
                      <a:gd name="connsiteY1" fmla="*/ 10373 h 9681"/>
                      <a:gd name="connsiteX2" fmla="*/ 800 w 14522"/>
                      <a:gd name="connsiteY2" fmla="*/ 5532 h 9681"/>
                      <a:gd name="connsiteX3" fmla="*/ 8061 w 14522"/>
                      <a:gd name="connsiteY3" fmla="*/ 691 h 9681"/>
                      <a:gd name="connsiteX4" fmla="*/ 15322 w 14522"/>
                      <a:gd name="connsiteY4" fmla="*/ 5532 h 9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22" h="9681">
                        <a:moveTo>
                          <a:pt x="15322" y="5532"/>
                        </a:moveTo>
                        <a:cubicBezTo>
                          <a:pt x="15322" y="8205"/>
                          <a:pt x="12071" y="10373"/>
                          <a:pt x="8061" y="10373"/>
                        </a:cubicBezTo>
                        <a:cubicBezTo>
                          <a:pt x="4051" y="10373"/>
                          <a:pt x="800" y="8205"/>
                          <a:pt x="800" y="5532"/>
                        </a:cubicBezTo>
                        <a:cubicBezTo>
                          <a:pt x="800" y="2858"/>
                          <a:pt x="4051" y="691"/>
                          <a:pt x="8061" y="691"/>
                        </a:cubicBezTo>
                        <a:cubicBezTo>
                          <a:pt x="12071" y="691"/>
                          <a:pt x="15322" y="2858"/>
                          <a:pt x="15322" y="5532"/>
                        </a:cubicBezTo>
                        <a:close/>
                      </a:path>
                    </a:pathLst>
                  </a:custGeom>
                  <a:solidFill>
                    <a:srgbClr val="C5C7CD"/>
                  </a:solidFill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汉仪宋韵朗黑W" panose="00020600040101010101" charset="-122"/>
                    </a:endParaRPr>
                  </a:p>
                </p:txBody>
              </p:sp>
            </p:grpSp>
            <p:grpSp>
              <p:nvGrpSpPr>
                <p:cNvPr id="14" name="ïśḻîḑe"/>
                <p:cNvGrpSpPr/>
                <p:nvPr/>
              </p:nvGrpSpPr>
              <p:grpSpPr>
                <a:xfrm>
                  <a:off x="2986328" y="5629347"/>
                  <a:ext cx="67771" cy="9681"/>
                  <a:chOff x="2986328" y="5629347"/>
                  <a:chExt cx="67771" cy="9681"/>
                </a:xfrm>
              </p:grpSpPr>
              <p:sp>
                <p:nvSpPr>
                  <p:cNvPr id="16" name="ïś1iḍe"/>
                  <p:cNvSpPr/>
                  <p:nvPr/>
                </p:nvSpPr>
                <p:spPr>
                  <a:xfrm>
                    <a:off x="2986328" y="5629347"/>
                    <a:ext cx="67771" cy="9681"/>
                  </a:xfrm>
                  <a:custGeom>
                    <a:avLst/>
                    <a:gdLst>
                      <a:gd name="connsiteX0" fmla="*/ 68195 w 67771"/>
                      <a:gd name="connsiteY0" fmla="*/ 5532 h 9681"/>
                      <a:gd name="connsiteX1" fmla="*/ 34310 w 67771"/>
                      <a:gd name="connsiteY1" fmla="*/ 10373 h 9681"/>
                      <a:gd name="connsiteX2" fmla="*/ 424 w 67771"/>
                      <a:gd name="connsiteY2" fmla="*/ 5532 h 9681"/>
                      <a:gd name="connsiteX3" fmla="*/ 34310 w 67771"/>
                      <a:gd name="connsiteY3" fmla="*/ 691 h 9681"/>
                      <a:gd name="connsiteX4" fmla="*/ 68195 w 67771"/>
                      <a:gd name="connsiteY4" fmla="*/ 5532 h 9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771" h="9681">
                        <a:moveTo>
                          <a:pt x="68195" y="5532"/>
                        </a:moveTo>
                        <a:cubicBezTo>
                          <a:pt x="68195" y="8205"/>
                          <a:pt x="53024" y="10373"/>
                          <a:pt x="34310" y="10373"/>
                        </a:cubicBezTo>
                        <a:cubicBezTo>
                          <a:pt x="15595" y="10373"/>
                          <a:pt x="424" y="8205"/>
                          <a:pt x="424" y="5532"/>
                        </a:cubicBezTo>
                        <a:cubicBezTo>
                          <a:pt x="424" y="2858"/>
                          <a:pt x="15595" y="691"/>
                          <a:pt x="34310" y="691"/>
                        </a:cubicBezTo>
                        <a:cubicBezTo>
                          <a:pt x="53024" y="691"/>
                          <a:pt x="68195" y="2858"/>
                          <a:pt x="68195" y="5532"/>
                        </a:cubicBezTo>
                        <a:close/>
                      </a:path>
                    </a:pathLst>
                  </a:custGeom>
                  <a:solidFill>
                    <a:srgbClr val="E4E5E9"/>
                  </a:solidFill>
                  <a:ln w="4833" cap="flat">
                    <a:solidFill>
                      <a:srgbClr val="D7D8DB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汉仪宋韵朗黑W" panose="00020600040101010101" charset="-122"/>
                    </a:endParaRPr>
                  </a:p>
                </p:txBody>
              </p:sp>
              <p:sp>
                <p:nvSpPr>
                  <p:cNvPr id="17" name="ïṣḷíḑé"/>
                  <p:cNvSpPr/>
                  <p:nvPr/>
                </p:nvSpPr>
                <p:spPr>
                  <a:xfrm>
                    <a:off x="3012953" y="5629347"/>
                    <a:ext cx="14522" cy="9681"/>
                  </a:xfrm>
                  <a:custGeom>
                    <a:avLst/>
                    <a:gdLst>
                      <a:gd name="connsiteX0" fmla="*/ 14946 w 14522"/>
                      <a:gd name="connsiteY0" fmla="*/ 5532 h 9681"/>
                      <a:gd name="connsiteX1" fmla="*/ 7685 w 14522"/>
                      <a:gd name="connsiteY1" fmla="*/ 10373 h 9681"/>
                      <a:gd name="connsiteX2" fmla="*/ 424 w 14522"/>
                      <a:gd name="connsiteY2" fmla="*/ 5532 h 9681"/>
                      <a:gd name="connsiteX3" fmla="*/ 7685 w 14522"/>
                      <a:gd name="connsiteY3" fmla="*/ 691 h 9681"/>
                      <a:gd name="connsiteX4" fmla="*/ 14946 w 14522"/>
                      <a:gd name="connsiteY4" fmla="*/ 5532 h 9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22" h="9681">
                        <a:moveTo>
                          <a:pt x="14946" y="5532"/>
                        </a:moveTo>
                        <a:cubicBezTo>
                          <a:pt x="14946" y="8205"/>
                          <a:pt x="11695" y="10373"/>
                          <a:pt x="7685" y="10373"/>
                        </a:cubicBezTo>
                        <a:cubicBezTo>
                          <a:pt x="3675" y="10373"/>
                          <a:pt x="424" y="8205"/>
                          <a:pt x="424" y="5532"/>
                        </a:cubicBezTo>
                        <a:cubicBezTo>
                          <a:pt x="424" y="2858"/>
                          <a:pt x="3675" y="691"/>
                          <a:pt x="7685" y="691"/>
                        </a:cubicBezTo>
                        <a:cubicBezTo>
                          <a:pt x="11695" y="691"/>
                          <a:pt x="14946" y="2858"/>
                          <a:pt x="14946" y="5532"/>
                        </a:cubicBezTo>
                        <a:close/>
                      </a:path>
                    </a:pathLst>
                  </a:custGeom>
                  <a:solidFill>
                    <a:srgbClr val="C5C7CD"/>
                  </a:solidFill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汉仪宋韵朗黑W" panose="00020600040101010101" charset="-122"/>
                    </a:endParaRPr>
                  </a:p>
                </p:txBody>
              </p:sp>
            </p:grpSp>
            <p:sp>
              <p:nvSpPr>
                <p:cNvPr id="15" name="ï$ḷîḍé"/>
                <p:cNvSpPr/>
                <p:nvPr/>
              </p:nvSpPr>
              <p:spPr>
                <a:xfrm>
                  <a:off x="1004025" y="5578518"/>
                  <a:ext cx="5847674" cy="108956"/>
                </a:xfrm>
                <a:custGeom>
                  <a:avLst/>
                  <a:gdLst>
                    <a:gd name="connsiteX0" fmla="*/ 2923853 w 5847674"/>
                    <a:gd name="connsiteY0" fmla="*/ 109599 h 108956"/>
                    <a:gd name="connsiteX1" fmla="*/ 2923853 w 5847674"/>
                    <a:gd name="connsiteY1" fmla="*/ 109599 h 108956"/>
                    <a:gd name="connsiteX2" fmla="*/ 1226671 w 5847674"/>
                    <a:gd name="connsiteY2" fmla="*/ 109599 h 108956"/>
                    <a:gd name="connsiteX3" fmla="*/ 15 w 5847674"/>
                    <a:gd name="connsiteY3" fmla="*/ 681 h 108956"/>
                    <a:gd name="connsiteX4" fmla="*/ 15 w 5847674"/>
                    <a:gd name="connsiteY4" fmla="*/ 681 h 108956"/>
                    <a:gd name="connsiteX5" fmla="*/ 5847690 w 5847674"/>
                    <a:gd name="connsiteY5" fmla="*/ 681 h 108956"/>
                    <a:gd name="connsiteX6" fmla="*/ 4621034 w 5847674"/>
                    <a:gd name="connsiteY6" fmla="*/ 109599 h 108956"/>
                    <a:gd name="connsiteX7" fmla="*/ 2923853 w 5847674"/>
                    <a:gd name="connsiteY7" fmla="*/ 109599 h 108956"/>
                    <a:gd name="connsiteX8" fmla="*/ 2923853 w 5847674"/>
                    <a:gd name="connsiteY8" fmla="*/ 109599 h 108956"/>
                    <a:gd name="connsiteX9" fmla="*/ 2923853 w 5847674"/>
                    <a:gd name="connsiteY9" fmla="*/ 109599 h 108956"/>
                    <a:gd name="connsiteX10" fmla="*/ 2923853 w 5847674"/>
                    <a:gd name="connsiteY10" fmla="*/ 109599 h 108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47674" h="108956">
                      <a:moveTo>
                        <a:pt x="2923853" y="109599"/>
                      </a:moveTo>
                      <a:lnTo>
                        <a:pt x="2923853" y="109599"/>
                      </a:lnTo>
                      <a:cubicBezTo>
                        <a:pt x="2910782" y="109599"/>
                        <a:pt x="2268410" y="107178"/>
                        <a:pt x="1226671" y="109599"/>
                      </a:cubicBezTo>
                      <a:cubicBezTo>
                        <a:pt x="174768" y="112019"/>
                        <a:pt x="15" y="681"/>
                        <a:pt x="15" y="681"/>
                      </a:cubicBezTo>
                      <a:lnTo>
                        <a:pt x="15" y="681"/>
                      </a:lnTo>
                      <a:lnTo>
                        <a:pt x="5847690" y="681"/>
                      </a:lnTo>
                      <a:cubicBezTo>
                        <a:pt x="5847690" y="681"/>
                        <a:pt x="5672938" y="112019"/>
                        <a:pt x="4621034" y="109599"/>
                      </a:cubicBezTo>
                      <a:cubicBezTo>
                        <a:pt x="3579296" y="107178"/>
                        <a:pt x="2936923" y="109599"/>
                        <a:pt x="2923853" y="109599"/>
                      </a:cubicBezTo>
                      <a:lnTo>
                        <a:pt x="2923853" y="109599"/>
                      </a:lnTo>
                      <a:lnTo>
                        <a:pt x="2923853" y="109599"/>
                      </a:lnTo>
                      <a:lnTo>
                        <a:pt x="2923853" y="109599"/>
                      </a:lnTo>
                      <a:close/>
                    </a:path>
                  </a:pathLst>
                </a:custGeom>
                <a:ln w="48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</p:grpSp>
          <p:sp>
            <p:nvSpPr>
              <p:cNvPr id="9" name="íṧḻiḓé"/>
              <p:cNvSpPr/>
              <p:nvPr/>
            </p:nvSpPr>
            <p:spPr>
              <a:xfrm>
                <a:off x="1004025" y="5472021"/>
                <a:ext cx="5847674" cy="106497"/>
              </a:xfrm>
              <a:custGeom>
                <a:avLst/>
                <a:gdLst>
                  <a:gd name="connsiteX0" fmla="*/ 15 w 5847674"/>
                  <a:gd name="connsiteY0" fmla="*/ 5500 h 106497"/>
                  <a:gd name="connsiteX1" fmla="*/ 4856 w 5847674"/>
                  <a:gd name="connsiteY1" fmla="*/ 659 h 106497"/>
                  <a:gd name="connsiteX2" fmla="*/ 5842849 w 5847674"/>
                  <a:gd name="connsiteY2" fmla="*/ 659 h 106497"/>
                  <a:gd name="connsiteX3" fmla="*/ 5847690 w 5847674"/>
                  <a:gd name="connsiteY3" fmla="*/ 5500 h 106497"/>
                  <a:gd name="connsiteX4" fmla="*/ 5847690 w 5847674"/>
                  <a:gd name="connsiteY4" fmla="*/ 107156 h 106497"/>
                  <a:gd name="connsiteX5" fmla="*/ 15 w 5847674"/>
                  <a:gd name="connsiteY5" fmla="*/ 107156 h 106497"/>
                  <a:gd name="connsiteX6" fmla="*/ 15 w 5847674"/>
                  <a:gd name="connsiteY6" fmla="*/ 5500 h 10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47674" h="106497">
                    <a:moveTo>
                      <a:pt x="15" y="5500"/>
                    </a:moveTo>
                    <a:cubicBezTo>
                      <a:pt x="15" y="2595"/>
                      <a:pt x="2435" y="659"/>
                      <a:pt x="4856" y="659"/>
                    </a:cubicBezTo>
                    <a:lnTo>
                      <a:pt x="5842849" y="659"/>
                    </a:lnTo>
                    <a:cubicBezTo>
                      <a:pt x="5845754" y="659"/>
                      <a:pt x="5847690" y="2595"/>
                      <a:pt x="5847690" y="5500"/>
                    </a:cubicBezTo>
                    <a:lnTo>
                      <a:pt x="5847690" y="107156"/>
                    </a:lnTo>
                    <a:lnTo>
                      <a:pt x="15" y="107156"/>
                    </a:lnTo>
                    <a:lnTo>
                      <a:pt x="15" y="5500"/>
                    </a:ln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39000">
                    <a:schemeClr val="bg1">
                      <a:lumMod val="75000"/>
                    </a:schemeClr>
                  </a:gs>
                  <a:gs pos="2000">
                    <a:schemeClr val="tx1">
                      <a:lumMod val="75000"/>
                      <a:lumOff val="25000"/>
                    </a:schemeClr>
                  </a:gs>
                  <a:gs pos="1000">
                    <a:schemeClr val="bg1">
                      <a:lumMod val="8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  <a:gs pos="98000">
                    <a:schemeClr val="tx1">
                      <a:lumMod val="75000"/>
                      <a:lumOff val="25000"/>
                    </a:schemeClr>
                  </a:gs>
                  <a:gs pos="99000">
                    <a:schemeClr val="bg1">
                      <a:lumMod val="75000"/>
                    </a:schemeClr>
                  </a:gs>
                </a:gsLst>
                <a:lin ang="0" scaled="0"/>
              </a:gradFill>
              <a:ln w="4833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10" name="ïŝļîdè"/>
              <p:cNvSpPr/>
              <p:nvPr/>
            </p:nvSpPr>
            <p:spPr>
              <a:xfrm>
                <a:off x="3448624" y="5472021"/>
                <a:ext cx="967674" cy="72611"/>
              </a:xfrm>
              <a:custGeom>
                <a:avLst/>
                <a:gdLst>
                  <a:gd name="connsiteX0" fmla="*/ 890720 w 967674"/>
                  <a:gd name="connsiteY0" fmla="*/ 73271 h 72611"/>
                  <a:gd name="connsiteX1" fmla="*/ 77468 w 967674"/>
                  <a:gd name="connsiteY1" fmla="*/ 73271 h 72611"/>
                  <a:gd name="connsiteX2" fmla="*/ 15 w 967674"/>
                  <a:gd name="connsiteY2" fmla="*/ 659 h 72611"/>
                  <a:gd name="connsiteX3" fmla="*/ 19378 w 967674"/>
                  <a:gd name="connsiteY3" fmla="*/ 5500 h 72611"/>
                  <a:gd name="connsiteX4" fmla="*/ 948326 w 967674"/>
                  <a:gd name="connsiteY4" fmla="*/ 5500 h 72611"/>
                  <a:gd name="connsiteX5" fmla="*/ 967689 w 967674"/>
                  <a:gd name="connsiteY5" fmla="*/ 659 h 72611"/>
                  <a:gd name="connsiteX6" fmla="*/ 890720 w 967674"/>
                  <a:gd name="connsiteY6" fmla="*/ 73271 h 72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7674" h="72611">
                    <a:moveTo>
                      <a:pt x="890720" y="73271"/>
                    </a:moveTo>
                    <a:lnTo>
                      <a:pt x="77468" y="73271"/>
                    </a:lnTo>
                    <a:cubicBezTo>
                      <a:pt x="36321" y="73271"/>
                      <a:pt x="2435" y="41322"/>
                      <a:pt x="15" y="659"/>
                    </a:cubicBezTo>
                    <a:lnTo>
                      <a:pt x="19378" y="5500"/>
                    </a:lnTo>
                    <a:lnTo>
                      <a:pt x="948326" y="5500"/>
                    </a:lnTo>
                    <a:lnTo>
                      <a:pt x="967689" y="659"/>
                    </a:lnTo>
                    <a:cubicBezTo>
                      <a:pt x="965269" y="41322"/>
                      <a:pt x="931867" y="73271"/>
                      <a:pt x="890720" y="732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48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11" name="îṧļiḓé"/>
              <p:cNvSpPr/>
              <p:nvPr/>
            </p:nvSpPr>
            <p:spPr>
              <a:xfrm>
                <a:off x="3448624" y="5472021"/>
                <a:ext cx="967674" cy="72611"/>
              </a:xfrm>
              <a:custGeom>
                <a:avLst/>
                <a:gdLst>
                  <a:gd name="connsiteX0" fmla="*/ 890720 w 967674"/>
                  <a:gd name="connsiteY0" fmla="*/ 73271 h 72611"/>
                  <a:gd name="connsiteX1" fmla="*/ 77468 w 967674"/>
                  <a:gd name="connsiteY1" fmla="*/ 73271 h 72611"/>
                  <a:gd name="connsiteX2" fmla="*/ 15 w 967674"/>
                  <a:gd name="connsiteY2" fmla="*/ 659 h 72611"/>
                  <a:gd name="connsiteX3" fmla="*/ 19378 w 967674"/>
                  <a:gd name="connsiteY3" fmla="*/ 5500 h 72611"/>
                  <a:gd name="connsiteX4" fmla="*/ 948326 w 967674"/>
                  <a:gd name="connsiteY4" fmla="*/ 5500 h 72611"/>
                  <a:gd name="connsiteX5" fmla="*/ 967689 w 967674"/>
                  <a:gd name="connsiteY5" fmla="*/ 659 h 72611"/>
                  <a:gd name="connsiteX6" fmla="*/ 890720 w 967674"/>
                  <a:gd name="connsiteY6" fmla="*/ 73271 h 72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7674" h="72611">
                    <a:moveTo>
                      <a:pt x="890720" y="73271"/>
                    </a:moveTo>
                    <a:lnTo>
                      <a:pt x="77468" y="73271"/>
                    </a:lnTo>
                    <a:cubicBezTo>
                      <a:pt x="36321" y="73271"/>
                      <a:pt x="2435" y="41322"/>
                      <a:pt x="15" y="659"/>
                    </a:cubicBezTo>
                    <a:lnTo>
                      <a:pt x="19378" y="5500"/>
                    </a:lnTo>
                    <a:lnTo>
                      <a:pt x="948326" y="5500"/>
                    </a:lnTo>
                    <a:lnTo>
                      <a:pt x="967689" y="659"/>
                    </a:lnTo>
                    <a:cubicBezTo>
                      <a:pt x="965269" y="41322"/>
                      <a:pt x="931867" y="73271"/>
                      <a:pt x="890720" y="73271"/>
                    </a:cubicBezTo>
                    <a:close/>
                  </a:path>
                </a:pathLst>
              </a:custGeom>
              <a:solidFill>
                <a:srgbClr val="4E5457"/>
              </a:solidFill>
              <a:ln w="48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29" name="ïSlidè"/>
              <p:cNvSpPr/>
              <p:nvPr/>
            </p:nvSpPr>
            <p:spPr>
              <a:xfrm>
                <a:off x="3448624" y="5472021"/>
                <a:ext cx="967674" cy="72611"/>
              </a:xfrm>
              <a:custGeom>
                <a:avLst/>
                <a:gdLst>
                  <a:gd name="connsiteX0" fmla="*/ 890720 w 967674"/>
                  <a:gd name="connsiteY0" fmla="*/ 73271 h 72611"/>
                  <a:gd name="connsiteX1" fmla="*/ 77468 w 967674"/>
                  <a:gd name="connsiteY1" fmla="*/ 73271 h 72611"/>
                  <a:gd name="connsiteX2" fmla="*/ 15 w 967674"/>
                  <a:gd name="connsiteY2" fmla="*/ 659 h 72611"/>
                  <a:gd name="connsiteX3" fmla="*/ 19378 w 967674"/>
                  <a:gd name="connsiteY3" fmla="*/ 5500 h 72611"/>
                  <a:gd name="connsiteX4" fmla="*/ 948326 w 967674"/>
                  <a:gd name="connsiteY4" fmla="*/ 5500 h 72611"/>
                  <a:gd name="connsiteX5" fmla="*/ 967689 w 967674"/>
                  <a:gd name="connsiteY5" fmla="*/ 659 h 72611"/>
                  <a:gd name="connsiteX6" fmla="*/ 890720 w 967674"/>
                  <a:gd name="connsiteY6" fmla="*/ 73271 h 72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7674" h="72611">
                    <a:moveTo>
                      <a:pt x="890720" y="73271"/>
                    </a:moveTo>
                    <a:lnTo>
                      <a:pt x="77468" y="73271"/>
                    </a:lnTo>
                    <a:cubicBezTo>
                      <a:pt x="36321" y="73271"/>
                      <a:pt x="2435" y="41322"/>
                      <a:pt x="15" y="659"/>
                    </a:cubicBezTo>
                    <a:lnTo>
                      <a:pt x="19378" y="5500"/>
                    </a:lnTo>
                    <a:lnTo>
                      <a:pt x="948326" y="5500"/>
                    </a:lnTo>
                    <a:lnTo>
                      <a:pt x="967689" y="659"/>
                    </a:lnTo>
                    <a:cubicBezTo>
                      <a:pt x="965269" y="41322"/>
                      <a:pt x="931867" y="73271"/>
                      <a:pt x="890720" y="7327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4833" cap="flat">
                <a:noFill/>
                <a:prstDash val="solid"/>
                <a:miter/>
              </a:ln>
              <a:effectLst>
                <a:innerShdw blurRad="114300">
                  <a:prstClr val="black"/>
                </a:innerShdw>
              </a:effectLst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</p:grpSp>
      </p:grpSp>
      <p:sp>
        <p:nvSpPr>
          <p:cNvPr id="30" name="图片"/>
          <p:cNvSpPr/>
          <p:nvPr/>
        </p:nvSpPr>
        <p:spPr>
          <a:xfrm>
            <a:off x="1373505" y="2484755"/>
            <a:ext cx="3804920" cy="2383155"/>
          </a:xfrm>
          <a:custGeom>
            <a:avLst/>
            <a:gdLst>
              <a:gd name="connsiteX0" fmla="*/ 4998 w 4468049"/>
              <a:gd name="connsiteY0" fmla="*/ 46 h 2797976"/>
              <a:gd name="connsiteX1" fmla="*/ 4463366 w 4468049"/>
              <a:gd name="connsiteY1" fmla="*/ 46 h 2797976"/>
              <a:gd name="connsiteX2" fmla="*/ 4468207 w 4468049"/>
              <a:gd name="connsiteY2" fmla="*/ 4887 h 2797976"/>
              <a:gd name="connsiteX3" fmla="*/ 4468207 w 4468049"/>
              <a:gd name="connsiteY3" fmla="*/ 2793182 h 2797976"/>
              <a:gd name="connsiteX4" fmla="*/ 4463366 w 4468049"/>
              <a:gd name="connsiteY4" fmla="*/ 2798023 h 2797976"/>
              <a:gd name="connsiteX5" fmla="*/ 4998 w 4468049"/>
              <a:gd name="connsiteY5" fmla="*/ 2798023 h 2797976"/>
              <a:gd name="connsiteX6" fmla="*/ 157 w 4468049"/>
              <a:gd name="connsiteY6" fmla="*/ 2793182 h 2797976"/>
              <a:gd name="connsiteX7" fmla="*/ 157 w 4468049"/>
              <a:gd name="connsiteY7" fmla="*/ 4887 h 2797976"/>
              <a:gd name="connsiteX8" fmla="*/ 4998 w 4468049"/>
              <a:gd name="connsiteY8" fmla="*/ 46 h 279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049" h="2797976">
                <a:moveTo>
                  <a:pt x="4998" y="46"/>
                </a:moveTo>
                <a:lnTo>
                  <a:pt x="4463366" y="46"/>
                </a:lnTo>
                <a:cubicBezTo>
                  <a:pt x="4466270" y="46"/>
                  <a:pt x="4468207" y="1982"/>
                  <a:pt x="4468207" y="4887"/>
                </a:cubicBezTo>
                <a:lnTo>
                  <a:pt x="4468207" y="2793182"/>
                </a:lnTo>
                <a:cubicBezTo>
                  <a:pt x="4468207" y="2796086"/>
                  <a:pt x="4466270" y="2798023"/>
                  <a:pt x="4463366" y="2798023"/>
                </a:cubicBezTo>
                <a:lnTo>
                  <a:pt x="4998" y="2798023"/>
                </a:lnTo>
                <a:cubicBezTo>
                  <a:pt x="2093" y="2798023"/>
                  <a:pt x="157" y="2796086"/>
                  <a:pt x="157" y="2793182"/>
                </a:cubicBezTo>
                <a:lnTo>
                  <a:pt x="157" y="4887"/>
                </a:lnTo>
                <a:cubicBezTo>
                  <a:pt x="157" y="1982"/>
                  <a:pt x="2093" y="46"/>
                  <a:pt x="4998" y="46"/>
                </a:cubicBezTo>
                <a:close/>
              </a:path>
            </a:pathLst>
          </a:custGeom>
          <a:blipFill rotWithShape="1">
            <a:blip r:embed="rId1"/>
            <a:stretch>
              <a:fillRect t="-3324" b="-3301"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汉仪宋韵朗黑W" panose="00020600040101010101" charset="-122"/>
            </a:endParaRPr>
          </a:p>
        </p:txBody>
      </p:sp>
      <p:sp>
        <p:nvSpPr>
          <p:cNvPr id="31" name="文本框"/>
          <p:cNvSpPr txBox="1"/>
          <p:nvPr/>
        </p:nvSpPr>
        <p:spPr>
          <a:xfrm flipH="1">
            <a:off x="6113780" y="1615440"/>
            <a:ext cx="25044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altLang="zh-CN" sz="2400" b="1" noProof="0" dirty="0">
                <a:ln>
                  <a:noFill/>
                </a:ln>
                <a:solidFill>
                  <a:srgbClr val="0C76B2"/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Unified fonts</a:t>
            </a:r>
            <a:r>
              <a:rPr lang="en-US" altLang="zh-CN" sz="24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 </a:t>
            </a:r>
            <a:endParaRPr lang="en-US" altLang="zh-CN" sz="2400" b="1" dirty="0">
              <a:cs typeface="汉仪宋韵朗黑W" panose="00020600040101010101" charset="-122"/>
            </a:endParaRPr>
          </a:p>
        </p:txBody>
      </p:sp>
      <p:sp>
        <p:nvSpPr>
          <p:cNvPr id="32" name="文本框"/>
          <p:cNvSpPr txBox="1"/>
          <p:nvPr/>
        </p:nvSpPr>
        <p:spPr>
          <a:xfrm>
            <a:off x="6114081" y="2097766"/>
            <a:ext cx="510192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</a:rPr>
              <a:t>Theme  color makes PPT more convenient to change.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</a:rPr>
              <a:t>Adjust the spacing to adapt to Chinese typesetting, use the reference line in PPT.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</p:txBody>
      </p:sp>
      <p:grpSp>
        <p:nvGrpSpPr>
          <p:cNvPr id="48" name="文本框"/>
          <p:cNvGrpSpPr/>
          <p:nvPr/>
        </p:nvGrpSpPr>
        <p:grpSpPr>
          <a:xfrm>
            <a:off x="6148453" y="3337275"/>
            <a:ext cx="319314" cy="319314"/>
            <a:chOff x="6495429" y="3142433"/>
            <a:chExt cx="319314" cy="319314"/>
          </a:xfrm>
        </p:grpSpPr>
        <p:sp>
          <p:nvSpPr>
            <p:cNvPr id="33" name="ïšľiḓè"/>
            <p:cNvSpPr/>
            <p:nvPr/>
          </p:nvSpPr>
          <p:spPr>
            <a:xfrm>
              <a:off x="6495429" y="3142433"/>
              <a:ext cx="319314" cy="31931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55000" lnSpcReduction="20000"/>
            </a:bodyPr>
            <a:lstStyle/>
            <a:p>
              <a:pPr algn="ctr" defTabSz="914400"/>
              <a:endParaRPr lang="zh-CN" altLang="en-US" sz="2000" b="1" dirty="0">
                <a:solidFill>
                  <a:schemeClr val="bg1"/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34" name="í$ḷîḑè"/>
            <p:cNvSpPr/>
            <p:nvPr/>
          </p:nvSpPr>
          <p:spPr>
            <a:xfrm rot="18569308">
              <a:off x="6586411" y="3242952"/>
              <a:ext cx="149022" cy="71594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182324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-1" fmla="*/ 182324 w 1060704"/>
                <a:gd name="connsiteY0-2" fmla="*/ 0 h 914400"/>
                <a:gd name="connsiteX1-3" fmla="*/ 1060704 w 1060704"/>
                <a:gd name="connsiteY1-4" fmla="*/ 914400 h 914400"/>
                <a:gd name="connsiteX2-5" fmla="*/ 0 w 1060704"/>
                <a:gd name="connsiteY2-6" fmla="*/ 914400 h 914400"/>
                <a:gd name="connsiteX3-7" fmla="*/ 273764 w 1060704"/>
                <a:gd name="connsiteY3-8" fmla="*/ 91440 h 914400"/>
                <a:gd name="connsiteX0-9" fmla="*/ 182324 w 1060704"/>
                <a:gd name="connsiteY0-10" fmla="*/ 0 h 914400"/>
                <a:gd name="connsiteX1-11" fmla="*/ 1060704 w 1060704"/>
                <a:gd name="connsiteY1-12" fmla="*/ 914400 h 914400"/>
                <a:gd name="connsiteX2-13" fmla="*/ 0 w 1060704"/>
                <a:gd name="connsiteY2-14" fmla="*/ 914400 h 914400"/>
                <a:gd name="connsiteX3-15" fmla="*/ 162018 w 1060704"/>
                <a:gd name="connsiteY3-16" fmla="*/ 18053 h 914400"/>
                <a:gd name="connsiteX0-17" fmla="*/ 1060704 w 1060704"/>
                <a:gd name="connsiteY0-18" fmla="*/ 896347 h 896347"/>
                <a:gd name="connsiteX1-19" fmla="*/ 0 w 1060704"/>
                <a:gd name="connsiteY1-20" fmla="*/ 896347 h 896347"/>
                <a:gd name="connsiteX2-21" fmla="*/ 162018 w 1060704"/>
                <a:gd name="connsiteY2-22" fmla="*/ 0 h 896347"/>
                <a:gd name="connsiteX0-23" fmla="*/ 1060704 w 1060704"/>
                <a:gd name="connsiteY0-24" fmla="*/ 432773 h 432773"/>
                <a:gd name="connsiteX1-25" fmla="*/ 0 w 1060704"/>
                <a:gd name="connsiteY1-26" fmla="*/ 432773 h 432773"/>
                <a:gd name="connsiteX2-27" fmla="*/ 73808 w 1060704"/>
                <a:gd name="connsiteY2-28" fmla="*/ 0 h 432773"/>
                <a:gd name="connsiteX0-29" fmla="*/ 1060704 w 1060704"/>
                <a:gd name="connsiteY0-30" fmla="*/ 300014 h 300014"/>
                <a:gd name="connsiteX1-31" fmla="*/ 0 w 1060704"/>
                <a:gd name="connsiteY1-32" fmla="*/ 300014 h 300014"/>
                <a:gd name="connsiteX2-33" fmla="*/ 40013 w 1060704"/>
                <a:gd name="connsiteY2-34" fmla="*/ 5 h 3000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60704" h="300014">
                  <a:moveTo>
                    <a:pt x="1060704" y="300014"/>
                  </a:moveTo>
                  <a:lnTo>
                    <a:pt x="0" y="300014"/>
                  </a:lnTo>
                  <a:cubicBezTo>
                    <a:pt x="60775" y="-4786"/>
                    <a:pt x="40013" y="5"/>
                    <a:pt x="40013" y="5"/>
                  </a:cubicBezTo>
                </a:path>
              </a:pathLst>
            </a:custGeom>
            <a:noFill/>
            <a:ln w="25400" cap="rnd">
              <a:solidFill>
                <a:schemeClr val="accent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/>
            <a:p>
              <a:pPr algn="ctr" defTabSz="914400"/>
              <a:endParaRPr lang="zh-CN" altLang="en-US" sz="2000" b="1" dirty="0">
                <a:solidFill>
                  <a:schemeClr val="bg1"/>
                </a:solidFill>
                <a:cs typeface="汉仪宋韵朗黑W" panose="00020600040101010101" charset="-122"/>
              </a:endParaRPr>
            </a:p>
          </p:txBody>
        </p:sp>
      </p:grpSp>
      <p:sp>
        <p:nvSpPr>
          <p:cNvPr id="46" name="文本框"/>
          <p:cNvSpPr txBox="1"/>
          <p:nvPr/>
        </p:nvSpPr>
        <p:spPr>
          <a:xfrm>
            <a:off x="6652260" y="3295650"/>
            <a:ext cx="28352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altLang="zh-CN" sz="14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Unified fonts </a:t>
            </a:r>
            <a:endParaRPr lang="en-US" altLang="zh-CN" sz="1400" b="1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汉仪宋韵朗黑W" panose="00020600040101010101" charset="-122"/>
              <a:sym typeface="+mn-ea"/>
            </a:endParaRPr>
          </a:p>
        </p:txBody>
      </p:sp>
      <p:sp>
        <p:nvSpPr>
          <p:cNvPr id="47" name="文本框"/>
          <p:cNvSpPr txBox="1"/>
          <p:nvPr/>
        </p:nvSpPr>
        <p:spPr>
          <a:xfrm>
            <a:off x="6652260" y="3554095"/>
            <a:ext cx="37814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00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  <a:sym typeface="+mn-ea"/>
              </a:rPr>
              <a:t>Adjust the spacing to adapt to Chinese typesetting, use the reference line in PPT.</a:t>
            </a:r>
            <a:endParaRPr lang="en-US" altLang="zh-CN" sz="1000" dirty="0">
              <a:latin typeface="汉仪宋韵朗黑W" panose="00020600040101010101" charset="-122"/>
              <a:cs typeface="汉仪宋韵朗黑W" panose="00020600040101010101" charset="-122"/>
            </a:endParaRPr>
          </a:p>
        </p:txBody>
      </p:sp>
      <p:grpSp>
        <p:nvGrpSpPr>
          <p:cNvPr id="39" name="文本框"/>
          <p:cNvGrpSpPr/>
          <p:nvPr/>
        </p:nvGrpSpPr>
        <p:grpSpPr>
          <a:xfrm>
            <a:off x="6148453" y="4651090"/>
            <a:ext cx="319314" cy="319314"/>
            <a:chOff x="6495429" y="3142433"/>
            <a:chExt cx="319314" cy="319314"/>
          </a:xfrm>
        </p:grpSpPr>
        <p:sp>
          <p:nvSpPr>
            <p:cNvPr id="40" name="ïšľiḓè"/>
            <p:cNvSpPr/>
            <p:nvPr/>
          </p:nvSpPr>
          <p:spPr>
            <a:xfrm>
              <a:off x="6495429" y="3142433"/>
              <a:ext cx="319314" cy="31931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55000" lnSpcReduction="20000"/>
            </a:bodyPr>
            <a:lstStyle/>
            <a:p>
              <a:pPr algn="ctr" defTabSz="914400"/>
              <a:endParaRPr lang="zh-CN" altLang="en-US" sz="2000" b="1" dirty="0">
                <a:solidFill>
                  <a:schemeClr val="bg1"/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1" name="í$ḷîḑè"/>
            <p:cNvSpPr/>
            <p:nvPr/>
          </p:nvSpPr>
          <p:spPr>
            <a:xfrm rot="18569308">
              <a:off x="6586411" y="3242952"/>
              <a:ext cx="149022" cy="71594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182324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-1" fmla="*/ 182324 w 1060704"/>
                <a:gd name="connsiteY0-2" fmla="*/ 0 h 914400"/>
                <a:gd name="connsiteX1-3" fmla="*/ 1060704 w 1060704"/>
                <a:gd name="connsiteY1-4" fmla="*/ 914400 h 914400"/>
                <a:gd name="connsiteX2-5" fmla="*/ 0 w 1060704"/>
                <a:gd name="connsiteY2-6" fmla="*/ 914400 h 914400"/>
                <a:gd name="connsiteX3-7" fmla="*/ 273764 w 1060704"/>
                <a:gd name="connsiteY3-8" fmla="*/ 91440 h 914400"/>
                <a:gd name="connsiteX0-9" fmla="*/ 182324 w 1060704"/>
                <a:gd name="connsiteY0-10" fmla="*/ 0 h 914400"/>
                <a:gd name="connsiteX1-11" fmla="*/ 1060704 w 1060704"/>
                <a:gd name="connsiteY1-12" fmla="*/ 914400 h 914400"/>
                <a:gd name="connsiteX2-13" fmla="*/ 0 w 1060704"/>
                <a:gd name="connsiteY2-14" fmla="*/ 914400 h 914400"/>
                <a:gd name="connsiteX3-15" fmla="*/ 162018 w 1060704"/>
                <a:gd name="connsiteY3-16" fmla="*/ 18053 h 914400"/>
                <a:gd name="connsiteX0-17" fmla="*/ 1060704 w 1060704"/>
                <a:gd name="connsiteY0-18" fmla="*/ 896347 h 896347"/>
                <a:gd name="connsiteX1-19" fmla="*/ 0 w 1060704"/>
                <a:gd name="connsiteY1-20" fmla="*/ 896347 h 896347"/>
                <a:gd name="connsiteX2-21" fmla="*/ 162018 w 1060704"/>
                <a:gd name="connsiteY2-22" fmla="*/ 0 h 896347"/>
                <a:gd name="connsiteX0-23" fmla="*/ 1060704 w 1060704"/>
                <a:gd name="connsiteY0-24" fmla="*/ 432773 h 432773"/>
                <a:gd name="connsiteX1-25" fmla="*/ 0 w 1060704"/>
                <a:gd name="connsiteY1-26" fmla="*/ 432773 h 432773"/>
                <a:gd name="connsiteX2-27" fmla="*/ 73808 w 1060704"/>
                <a:gd name="connsiteY2-28" fmla="*/ 0 h 432773"/>
                <a:gd name="connsiteX0-29" fmla="*/ 1060704 w 1060704"/>
                <a:gd name="connsiteY0-30" fmla="*/ 300014 h 300014"/>
                <a:gd name="connsiteX1-31" fmla="*/ 0 w 1060704"/>
                <a:gd name="connsiteY1-32" fmla="*/ 300014 h 300014"/>
                <a:gd name="connsiteX2-33" fmla="*/ 40013 w 1060704"/>
                <a:gd name="connsiteY2-34" fmla="*/ 5 h 3000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60704" h="300014">
                  <a:moveTo>
                    <a:pt x="1060704" y="300014"/>
                  </a:moveTo>
                  <a:lnTo>
                    <a:pt x="0" y="300014"/>
                  </a:lnTo>
                  <a:cubicBezTo>
                    <a:pt x="60775" y="-4786"/>
                    <a:pt x="40013" y="5"/>
                    <a:pt x="40013" y="5"/>
                  </a:cubicBezTo>
                </a:path>
              </a:pathLst>
            </a:custGeom>
            <a:noFill/>
            <a:ln w="25400" cap="rnd">
              <a:solidFill>
                <a:schemeClr val="accent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/>
            <a:p>
              <a:pPr algn="ctr" defTabSz="914400"/>
              <a:endParaRPr lang="zh-CN" altLang="en-US" sz="2000" b="1" dirty="0">
                <a:solidFill>
                  <a:schemeClr val="bg1"/>
                </a:solidFill>
                <a:cs typeface="汉仪宋韵朗黑W" panose="00020600040101010101" charset="-122"/>
              </a:endParaRPr>
            </a:p>
          </p:txBody>
        </p:sp>
      </p:grpSp>
      <p:sp>
        <p:nvSpPr>
          <p:cNvPr id="42" name="文本框"/>
          <p:cNvSpPr txBox="1"/>
          <p:nvPr/>
        </p:nvSpPr>
        <p:spPr>
          <a:xfrm>
            <a:off x="6652260" y="4609465"/>
            <a:ext cx="28352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altLang="zh-CN" sz="14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Unified fonts </a:t>
            </a:r>
            <a:endParaRPr lang="en-US" altLang="zh-CN" sz="1400" b="1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汉仪宋韵朗黑W" panose="00020600040101010101" charset="-122"/>
              <a:sym typeface="+mn-ea"/>
            </a:endParaRPr>
          </a:p>
        </p:txBody>
      </p:sp>
      <p:sp>
        <p:nvSpPr>
          <p:cNvPr id="43" name="文本框"/>
          <p:cNvSpPr txBox="1"/>
          <p:nvPr/>
        </p:nvSpPr>
        <p:spPr>
          <a:xfrm>
            <a:off x="6652260" y="4867910"/>
            <a:ext cx="37814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00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  <a:sym typeface="+mn-ea"/>
              </a:rPr>
              <a:t>Adjust the spacing to adapt to Chinese typesetting, use the reference line in PPT.</a:t>
            </a:r>
            <a:endParaRPr lang="en-US" altLang="zh-CN" sz="1000" dirty="0">
              <a:latin typeface="汉仪宋韵朗黑W" panose="00020600040101010101" charset="-122"/>
              <a:cs typeface="汉仪宋韵朗黑W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 descr="7b0a20202020227461726765744d6f64756c65223a202270726f636573734f6e6c696e65466f6e7473220a7d0a"/>
          <p:cNvSpPr txBox="1"/>
          <p:nvPr/>
        </p:nvSpPr>
        <p:spPr>
          <a:xfrm>
            <a:off x="4179570" y="1863090"/>
            <a:ext cx="38328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4000" cap="all">
                <a:solidFill>
                  <a:srgbClr val="38ABE3">
                    <a:alpha val="12000"/>
                  </a:srgbClr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conclusion</a:t>
            </a:r>
            <a:endParaRPr sz="4000" cap="all">
              <a:solidFill>
                <a:srgbClr val="38ABE3">
                  <a:alpha val="12000"/>
                </a:srgbClr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095240" y="2211705"/>
            <a:ext cx="2001520" cy="488950"/>
          </a:xfrm>
          <a:prstGeom prst="roundRect">
            <a:avLst>
              <a:gd name="adj" fmla="val 50000"/>
            </a:avLst>
          </a:prstGeom>
          <a:solidFill>
            <a:srgbClr val="38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</a:endParaRPr>
          </a:p>
        </p:txBody>
      </p:sp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4150360" y="2914015"/>
            <a:ext cx="38912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课堂</a:t>
            </a:r>
            <a:r>
              <a:rPr lang="zh-CN" alt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检测</a:t>
            </a:r>
            <a:endParaRPr lang="zh-CN" altLang="en-US" sz="5400"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045460" y="3706495"/>
            <a:ext cx="61010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ts val="1800"/>
              </a:lnSpc>
            </a:pPr>
            <a:r>
              <a:rPr sz="800" i="1" cap="all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lt"/>
              </a:rPr>
              <a:t>The top "Start" panel allows you to modify the font, size, color, line spacing, and more. It is recommended that the text be 8 to 18 characters with 1.3 times the space between the characters. </a:t>
            </a:r>
            <a:endParaRPr sz="800" i="1" cap="all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+mn-lt"/>
            </a:endParaRPr>
          </a:p>
        </p:txBody>
      </p:sp>
      <p:sp>
        <p:nvSpPr>
          <p:cNvPr id="14" name="文本框 13" descr="7b0a20202020227461726765744d6f64756c65223a202270726f636573734f6e6c696e65466f6e7473220a7d0a"/>
          <p:cNvSpPr txBox="1"/>
          <p:nvPr/>
        </p:nvSpPr>
        <p:spPr>
          <a:xfrm>
            <a:off x="5526405" y="2256790"/>
            <a:ext cx="1139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>
                <a:solidFill>
                  <a:schemeClr val="bg1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THREE</a:t>
            </a:r>
            <a:endParaRPr lang="en-US" sz="2000">
              <a:solidFill>
                <a:schemeClr val="bg1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597525" y="4699000"/>
            <a:ext cx="996950" cy="121920"/>
            <a:chOff x="8243" y="7118"/>
            <a:chExt cx="2265" cy="276"/>
          </a:xfrm>
          <a:solidFill>
            <a:srgbClr val="38ABE3"/>
          </a:solidFill>
        </p:grpSpPr>
        <p:sp>
          <p:nvSpPr>
            <p:cNvPr id="42" name="椭圆 41"/>
            <p:cNvSpPr/>
            <p:nvPr userDrawn="1"/>
          </p:nvSpPr>
          <p:spPr>
            <a:xfrm flipH="1">
              <a:off x="8243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3" name="椭圆 42"/>
            <p:cNvSpPr/>
            <p:nvPr userDrawn="1"/>
          </p:nvSpPr>
          <p:spPr>
            <a:xfrm flipH="1">
              <a:off x="8638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4" name="椭圆 43"/>
            <p:cNvSpPr/>
            <p:nvPr userDrawn="1"/>
          </p:nvSpPr>
          <p:spPr>
            <a:xfrm flipH="1">
              <a:off x="9025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5" name="椭圆 44"/>
            <p:cNvSpPr/>
            <p:nvPr userDrawn="1"/>
          </p:nvSpPr>
          <p:spPr>
            <a:xfrm flipH="1">
              <a:off x="9419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6" name="椭圆 45"/>
            <p:cNvSpPr/>
            <p:nvPr userDrawn="1"/>
          </p:nvSpPr>
          <p:spPr>
            <a:xfrm flipH="1">
              <a:off x="9850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7" name="椭圆 46"/>
            <p:cNvSpPr/>
            <p:nvPr userDrawn="1"/>
          </p:nvSpPr>
          <p:spPr>
            <a:xfrm flipH="1">
              <a:off x="10242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469265" y="337185"/>
            <a:ext cx="2122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课堂</a:t>
            </a:r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检测</a:t>
            </a:r>
            <a:endParaRPr lang="zh-CN" altLang="en-US" sz="2800">
              <a:solidFill>
                <a:srgbClr val="0C76B2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7" name="ïsḷíḓe"/>
          <p:cNvSpPr/>
          <p:nvPr/>
        </p:nvSpPr>
        <p:spPr>
          <a:xfrm>
            <a:off x="6681470" y="4041140"/>
            <a:ext cx="4850130" cy="94996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  <a:alpha val="5000"/>
            </a:schemeClr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  <a:cs typeface="汉仪宋韵朗黑W" panose="00020600040101010101" charset="-122"/>
            </a:endParaRPr>
          </a:p>
        </p:txBody>
      </p:sp>
      <p:sp>
        <p:nvSpPr>
          <p:cNvPr id="8" name="íśḷîḋè"/>
          <p:cNvSpPr/>
          <p:nvPr/>
        </p:nvSpPr>
        <p:spPr>
          <a:xfrm>
            <a:off x="660400" y="4041140"/>
            <a:ext cx="4850130" cy="94996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  <a:alpha val="5000"/>
            </a:schemeClr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  <a:cs typeface="汉仪宋韵朗黑W" panose="00020600040101010101" charset="-122"/>
            </a:endParaRPr>
          </a:p>
        </p:txBody>
      </p:sp>
      <p:sp>
        <p:nvSpPr>
          <p:cNvPr id="9" name="矩形"/>
          <p:cNvSpPr/>
          <p:nvPr/>
        </p:nvSpPr>
        <p:spPr>
          <a:xfrm>
            <a:off x="6681470" y="2225040"/>
            <a:ext cx="4850130" cy="94996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  <a:alpha val="5000"/>
            </a:schemeClr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  <a:cs typeface="汉仪宋韵朗黑W" panose="00020600040101010101" charset="-122"/>
            </a:endParaRPr>
          </a:p>
        </p:txBody>
      </p:sp>
      <p:sp>
        <p:nvSpPr>
          <p:cNvPr id="10" name="矩形"/>
          <p:cNvSpPr/>
          <p:nvPr/>
        </p:nvSpPr>
        <p:spPr>
          <a:xfrm>
            <a:off x="660400" y="2225040"/>
            <a:ext cx="4850130" cy="94996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  <a:alpha val="5000"/>
            </a:schemeClr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  <a:cs typeface="汉仪宋韵朗黑W" panose="00020600040101010101" charset="-122"/>
            </a:endParaRPr>
          </a:p>
        </p:txBody>
      </p:sp>
      <p:sp>
        <p:nvSpPr>
          <p:cNvPr id="11" name="矩形"/>
          <p:cNvSpPr/>
          <p:nvPr/>
        </p:nvSpPr>
        <p:spPr>
          <a:xfrm>
            <a:off x="4395470" y="1895475"/>
            <a:ext cx="1612900" cy="1612900"/>
          </a:xfrm>
          <a:custGeom>
            <a:avLst/>
            <a:gdLst>
              <a:gd name="connsiteX0" fmla="*/ 1057072 w 1057072"/>
              <a:gd name="connsiteY0" fmla="*/ 483572 h 1057072"/>
              <a:gd name="connsiteX1" fmla="*/ 1057072 w 1057072"/>
              <a:gd name="connsiteY1" fmla="*/ 82665 h 1057072"/>
              <a:gd name="connsiteX2" fmla="*/ 963537 w 1057072"/>
              <a:gd name="connsiteY2" fmla="*/ 750 h 1057072"/>
              <a:gd name="connsiteX3" fmla="*/ 750 w 1057072"/>
              <a:gd name="connsiteY3" fmla="*/ 963537 h 1057072"/>
              <a:gd name="connsiteX4" fmla="*/ 82665 w 1057072"/>
              <a:gd name="connsiteY4" fmla="*/ 1057072 h 1057072"/>
              <a:gd name="connsiteX5" fmla="*/ 483667 w 1057072"/>
              <a:gd name="connsiteY5" fmla="*/ 1057072 h 1057072"/>
              <a:gd name="connsiteX6" fmla="*/ 564153 w 1057072"/>
              <a:gd name="connsiteY6" fmla="*/ 992778 h 1057072"/>
              <a:gd name="connsiteX7" fmla="*/ 992874 w 1057072"/>
              <a:gd name="connsiteY7" fmla="*/ 564058 h 1057072"/>
              <a:gd name="connsiteX8" fmla="*/ 1057072 w 1057072"/>
              <a:gd name="connsiteY8" fmla="*/ 483572 h 105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072" h="1057072">
                <a:moveTo>
                  <a:pt x="1057072" y="483572"/>
                </a:moveTo>
                <a:lnTo>
                  <a:pt x="1057072" y="82665"/>
                </a:lnTo>
                <a:cubicBezTo>
                  <a:pt x="1057072" y="32754"/>
                  <a:pt x="1013067" y="-5918"/>
                  <a:pt x="963537" y="750"/>
                </a:cubicBezTo>
                <a:cubicBezTo>
                  <a:pt x="463569" y="67710"/>
                  <a:pt x="67710" y="463569"/>
                  <a:pt x="750" y="963537"/>
                </a:cubicBezTo>
                <a:cubicBezTo>
                  <a:pt x="-5918" y="1013067"/>
                  <a:pt x="32754" y="1057072"/>
                  <a:pt x="82665" y="1057072"/>
                </a:cubicBezTo>
                <a:lnTo>
                  <a:pt x="483667" y="1057072"/>
                </a:lnTo>
                <a:cubicBezTo>
                  <a:pt x="522243" y="1057072"/>
                  <a:pt x="555867" y="1030402"/>
                  <a:pt x="564153" y="992778"/>
                </a:cubicBezTo>
                <a:cubicBezTo>
                  <a:pt x="611112" y="779133"/>
                  <a:pt x="779228" y="610921"/>
                  <a:pt x="992874" y="564058"/>
                </a:cubicBezTo>
                <a:cubicBezTo>
                  <a:pt x="1030402" y="555771"/>
                  <a:pt x="1057072" y="522148"/>
                  <a:pt x="1057072" y="483572"/>
                </a:cubicBezTo>
                <a:close/>
              </a:path>
            </a:pathLst>
          </a:custGeom>
          <a:solidFill>
            <a:srgbClr val="0C76B2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1400" b="1">
              <a:solidFill>
                <a:srgbClr val="FFFFFF"/>
              </a:solidFill>
              <a:cs typeface="汉仪宋韵朗黑W" panose="00020600040101010101" charset="-122"/>
            </a:endParaRPr>
          </a:p>
        </p:txBody>
      </p:sp>
      <p:sp>
        <p:nvSpPr>
          <p:cNvPr id="12" name="矩形"/>
          <p:cNvSpPr/>
          <p:nvPr/>
        </p:nvSpPr>
        <p:spPr>
          <a:xfrm>
            <a:off x="4396105" y="3683000"/>
            <a:ext cx="1612900" cy="1612900"/>
          </a:xfrm>
          <a:custGeom>
            <a:avLst/>
            <a:gdLst>
              <a:gd name="connsiteX0" fmla="*/ 1057072 w 1057072"/>
              <a:gd name="connsiteY0" fmla="*/ 974407 h 1057073"/>
              <a:gd name="connsiteX1" fmla="*/ 1057072 w 1057072"/>
              <a:gd name="connsiteY1" fmla="*/ 573500 h 1057073"/>
              <a:gd name="connsiteX2" fmla="*/ 992778 w 1057072"/>
              <a:gd name="connsiteY2" fmla="*/ 493014 h 1057073"/>
              <a:gd name="connsiteX3" fmla="*/ 564058 w 1057072"/>
              <a:gd name="connsiteY3" fmla="*/ 64294 h 1057073"/>
              <a:gd name="connsiteX4" fmla="*/ 483572 w 1057072"/>
              <a:gd name="connsiteY4" fmla="*/ 0 h 1057073"/>
              <a:gd name="connsiteX5" fmla="*/ 82665 w 1057072"/>
              <a:gd name="connsiteY5" fmla="*/ 0 h 1057073"/>
              <a:gd name="connsiteX6" fmla="*/ 750 w 1057072"/>
              <a:gd name="connsiteY6" fmla="*/ 93536 h 1057073"/>
              <a:gd name="connsiteX7" fmla="*/ 963537 w 1057072"/>
              <a:gd name="connsiteY7" fmla="*/ 1056323 h 1057073"/>
              <a:gd name="connsiteX8" fmla="*/ 1057072 w 1057072"/>
              <a:gd name="connsiteY8" fmla="*/ 974407 h 1057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072" h="1057073">
                <a:moveTo>
                  <a:pt x="1057072" y="974407"/>
                </a:moveTo>
                <a:lnTo>
                  <a:pt x="1057072" y="573500"/>
                </a:lnTo>
                <a:cubicBezTo>
                  <a:pt x="1057072" y="534924"/>
                  <a:pt x="1030402" y="501301"/>
                  <a:pt x="992778" y="493014"/>
                </a:cubicBezTo>
                <a:cubicBezTo>
                  <a:pt x="779133" y="446056"/>
                  <a:pt x="611016" y="277844"/>
                  <a:pt x="564058" y="64294"/>
                </a:cubicBezTo>
                <a:cubicBezTo>
                  <a:pt x="555771" y="26670"/>
                  <a:pt x="522148" y="0"/>
                  <a:pt x="483572" y="0"/>
                </a:cubicBezTo>
                <a:lnTo>
                  <a:pt x="82665" y="0"/>
                </a:lnTo>
                <a:cubicBezTo>
                  <a:pt x="32754" y="0"/>
                  <a:pt x="-5918" y="44005"/>
                  <a:pt x="750" y="93536"/>
                </a:cubicBezTo>
                <a:cubicBezTo>
                  <a:pt x="67806" y="593503"/>
                  <a:pt x="463569" y="989362"/>
                  <a:pt x="963537" y="1056323"/>
                </a:cubicBezTo>
                <a:cubicBezTo>
                  <a:pt x="1013067" y="1062990"/>
                  <a:pt x="1057072" y="1024414"/>
                  <a:pt x="1057072" y="9744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汉仪宋韵朗黑W" panose="00020600040101010101" charset="-122"/>
            </a:endParaRPr>
          </a:p>
        </p:txBody>
      </p:sp>
      <p:sp>
        <p:nvSpPr>
          <p:cNvPr id="2" name="矩形"/>
          <p:cNvSpPr/>
          <p:nvPr/>
        </p:nvSpPr>
        <p:spPr>
          <a:xfrm>
            <a:off x="6182995" y="3683000"/>
            <a:ext cx="1612900" cy="1612900"/>
          </a:xfrm>
          <a:custGeom>
            <a:avLst/>
            <a:gdLst>
              <a:gd name="connsiteX0" fmla="*/ 0 w 1057072"/>
              <a:gd name="connsiteY0" fmla="*/ 573500 h 1057072"/>
              <a:gd name="connsiteX1" fmla="*/ 0 w 1057072"/>
              <a:gd name="connsiteY1" fmla="*/ 974407 h 1057072"/>
              <a:gd name="connsiteX2" fmla="*/ 93536 w 1057072"/>
              <a:gd name="connsiteY2" fmla="*/ 1056323 h 1057072"/>
              <a:gd name="connsiteX3" fmla="*/ 1056323 w 1057072"/>
              <a:gd name="connsiteY3" fmla="*/ 93536 h 1057072"/>
              <a:gd name="connsiteX4" fmla="*/ 974407 w 1057072"/>
              <a:gd name="connsiteY4" fmla="*/ 0 h 1057072"/>
              <a:gd name="connsiteX5" fmla="*/ 573405 w 1057072"/>
              <a:gd name="connsiteY5" fmla="*/ 0 h 1057072"/>
              <a:gd name="connsiteX6" fmla="*/ 492919 w 1057072"/>
              <a:gd name="connsiteY6" fmla="*/ 64294 h 1057072"/>
              <a:gd name="connsiteX7" fmla="*/ 64198 w 1057072"/>
              <a:gd name="connsiteY7" fmla="*/ 493014 h 1057072"/>
              <a:gd name="connsiteX8" fmla="*/ 0 w 1057072"/>
              <a:gd name="connsiteY8" fmla="*/ 573500 h 105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072" h="1057072">
                <a:moveTo>
                  <a:pt x="0" y="573500"/>
                </a:moveTo>
                <a:lnTo>
                  <a:pt x="0" y="974407"/>
                </a:lnTo>
                <a:cubicBezTo>
                  <a:pt x="0" y="1024319"/>
                  <a:pt x="44005" y="1062990"/>
                  <a:pt x="93536" y="1056323"/>
                </a:cubicBezTo>
                <a:cubicBezTo>
                  <a:pt x="593503" y="989266"/>
                  <a:pt x="989362" y="593503"/>
                  <a:pt x="1056323" y="93536"/>
                </a:cubicBezTo>
                <a:cubicBezTo>
                  <a:pt x="1062990" y="44005"/>
                  <a:pt x="1024319" y="0"/>
                  <a:pt x="974407" y="0"/>
                </a:cubicBezTo>
                <a:lnTo>
                  <a:pt x="573405" y="0"/>
                </a:lnTo>
                <a:cubicBezTo>
                  <a:pt x="534829" y="0"/>
                  <a:pt x="501206" y="26670"/>
                  <a:pt x="492919" y="64294"/>
                </a:cubicBezTo>
                <a:cubicBezTo>
                  <a:pt x="445961" y="277940"/>
                  <a:pt x="277844" y="446151"/>
                  <a:pt x="64198" y="493014"/>
                </a:cubicBezTo>
                <a:cubicBezTo>
                  <a:pt x="26670" y="501301"/>
                  <a:pt x="0" y="534924"/>
                  <a:pt x="0" y="573500"/>
                </a:cubicBezTo>
                <a:close/>
              </a:path>
            </a:pathLst>
          </a:custGeom>
          <a:solidFill>
            <a:srgbClr val="0C76B2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1400" b="1">
              <a:solidFill>
                <a:srgbClr val="FFFFFF"/>
              </a:solidFill>
              <a:cs typeface="汉仪宋韵朗黑W" panose="00020600040101010101" charset="-122"/>
            </a:endParaRPr>
          </a:p>
        </p:txBody>
      </p:sp>
      <p:sp>
        <p:nvSpPr>
          <p:cNvPr id="14" name="矩形"/>
          <p:cNvSpPr/>
          <p:nvPr/>
        </p:nvSpPr>
        <p:spPr>
          <a:xfrm>
            <a:off x="6182995" y="1895475"/>
            <a:ext cx="1612900" cy="1612900"/>
          </a:xfrm>
          <a:custGeom>
            <a:avLst/>
            <a:gdLst>
              <a:gd name="connsiteX0" fmla="*/ 0 w 1057167"/>
              <a:gd name="connsiteY0" fmla="*/ 82666 h 1057073"/>
              <a:gd name="connsiteX1" fmla="*/ 0 w 1057167"/>
              <a:gd name="connsiteY1" fmla="*/ 483573 h 1057073"/>
              <a:gd name="connsiteX2" fmla="*/ 64294 w 1057167"/>
              <a:gd name="connsiteY2" fmla="*/ 564060 h 1057073"/>
              <a:gd name="connsiteX3" fmla="*/ 493014 w 1057167"/>
              <a:gd name="connsiteY3" fmla="*/ 992780 h 1057073"/>
              <a:gd name="connsiteX4" fmla="*/ 573500 w 1057167"/>
              <a:gd name="connsiteY4" fmla="*/ 1057074 h 1057073"/>
              <a:gd name="connsiteX5" fmla="*/ 974503 w 1057167"/>
              <a:gd name="connsiteY5" fmla="*/ 1057074 h 1057073"/>
              <a:gd name="connsiteX6" fmla="*/ 1056418 w 1057167"/>
              <a:gd name="connsiteY6" fmla="*/ 963538 h 1057073"/>
              <a:gd name="connsiteX7" fmla="*/ 93536 w 1057167"/>
              <a:gd name="connsiteY7" fmla="*/ 751 h 1057073"/>
              <a:gd name="connsiteX8" fmla="*/ 0 w 1057167"/>
              <a:gd name="connsiteY8" fmla="*/ 82666 h 1057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67" h="1057073">
                <a:moveTo>
                  <a:pt x="0" y="82666"/>
                </a:moveTo>
                <a:lnTo>
                  <a:pt x="0" y="483573"/>
                </a:lnTo>
                <a:cubicBezTo>
                  <a:pt x="0" y="522150"/>
                  <a:pt x="26670" y="555773"/>
                  <a:pt x="64294" y="564060"/>
                </a:cubicBezTo>
                <a:cubicBezTo>
                  <a:pt x="277940" y="611018"/>
                  <a:pt x="446056" y="779229"/>
                  <a:pt x="493014" y="992780"/>
                </a:cubicBezTo>
                <a:cubicBezTo>
                  <a:pt x="501301" y="1030404"/>
                  <a:pt x="534924" y="1057074"/>
                  <a:pt x="573500" y="1057074"/>
                </a:cubicBezTo>
                <a:lnTo>
                  <a:pt x="974503" y="1057074"/>
                </a:lnTo>
                <a:cubicBezTo>
                  <a:pt x="1024414" y="1057074"/>
                  <a:pt x="1063085" y="1013068"/>
                  <a:pt x="1056418" y="963538"/>
                </a:cubicBezTo>
                <a:cubicBezTo>
                  <a:pt x="989362" y="463571"/>
                  <a:pt x="593503" y="67712"/>
                  <a:pt x="93536" y="751"/>
                </a:cubicBezTo>
                <a:cubicBezTo>
                  <a:pt x="44005" y="-5916"/>
                  <a:pt x="0" y="32660"/>
                  <a:pt x="0" y="8266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汉仪宋韵朗黑W" panose="00020600040101010101" charset="-122"/>
            </a:endParaRPr>
          </a:p>
        </p:txBody>
      </p:sp>
      <p:sp>
        <p:nvSpPr>
          <p:cNvPr id="15" name="矩形"/>
          <p:cNvSpPr/>
          <p:nvPr/>
        </p:nvSpPr>
        <p:spPr>
          <a:xfrm>
            <a:off x="5055235" y="2591435"/>
            <a:ext cx="294005" cy="220345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rgbClr val="FFFFFF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3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defTabSz="914400"/>
            <a:endParaRPr lang="zh-CN" altLang="en-US" sz="2000" b="1" dirty="0">
              <a:solidFill>
                <a:srgbClr val="FFFFFF"/>
              </a:solidFill>
              <a:cs typeface="汉仪宋韵朗黑W" panose="00020600040101010101" charset="-122"/>
            </a:endParaRPr>
          </a:p>
        </p:txBody>
      </p:sp>
      <p:sp>
        <p:nvSpPr>
          <p:cNvPr id="16" name="矩形"/>
          <p:cNvSpPr/>
          <p:nvPr/>
        </p:nvSpPr>
        <p:spPr>
          <a:xfrm>
            <a:off x="6855460" y="2554605"/>
            <a:ext cx="268605" cy="294005"/>
          </a:xfrm>
          <a:custGeom>
            <a:avLst/>
            <a:gdLst>
              <a:gd name="connsiteX0" fmla="*/ 248770 w 495300"/>
              <a:gd name="connsiteY0" fmla="*/ 621 h 542925"/>
              <a:gd name="connsiteX1" fmla="*/ 496420 w 495300"/>
              <a:gd name="connsiteY1" fmla="*/ 248271 h 542925"/>
              <a:gd name="connsiteX2" fmla="*/ 323827 w 495300"/>
              <a:gd name="connsiteY2" fmla="*/ 484396 h 542925"/>
              <a:gd name="connsiteX3" fmla="*/ 346973 w 495300"/>
              <a:gd name="connsiteY3" fmla="*/ 524496 h 542925"/>
              <a:gd name="connsiteX4" fmla="*/ 420220 w 495300"/>
              <a:gd name="connsiteY4" fmla="*/ 524496 h 542925"/>
              <a:gd name="connsiteX5" fmla="*/ 420220 w 495300"/>
              <a:gd name="connsiteY5" fmla="*/ 543546 h 542925"/>
              <a:gd name="connsiteX6" fmla="*/ 77320 w 495300"/>
              <a:gd name="connsiteY6" fmla="*/ 543546 h 542925"/>
              <a:gd name="connsiteX7" fmla="*/ 77320 w 495300"/>
              <a:gd name="connsiteY7" fmla="*/ 524496 h 542925"/>
              <a:gd name="connsiteX8" fmla="*/ 150567 w 495300"/>
              <a:gd name="connsiteY8" fmla="*/ 524496 h 542925"/>
              <a:gd name="connsiteX9" fmla="*/ 173713 w 495300"/>
              <a:gd name="connsiteY9" fmla="*/ 484396 h 542925"/>
              <a:gd name="connsiteX10" fmla="*/ 1120 w 495300"/>
              <a:gd name="connsiteY10" fmla="*/ 248271 h 542925"/>
              <a:gd name="connsiteX11" fmla="*/ 248770 w 495300"/>
              <a:gd name="connsiteY11" fmla="*/ 621 h 542925"/>
              <a:gd name="connsiteX12" fmla="*/ 192763 w 495300"/>
              <a:gd name="connsiteY12" fmla="*/ 489539 h 542925"/>
              <a:gd name="connsiteX13" fmla="*/ 172570 w 495300"/>
              <a:gd name="connsiteY13" fmla="*/ 524496 h 542925"/>
              <a:gd name="connsiteX14" fmla="*/ 324970 w 495300"/>
              <a:gd name="connsiteY14" fmla="*/ 524496 h 542925"/>
              <a:gd name="connsiteX15" fmla="*/ 304777 w 495300"/>
              <a:gd name="connsiteY15" fmla="*/ 489539 h 542925"/>
              <a:gd name="connsiteX16" fmla="*/ 248770 w 495300"/>
              <a:gd name="connsiteY16" fmla="*/ 495921 h 542925"/>
              <a:gd name="connsiteX17" fmla="*/ 192763 w 495300"/>
              <a:gd name="connsiteY17" fmla="*/ 489539 h 542925"/>
              <a:gd name="connsiteX18" fmla="*/ 248770 w 495300"/>
              <a:gd name="connsiteY18" fmla="*/ 143496 h 542925"/>
              <a:gd name="connsiteX19" fmla="*/ 143995 w 495300"/>
              <a:gd name="connsiteY19" fmla="*/ 248271 h 542925"/>
              <a:gd name="connsiteX20" fmla="*/ 248770 w 495300"/>
              <a:gd name="connsiteY20" fmla="*/ 353046 h 542925"/>
              <a:gd name="connsiteX21" fmla="*/ 353545 w 495300"/>
              <a:gd name="connsiteY21" fmla="*/ 248271 h 542925"/>
              <a:gd name="connsiteX22" fmla="*/ 248770 w 495300"/>
              <a:gd name="connsiteY22" fmla="*/ 143496 h 542925"/>
              <a:gd name="connsiteX23" fmla="*/ 367833 w 495300"/>
              <a:gd name="connsiteY23" fmla="*/ 114921 h 542925"/>
              <a:gd name="connsiteX24" fmla="*/ 353545 w 495300"/>
              <a:gd name="connsiteY24" fmla="*/ 129209 h 542925"/>
              <a:gd name="connsiteX25" fmla="*/ 367833 w 495300"/>
              <a:gd name="connsiteY25" fmla="*/ 143496 h 542925"/>
              <a:gd name="connsiteX26" fmla="*/ 382120 w 495300"/>
              <a:gd name="connsiteY26" fmla="*/ 129209 h 542925"/>
              <a:gd name="connsiteX27" fmla="*/ 367833 w 495300"/>
              <a:gd name="connsiteY27" fmla="*/ 114921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95300" h="542925">
                <a:moveTo>
                  <a:pt x="248770" y="621"/>
                </a:moveTo>
                <a:cubicBezTo>
                  <a:pt x="385549" y="621"/>
                  <a:pt x="496420" y="111492"/>
                  <a:pt x="496420" y="248271"/>
                </a:cubicBezTo>
                <a:cubicBezTo>
                  <a:pt x="496420" y="358856"/>
                  <a:pt x="423935" y="452582"/>
                  <a:pt x="323827" y="484396"/>
                </a:cubicBezTo>
                <a:lnTo>
                  <a:pt x="346973" y="524496"/>
                </a:lnTo>
                <a:lnTo>
                  <a:pt x="420220" y="524496"/>
                </a:lnTo>
                <a:lnTo>
                  <a:pt x="420220" y="543546"/>
                </a:lnTo>
                <a:lnTo>
                  <a:pt x="77320" y="543546"/>
                </a:lnTo>
                <a:lnTo>
                  <a:pt x="77320" y="524496"/>
                </a:lnTo>
                <a:lnTo>
                  <a:pt x="150567" y="524496"/>
                </a:lnTo>
                <a:lnTo>
                  <a:pt x="173713" y="484396"/>
                </a:lnTo>
                <a:cubicBezTo>
                  <a:pt x="73605" y="452582"/>
                  <a:pt x="1120" y="358856"/>
                  <a:pt x="1120" y="248271"/>
                </a:cubicBezTo>
                <a:cubicBezTo>
                  <a:pt x="1120" y="111492"/>
                  <a:pt x="111991" y="621"/>
                  <a:pt x="248770" y="621"/>
                </a:cubicBezTo>
                <a:close/>
                <a:moveTo>
                  <a:pt x="192763" y="489539"/>
                </a:moveTo>
                <a:lnTo>
                  <a:pt x="172570" y="524496"/>
                </a:lnTo>
                <a:lnTo>
                  <a:pt x="324970" y="524496"/>
                </a:lnTo>
                <a:lnTo>
                  <a:pt x="304777" y="489539"/>
                </a:lnTo>
                <a:cubicBezTo>
                  <a:pt x="286775" y="493730"/>
                  <a:pt x="268010" y="495921"/>
                  <a:pt x="248770" y="495921"/>
                </a:cubicBezTo>
                <a:cubicBezTo>
                  <a:pt x="229530" y="495921"/>
                  <a:pt x="210765" y="493730"/>
                  <a:pt x="192763" y="489539"/>
                </a:cubicBezTo>
                <a:close/>
                <a:moveTo>
                  <a:pt x="248770" y="143496"/>
                </a:moveTo>
                <a:cubicBezTo>
                  <a:pt x="190858" y="143496"/>
                  <a:pt x="143995" y="190359"/>
                  <a:pt x="143995" y="248271"/>
                </a:cubicBezTo>
                <a:cubicBezTo>
                  <a:pt x="143995" y="306183"/>
                  <a:pt x="190858" y="353046"/>
                  <a:pt x="248770" y="353046"/>
                </a:cubicBezTo>
                <a:cubicBezTo>
                  <a:pt x="306682" y="353046"/>
                  <a:pt x="353545" y="306183"/>
                  <a:pt x="353545" y="248271"/>
                </a:cubicBezTo>
                <a:cubicBezTo>
                  <a:pt x="353545" y="190359"/>
                  <a:pt x="306682" y="143496"/>
                  <a:pt x="248770" y="143496"/>
                </a:cubicBezTo>
                <a:close/>
                <a:moveTo>
                  <a:pt x="367833" y="114921"/>
                </a:moveTo>
                <a:cubicBezTo>
                  <a:pt x="359927" y="114921"/>
                  <a:pt x="353545" y="121303"/>
                  <a:pt x="353545" y="129209"/>
                </a:cubicBezTo>
                <a:cubicBezTo>
                  <a:pt x="353545" y="137114"/>
                  <a:pt x="359927" y="143496"/>
                  <a:pt x="367833" y="143496"/>
                </a:cubicBezTo>
                <a:cubicBezTo>
                  <a:pt x="375738" y="143496"/>
                  <a:pt x="382120" y="137114"/>
                  <a:pt x="382120" y="129209"/>
                </a:cubicBezTo>
                <a:cubicBezTo>
                  <a:pt x="382120" y="121303"/>
                  <a:pt x="375738" y="114921"/>
                  <a:pt x="367833" y="114921"/>
                </a:cubicBezTo>
                <a:close/>
              </a:path>
            </a:pathLst>
          </a:custGeom>
          <a:solidFill>
            <a:srgbClr val="0C76B2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5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defTabSz="914400"/>
            <a:endParaRPr lang="zh-CN" altLang="en-US" sz="2000" b="1" dirty="0">
              <a:solidFill>
                <a:srgbClr val="FFFFFF"/>
              </a:solidFill>
              <a:cs typeface="汉仪宋韵朗黑W" panose="00020600040101010101" charset="-122"/>
            </a:endParaRPr>
          </a:p>
        </p:txBody>
      </p:sp>
      <p:sp>
        <p:nvSpPr>
          <p:cNvPr id="17" name="矩形"/>
          <p:cNvSpPr/>
          <p:nvPr/>
        </p:nvSpPr>
        <p:spPr>
          <a:xfrm>
            <a:off x="5055235" y="4366895"/>
            <a:ext cx="294005" cy="245110"/>
          </a:xfrm>
          <a:custGeom>
            <a:avLst/>
            <a:gdLst>
              <a:gd name="connsiteX0" fmla="*/ 483573 w 526297"/>
              <a:gd name="connsiteY0" fmla="*/ 133971 h 438150"/>
              <a:gd name="connsiteX1" fmla="*/ 527674 w 526297"/>
              <a:gd name="connsiteY1" fmla="*/ 178072 h 438150"/>
              <a:gd name="connsiteX2" fmla="*/ 527579 w 526297"/>
              <a:gd name="connsiteY2" fmla="*/ 181501 h 438150"/>
              <a:gd name="connsiteX3" fmla="*/ 514244 w 526297"/>
              <a:gd name="connsiteY3" fmla="*/ 355237 h 438150"/>
              <a:gd name="connsiteX4" fmla="*/ 485764 w 526297"/>
              <a:gd name="connsiteY4" fmla="*/ 381621 h 438150"/>
              <a:gd name="connsiteX5" fmla="*/ 454998 w 526297"/>
              <a:gd name="connsiteY5" fmla="*/ 381621 h 438150"/>
              <a:gd name="connsiteX6" fmla="*/ 454998 w 526297"/>
              <a:gd name="connsiteY6" fmla="*/ 438771 h 438150"/>
              <a:gd name="connsiteX7" fmla="*/ 435948 w 526297"/>
              <a:gd name="connsiteY7" fmla="*/ 438771 h 438150"/>
              <a:gd name="connsiteX8" fmla="*/ 435948 w 526297"/>
              <a:gd name="connsiteY8" fmla="*/ 381621 h 438150"/>
              <a:gd name="connsiteX9" fmla="*/ 93048 w 526297"/>
              <a:gd name="connsiteY9" fmla="*/ 381621 h 438150"/>
              <a:gd name="connsiteX10" fmla="*/ 93048 w 526297"/>
              <a:gd name="connsiteY10" fmla="*/ 438771 h 438150"/>
              <a:gd name="connsiteX11" fmla="*/ 73998 w 526297"/>
              <a:gd name="connsiteY11" fmla="*/ 438771 h 438150"/>
              <a:gd name="connsiteX12" fmla="*/ 73998 w 526297"/>
              <a:gd name="connsiteY12" fmla="*/ 381621 h 438150"/>
              <a:gd name="connsiteX13" fmla="*/ 43328 w 526297"/>
              <a:gd name="connsiteY13" fmla="*/ 381621 h 438150"/>
              <a:gd name="connsiteX14" fmla="*/ 14848 w 526297"/>
              <a:gd name="connsiteY14" fmla="*/ 355237 h 438150"/>
              <a:gd name="connsiteX15" fmla="*/ 1513 w 526297"/>
              <a:gd name="connsiteY15" fmla="*/ 181501 h 438150"/>
              <a:gd name="connsiteX16" fmla="*/ 42089 w 526297"/>
              <a:gd name="connsiteY16" fmla="*/ 134162 h 438150"/>
              <a:gd name="connsiteX17" fmla="*/ 45518 w 526297"/>
              <a:gd name="connsiteY17" fmla="*/ 134066 h 438150"/>
              <a:gd name="connsiteX18" fmla="*/ 101906 w 526297"/>
              <a:gd name="connsiteY18" fmla="*/ 180834 h 438150"/>
              <a:gd name="connsiteX19" fmla="*/ 121623 w 526297"/>
              <a:gd name="connsiteY19" fmla="*/ 286371 h 438150"/>
              <a:gd name="connsiteX20" fmla="*/ 407373 w 526297"/>
              <a:gd name="connsiteY20" fmla="*/ 286371 h 438150"/>
              <a:gd name="connsiteX21" fmla="*/ 427185 w 526297"/>
              <a:gd name="connsiteY21" fmla="*/ 180739 h 438150"/>
              <a:gd name="connsiteX22" fmla="*/ 483573 w 526297"/>
              <a:gd name="connsiteY22" fmla="*/ 133971 h 438150"/>
              <a:gd name="connsiteX23" fmla="*/ 416898 w 526297"/>
              <a:gd name="connsiteY23" fmla="*/ 621 h 438150"/>
              <a:gd name="connsiteX24" fmla="*/ 483573 w 526297"/>
              <a:gd name="connsiteY24" fmla="*/ 67296 h 438150"/>
              <a:gd name="connsiteX25" fmla="*/ 483573 w 526297"/>
              <a:gd name="connsiteY25" fmla="*/ 115397 h 438150"/>
              <a:gd name="connsiteX26" fmla="*/ 476429 w 526297"/>
              <a:gd name="connsiteY26" fmla="*/ 114921 h 438150"/>
              <a:gd name="connsiteX27" fmla="*/ 412040 w 526297"/>
              <a:gd name="connsiteY27" fmla="*/ 166451 h 438150"/>
              <a:gd name="connsiteX28" fmla="*/ 411564 w 526297"/>
              <a:gd name="connsiteY28" fmla="*/ 168737 h 438150"/>
              <a:gd name="connsiteX29" fmla="*/ 393086 w 526297"/>
              <a:gd name="connsiteY29" fmla="*/ 267321 h 438150"/>
              <a:gd name="connsiteX30" fmla="*/ 135911 w 526297"/>
              <a:gd name="connsiteY30" fmla="*/ 267321 h 438150"/>
              <a:gd name="connsiteX31" fmla="*/ 117432 w 526297"/>
              <a:gd name="connsiteY31" fmla="*/ 168737 h 438150"/>
              <a:gd name="connsiteX32" fmla="*/ 52567 w 526297"/>
              <a:gd name="connsiteY32" fmla="*/ 114921 h 438150"/>
              <a:gd name="connsiteX33" fmla="*/ 54948 w 526297"/>
              <a:gd name="connsiteY33" fmla="*/ 67296 h 438150"/>
              <a:gd name="connsiteX34" fmla="*/ 121623 w 526297"/>
              <a:gd name="connsiteY34" fmla="*/ 621 h 438150"/>
              <a:gd name="connsiteX35" fmla="*/ 416898 w 526297"/>
              <a:gd name="connsiteY35" fmla="*/ 621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26297" h="438150">
                <a:moveTo>
                  <a:pt x="483573" y="133971"/>
                </a:moveTo>
                <a:cubicBezTo>
                  <a:pt x="507957" y="133971"/>
                  <a:pt x="527674" y="153688"/>
                  <a:pt x="527674" y="178072"/>
                </a:cubicBezTo>
                <a:cubicBezTo>
                  <a:pt x="527674" y="179215"/>
                  <a:pt x="527674" y="180358"/>
                  <a:pt x="527579" y="181501"/>
                </a:cubicBezTo>
                <a:lnTo>
                  <a:pt x="514244" y="355237"/>
                </a:lnTo>
                <a:cubicBezTo>
                  <a:pt x="513101" y="370096"/>
                  <a:pt x="500718" y="381621"/>
                  <a:pt x="485764" y="381621"/>
                </a:cubicBezTo>
                <a:lnTo>
                  <a:pt x="454998" y="381621"/>
                </a:lnTo>
                <a:lnTo>
                  <a:pt x="454998" y="438771"/>
                </a:lnTo>
                <a:lnTo>
                  <a:pt x="435948" y="438771"/>
                </a:lnTo>
                <a:lnTo>
                  <a:pt x="435948" y="381621"/>
                </a:lnTo>
                <a:lnTo>
                  <a:pt x="93048" y="381621"/>
                </a:lnTo>
                <a:lnTo>
                  <a:pt x="93048" y="438771"/>
                </a:lnTo>
                <a:lnTo>
                  <a:pt x="73998" y="438771"/>
                </a:lnTo>
                <a:lnTo>
                  <a:pt x="73998" y="381621"/>
                </a:lnTo>
                <a:lnTo>
                  <a:pt x="43328" y="381621"/>
                </a:lnTo>
                <a:cubicBezTo>
                  <a:pt x="28373" y="381621"/>
                  <a:pt x="15991" y="370096"/>
                  <a:pt x="14848" y="355237"/>
                </a:cubicBezTo>
                <a:lnTo>
                  <a:pt x="1513" y="181501"/>
                </a:lnTo>
                <a:cubicBezTo>
                  <a:pt x="-392" y="157212"/>
                  <a:pt x="17801" y="135971"/>
                  <a:pt x="42089" y="134162"/>
                </a:cubicBezTo>
                <a:cubicBezTo>
                  <a:pt x="43232" y="134066"/>
                  <a:pt x="44375" y="134066"/>
                  <a:pt x="45518" y="134066"/>
                </a:cubicBezTo>
                <a:cubicBezTo>
                  <a:pt x="73141" y="134066"/>
                  <a:pt x="96858" y="153688"/>
                  <a:pt x="101906" y="180834"/>
                </a:cubicBezTo>
                <a:lnTo>
                  <a:pt x="121623" y="286371"/>
                </a:lnTo>
                <a:lnTo>
                  <a:pt x="407373" y="286371"/>
                </a:lnTo>
                <a:lnTo>
                  <a:pt x="427185" y="180739"/>
                </a:lnTo>
                <a:cubicBezTo>
                  <a:pt x="432233" y="153592"/>
                  <a:pt x="455951" y="133971"/>
                  <a:pt x="483573" y="133971"/>
                </a:cubicBezTo>
                <a:close/>
                <a:moveTo>
                  <a:pt x="416898" y="621"/>
                </a:moveTo>
                <a:cubicBezTo>
                  <a:pt x="453760" y="621"/>
                  <a:pt x="483573" y="30434"/>
                  <a:pt x="483573" y="67296"/>
                </a:cubicBezTo>
                <a:lnTo>
                  <a:pt x="483573" y="115397"/>
                </a:lnTo>
                <a:cubicBezTo>
                  <a:pt x="481192" y="115112"/>
                  <a:pt x="478811" y="114921"/>
                  <a:pt x="476429" y="114921"/>
                </a:cubicBezTo>
                <a:cubicBezTo>
                  <a:pt x="445473" y="114921"/>
                  <a:pt x="418803" y="136448"/>
                  <a:pt x="412040" y="166451"/>
                </a:cubicBezTo>
                <a:lnTo>
                  <a:pt x="411564" y="168737"/>
                </a:lnTo>
                <a:lnTo>
                  <a:pt x="393086" y="267321"/>
                </a:lnTo>
                <a:lnTo>
                  <a:pt x="135911" y="267321"/>
                </a:lnTo>
                <a:lnTo>
                  <a:pt x="117432" y="168737"/>
                </a:lnTo>
                <a:cubicBezTo>
                  <a:pt x="111622" y="137495"/>
                  <a:pt x="84285" y="114921"/>
                  <a:pt x="52567" y="114921"/>
                </a:cubicBezTo>
                <a:lnTo>
                  <a:pt x="54948" y="67296"/>
                </a:lnTo>
                <a:cubicBezTo>
                  <a:pt x="54948" y="30434"/>
                  <a:pt x="84761" y="621"/>
                  <a:pt x="121623" y="621"/>
                </a:cubicBezTo>
                <a:lnTo>
                  <a:pt x="416898" y="621"/>
                </a:lnTo>
                <a:close/>
              </a:path>
            </a:pathLst>
          </a:custGeom>
          <a:solidFill>
            <a:srgbClr val="0C76B2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4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defTabSz="914400"/>
            <a:endParaRPr lang="zh-CN" altLang="en-US" sz="2000" b="1" dirty="0">
              <a:solidFill>
                <a:srgbClr val="FFFFFF"/>
              </a:solidFill>
              <a:cs typeface="汉仪宋韵朗黑W" panose="00020600040101010101" charset="-122"/>
            </a:endParaRPr>
          </a:p>
        </p:txBody>
      </p:sp>
      <p:sp>
        <p:nvSpPr>
          <p:cNvPr id="18" name="矩形"/>
          <p:cNvSpPr/>
          <p:nvPr/>
        </p:nvSpPr>
        <p:spPr>
          <a:xfrm>
            <a:off x="6842760" y="4371975"/>
            <a:ext cx="294005" cy="234315"/>
          </a:xfrm>
          <a:custGeom>
            <a:avLst/>
            <a:gdLst>
              <a:gd name="connsiteX0" fmla="*/ 486767 w 514350"/>
              <a:gd name="connsiteY0" fmla="*/ 621 h 409575"/>
              <a:gd name="connsiteX1" fmla="*/ 515342 w 514350"/>
              <a:gd name="connsiteY1" fmla="*/ 29196 h 409575"/>
              <a:gd name="connsiteX2" fmla="*/ 515342 w 514350"/>
              <a:gd name="connsiteY2" fmla="*/ 324471 h 409575"/>
              <a:gd name="connsiteX3" fmla="*/ 486767 w 514350"/>
              <a:gd name="connsiteY3" fmla="*/ 353046 h 409575"/>
              <a:gd name="connsiteX4" fmla="*/ 192159 w 514350"/>
              <a:gd name="connsiteY4" fmla="*/ 353046 h 409575"/>
              <a:gd name="connsiteX5" fmla="*/ 115387 w 514350"/>
              <a:gd name="connsiteY5" fmla="*/ 410196 h 409575"/>
              <a:gd name="connsiteX6" fmla="*/ 115387 w 514350"/>
              <a:gd name="connsiteY6" fmla="*/ 353046 h 409575"/>
              <a:gd name="connsiteX7" fmla="*/ 29567 w 514350"/>
              <a:gd name="connsiteY7" fmla="*/ 353046 h 409575"/>
              <a:gd name="connsiteX8" fmla="*/ 992 w 514350"/>
              <a:gd name="connsiteY8" fmla="*/ 324471 h 409575"/>
              <a:gd name="connsiteX9" fmla="*/ 992 w 514350"/>
              <a:gd name="connsiteY9" fmla="*/ 29196 h 409575"/>
              <a:gd name="connsiteX10" fmla="*/ 29567 w 514350"/>
              <a:gd name="connsiteY10" fmla="*/ 621 h 409575"/>
              <a:gd name="connsiteX11" fmla="*/ 486767 w 514350"/>
              <a:gd name="connsiteY11" fmla="*/ 621 h 409575"/>
              <a:gd name="connsiteX12" fmla="*/ 124817 w 514350"/>
              <a:gd name="connsiteY12" fmla="*/ 143496 h 409575"/>
              <a:gd name="connsiteX13" fmla="*/ 91480 w 514350"/>
              <a:gd name="connsiteY13" fmla="*/ 176834 h 409575"/>
              <a:gd name="connsiteX14" fmla="*/ 124817 w 514350"/>
              <a:gd name="connsiteY14" fmla="*/ 210171 h 409575"/>
              <a:gd name="connsiteX15" fmla="*/ 158155 w 514350"/>
              <a:gd name="connsiteY15" fmla="*/ 176834 h 409575"/>
              <a:gd name="connsiteX16" fmla="*/ 124817 w 514350"/>
              <a:gd name="connsiteY16" fmla="*/ 143496 h 409575"/>
              <a:gd name="connsiteX17" fmla="*/ 258167 w 514350"/>
              <a:gd name="connsiteY17" fmla="*/ 143496 h 409575"/>
              <a:gd name="connsiteX18" fmla="*/ 224830 w 514350"/>
              <a:gd name="connsiteY18" fmla="*/ 176834 h 409575"/>
              <a:gd name="connsiteX19" fmla="*/ 258167 w 514350"/>
              <a:gd name="connsiteY19" fmla="*/ 210171 h 409575"/>
              <a:gd name="connsiteX20" fmla="*/ 291505 w 514350"/>
              <a:gd name="connsiteY20" fmla="*/ 176834 h 409575"/>
              <a:gd name="connsiteX21" fmla="*/ 258167 w 514350"/>
              <a:gd name="connsiteY21" fmla="*/ 143496 h 409575"/>
              <a:gd name="connsiteX22" fmla="*/ 391517 w 514350"/>
              <a:gd name="connsiteY22" fmla="*/ 143496 h 409575"/>
              <a:gd name="connsiteX23" fmla="*/ 358180 w 514350"/>
              <a:gd name="connsiteY23" fmla="*/ 176834 h 409575"/>
              <a:gd name="connsiteX24" fmla="*/ 391517 w 514350"/>
              <a:gd name="connsiteY24" fmla="*/ 210171 h 409575"/>
              <a:gd name="connsiteX25" fmla="*/ 424855 w 514350"/>
              <a:gd name="connsiteY25" fmla="*/ 176834 h 409575"/>
              <a:gd name="connsiteX26" fmla="*/ 391517 w 514350"/>
              <a:gd name="connsiteY26" fmla="*/ 143496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4350" h="409575">
                <a:moveTo>
                  <a:pt x="486767" y="621"/>
                </a:moveTo>
                <a:cubicBezTo>
                  <a:pt x="502579" y="621"/>
                  <a:pt x="515342" y="13385"/>
                  <a:pt x="515342" y="29196"/>
                </a:cubicBezTo>
                <a:lnTo>
                  <a:pt x="515342" y="324471"/>
                </a:lnTo>
                <a:cubicBezTo>
                  <a:pt x="515342" y="340282"/>
                  <a:pt x="502579" y="353046"/>
                  <a:pt x="486767" y="353046"/>
                </a:cubicBezTo>
                <a:lnTo>
                  <a:pt x="192159" y="353046"/>
                </a:lnTo>
                <a:lnTo>
                  <a:pt x="115387" y="410196"/>
                </a:lnTo>
                <a:lnTo>
                  <a:pt x="115387" y="353046"/>
                </a:lnTo>
                <a:lnTo>
                  <a:pt x="29567" y="353046"/>
                </a:lnTo>
                <a:cubicBezTo>
                  <a:pt x="13755" y="353046"/>
                  <a:pt x="992" y="340282"/>
                  <a:pt x="992" y="324471"/>
                </a:cubicBezTo>
                <a:lnTo>
                  <a:pt x="992" y="29196"/>
                </a:lnTo>
                <a:cubicBezTo>
                  <a:pt x="992" y="13385"/>
                  <a:pt x="13755" y="621"/>
                  <a:pt x="29567" y="621"/>
                </a:cubicBezTo>
                <a:lnTo>
                  <a:pt x="486767" y="621"/>
                </a:lnTo>
                <a:close/>
                <a:moveTo>
                  <a:pt x="124817" y="143496"/>
                </a:moveTo>
                <a:cubicBezTo>
                  <a:pt x="106434" y="143496"/>
                  <a:pt x="91480" y="158450"/>
                  <a:pt x="91480" y="176834"/>
                </a:cubicBezTo>
                <a:cubicBezTo>
                  <a:pt x="91480" y="195217"/>
                  <a:pt x="106434" y="210171"/>
                  <a:pt x="124817" y="210171"/>
                </a:cubicBezTo>
                <a:cubicBezTo>
                  <a:pt x="143200" y="210171"/>
                  <a:pt x="158155" y="195217"/>
                  <a:pt x="158155" y="176834"/>
                </a:cubicBezTo>
                <a:cubicBezTo>
                  <a:pt x="158155" y="158450"/>
                  <a:pt x="143200" y="143496"/>
                  <a:pt x="124817" y="143496"/>
                </a:cubicBezTo>
                <a:close/>
                <a:moveTo>
                  <a:pt x="258167" y="143496"/>
                </a:moveTo>
                <a:cubicBezTo>
                  <a:pt x="239784" y="143496"/>
                  <a:pt x="224830" y="158450"/>
                  <a:pt x="224830" y="176834"/>
                </a:cubicBezTo>
                <a:cubicBezTo>
                  <a:pt x="224830" y="195217"/>
                  <a:pt x="239784" y="210171"/>
                  <a:pt x="258167" y="210171"/>
                </a:cubicBezTo>
                <a:cubicBezTo>
                  <a:pt x="276550" y="210171"/>
                  <a:pt x="291505" y="195217"/>
                  <a:pt x="291505" y="176834"/>
                </a:cubicBezTo>
                <a:cubicBezTo>
                  <a:pt x="291505" y="158450"/>
                  <a:pt x="276550" y="143496"/>
                  <a:pt x="258167" y="143496"/>
                </a:cubicBezTo>
                <a:close/>
                <a:moveTo>
                  <a:pt x="391517" y="143496"/>
                </a:moveTo>
                <a:cubicBezTo>
                  <a:pt x="373134" y="143496"/>
                  <a:pt x="358180" y="158450"/>
                  <a:pt x="358180" y="176834"/>
                </a:cubicBezTo>
                <a:cubicBezTo>
                  <a:pt x="358180" y="195217"/>
                  <a:pt x="373134" y="210171"/>
                  <a:pt x="391517" y="210171"/>
                </a:cubicBezTo>
                <a:cubicBezTo>
                  <a:pt x="409900" y="210171"/>
                  <a:pt x="424855" y="195217"/>
                  <a:pt x="424855" y="176834"/>
                </a:cubicBezTo>
                <a:cubicBezTo>
                  <a:pt x="424855" y="158450"/>
                  <a:pt x="409900" y="143496"/>
                  <a:pt x="391517" y="143496"/>
                </a:cubicBezTo>
                <a:close/>
              </a:path>
            </a:pathLst>
          </a:custGeom>
          <a:solidFill>
            <a:srgbClr val="FFFFFF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4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defTabSz="914400"/>
            <a:endParaRPr lang="zh-CN" altLang="en-US" sz="2000" b="1" dirty="0">
              <a:solidFill>
                <a:srgbClr val="FFFFFF"/>
              </a:solidFill>
              <a:cs typeface="汉仪宋韵朗黑W" panose="00020600040101010101" charset="-122"/>
            </a:endParaRPr>
          </a:p>
        </p:txBody>
      </p:sp>
      <p:sp>
        <p:nvSpPr>
          <p:cNvPr id="43" name="文本框"/>
          <p:cNvSpPr txBox="1"/>
          <p:nvPr/>
        </p:nvSpPr>
        <p:spPr>
          <a:xfrm>
            <a:off x="955675" y="2308225"/>
            <a:ext cx="37814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汉仪宋韵朗黑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Adjust the spacing to adapt to Chinese typesetting, use the reference line in PPT.</a:t>
            </a:r>
            <a:endParaRPr lang="en-US" altLang="zh-CN" sz="10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汉仪宋韵朗黑W" panose="00020600040101010101" charset="-122"/>
              <a:cs typeface="汉仪宋韵朗黑W" panose="00020600040101010101" charset="-122"/>
              <a:sym typeface="+mn-ea"/>
            </a:endParaRPr>
          </a:p>
        </p:txBody>
      </p:sp>
      <p:sp>
        <p:nvSpPr>
          <p:cNvPr id="3" name="文本框"/>
          <p:cNvSpPr txBox="1"/>
          <p:nvPr/>
        </p:nvSpPr>
        <p:spPr>
          <a:xfrm>
            <a:off x="955675" y="4126865"/>
            <a:ext cx="37814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汉仪宋韵朗黑W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Adjust the spacing to adapt to Chinese typesetting, use the reference line in PPT.</a:t>
            </a:r>
            <a:endParaRPr lang="en-US" altLang="zh-CN" sz="10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汉仪宋韵朗黑W" panose="00020600040101010101" charset="-122"/>
              <a:cs typeface="汉仪宋韵朗黑W" panose="00020600040101010101" charset="-122"/>
              <a:sym typeface="+mn-ea"/>
            </a:endParaRPr>
          </a:p>
        </p:txBody>
      </p:sp>
      <p:sp>
        <p:nvSpPr>
          <p:cNvPr id="4" name="文本框"/>
          <p:cNvSpPr txBox="1"/>
          <p:nvPr/>
        </p:nvSpPr>
        <p:spPr>
          <a:xfrm>
            <a:off x="7532370" y="2308225"/>
            <a:ext cx="37814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altLang="zh-CN" sz="1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汉仪宋韵朗黑W" panose="00020600040101010101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Adjust the spacing to adapt to Chinese typesetting, use the reference line in PPT.</a:t>
            </a:r>
            <a:endParaRPr lang="en-US" altLang="zh-CN" sz="10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汉仪宋韵朗黑W" panose="00020600040101010101" charset="-122"/>
              <a:cs typeface="汉仪宋韵朗黑W" panose="00020600040101010101" charset="-122"/>
              <a:sym typeface="+mn-ea"/>
            </a:endParaRPr>
          </a:p>
        </p:txBody>
      </p:sp>
      <p:sp>
        <p:nvSpPr>
          <p:cNvPr id="5" name="文本框"/>
          <p:cNvSpPr txBox="1"/>
          <p:nvPr/>
        </p:nvSpPr>
        <p:spPr>
          <a:xfrm>
            <a:off x="7532370" y="4126865"/>
            <a:ext cx="37814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altLang="zh-CN" sz="1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汉仪宋韵朗黑W" panose="00020600040101010101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Adjust the spacing to adapt to Chinese typesetting, use the reference line in PPT.</a:t>
            </a:r>
            <a:endParaRPr lang="en-US" altLang="zh-CN" sz="10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汉仪宋韵朗黑W" panose="00020600040101010101" charset="-122"/>
              <a:cs typeface="汉仪宋韵朗黑W" panose="000206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469265" y="337185"/>
            <a:ext cx="2122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课堂</a:t>
            </a:r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检测</a:t>
            </a:r>
            <a:endParaRPr lang="zh-CN" altLang="en-US" sz="2800">
              <a:solidFill>
                <a:srgbClr val="0C76B2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grpSp>
        <p:nvGrpSpPr>
          <p:cNvPr id="20" name="图片"/>
          <p:cNvGrpSpPr/>
          <p:nvPr/>
        </p:nvGrpSpPr>
        <p:grpSpPr>
          <a:xfrm rot="0">
            <a:off x="7811770" y="1414145"/>
            <a:ext cx="3395345" cy="4601845"/>
            <a:chOff x="4120979" y="1130299"/>
            <a:chExt cx="3950043" cy="5352641"/>
          </a:xfrm>
        </p:grpSpPr>
        <p:sp>
          <p:nvSpPr>
            <p:cNvPr id="22" name="îśḻïḍé"/>
            <p:cNvSpPr/>
            <p:nvPr/>
          </p:nvSpPr>
          <p:spPr>
            <a:xfrm>
              <a:off x="4803793" y="1130299"/>
              <a:ext cx="2578696" cy="5245938"/>
            </a:xfrm>
            <a:custGeom>
              <a:avLst/>
              <a:gdLst>
                <a:gd name="connsiteX0" fmla="*/ 420624 w 2578696"/>
                <a:gd name="connsiteY0" fmla="*/ 0 h 5245938"/>
                <a:gd name="connsiteX1" fmla="*/ 2158325 w 2578696"/>
                <a:gd name="connsiteY1" fmla="*/ 0 h 5245938"/>
                <a:gd name="connsiteX2" fmla="*/ 2392416 w 2578696"/>
                <a:gd name="connsiteY2" fmla="*/ 45748 h 5245938"/>
                <a:gd name="connsiteX3" fmla="*/ 2532982 w 2578696"/>
                <a:gd name="connsiteY3" fmla="*/ 186314 h 5245938"/>
                <a:gd name="connsiteX4" fmla="*/ 2578730 w 2578696"/>
                <a:gd name="connsiteY4" fmla="*/ 420406 h 5245938"/>
                <a:gd name="connsiteX5" fmla="*/ 2578730 w 2578696"/>
                <a:gd name="connsiteY5" fmla="*/ 4825533 h 5245938"/>
                <a:gd name="connsiteX6" fmla="*/ 2532982 w 2578696"/>
                <a:gd name="connsiteY6" fmla="*/ 5059625 h 5245938"/>
                <a:gd name="connsiteX7" fmla="*/ 2392416 w 2578696"/>
                <a:gd name="connsiteY7" fmla="*/ 5200190 h 5245938"/>
                <a:gd name="connsiteX8" fmla="*/ 2158325 w 2578696"/>
                <a:gd name="connsiteY8" fmla="*/ 5245939 h 5245938"/>
                <a:gd name="connsiteX9" fmla="*/ 420624 w 2578696"/>
                <a:gd name="connsiteY9" fmla="*/ 5245939 h 5245938"/>
                <a:gd name="connsiteX10" fmla="*/ 186532 w 2578696"/>
                <a:gd name="connsiteY10" fmla="*/ 5200190 h 5245938"/>
                <a:gd name="connsiteX11" fmla="*/ 45967 w 2578696"/>
                <a:gd name="connsiteY11" fmla="*/ 5059625 h 5245938"/>
                <a:gd name="connsiteX12" fmla="*/ 34 w 2578696"/>
                <a:gd name="connsiteY12" fmla="*/ 4825717 h 5245938"/>
                <a:gd name="connsiteX13" fmla="*/ 34 w 2578696"/>
                <a:gd name="connsiteY13" fmla="*/ 420590 h 5245938"/>
                <a:gd name="connsiteX14" fmla="*/ 45782 w 2578696"/>
                <a:gd name="connsiteY14" fmla="*/ 186498 h 5245938"/>
                <a:gd name="connsiteX15" fmla="*/ 186348 w 2578696"/>
                <a:gd name="connsiteY15" fmla="*/ 45933 h 5245938"/>
                <a:gd name="connsiteX16" fmla="*/ 420624 w 2578696"/>
                <a:gd name="connsiteY16" fmla="*/ 0 h 524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78696" h="5245938">
                  <a:moveTo>
                    <a:pt x="420624" y="0"/>
                  </a:moveTo>
                  <a:lnTo>
                    <a:pt x="2158325" y="0"/>
                  </a:lnTo>
                  <a:cubicBezTo>
                    <a:pt x="2267900" y="0"/>
                    <a:pt x="2328774" y="11806"/>
                    <a:pt x="2392416" y="45748"/>
                  </a:cubicBezTo>
                  <a:cubicBezTo>
                    <a:pt x="2452738" y="78031"/>
                    <a:pt x="2500884" y="126177"/>
                    <a:pt x="2532982" y="186314"/>
                  </a:cubicBezTo>
                  <a:cubicBezTo>
                    <a:pt x="2566924" y="249956"/>
                    <a:pt x="2578730" y="310831"/>
                    <a:pt x="2578730" y="420406"/>
                  </a:cubicBezTo>
                  <a:lnTo>
                    <a:pt x="2578730" y="4825533"/>
                  </a:lnTo>
                  <a:cubicBezTo>
                    <a:pt x="2578730" y="4935108"/>
                    <a:pt x="2566924" y="4995983"/>
                    <a:pt x="2532982" y="5059625"/>
                  </a:cubicBezTo>
                  <a:cubicBezTo>
                    <a:pt x="2500700" y="5119946"/>
                    <a:pt x="2452553" y="5168093"/>
                    <a:pt x="2392416" y="5200190"/>
                  </a:cubicBezTo>
                  <a:cubicBezTo>
                    <a:pt x="2328774" y="5234132"/>
                    <a:pt x="2267900" y="5245939"/>
                    <a:pt x="2158325" y="5245939"/>
                  </a:cubicBezTo>
                  <a:lnTo>
                    <a:pt x="420624" y="5245939"/>
                  </a:lnTo>
                  <a:cubicBezTo>
                    <a:pt x="311049" y="5245939"/>
                    <a:pt x="250174" y="5234132"/>
                    <a:pt x="186532" y="5200190"/>
                  </a:cubicBezTo>
                  <a:cubicBezTo>
                    <a:pt x="126211" y="5167908"/>
                    <a:pt x="78065" y="5119761"/>
                    <a:pt x="45967" y="5059625"/>
                  </a:cubicBezTo>
                  <a:cubicBezTo>
                    <a:pt x="11840" y="4996351"/>
                    <a:pt x="34" y="4935292"/>
                    <a:pt x="34" y="4825717"/>
                  </a:cubicBezTo>
                  <a:lnTo>
                    <a:pt x="34" y="420590"/>
                  </a:lnTo>
                  <a:cubicBezTo>
                    <a:pt x="34" y="311015"/>
                    <a:pt x="11840" y="250140"/>
                    <a:pt x="45782" y="186498"/>
                  </a:cubicBezTo>
                  <a:cubicBezTo>
                    <a:pt x="78065" y="126177"/>
                    <a:pt x="126211" y="78031"/>
                    <a:pt x="186348" y="45933"/>
                  </a:cubicBezTo>
                  <a:cubicBezTo>
                    <a:pt x="249990" y="11806"/>
                    <a:pt x="311049" y="0"/>
                    <a:pt x="420624" y="0"/>
                  </a:cubicBezTo>
                  <a:close/>
                </a:path>
              </a:pathLst>
            </a:custGeom>
            <a:gradFill>
              <a:gsLst>
                <a:gs pos="0">
                  <a:schemeClr val="tx1"/>
                </a:gs>
                <a:gs pos="41000">
                  <a:schemeClr val="tx1"/>
                </a:gs>
                <a:gs pos="6000">
                  <a:schemeClr val="tx1">
                    <a:lumMod val="75000"/>
                    <a:lumOff val="25000"/>
                  </a:schemeClr>
                </a:gs>
                <a:gs pos="11000">
                  <a:schemeClr val="bg1">
                    <a:lumMod val="8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  <a:gs pos="98000">
                  <a:schemeClr val="tx1">
                    <a:lumMod val="75000"/>
                    <a:lumOff val="25000"/>
                  </a:schemeClr>
                </a:gs>
                <a:gs pos="100000">
                  <a:schemeClr val="tx1"/>
                </a:gs>
              </a:gsLst>
              <a:lin ang="0" scaled="0"/>
            </a:gradFill>
            <a:ln w="48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cs typeface="汉仪宋韵朗黑W" panose="00020600040101010101" charset="-122"/>
              </a:endParaRPr>
            </a:p>
          </p:txBody>
        </p:sp>
        <p:grpSp>
          <p:nvGrpSpPr>
            <p:cNvPr id="23" name="ïṥḻíḍè"/>
            <p:cNvGrpSpPr/>
            <p:nvPr/>
          </p:nvGrpSpPr>
          <p:grpSpPr>
            <a:xfrm>
              <a:off x="4822240" y="1145056"/>
              <a:ext cx="2549181" cy="5216423"/>
              <a:chOff x="4822240" y="1145056"/>
              <a:chExt cx="2549181" cy="5216423"/>
            </a:xfrm>
          </p:grpSpPr>
          <p:sp>
            <p:nvSpPr>
              <p:cNvPr id="73" name="isḷîḍé"/>
              <p:cNvSpPr/>
              <p:nvPr/>
            </p:nvSpPr>
            <p:spPr>
              <a:xfrm>
                <a:off x="4822240" y="1145056"/>
                <a:ext cx="2549181" cy="5216423"/>
              </a:xfrm>
              <a:custGeom>
                <a:avLst/>
                <a:gdLst>
                  <a:gd name="connsiteX0" fmla="*/ 405866 w 2549181"/>
                  <a:gd name="connsiteY0" fmla="*/ 0 h 5216423"/>
                  <a:gd name="connsiteX1" fmla="*/ 2143567 w 2549181"/>
                  <a:gd name="connsiteY1" fmla="*/ 0 h 5216423"/>
                  <a:gd name="connsiteX2" fmla="*/ 2370649 w 2549181"/>
                  <a:gd name="connsiteY2" fmla="*/ 44088 h 5216423"/>
                  <a:gd name="connsiteX3" fmla="*/ 2505127 w 2549181"/>
                  <a:gd name="connsiteY3" fmla="*/ 178566 h 5216423"/>
                  <a:gd name="connsiteX4" fmla="*/ 2549215 w 2549181"/>
                  <a:gd name="connsiteY4" fmla="*/ 405648 h 5216423"/>
                  <a:gd name="connsiteX5" fmla="*/ 2549215 w 2549181"/>
                  <a:gd name="connsiteY5" fmla="*/ 4810775 h 5216423"/>
                  <a:gd name="connsiteX6" fmla="*/ 2505127 w 2549181"/>
                  <a:gd name="connsiteY6" fmla="*/ 5037857 h 5216423"/>
                  <a:gd name="connsiteX7" fmla="*/ 2370649 w 2549181"/>
                  <a:gd name="connsiteY7" fmla="*/ 5172335 h 5216423"/>
                  <a:gd name="connsiteX8" fmla="*/ 2143567 w 2549181"/>
                  <a:gd name="connsiteY8" fmla="*/ 5216423 h 5216423"/>
                  <a:gd name="connsiteX9" fmla="*/ 405866 w 2549181"/>
                  <a:gd name="connsiteY9" fmla="*/ 5216423 h 5216423"/>
                  <a:gd name="connsiteX10" fmla="*/ 178785 w 2549181"/>
                  <a:gd name="connsiteY10" fmla="*/ 5172335 h 5216423"/>
                  <a:gd name="connsiteX11" fmla="*/ 44307 w 2549181"/>
                  <a:gd name="connsiteY11" fmla="*/ 5037857 h 5216423"/>
                  <a:gd name="connsiteX12" fmla="*/ 34 w 2549181"/>
                  <a:gd name="connsiteY12" fmla="*/ 4810960 h 5216423"/>
                  <a:gd name="connsiteX13" fmla="*/ 34 w 2549181"/>
                  <a:gd name="connsiteY13" fmla="*/ 405832 h 5216423"/>
                  <a:gd name="connsiteX14" fmla="*/ 44122 w 2549181"/>
                  <a:gd name="connsiteY14" fmla="*/ 178751 h 5216423"/>
                  <a:gd name="connsiteX15" fmla="*/ 178600 w 2549181"/>
                  <a:gd name="connsiteY15" fmla="*/ 44273 h 5216423"/>
                  <a:gd name="connsiteX16" fmla="*/ 405866 w 2549181"/>
                  <a:gd name="connsiteY16" fmla="*/ 0 h 521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49181" h="5216423">
                    <a:moveTo>
                      <a:pt x="405866" y="0"/>
                    </a:moveTo>
                    <a:lnTo>
                      <a:pt x="2143567" y="0"/>
                    </a:lnTo>
                    <a:cubicBezTo>
                      <a:pt x="2250744" y="0"/>
                      <a:pt x="2309405" y="11253"/>
                      <a:pt x="2370649" y="44088"/>
                    </a:cubicBezTo>
                    <a:cubicBezTo>
                      <a:pt x="2428388" y="74895"/>
                      <a:pt x="2474321" y="121012"/>
                      <a:pt x="2505127" y="178566"/>
                    </a:cubicBezTo>
                    <a:cubicBezTo>
                      <a:pt x="2537963" y="239810"/>
                      <a:pt x="2549215" y="298471"/>
                      <a:pt x="2549215" y="405648"/>
                    </a:cubicBezTo>
                    <a:lnTo>
                      <a:pt x="2549215" y="4810775"/>
                    </a:lnTo>
                    <a:cubicBezTo>
                      <a:pt x="2549215" y="4917952"/>
                      <a:pt x="2537963" y="4976613"/>
                      <a:pt x="2505127" y="5037857"/>
                    </a:cubicBezTo>
                    <a:cubicBezTo>
                      <a:pt x="2474321" y="5095596"/>
                      <a:pt x="2428203" y="5141529"/>
                      <a:pt x="2370649" y="5172335"/>
                    </a:cubicBezTo>
                    <a:cubicBezTo>
                      <a:pt x="2309405" y="5205171"/>
                      <a:pt x="2250744" y="5216423"/>
                      <a:pt x="2143567" y="5216423"/>
                    </a:cubicBezTo>
                    <a:lnTo>
                      <a:pt x="405866" y="5216423"/>
                    </a:lnTo>
                    <a:cubicBezTo>
                      <a:pt x="298690" y="5216423"/>
                      <a:pt x="240029" y="5205171"/>
                      <a:pt x="178785" y="5172335"/>
                    </a:cubicBezTo>
                    <a:cubicBezTo>
                      <a:pt x="121046" y="5141529"/>
                      <a:pt x="75113" y="5095411"/>
                      <a:pt x="44307" y="5037857"/>
                    </a:cubicBezTo>
                    <a:cubicBezTo>
                      <a:pt x="11287" y="4976982"/>
                      <a:pt x="34" y="4918137"/>
                      <a:pt x="34" y="4810960"/>
                    </a:cubicBezTo>
                    <a:lnTo>
                      <a:pt x="34" y="405832"/>
                    </a:lnTo>
                    <a:cubicBezTo>
                      <a:pt x="34" y="298656"/>
                      <a:pt x="11287" y="239995"/>
                      <a:pt x="44122" y="178751"/>
                    </a:cubicBezTo>
                    <a:cubicBezTo>
                      <a:pt x="74929" y="121012"/>
                      <a:pt x="121046" y="75079"/>
                      <a:pt x="178600" y="44273"/>
                    </a:cubicBezTo>
                    <a:cubicBezTo>
                      <a:pt x="239844" y="11253"/>
                      <a:pt x="298690" y="0"/>
                      <a:pt x="405866" y="0"/>
                    </a:cubicBezTo>
                    <a:close/>
                  </a:path>
                </a:pathLst>
              </a:custGeom>
              <a:solidFill>
                <a:srgbClr val="C9C6C8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74" name="íṩlidé"/>
              <p:cNvSpPr/>
              <p:nvPr/>
            </p:nvSpPr>
            <p:spPr>
              <a:xfrm>
                <a:off x="4822240" y="1145056"/>
                <a:ext cx="2549181" cy="5216423"/>
              </a:xfrm>
              <a:custGeom>
                <a:avLst/>
                <a:gdLst>
                  <a:gd name="connsiteX0" fmla="*/ 405866 w 2549181"/>
                  <a:gd name="connsiteY0" fmla="*/ 0 h 5216423"/>
                  <a:gd name="connsiteX1" fmla="*/ 2143567 w 2549181"/>
                  <a:gd name="connsiteY1" fmla="*/ 0 h 5216423"/>
                  <a:gd name="connsiteX2" fmla="*/ 2370649 w 2549181"/>
                  <a:gd name="connsiteY2" fmla="*/ 44088 h 5216423"/>
                  <a:gd name="connsiteX3" fmla="*/ 2505127 w 2549181"/>
                  <a:gd name="connsiteY3" fmla="*/ 178566 h 5216423"/>
                  <a:gd name="connsiteX4" fmla="*/ 2549215 w 2549181"/>
                  <a:gd name="connsiteY4" fmla="*/ 405648 h 5216423"/>
                  <a:gd name="connsiteX5" fmla="*/ 2549215 w 2549181"/>
                  <a:gd name="connsiteY5" fmla="*/ 4810775 h 5216423"/>
                  <a:gd name="connsiteX6" fmla="*/ 2505127 w 2549181"/>
                  <a:gd name="connsiteY6" fmla="*/ 5037857 h 5216423"/>
                  <a:gd name="connsiteX7" fmla="*/ 2370649 w 2549181"/>
                  <a:gd name="connsiteY7" fmla="*/ 5172335 h 5216423"/>
                  <a:gd name="connsiteX8" fmla="*/ 2143567 w 2549181"/>
                  <a:gd name="connsiteY8" fmla="*/ 5216423 h 5216423"/>
                  <a:gd name="connsiteX9" fmla="*/ 405866 w 2549181"/>
                  <a:gd name="connsiteY9" fmla="*/ 5216423 h 5216423"/>
                  <a:gd name="connsiteX10" fmla="*/ 178785 w 2549181"/>
                  <a:gd name="connsiteY10" fmla="*/ 5172335 h 5216423"/>
                  <a:gd name="connsiteX11" fmla="*/ 44307 w 2549181"/>
                  <a:gd name="connsiteY11" fmla="*/ 5037857 h 5216423"/>
                  <a:gd name="connsiteX12" fmla="*/ 34 w 2549181"/>
                  <a:gd name="connsiteY12" fmla="*/ 4810960 h 5216423"/>
                  <a:gd name="connsiteX13" fmla="*/ 34 w 2549181"/>
                  <a:gd name="connsiteY13" fmla="*/ 405832 h 5216423"/>
                  <a:gd name="connsiteX14" fmla="*/ 44122 w 2549181"/>
                  <a:gd name="connsiteY14" fmla="*/ 178751 h 5216423"/>
                  <a:gd name="connsiteX15" fmla="*/ 178600 w 2549181"/>
                  <a:gd name="connsiteY15" fmla="*/ 44273 h 5216423"/>
                  <a:gd name="connsiteX16" fmla="*/ 405866 w 2549181"/>
                  <a:gd name="connsiteY16" fmla="*/ 0 h 521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49181" h="5216423">
                    <a:moveTo>
                      <a:pt x="405866" y="0"/>
                    </a:moveTo>
                    <a:lnTo>
                      <a:pt x="2143567" y="0"/>
                    </a:lnTo>
                    <a:cubicBezTo>
                      <a:pt x="2250744" y="0"/>
                      <a:pt x="2309405" y="11253"/>
                      <a:pt x="2370649" y="44088"/>
                    </a:cubicBezTo>
                    <a:cubicBezTo>
                      <a:pt x="2428388" y="74895"/>
                      <a:pt x="2474321" y="121012"/>
                      <a:pt x="2505127" y="178566"/>
                    </a:cubicBezTo>
                    <a:cubicBezTo>
                      <a:pt x="2537963" y="239810"/>
                      <a:pt x="2549215" y="298471"/>
                      <a:pt x="2549215" y="405648"/>
                    </a:cubicBezTo>
                    <a:lnTo>
                      <a:pt x="2549215" y="4810775"/>
                    </a:lnTo>
                    <a:cubicBezTo>
                      <a:pt x="2549215" y="4917952"/>
                      <a:pt x="2537963" y="4976613"/>
                      <a:pt x="2505127" y="5037857"/>
                    </a:cubicBezTo>
                    <a:cubicBezTo>
                      <a:pt x="2474321" y="5095596"/>
                      <a:pt x="2428203" y="5141529"/>
                      <a:pt x="2370649" y="5172335"/>
                    </a:cubicBezTo>
                    <a:cubicBezTo>
                      <a:pt x="2309405" y="5205171"/>
                      <a:pt x="2250744" y="5216423"/>
                      <a:pt x="2143567" y="5216423"/>
                    </a:cubicBezTo>
                    <a:lnTo>
                      <a:pt x="405866" y="5216423"/>
                    </a:lnTo>
                    <a:cubicBezTo>
                      <a:pt x="298690" y="5216423"/>
                      <a:pt x="240029" y="5205171"/>
                      <a:pt x="178785" y="5172335"/>
                    </a:cubicBezTo>
                    <a:cubicBezTo>
                      <a:pt x="121046" y="5141529"/>
                      <a:pt x="75113" y="5095411"/>
                      <a:pt x="44307" y="5037857"/>
                    </a:cubicBezTo>
                    <a:cubicBezTo>
                      <a:pt x="11287" y="4976982"/>
                      <a:pt x="34" y="4918137"/>
                      <a:pt x="34" y="4810960"/>
                    </a:cubicBezTo>
                    <a:lnTo>
                      <a:pt x="34" y="405832"/>
                    </a:lnTo>
                    <a:cubicBezTo>
                      <a:pt x="34" y="298656"/>
                      <a:pt x="11287" y="239995"/>
                      <a:pt x="44122" y="178751"/>
                    </a:cubicBezTo>
                    <a:cubicBezTo>
                      <a:pt x="74929" y="121012"/>
                      <a:pt x="121046" y="75079"/>
                      <a:pt x="178600" y="44273"/>
                    </a:cubicBezTo>
                    <a:cubicBezTo>
                      <a:pt x="239844" y="11253"/>
                      <a:pt x="298690" y="0"/>
                      <a:pt x="40586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</p:grpSp>
        <p:sp>
          <p:nvSpPr>
            <p:cNvPr id="24" name="iṧľiḍè"/>
            <p:cNvSpPr/>
            <p:nvPr/>
          </p:nvSpPr>
          <p:spPr>
            <a:xfrm>
              <a:off x="4811171" y="1169037"/>
              <a:ext cx="2571501" cy="5161266"/>
            </a:xfrm>
            <a:custGeom>
              <a:avLst/>
              <a:gdLst>
                <a:gd name="connsiteX0" fmla="*/ 409371 w 2571501"/>
                <a:gd name="connsiteY0" fmla="*/ 0 h 5161266"/>
                <a:gd name="connsiteX1" fmla="*/ 2162199 w 2571501"/>
                <a:gd name="connsiteY1" fmla="*/ 0 h 5161266"/>
                <a:gd name="connsiteX2" fmla="*/ 2391310 w 2571501"/>
                <a:gd name="connsiteY2" fmla="*/ 43535 h 5161266"/>
                <a:gd name="connsiteX3" fmla="*/ 2527079 w 2571501"/>
                <a:gd name="connsiteY3" fmla="*/ 176722 h 5161266"/>
                <a:gd name="connsiteX4" fmla="*/ 2571536 w 2571501"/>
                <a:gd name="connsiteY4" fmla="*/ 401405 h 5161266"/>
                <a:gd name="connsiteX5" fmla="*/ 2571536 w 2571501"/>
                <a:gd name="connsiteY5" fmla="*/ 4759862 h 5161266"/>
                <a:gd name="connsiteX6" fmla="*/ 2527079 w 2571501"/>
                <a:gd name="connsiteY6" fmla="*/ 4984546 h 5161266"/>
                <a:gd name="connsiteX7" fmla="*/ 2391310 w 2571501"/>
                <a:gd name="connsiteY7" fmla="*/ 5117732 h 5161266"/>
                <a:gd name="connsiteX8" fmla="*/ 2162199 w 2571501"/>
                <a:gd name="connsiteY8" fmla="*/ 5161267 h 5161266"/>
                <a:gd name="connsiteX9" fmla="*/ 409371 w 2571501"/>
                <a:gd name="connsiteY9" fmla="*/ 5161267 h 5161266"/>
                <a:gd name="connsiteX10" fmla="*/ 180260 w 2571501"/>
                <a:gd name="connsiteY10" fmla="*/ 5117732 h 5161266"/>
                <a:gd name="connsiteX11" fmla="*/ 44491 w 2571501"/>
                <a:gd name="connsiteY11" fmla="*/ 4984546 h 5161266"/>
                <a:gd name="connsiteX12" fmla="*/ 34 w 2571501"/>
                <a:gd name="connsiteY12" fmla="*/ 4759862 h 5161266"/>
                <a:gd name="connsiteX13" fmla="*/ 34 w 2571501"/>
                <a:gd name="connsiteY13" fmla="*/ 401590 h 5161266"/>
                <a:gd name="connsiteX14" fmla="*/ 44491 w 2571501"/>
                <a:gd name="connsiteY14" fmla="*/ 176906 h 5161266"/>
                <a:gd name="connsiteX15" fmla="*/ 180260 w 2571501"/>
                <a:gd name="connsiteY15" fmla="*/ 43719 h 5161266"/>
                <a:gd name="connsiteX16" fmla="*/ 409371 w 2571501"/>
                <a:gd name="connsiteY16" fmla="*/ 0 h 51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71501" h="5161266">
                  <a:moveTo>
                    <a:pt x="409371" y="0"/>
                  </a:moveTo>
                  <a:lnTo>
                    <a:pt x="2162199" y="0"/>
                  </a:lnTo>
                  <a:cubicBezTo>
                    <a:pt x="2270298" y="0"/>
                    <a:pt x="2329512" y="11253"/>
                    <a:pt x="2391310" y="43535"/>
                  </a:cubicBezTo>
                  <a:cubicBezTo>
                    <a:pt x="2449417" y="73972"/>
                    <a:pt x="2495904" y="119536"/>
                    <a:pt x="2527079" y="176722"/>
                  </a:cubicBezTo>
                  <a:cubicBezTo>
                    <a:pt x="2560099" y="237228"/>
                    <a:pt x="2571536" y="295335"/>
                    <a:pt x="2571536" y="401405"/>
                  </a:cubicBezTo>
                  <a:lnTo>
                    <a:pt x="2571536" y="4759862"/>
                  </a:lnTo>
                  <a:cubicBezTo>
                    <a:pt x="2571536" y="4865932"/>
                    <a:pt x="2560099" y="4924040"/>
                    <a:pt x="2527079" y="4984546"/>
                  </a:cubicBezTo>
                  <a:cubicBezTo>
                    <a:pt x="2495904" y="5041546"/>
                    <a:pt x="2449602" y="5087110"/>
                    <a:pt x="2391310" y="5117732"/>
                  </a:cubicBezTo>
                  <a:cubicBezTo>
                    <a:pt x="2329512" y="5150199"/>
                    <a:pt x="2270298" y="5161267"/>
                    <a:pt x="2162199" y="5161267"/>
                  </a:cubicBezTo>
                  <a:lnTo>
                    <a:pt x="409371" y="5161267"/>
                  </a:lnTo>
                  <a:cubicBezTo>
                    <a:pt x="301272" y="5161267"/>
                    <a:pt x="242058" y="5150014"/>
                    <a:pt x="180260" y="5117732"/>
                  </a:cubicBezTo>
                  <a:cubicBezTo>
                    <a:pt x="122153" y="5087295"/>
                    <a:pt x="75666" y="5041731"/>
                    <a:pt x="44491" y="4984546"/>
                  </a:cubicBezTo>
                  <a:cubicBezTo>
                    <a:pt x="11471" y="4924040"/>
                    <a:pt x="34" y="4865932"/>
                    <a:pt x="34" y="4759862"/>
                  </a:cubicBezTo>
                  <a:lnTo>
                    <a:pt x="34" y="401590"/>
                  </a:lnTo>
                  <a:cubicBezTo>
                    <a:pt x="34" y="295520"/>
                    <a:pt x="11471" y="237412"/>
                    <a:pt x="44491" y="176906"/>
                  </a:cubicBezTo>
                  <a:cubicBezTo>
                    <a:pt x="75666" y="119905"/>
                    <a:pt x="121968" y="74341"/>
                    <a:pt x="180260" y="43719"/>
                  </a:cubicBezTo>
                  <a:cubicBezTo>
                    <a:pt x="242058" y="11253"/>
                    <a:pt x="301272" y="0"/>
                    <a:pt x="409371" y="0"/>
                  </a:cubicBezTo>
                  <a:close/>
                </a:path>
              </a:pathLst>
            </a:custGeom>
            <a:solidFill>
              <a:srgbClr val="FFFFFF"/>
            </a:solidFill>
            <a:ln w="1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25" name="iṡliḓê"/>
            <p:cNvSpPr/>
            <p:nvPr/>
          </p:nvSpPr>
          <p:spPr>
            <a:xfrm>
              <a:off x="4811171" y="1169037"/>
              <a:ext cx="2571501" cy="5161266"/>
            </a:xfrm>
            <a:custGeom>
              <a:avLst/>
              <a:gdLst>
                <a:gd name="connsiteX0" fmla="*/ 409371 w 2571501"/>
                <a:gd name="connsiteY0" fmla="*/ 0 h 5161266"/>
                <a:gd name="connsiteX1" fmla="*/ 2162199 w 2571501"/>
                <a:gd name="connsiteY1" fmla="*/ 0 h 5161266"/>
                <a:gd name="connsiteX2" fmla="*/ 2391310 w 2571501"/>
                <a:gd name="connsiteY2" fmla="*/ 43535 h 5161266"/>
                <a:gd name="connsiteX3" fmla="*/ 2527079 w 2571501"/>
                <a:gd name="connsiteY3" fmla="*/ 176722 h 5161266"/>
                <a:gd name="connsiteX4" fmla="*/ 2571536 w 2571501"/>
                <a:gd name="connsiteY4" fmla="*/ 401405 h 5161266"/>
                <a:gd name="connsiteX5" fmla="*/ 2571536 w 2571501"/>
                <a:gd name="connsiteY5" fmla="*/ 4759862 h 5161266"/>
                <a:gd name="connsiteX6" fmla="*/ 2527079 w 2571501"/>
                <a:gd name="connsiteY6" fmla="*/ 4984546 h 5161266"/>
                <a:gd name="connsiteX7" fmla="*/ 2391310 w 2571501"/>
                <a:gd name="connsiteY7" fmla="*/ 5117732 h 5161266"/>
                <a:gd name="connsiteX8" fmla="*/ 2162199 w 2571501"/>
                <a:gd name="connsiteY8" fmla="*/ 5161267 h 5161266"/>
                <a:gd name="connsiteX9" fmla="*/ 409371 w 2571501"/>
                <a:gd name="connsiteY9" fmla="*/ 5161267 h 5161266"/>
                <a:gd name="connsiteX10" fmla="*/ 180260 w 2571501"/>
                <a:gd name="connsiteY10" fmla="*/ 5117732 h 5161266"/>
                <a:gd name="connsiteX11" fmla="*/ 44491 w 2571501"/>
                <a:gd name="connsiteY11" fmla="*/ 4984546 h 5161266"/>
                <a:gd name="connsiteX12" fmla="*/ 34 w 2571501"/>
                <a:gd name="connsiteY12" fmla="*/ 4759862 h 5161266"/>
                <a:gd name="connsiteX13" fmla="*/ 34 w 2571501"/>
                <a:gd name="connsiteY13" fmla="*/ 401590 h 5161266"/>
                <a:gd name="connsiteX14" fmla="*/ 44491 w 2571501"/>
                <a:gd name="connsiteY14" fmla="*/ 176906 h 5161266"/>
                <a:gd name="connsiteX15" fmla="*/ 180260 w 2571501"/>
                <a:gd name="connsiteY15" fmla="*/ 43719 h 5161266"/>
                <a:gd name="connsiteX16" fmla="*/ 409371 w 2571501"/>
                <a:gd name="connsiteY16" fmla="*/ 0 h 51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71501" h="5161266">
                  <a:moveTo>
                    <a:pt x="409371" y="0"/>
                  </a:moveTo>
                  <a:lnTo>
                    <a:pt x="2162199" y="0"/>
                  </a:lnTo>
                  <a:cubicBezTo>
                    <a:pt x="2270298" y="0"/>
                    <a:pt x="2329512" y="11253"/>
                    <a:pt x="2391310" y="43535"/>
                  </a:cubicBezTo>
                  <a:cubicBezTo>
                    <a:pt x="2449417" y="73972"/>
                    <a:pt x="2495904" y="119536"/>
                    <a:pt x="2527079" y="176722"/>
                  </a:cubicBezTo>
                  <a:cubicBezTo>
                    <a:pt x="2560099" y="237228"/>
                    <a:pt x="2571536" y="295335"/>
                    <a:pt x="2571536" y="401405"/>
                  </a:cubicBezTo>
                  <a:lnTo>
                    <a:pt x="2571536" y="4759862"/>
                  </a:lnTo>
                  <a:cubicBezTo>
                    <a:pt x="2571536" y="4865932"/>
                    <a:pt x="2560099" y="4924040"/>
                    <a:pt x="2527079" y="4984546"/>
                  </a:cubicBezTo>
                  <a:cubicBezTo>
                    <a:pt x="2495904" y="5041546"/>
                    <a:pt x="2449602" y="5087110"/>
                    <a:pt x="2391310" y="5117732"/>
                  </a:cubicBezTo>
                  <a:cubicBezTo>
                    <a:pt x="2329512" y="5150199"/>
                    <a:pt x="2270298" y="5161267"/>
                    <a:pt x="2162199" y="5161267"/>
                  </a:cubicBezTo>
                  <a:lnTo>
                    <a:pt x="409371" y="5161267"/>
                  </a:lnTo>
                  <a:cubicBezTo>
                    <a:pt x="301272" y="5161267"/>
                    <a:pt x="242058" y="5150014"/>
                    <a:pt x="180260" y="5117732"/>
                  </a:cubicBezTo>
                  <a:cubicBezTo>
                    <a:pt x="122153" y="5087295"/>
                    <a:pt x="75666" y="5041731"/>
                    <a:pt x="44491" y="4984546"/>
                  </a:cubicBezTo>
                  <a:cubicBezTo>
                    <a:pt x="11471" y="4924040"/>
                    <a:pt x="34" y="4865932"/>
                    <a:pt x="34" y="4759862"/>
                  </a:cubicBezTo>
                  <a:lnTo>
                    <a:pt x="34" y="401590"/>
                  </a:lnTo>
                  <a:cubicBezTo>
                    <a:pt x="34" y="295520"/>
                    <a:pt x="11471" y="237412"/>
                    <a:pt x="44491" y="176906"/>
                  </a:cubicBezTo>
                  <a:cubicBezTo>
                    <a:pt x="75666" y="119905"/>
                    <a:pt x="121968" y="74341"/>
                    <a:pt x="180260" y="43719"/>
                  </a:cubicBezTo>
                  <a:cubicBezTo>
                    <a:pt x="242058" y="11253"/>
                    <a:pt x="301272" y="0"/>
                    <a:pt x="409371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39000">
                  <a:schemeClr val="bg1">
                    <a:lumMod val="75000"/>
                  </a:schemeClr>
                </a:gs>
                <a:gs pos="2000">
                  <a:schemeClr val="tx1">
                    <a:lumMod val="75000"/>
                    <a:lumOff val="25000"/>
                  </a:schemeClr>
                </a:gs>
                <a:gs pos="1000">
                  <a:schemeClr val="bg1">
                    <a:lumMod val="8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  <a:gs pos="98000">
                  <a:schemeClr val="tx1">
                    <a:lumMod val="75000"/>
                    <a:lumOff val="25000"/>
                  </a:schemeClr>
                </a:gs>
                <a:gs pos="99000">
                  <a:schemeClr val="bg1">
                    <a:lumMod val="75000"/>
                  </a:schemeClr>
                </a:gs>
              </a:gsLst>
              <a:lin ang="0" scaled="0"/>
            </a:gradFill>
            <a:ln w="48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cs typeface="汉仪宋韵朗黑W" panose="00020600040101010101" charset="-122"/>
              </a:endParaRPr>
            </a:p>
          </p:txBody>
        </p:sp>
        <p:grpSp>
          <p:nvGrpSpPr>
            <p:cNvPr id="26" name="ïṣľîḓe"/>
            <p:cNvGrpSpPr/>
            <p:nvPr/>
          </p:nvGrpSpPr>
          <p:grpSpPr>
            <a:xfrm>
              <a:off x="4853599" y="1159814"/>
              <a:ext cx="2479082" cy="5187092"/>
              <a:chOff x="4853599" y="1159814"/>
              <a:chExt cx="2479082" cy="5187092"/>
            </a:xfrm>
            <a:solidFill>
              <a:srgbClr val="FFFFFF"/>
            </a:solidFill>
          </p:grpSpPr>
          <p:sp>
            <p:nvSpPr>
              <p:cNvPr id="71" name="i$ḻíḋè"/>
              <p:cNvSpPr/>
              <p:nvPr/>
            </p:nvSpPr>
            <p:spPr>
              <a:xfrm>
                <a:off x="4853599" y="1159814"/>
                <a:ext cx="2479082" cy="5187092"/>
              </a:xfrm>
              <a:custGeom>
                <a:avLst/>
                <a:gdLst>
                  <a:gd name="connsiteX0" fmla="*/ 394614 w 2479082"/>
                  <a:gd name="connsiteY0" fmla="*/ 0 h 5187092"/>
                  <a:gd name="connsiteX1" fmla="*/ 2084537 w 2479082"/>
                  <a:gd name="connsiteY1" fmla="*/ 0 h 5187092"/>
                  <a:gd name="connsiteX2" fmla="*/ 2305531 w 2479082"/>
                  <a:gd name="connsiteY2" fmla="*/ 43904 h 5187092"/>
                  <a:gd name="connsiteX3" fmla="*/ 2436320 w 2479082"/>
                  <a:gd name="connsiteY3" fmla="*/ 177644 h 5187092"/>
                  <a:gd name="connsiteX4" fmla="*/ 2479117 w 2479082"/>
                  <a:gd name="connsiteY4" fmla="*/ 403434 h 5187092"/>
                  <a:gd name="connsiteX5" fmla="*/ 2479117 w 2479082"/>
                  <a:gd name="connsiteY5" fmla="*/ 4783658 h 5187092"/>
                  <a:gd name="connsiteX6" fmla="*/ 2436320 w 2479082"/>
                  <a:gd name="connsiteY6" fmla="*/ 5009449 h 5187092"/>
                  <a:gd name="connsiteX7" fmla="*/ 2305531 w 2479082"/>
                  <a:gd name="connsiteY7" fmla="*/ 5143189 h 5187092"/>
                  <a:gd name="connsiteX8" fmla="*/ 2084537 w 2479082"/>
                  <a:gd name="connsiteY8" fmla="*/ 5187093 h 5187092"/>
                  <a:gd name="connsiteX9" fmla="*/ 394614 w 2479082"/>
                  <a:gd name="connsiteY9" fmla="*/ 5187093 h 5187092"/>
                  <a:gd name="connsiteX10" fmla="*/ 173620 w 2479082"/>
                  <a:gd name="connsiteY10" fmla="*/ 5143189 h 5187092"/>
                  <a:gd name="connsiteX11" fmla="*/ 42831 w 2479082"/>
                  <a:gd name="connsiteY11" fmla="*/ 5009449 h 5187092"/>
                  <a:gd name="connsiteX12" fmla="*/ 34 w 2479082"/>
                  <a:gd name="connsiteY12" fmla="*/ 4783843 h 5187092"/>
                  <a:gd name="connsiteX13" fmla="*/ 34 w 2479082"/>
                  <a:gd name="connsiteY13" fmla="*/ 403434 h 5187092"/>
                  <a:gd name="connsiteX14" fmla="*/ 42831 w 2479082"/>
                  <a:gd name="connsiteY14" fmla="*/ 177644 h 5187092"/>
                  <a:gd name="connsiteX15" fmla="*/ 173620 w 2479082"/>
                  <a:gd name="connsiteY15" fmla="*/ 43904 h 5187092"/>
                  <a:gd name="connsiteX16" fmla="*/ 394614 w 2479082"/>
                  <a:gd name="connsiteY16" fmla="*/ 0 h 5187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79082" h="5187092">
                    <a:moveTo>
                      <a:pt x="394614" y="0"/>
                    </a:moveTo>
                    <a:lnTo>
                      <a:pt x="2084537" y="0"/>
                    </a:lnTo>
                    <a:cubicBezTo>
                      <a:pt x="2188762" y="0"/>
                      <a:pt x="2245948" y="11253"/>
                      <a:pt x="2305531" y="43904"/>
                    </a:cubicBezTo>
                    <a:cubicBezTo>
                      <a:pt x="2361610" y="74526"/>
                      <a:pt x="2406436" y="120274"/>
                      <a:pt x="2436320" y="177644"/>
                    </a:cubicBezTo>
                    <a:cubicBezTo>
                      <a:pt x="2468233" y="238519"/>
                      <a:pt x="2479117" y="296996"/>
                      <a:pt x="2479117" y="403434"/>
                    </a:cubicBezTo>
                    <a:lnTo>
                      <a:pt x="2479117" y="4783658"/>
                    </a:lnTo>
                    <a:cubicBezTo>
                      <a:pt x="2479117" y="4890282"/>
                      <a:pt x="2468049" y="4948574"/>
                      <a:pt x="2436320" y="5009449"/>
                    </a:cubicBezTo>
                    <a:cubicBezTo>
                      <a:pt x="2406252" y="5066819"/>
                      <a:pt x="2361610" y="5112567"/>
                      <a:pt x="2305531" y="5143189"/>
                    </a:cubicBezTo>
                    <a:cubicBezTo>
                      <a:pt x="2245948" y="5175840"/>
                      <a:pt x="2188947" y="5187093"/>
                      <a:pt x="2084537" y="5187093"/>
                    </a:cubicBezTo>
                    <a:lnTo>
                      <a:pt x="394614" y="5187093"/>
                    </a:lnTo>
                    <a:cubicBezTo>
                      <a:pt x="290389" y="5187093"/>
                      <a:pt x="233203" y="5175840"/>
                      <a:pt x="173620" y="5143189"/>
                    </a:cubicBezTo>
                    <a:cubicBezTo>
                      <a:pt x="117541" y="5112567"/>
                      <a:pt x="72715" y="5066819"/>
                      <a:pt x="42831" y="5009449"/>
                    </a:cubicBezTo>
                    <a:cubicBezTo>
                      <a:pt x="11102" y="4948758"/>
                      <a:pt x="34" y="4890282"/>
                      <a:pt x="34" y="4783843"/>
                    </a:cubicBezTo>
                    <a:lnTo>
                      <a:pt x="34" y="403434"/>
                    </a:lnTo>
                    <a:cubicBezTo>
                      <a:pt x="34" y="296811"/>
                      <a:pt x="11102" y="238519"/>
                      <a:pt x="42831" y="177644"/>
                    </a:cubicBezTo>
                    <a:cubicBezTo>
                      <a:pt x="72899" y="120274"/>
                      <a:pt x="117541" y="74526"/>
                      <a:pt x="173620" y="43904"/>
                    </a:cubicBezTo>
                    <a:cubicBezTo>
                      <a:pt x="233388" y="11253"/>
                      <a:pt x="290389" y="0"/>
                      <a:pt x="394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72" name="ïṣḻiḋè"/>
              <p:cNvSpPr/>
              <p:nvPr/>
            </p:nvSpPr>
            <p:spPr>
              <a:xfrm>
                <a:off x="4853599" y="1159814"/>
                <a:ext cx="2479082" cy="5187092"/>
              </a:xfrm>
              <a:custGeom>
                <a:avLst/>
                <a:gdLst>
                  <a:gd name="connsiteX0" fmla="*/ 394614 w 2479082"/>
                  <a:gd name="connsiteY0" fmla="*/ 0 h 5187092"/>
                  <a:gd name="connsiteX1" fmla="*/ 2084537 w 2479082"/>
                  <a:gd name="connsiteY1" fmla="*/ 0 h 5187092"/>
                  <a:gd name="connsiteX2" fmla="*/ 2305531 w 2479082"/>
                  <a:gd name="connsiteY2" fmla="*/ 43904 h 5187092"/>
                  <a:gd name="connsiteX3" fmla="*/ 2436320 w 2479082"/>
                  <a:gd name="connsiteY3" fmla="*/ 177644 h 5187092"/>
                  <a:gd name="connsiteX4" fmla="*/ 2479117 w 2479082"/>
                  <a:gd name="connsiteY4" fmla="*/ 403434 h 5187092"/>
                  <a:gd name="connsiteX5" fmla="*/ 2479117 w 2479082"/>
                  <a:gd name="connsiteY5" fmla="*/ 4783658 h 5187092"/>
                  <a:gd name="connsiteX6" fmla="*/ 2436320 w 2479082"/>
                  <a:gd name="connsiteY6" fmla="*/ 5009449 h 5187092"/>
                  <a:gd name="connsiteX7" fmla="*/ 2305531 w 2479082"/>
                  <a:gd name="connsiteY7" fmla="*/ 5143189 h 5187092"/>
                  <a:gd name="connsiteX8" fmla="*/ 2084537 w 2479082"/>
                  <a:gd name="connsiteY8" fmla="*/ 5187093 h 5187092"/>
                  <a:gd name="connsiteX9" fmla="*/ 394614 w 2479082"/>
                  <a:gd name="connsiteY9" fmla="*/ 5187093 h 5187092"/>
                  <a:gd name="connsiteX10" fmla="*/ 173620 w 2479082"/>
                  <a:gd name="connsiteY10" fmla="*/ 5143189 h 5187092"/>
                  <a:gd name="connsiteX11" fmla="*/ 42831 w 2479082"/>
                  <a:gd name="connsiteY11" fmla="*/ 5009449 h 5187092"/>
                  <a:gd name="connsiteX12" fmla="*/ 34 w 2479082"/>
                  <a:gd name="connsiteY12" fmla="*/ 4783843 h 5187092"/>
                  <a:gd name="connsiteX13" fmla="*/ 34 w 2479082"/>
                  <a:gd name="connsiteY13" fmla="*/ 403434 h 5187092"/>
                  <a:gd name="connsiteX14" fmla="*/ 42831 w 2479082"/>
                  <a:gd name="connsiteY14" fmla="*/ 177644 h 5187092"/>
                  <a:gd name="connsiteX15" fmla="*/ 173620 w 2479082"/>
                  <a:gd name="connsiteY15" fmla="*/ 43904 h 5187092"/>
                  <a:gd name="connsiteX16" fmla="*/ 394614 w 2479082"/>
                  <a:gd name="connsiteY16" fmla="*/ 0 h 5187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79082" h="5187092">
                    <a:moveTo>
                      <a:pt x="394614" y="0"/>
                    </a:moveTo>
                    <a:lnTo>
                      <a:pt x="2084537" y="0"/>
                    </a:lnTo>
                    <a:cubicBezTo>
                      <a:pt x="2188762" y="0"/>
                      <a:pt x="2245948" y="11253"/>
                      <a:pt x="2305531" y="43904"/>
                    </a:cubicBezTo>
                    <a:cubicBezTo>
                      <a:pt x="2361610" y="74526"/>
                      <a:pt x="2406436" y="120274"/>
                      <a:pt x="2436320" y="177644"/>
                    </a:cubicBezTo>
                    <a:cubicBezTo>
                      <a:pt x="2468233" y="238519"/>
                      <a:pt x="2479117" y="296996"/>
                      <a:pt x="2479117" y="403434"/>
                    </a:cubicBezTo>
                    <a:lnTo>
                      <a:pt x="2479117" y="4783658"/>
                    </a:lnTo>
                    <a:cubicBezTo>
                      <a:pt x="2479117" y="4890282"/>
                      <a:pt x="2468049" y="4948574"/>
                      <a:pt x="2436320" y="5009449"/>
                    </a:cubicBezTo>
                    <a:cubicBezTo>
                      <a:pt x="2406252" y="5066819"/>
                      <a:pt x="2361610" y="5112567"/>
                      <a:pt x="2305531" y="5143189"/>
                    </a:cubicBezTo>
                    <a:cubicBezTo>
                      <a:pt x="2245948" y="5175840"/>
                      <a:pt x="2188947" y="5187093"/>
                      <a:pt x="2084537" y="5187093"/>
                    </a:cubicBezTo>
                    <a:lnTo>
                      <a:pt x="394614" y="5187093"/>
                    </a:lnTo>
                    <a:cubicBezTo>
                      <a:pt x="290389" y="5187093"/>
                      <a:pt x="233203" y="5175840"/>
                      <a:pt x="173620" y="5143189"/>
                    </a:cubicBezTo>
                    <a:cubicBezTo>
                      <a:pt x="117541" y="5112567"/>
                      <a:pt x="72715" y="5066819"/>
                      <a:pt x="42831" y="5009449"/>
                    </a:cubicBezTo>
                    <a:cubicBezTo>
                      <a:pt x="11102" y="4948758"/>
                      <a:pt x="34" y="4890282"/>
                      <a:pt x="34" y="4783843"/>
                    </a:cubicBezTo>
                    <a:lnTo>
                      <a:pt x="34" y="403434"/>
                    </a:lnTo>
                    <a:cubicBezTo>
                      <a:pt x="34" y="296811"/>
                      <a:pt x="11102" y="238519"/>
                      <a:pt x="42831" y="177644"/>
                    </a:cubicBezTo>
                    <a:cubicBezTo>
                      <a:pt x="72899" y="120274"/>
                      <a:pt x="117541" y="74526"/>
                      <a:pt x="173620" y="43904"/>
                    </a:cubicBezTo>
                    <a:cubicBezTo>
                      <a:pt x="233388" y="11253"/>
                      <a:pt x="290389" y="0"/>
                      <a:pt x="394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</p:grpSp>
        <p:sp>
          <p:nvSpPr>
            <p:cNvPr id="27" name="ïṥ1iďé"/>
            <p:cNvSpPr/>
            <p:nvPr/>
          </p:nvSpPr>
          <p:spPr>
            <a:xfrm>
              <a:off x="4843454" y="1171804"/>
              <a:ext cx="2506937" cy="5163295"/>
            </a:xfrm>
            <a:custGeom>
              <a:avLst/>
              <a:gdLst>
                <a:gd name="connsiteX0" fmla="*/ 2127887 w 2506937"/>
                <a:gd name="connsiteY0" fmla="*/ 0 h 5163295"/>
                <a:gd name="connsiteX1" fmla="*/ 2342425 w 2506937"/>
                <a:gd name="connsiteY1" fmla="*/ 40952 h 5163295"/>
                <a:gd name="connsiteX2" fmla="*/ 2466020 w 2506937"/>
                <a:gd name="connsiteY2" fmla="*/ 164547 h 5163295"/>
                <a:gd name="connsiteX3" fmla="*/ 2506972 w 2506937"/>
                <a:gd name="connsiteY3" fmla="*/ 379084 h 5163295"/>
                <a:gd name="connsiteX4" fmla="*/ 2506972 w 2506937"/>
                <a:gd name="connsiteY4" fmla="*/ 379084 h 5163295"/>
                <a:gd name="connsiteX5" fmla="*/ 2506972 w 2506937"/>
                <a:gd name="connsiteY5" fmla="*/ 4784212 h 5163295"/>
                <a:gd name="connsiteX6" fmla="*/ 2466020 w 2506937"/>
                <a:gd name="connsiteY6" fmla="*/ 4998750 h 5163295"/>
                <a:gd name="connsiteX7" fmla="*/ 2342425 w 2506937"/>
                <a:gd name="connsiteY7" fmla="*/ 5122344 h 5163295"/>
                <a:gd name="connsiteX8" fmla="*/ 2127887 w 2506937"/>
                <a:gd name="connsiteY8" fmla="*/ 5163296 h 5163295"/>
                <a:gd name="connsiteX9" fmla="*/ 2127887 w 2506937"/>
                <a:gd name="connsiteY9" fmla="*/ 5163296 h 5163295"/>
                <a:gd name="connsiteX10" fmla="*/ 379118 w 2506937"/>
                <a:gd name="connsiteY10" fmla="*/ 5163296 h 5163295"/>
                <a:gd name="connsiteX11" fmla="*/ 164581 w 2506937"/>
                <a:gd name="connsiteY11" fmla="*/ 5122344 h 5163295"/>
                <a:gd name="connsiteX12" fmla="*/ 40986 w 2506937"/>
                <a:gd name="connsiteY12" fmla="*/ 4998750 h 5163295"/>
                <a:gd name="connsiteX13" fmla="*/ 34 w 2506937"/>
                <a:gd name="connsiteY13" fmla="*/ 4784212 h 5163295"/>
                <a:gd name="connsiteX14" fmla="*/ 34 w 2506937"/>
                <a:gd name="connsiteY14" fmla="*/ 4784212 h 5163295"/>
                <a:gd name="connsiteX15" fmla="*/ 34 w 2506937"/>
                <a:gd name="connsiteY15" fmla="*/ 379084 h 5163295"/>
                <a:gd name="connsiteX16" fmla="*/ 40986 w 2506937"/>
                <a:gd name="connsiteY16" fmla="*/ 164547 h 5163295"/>
                <a:gd name="connsiteX17" fmla="*/ 164581 w 2506937"/>
                <a:gd name="connsiteY17" fmla="*/ 40952 h 5163295"/>
                <a:gd name="connsiteX18" fmla="*/ 379118 w 2506937"/>
                <a:gd name="connsiteY18" fmla="*/ 0 h 5163295"/>
                <a:gd name="connsiteX19" fmla="*/ 379118 w 2506937"/>
                <a:gd name="connsiteY19" fmla="*/ 0 h 5163295"/>
                <a:gd name="connsiteX20" fmla="*/ 2127887 w 2506937"/>
                <a:gd name="connsiteY20" fmla="*/ 0 h 5163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06937" h="5163295">
                  <a:moveTo>
                    <a:pt x="2127887" y="0"/>
                  </a:moveTo>
                  <a:cubicBezTo>
                    <a:pt x="2230821" y="0"/>
                    <a:pt x="2285424" y="10515"/>
                    <a:pt x="2342425" y="40952"/>
                  </a:cubicBezTo>
                  <a:cubicBezTo>
                    <a:pt x="2395368" y="69360"/>
                    <a:pt x="2437611" y="111604"/>
                    <a:pt x="2466020" y="164547"/>
                  </a:cubicBezTo>
                  <a:cubicBezTo>
                    <a:pt x="2496457" y="221548"/>
                    <a:pt x="2506972" y="276151"/>
                    <a:pt x="2506972" y="379084"/>
                  </a:cubicBezTo>
                  <a:lnTo>
                    <a:pt x="2506972" y="379084"/>
                  </a:lnTo>
                  <a:lnTo>
                    <a:pt x="2506972" y="4784212"/>
                  </a:lnTo>
                  <a:cubicBezTo>
                    <a:pt x="2506972" y="4887146"/>
                    <a:pt x="2496457" y="4941748"/>
                    <a:pt x="2466020" y="4998750"/>
                  </a:cubicBezTo>
                  <a:cubicBezTo>
                    <a:pt x="2437611" y="5051692"/>
                    <a:pt x="2395368" y="5093936"/>
                    <a:pt x="2342425" y="5122344"/>
                  </a:cubicBezTo>
                  <a:cubicBezTo>
                    <a:pt x="2285424" y="5152782"/>
                    <a:pt x="2230821" y="5163296"/>
                    <a:pt x="2127887" y="5163296"/>
                  </a:cubicBezTo>
                  <a:lnTo>
                    <a:pt x="2127887" y="5163296"/>
                  </a:lnTo>
                  <a:lnTo>
                    <a:pt x="379118" y="5163296"/>
                  </a:lnTo>
                  <a:cubicBezTo>
                    <a:pt x="276185" y="5163296"/>
                    <a:pt x="221582" y="5152782"/>
                    <a:pt x="164581" y="5122344"/>
                  </a:cubicBezTo>
                  <a:cubicBezTo>
                    <a:pt x="111638" y="5093936"/>
                    <a:pt x="69394" y="5051692"/>
                    <a:pt x="40986" y="4998750"/>
                  </a:cubicBezTo>
                  <a:cubicBezTo>
                    <a:pt x="10549" y="4941748"/>
                    <a:pt x="34" y="4887146"/>
                    <a:pt x="34" y="4784212"/>
                  </a:cubicBezTo>
                  <a:lnTo>
                    <a:pt x="34" y="4784212"/>
                  </a:lnTo>
                  <a:lnTo>
                    <a:pt x="34" y="379084"/>
                  </a:lnTo>
                  <a:cubicBezTo>
                    <a:pt x="34" y="276151"/>
                    <a:pt x="10549" y="221548"/>
                    <a:pt x="40986" y="164547"/>
                  </a:cubicBezTo>
                  <a:cubicBezTo>
                    <a:pt x="69394" y="111604"/>
                    <a:pt x="111638" y="69360"/>
                    <a:pt x="164581" y="40952"/>
                  </a:cubicBezTo>
                  <a:cubicBezTo>
                    <a:pt x="221582" y="10515"/>
                    <a:pt x="276185" y="0"/>
                    <a:pt x="379118" y="0"/>
                  </a:cubicBezTo>
                  <a:lnTo>
                    <a:pt x="379118" y="0"/>
                  </a:lnTo>
                  <a:lnTo>
                    <a:pt x="2127887" y="0"/>
                  </a:lnTo>
                  <a:close/>
                </a:path>
              </a:pathLst>
            </a:custGeom>
            <a:solidFill>
              <a:srgbClr val="5F5F5F"/>
            </a:solidFill>
            <a:ln w="552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汉仪宋韵朗黑W" panose="00020600040101010101" charset="-122"/>
              </a:endParaRPr>
            </a:p>
          </p:txBody>
        </p:sp>
        <p:grpSp>
          <p:nvGrpSpPr>
            <p:cNvPr id="28" name="iŝ1îḋê"/>
            <p:cNvGrpSpPr/>
            <p:nvPr/>
          </p:nvGrpSpPr>
          <p:grpSpPr>
            <a:xfrm>
              <a:off x="4868357" y="1196707"/>
              <a:ext cx="2457130" cy="5113489"/>
              <a:chOff x="4868357" y="1196707"/>
              <a:chExt cx="2457130" cy="5113489"/>
            </a:xfrm>
          </p:grpSpPr>
          <p:sp>
            <p:nvSpPr>
              <p:cNvPr id="69" name="iSľïḓê"/>
              <p:cNvSpPr/>
              <p:nvPr/>
            </p:nvSpPr>
            <p:spPr>
              <a:xfrm>
                <a:off x="4868357" y="1196707"/>
                <a:ext cx="2457130" cy="5113489"/>
              </a:xfrm>
              <a:custGeom>
                <a:avLst/>
                <a:gdLst>
                  <a:gd name="connsiteX0" fmla="*/ 355875 w 2457130"/>
                  <a:gd name="connsiteY0" fmla="*/ 0 h 5113489"/>
                  <a:gd name="connsiteX1" fmla="*/ 2101508 w 2457130"/>
                  <a:gd name="connsiteY1" fmla="*/ 0 h 5113489"/>
                  <a:gd name="connsiteX2" fmla="*/ 2305162 w 2457130"/>
                  <a:gd name="connsiteY2" fmla="*/ 38001 h 5113489"/>
                  <a:gd name="connsiteX3" fmla="*/ 2418980 w 2457130"/>
                  <a:gd name="connsiteY3" fmla="*/ 151449 h 5113489"/>
                  <a:gd name="connsiteX4" fmla="*/ 2457165 w 2457130"/>
                  <a:gd name="connsiteY4" fmla="*/ 354181 h 5113489"/>
                  <a:gd name="connsiteX5" fmla="*/ 2457165 w 2457130"/>
                  <a:gd name="connsiteY5" fmla="*/ 4759308 h 5113489"/>
                  <a:gd name="connsiteX6" fmla="*/ 2418980 w 2457130"/>
                  <a:gd name="connsiteY6" fmla="*/ 4962040 h 5113489"/>
                  <a:gd name="connsiteX7" fmla="*/ 2305162 w 2457130"/>
                  <a:gd name="connsiteY7" fmla="*/ 5075489 h 5113489"/>
                  <a:gd name="connsiteX8" fmla="*/ 2101508 w 2457130"/>
                  <a:gd name="connsiteY8" fmla="*/ 5113489 h 5113489"/>
                  <a:gd name="connsiteX9" fmla="*/ 355875 w 2457130"/>
                  <a:gd name="connsiteY9" fmla="*/ 5113489 h 5113489"/>
                  <a:gd name="connsiteX10" fmla="*/ 152221 w 2457130"/>
                  <a:gd name="connsiteY10" fmla="*/ 5075489 h 5113489"/>
                  <a:gd name="connsiteX11" fmla="*/ 38404 w 2457130"/>
                  <a:gd name="connsiteY11" fmla="*/ 4962040 h 5113489"/>
                  <a:gd name="connsiteX12" fmla="*/ 34 w 2457130"/>
                  <a:gd name="connsiteY12" fmla="*/ 4759308 h 5113489"/>
                  <a:gd name="connsiteX13" fmla="*/ 34 w 2457130"/>
                  <a:gd name="connsiteY13" fmla="*/ 354181 h 5113489"/>
                  <a:gd name="connsiteX14" fmla="*/ 38219 w 2457130"/>
                  <a:gd name="connsiteY14" fmla="*/ 151449 h 5113489"/>
                  <a:gd name="connsiteX15" fmla="*/ 152037 w 2457130"/>
                  <a:gd name="connsiteY15" fmla="*/ 38001 h 5113489"/>
                  <a:gd name="connsiteX16" fmla="*/ 355875 w 2457130"/>
                  <a:gd name="connsiteY16" fmla="*/ 0 h 511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7130" h="5113489">
                    <a:moveTo>
                      <a:pt x="355875" y="0"/>
                    </a:moveTo>
                    <a:lnTo>
                      <a:pt x="2101508" y="0"/>
                    </a:lnTo>
                    <a:cubicBezTo>
                      <a:pt x="2200199" y="0"/>
                      <a:pt x="2251482" y="9408"/>
                      <a:pt x="2305162" y="38001"/>
                    </a:cubicBezTo>
                    <a:cubicBezTo>
                      <a:pt x="2354047" y="64011"/>
                      <a:pt x="2392970" y="102749"/>
                      <a:pt x="2418980" y="151449"/>
                    </a:cubicBezTo>
                    <a:cubicBezTo>
                      <a:pt x="2447757" y="204945"/>
                      <a:pt x="2457165" y="256043"/>
                      <a:pt x="2457165" y="354181"/>
                    </a:cubicBezTo>
                    <a:lnTo>
                      <a:pt x="2457165" y="4759308"/>
                    </a:lnTo>
                    <a:cubicBezTo>
                      <a:pt x="2457165" y="4857631"/>
                      <a:pt x="2447757" y="4908729"/>
                      <a:pt x="2418980" y="4962040"/>
                    </a:cubicBezTo>
                    <a:cubicBezTo>
                      <a:pt x="2392785" y="5010740"/>
                      <a:pt x="2354047" y="5049294"/>
                      <a:pt x="2305162" y="5075489"/>
                    </a:cubicBezTo>
                    <a:cubicBezTo>
                      <a:pt x="2251482" y="5104081"/>
                      <a:pt x="2200199" y="5113489"/>
                      <a:pt x="2101508" y="5113489"/>
                    </a:cubicBezTo>
                    <a:lnTo>
                      <a:pt x="355875" y="5113489"/>
                    </a:lnTo>
                    <a:cubicBezTo>
                      <a:pt x="257184" y="5113489"/>
                      <a:pt x="205902" y="5104081"/>
                      <a:pt x="152221" y="5075489"/>
                    </a:cubicBezTo>
                    <a:cubicBezTo>
                      <a:pt x="103337" y="5049479"/>
                      <a:pt x="64414" y="5010740"/>
                      <a:pt x="38404" y="4962040"/>
                    </a:cubicBezTo>
                    <a:cubicBezTo>
                      <a:pt x="9442" y="4908729"/>
                      <a:pt x="34" y="4857631"/>
                      <a:pt x="34" y="4759308"/>
                    </a:cubicBezTo>
                    <a:lnTo>
                      <a:pt x="34" y="354181"/>
                    </a:lnTo>
                    <a:cubicBezTo>
                      <a:pt x="34" y="255859"/>
                      <a:pt x="9442" y="204761"/>
                      <a:pt x="38219" y="151449"/>
                    </a:cubicBezTo>
                    <a:cubicBezTo>
                      <a:pt x="64414" y="102749"/>
                      <a:pt x="103152" y="64195"/>
                      <a:pt x="152037" y="38001"/>
                    </a:cubicBezTo>
                    <a:cubicBezTo>
                      <a:pt x="205717" y="9408"/>
                      <a:pt x="257000" y="0"/>
                      <a:pt x="35587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39000">
                    <a:schemeClr val="bg1">
                      <a:lumMod val="75000"/>
                    </a:schemeClr>
                  </a:gs>
                  <a:gs pos="2000">
                    <a:schemeClr val="tx1">
                      <a:lumMod val="75000"/>
                      <a:lumOff val="25000"/>
                    </a:schemeClr>
                  </a:gs>
                  <a:gs pos="1000">
                    <a:schemeClr val="bg1">
                      <a:lumMod val="8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  <a:gs pos="98000">
                    <a:schemeClr val="tx1">
                      <a:lumMod val="75000"/>
                      <a:lumOff val="25000"/>
                    </a:schemeClr>
                  </a:gs>
                  <a:gs pos="99000">
                    <a:schemeClr val="bg1">
                      <a:lumMod val="75000"/>
                    </a:schemeClr>
                  </a:gs>
                </a:gsLst>
                <a:lin ang="0" scaled="0"/>
              </a:gradFill>
              <a:ln w="4833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70" name="iṧḷiďê"/>
              <p:cNvSpPr/>
              <p:nvPr/>
            </p:nvSpPr>
            <p:spPr>
              <a:xfrm>
                <a:off x="4868357" y="1196707"/>
                <a:ext cx="2457130" cy="5113489"/>
              </a:xfrm>
              <a:custGeom>
                <a:avLst/>
                <a:gdLst>
                  <a:gd name="connsiteX0" fmla="*/ 355875 w 2457130"/>
                  <a:gd name="connsiteY0" fmla="*/ 0 h 5113489"/>
                  <a:gd name="connsiteX1" fmla="*/ 2101508 w 2457130"/>
                  <a:gd name="connsiteY1" fmla="*/ 0 h 5113489"/>
                  <a:gd name="connsiteX2" fmla="*/ 2305162 w 2457130"/>
                  <a:gd name="connsiteY2" fmla="*/ 38001 h 5113489"/>
                  <a:gd name="connsiteX3" fmla="*/ 2418980 w 2457130"/>
                  <a:gd name="connsiteY3" fmla="*/ 151449 h 5113489"/>
                  <a:gd name="connsiteX4" fmla="*/ 2457165 w 2457130"/>
                  <a:gd name="connsiteY4" fmla="*/ 354181 h 5113489"/>
                  <a:gd name="connsiteX5" fmla="*/ 2457165 w 2457130"/>
                  <a:gd name="connsiteY5" fmla="*/ 4759308 h 5113489"/>
                  <a:gd name="connsiteX6" fmla="*/ 2418980 w 2457130"/>
                  <a:gd name="connsiteY6" fmla="*/ 4962040 h 5113489"/>
                  <a:gd name="connsiteX7" fmla="*/ 2305162 w 2457130"/>
                  <a:gd name="connsiteY7" fmla="*/ 5075489 h 5113489"/>
                  <a:gd name="connsiteX8" fmla="*/ 2101508 w 2457130"/>
                  <a:gd name="connsiteY8" fmla="*/ 5113489 h 5113489"/>
                  <a:gd name="connsiteX9" fmla="*/ 355875 w 2457130"/>
                  <a:gd name="connsiteY9" fmla="*/ 5113489 h 5113489"/>
                  <a:gd name="connsiteX10" fmla="*/ 152221 w 2457130"/>
                  <a:gd name="connsiteY10" fmla="*/ 5075489 h 5113489"/>
                  <a:gd name="connsiteX11" fmla="*/ 38404 w 2457130"/>
                  <a:gd name="connsiteY11" fmla="*/ 4962040 h 5113489"/>
                  <a:gd name="connsiteX12" fmla="*/ 34 w 2457130"/>
                  <a:gd name="connsiteY12" fmla="*/ 4759308 h 5113489"/>
                  <a:gd name="connsiteX13" fmla="*/ 34 w 2457130"/>
                  <a:gd name="connsiteY13" fmla="*/ 354181 h 5113489"/>
                  <a:gd name="connsiteX14" fmla="*/ 38219 w 2457130"/>
                  <a:gd name="connsiteY14" fmla="*/ 151449 h 5113489"/>
                  <a:gd name="connsiteX15" fmla="*/ 152037 w 2457130"/>
                  <a:gd name="connsiteY15" fmla="*/ 38001 h 5113489"/>
                  <a:gd name="connsiteX16" fmla="*/ 355875 w 2457130"/>
                  <a:gd name="connsiteY16" fmla="*/ 0 h 511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7130" h="5113489">
                    <a:moveTo>
                      <a:pt x="355875" y="0"/>
                    </a:moveTo>
                    <a:lnTo>
                      <a:pt x="2101508" y="0"/>
                    </a:lnTo>
                    <a:cubicBezTo>
                      <a:pt x="2200199" y="0"/>
                      <a:pt x="2251482" y="9408"/>
                      <a:pt x="2305162" y="38001"/>
                    </a:cubicBezTo>
                    <a:cubicBezTo>
                      <a:pt x="2354047" y="64011"/>
                      <a:pt x="2392970" y="102749"/>
                      <a:pt x="2418980" y="151449"/>
                    </a:cubicBezTo>
                    <a:cubicBezTo>
                      <a:pt x="2447757" y="204945"/>
                      <a:pt x="2457165" y="256043"/>
                      <a:pt x="2457165" y="354181"/>
                    </a:cubicBezTo>
                    <a:lnTo>
                      <a:pt x="2457165" y="4759308"/>
                    </a:lnTo>
                    <a:cubicBezTo>
                      <a:pt x="2457165" y="4857631"/>
                      <a:pt x="2447757" y="4908729"/>
                      <a:pt x="2418980" y="4962040"/>
                    </a:cubicBezTo>
                    <a:cubicBezTo>
                      <a:pt x="2392785" y="5010740"/>
                      <a:pt x="2354047" y="5049294"/>
                      <a:pt x="2305162" y="5075489"/>
                    </a:cubicBezTo>
                    <a:cubicBezTo>
                      <a:pt x="2251482" y="5104081"/>
                      <a:pt x="2200199" y="5113489"/>
                      <a:pt x="2101508" y="5113489"/>
                    </a:cubicBezTo>
                    <a:lnTo>
                      <a:pt x="355875" y="5113489"/>
                    </a:lnTo>
                    <a:cubicBezTo>
                      <a:pt x="257184" y="5113489"/>
                      <a:pt x="205902" y="5104081"/>
                      <a:pt x="152221" y="5075489"/>
                    </a:cubicBezTo>
                    <a:cubicBezTo>
                      <a:pt x="103337" y="5049479"/>
                      <a:pt x="64414" y="5010740"/>
                      <a:pt x="38404" y="4962040"/>
                    </a:cubicBezTo>
                    <a:cubicBezTo>
                      <a:pt x="9442" y="4908729"/>
                      <a:pt x="34" y="4857631"/>
                      <a:pt x="34" y="4759308"/>
                    </a:cubicBezTo>
                    <a:lnTo>
                      <a:pt x="34" y="354181"/>
                    </a:lnTo>
                    <a:cubicBezTo>
                      <a:pt x="34" y="255859"/>
                      <a:pt x="9442" y="204761"/>
                      <a:pt x="38219" y="151449"/>
                    </a:cubicBezTo>
                    <a:cubicBezTo>
                      <a:pt x="64414" y="102749"/>
                      <a:pt x="103152" y="64195"/>
                      <a:pt x="152037" y="38001"/>
                    </a:cubicBezTo>
                    <a:cubicBezTo>
                      <a:pt x="205717" y="9408"/>
                      <a:pt x="257000" y="0"/>
                      <a:pt x="35587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39000">
                    <a:schemeClr val="bg1">
                      <a:lumMod val="75000"/>
                    </a:schemeClr>
                  </a:gs>
                  <a:gs pos="2000">
                    <a:schemeClr val="tx1">
                      <a:lumMod val="75000"/>
                      <a:lumOff val="25000"/>
                    </a:schemeClr>
                  </a:gs>
                  <a:gs pos="1000">
                    <a:schemeClr val="bg1">
                      <a:lumMod val="8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  <a:gs pos="98000">
                    <a:schemeClr val="tx1">
                      <a:lumMod val="75000"/>
                      <a:lumOff val="25000"/>
                    </a:schemeClr>
                  </a:gs>
                  <a:gs pos="99000">
                    <a:schemeClr val="bg1">
                      <a:lumMod val="75000"/>
                    </a:schemeClr>
                  </a:gs>
                </a:gsLst>
                <a:lin ang="0" scaled="0"/>
              </a:gradFill>
              <a:ln w="4833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</p:grpSp>
        <p:sp>
          <p:nvSpPr>
            <p:cNvPr id="29" name="ïŝļidê"/>
            <p:cNvSpPr/>
            <p:nvPr/>
          </p:nvSpPr>
          <p:spPr>
            <a:xfrm>
              <a:off x="4907095" y="1229912"/>
              <a:ext cx="2379838" cy="5047449"/>
            </a:xfrm>
            <a:custGeom>
              <a:avLst/>
              <a:gdLst>
                <a:gd name="connsiteX0" fmla="*/ 321011 w 2379838"/>
                <a:gd name="connsiteY0" fmla="*/ 0 h 5047449"/>
                <a:gd name="connsiteX1" fmla="*/ 2058711 w 2379838"/>
                <a:gd name="connsiteY1" fmla="*/ 0 h 5047449"/>
                <a:gd name="connsiteX2" fmla="*/ 2245948 w 2379838"/>
                <a:gd name="connsiteY2" fmla="*/ 34127 h 5047449"/>
                <a:gd name="connsiteX3" fmla="*/ 2345746 w 2379838"/>
                <a:gd name="connsiteY3" fmla="*/ 133925 h 5047449"/>
                <a:gd name="connsiteX4" fmla="*/ 2379872 w 2379838"/>
                <a:gd name="connsiteY4" fmla="*/ 321161 h 5047449"/>
                <a:gd name="connsiteX5" fmla="*/ 2379872 w 2379838"/>
                <a:gd name="connsiteY5" fmla="*/ 4726289 h 5047449"/>
                <a:gd name="connsiteX6" fmla="*/ 2345746 w 2379838"/>
                <a:gd name="connsiteY6" fmla="*/ 4913525 h 5047449"/>
                <a:gd name="connsiteX7" fmla="*/ 2245948 w 2379838"/>
                <a:gd name="connsiteY7" fmla="*/ 5013323 h 5047449"/>
                <a:gd name="connsiteX8" fmla="*/ 2058711 w 2379838"/>
                <a:gd name="connsiteY8" fmla="*/ 5047449 h 5047449"/>
                <a:gd name="connsiteX9" fmla="*/ 321011 w 2379838"/>
                <a:gd name="connsiteY9" fmla="*/ 5047449 h 5047449"/>
                <a:gd name="connsiteX10" fmla="*/ 133774 w 2379838"/>
                <a:gd name="connsiteY10" fmla="*/ 5013323 h 5047449"/>
                <a:gd name="connsiteX11" fmla="*/ 33976 w 2379838"/>
                <a:gd name="connsiteY11" fmla="*/ 4913525 h 5047449"/>
                <a:gd name="connsiteX12" fmla="*/ 34 w 2379838"/>
                <a:gd name="connsiteY12" fmla="*/ 4726104 h 5047449"/>
                <a:gd name="connsiteX13" fmla="*/ 34 w 2379838"/>
                <a:gd name="connsiteY13" fmla="*/ 320977 h 5047449"/>
                <a:gd name="connsiteX14" fmla="*/ 34161 w 2379838"/>
                <a:gd name="connsiteY14" fmla="*/ 133740 h 5047449"/>
                <a:gd name="connsiteX15" fmla="*/ 133959 w 2379838"/>
                <a:gd name="connsiteY15" fmla="*/ 33942 h 5047449"/>
                <a:gd name="connsiteX16" fmla="*/ 321011 w 2379838"/>
                <a:gd name="connsiteY16" fmla="*/ 0 h 504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79838" h="5047449">
                  <a:moveTo>
                    <a:pt x="321011" y="0"/>
                  </a:moveTo>
                  <a:lnTo>
                    <a:pt x="2058711" y="0"/>
                  </a:lnTo>
                  <a:cubicBezTo>
                    <a:pt x="2153160" y="0"/>
                    <a:pt x="2198539" y="8855"/>
                    <a:pt x="2245948" y="34127"/>
                  </a:cubicBezTo>
                  <a:cubicBezTo>
                    <a:pt x="2288744" y="57001"/>
                    <a:pt x="2322687" y="90943"/>
                    <a:pt x="2345746" y="133925"/>
                  </a:cubicBezTo>
                  <a:cubicBezTo>
                    <a:pt x="2371018" y="181149"/>
                    <a:pt x="2379872" y="226713"/>
                    <a:pt x="2379872" y="321161"/>
                  </a:cubicBezTo>
                  <a:lnTo>
                    <a:pt x="2379872" y="4726289"/>
                  </a:lnTo>
                  <a:cubicBezTo>
                    <a:pt x="2379872" y="4820737"/>
                    <a:pt x="2371018" y="4866116"/>
                    <a:pt x="2345746" y="4913525"/>
                  </a:cubicBezTo>
                  <a:cubicBezTo>
                    <a:pt x="2322871" y="4956322"/>
                    <a:pt x="2288929" y="4990264"/>
                    <a:pt x="2245948" y="5013323"/>
                  </a:cubicBezTo>
                  <a:cubicBezTo>
                    <a:pt x="2198724" y="5038595"/>
                    <a:pt x="2153160" y="5047449"/>
                    <a:pt x="2058711" y="5047449"/>
                  </a:cubicBezTo>
                  <a:lnTo>
                    <a:pt x="321011" y="5047449"/>
                  </a:lnTo>
                  <a:cubicBezTo>
                    <a:pt x="226562" y="5047449"/>
                    <a:pt x="181183" y="5038595"/>
                    <a:pt x="133774" y="5013323"/>
                  </a:cubicBezTo>
                  <a:cubicBezTo>
                    <a:pt x="90977" y="4990449"/>
                    <a:pt x="57035" y="4956506"/>
                    <a:pt x="33976" y="4913525"/>
                  </a:cubicBezTo>
                  <a:cubicBezTo>
                    <a:pt x="8889" y="4865932"/>
                    <a:pt x="34" y="4820552"/>
                    <a:pt x="34" y="4726104"/>
                  </a:cubicBezTo>
                  <a:lnTo>
                    <a:pt x="34" y="320977"/>
                  </a:lnTo>
                  <a:cubicBezTo>
                    <a:pt x="34" y="226528"/>
                    <a:pt x="8889" y="181149"/>
                    <a:pt x="34161" y="133740"/>
                  </a:cubicBezTo>
                  <a:cubicBezTo>
                    <a:pt x="57035" y="90943"/>
                    <a:pt x="90977" y="57001"/>
                    <a:pt x="133959" y="33942"/>
                  </a:cubicBezTo>
                  <a:cubicBezTo>
                    <a:pt x="181183" y="8855"/>
                    <a:pt x="226562" y="0"/>
                    <a:pt x="321011" y="0"/>
                  </a:cubicBezTo>
                  <a:close/>
                </a:path>
              </a:pathLst>
            </a:custGeom>
            <a:solidFill>
              <a:srgbClr val="000000"/>
            </a:solidFill>
            <a:ln w="1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汉仪宋韵朗黑W" panose="00020600040101010101" charset="-122"/>
              </a:endParaRPr>
            </a:p>
          </p:txBody>
        </p:sp>
        <p:grpSp>
          <p:nvGrpSpPr>
            <p:cNvPr id="30" name="íSlïdè"/>
            <p:cNvGrpSpPr/>
            <p:nvPr/>
          </p:nvGrpSpPr>
          <p:grpSpPr>
            <a:xfrm>
              <a:off x="4868357" y="1235423"/>
              <a:ext cx="2457112" cy="5037740"/>
              <a:chOff x="4868357" y="1235423"/>
              <a:chExt cx="2457112" cy="5037740"/>
            </a:xfrm>
          </p:grpSpPr>
          <p:grpSp>
            <p:nvGrpSpPr>
              <p:cNvPr id="63" name="îṣḷïḍê"/>
              <p:cNvGrpSpPr/>
              <p:nvPr/>
            </p:nvGrpSpPr>
            <p:grpSpPr>
              <a:xfrm>
                <a:off x="4868357" y="1235423"/>
                <a:ext cx="152368" cy="5037740"/>
                <a:chOff x="4868357" y="1235423"/>
                <a:chExt cx="152368" cy="5037740"/>
              </a:xfrm>
            </p:grpSpPr>
            <p:sp>
              <p:nvSpPr>
                <p:cNvPr id="67" name="ïṥḻïde"/>
                <p:cNvSpPr/>
                <p:nvPr/>
              </p:nvSpPr>
              <p:spPr>
                <a:xfrm>
                  <a:off x="4868357" y="1235423"/>
                  <a:ext cx="152368" cy="5037740"/>
                </a:xfrm>
                <a:custGeom>
                  <a:avLst/>
                  <a:gdLst>
                    <a:gd name="connsiteX0" fmla="*/ 152072 w 152368"/>
                    <a:gd name="connsiteY0" fmla="*/ 5037753 h 5037740"/>
                    <a:gd name="connsiteX1" fmla="*/ 38254 w 152368"/>
                    <a:gd name="connsiteY1" fmla="*/ 4924304 h 5037740"/>
                    <a:gd name="connsiteX2" fmla="*/ 69 w 152368"/>
                    <a:gd name="connsiteY2" fmla="*/ 4721573 h 5037740"/>
                    <a:gd name="connsiteX3" fmla="*/ 69 w 152368"/>
                    <a:gd name="connsiteY3" fmla="*/ 316445 h 5037740"/>
                    <a:gd name="connsiteX4" fmla="*/ 38254 w 152368"/>
                    <a:gd name="connsiteY4" fmla="*/ 113714 h 5037740"/>
                    <a:gd name="connsiteX5" fmla="*/ 152072 w 152368"/>
                    <a:gd name="connsiteY5" fmla="*/ 265 h 5037740"/>
                    <a:gd name="connsiteX6" fmla="*/ 36409 w 152368"/>
                    <a:gd name="connsiteY6" fmla="*/ 297998 h 5037740"/>
                    <a:gd name="connsiteX7" fmla="*/ 36409 w 152368"/>
                    <a:gd name="connsiteY7" fmla="*/ 4740020 h 5037740"/>
                    <a:gd name="connsiteX8" fmla="*/ 152072 w 152368"/>
                    <a:gd name="connsiteY8" fmla="*/ 5037753 h 5037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368" h="5037740">
                      <a:moveTo>
                        <a:pt x="152072" y="5037753"/>
                      </a:moveTo>
                      <a:cubicBezTo>
                        <a:pt x="103187" y="5011743"/>
                        <a:pt x="64264" y="4973004"/>
                        <a:pt x="38254" y="4924304"/>
                      </a:cubicBezTo>
                      <a:cubicBezTo>
                        <a:pt x="9477" y="4870808"/>
                        <a:pt x="69" y="4819710"/>
                        <a:pt x="69" y="4721573"/>
                      </a:cubicBezTo>
                      <a:lnTo>
                        <a:pt x="69" y="316445"/>
                      </a:lnTo>
                      <a:cubicBezTo>
                        <a:pt x="69" y="218123"/>
                        <a:pt x="9477" y="167025"/>
                        <a:pt x="38254" y="113714"/>
                      </a:cubicBezTo>
                      <a:cubicBezTo>
                        <a:pt x="64449" y="65014"/>
                        <a:pt x="103187" y="26275"/>
                        <a:pt x="152072" y="265"/>
                      </a:cubicBezTo>
                      <a:cubicBezTo>
                        <a:pt x="160004" y="-3978"/>
                        <a:pt x="36409" y="55421"/>
                        <a:pt x="36409" y="297998"/>
                      </a:cubicBezTo>
                      <a:cubicBezTo>
                        <a:pt x="36409" y="1076274"/>
                        <a:pt x="36409" y="3508871"/>
                        <a:pt x="36409" y="4740020"/>
                      </a:cubicBezTo>
                      <a:cubicBezTo>
                        <a:pt x="36409" y="4973373"/>
                        <a:pt x="155761" y="5039782"/>
                        <a:pt x="152072" y="503775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39000">
                      <a:schemeClr val="bg1">
                        <a:lumMod val="75000"/>
                      </a:schemeClr>
                    </a:gs>
                    <a:gs pos="2000">
                      <a:schemeClr val="tx1">
                        <a:lumMod val="75000"/>
                        <a:lumOff val="25000"/>
                      </a:schemeClr>
                    </a:gs>
                    <a:gs pos="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98000">
                      <a:schemeClr val="tx1">
                        <a:lumMod val="75000"/>
                        <a:lumOff val="25000"/>
                      </a:schemeClr>
                    </a:gs>
                    <a:gs pos="99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n w="4833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sp>
              <p:nvSpPr>
                <p:cNvPr id="68" name="i$ḻiďè"/>
                <p:cNvSpPr/>
                <p:nvPr/>
              </p:nvSpPr>
              <p:spPr>
                <a:xfrm>
                  <a:off x="4868357" y="1235423"/>
                  <a:ext cx="152368" cy="5037740"/>
                </a:xfrm>
                <a:custGeom>
                  <a:avLst/>
                  <a:gdLst>
                    <a:gd name="connsiteX0" fmla="*/ 152072 w 152368"/>
                    <a:gd name="connsiteY0" fmla="*/ 5037753 h 5037740"/>
                    <a:gd name="connsiteX1" fmla="*/ 38254 w 152368"/>
                    <a:gd name="connsiteY1" fmla="*/ 4924304 h 5037740"/>
                    <a:gd name="connsiteX2" fmla="*/ 69 w 152368"/>
                    <a:gd name="connsiteY2" fmla="*/ 4721573 h 5037740"/>
                    <a:gd name="connsiteX3" fmla="*/ 69 w 152368"/>
                    <a:gd name="connsiteY3" fmla="*/ 316445 h 5037740"/>
                    <a:gd name="connsiteX4" fmla="*/ 38254 w 152368"/>
                    <a:gd name="connsiteY4" fmla="*/ 113714 h 5037740"/>
                    <a:gd name="connsiteX5" fmla="*/ 152072 w 152368"/>
                    <a:gd name="connsiteY5" fmla="*/ 265 h 5037740"/>
                    <a:gd name="connsiteX6" fmla="*/ 36409 w 152368"/>
                    <a:gd name="connsiteY6" fmla="*/ 297998 h 5037740"/>
                    <a:gd name="connsiteX7" fmla="*/ 36409 w 152368"/>
                    <a:gd name="connsiteY7" fmla="*/ 4740020 h 5037740"/>
                    <a:gd name="connsiteX8" fmla="*/ 152072 w 152368"/>
                    <a:gd name="connsiteY8" fmla="*/ 5037753 h 5037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368" h="5037740">
                      <a:moveTo>
                        <a:pt x="152072" y="5037753"/>
                      </a:moveTo>
                      <a:cubicBezTo>
                        <a:pt x="103187" y="5011743"/>
                        <a:pt x="64264" y="4973004"/>
                        <a:pt x="38254" y="4924304"/>
                      </a:cubicBezTo>
                      <a:cubicBezTo>
                        <a:pt x="9477" y="4870808"/>
                        <a:pt x="69" y="4819710"/>
                        <a:pt x="69" y="4721573"/>
                      </a:cubicBezTo>
                      <a:lnTo>
                        <a:pt x="69" y="316445"/>
                      </a:lnTo>
                      <a:cubicBezTo>
                        <a:pt x="69" y="218123"/>
                        <a:pt x="9477" y="167025"/>
                        <a:pt x="38254" y="113714"/>
                      </a:cubicBezTo>
                      <a:cubicBezTo>
                        <a:pt x="64449" y="65014"/>
                        <a:pt x="103187" y="26275"/>
                        <a:pt x="152072" y="265"/>
                      </a:cubicBezTo>
                      <a:cubicBezTo>
                        <a:pt x="160004" y="-3978"/>
                        <a:pt x="36409" y="55421"/>
                        <a:pt x="36409" y="297998"/>
                      </a:cubicBezTo>
                      <a:cubicBezTo>
                        <a:pt x="36409" y="1076274"/>
                        <a:pt x="36409" y="3508871"/>
                        <a:pt x="36409" y="4740020"/>
                      </a:cubicBezTo>
                      <a:cubicBezTo>
                        <a:pt x="36409" y="4973373"/>
                        <a:pt x="155761" y="5039782"/>
                        <a:pt x="152072" y="503775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39000">
                      <a:schemeClr val="bg1">
                        <a:lumMod val="75000"/>
                      </a:schemeClr>
                    </a:gs>
                    <a:gs pos="2000">
                      <a:schemeClr val="tx1">
                        <a:lumMod val="75000"/>
                        <a:lumOff val="25000"/>
                      </a:schemeClr>
                    </a:gs>
                    <a:gs pos="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98000">
                      <a:schemeClr val="tx1">
                        <a:lumMod val="75000"/>
                        <a:lumOff val="25000"/>
                      </a:schemeClr>
                    </a:gs>
                    <a:gs pos="99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n w="4833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</p:grpSp>
          <p:grpSp>
            <p:nvGrpSpPr>
              <p:cNvPr id="64" name="îŝļiḋe"/>
              <p:cNvGrpSpPr/>
              <p:nvPr/>
            </p:nvGrpSpPr>
            <p:grpSpPr>
              <a:xfrm>
                <a:off x="7173100" y="1235423"/>
                <a:ext cx="152368" cy="5037740"/>
                <a:chOff x="7173100" y="1235423"/>
                <a:chExt cx="152368" cy="5037740"/>
              </a:xfrm>
            </p:grpSpPr>
            <p:sp>
              <p:nvSpPr>
                <p:cNvPr id="65" name="iSļiḋe"/>
                <p:cNvSpPr/>
                <p:nvPr/>
              </p:nvSpPr>
              <p:spPr>
                <a:xfrm rot="10800000" flipV="1">
                  <a:off x="7173100" y="1235423"/>
                  <a:ext cx="152368" cy="5037740"/>
                </a:xfrm>
                <a:custGeom>
                  <a:avLst/>
                  <a:gdLst>
                    <a:gd name="connsiteX0" fmla="*/ 152016 w 152368"/>
                    <a:gd name="connsiteY0" fmla="*/ 5037753 h 5037740"/>
                    <a:gd name="connsiteX1" fmla="*/ 38198 w 152368"/>
                    <a:gd name="connsiteY1" fmla="*/ 4924304 h 5037740"/>
                    <a:gd name="connsiteX2" fmla="*/ 13 w 152368"/>
                    <a:gd name="connsiteY2" fmla="*/ 4721573 h 5037740"/>
                    <a:gd name="connsiteX3" fmla="*/ 13 w 152368"/>
                    <a:gd name="connsiteY3" fmla="*/ 316445 h 5037740"/>
                    <a:gd name="connsiteX4" fmla="*/ 38198 w 152368"/>
                    <a:gd name="connsiteY4" fmla="*/ 113714 h 5037740"/>
                    <a:gd name="connsiteX5" fmla="*/ 152016 w 152368"/>
                    <a:gd name="connsiteY5" fmla="*/ 265 h 5037740"/>
                    <a:gd name="connsiteX6" fmla="*/ 36353 w 152368"/>
                    <a:gd name="connsiteY6" fmla="*/ 297998 h 5037740"/>
                    <a:gd name="connsiteX7" fmla="*/ 36353 w 152368"/>
                    <a:gd name="connsiteY7" fmla="*/ 4740020 h 5037740"/>
                    <a:gd name="connsiteX8" fmla="*/ 152016 w 152368"/>
                    <a:gd name="connsiteY8" fmla="*/ 5037753 h 5037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368" h="5037740">
                      <a:moveTo>
                        <a:pt x="152016" y="5037753"/>
                      </a:moveTo>
                      <a:cubicBezTo>
                        <a:pt x="103131" y="5011743"/>
                        <a:pt x="64208" y="4973004"/>
                        <a:pt x="38198" y="4924304"/>
                      </a:cubicBezTo>
                      <a:cubicBezTo>
                        <a:pt x="9421" y="4870808"/>
                        <a:pt x="13" y="4819710"/>
                        <a:pt x="13" y="4721573"/>
                      </a:cubicBezTo>
                      <a:lnTo>
                        <a:pt x="13" y="316445"/>
                      </a:lnTo>
                      <a:cubicBezTo>
                        <a:pt x="13" y="218123"/>
                        <a:pt x="9421" y="167025"/>
                        <a:pt x="38198" y="113714"/>
                      </a:cubicBezTo>
                      <a:cubicBezTo>
                        <a:pt x="64393" y="65014"/>
                        <a:pt x="103131" y="26460"/>
                        <a:pt x="152016" y="265"/>
                      </a:cubicBezTo>
                      <a:cubicBezTo>
                        <a:pt x="159948" y="-3978"/>
                        <a:pt x="36353" y="55421"/>
                        <a:pt x="36353" y="297998"/>
                      </a:cubicBezTo>
                      <a:cubicBezTo>
                        <a:pt x="36353" y="1076274"/>
                        <a:pt x="36353" y="3508871"/>
                        <a:pt x="36353" y="4740020"/>
                      </a:cubicBezTo>
                      <a:cubicBezTo>
                        <a:pt x="36353" y="4973373"/>
                        <a:pt x="155705" y="5039782"/>
                        <a:pt x="152016" y="503775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39000">
                      <a:schemeClr val="bg1">
                        <a:lumMod val="75000"/>
                      </a:schemeClr>
                    </a:gs>
                    <a:gs pos="2000">
                      <a:schemeClr val="tx1">
                        <a:lumMod val="75000"/>
                        <a:lumOff val="25000"/>
                      </a:schemeClr>
                    </a:gs>
                    <a:gs pos="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98000">
                      <a:schemeClr val="tx1">
                        <a:lumMod val="75000"/>
                        <a:lumOff val="25000"/>
                      </a:schemeClr>
                    </a:gs>
                    <a:gs pos="99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n w="4833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sp>
              <p:nvSpPr>
                <p:cNvPr id="66" name="ïṩḻide"/>
                <p:cNvSpPr/>
                <p:nvPr/>
              </p:nvSpPr>
              <p:spPr>
                <a:xfrm rot="10800000" flipV="1">
                  <a:off x="7173100" y="1235423"/>
                  <a:ext cx="152368" cy="5037740"/>
                </a:xfrm>
                <a:custGeom>
                  <a:avLst/>
                  <a:gdLst>
                    <a:gd name="connsiteX0" fmla="*/ 152016 w 152368"/>
                    <a:gd name="connsiteY0" fmla="*/ 5037753 h 5037740"/>
                    <a:gd name="connsiteX1" fmla="*/ 38198 w 152368"/>
                    <a:gd name="connsiteY1" fmla="*/ 4924304 h 5037740"/>
                    <a:gd name="connsiteX2" fmla="*/ 13 w 152368"/>
                    <a:gd name="connsiteY2" fmla="*/ 4721573 h 5037740"/>
                    <a:gd name="connsiteX3" fmla="*/ 13 w 152368"/>
                    <a:gd name="connsiteY3" fmla="*/ 316445 h 5037740"/>
                    <a:gd name="connsiteX4" fmla="*/ 38198 w 152368"/>
                    <a:gd name="connsiteY4" fmla="*/ 113714 h 5037740"/>
                    <a:gd name="connsiteX5" fmla="*/ 152016 w 152368"/>
                    <a:gd name="connsiteY5" fmla="*/ 265 h 5037740"/>
                    <a:gd name="connsiteX6" fmla="*/ 36353 w 152368"/>
                    <a:gd name="connsiteY6" fmla="*/ 297998 h 5037740"/>
                    <a:gd name="connsiteX7" fmla="*/ 36353 w 152368"/>
                    <a:gd name="connsiteY7" fmla="*/ 4740020 h 5037740"/>
                    <a:gd name="connsiteX8" fmla="*/ 152016 w 152368"/>
                    <a:gd name="connsiteY8" fmla="*/ 5037753 h 5037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368" h="5037740">
                      <a:moveTo>
                        <a:pt x="152016" y="5037753"/>
                      </a:moveTo>
                      <a:cubicBezTo>
                        <a:pt x="103131" y="5011743"/>
                        <a:pt x="64208" y="4973004"/>
                        <a:pt x="38198" y="4924304"/>
                      </a:cubicBezTo>
                      <a:cubicBezTo>
                        <a:pt x="9421" y="4870808"/>
                        <a:pt x="13" y="4819710"/>
                        <a:pt x="13" y="4721573"/>
                      </a:cubicBezTo>
                      <a:lnTo>
                        <a:pt x="13" y="316445"/>
                      </a:lnTo>
                      <a:cubicBezTo>
                        <a:pt x="13" y="218123"/>
                        <a:pt x="9421" y="167025"/>
                        <a:pt x="38198" y="113714"/>
                      </a:cubicBezTo>
                      <a:cubicBezTo>
                        <a:pt x="64393" y="65014"/>
                        <a:pt x="103131" y="26460"/>
                        <a:pt x="152016" y="265"/>
                      </a:cubicBezTo>
                      <a:cubicBezTo>
                        <a:pt x="159948" y="-3978"/>
                        <a:pt x="36353" y="55421"/>
                        <a:pt x="36353" y="297998"/>
                      </a:cubicBezTo>
                      <a:cubicBezTo>
                        <a:pt x="36353" y="1076274"/>
                        <a:pt x="36353" y="3508871"/>
                        <a:pt x="36353" y="4740020"/>
                      </a:cubicBezTo>
                      <a:cubicBezTo>
                        <a:pt x="36353" y="4973373"/>
                        <a:pt x="155705" y="5039782"/>
                        <a:pt x="152016" y="503775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39000">
                      <a:schemeClr val="bg1">
                        <a:lumMod val="75000"/>
                      </a:schemeClr>
                    </a:gs>
                    <a:gs pos="2000">
                      <a:schemeClr val="tx1">
                        <a:lumMod val="75000"/>
                        <a:lumOff val="25000"/>
                      </a:schemeClr>
                    </a:gs>
                    <a:gs pos="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98000">
                      <a:schemeClr val="tx1">
                        <a:lumMod val="75000"/>
                        <a:lumOff val="25000"/>
                      </a:schemeClr>
                    </a:gs>
                    <a:gs pos="99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n w="4833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</p:grpSp>
        </p:grpSp>
        <p:grpSp>
          <p:nvGrpSpPr>
            <p:cNvPr id="31" name="iṩľîḋè"/>
            <p:cNvGrpSpPr/>
            <p:nvPr/>
          </p:nvGrpSpPr>
          <p:grpSpPr>
            <a:xfrm>
              <a:off x="4803793" y="1130299"/>
              <a:ext cx="2578880" cy="5246307"/>
              <a:chOff x="4803793" y="1130299"/>
              <a:chExt cx="2578880" cy="5246307"/>
            </a:xfrm>
            <a:solidFill>
              <a:srgbClr val="000000"/>
            </a:solidFill>
          </p:grpSpPr>
          <p:sp>
            <p:nvSpPr>
              <p:cNvPr id="57" name="ïSļîďê"/>
              <p:cNvSpPr/>
              <p:nvPr/>
            </p:nvSpPr>
            <p:spPr>
              <a:xfrm>
                <a:off x="4803793" y="1593316"/>
                <a:ext cx="42427" cy="31359"/>
              </a:xfrm>
              <a:custGeom>
                <a:avLst/>
                <a:gdLst>
                  <a:gd name="connsiteX0" fmla="*/ 34 w 42427"/>
                  <a:gd name="connsiteY0" fmla="*/ 0 h 31359"/>
                  <a:gd name="connsiteX1" fmla="*/ 42462 w 42427"/>
                  <a:gd name="connsiteY1" fmla="*/ 0 h 31359"/>
                  <a:gd name="connsiteX2" fmla="*/ 42462 w 42427"/>
                  <a:gd name="connsiteY2" fmla="*/ 31360 h 31359"/>
                  <a:gd name="connsiteX3" fmla="*/ 34 w 42427"/>
                  <a:gd name="connsiteY3" fmla="*/ 31360 h 3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27" h="31359">
                    <a:moveTo>
                      <a:pt x="34" y="0"/>
                    </a:moveTo>
                    <a:lnTo>
                      <a:pt x="42462" y="0"/>
                    </a:lnTo>
                    <a:lnTo>
                      <a:pt x="42462" y="31360"/>
                    </a:lnTo>
                    <a:lnTo>
                      <a:pt x="34" y="31360"/>
                    </a:lnTo>
                    <a:close/>
                  </a:path>
                </a:pathLst>
              </a:custGeom>
              <a:solidFill>
                <a:srgbClr val="000000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58" name="iS1ïdè"/>
              <p:cNvSpPr/>
              <p:nvPr/>
            </p:nvSpPr>
            <p:spPr>
              <a:xfrm>
                <a:off x="7347624" y="1593316"/>
                <a:ext cx="35049" cy="31359"/>
              </a:xfrm>
              <a:custGeom>
                <a:avLst/>
                <a:gdLst>
                  <a:gd name="connsiteX0" fmla="*/ 34 w 35049"/>
                  <a:gd name="connsiteY0" fmla="*/ 0 h 31359"/>
                  <a:gd name="connsiteX1" fmla="*/ 35083 w 35049"/>
                  <a:gd name="connsiteY1" fmla="*/ 0 h 31359"/>
                  <a:gd name="connsiteX2" fmla="*/ 35083 w 35049"/>
                  <a:gd name="connsiteY2" fmla="*/ 31360 h 31359"/>
                  <a:gd name="connsiteX3" fmla="*/ 34 w 35049"/>
                  <a:gd name="connsiteY3" fmla="*/ 31360 h 3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49" h="31359">
                    <a:moveTo>
                      <a:pt x="34" y="0"/>
                    </a:moveTo>
                    <a:lnTo>
                      <a:pt x="35083" y="0"/>
                    </a:lnTo>
                    <a:lnTo>
                      <a:pt x="35083" y="31360"/>
                    </a:lnTo>
                    <a:lnTo>
                      <a:pt x="34" y="31360"/>
                    </a:lnTo>
                    <a:close/>
                  </a:path>
                </a:pathLst>
              </a:custGeom>
              <a:solidFill>
                <a:srgbClr val="000000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59" name="îṥlîḓè"/>
              <p:cNvSpPr/>
              <p:nvPr/>
            </p:nvSpPr>
            <p:spPr>
              <a:xfrm>
                <a:off x="4803793" y="5882228"/>
                <a:ext cx="42427" cy="31359"/>
              </a:xfrm>
              <a:custGeom>
                <a:avLst/>
                <a:gdLst>
                  <a:gd name="connsiteX0" fmla="*/ 34 w 42427"/>
                  <a:gd name="connsiteY0" fmla="*/ 0 h 31359"/>
                  <a:gd name="connsiteX1" fmla="*/ 42462 w 42427"/>
                  <a:gd name="connsiteY1" fmla="*/ 0 h 31359"/>
                  <a:gd name="connsiteX2" fmla="*/ 42462 w 42427"/>
                  <a:gd name="connsiteY2" fmla="*/ 31360 h 31359"/>
                  <a:gd name="connsiteX3" fmla="*/ 34 w 42427"/>
                  <a:gd name="connsiteY3" fmla="*/ 31360 h 3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27" h="31359">
                    <a:moveTo>
                      <a:pt x="34" y="0"/>
                    </a:moveTo>
                    <a:lnTo>
                      <a:pt x="42462" y="0"/>
                    </a:lnTo>
                    <a:lnTo>
                      <a:pt x="42462" y="31360"/>
                    </a:lnTo>
                    <a:lnTo>
                      <a:pt x="34" y="31360"/>
                    </a:lnTo>
                    <a:close/>
                  </a:path>
                </a:pathLst>
              </a:custGeom>
              <a:solidFill>
                <a:srgbClr val="000000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60" name="íŝlïdé"/>
              <p:cNvSpPr/>
              <p:nvPr/>
            </p:nvSpPr>
            <p:spPr>
              <a:xfrm>
                <a:off x="7347624" y="5882228"/>
                <a:ext cx="35049" cy="31359"/>
              </a:xfrm>
              <a:custGeom>
                <a:avLst/>
                <a:gdLst>
                  <a:gd name="connsiteX0" fmla="*/ 34 w 35049"/>
                  <a:gd name="connsiteY0" fmla="*/ 0 h 31359"/>
                  <a:gd name="connsiteX1" fmla="*/ 35083 w 35049"/>
                  <a:gd name="connsiteY1" fmla="*/ 0 h 31359"/>
                  <a:gd name="connsiteX2" fmla="*/ 35083 w 35049"/>
                  <a:gd name="connsiteY2" fmla="*/ 31360 h 31359"/>
                  <a:gd name="connsiteX3" fmla="*/ 34 w 35049"/>
                  <a:gd name="connsiteY3" fmla="*/ 31360 h 3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49" h="31359">
                    <a:moveTo>
                      <a:pt x="34" y="0"/>
                    </a:moveTo>
                    <a:lnTo>
                      <a:pt x="35083" y="0"/>
                    </a:lnTo>
                    <a:lnTo>
                      <a:pt x="35083" y="31360"/>
                    </a:lnTo>
                    <a:lnTo>
                      <a:pt x="34" y="31360"/>
                    </a:lnTo>
                    <a:close/>
                  </a:path>
                </a:pathLst>
              </a:custGeom>
              <a:solidFill>
                <a:srgbClr val="000000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61" name="iş1ïdé"/>
              <p:cNvSpPr/>
              <p:nvPr/>
            </p:nvSpPr>
            <p:spPr>
              <a:xfrm>
                <a:off x="6895674" y="1130299"/>
                <a:ext cx="31359" cy="42427"/>
              </a:xfrm>
              <a:custGeom>
                <a:avLst/>
                <a:gdLst>
                  <a:gd name="connsiteX0" fmla="*/ 34 w 31359"/>
                  <a:gd name="connsiteY0" fmla="*/ 0 h 42427"/>
                  <a:gd name="connsiteX1" fmla="*/ 31394 w 31359"/>
                  <a:gd name="connsiteY1" fmla="*/ 0 h 42427"/>
                  <a:gd name="connsiteX2" fmla="*/ 31394 w 31359"/>
                  <a:gd name="connsiteY2" fmla="*/ 42428 h 42427"/>
                  <a:gd name="connsiteX3" fmla="*/ 34 w 31359"/>
                  <a:gd name="connsiteY3" fmla="*/ 42428 h 4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59" h="42427">
                    <a:moveTo>
                      <a:pt x="34" y="0"/>
                    </a:moveTo>
                    <a:lnTo>
                      <a:pt x="31394" y="0"/>
                    </a:lnTo>
                    <a:lnTo>
                      <a:pt x="31394" y="42428"/>
                    </a:lnTo>
                    <a:lnTo>
                      <a:pt x="34" y="42428"/>
                    </a:lnTo>
                    <a:close/>
                  </a:path>
                </a:pathLst>
              </a:custGeom>
              <a:solidFill>
                <a:srgbClr val="000000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62" name="ïşľiḋè"/>
              <p:cNvSpPr/>
              <p:nvPr/>
            </p:nvSpPr>
            <p:spPr>
              <a:xfrm>
                <a:off x="5266811" y="6334178"/>
                <a:ext cx="31359" cy="42427"/>
              </a:xfrm>
              <a:custGeom>
                <a:avLst/>
                <a:gdLst>
                  <a:gd name="connsiteX0" fmla="*/ 34 w 31359"/>
                  <a:gd name="connsiteY0" fmla="*/ 0 h 42427"/>
                  <a:gd name="connsiteX1" fmla="*/ 31394 w 31359"/>
                  <a:gd name="connsiteY1" fmla="*/ 0 h 42427"/>
                  <a:gd name="connsiteX2" fmla="*/ 31394 w 31359"/>
                  <a:gd name="connsiteY2" fmla="*/ 42428 h 42427"/>
                  <a:gd name="connsiteX3" fmla="*/ 34 w 31359"/>
                  <a:gd name="connsiteY3" fmla="*/ 42428 h 4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59" h="42427">
                    <a:moveTo>
                      <a:pt x="34" y="0"/>
                    </a:moveTo>
                    <a:lnTo>
                      <a:pt x="31394" y="0"/>
                    </a:lnTo>
                    <a:lnTo>
                      <a:pt x="31394" y="42428"/>
                    </a:lnTo>
                    <a:lnTo>
                      <a:pt x="34" y="42428"/>
                    </a:lnTo>
                    <a:close/>
                  </a:path>
                </a:pathLst>
              </a:custGeom>
              <a:solidFill>
                <a:srgbClr val="000000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</p:grpSp>
        <p:grpSp>
          <p:nvGrpSpPr>
            <p:cNvPr id="32" name="îṥ1îḋe"/>
            <p:cNvGrpSpPr/>
            <p:nvPr/>
          </p:nvGrpSpPr>
          <p:grpSpPr>
            <a:xfrm>
              <a:off x="4792725" y="1779630"/>
              <a:ext cx="20373" cy="184469"/>
              <a:chOff x="4792725" y="1779630"/>
              <a:chExt cx="20373" cy="184469"/>
            </a:xfrm>
          </p:grpSpPr>
          <p:sp>
            <p:nvSpPr>
              <p:cNvPr id="55" name="iSľîḍé"/>
              <p:cNvSpPr/>
              <p:nvPr/>
            </p:nvSpPr>
            <p:spPr>
              <a:xfrm>
                <a:off x="4792725" y="1779630"/>
                <a:ext cx="20373" cy="184469"/>
              </a:xfrm>
              <a:custGeom>
                <a:avLst/>
                <a:gdLst>
                  <a:gd name="connsiteX0" fmla="*/ 12941 w 20373"/>
                  <a:gd name="connsiteY0" fmla="*/ 352 h 184469"/>
                  <a:gd name="connsiteX1" fmla="*/ 28 w 20373"/>
                  <a:gd name="connsiteY1" fmla="*/ 13265 h 184469"/>
                  <a:gd name="connsiteX2" fmla="*/ 28 w 20373"/>
                  <a:gd name="connsiteY2" fmla="*/ 171908 h 184469"/>
                  <a:gd name="connsiteX3" fmla="*/ 12941 w 20373"/>
                  <a:gd name="connsiteY3" fmla="*/ 184821 h 184469"/>
                  <a:gd name="connsiteX4" fmla="*/ 20320 w 20373"/>
                  <a:gd name="connsiteY4" fmla="*/ 184821 h 184469"/>
                  <a:gd name="connsiteX5" fmla="*/ 20320 w 20373"/>
                  <a:gd name="connsiteY5" fmla="*/ 352 h 184469"/>
                  <a:gd name="connsiteX6" fmla="*/ 12941 w 20373"/>
                  <a:gd name="connsiteY6" fmla="*/ 352 h 184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73" h="184469">
                    <a:moveTo>
                      <a:pt x="12941" y="352"/>
                    </a:moveTo>
                    <a:cubicBezTo>
                      <a:pt x="5747" y="352"/>
                      <a:pt x="28" y="6071"/>
                      <a:pt x="28" y="13265"/>
                    </a:cubicBezTo>
                    <a:lnTo>
                      <a:pt x="28" y="171908"/>
                    </a:lnTo>
                    <a:cubicBezTo>
                      <a:pt x="28" y="179103"/>
                      <a:pt x="5747" y="184821"/>
                      <a:pt x="12941" y="184821"/>
                    </a:cubicBezTo>
                    <a:lnTo>
                      <a:pt x="20320" y="184821"/>
                    </a:lnTo>
                    <a:cubicBezTo>
                      <a:pt x="20320" y="175044"/>
                      <a:pt x="20504" y="9760"/>
                      <a:pt x="20320" y="352"/>
                    </a:cubicBezTo>
                    <a:lnTo>
                      <a:pt x="12941" y="352"/>
                    </a:lnTo>
                    <a:close/>
                  </a:path>
                </a:pathLst>
              </a:custGeom>
              <a:solidFill>
                <a:srgbClr val="A5A5A5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56" name="ïṥḷiḋé"/>
              <p:cNvSpPr/>
              <p:nvPr/>
            </p:nvSpPr>
            <p:spPr>
              <a:xfrm>
                <a:off x="4792725" y="1779630"/>
                <a:ext cx="20373" cy="184469"/>
              </a:xfrm>
              <a:custGeom>
                <a:avLst/>
                <a:gdLst>
                  <a:gd name="connsiteX0" fmla="*/ 12941 w 20373"/>
                  <a:gd name="connsiteY0" fmla="*/ 352 h 184469"/>
                  <a:gd name="connsiteX1" fmla="*/ 28 w 20373"/>
                  <a:gd name="connsiteY1" fmla="*/ 13265 h 184469"/>
                  <a:gd name="connsiteX2" fmla="*/ 28 w 20373"/>
                  <a:gd name="connsiteY2" fmla="*/ 171908 h 184469"/>
                  <a:gd name="connsiteX3" fmla="*/ 12941 w 20373"/>
                  <a:gd name="connsiteY3" fmla="*/ 184821 h 184469"/>
                  <a:gd name="connsiteX4" fmla="*/ 20320 w 20373"/>
                  <a:gd name="connsiteY4" fmla="*/ 184821 h 184469"/>
                  <a:gd name="connsiteX5" fmla="*/ 20320 w 20373"/>
                  <a:gd name="connsiteY5" fmla="*/ 352 h 184469"/>
                  <a:gd name="connsiteX6" fmla="*/ 12941 w 20373"/>
                  <a:gd name="connsiteY6" fmla="*/ 352 h 184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73" h="184469">
                    <a:moveTo>
                      <a:pt x="12941" y="352"/>
                    </a:moveTo>
                    <a:cubicBezTo>
                      <a:pt x="5747" y="352"/>
                      <a:pt x="28" y="6071"/>
                      <a:pt x="28" y="13265"/>
                    </a:cubicBezTo>
                    <a:lnTo>
                      <a:pt x="28" y="171908"/>
                    </a:lnTo>
                    <a:cubicBezTo>
                      <a:pt x="28" y="179103"/>
                      <a:pt x="5747" y="184821"/>
                      <a:pt x="12941" y="184821"/>
                    </a:cubicBezTo>
                    <a:lnTo>
                      <a:pt x="20320" y="184821"/>
                    </a:lnTo>
                    <a:cubicBezTo>
                      <a:pt x="20320" y="175044"/>
                      <a:pt x="20504" y="9760"/>
                      <a:pt x="20320" y="352"/>
                    </a:cubicBezTo>
                    <a:lnTo>
                      <a:pt x="12941" y="352"/>
                    </a:lnTo>
                    <a:close/>
                  </a:path>
                </a:pathLst>
              </a:custGeom>
              <a:gradFill>
                <a:gsLst>
                  <a:gs pos="21000">
                    <a:schemeClr val="bg1">
                      <a:lumMod val="85000"/>
                    </a:schemeClr>
                  </a:gs>
                  <a:gs pos="2000">
                    <a:schemeClr val="bg2">
                      <a:lumMod val="25000"/>
                    </a:schemeClr>
                  </a:gs>
                  <a:gs pos="1000">
                    <a:schemeClr val="tx1">
                      <a:lumMod val="75000"/>
                      <a:lumOff val="25000"/>
                    </a:schemeClr>
                  </a:gs>
                  <a:gs pos="0">
                    <a:schemeClr val="bg2">
                      <a:lumMod val="25000"/>
                    </a:schemeClr>
                  </a:gs>
                  <a:gs pos="99000">
                    <a:schemeClr val="tx1">
                      <a:lumMod val="75000"/>
                      <a:lumOff val="25000"/>
                    </a:schemeClr>
                  </a:gs>
                  <a:gs pos="82000">
                    <a:schemeClr val="bg1">
                      <a:lumMod val="85000"/>
                    </a:schemeClr>
                  </a:gs>
                  <a:gs pos="98000">
                    <a:schemeClr val="bg2">
                      <a:lumMod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n w="60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</p:grpSp>
        <p:grpSp>
          <p:nvGrpSpPr>
            <p:cNvPr id="33" name="isḻïḋê"/>
            <p:cNvGrpSpPr/>
            <p:nvPr/>
          </p:nvGrpSpPr>
          <p:grpSpPr>
            <a:xfrm>
              <a:off x="4792909" y="2117209"/>
              <a:ext cx="20189" cy="350491"/>
              <a:chOff x="4792909" y="2117209"/>
              <a:chExt cx="20189" cy="350491"/>
            </a:xfrm>
          </p:grpSpPr>
          <p:sp>
            <p:nvSpPr>
              <p:cNvPr id="53" name="ï$ḻîḓe"/>
              <p:cNvSpPr/>
              <p:nvPr/>
            </p:nvSpPr>
            <p:spPr>
              <a:xfrm>
                <a:off x="4792909" y="2117209"/>
                <a:ext cx="20189" cy="350491"/>
              </a:xfrm>
              <a:custGeom>
                <a:avLst/>
                <a:gdLst>
                  <a:gd name="connsiteX0" fmla="*/ 12756 w 20189"/>
                  <a:gd name="connsiteY0" fmla="*/ 352 h 350491"/>
                  <a:gd name="connsiteX1" fmla="*/ 950 w 20189"/>
                  <a:gd name="connsiteY1" fmla="*/ 7731 h 350491"/>
                  <a:gd name="connsiteX2" fmla="*/ 28 w 20189"/>
                  <a:gd name="connsiteY2" fmla="*/ 11605 h 350491"/>
                  <a:gd name="connsiteX3" fmla="*/ 28 w 20189"/>
                  <a:gd name="connsiteY3" fmla="*/ 335533 h 350491"/>
                  <a:gd name="connsiteX4" fmla="*/ 950 w 20189"/>
                  <a:gd name="connsiteY4" fmla="*/ 341067 h 350491"/>
                  <a:gd name="connsiteX5" fmla="*/ 12756 w 20189"/>
                  <a:gd name="connsiteY5" fmla="*/ 350844 h 350491"/>
                  <a:gd name="connsiteX6" fmla="*/ 20135 w 20189"/>
                  <a:gd name="connsiteY6" fmla="*/ 350844 h 350491"/>
                  <a:gd name="connsiteX7" fmla="*/ 20135 w 20189"/>
                  <a:gd name="connsiteY7" fmla="*/ 352 h 350491"/>
                  <a:gd name="connsiteX8" fmla="*/ 12756 w 20189"/>
                  <a:gd name="connsiteY8" fmla="*/ 352 h 35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89" h="350491">
                    <a:moveTo>
                      <a:pt x="12756" y="352"/>
                    </a:moveTo>
                    <a:cubicBezTo>
                      <a:pt x="8514" y="1459"/>
                      <a:pt x="3533" y="4041"/>
                      <a:pt x="950" y="7731"/>
                    </a:cubicBezTo>
                    <a:cubicBezTo>
                      <a:pt x="397" y="8469"/>
                      <a:pt x="28" y="10867"/>
                      <a:pt x="28" y="11605"/>
                    </a:cubicBezTo>
                    <a:cubicBezTo>
                      <a:pt x="28" y="47023"/>
                      <a:pt x="28" y="155122"/>
                      <a:pt x="28" y="335533"/>
                    </a:cubicBezTo>
                    <a:cubicBezTo>
                      <a:pt x="28" y="336271"/>
                      <a:pt x="581" y="340145"/>
                      <a:pt x="950" y="341067"/>
                    </a:cubicBezTo>
                    <a:cubicBezTo>
                      <a:pt x="3164" y="346416"/>
                      <a:pt x="6853" y="347708"/>
                      <a:pt x="12756" y="350844"/>
                    </a:cubicBezTo>
                    <a:lnTo>
                      <a:pt x="20135" y="350844"/>
                    </a:lnTo>
                    <a:cubicBezTo>
                      <a:pt x="20135" y="341067"/>
                      <a:pt x="20320" y="9760"/>
                      <a:pt x="20135" y="352"/>
                    </a:cubicBezTo>
                    <a:lnTo>
                      <a:pt x="12756" y="352"/>
                    </a:lnTo>
                    <a:close/>
                  </a:path>
                </a:pathLst>
              </a:custGeom>
              <a:solidFill>
                <a:srgbClr val="A5A5A5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54" name="ïṩliďe"/>
              <p:cNvSpPr/>
              <p:nvPr/>
            </p:nvSpPr>
            <p:spPr>
              <a:xfrm>
                <a:off x="4792909" y="2117209"/>
                <a:ext cx="20189" cy="350491"/>
              </a:xfrm>
              <a:custGeom>
                <a:avLst/>
                <a:gdLst>
                  <a:gd name="connsiteX0" fmla="*/ 12756 w 20189"/>
                  <a:gd name="connsiteY0" fmla="*/ 352 h 350491"/>
                  <a:gd name="connsiteX1" fmla="*/ 950 w 20189"/>
                  <a:gd name="connsiteY1" fmla="*/ 7731 h 350491"/>
                  <a:gd name="connsiteX2" fmla="*/ 28 w 20189"/>
                  <a:gd name="connsiteY2" fmla="*/ 11605 h 350491"/>
                  <a:gd name="connsiteX3" fmla="*/ 28 w 20189"/>
                  <a:gd name="connsiteY3" fmla="*/ 335533 h 350491"/>
                  <a:gd name="connsiteX4" fmla="*/ 950 w 20189"/>
                  <a:gd name="connsiteY4" fmla="*/ 341067 h 350491"/>
                  <a:gd name="connsiteX5" fmla="*/ 12756 w 20189"/>
                  <a:gd name="connsiteY5" fmla="*/ 350844 h 350491"/>
                  <a:gd name="connsiteX6" fmla="*/ 20135 w 20189"/>
                  <a:gd name="connsiteY6" fmla="*/ 350844 h 350491"/>
                  <a:gd name="connsiteX7" fmla="*/ 20135 w 20189"/>
                  <a:gd name="connsiteY7" fmla="*/ 352 h 350491"/>
                  <a:gd name="connsiteX8" fmla="*/ 12756 w 20189"/>
                  <a:gd name="connsiteY8" fmla="*/ 352 h 35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89" h="350491">
                    <a:moveTo>
                      <a:pt x="12756" y="352"/>
                    </a:moveTo>
                    <a:cubicBezTo>
                      <a:pt x="8514" y="1459"/>
                      <a:pt x="3533" y="4041"/>
                      <a:pt x="950" y="7731"/>
                    </a:cubicBezTo>
                    <a:cubicBezTo>
                      <a:pt x="397" y="8469"/>
                      <a:pt x="28" y="10867"/>
                      <a:pt x="28" y="11605"/>
                    </a:cubicBezTo>
                    <a:cubicBezTo>
                      <a:pt x="28" y="47023"/>
                      <a:pt x="28" y="155122"/>
                      <a:pt x="28" y="335533"/>
                    </a:cubicBezTo>
                    <a:cubicBezTo>
                      <a:pt x="28" y="336271"/>
                      <a:pt x="581" y="340145"/>
                      <a:pt x="950" y="341067"/>
                    </a:cubicBezTo>
                    <a:cubicBezTo>
                      <a:pt x="3164" y="346416"/>
                      <a:pt x="6853" y="347708"/>
                      <a:pt x="12756" y="350844"/>
                    </a:cubicBezTo>
                    <a:lnTo>
                      <a:pt x="20135" y="350844"/>
                    </a:lnTo>
                    <a:cubicBezTo>
                      <a:pt x="20135" y="341067"/>
                      <a:pt x="20320" y="9760"/>
                      <a:pt x="20135" y="352"/>
                    </a:cubicBezTo>
                    <a:lnTo>
                      <a:pt x="12756" y="352"/>
                    </a:lnTo>
                    <a:close/>
                  </a:path>
                </a:pathLst>
              </a:custGeom>
              <a:gradFill>
                <a:gsLst>
                  <a:gs pos="21000">
                    <a:schemeClr val="bg1">
                      <a:lumMod val="85000"/>
                    </a:schemeClr>
                  </a:gs>
                  <a:gs pos="2000">
                    <a:schemeClr val="bg2">
                      <a:lumMod val="25000"/>
                    </a:schemeClr>
                  </a:gs>
                  <a:gs pos="1000">
                    <a:schemeClr val="tx1">
                      <a:lumMod val="75000"/>
                      <a:lumOff val="25000"/>
                    </a:schemeClr>
                  </a:gs>
                  <a:gs pos="0">
                    <a:schemeClr val="bg2">
                      <a:lumMod val="25000"/>
                    </a:schemeClr>
                  </a:gs>
                  <a:gs pos="99000">
                    <a:schemeClr val="tx1">
                      <a:lumMod val="75000"/>
                      <a:lumOff val="25000"/>
                    </a:schemeClr>
                  </a:gs>
                  <a:gs pos="82000">
                    <a:schemeClr val="bg1">
                      <a:lumMod val="85000"/>
                    </a:schemeClr>
                  </a:gs>
                  <a:gs pos="98000">
                    <a:schemeClr val="bg2">
                      <a:lumMod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n w="60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</p:grpSp>
        <p:grpSp>
          <p:nvGrpSpPr>
            <p:cNvPr id="34" name="iṧļiďe"/>
            <p:cNvGrpSpPr/>
            <p:nvPr/>
          </p:nvGrpSpPr>
          <p:grpSpPr>
            <a:xfrm>
              <a:off x="4792909" y="2554402"/>
              <a:ext cx="20189" cy="350491"/>
              <a:chOff x="4792909" y="2554402"/>
              <a:chExt cx="20189" cy="350491"/>
            </a:xfrm>
          </p:grpSpPr>
          <p:sp>
            <p:nvSpPr>
              <p:cNvPr id="51" name="íŝļîdé"/>
              <p:cNvSpPr/>
              <p:nvPr/>
            </p:nvSpPr>
            <p:spPr>
              <a:xfrm>
                <a:off x="4792909" y="2554402"/>
                <a:ext cx="20189" cy="350491"/>
              </a:xfrm>
              <a:custGeom>
                <a:avLst/>
                <a:gdLst>
                  <a:gd name="connsiteX0" fmla="*/ 12756 w 20189"/>
                  <a:gd name="connsiteY0" fmla="*/ 352 h 350491"/>
                  <a:gd name="connsiteX1" fmla="*/ 950 w 20189"/>
                  <a:gd name="connsiteY1" fmla="*/ 7731 h 350491"/>
                  <a:gd name="connsiteX2" fmla="*/ 28 w 20189"/>
                  <a:gd name="connsiteY2" fmla="*/ 11605 h 350491"/>
                  <a:gd name="connsiteX3" fmla="*/ 28 w 20189"/>
                  <a:gd name="connsiteY3" fmla="*/ 335533 h 350491"/>
                  <a:gd name="connsiteX4" fmla="*/ 950 w 20189"/>
                  <a:gd name="connsiteY4" fmla="*/ 341067 h 350491"/>
                  <a:gd name="connsiteX5" fmla="*/ 12756 w 20189"/>
                  <a:gd name="connsiteY5" fmla="*/ 350844 h 350491"/>
                  <a:gd name="connsiteX6" fmla="*/ 20135 w 20189"/>
                  <a:gd name="connsiteY6" fmla="*/ 350844 h 350491"/>
                  <a:gd name="connsiteX7" fmla="*/ 20135 w 20189"/>
                  <a:gd name="connsiteY7" fmla="*/ 352 h 350491"/>
                  <a:gd name="connsiteX8" fmla="*/ 12756 w 20189"/>
                  <a:gd name="connsiteY8" fmla="*/ 352 h 35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89" h="350491">
                    <a:moveTo>
                      <a:pt x="12756" y="352"/>
                    </a:moveTo>
                    <a:cubicBezTo>
                      <a:pt x="8514" y="1459"/>
                      <a:pt x="3533" y="4041"/>
                      <a:pt x="950" y="7731"/>
                    </a:cubicBezTo>
                    <a:cubicBezTo>
                      <a:pt x="397" y="8469"/>
                      <a:pt x="28" y="10867"/>
                      <a:pt x="28" y="11605"/>
                    </a:cubicBezTo>
                    <a:cubicBezTo>
                      <a:pt x="28" y="47023"/>
                      <a:pt x="28" y="155122"/>
                      <a:pt x="28" y="335533"/>
                    </a:cubicBezTo>
                    <a:cubicBezTo>
                      <a:pt x="28" y="336271"/>
                      <a:pt x="581" y="340145"/>
                      <a:pt x="950" y="341067"/>
                    </a:cubicBezTo>
                    <a:cubicBezTo>
                      <a:pt x="3164" y="346416"/>
                      <a:pt x="6853" y="347708"/>
                      <a:pt x="12756" y="350844"/>
                    </a:cubicBezTo>
                    <a:lnTo>
                      <a:pt x="20135" y="350844"/>
                    </a:lnTo>
                    <a:cubicBezTo>
                      <a:pt x="20135" y="341067"/>
                      <a:pt x="20320" y="9760"/>
                      <a:pt x="20135" y="352"/>
                    </a:cubicBezTo>
                    <a:lnTo>
                      <a:pt x="12756" y="352"/>
                    </a:lnTo>
                    <a:close/>
                  </a:path>
                </a:pathLst>
              </a:custGeom>
              <a:solidFill>
                <a:srgbClr val="A5A5A5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52" name="ïšļïde"/>
              <p:cNvSpPr/>
              <p:nvPr/>
            </p:nvSpPr>
            <p:spPr>
              <a:xfrm>
                <a:off x="4792909" y="2554402"/>
                <a:ext cx="20189" cy="350491"/>
              </a:xfrm>
              <a:custGeom>
                <a:avLst/>
                <a:gdLst>
                  <a:gd name="connsiteX0" fmla="*/ 12756 w 20189"/>
                  <a:gd name="connsiteY0" fmla="*/ 352 h 350491"/>
                  <a:gd name="connsiteX1" fmla="*/ 950 w 20189"/>
                  <a:gd name="connsiteY1" fmla="*/ 7731 h 350491"/>
                  <a:gd name="connsiteX2" fmla="*/ 28 w 20189"/>
                  <a:gd name="connsiteY2" fmla="*/ 11605 h 350491"/>
                  <a:gd name="connsiteX3" fmla="*/ 28 w 20189"/>
                  <a:gd name="connsiteY3" fmla="*/ 335533 h 350491"/>
                  <a:gd name="connsiteX4" fmla="*/ 950 w 20189"/>
                  <a:gd name="connsiteY4" fmla="*/ 341067 h 350491"/>
                  <a:gd name="connsiteX5" fmla="*/ 12756 w 20189"/>
                  <a:gd name="connsiteY5" fmla="*/ 350844 h 350491"/>
                  <a:gd name="connsiteX6" fmla="*/ 20135 w 20189"/>
                  <a:gd name="connsiteY6" fmla="*/ 350844 h 350491"/>
                  <a:gd name="connsiteX7" fmla="*/ 20135 w 20189"/>
                  <a:gd name="connsiteY7" fmla="*/ 352 h 350491"/>
                  <a:gd name="connsiteX8" fmla="*/ 12756 w 20189"/>
                  <a:gd name="connsiteY8" fmla="*/ 352 h 35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89" h="350491">
                    <a:moveTo>
                      <a:pt x="12756" y="352"/>
                    </a:moveTo>
                    <a:cubicBezTo>
                      <a:pt x="8514" y="1459"/>
                      <a:pt x="3533" y="4041"/>
                      <a:pt x="950" y="7731"/>
                    </a:cubicBezTo>
                    <a:cubicBezTo>
                      <a:pt x="397" y="8469"/>
                      <a:pt x="28" y="10867"/>
                      <a:pt x="28" y="11605"/>
                    </a:cubicBezTo>
                    <a:cubicBezTo>
                      <a:pt x="28" y="47023"/>
                      <a:pt x="28" y="155122"/>
                      <a:pt x="28" y="335533"/>
                    </a:cubicBezTo>
                    <a:cubicBezTo>
                      <a:pt x="28" y="336271"/>
                      <a:pt x="581" y="340145"/>
                      <a:pt x="950" y="341067"/>
                    </a:cubicBezTo>
                    <a:cubicBezTo>
                      <a:pt x="3164" y="346416"/>
                      <a:pt x="6853" y="347708"/>
                      <a:pt x="12756" y="350844"/>
                    </a:cubicBezTo>
                    <a:lnTo>
                      <a:pt x="20135" y="350844"/>
                    </a:lnTo>
                    <a:cubicBezTo>
                      <a:pt x="20135" y="341067"/>
                      <a:pt x="20320" y="9760"/>
                      <a:pt x="20135" y="352"/>
                    </a:cubicBezTo>
                    <a:lnTo>
                      <a:pt x="12756" y="352"/>
                    </a:lnTo>
                    <a:close/>
                  </a:path>
                </a:pathLst>
              </a:custGeom>
              <a:gradFill>
                <a:gsLst>
                  <a:gs pos="21000">
                    <a:schemeClr val="bg1">
                      <a:lumMod val="85000"/>
                    </a:schemeClr>
                  </a:gs>
                  <a:gs pos="2000">
                    <a:schemeClr val="bg2">
                      <a:lumMod val="25000"/>
                    </a:schemeClr>
                  </a:gs>
                  <a:gs pos="1000">
                    <a:schemeClr val="tx1">
                      <a:lumMod val="75000"/>
                      <a:lumOff val="25000"/>
                    </a:schemeClr>
                  </a:gs>
                  <a:gs pos="0">
                    <a:schemeClr val="bg2">
                      <a:lumMod val="25000"/>
                    </a:schemeClr>
                  </a:gs>
                  <a:gs pos="99000">
                    <a:schemeClr val="tx1">
                      <a:lumMod val="75000"/>
                      <a:lumOff val="25000"/>
                    </a:schemeClr>
                  </a:gs>
                  <a:gs pos="82000">
                    <a:schemeClr val="bg1">
                      <a:lumMod val="85000"/>
                    </a:schemeClr>
                  </a:gs>
                  <a:gs pos="98000">
                    <a:schemeClr val="bg2">
                      <a:lumMod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n w="60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</p:grpSp>
        <p:sp>
          <p:nvSpPr>
            <p:cNvPr id="35" name="íṣliḓê"/>
            <p:cNvSpPr/>
            <p:nvPr/>
          </p:nvSpPr>
          <p:spPr>
            <a:xfrm rot="10800000" flipV="1">
              <a:off x="7378902" y="2231580"/>
              <a:ext cx="20189" cy="557097"/>
            </a:xfrm>
            <a:custGeom>
              <a:avLst/>
              <a:gdLst>
                <a:gd name="connsiteX0" fmla="*/ 12700 w 20189"/>
                <a:gd name="connsiteY0" fmla="*/ 352 h 557097"/>
                <a:gd name="connsiteX1" fmla="*/ 894 w 20189"/>
                <a:gd name="connsiteY1" fmla="*/ 7731 h 557097"/>
                <a:gd name="connsiteX2" fmla="*/ -28 w 20189"/>
                <a:gd name="connsiteY2" fmla="*/ 11605 h 557097"/>
                <a:gd name="connsiteX3" fmla="*/ -28 w 20189"/>
                <a:gd name="connsiteY3" fmla="*/ 542138 h 557097"/>
                <a:gd name="connsiteX4" fmla="*/ 894 w 20189"/>
                <a:gd name="connsiteY4" fmla="*/ 547672 h 557097"/>
                <a:gd name="connsiteX5" fmla="*/ 12700 w 20189"/>
                <a:gd name="connsiteY5" fmla="*/ 557449 h 557097"/>
                <a:gd name="connsiteX6" fmla="*/ 20079 w 20189"/>
                <a:gd name="connsiteY6" fmla="*/ 557449 h 557097"/>
                <a:gd name="connsiteX7" fmla="*/ 20079 w 20189"/>
                <a:gd name="connsiteY7" fmla="*/ 352 h 557097"/>
                <a:gd name="connsiteX8" fmla="*/ 12700 w 20189"/>
                <a:gd name="connsiteY8" fmla="*/ 352 h 5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89" h="557097">
                  <a:moveTo>
                    <a:pt x="12700" y="352"/>
                  </a:moveTo>
                  <a:cubicBezTo>
                    <a:pt x="8457" y="1459"/>
                    <a:pt x="3477" y="4041"/>
                    <a:pt x="894" y="7731"/>
                  </a:cubicBezTo>
                  <a:cubicBezTo>
                    <a:pt x="341" y="8469"/>
                    <a:pt x="-28" y="10867"/>
                    <a:pt x="-28" y="11605"/>
                  </a:cubicBezTo>
                  <a:cubicBezTo>
                    <a:pt x="-28" y="47023"/>
                    <a:pt x="-28" y="361727"/>
                    <a:pt x="-28" y="542138"/>
                  </a:cubicBezTo>
                  <a:cubicBezTo>
                    <a:pt x="-28" y="542876"/>
                    <a:pt x="525" y="546750"/>
                    <a:pt x="894" y="547672"/>
                  </a:cubicBezTo>
                  <a:cubicBezTo>
                    <a:pt x="3108" y="553022"/>
                    <a:pt x="6797" y="554313"/>
                    <a:pt x="12700" y="557449"/>
                  </a:cubicBezTo>
                  <a:lnTo>
                    <a:pt x="20079" y="557449"/>
                  </a:lnTo>
                  <a:cubicBezTo>
                    <a:pt x="20079" y="547672"/>
                    <a:pt x="20263" y="9760"/>
                    <a:pt x="20079" y="352"/>
                  </a:cubicBezTo>
                  <a:lnTo>
                    <a:pt x="12700" y="352"/>
                  </a:lnTo>
                  <a:close/>
                </a:path>
              </a:pathLst>
            </a:custGeom>
            <a:gradFill>
              <a:gsLst>
                <a:gs pos="21000">
                  <a:schemeClr val="bg1">
                    <a:lumMod val="85000"/>
                  </a:schemeClr>
                </a:gs>
                <a:gs pos="2000">
                  <a:schemeClr val="bg2">
                    <a:lumMod val="25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  <a:gs pos="0">
                  <a:schemeClr val="bg2">
                    <a:lumMod val="25000"/>
                  </a:schemeClr>
                </a:gs>
                <a:gs pos="99000">
                  <a:schemeClr val="tx1">
                    <a:lumMod val="75000"/>
                    <a:lumOff val="25000"/>
                  </a:schemeClr>
                </a:gs>
                <a:gs pos="82000">
                  <a:schemeClr val="bg1">
                    <a:lumMod val="85000"/>
                  </a:schemeClr>
                </a:gs>
                <a:gs pos="98000">
                  <a:schemeClr val="bg2">
                    <a:lumMod val="2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</a:gradFill>
            <a:ln w="609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36" name="íṩlíḑe"/>
            <p:cNvSpPr/>
            <p:nvPr/>
          </p:nvSpPr>
          <p:spPr>
            <a:xfrm>
              <a:off x="5953036" y="1311078"/>
              <a:ext cx="287772" cy="44272"/>
            </a:xfrm>
            <a:custGeom>
              <a:avLst/>
              <a:gdLst>
                <a:gd name="connsiteX0" fmla="*/ 22793 w 287772"/>
                <a:gd name="connsiteY0" fmla="*/ 98 h 44272"/>
                <a:gd name="connsiteX1" fmla="*/ 266293 w 287772"/>
                <a:gd name="connsiteY1" fmla="*/ 98 h 44272"/>
                <a:gd name="connsiteX2" fmla="*/ 288429 w 287772"/>
                <a:gd name="connsiteY2" fmla="*/ 22234 h 44272"/>
                <a:gd name="connsiteX3" fmla="*/ 288429 w 287772"/>
                <a:gd name="connsiteY3" fmla="*/ 22234 h 44272"/>
                <a:gd name="connsiteX4" fmla="*/ 266293 w 287772"/>
                <a:gd name="connsiteY4" fmla="*/ 44371 h 44272"/>
                <a:gd name="connsiteX5" fmla="*/ 22793 w 287772"/>
                <a:gd name="connsiteY5" fmla="*/ 44371 h 44272"/>
                <a:gd name="connsiteX6" fmla="*/ 657 w 287772"/>
                <a:gd name="connsiteY6" fmla="*/ 22234 h 44272"/>
                <a:gd name="connsiteX7" fmla="*/ 657 w 287772"/>
                <a:gd name="connsiteY7" fmla="*/ 22234 h 44272"/>
                <a:gd name="connsiteX8" fmla="*/ 22793 w 287772"/>
                <a:gd name="connsiteY8" fmla="*/ 98 h 4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772" h="44272">
                  <a:moveTo>
                    <a:pt x="22793" y="98"/>
                  </a:moveTo>
                  <a:lnTo>
                    <a:pt x="266293" y="98"/>
                  </a:lnTo>
                  <a:cubicBezTo>
                    <a:pt x="278468" y="98"/>
                    <a:pt x="288429" y="10059"/>
                    <a:pt x="288429" y="22234"/>
                  </a:cubicBezTo>
                  <a:lnTo>
                    <a:pt x="288429" y="22234"/>
                  </a:lnTo>
                  <a:cubicBezTo>
                    <a:pt x="288429" y="34409"/>
                    <a:pt x="278468" y="44371"/>
                    <a:pt x="266293" y="44371"/>
                  </a:cubicBezTo>
                  <a:lnTo>
                    <a:pt x="22793" y="44371"/>
                  </a:lnTo>
                  <a:cubicBezTo>
                    <a:pt x="10618" y="44371"/>
                    <a:pt x="657" y="34409"/>
                    <a:pt x="657" y="22234"/>
                  </a:cubicBezTo>
                  <a:lnTo>
                    <a:pt x="657" y="22234"/>
                  </a:lnTo>
                  <a:cubicBezTo>
                    <a:pt x="657" y="10059"/>
                    <a:pt x="10618" y="98"/>
                    <a:pt x="22793" y="98"/>
                  </a:cubicBezTo>
                  <a:close/>
                </a:path>
              </a:pathLst>
            </a:custGeom>
            <a:solidFill>
              <a:srgbClr val="1D1C1C">
                <a:alpha val="10000"/>
              </a:srgbClr>
            </a:solidFill>
            <a:ln w="1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37" name="iṧļíďè"/>
            <p:cNvSpPr/>
            <p:nvPr/>
          </p:nvSpPr>
          <p:spPr>
            <a:xfrm>
              <a:off x="5953036" y="1311078"/>
              <a:ext cx="287772" cy="38738"/>
            </a:xfrm>
            <a:custGeom>
              <a:avLst/>
              <a:gdLst>
                <a:gd name="connsiteX0" fmla="*/ 288429 w 287772"/>
                <a:gd name="connsiteY0" fmla="*/ 35701 h 38738"/>
                <a:gd name="connsiteX1" fmla="*/ 288429 w 287772"/>
                <a:gd name="connsiteY1" fmla="*/ 38837 h 38738"/>
                <a:gd name="connsiteX2" fmla="*/ 657 w 287772"/>
                <a:gd name="connsiteY2" fmla="*/ 38837 h 38738"/>
                <a:gd name="connsiteX3" fmla="*/ 657 w 287772"/>
                <a:gd name="connsiteY3" fmla="*/ 35516 h 38738"/>
                <a:gd name="connsiteX4" fmla="*/ 288429 w 287772"/>
                <a:gd name="connsiteY4" fmla="*/ 35516 h 38738"/>
                <a:gd name="connsiteX5" fmla="*/ 288429 w 287772"/>
                <a:gd name="connsiteY5" fmla="*/ 27584 h 38738"/>
                <a:gd name="connsiteX6" fmla="*/ 288429 w 287772"/>
                <a:gd name="connsiteY6" fmla="*/ 30904 h 38738"/>
                <a:gd name="connsiteX7" fmla="*/ 657 w 287772"/>
                <a:gd name="connsiteY7" fmla="*/ 30904 h 38738"/>
                <a:gd name="connsiteX8" fmla="*/ 657 w 287772"/>
                <a:gd name="connsiteY8" fmla="*/ 27584 h 38738"/>
                <a:gd name="connsiteX9" fmla="*/ 288429 w 287772"/>
                <a:gd name="connsiteY9" fmla="*/ 27584 h 38738"/>
                <a:gd name="connsiteX10" fmla="*/ 288429 w 287772"/>
                <a:gd name="connsiteY10" fmla="*/ 17807 h 38738"/>
                <a:gd name="connsiteX11" fmla="*/ 288429 w 287772"/>
                <a:gd name="connsiteY11" fmla="*/ 21128 h 38738"/>
                <a:gd name="connsiteX12" fmla="*/ 657 w 287772"/>
                <a:gd name="connsiteY12" fmla="*/ 21128 h 38738"/>
                <a:gd name="connsiteX13" fmla="*/ 657 w 287772"/>
                <a:gd name="connsiteY13" fmla="*/ 17807 h 38738"/>
                <a:gd name="connsiteX14" fmla="*/ 288429 w 287772"/>
                <a:gd name="connsiteY14" fmla="*/ 17807 h 38738"/>
                <a:gd name="connsiteX15" fmla="*/ 288429 w 287772"/>
                <a:gd name="connsiteY15" fmla="*/ 9875 h 38738"/>
                <a:gd name="connsiteX16" fmla="*/ 288429 w 287772"/>
                <a:gd name="connsiteY16" fmla="*/ 13011 h 38738"/>
                <a:gd name="connsiteX17" fmla="*/ 657 w 287772"/>
                <a:gd name="connsiteY17" fmla="*/ 13011 h 38738"/>
                <a:gd name="connsiteX18" fmla="*/ 657 w 287772"/>
                <a:gd name="connsiteY18" fmla="*/ 9875 h 38738"/>
                <a:gd name="connsiteX19" fmla="*/ 288429 w 287772"/>
                <a:gd name="connsiteY19" fmla="*/ 9875 h 38738"/>
                <a:gd name="connsiteX20" fmla="*/ 288429 w 287772"/>
                <a:gd name="connsiteY20" fmla="*/ 98 h 38738"/>
                <a:gd name="connsiteX21" fmla="*/ 288429 w 287772"/>
                <a:gd name="connsiteY21" fmla="*/ 3418 h 38738"/>
                <a:gd name="connsiteX22" fmla="*/ 657 w 287772"/>
                <a:gd name="connsiteY22" fmla="*/ 3418 h 38738"/>
                <a:gd name="connsiteX23" fmla="*/ 657 w 287772"/>
                <a:gd name="connsiteY23" fmla="*/ 98 h 38738"/>
                <a:gd name="connsiteX24" fmla="*/ 288429 w 287772"/>
                <a:gd name="connsiteY24" fmla="*/ 98 h 3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7772" h="38738">
                  <a:moveTo>
                    <a:pt x="288429" y="35701"/>
                  </a:moveTo>
                  <a:lnTo>
                    <a:pt x="288429" y="38837"/>
                  </a:lnTo>
                  <a:lnTo>
                    <a:pt x="657" y="38837"/>
                  </a:lnTo>
                  <a:lnTo>
                    <a:pt x="657" y="35516"/>
                  </a:lnTo>
                  <a:lnTo>
                    <a:pt x="288429" y="35516"/>
                  </a:lnTo>
                  <a:close/>
                  <a:moveTo>
                    <a:pt x="288429" y="27584"/>
                  </a:moveTo>
                  <a:lnTo>
                    <a:pt x="288429" y="30904"/>
                  </a:lnTo>
                  <a:lnTo>
                    <a:pt x="657" y="30904"/>
                  </a:lnTo>
                  <a:lnTo>
                    <a:pt x="657" y="27584"/>
                  </a:lnTo>
                  <a:lnTo>
                    <a:pt x="288429" y="27584"/>
                  </a:lnTo>
                  <a:close/>
                  <a:moveTo>
                    <a:pt x="288429" y="17807"/>
                  </a:moveTo>
                  <a:lnTo>
                    <a:pt x="288429" y="21128"/>
                  </a:lnTo>
                  <a:lnTo>
                    <a:pt x="657" y="21128"/>
                  </a:lnTo>
                  <a:lnTo>
                    <a:pt x="657" y="17807"/>
                  </a:lnTo>
                  <a:lnTo>
                    <a:pt x="288429" y="17807"/>
                  </a:lnTo>
                  <a:close/>
                  <a:moveTo>
                    <a:pt x="288429" y="9875"/>
                  </a:moveTo>
                  <a:lnTo>
                    <a:pt x="288429" y="13011"/>
                  </a:lnTo>
                  <a:lnTo>
                    <a:pt x="657" y="13011"/>
                  </a:lnTo>
                  <a:lnTo>
                    <a:pt x="657" y="9875"/>
                  </a:lnTo>
                  <a:lnTo>
                    <a:pt x="288429" y="9875"/>
                  </a:lnTo>
                  <a:close/>
                  <a:moveTo>
                    <a:pt x="288429" y="98"/>
                  </a:moveTo>
                  <a:lnTo>
                    <a:pt x="288429" y="3418"/>
                  </a:lnTo>
                  <a:lnTo>
                    <a:pt x="657" y="3418"/>
                  </a:lnTo>
                  <a:lnTo>
                    <a:pt x="657" y="98"/>
                  </a:lnTo>
                  <a:lnTo>
                    <a:pt x="288429" y="98"/>
                  </a:ln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1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38" name="ïSlïḓé"/>
            <p:cNvSpPr/>
            <p:nvPr/>
          </p:nvSpPr>
          <p:spPr>
            <a:xfrm>
              <a:off x="5953036" y="1318457"/>
              <a:ext cx="287772" cy="38738"/>
            </a:xfrm>
            <a:custGeom>
              <a:avLst/>
              <a:gdLst>
                <a:gd name="connsiteX0" fmla="*/ 288429 w 287772"/>
                <a:gd name="connsiteY0" fmla="*/ 35701 h 38738"/>
                <a:gd name="connsiteX1" fmla="*/ 288429 w 287772"/>
                <a:gd name="connsiteY1" fmla="*/ 38837 h 38738"/>
                <a:gd name="connsiteX2" fmla="*/ 657 w 287772"/>
                <a:gd name="connsiteY2" fmla="*/ 38837 h 38738"/>
                <a:gd name="connsiteX3" fmla="*/ 657 w 287772"/>
                <a:gd name="connsiteY3" fmla="*/ 35516 h 38738"/>
                <a:gd name="connsiteX4" fmla="*/ 288429 w 287772"/>
                <a:gd name="connsiteY4" fmla="*/ 35516 h 38738"/>
                <a:gd name="connsiteX5" fmla="*/ 288429 w 287772"/>
                <a:gd name="connsiteY5" fmla="*/ 27584 h 38738"/>
                <a:gd name="connsiteX6" fmla="*/ 288429 w 287772"/>
                <a:gd name="connsiteY6" fmla="*/ 30904 h 38738"/>
                <a:gd name="connsiteX7" fmla="*/ 657 w 287772"/>
                <a:gd name="connsiteY7" fmla="*/ 30904 h 38738"/>
                <a:gd name="connsiteX8" fmla="*/ 657 w 287772"/>
                <a:gd name="connsiteY8" fmla="*/ 27584 h 38738"/>
                <a:gd name="connsiteX9" fmla="*/ 288429 w 287772"/>
                <a:gd name="connsiteY9" fmla="*/ 27584 h 38738"/>
                <a:gd name="connsiteX10" fmla="*/ 288429 w 287772"/>
                <a:gd name="connsiteY10" fmla="*/ 17807 h 38738"/>
                <a:gd name="connsiteX11" fmla="*/ 288429 w 287772"/>
                <a:gd name="connsiteY11" fmla="*/ 21128 h 38738"/>
                <a:gd name="connsiteX12" fmla="*/ 657 w 287772"/>
                <a:gd name="connsiteY12" fmla="*/ 21128 h 38738"/>
                <a:gd name="connsiteX13" fmla="*/ 657 w 287772"/>
                <a:gd name="connsiteY13" fmla="*/ 17807 h 38738"/>
                <a:gd name="connsiteX14" fmla="*/ 288429 w 287772"/>
                <a:gd name="connsiteY14" fmla="*/ 17807 h 38738"/>
                <a:gd name="connsiteX15" fmla="*/ 288429 w 287772"/>
                <a:gd name="connsiteY15" fmla="*/ 9875 h 38738"/>
                <a:gd name="connsiteX16" fmla="*/ 288429 w 287772"/>
                <a:gd name="connsiteY16" fmla="*/ 13011 h 38738"/>
                <a:gd name="connsiteX17" fmla="*/ 657 w 287772"/>
                <a:gd name="connsiteY17" fmla="*/ 13011 h 38738"/>
                <a:gd name="connsiteX18" fmla="*/ 657 w 287772"/>
                <a:gd name="connsiteY18" fmla="*/ 9875 h 38738"/>
                <a:gd name="connsiteX19" fmla="*/ 288429 w 287772"/>
                <a:gd name="connsiteY19" fmla="*/ 9875 h 38738"/>
                <a:gd name="connsiteX20" fmla="*/ 288429 w 287772"/>
                <a:gd name="connsiteY20" fmla="*/ 98 h 38738"/>
                <a:gd name="connsiteX21" fmla="*/ 288429 w 287772"/>
                <a:gd name="connsiteY21" fmla="*/ 3418 h 38738"/>
                <a:gd name="connsiteX22" fmla="*/ 657 w 287772"/>
                <a:gd name="connsiteY22" fmla="*/ 3418 h 38738"/>
                <a:gd name="connsiteX23" fmla="*/ 657 w 287772"/>
                <a:gd name="connsiteY23" fmla="*/ 98 h 38738"/>
                <a:gd name="connsiteX24" fmla="*/ 288429 w 287772"/>
                <a:gd name="connsiteY24" fmla="*/ 98 h 3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7772" h="38738">
                  <a:moveTo>
                    <a:pt x="288429" y="35701"/>
                  </a:moveTo>
                  <a:lnTo>
                    <a:pt x="288429" y="38837"/>
                  </a:lnTo>
                  <a:lnTo>
                    <a:pt x="657" y="38837"/>
                  </a:lnTo>
                  <a:lnTo>
                    <a:pt x="657" y="35516"/>
                  </a:lnTo>
                  <a:lnTo>
                    <a:pt x="288429" y="35516"/>
                  </a:lnTo>
                  <a:close/>
                  <a:moveTo>
                    <a:pt x="288429" y="27584"/>
                  </a:moveTo>
                  <a:lnTo>
                    <a:pt x="288429" y="30904"/>
                  </a:lnTo>
                  <a:lnTo>
                    <a:pt x="657" y="30904"/>
                  </a:lnTo>
                  <a:lnTo>
                    <a:pt x="657" y="27584"/>
                  </a:lnTo>
                  <a:lnTo>
                    <a:pt x="288429" y="27584"/>
                  </a:lnTo>
                  <a:close/>
                  <a:moveTo>
                    <a:pt x="288429" y="17807"/>
                  </a:moveTo>
                  <a:lnTo>
                    <a:pt x="288429" y="21128"/>
                  </a:lnTo>
                  <a:lnTo>
                    <a:pt x="657" y="21128"/>
                  </a:lnTo>
                  <a:lnTo>
                    <a:pt x="657" y="17807"/>
                  </a:lnTo>
                  <a:lnTo>
                    <a:pt x="288429" y="17807"/>
                  </a:lnTo>
                  <a:close/>
                  <a:moveTo>
                    <a:pt x="288429" y="9875"/>
                  </a:moveTo>
                  <a:lnTo>
                    <a:pt x="288429" y="13011"/>
                  </a:lnTo>
                  <a:lnTo>
                    <a:pt x="657" y="13011"/>
                  </a:lnTo>
                  <a:lnTo>
                    <a:pt x="657" y="9875"/>
                  </a:lnTo>
                  <a:lnTo>
                    <a:pt x="288429" y="9875"/>
                  </a:lnTo>
                  <a:close/>
                  <a:moveTo>
                    <a:pt x="288429" y="98"/>
                  </a:moveTo>
                  <a:lnTo>
                    <a:pt x="288429" y="3418"/>
                  </a:lnTo>
                  <a:lnTo>
                    <a:pt x="657" y="3418"/>
                  </a:lnTo>
                  <a:lnTo>
                    <a:pt x="657" y="98"/>
                  </a:lnTo>
                  <a:lnTo>
                    <a:pt x="288429" y="98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39" name="í$1íḓê"/>
            <p:cNvSpPr/>
            <p:nvPr/>
          </p:nvSpPr>
          <p:spPr>
            <a:xfrm>
              <a:off x="5959493" y="1311078"/>
              <a:ext cx="274859" cy="44272"/>
            </a:xfrm>
            <a:custGeom>
              <a:avLst/>
              <a:gdLst>
                <a:gd name="connsiteX0" fmla="*/ 3977 w 274859"/>
                <a:gd name="connsiteY0" fmla="*/ 98 h 44272"/>
                <a:gd name="connsiteX1" fmla="*/ 3977 w 274859"/>
                <a:gd name="connsiteY1" fmla="*/ 44371 h 44272"/>
                <a:gd name="connsiteX2" fmla="*/ 657 w 274859"/>
                <a:gd name="connsiteY2" fmla="*/ 44371 h 44272"/>
                <a:gd name="connsiteX3" fmla="*/ 657 w 274859"/>
                <a:gd name="connsiteY3" fmla="*/ 98 h 44272"/>
                <a:gd name="connsiteX4" fmla="*/ 3977 w 274859"/>
                <a:gd name="connsiteY4" fmla="*/ 98 h 44272"/>
                <a:gd name="connsiteX5" fmla="*/ 13754 w 274859"/>
                <a:gd name="connsiteY5" fmla="*/ 98 h 44272"/>
                <a:gd name="connsiteX6" fmla="*/ 13754 w 274859"/>
                <a:gd name="connsiteY6" fmla="*/ 44371 h 44272"/>
                <a:gd name="connsiteX7" fmla="*/ 10434 w 274859"/>
                <a:gd name="connsiteY7" fmla="*/ 44371 h 44272"/>
                <a:gd name="connsiteX8" fmla="*/ 10434 w 274859"/>
                <a:gd name="connsiteY8" fmla="*/ 98 h 44272"/>
                <a:gd name="connsiteX9" fmla="*/ 13754 w 274859"/>
                <a:gd name="connsiteY9" fmla="*/ 98 h 44272"/>
                <a:gd name="connsiteX10" fmla="*/ 21871 w 274859"/>
                <a:gd name="connsiteY10" fmla="*/ 98 h 44272"/>
                <a:gd name="connsiteX11" fmla="*/ 21871 w 274859"/>
                <a:gd name="connsiteY11" fmla="*/ 44371 h 44272"/>
                <a:gd name="connsiteX12" fmla="*/ 18551 w 274859"/>
                <a:gd name="connsiteY12" fmla="*/ 44371 h 44272"/>
                <a:gd name="connsiteX13" fmla="*/ 18551 w 274859"/>
                <a:gd name="connsiteY13" fmla="*/ 98 h 44272"/>
                <a:gd name="connsiteX14" fmla="*/ 21871 w 274859"/>
                <a:gd name="connsiteY14" fmla="*/ 98 h 44272"/>
                <a:gd name="connsiteX15" fmla="*/ 31832 w 274859"/>
                <a:gd name="connsiteY15" fmla="*/ 98 h 44272"/>
                <a:gd name="connsiteX16" fmla="*/ 31832 w 274859"/>
                <a:gd name="connsiteY16" fmla="*/ 44371 h 44272"/>
                <a:gd name="connsiteX17" fmla="*/ 28512 w 274859"/>
                <a:gd name="connsiteY17" fmla="*/ 44371 h 44272"/>
                <a:gd name="connsiteX18" fmla="*/ 28512 w 274859"/>
                <a:gd name="connsiteY18" fmla="*/ 98 h 44272"/>
                <a:gd name="connsiteX19" fmla="*/ 31832 w 274859"/>
                <a:gd name="connsiteY19" fmla="*/ 98 h 44272"/>
                <a:gd name="connsiteX20" fmla="*/ 39949 w 274859"/>
                <a:gd name="connsiteY20" fmla="*/ 98 h 44272"/>
                <a:gd name="connsiteX21" fmla="*/ 39949 w 274859"/>
                <a:gd name="connsiteY21" fmla="*/ 44371 h 44272"/>
                <a:gd name="connsiteX22" fmla="*/ 36629 w 274859"/>
                <a:gd name="connsiteY22" fmla="*/ 44371 h 44272"/>
                <a:gd name="connsiteX23" fmla="*/ 36629 w 274859"/>
                <a:gd name="connsiteY23" fmla="*/ 98 h 44272"/>
                <a:gd name="connsiteX24" fmla="*/ 39949 w 274859"/>
                <a:gd name="connsiteY24" fmla="*/ 98 h 44272"/>
                <a:gd name="connsiteX25" fmla="*/ 49726 w 274859"/>
                <a:gd name="connsiteY25" fmla="*/ 98 h 44272"/>
                <a:gd name="connsiteX26" fmla="*/ 49726 w 274859"/>
                <a:gd name="connsiteY26" fmla="*/ 44371 h 44272"/>
                <a:gd name="connsiteX27" fmla="*/ 46405 w 274859"/>
                <a:gd name="connsiteY27" fmla="*/ 44371 h 44272"/>
                <a:gd name="connsiteX28" fmla="*/ 46405 w 274859"/>
                <a:gd name="connsiteY28" fmla="*/ 98 h 44272"/>
                <a:gd name="connsiteX29" fmla="*/ 49726 w 274859"/>
                <a:gd name="connsiteY29" fmla="*/ 98 h 44272"/>
                <a:gd name="connsiteX30" fmla="*/ 57842 w 274859"/>
                <a:gd name="connsiteY30" fmla="*/ 98 h 44272"/>
                <a:gd name="connsiteX31" fmla="*/ 57842 w 274859"/>
                <a:gd name="connsiteY31" fmla="*/ 44371 h 44272"/>
                <a:gd name="connsiteX32" fmla="*/ 54707 w 274859"/>
                <a:gd name="connsiteY32" fmla="*/ 44371 h 44272"/>
                <a:gd name="connsiteX33" fmla="*/ 54707 w 274859"/>
                <a:gd name="connsiteY33" fmla="*/ 98 h 44272"/>
                <a:gd name="connsiteX34" fmla="*/ 57842 w 274859"/>
                <a:gd name="connsiteY34" fmla="*/ 98 h 44272"/>
                <a:gd name="connsiteX35" fmla="*/ 67804 w 274859"/>
                <a:gd name="connsiteY35" fmla="*/ 98 h 44272"/>
                <a:gd name="connsiteX36" fmla="*/ 67804 w 274859"/>
                <a:gd name="connsiteY36" fmla="*/ 44371 h 44272"/>
                <a:gd name="connsiteX37" fmla="*/ 64483 w 274859"/>
                <a:gd name="connsiteY37" fmla="*/ 44371 h 44272"/>
                <a:gd name="connsiteX38" fmla="*/ 64483 w 274859"/>
                <a:gd name="connsiteY38" fmla="*/ 98 h 44272"/>
                <a:gd name="connsiteX39" fmla="*/ 67804 w 274859"/>
                <a:gd name="connsiteY39" fmla="*/ 98 h 44272"/>
                <a:gd name="connsiteX40" fmla="*/ 75920 w 274859"/>
                <a:gd name="connsiteY40" fmla="*/ 98 h 44272"/>
                <a:gd name="connsiteX41" fmla="*/ 75920 w 274859"/>
                <a:gd name="connsiteY41" fmla="*/ 44371 h 44272"/>
                <a:gd name="connsiteX42" fmla="*/ 72600 w 274859"/>
                <a:gd name="connsiteY42" fmla="*/ 44371 h 44272"/>
                <a:gd name="connsiteX43" fmla="*/ 72600 w 274859"/>
                <a:gd name="connsiteY43" fmla="*/ 98 h 44272"/>
                <a:gd name="connsiteX44" fmla="*/ 75920 w 274859"/>
                <a:gd name="connsiteY44" fmla="*/ 98 h 44272"/>
                <a:gd name="connsiteX45" fmla="*/ 85697 w 274859"/>
                <a:gd name="connsiteY45" fmla="*/ 98 h 44272"/>
                <a:gd name="connsiteX46" fmla="*/ 85697 w 274859"/>
                <a:gd name="connsiteY46" fmla="*/ 44371 h 44272"/>
                <a:gd name="connsiteX47" fmla="*/ 82377 w 274859"/>
                <a:gd name="connsiteY47" fmla="*/ 44371 h 44272"/>
                <a:gd name="connsiteX48" fmla="*/ 82377 w 274859"/>
                <a:gd name="connsiteY48" fmla="*/ 98 h 44272"/>
                <a:gd name="connsiteX49" fmla="*/ 85697 w 274859"/>
                <a:gd name="connsiteY49" fmla="*/ 98 h 44272"/>
                <a:gd name="connsiteX50" fmla="*/ 93998 w 274859"/>
                <a:gd name="connsiteY50" fmla="*/ 98 h 44272"/>
                <a:gd name="connsiteX51" fmla="*/ 93998 w 274859"/>
                <a:gd name="connsiteY51" fmla="*/ 44371 h 44272"/>
                <a:gd name="connsiteX52" fmla="*/ 90678 w 274859"/>
                <a:gd name="connsiteY52" fmla="*/ 44371 h 44272"/>
                <a:gd name="connsiteX53" fmla="*/ 90678 w 274859"/>
                <a:gd name="connsiteY53" fmla="*/ 98 h 44272"/>
                <a:gd name="connsiteX54" fmla="*/ 93998 w 274859"/>
                <a:gd name="connsiteY54" fmla="*/ 98 h 44272"/>
                <a:gd name="connsiteX55" fmla="*/ 103775 w 274859"/>
                <a:gd name="connsiteY55" fmla="*/ 98 h 44272"/>
                <a:gd name="connsiteX56" fmla="*/ 103775 w 274859"/>
                <a:gd name="connsiteY56" fmla="*/ 44371 h 44272"/>
                <a:gd name="connsiteX57" fmla="*/ 100455 w 274859"/>
                <a:gd name="connsiteY57" fmla="*/ 44371 h 44272"/>
                <a:gd name="connsiteX58" fmla="*/ 100455 w 274859"/>
                <a:gd name="connsiteY58" fmla="*/ 98 h 44272"/>
                <a:gd name="connsiteX59" fmla="*/ 103775 w 274859"/>
                <a:gd name="connsiteY59" fmla="*/ 98 h 44272"/>
                <a:gd name="connsiteX60" fmla="*/ 111892 w 274859"/>
                <a:gd name="connsiteY60" fmla="*/ 98 h 44272"/>
                <a:gd name="connsiteX61" fmla="*/ 111892 w 274859"/>
                <a:gd name="connsiteY61" fmla="*/ 44371 h 44272"/>
                <a:gd name="connsiteX62" fmla="*/ 108572 w 274859"/>
                <a:gd name="connsiteY62" fmla="*/ 44371 h 44272"/>
                <a:gd name="connsiteX63" fmla="*/ 108572 w 274859"/>
                <a:gd name="connsiteY63" fmla="*/ 98 h 44272"/>
                <a:gd name="connsiteX64" fmla="*/ 111892 w 274859"/>
                <a:gd name="connsiteY64" fmla="*/ 98 h 44272"/>
                <a:gd name="connsiteX65" fmla="*/ 121669 w 274859"/>
                <a:gd name="connsiteY65" fmla="*/ 98 h 44272"/>
                <a:gd name="connsiteX66" fmla="*/ 121669 w 274859"/>
                <a:gd name="connsiteY66" fmla="*/ 44371 h 44272"/>
                <a:gd name="connsiteX67" fmla="*/ 118348 w 274859"/>
                <a:gd name="connsiteY67" fmla="*/ 44371 h 44272"/>
                <a:gd name="connsiteX68" fmla="*/ 118348 w 274859"/>
                <a:gd name="connsiteY68" fmla="*/ 98 h 44272"/>
                <a:gd name="connsiteX69" fmla="*/ 121669 w 274859"/>
                <a:gd name="connsiteY69" fmla="*/ 98 h 44272"/>
                <a:gd name="connsiteX70" fmla="*/ 131630 w 274859"/>
                <a:gd name="connsiteY70" fmla="*/ 98 h 44272"/>
                <a:gd name="connsiteX71" fmla="*/ 131630 w 274859"/>
                <a:gd name="connsiteY71" fmla="*/ 44371 h 44272"/>
                <a:gd name="connsiteX72" fmla="*/ 128310 w 274859"/>
                <a:gd name="connsiteY72" fmla="*/ 44371 h 44272"/>
                <a:gd name="connsiteX73" fmla="*/ 128310 w 274859"/>
                <a:gd name="connsiteY73" fmla="*/ 98 h 44272"/>
                <a:gd name="connsiteX74" fmla="*/ 131630 w 274859"/>
                <a:gd name="connsiteY74" fmla="*/ 98 h 44272"/>
                <a:gd name="connsiteX75" fmla="*/ 139747 w 274859"/>
                <a:gd name="connsiteY75" fmla="*/ 98 h 44272"/>
                <a:gd name="connsiteX76" fmla="*/ 139747 w 274859"/>
                <a:gd name="connsiteY76" fmla="*/ 44371 h 44272"/>
                <a:gd name="connsiteX77" fmla="*/ 136426 w 274859"/>
                <a:gd name="connsiteY77" fmla="*/ 44371 h 44272"/>
                <a:gd name="connsiteX78" fmla="*/ 136426 w 274859"/>
                <a:gd name="connsiteY78" fmla="*/ 98 h 44272"/>
                <a:gd name="connsiteX79" fmla="*/ 139747 w 274859"/>
                <a:gd name="connsiteY79" fmla="*/ 98 h 44272"/>
                <a:gd name="connsiteX80" fmla="*/ 149524 w 274859"/>
                <a:gd name="connsiteY80" fmla="*/ 98 h 44272"/>
                <a:gd name="connsiteX81" fmla="*/ 149524 w 274859"/>
                <a:gd name="connsiteY81" fmla="*/ 44371 h 44272"/>
                <a:gd name="connsiteX82" fmla="*/ 146203 w 274859"/>
                <a:gd name="connsiteY82" fmla="*/ 44371 h 44272"/>
                <a:gd name="connsiteX83" fmla="*/ 146203 w 274859"/>
                <a:gd name="connsiteY83" fmla="*/ 98 h 44272"/>
                <a:gd name="connsiteX84" fmla="*/ 149524 w 274859"/>
                <a:gd name="connsiteY84" fmla="*/ 98 h 44272"/>
                <a:gd name="connsiteX85" fmla="*/ 157640 w 274859"/>
                <a:gd name="connsiteY85" fmla="*/ 98 h 44272"/>
                <a:gd name="connsiteX86" fmla="*/ 157640 w 274859"/>
                <a:gd name="connsiteY86" fmla="*/ 44371 h 44272"/>
                <a:gd name="connsiteX87" fmla="*/ 154320 w 274859"/>
                <a:gd name="connsiteY87" fmla="*/ 44371 h 44272"/>
                <a:gd name="connsiteX88" fmla="*/ 154320 w 274859"/>
                <a:gd name="connsiteY88" fmla="*/ 98 h 44272"/>
                <a:gd name="connsiteX89" fmla="*/ 157640 w 274859"/>
                <a:gd name="connsiteY89" fmla="*/ 98 h 44272"/>
                <a:gd name="connsiteX90" fmla="*/ 167602 w 274859"/>
                <a:gd name="connsiteY90" fmla="*/ 98 h 44272"/>
                <a:gd name="connsiteX91" fmla="*/ 167602 w 274859"/>
                <a:gd name="connsiteY91" fmla="*/ 44371 h 44272"/>
                <a:gd name="connsiteX92" fmla="*/ 164281 w 274859"/>
                <a:gd name="connsiteY92" fmla="*/ 44371 h 44272"/>
                <a:gd name="connsiteX93" fmla="*/ 164281 w 274859"/>
                <a:gd name="connsiteY93" fmla="*/ 98 h 44272"/>
                <a:gd name="connsiteX94" fmla="*/ 167602 w 274859"/>
                <a:gd name="connsiteY94" fmla="*/ 98 h 44272"/>
                <a:gd name="connsiteX95" fmla="*/ 175718 w 274859"/>
                <a:gd name="connsiteY95" fmla="*/ 98 h 44272"/>
                <a:gd name="connsiteX96" fmla="*/ 175718 w 274859"/>
                <a:gd name="connsiteY96" fmla="*/ 44371 h 44272"/>
                <a:gd name="connsiteX97" fmla="*/ 172398 w 274859"/>
                <a:gd name="connsiteY97" fmla="*/ 44371 h 44272"/>
                <a:gd name="connsiteX98" fmla="*/ 172398 w 274859"/>
                <a:gd name="connsiteY98" fmla="*/ 98 h 44272"/>
                <a:gd name="connsiteX99" fmla="*/ 175718 w 274859"/>
                <a:gd name="connsiteY99" fmla="*/ 98 h 44272"/>
                <a:gd name="connsiteX100" fmla="*/ 185495 w 274859"/>
                <a:gd name="connsiteY100" fmla="*/ 98 h 44272"/>
                <a:gd name="connsiteX101" fmla="*/ 185495 w 274859"/>
                <a:gd name="connsiteY101" fmla="*/ 44371 h 44272"/>
                <a:gd name="connsiteX102" fmla="*/ 182175 w 274859"/>
                <a:gd name="connsiteY102" fmla="*/ 44371 h 44272"/>
                <a:gd name="connsiteX103" fmla="*/ 182175 w 274859"/>
                <a:gd name="connsiteY103" fmla="*/ 98 h 44272"/>
                <a:gd name="connsiteX104" fmla="*/ 185495 w 274859"/>
                <a:gd name="connsiteY104" fmla="*/ 98 h 44272"/>
                <a:gd name="connsiteX105" fmla="*/ 193796 w 274859"/>
                <a:gd name="connsiteY105" fmla="*/ 98 h 44272"/>
                <a:gd name="connsiteX106" fmla="*/ 193796 w 274859"/>
                <a:gd name="connsiteY106" fmla="*/ 44371 h 44272"/>
                <a:gd name="connsiteX107" fmla="*/ 190476 w 274859"/>
                <a:gd name="connsiteY107" fmla="*/ 44371 h 44272"/>
                <a:gd name="connsiteX108" fmla="*/ 190476 w 274859"/>
                <a:gd name="connsiteY108" fmla="*/ 98 h 44272"/>
                <a:gd name="connsiteX109" fmla="*/ 193796 w 274859"/>
                <a:gd name="connsiteY109" fmla="*/ 98 h 44272"/>
                <a:gd name="connsiteX110" fmla="*/ 203573 w 274859"/>
                <a:gd name="connsiteY110" fmla="*/ 98 h 44272"/>
                <a:gd name="connsiteX111" fmla="*/ 203573 w 274859"/>
                <a:gd name="connsiteY111" fmla="*/ 44371 h 44272"/>
                <a:gd name="connsiteX112" fmla="*/ 200253 w 274859"/>
                <a:gd name="connsiteY112" fmla="*/ 44371 h 44272"/>
                <a:gd name="connsiteX113" fmla="*/ 200253 w 274859"/>
                <a:gd name="connsiteY113" fmla="*/ 98 h 44272"/>
                <a:gd name="connsiteX114" fmla="*/ 203573 w 274859"/>
                <a:gd name="connsiteY114" fmla="*/ 98 h 44272"/>
                <a:gd name="connsiteX115" fmla="*/ 211690 w 274859"/>
                <a:gd name="connsiteY115" fmla="*/ 98 h 44272"/>
                <a:gd name="connsiteX116" fmla="*/ 211690 w 274859"/>
                <a:gd name="connsiteY116" fmla="*/ 44371 h 44272"/>
                <a:gd name="connsiteX117" fmla="*/ 208369 w 274859"/>
                <a:gd name="connsiteY117" fmla="*/ 44371 h 44272"/>
                <a:gd name="connsiteX118" fmla="*/ 208369 w 274859"/>
                <a:gd name="connsiteY118" fmla="*/ 98 h 44272"/>
                <a:gd name="connsiteX119" fmla="*/ 211690 w 274859"/>
                <a:gd name="connsiteY119" fmla="*/ 98 h 44272"/>
                <a:gd name="connsiteX120" fmla="*/ 221467 w 274859"/>
                <a:gd name="connsiteY120" fmla="*/ 98 h 44272"/>
                <a:gd name="connsiteX121" fmla="*/ 221467 w 274859"/>
                <a:gd name="connsiteY121" fmla="*/ 44371 h 44272"/>
                <a:gd name="connsiteX122" fmla="*/ 218146 w 274859"/>
                <a:gd name="connsiteY122" fmla="*/ 44371 h 44272"/>
                <a:gd name="connsiteX123" fmla="*/ 218146 w 274859"/>
                <a:gd name="connsiteY123" fmla="*/ 98 h 44272"/>
                <a:gd name="connsiteX124" fmla="*/ 221467 w 274859"/>
                <a:gd name="connsiteY124" fmla="*/ 98 h 44272"/>
                <a:gd name="connsiteX125" fmla="*/ 229768 w 274859"/>
                <a:gd name="connsiteY125" fmla="*/ 98 h 44272"/>
                <a:gd name="connsiteX126" fmla="*/ 229768 w 274859"/>
                <a:gd name="connsiteY126" fmla="*/ 44371 h 44272"/>
                <a:gd name="connsiteX127" fmla="*/ 226447 w 274859"/>
                <a:gd name="connsiteY127" fmla="*/ 44371 h 44272"/>
                <a:gd name="connsiteX128" fmla="*/ 226447 w 274859"/>
                <a:gd name="connsiteY128" fmla="*/ 98 h 44272"/>
                <a:gd name="connsiteX129" fmla="*/ 229768 w 274859"/>
                <a:gd name="connsiteY129" fmla="*/ 98 h 44272"/>
                <a:gd name="connsiteX130" fmla="*/ 239545 w 274859"/>
                <a:gd name="connsiteY130" fmla="*/ 98 h 44272"/>
                <a:gd name="connsiteX131" fmla="*/ 239545 w 274859"/>
                <a:gd name="connsiteY131" fmla="*/ 44371 h 44272"/>
                <a:gd name="connsiteX132" fmla="*/ 236224 w 274859"/>
                <a:gd name="connsiteY132" fmla="*/ 44371 h 44272"/>
                <a:gd name="connsiteX133" fmla="*/ 236224 w 274859"/>
                <a:gd name="connsiteY133" fmla="*/ 98 h 44272"/>
                <a:gd name="connsiteX134" fmla="*/ 239545 w 274859"/>
                <a:gd name="connsiteY134" fmla="*/ 98 h 44272"/>
                <a:gd name="connsiteX135" fmla="*/ 249322 w 274859"/>
                <a:gd name="connsiteY135" fmla="*/ 98 h 44272"/>
                <a:gd name="connsiteX136" fmla="*/ 249322 w 274859"/>
                <a:gd name="connsiteY136" fmla="*/ 44371 h 44272"/>
                <a:gd name="connsiteX137" fmla="*/ 246001 w 274859"/>
                <a:gd name="connsiteY137" fmla="*/ 44371 h 44272"/>
                <a:gd name="connsiteX138" fmla="*/ 246001 w 274859"/>
                <a:gd name="connsiteY138" fmla="*/ 98 h 44272"/>
                <a:gd name="connsiteX139" fmla="*/ 249322 w 274859"/>
                <a:gd name="connsiteY139" fmla="*/ 98 h 44272"/>
                <a:gd name="connsiteX140" fmla="*/ 257438 w 274859"/>
                <a:gd name="connsiteY140" fmla="*/ 98 h 44272"/>
                <a:gd name="connsiteX141" fmla="*/ 257438 w 274859"/>
                <a:gd name="connsiteY141" fmla="*/ 44371 h 44272"/>
                <a:gd name="connsiteX142" fmla="*/ 254302 w 274859"/>
                <a:gd name="connsiteY142" fmla="*/ 44371 h 44272"/>
                <a:gd name="connsiteX143" fmla="*/ 254302 w 274859"/>
                <a:gd name="connsiteY143" fmla="*/ 98 h 44272"/>
                <a:gd name="connsiteX144" fmla="*/ 257438 w 274859"/>
                <a:gd name="connsiteY144" fmla="*/ 98 h 44272"/>
                <a:gd name="connsiteX145" fmla="*/ 267400 w 274859"/>
                <a:gd name="connsiteY145" fmla="*/ 98 h 44272"/>
                <a:gd name="connsiteX146" fmla="*/ 267400 w 274859"/>
                <a:gd name="connsiteY146" fmla="*/ 44371 h 44272"/>
                <a:gd name="connsiteX147" fmla="*/ 264079 w 274859"/>
                <a:gd name="connsiteY147" fmla="*/ 44371 h 44272"/>
                <a:gd name="connsiteX148" fmla="*/ 264079 w 274859"/>
                <a:gd name="connsiteY148" fmla="*/ 98 h 44272"/>
                <a:gd name="connsiteX149" fmla="*/ 267400 w 274859"/>
                <a:gd name="connsiteY149" fmla="*/ 98 h 44272"/>
                <a:gd name="connsiteX150" fmla="*/ 275516 w 274859"/>
                <a:gd name="connsiteY150" fmla="*/ 98 h 44272"/>
                <a:gd name="connsiteX151" fmla="*/ 275516 w 274859"/>
                <a:gd name="connsiteY151" fmla="*/ 44371 h 44272"/>
                <a:gd name="connsiteX152" fmla="*/ 272196 w 274859"/>
                <a:gd name="connsiteY152" fmla="*/ 44371 h 44272"/>
                <a:gd name="connsiteX153" fmla="*/ 272196 w 274859"/>
                <a:gd name="connsiteY153" fmla="*/ 98 h 44272"/>
                <a:gd name="connsiteX154" fmla="*/ 275516 w 274859"/>
                <a:gd name="connsiteY154" fmla="*/ 98 h 4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74859" h="44272">
                  <a:moveTo>
                    <a:pt x="3977" y="98"/>
                  </a:moveTo>
                  <a:lnTo>
                    <a:pt x="3977" y="44371"/>
                  </a:lnTo>
                  <a:lnTo>
                    <a:pt x="657" y="44371"/>
                  </a:lnTo>
                  <a:lnTo>
                    <a:pt x="657" y="98"/>
                  </a:lnTo>
                  <a:lnTo>
                    <a:pt x="3977" y="98"/>
                  </a:lnTo>
                  <a:close/>
                  <a:moveTo>
                    <a:pt x="13754" y="98"/>
                  </a:moveTo>
                  <a:lnTo>
                    <a:pt x="13754" y="44371"/>
                  </a:lnTo>
                  <a:lnTo>
                    <a:pt x="10434" y="44371"/>
                  </a:lnTo>
                  <a:lnTo>
                    <a:pt x="10434" y="98"/>
                  </a:lnTo>
                  <a:lnTo>
                    <a:pt x="13754" y="98"/>
                  </a:lnTo>
                  <a:close/>
                  <a:moveTo>
                    <a:pt x="21871" y="98"/>
                  </a:moveTo>
                  <a:lnTo>
                    <a:pt x="21871" y="44371"/>
                  </a:lnTo>
                  <a:lnTo>
                    <a:pt x="18551" y="44371"/>
                  </a:lnTo>
                  <a:lnTo>
                    <a:pt x="18551" y="98"/>
                  </a:lnTo>
                  <a:lnTo>
                    <a:pt x="21871" y="98"/>
                  </a:lnTo>
                  <a:close/>
                  <a:moveTo>
                    <a:pt x="31832" y="98"/>
                  </a:moveTo>
                  <a:lnTo>
                    <a:pt x="31832" y="44371"/>
                  </a:lnTo>
                  <a:lnTo>
                    <a:pt x="28512" y="44371"/>
                  </a:lnTo>
                  <a:lnTo>
                    <a:pt x="28512" y="98"/>
                  </a:lnTo>
                  <a:lnTo>
                    <a:pt x="31832" y="98"/>
                  </a:lnTo>
                  <a:close/>
                  <a:moveTo>
                    <a:pt x="39949" y="98"/>
                  </a:moveTo>
                  <a:lnTo>
                    <a:pt x="39949" y="44371"/>
                  </a:lnTo>
                  <a:lnTo>
                    <a:pt x="36629" y="44371"/>
                  </a:lnTo>
                  <a:lnTo>
                    <a:pt x="36629" y="98"/>
                  </a:lnTo>
                  <a:lnTo>
                    <a:pt x="39949" y="98"/>
                  </a:lnTo>
                  <a:close/>
                  <a:moveTo>
                    <a:pt x="49726" y="98"/>
                  </a:moveTo>
                  <a:lnTo>
                    <a:pt x="49726" y="44371"/>
                  </a:lnTo>
                  <a:lnTo>
                    <a:pt x="46405" y="44371"/>
                  </a:lnTo>
                  <a:lnTo>
                    <a:pt x="46405" y="98"/>
                  </a:lnTo>
                  <a:lnTo>
                    <a:pt x="49726" y="98"/>
                  </a:lnTo>
                  <a:close/>
                  <a:moveTo>
                    <a:pt x="57842" y="98"/>
                  </a:moveTo>
                  <a:lnTo>
                    <a:pt x="57842" y="44371"/>
                  </a:lnTo>
                  <a:lnTo>
                    <a:pt x="54707" y="44371"/>
                  </a:lnTo>
                  <a:lnTo>
                    <a:pt x="54707" y="98"/>
                  </a:lnTo>
                  <a:lnTo>
                    <a:pt x="57842" y="98"/>
                  </a:lnTo>
                  <a:close/>
                  <a:moveTo>
                    <a:pt x="67804" y="98"/>
                  </a:moveTo>
                  <a:lnTo>
                    <a:pt x="67804" y="44371"/>
                  </a:lnTo>
                  <a:lnTo>
                    <a:pt x="64483" y="44371"/>
                  </a:lnTo>
                  <a:lnTo>
                    <a:pt x="64483" y="98"/>
                  </a:lnTo>
                  <a:lnTo>
                    <a:pt x="67804" y="98"/>
                  </a:lnTo>
                  <a:close/>
                  <a:moveTo>
                    <a:pt x="75920" y="98"/>
                  </a:moveTo>
                  <a:lnTo>
                    <a:pt x="75920" y="44371"/>
                  </a:lnTo>
                  <a:lnTo>
                    <a:pt x="72600" y="44371"/>
                  </a:lnTo>
                  <a:lnTo>
                    <a:pt x="72600" y="98"/>
                  </a:lnTo>
                  <a:lnTo>
                    <a:pt x="75920" y="98"/>
                  </a:lnTo>
                  <a:close/>
                  <a:moveTo>
                    <a:pt x="85697" y="98"/>
                  </a:moveTo>
                  <a:lnTo>
                    <a:pt x="85697" y="44371"/>
                  </a:lnTo>
                  <a:lnTo>
                    <a:pt x="82377" y="44371"/>
                  </a:lnTo>
                  <a:lnTo>
                    <a:pt x="82377" y="98"/>
                  </a:lnTo>
                  <a:lnTo>
                    <a:pt x="85697" y="98"/>
                  </a:lnTo>
                  <a:close/>
                  <a:moveTo>
                    <a:pt x="93998" y="98"/>
                  </a:moveTo>
                  <a:lnTo>
                    <a:pt x="93998" y="44371"/>
                  </a:lnTo>
                  <a:lnTo>
                    <a:pt x="90678" y="44371"/>
                  </a:lnTo>
                  <a:lnTo>
                    <a:pt x="90678" y="98"/>
                  </a:lnTo>
                  <a:lnTo>
                    <a:pt x="93998" y="98"/>
                  </a:lnTo>
                  <a:close/>
                  <a:moveTo>
                    <a:pt x="103775" y="98"/>
                  </a:moveTo>
                  <a:lnTo>
                    <a:pt x="103775" y="44371"/>
                  </a:lnTo>
                  <a:lnTo>
                    <a:pt x="100455" y="44371"/>
                  </a:lnTo>
                  <a:lnTo>
                    <a:pt x="100455" y="98"/>
                  </a:lnTo>
                  <a:lnTo>
                    <a:pt x="103775" y="98"/>
                  </a:lnTo>
                  <a:close/>
                  <a:moveTo>
                    <a:pt x="111892" y="98"/>
                  </a:moveTo>
                  <a:lnTo>
                    <a:pt x="111892" y="44371"/>
                  </a:lnTo>
                  <a:lnTo>
                    <a:pt x="108572" y="44371"/>
                  </a:lnTo>
                  <a:lnTo>
                    <a:pt x="108572" y="98"/>
                  </a:lnTo>
                  <a:lnTo>
                    <a:pt x="111892" y="98"/>
                  </a:lnTo>
                  <a:close/>
                  <a:moveTo>
                    <a:pt x="121669" y="98"/>
                  </a:moveTo>
                  <a:lnTo>
                    <a:pt x="121669" y="44371"/>
                  </a:lnTo>
                  <a:lnTo>
                    <a:pt x="118348" y="44371"/>
                  </a:lnTo>
                  <a:lnTo>
                    <a:pt x="118348" y="98"/>
                  </a:lnTo>
                  <a:lnTo>
                    <a:pt x="121669" y="98"/>
                  </a:lnTo>
                  <a:close/>
                  <a:moveTo>
                    <a:pt x="131630" y="98"/>
                  </a:moveTo>
                  <a:lnTo>
                    <a:pt x="131630" y="44371"/>
                  </a:lnTo>
                  <a:lnTo>
                    <a:pt x="128310" y="44371"/>
                  </a:lnTo>
                  <a:lnTo>
                    <a:pt x="128310" y="98"/>
                  </a:lnTo>
                  <a:lnTo>
                    <a:pt x="131630" y="98"/>
                  </a:lnTo>
                  <a:close/>
                  <a:moveTo>
                    <a:pt x="139747" y="98"/>
                  </a:moveTo>
                  <a:lnTo>
                    <a:pt x="139747" y="44371"/>
                  </a:lnTo>
                  <a:lnTo>
                    <a:pt x="136426" y="44371"/>
                  </a:lnTo>
                  <a:lnTo>
                    <a:pt x="136426" y="98"/>
                  </a:lnTo>
                  <a:lnTo>
                    <a:pt x="139747" y="98"/>
                  </a:lnTo>
                  <a:close/>
                  <a:moveTo>
                    <a:pt x="149524" y="98"/>
                  </a:moveTo>
                  <a:lnTo>
                    <a:pt x="149524" y="44371"/>
                  </a:lnTo>
                  <a:lnTo>
                    <a:pt x="146203" y="44371"/>
                  </a:lnTo>
                  <a:lnTo>
                    <a:pt x="146203" y="98"/>
                  </a:lnTo>
                  <a:lnTo>
                    <a:pt x="149524" y="98"/>
                  </a:lnTo>
                  <a:close/>
                  <a:moveTo>
                    <a:pt x="157640" y="98"/>
                  </a:moveTo>
                  <a:lnTo>
                    <a:pt x="157640" y="44371"/>
                  </a:lnTo>
                  <a:lnTo>
                    <a:pt x="154320" y="44371"/>
                  </a:lnTo>
                  <a:lnTo>
                    <a:pt x="154320" y="98"/>
                  </a:lnTo>
                  <a:lnTo>
                    <a:pt x="157640" y="98"/>
                  </a:lnTo>
                  <a:close/>
                  <a:moveTo>
                    <a:pt x="167602" y="98"/>
                  </a:moveTo>
                  <a:lnTo>
                    <a:pt x="167602" y="44371"/>
                  </a:lnTo>
                  <a:lnTo>
                    <a:pt x="164281" y="44371"/>
                  </a:lnTo>
                  <a:lnTo>
                    <a:pt x="164281" y="98"/>
                  </a:lnTo>
                  <a:lnTo>
                    <a:pt x="167602" y="98"/>
                  </a:lnTo>
                  <a:close/>
                  <a:moveTo>
                    <a:pt x="175718" y="98"/>
                  </a:moveTo>
                  <a:lnTo>
                    <a:pt x="175718" y="44371"/>
                  </a:lnTo>
                  <a:lnTo>
                    <a:pt x="172398" y="44371"/>
                  </a:lnTo>
                  <a:lnTo>
                    <a:pt x="172398" y="98"/>
                  </a:lnTo>
                  <a:lnTo>
                    <a:pt x="175718" y="98"/>
                  </a:lnTo>
                  <a:close/>
                  <a:moveTo>
                    <a:pt x="185495" y="98"/>
                  </a:moveTo>
                  <a:lnTo>
                    <a:pt x="185495" y="44371"/>
                  </a:lnTo>
                  <a:lnTo>
                    <a:pt x="182175" y="44371"/>
                  </a:lnTo>
                  <a:lnTo>
                    <a:pt x="182175" y="98"/>
                  </a:lnTo>
                  <a:lnTo>
                    <a:pt x="185495" y="98"/>
                  </a:lnTo>
                  <a:close/>
                  <a:moveTo>
                    <a:pt x="193796" y="98"/>
                  </a:moveTo>
                  <a:lnTo>
                    <a:pt x="193796" y="44371"/>
                  </a:lnTo>
                  <a:lnTo>
                    <a:pt x="190476" y="44371"/>
                  </a:lnTo>
                  <a:lnTo>
                    <a:pt x="190476" y="98"/>
                  </a:lnTo>
                  <a:lnTo>
                    <a:pt x="193796" y="98"/>
                  </a:lnTo>
                  <a:close/>
                  <a:moveTo>
                    <a:pt x="203573" y="98"/>
                  </a:moveTo>
                  <a:lnTo>
                    <a:pt x="203573" y="44371"/>
                  </a:lnTo>
                  <a:lnTo>
                    <a:pt x="200253" y="44371"/>
                  </a:lnTo>
                  <a:lnTo>
                    <a:pt x="200253" y="98"/>
                  </a:lnTo>
                  <a:lnTo>
                    <a:pt x="203573" y="98"/>
                  </a:lnTo>
                  <a:close/>
                  <a:moveTo>
                    <a:pt x="211690" y="98"/>
                  </a:moveTo>
                  <a:lnTo>
                    <a:pt x="211690" y="44371"/>
                  </a:lnTo>
                  <a:lnTo>
                    <a:pt x="208369" y="44371"/>
                  </a:lnTo>
                  <a:lnTo>
                    <a:pt x="208369" y="98"/>
                  </a:lnTo>
                  <a:lnTo>
                    <a:pt x="211690" y="98"/>
                  </a:lnTo>
                  <a:close/>
                  <a:moveTo>
                    <a:pt x="221467" y="98"/>
                  </a:moveTo>
                  <a:lnTo>
                    <a:pt x="221467" y="44371"/>
                  </a:lnTo>
                  <a:lnTo>
                    <a:pt x="218146" y="44371"/>
                  </a:lnTo>
                  <a:lnTo>
                    <a:pt x="218146" y="98"/>
                  </a:lnTo>
                  <a:lnTo>
                    <a:pt x="221467" y="98"/>
                  </a:lnTo>
                  <a:close/>
                  <a:moveTo>
                    <a:pt x="229768" y="98"/>
                  </a:moveTo>
                  <a:lnTo>
                    <a:pt x="229768" y="44371"/>
                  </a:lnTo>
                  <a:lnTo>
                    <a:pt x="226447" y="44371"/>
                  </a:lnTo>
                  <a:lnTo>
                    <a:pt x="226447" y="98"/>
                  </a:lnTo>
                  <a:lnTo>
                    <a:pt x="229768" y="98"/>
                  </a:lnTo>
                  <a:close/>
                  <a:moveTo>
                    <a:pt x="239545" y="98"/>
                  </a:moveTo>
                  <a:lnTo>
                    <a:pt x="239545" y="44371"/>
                  </a:lnTo>
                  <a:lnTo>
                    <a:pt x="236224" y="44371"/>
                  </a:lnTo>
                  <a:lnTo>
                    <a:pt x="236224" y="98"/>
                  </a:lnTo>
                  <a:lnTo>
                    <a:pt x="239545" y="98"/>
                  </a:lnTo>
                  <a:close/>
                  <a:moveTo>
                    <a:pt x="249322" y="98"/>
                  </a:moveTo>
                  <a:lnTo>
                    <a:pt x="249322" y="44371"/>
                  </a:lnTo>
                  <a:lnTo>
                    <a:pt x="246001" y="44371"/>
                  </a:lnTo>
                  <a:lnTo>
                    <a:pt x="246001" y="98"/>
                  </a:lnTo>
                  <a:lnTo>
                    <a:pt x="249322" y="98"/>
                  </a:lnTo>
                  <a:close/>
                  <a:moveTo>
                    <a:pt x="257438" y="98"/>
                  </a:moveTo>
                  <a:lnTo>
                    <a:pt x="257438" y="44371"/>
                  </a:lnTo>
                  <a:lnTo>
                    <a:pt x="254302" y="44371"/>
                  </a:lnTo>
                  <a:lnTo>
                    <a:pt x="254302" y="98"/>
                  </a:lnTo>
                  <a:lnTo>
                    <a:pt x="257438" y="98"/>
                  </a:lnTo>
                  <a:close/>
                  <a:moveTo>
                    <a:pt x="267400" y="98"/>
                  </a:moveTo>
                  <a:lnTo>
                    <a:pt x="267400" y="44371"/>
                  </a:lnTo>
                  <a:lnTo>
                    <a:pt x="264079" y="44371"/>
                  </a:lnTo>
                  <a:lnTo>
                    <a:pt x="264079" y="98"/>
                  </a:lnTo>
                  <a:lnTo>
                    <a:pt x="267400" y="98"/>
                  </a:lnTo>
                  <a:close/>
                  <a:moveTo>
                    <a:pt x="275516" y="98"/>
                  </a:moveTo>
                  <a:lnTo>
                    <a:pt x="275516" y="44371"/>
                  </a:lnTo>
                  <a:lnTo>
                    <a:pt x="272196" y="44371"/>
                  </a:lnTo>
                  <a:lnTo>
                    <a:pt x="272196" y="98"/>
                  </a:lnTo>
                  <a:lnTo>
                    <a:pt x="275516" y="98"/>
                  </a:ln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1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40" name="íSliḑè"/>
            <p:cNvSpPr/>
            <p:nvPr/>
          </p:nvSpPr>
          <p:spPr>
            <a:xfrm>
              <a:off x="5951929" y="1311078"/>
              <a:ext cx="274859" cy="44272"/>
            </a:xfrm>
            <a:custGeom>
              <a:avLst/>
              <a:gdLst>
                <a:gd name="connsiteX0" fmla="*/ 3977 w 274859"/>
                <a:gd name="connsiteY0" fmla="*/ 98 h 44272"/>
                <a:gd name="connsiteX1" fmla="*/ 3977 w 274859"/>
                <a:gd name="connsiteY1" fmla="*/ 44371 h 44272"/>
                <a:gd name="connsiteX2" fmla="*/ 657 w 274859"/>
                <a:gd name="connsiteY2" fmla="*/ 44371 h 44272"/>
                <a:gd name="connsiteX3" fmla="*/ 657 w 274859"/>
                <a:gd name="connsiteY3" fmla="*/ 98 h 44272"/>
                <a:gd name="connsiteX4" fmla="*/ 3977 w 274859"/>
                <a:gd name="connsiteY4" fmla="*/ 98 h 44272"/>
                <a:gd name="connsiteX5" fmla="*/ 13754 w 274859"/>
                <a:gd name="connsiteY5" fmla="*/ 98 h 44272"/>
                <a:gd name="connsiteX6" fmla="*/ 13754 w 274859"/>
                <a:gd name="connsiteY6" fmla="*/ 44371 h 44272"/>
                <a:gd name="connsiteX7" fmla="*/ 10434 w 274859"/>
                <a:gd name="connsiteY7" fmla="*/ 44371 h 44272"/>
                <a:gd name="connsiteX8" fmla="*/ 10434 w 274859"/>
                <a:gd name="connsiteY8" fmla="*/ 98 h 44272"/>
                <a:gd name="connsiteX9" fmla="*/ 13754 w 274859"/>
                <a:gd name="connsiteY9" fmla="*/ 98 h 44272"/>
                <a:gd name="connsiteX10" fmla="*/ 22055 w 274859"/>
                <a:gd name="connsiteY10" fmla="*/ 98 h 44272"/>
                <a:gd name="connsiteX11" fmla="*/ 22055 w 274859"/>
                <a:gd name="connsiteY11" fmla="*/ 44371 h 44272"/>
                <a:gd name="connsiteX12" fmla="*/ 18735 w 274859"/>
                <a:gd name="connsiteY12" fmla="*/ 44371 h 44272"/>
                <a:gd name="connsiteX13" fmla="*/ 18735 w 274859"/>
                <a:gd name="connsiteY13" fmla="*/ 98 h 44272"/>
                <a:gd name="connsiteX14" fmla="*/ 22055 w 274859"/>
                <a:gd name="connsiteY14" fmla="*/ 98 h 44272"/>
                <a:gd name="connsiteX15" fmla="*/ 31832 w 274859"/>
                <a:gd name="connsiteY15" fmla="*/ 98 h 44272"/>
                <a:gd name="connsiteX16" fmla="*/ 31832 w 274859"/>
                <a:gd name="connsiteY16" fmla="*/ 44371 h 44272"/>
                <a:gd name="connsiteX17" fmla="*/ 28512 w 274859"/>
                <a:gd name="connsiteY17" fmla="*/ 44371 h 44272"/>
                <a:gd name="connsiteX18" fmla="*/ 28512 w 274859"/>
                <a:gd name="connsiteY18" fmla="*/ 98 h 44272"/>
                <a:gd name="connsiteX19" fmla="*/ 31832 w 274859"/>
                <a:gd name="connsiteY19" fmla="*/ 98 h 44272"/>
                <a:gd name="connsiteX20" fmla="*/ 39949 w 274859"/>
                <a:gd name="connsiteY20" fmla="*/ 98 h 44272"/>
                <a:gd name="connsiteX21" fmla="*/ 39949 w 274859"/>
                <a:gd name="connsiteY21" fmla="*/ 44371 h 44272"/>
                <a:gd name="connsiteX22" fmla="*/ 36629 w 274859"/>
                <a:gd name="connsiteY22" fmla="*/ 44371 h 44272"/>
                <a:gd name="connsiteX23" fmla="*/ 36629 w 274859"/>
                <a:gd name="connsiteY23" fmla="*/ 98 h 44272"/>
                <a:gd name="connsiteX24" fmla="*/ 39949 w 274859"/>
                <a:gd name="connsiteY24" fmla="*/ 98 h 44272"/>
                <a:gd name="connsiteX25" fmla="*/ 49726 w 274859"/>
                <a:gd name="connsiteY25" fmla="*/ 98 h 44272"/>
                <a:gd name="connsiteX26" fmla="*/ 49726 w 274859"/>
                <a:gd name="connsiteY26" fmla="*/ 44371 h 44272"/>
                <a:gd name="connsiteX27" fmla="*/ 46405 w 274859"/>
                <a:gd name="connsiteY27" fmla="*/ 44371 h 44272"/>
                <a:gd name="connsiteX28" fmla="*/ 46405 w 274859"/>
                <a:gd name="connsiteY28" fmla="*/ 98 h 44272"/>
                <a:gd name="connsiteX29" fmla="*/ 49726 w 274859"/>
                <a:gd name="connsiteY29" fmla="*/ 98 h 44272"/>
                <a:gd name="connsiteX30" fmla="*/ 58027 w 274859"/>
                <a:gd name="connsiteY30" fmla="*/ 98 h 44272"/>
                <a:gd name="connsiteX31" fmla="*/ 58027 w 274859"/>
                <a:gd name="connsiteY31" fmla="*/ 44371 h 44272"/>
                <a:gd name="connsiteX32" fmla="*/ 54707 w 274859"/>
                <a:gd name="connsiteY32" fmla="*/ 44371 h 44272"/>
                <a:gd name="connsiteX33" fmla="*/ 54707 w 274859"/>
                <a:gd name="connsiteY33" fmla="*/ 98 h 44272"/>
                <a:gd name="connsiteX34" fmla="*/ 58027 w 274859"/>
                <a:gd name="connsiteY34" fmla="*/ 98 h 44272"/>
                <a:gd name="connsiteX35" fmla="*/ 67804 w 274859"/>
                <a:gd name="connsiteY35" fmla="*/ 98 h 44272"/>
                <a:gd name="connsiteX36" fmla="*/ 67804 w 274859"/>
                <a:gd name="connsiteY36" fmla="*/ 44371 h 44272"/>
                <a:gd name="connsiteX37" fmla="*/ 64483 w 274859"/>
                <a:gd name="connsiteY37" fmla="*/ 44371 h 44272"/>
                <a:gd name="connsiteX38" fmla="*/ 64483 w 274859"/>
                <a:gd name="connsiteY38" fmla="*/ 98 h 44272"/>
                <a:gd name="connsiteX39" fmla="*/ 67804 w 274859"/>
                <a:gd name="connsiteY39" fmla="*/ 98 h 44272"/>
                <a:gd name="connsiteX40" fmla="*/ 75920 w 274859"/>
                <a:gd name="connsiteY40" fmla="*/ 98 h 44272"/>
                <a:gd name="connsiteX41" fmla="*/ 75920 w 274859"/>
                <a:gd name="connsiteY41" fmla="*/ 44371 h 44272"/>
                <a:gd name="connsiteX42" fmla="*/ 72600 w 274859"/>
                <a:gd name="connsiteY42" fmla="*/ 44371 h 44272"/>
                <a:gd name="connsiteX43" fmla="*/ 72600 w 274859"/>
                <a:gd name="connsiteY43" fmla="*/ 98 h 44272"/>
                <a:gd name="connsiteX44" fmla="*/ 75920 w 274859"/>
                <a:gd name="connsiteY44" fmla="*/ 98 h 44272"/>
                <a:gd name="connsiteX45" fmla="*/ 85697 w 274859"/>
                <a:gd name="connsiteY45" fmla="*/ 98 h 44272"/>
                <a:gd name="connsiteX46" fmla="*/ 85697 w 274859"/>
                <a:gd name="connsiteY46" fmla="*/ 44371 h 44272"/>
                <a:gd name="connsiteX47" fmla="*/ 82377 w 274859"/>
                <a:gd name="connsiteY47" fmla="*/ 44371 h 44272"/>
                <a:gd name="connsiteX48" fmla="*/ 82377 w 274859"/>
                <a:gd name="connsiteY48" fmla="*/ 98 h 44272"/>
                <a:gd name="connsiteX49" fmla="*/ 85697 w 274859"/>
                <a:gd name="connsiteY49" fmla="*/ 98 h 44272"/>
                <a:gd name="connsiteX50" fmla="*/ 93998 w 274859"/>
                <a:gd name="connsiteY50" fmla="*/ 98 h 44272"/>
                <a:gd name="connsiteX51" fmla="*/ 93998 w 274859"/>
                <a:gd name="connsiteY51" fmla="*/ 44371 h 44272"/>
                <a:gd name="connsiteX52" fmla="*/ 90678 w 274859"/>
                <a:gd name="connsiteY52" fmla="*/ 44371 h 44272"/>
                <a:gd name="connsiteX53" fmla="*/ 90678 w 274859"/>
                <a:gd name="connsiteY53" fmla="*/ 98 h 44272"/>
                <a:gd name="connsiteX54" fmla="*/ 93998 w 274859"/>
                <a:gd name="connsiteY54" fmla="*/ 98 h 44272"/>
                <a:gd name="connsiteX55" fmla="*/ 103775 w 274859"/>
                <a:gd name="connsiteY55" fmla="*/ 98 h 44272"/>
                <a:gd name="connsiteX56" fmla="*/ 103775 w 274859"/>
                <a:gd name="connsiteY56" fmla="*/ 44371 h 44272"/>
                <a:gd name="connsiteX57" fmla="*/ 100455 w 274859"/>
                <a:gd name="connsiteY57" fmla="*/ 44371 h 44272"/>
                <a:gd name="connsiteX58" fmla="*/ 100455 w 274859"/>
                <a:gd name="connsiteY58" fmla="*/ 98 h 44272"/>
                <a:gd name="connsiteX59" fmla="*/ 103775 w 274859"/>
                <a:gd name="connsiteY59" fmla="*/ 98 h 44272"/>
                <a:gd name="connsiteX60" fmla="*/ 111892 w 274859"/>
                <a:gd name="connsiteY60" fmla="*/ 98 h 44272"/>
                <a:gd name="connsiteX61" fmla="*/ 111892 w 274859"/>
                <a:gd name="connsiteY61" fmla="*/ 44371 h 44272"/>
                <a:gd name="connsiteX62" fmla="*/ 108756 w 274859"/>
                <a:gd name="connsiteY62" fmla="*/ 44371 h 44272"/>
                <a:gd name="connsiteX63" fmla="*/ 108756 w 274859"/>
                <a:gd name="connsiteY63" fmla="*/ 98 h 44272"/>
                <a:gd name="connsiteX64" fmla="*/ 111892 w 274859"/>
                <a:gd name="connsiteY64" fmla="*/ 98 h 44272"/>
                <a:gd name="connsiteX65" fmla="*/ 121853 w 274859"/>
                <a:gd name="connsiteY65" fmla="*/ 98 h 44272"/>
                <a:gd name="connsiteX66" fmla="*/ 121853 w 274859"/>
                <a:gd name="connsiteY66" fmla="*/ 44371 h 44272"/>
                <a:gd name="connsiteX67" fmla="*/ 118533 w 274859"/>
                <a:gd name="connsiteY67" fmla="*/ 44371 h 44272"/>
                <a:gd name="connsiteX68" fmla="*/ 118533 w 274859"/>
                <a:gd name="connsiteY68" fmla="*/ 98 h 44272"/>
                <a:gd name="connsiteX69" fmla="*/ 121853 w 274859"/>
                <a:gd name="connsiteY69" fmla="*/ 98 h 44272"/>
                <a:gd name="connsiteX70" fmla="*/ 131630 w 274859"/>
                <a:gd name="connsiteY70" fmla="*/ 98 h 44272"/>
                <a:gd name="connsiteX71" fmla="*/ 131630 w 274859"/>
                <a:gd name="connsiteY71" fmla="*/ 44371 h 44272"/>
                <a:gd name="connsiteX72" fmla="*/ 128310 w 274859"/>
                <a:gd name="connsiteY72" fmla="*/ 44371 h 44272"/>
                <a:gd name="connsiteX73" fmla="*/ 128310 w 274859"/>
                <a:gd name="connsiteY73" fmla="*/ 98 h 44272"/>
                <a:gd name="connsiteX74" fmla="*/ 131630 w 274859"/>
                <a:gd name="connsiteY74" fmla="*/ 98 h 44272"/>
                <a:gd name="connsiteX75" fmla="*/ 139747 w 274859"/>
                <a:gd name="connsiteY75" fmla="*/ 98 h 44272"/>
                <a:gd name="connsiteX76" fmla="*/ 139747 w 274859"/>
                <a:gd name="connsiteY76" fmla="*/ 44371 h 44272"/>
                <a:gd name="connsiteX77" fmla="*/ 136426 w 274859"/>
                <a:gd name="connsiteY77" fmla="*/ 44371 h 44272"/>
                <a:gd name="connsiteX78" fmla="*/ 136426 w 274859"/>
                <a:gd name="connsiteY78" fmla="*/ 98 h 44272"/>
                <a:gd name="connsiteX79" fmla="*/ 139747 w 274859"/>
                <a:gd name="connsiteY79" fmla="*/ 98 h 44272"/>
                <a:gd name="connsiteX80" fmla="*/ 149524 w 274859"/>
                <a:gd name="connsiteY80" fmla="*/ 98 h 44272"/>
                <a:gd name="connsiteX81" fmla="*/ 149524 w 274859"/>
                <a:gd name="connsiteY81" fmla="*/ 44371 h 44272"/>
                <a:gd name="connsiteX82" fmla="*/ 146203 w 274859"/>
                <a:gd name="connsiteY82" fmla="*/ 44371 h 44272"/>
                <a:gd name="connsiteX83" fmla="*/ 146203 w 274859"/>
                <a:gd name="connsiteY83" fmla="*/ 98 h 44272"/>
                <a:gd name="connsiteX84" fmla="*/ 149524 w 274859"/>
                <a:gd name="connsiteY84" fmla="*/ 98 h 44272"/>
                <a:gd name="connsiteX85" fmla="*/ 157825 w 274859"/>
                <a:gd name="connsiteY85" fmla="*/ 98 h 44272"/>
                <a:gd name="connsiteX86" fmla="*/ 157825 w 274859"/>
                <a:gd name="connsiteY86" fmla="*/ 44371 h 44272"/>
                <a:gd name="connsiteX87" fmla="*/ 154504 w 274859"/>
                <a:gd name="connsiteY87" fmla="*/ 44371 h 44272"/>
                <a:gd name="connsiteX88" fmla="*/ 154504 w 274859"/>
                <a:gd name="connsiteY88" fmla="*/ 98 h 44272"/>
                <a:gd name="connsiteX89" fmla="*/ 157825 w 274859"/>
                <a:gd name="connsiteY89" fmla="*/ 98 h 44272"/>
                <a:gd name="connsiteX90" fmla="*/ 167602 w 274859"/>
                <a:gd name="connsiteY90" fmla="*/ 98 h 44272"/>
                <a:gd name="connsiteX91" fmla="*/ 167602 w 274859"/>
                <a:gd name="connsiteY91" fmla="*/ 44371 h 44272"/>
                <a:gd name="connsiteX92" fmla="*/ 164281 w 274859"/>
                <a:gd name="connsiteY92" fmla="*/ 44371 h 44272"/>
                <a:gd name="connsiteX93" fmla="*/ 164281 w 274859"/>
                <a:gd name="connsiteY93" fmla="*/ 98 h 44272"/>
                <a:gd name="connsiteX94" fmla="*/ 167602 w 274859"/>
                <a:gd name="connsiteY94" fmla="*/ 98 h 44272"/>
                <a:gd name="connsiteX95" fmla="*/ 175718 w 274859"/>
                <a:gd name="connsiteY95" fmla="*/ 98 h 44272"/>
                <a:gd name="connsiteX96" fmla="*/ 175718 w 274859"/>
                <a:gd name="connsiteY96" fmla="*/ 44371 h 44272"/>
                <a:gd name="connsiteX97" fmla="*/ 172398 w 274859"/>
                <a:gd name="connsiteY97" fmla="*/ 44371 h 44272"/>
                <a:gd name="connsiteX98" fmla="*/ 172398 w 274859"/>
                <a:gd name="connsiteY98" fmla="*/ 98 h 44272"/>
                <a:gd name="connsiteX99" fmla="*/ 175718 w 274859"/>
                <a:gd name="connsiteY99" fmla="*/ 98 h 44272"/>
                <a:gd name="connsiteX100" fmla="*/ 185495 w 274859"/>
                <a:gd name="connsiteY100" fmla="*/ 98 h 44272"/>
                <a:gd name="connsiteX101" fmla="*/ 185495 w 274859"/>
                <a:gd name="connsiteY101" fmla="*/ 44371 h 44272"/>
                <a:gd name="connsiteX102" fmla="*/ 182175 w 274859"/>
                <a:gd name="connsiteY102" fmla="*/ 44371 h 44272"/>
                <a:gd name="connsiteX103" fmla="*/ 182175 w 274859"/>
                <a:gd name="connsiteY103" fmla="*/ 98 h 44272"/>
                <a:gd name="connsiteX104" fmla="*/ 185495 w 274859"/>
                <a:gd name="connsiteY104" fmla="*/ 98 h 44272"/>
                <a:gd name="connsiteX105" fmla="*/ 193796 w 274859"/>
                <a:gd name="connsiteY105" fmla="*/ 98 h 44272"/>
                <a:gd name="connsiteX106" fmla="*/ 193796 w 274859"/>
                <a:gd name="connsiteY106" fmla="*/ 44371 h 44272"/>
                <a:gd name="connsiteX107" fmla="*/ 190476 w 274859"/>
                <a:gd name="connsiteY107" fmla="*/ 44371 h 44272"/>
                <a:gd name="connsiteX108" fmla="*/ 190476 w 274859"/>
                <a:gd name="connsiteY108" fmla="*/ 98 h 44272"/>
                <a:gd name="connsiteX109" fmla="*/ 193796 w 274859"/>
                <a:gd name="connsiteY109" fmla="*/ 98 h 44272"/>
                <a:gd name="connsiteX110" fmla="*/ 203573 w 274859"/>
                <a:gd name="connsiteY110" fmla="*/ 98 h 44272"/>
                <a:gd name="connsiteX111" fmla="*/ 203573 w 274859"/>
                <a:gd name="connsiteY111" fmla="*/ 44371 h 44272"/>
                <a:gd name="connsiteX112" fmla="*/ 200253 w 274859"/>
                <a:gd name="connsiteY112" fmla="*/ 44371 h 44272"/>
                <a:gd name="connsiteX113" fmla="*/ 200253 w 274859"/>
                <a:gd name="connsiteY113" fmla="*/ 98 h 44272"/>
                <a:gd name="connsiteX114" fmla="*/ 203573 w 274859"/>
                <a:gd name="connsiteY114" fmla="*/ 98 h 44272"/>
                <a:gd name="connsiteX115" fmla="*/ 211690 w 274859"/>
                <a:gd name="connsiteY115" fmla="*/ 98 h 44272"/>
                <a:gd name="connsiteX116" fmla="*/ 211690 w 274859"/>
                <a:gd name="connsiteY116" fmla="*/ 44371 h 44272"/>
                <a:gd name="connsiteX117" fmla="*/ 208369 w 274859"/>
                <a:gd name="connsiteY117" fmla="*/ 44371 h 44272"/>
                <a:gd name="connsiteX118" fmla="*/ 208369 w 274859"/>
                <a:gd name="connsiteY118" fmla="*/ 98 h 44272"/>
                <a:gd name="connsiteX119" fmla="*/ 211690 w 274859"/>
                <a:gd name="connsiteY119" fmla="*/ 98 h 44272"/>
                <a:gd name="connsiteX120" fmla="*/ 221651 w 274859"/>
                <a:gd name="connsiteY120" fmla="*/ 98 h 44272"/>
                <a:gd name="connsiteX121" fmla="*/ 221651 w 274859"/>
                <a:gd name="connsiteY121" fmla="*/ 44371 h 44272"/>
                <a:gd name="connsiteX122" fmla="*/ 218331 w 274859"/>
                <a:gd name="connsiteY122" fmla="*/ 44371 h 44272"/>
                <a:gd name="connsiteX123" fmla="*/ 218331 w 274859"/>
                <a:gd name="connsiteY123" fmla="*/ 98 h 44272"/>
                <a:gd name="connsiteX124" fmla="*/ 221651 w 274859"/>
                <a:gd name="connsiteY124" fmla="*/ 98 h 44272"/>
                <a:gd name="connsiteX125" fmla="*/ 229768 w 274859"/>
                <a:gd name="connsiteY125" fmla="*/ 98 h 44272"/>
                <a:gd name="connsiteX126" fmla="*/ 229768 w 274859"/>
                <a:gd name="connsiteY126" fmla="*/ 44371 h 44272"/>
                <a:gd name="connsiteX127" fmla="*/ 226447 w 274859"/>
                <a:gd name="connsiteY127" fmla="*/ 44371 h 44272"/>
                <a:gd name="connsiteX128" fmla="*/ 226447 w 274859"/>
                <a:gd name="connsiteY128" fmla="*/ 98 h 44272"/>
                <a:gd name="connsiteX129" fmla="*/ 229768 w 274859"/>
                <a:gd name="connsiteY129" fmla="*/ 98 h 44272"/>
                <a:gd name="connsiteX130" fmla="*/ 239545 w 274859"/>
                <a:gd name="connsiteY130" fmla="*/ 98 h 44272"/>
                <a:gd name="connsiteX131" fmla="*/ 239545 w 274859"/>
                <a:gd name="connsiteY131" fmla="*/ 44371 h 44272"/>
                <a:gd name="connsiteX132" fmla="*/ 236224 w 274859"/>
                <a:gd name="connsiteY132" fmla="*/ 44371 h 44272"/>
                <a:gd name="connsiteX133" fmla="*/ 236224 w 274859"/>
                <a:gd name="connsiteY133" fmla="*/ 98 h 44272"/>
                <a:gd name="connsiteX134" fmla="*/ 239545 w 274859"/>
                <a:gd name="connsiteY134" fmla="*/ 98 h 44272"/>
                <a:gd name="connsiteX135" fmla="*/ 249322 w 274859"/>
                <a:gd name="connsiteY135" fmla="*/ 98 h 44272"/>
                <a:gd name="connsiteX136" fmla="*/ 249322 w 274859"/>
                <a:gd name="connsiteY136" fmla="*/ 44371 h 44272"/>
                <a:gd name="connsiteX137" fmla="*/ 246001 w 274859"/>
                <a:gd name="connsiteY137" fmla="*/ 44371 h 44272"/>
                <a:gd name="connsiteX138" fmla="*/ 246001 w 274859"/>
                <a:gd name="connsiteY138" fmla="*/ 98 h 44272"/>
                <a:gd name="connsiteX139" fmla="*/ 249322 w 274859"/>
                <a:gd name="connsiteY139" fmla="*/ 98 h 44272"/>
                <a:gd name="connsiteX140" fmla="*/ 257623 w 274859"/>
                <a:gd name="connsiteY140" fmla="*/ 98 h 44272"/>
                <a:gd name="connsiteX141" fmla="*/ 257623 w 274859"/>
                <a:gd name="connsiteY141" fmla="*/ 44371 h 44272"/>
                <a:gd name="connsiteX142" fmla="*/ 254302 w 274859"/>
                <a:gd name="connsiteY142" fmla="*/ 44371 h 44272"/>
                <a:gd name="connsiteX143" fmla="*/ 254302 w 274859"/>
                <a:gd name="connsiteY143" fmla="*/ 98 h 44272"/>
                <a:gd name="connsiteX144" fmla="*/ 257623 w 274859"/>
                <a:gd name="connsiteY144" fmla="*/ 98 h 44272"/>
                <a:gd name="connsiteX145" fmla="*/ 267400 w 274859"/>
                <a:gd name="connsiteY145" fmla="*/ 98 h 44272"/>
                <a:gd name="connsiteX146" fmla="*/ 267400 w 274859"/>
                <a:gd name="connsiteY146" fmla="*/ 44371 h 44272"/>
                <a:gd name="connsiteX147" fmla="*/ 264079 w 274859"/>
                <a:gd name="connsiteY147" fmla="*/ 44371 h 44272"/>
                <a:gd name="connsiteX148" fmla="*/ 264079 w 274859"/>
                <a:gd name="connsiteY148" fmla="*/ 98 h 44272"/>
                <a:gd name="connsiteX149" fmla="*/ 267400 w 274859"/>
                <a:gd name="connsiteY149" fmla="*/ 98 h 44272"/>
                <a:gd name="connsiteX150" fmla="*/ 275516 w 274859"/>
                <a:gd name="connsiteY150" fmla="*/ 98 h 44272"/>
                <a:gd name="connsiteX151" fmla="*/ 275516 w 274859"/>
                <a:gd name="connsiteY151" fmla="*/ 44371 h 44272"/>
                <a:gd name="connsiteX152" fmla="*/ 272196 w 274859"/>
                <a:gd name="connsiteY152" fmla="*/ 44371 h 44272"/>
                <a:gd name="connsiteX153" fmla="*/ 272196 w 274859"/>
                <a:gd name="connsiteY153" fmla="*/ 98 h 44272"/>
                <a:gd name="connsiteX154" fmla="*/ 275516 w 274859"/>
                <a:gd name="connsiteY154" fmla="*/ 98 h 4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74859" h="44272">
                  <a:moveTo>
                    <a:pt x="3977" y="98"/>
                  </a:moveTo>
                  <a:lnTo>
                    <a:pt x="3977" y="44371"/>
                  </a:lnTo>
                  <a:lnTo>
                    <a:pt x="657" y="44371"/>
                  </a:lnTo>
                  <a:lnTo>
                    <a:pt x="657" y="98"/>
                  </a:lnTo>
                  <a:lnTo>
                    <a:pt x="3977" y="98"/>
                  </a:lnTo>
                  <a:close/>
                  <a:moveTo>
                    <a:pt x="13754" y="98"/>
                  </a:moveTo>
                  <a:lnTo>
                    <a:pt x="13754" y="44371"/>
                  </a:lnTo>
                  <a:lnTo>
                    <a:pt x="10434" y="44371"/>
                  </a:lnTo>
                  <a:lnTo>
                    <a:pt x="10434" y="98"/>
                  </a:lnTo>
                  <a:lnTo>
                    <a:pt x="13754" y="98"/>
                  </a:lnTo>
                  <a:close/>
                  <a:moveTo>
                    <a:pt x="22055" y="98"/>
                  </a:moveTo>
                  <a:lnTo>
                    <a:pt x="22055" y="44371"/>
                  </a:lnTo>
                  <a:lnTo>
                    <a:pt x="18735" y="44371"/>
                  </a:lnTo>
                  <a:lnTo>
                    <a:pt x="18735" y="98"/>
                  </a:lnTo>
                  <a:lnTo>
                    <a:pt x="22055" y="98"/>
                  </a:lnTo>
                  <a:close/>
                  <a:moveTo>
                    <a:pt x="31832" y="98"/>
                  </a:moveTo>
                  <a:lnTo>
                    <a:pt x="31832" y="44371"/>
                  </a:lnTo>
                  <a:lnTo>
                    <a:pt x="28512" y="44371"/>
                  </a:lnTo>
                  <a:lnTo>
                    <a:pt x="28512" y="98"/>
                  </a:lnTo>
                  <a:lnTo>
                    <a:pt x="31832" y="98"/>
                  </a:lnTo>
                  <a:close/>
                  <a:moveTo>
                    <a:pt x="39949" y="98"/>
                  </a:moveTo>
                  <a:lnTo>
                    <a:pt x="39949" y="44371"/>
                  </a:lnTo>
                  <a:lnTo>
                    <a:pt x="36629" y="44371"/>
                  </a:lnTo>
                  <a:lnTo>
                    <a:pt x="36629" y="98"/>
                  </a:lnTo>
                  <a:lnTo>
                    <a:pt x="39949" y="98"/>
                  </a:lnTo>
                  <a:close/>
                  <a:moveTo>
                    <a:pt x="49726" y="98"/>
                  </a:moveTo>
                  <a:lnTo>
                    <a:pt x="49726" y="44371"/>
                  </a:lnTo>
                  <a:lnTo>
                    <a:pt x="46405" y="44371"/>
                  </a:lnTo>
                  <a:lnTo>
                    <a:pt x="46405" y="98"/>
                  </a:lnTo>
                  <a:lnTo>
                    <a:pt x="49726" y="98"/>
                  </a:lnTo>
                  <a:close/>
                  <a:moveTo>
                    <a:pt x="58027" y="98"/>
                  </a:moveTo>
                  <a:lnTo>
                    <a:pt x="58027" y="44371"/>
                  </a:lnTo>
                  <a:lnTo>
                    <a:pt x="54707" y="44371"/>
                  </a:lnTo>
                  <a:lnTo>
                    <a:pt x="54707" y="98"/>
                  </a:lnTo>
                  <a:lnTo>
                    <a:pt x="58027" y="98"/>
                  </a:lnTo>
                  <a:close/>
                  <a:moveTo>
                    <a:pt x="67804" y="98"/>
                  </a:moveTo>
                  <a:lnTo>
                    <a:pt x="67804" y="44371"/>
                  </a:lnTo>
                  <a:lnTo>
                    <a:pt x="64483" y="44371"/>
                  </a:lnTo>
                  <a:lnTo>
                    <a:pt x="64483" y="98"/>
                  </a:lnTo>
                  <a:lnTo>
                    <a:pt x="67804" y="98"/>
                  </a:lnTo>
                  <a:close/>
                  <a:moveTo>
                    <a:pt x="75920" y="98"/>
                  </a:moveTo>
                  <a:lnTo>
                    <a:pt x="75920" y="44371"/>
                  </a:lnTo>
                  <a:lnTo>
                    <a:pt x="72600" y="44371"/>
                  </a:lnTo>
                  <a:lnTo>
                    <a:pt x="72600" y="98"/>
                  </a:lnTo>
                  <a:lnTo>
                    <a:pt x="75920" y="98"/>
                  </a:lnTo>
                  <a:close/>
                  <a:moveTo>
                    <a:pt x="85697" y="98"/>
                  </a:moveTo>
                  <a:lnTo>
                    <a:pt x="85697" y="44371"/>
                  </a:lnTo>
                  <a:lnTo>
                    <a:pt x="82377" y="44371"/>
                  </a:lnTo>
                  <a:lnTo>
                    <a:pt x="82377" y="98"/>
                  </a:lnTo>
                  <a:lnTo>
                    <a:pt x="85697" y="98"/>
                  </a:lnTo>
                  <a:close/>
                  <a:moveTo>
                    <a:pt x="93998" y="98"/>
                  </a:moveTo>
                  <a:lnTo>
                    <a:pt x="93998" y="44371"/>
                  </a:lnTo>
                  <a:lnTo>
                    <a:pt x="90678" y="44371"/>
                  </a:lnTo>
                  <a:lnTo>
                    <a:pt x="90678" y="98"/>
                  </a:lnTo>
                  <a:lnTo>
                    <a:pt x="93998" y="98"/>
                  </a:lnTo>
                  <a:close/>
                  <a:moveTo>
                    <a:pt x="103775" y="98"/>
                  </a:moveTo>
                  <a:lnTo>
                    <a:pt x="103775" y="44371"/>
                  </a:lnTo>
                  <a:lnTo>
                    <a:pt x="100455" y="44371"/>
                  </a:lnTo>
                  <a:lnTo>
                    <a:pt x="100455" y="98"/>
                  </a:lnTo>
                  <a:lnTo>
                    <a:pt x="103775" y="98"/>
                  </a:lnTo>
                  <a:close/>
                  <a:moveTo>
                    <a:pt x="111892" y="98"/>
                  </a:moveTo>
                  <a:lnTo>
                    <a:pt x="111892" y="44371"/>
                  </a:lnTo>
                  <a:lnTo>
                    <a:pt x="108756" y="44371"/>
                  </a:lnTo>
                  <a:lnTo>
                    <a:pt x="108756" y="98"/>
                  </a:lnTo>
                  <a:lnTo>
                    <a:pt x="111892" y="98"/>
                  </a:lnTo>
                  <a:close/>
                  <a:moveTo>
                    <a:pt x="121853" y="98"/>
                  </a:moveTo>
                  <a:lnTo>
                    <a:pt x="121853" y="44371"/>
                  </a:lnTo>
                  <a:lnTo>
                    <a:pt x="118533" y="44371"/>
                  </a:lnTo>
                  <a:lnTo>
                    <a:pt x="118533" y="98"/>
                  </a:lnTo>
                  <a:lnTo>
                    <a:pt x="121853" y="98"/>
                  </a:lnTo>
                  <a:close/>
                  <a:moveTo>
                    <a:pt x="131630" y="98"/>
                  </a:moveTo>
                  <a:lnTo>
                    <a:pt x="131630" y="44371"/>
                  </a:lnTo>
                  <a:lnTo>
                    <a:pt x="128310" y="44371"/>
                  </a:lnTo>
                  <a:lnTo>
                    <a:pt x="128310" y="98"/>
                  </a:lnTo>
                  <a:lnTo>
                    <a:pt x="131630" y="98"/>
                  </a:lnTo>
                  <a:close/>
                  <a:moveTo>
                    <a:pt x="139747" y="98"/>
                  </a:moveTo>
                  <a:lnTo>
                    <a:pt x="139747" y="44371"/>
                  </a:lnTo>
                  <a:lnTo>
                    <a:pt x="136426" y="44371"/>
                  </a:lnTo>
                  <a:lnTo>
                    <a:pt x="136426" y="98"/>
                  </a:lnTo>
                  <a:lnTo>
                    <a:pt x="139747" y="98"/>
                  </a:lnTo>
                  <a:close/>
                  <a:moveTo>
                    <a:pt x="149524" y="98"/>
                  </a:moveTo>
                  <a:lnTo>
                    <a:pt x="149524" y="44371"/>
                  </a:lnTo>
                  <a:lnTo>
                    <a:pt x="146203" y="44371"/>
                  </a:lnTo>
                  <a:lnTo>
                    <a:pt x="146203" y="98"/>
                  </a:lnTo>
                  <a:lnTo>
                    <a:pt x="149524" y="98"/>
                  </a:lnTo>
                  <a:close/>
                  <a:moveTo>
                    <a:pt x="157825" y="98"/>
                  </a:moveTo>
                  <a:lnTo>
                    <a:pt x="157825" y="44371"/>
                  </a:lnTo>
                  <a:lnTo>
                    <a:pt x="154504" y="44371"/>
                  </a:lnTo>
                  <a:lnTo>
                    <a:pt x="154504" y="98"/>
                  </a:lnTo>
                  <a:lnTo>
                    <a:pt x="157825" y="98"/>
                  </a:lnTo>
                  <a:close/>
                  <a:moveTo>
                    <a:pt x="167602" y="98"/>
                  </a:moveTo>
                  <a:lnTo>
                    <a:pt x="167602" y="44371"/>
                  </a:lnTo>
                  <a:lnTo>
                    <a:pt x="164281" y="44371"/>
                  </a:lnTo>
                  <a:lnTo>
                    <a:pt x="164281" y="98"/>
                  </a:lnTo>
                  <a:lnTo>
                    <a:pt x="167602" y="98"/>
                  </a:lnTo>
                  <a:close/>
                  <a:moveTo>
                    <a:pt x="175718" y="98"/>
                  </a:moveTo>
                  <a:lnTo>
                    <a:pt x="175718" y="44371"/>
                  </a:lnTo>
                  <a:lnTo>
                    <a:pt x="172398" y="44371"/>
                  </a:lnTo>
                  <a:lnTo>
                    <a:pt x="172398" y="98"/>
                  </a:lnTo>
                  <a:lnTo>
                    <a:pt x="175718" y="98"/>
                  </a:lnTo>
                  <a:close/>
                  <a:moveTo>
                    <a:pt x="185495" y="98"/>
                  </a:moveTo>
                  <a:lnTo>
                    <a:pt x="185495" y="44371"/>
                  </a:lnTo>
                  <a:lnTo>
                    <a:pt x="182175" y="44371"/>
                  </a:lnTo>
                  <a:lnTo>
                    <a:pt x="182175" y="98"/>
                  </a:lnTo>
                  <a:lnTo>
                    <a:pt x="185495" y="98"/>
                  </a:lnTo>
                  <a:close/>
                  <a:moveTo>
                    <a:pt x="193796" y="98"/>
                  </a:moveTo>
                  <a:lnTo>
                    <a:pt x="193796" y="44371"/>
                  </a:lnTo>
                  <a:lnTo>
                    <a:pt x="190476" y="44371"/>
                  </a:lnTo>
                  <a:lnTo>
                    <a:pt x="190476" y="98"/>
                  </a:lnTo>
                  <a:lnTo>
                    <a:pt x="193796" y="98"/>
                  </a:lnTo>
                  <a:close/>
                  <a:moveTo>
                    <a:pt x="203573" y="98"/>
                  </a:moveTo>
                  <a:lnTo>
                    <a:pt x="203573" y="44371"/>
                  </a:lnTo>
                  <a:lnTo>
                    <a:pt x="200253" y="44371"/>
                  </a:lnTo>
                  <a:lnTo>
                    <a:pt x="200253" y="98"/>
                  </a:lnTo>
                  <a:lnTo>
                    <a:pt x="203573" y="98"/>
                  </a:lnTo>
                  <a:close/>
                  <a:moveTo>
                    <a:pt x="211690" y="98"/>
                  </a:moveTo>
                  <a:lnTo>
                    <a:pt x="211690" y="44371"/>
                  </a:lnTo>
                  <a:lnTo>
                    <a:pt x="208369" y="44371"/>
                  </a:lnTo>
                  <a:lnTo>
                    <a:pt x="208369" y="98"/>
                  </a:lnTo>
                  <a:lnTo>
                    <a:pt x="211690" y="98"/>
                  </a:lnTo>
                  <a:close/>
                  <a:moveTo>
                    <a:pt x="221651" y="98"/>
                  </a:moveTo>
                  <a:lnTo>
                    <a:pt x="221651" y="44371"/>
                  </a:lnTo>
                  <a:lnTo>
                    <a:pt x="218331" y="44371"/>
                  </a:lnTo>
                  <a:lnTo>
                    <a:pt x="218331" y="98"/>
                  </a:lnTo>
                  <a:lnTo>
                    <a:pt x="221651" y="98"/>
                  </a:lnTo>
                  <a:close/>
                  <a:moveTo>
                    <a:pt x="229768" y="98"/>
                  </a:moveTo>
                  <a:lnTo>
                    <a:pt x="229768" y="44371"/>
                  </a:lnTo>
                  <a:lnTo>
                    <a:pt x="226447" y="44371"/>
                  </a:lnTo>
                  <a:lnTo>
                    <a:pt x="226447" y="98"/>
                  </a:lnTo>
                  <a:lnTo>
                    <a:pt x="229768" y="98"/>
                  </a:lnTo>
                  <a:close/>
                  <a:moveTo>
                    <a:pt x="239545" y="98"/>
                  </a:moveTo>
                  <a:lnTo>
                    <a:pt x="239545" y="44371"/>
                  </a:lnTo>
                  <a:lnTo>
                    <a:pt x="236224" y="44371"/>
                  </a:lnTo>
                  <a:lnTo>
                    <a:pt x="236224" y="98"/>
                  </a:lnTo>
                  <a:lnTo>
                    <a:pt x="239545" y="98"/>
                  </a:lnTo>
                  <a:close/>
                  <a:moveTo>
                    <a:pt x="249322" y="98"/>
                  </a:moveTo>
                  <a:lnTo>
                    <a:pt x="249322" y="44371"/>
                  </a:lnTo>
                  <a:lnTo>
                    <a:pt x="246001" y="44371"/>
                  </a:lnTo>
                  <a:lnTo>
                    <a:pt x="246001" y="98"/>
                  </a:lnTo>
                  <a:lnTo>
                    <a:pt x="249322" y="98"/>
                  </a:lnTo>
                  <a:close/>
                  <a:moveTo>
                    <a:pt x="257623" y="98"/>
                  </a:moveTo>
                  <a:lnTo>
                    <a:pt x="257623" y="44371"/>
                  </a:lnTo>
                  <a:lnTo>
                    <a:pt x="254302" y="44371"/>
                  </a:lnTo>
                  <a:lnTo>
                    <a:pt x="254302" y="98"/>
                  </a:lnTo>
                  <a:lnTo>
                    <a:pt x="257623" y="98"/>
                  </a:lnTo>
                  <a:close/>
                  <a:moveTo>
                    <a:pt x="267400" y="98"/>
                  </a:moveTo>
                  <a:lnTo>
                    <a:pt x="267400" y="44371"/>
                  </a:lnTo>
                  <a:lnTo>
                    <a:pt x="264079" y="44371"/>
                  </a:lnTo>
                  <a:lnTo>
                    <a:pt x="264079" y="98"/>
                  </a:lnTo>
                  <a:lnTo>
                    <a:pt x="267400" y="98"/>
                  </a:lnTo>
                  <a:close/>
                  <a:moveTo>
                    <a:pt x="275516" y="98"/>
                  </a:moveTo>
                  <a:lnTo>
                    <a:pt x="275516" y="44371"/>
                  </a:lnTo>
                  <a:lnTo>
                    <a:pt x="272196" y="44371"/>
                  </a:lnTo>
                  <a:lnTo>
                    <a:pt x="272196" y="98"/>
                  </a:lnTo>
                  <a:lnTo>
                    <a:pt x="275516" y="98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1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汉仪宋韵朗黑W" panose="00020600040101010101" charset="-122"/>
              </a:endParaRPr>
            </a:p>
          </p:txBody>
        </p:sp>
        <p:sp>
          <p:nvSpPr>
            <p:cNvPr id="41" name="iS1îḓè"/>
            <p:cNvSpPr/>
            <p:nvPr/>
          </p:nvSpPr>
          <p:spPr>
            <a:xfrm>
              <a:off x="5953036" y="1311078"/>
              <a:ext cx="287772" cy="44272"/>
            </a:xfrm>
            <a:custGeom>
              <a:avLst/>
              <a:gdLst>
                <a:gd name="connsiteX0" fmla="*/ 22793 w 287772"/>
                <a:gd name="connsiteY0" fmla="*/ 98 h 44272"/>
                <a:gd name="connsiteX1" fmla="*/ 266293 w 287772"/>
                <a:gd name="connsiteY1" fmla="*/ 98 h 44272"/>
                <a:gd name="connsiteX2" fmla="*/ 288429 w 287772"/>
                <a:gd name="connsiteY2" fmla="*/ 22234 h 44272"/>
                <a:gd name="connsiteX3" fmla="*/ 288429 w 287772"/>
                <a:gd name="connsiteY3" fmla="*/ 22234 h 44272"/>
                <a:gd name="connsiteX4" fmla="*/ 266293 w 287772"/>
                <a:gd name="connsiteY4" fmla="*/ 44371 h 44272"/>
                <a:gd name="connsiteX5" fmla="*/ 22793 w 287772"/>
                <a:gd name="connsiteY5" fmla="*/ 44371 h 44272"/>
                <a:gd name="connsiteX6" fmla="*/ 657 w 287772"/>
                <a:gd name="connsiteY6" fmla="*/ 22234 h 44272"/>
                <a:gd name="connsiteX7" fmla="*/ 657 w 287772"/>
                <a:gd name="connsiteY7" fmla="*/ 22234 h 44272"/>
                <a:gd name="connsiteX8" fmla="*/ 22793 w 287772"/>
                <a:gd name="connsiteY8" fmla="*/ 98 h 4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772" h="44272">
                  <a:moveTo>
                    <a:pt x="22793" y="98"/>
                  </a:moveTo>
                  <a:lnTo>
                    <a:pt x="266293" y="98"/>
                  </a:lnTo>
                  <a:cubicBezTo>
                    <a:pt x="278468" y="98"/>
                    <a:pt x="288429" y="10059"/>
                    <a:pt x="288429" y="22234"/>
                  </a:cubicBezTo>
                  <a:lnTo>
                    <a:pt x="288429" y="22234"/>
                  </a:lnTo>
                  <a:cubicBezTo>
                    <a:pt x="288429" y="34409"/>
                    <a:pt x="278468" y="44371"/>
                    <a:pt x="266293" y="44371"/>
                  </a:cubicBezTo>
                  <a:lnTo>
                    <a:pt x="22793" y="44371"/>
                  </a:lnTo>
                  <a:cubicBezTo>
                    <a:pt x="10618" y="44371"/>
                    <a:pt x="657" y="34409"/>
                    <a:pt x="657" y="22234"/>
                  </a:cubicBezTo>
                  <a:lnTo>
                    <a:pt x="657" y="22234"/>
                  </a:lnTo>
                  <a:cubicBezTo>
                    <a:pt x="657" y="10059"/>
                    <a:pt x="10618" y="98"/>
                    <a:pt x="22793" y="98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汉仪宋韵朗黑W" panose="00020600040101010101" charset="-122"/>
              </a:endParaRPr>
            </a:p>
          </p:txBody>
        </p:sp>
        <p:grpSp>
          <p:nvGrpSpPr>
            <p:cNvPr id="42" name="ïş1îḍè"/>
            <p:cNvGrpSpPr/>
            <p:nvPr/>
          </p:nvGrpSpPr>
          <p:grpSpPr>
            <a:xfrm>
              <a:off x="6312751" y="1290787"/>
              <a:ext cx="77477" cy="77477"/>
              <a:chOff x="6312751" y="1290787"/>
              <a:chExt cx="77477" cy="77477"/>
            </a:xfrm>
          </p:grpSpPr>
          <p:sp>
            <p:nvSpPr>
              <p:cNvPr id="44" name="iṡ1iďe"/>
              <p:cNvSpPr/>
              <p:nvPr/>
            </p:nvSpPr>
            <p:spPr>
              <a:xfrm>
                <a:off x="6312751" y="1290787"/>
                <a:ext cx="77477" cy="77477"/>
              </a:xfrm>
              <a:custGeom>
                <a:avLst/>
                <a:gdLst>
                  <a:gd name="connsiteX0" fmla="*/ 78329 w 77477"/>
                  <a:gd name="connsiteY0" fmla="*/ 38826 h 77477"/>
                  <a:gd name="connsiteX1" fmla="*/ 39591 w 77477"/>
                  <a:gd name="connsiteY1" fmla="*/ 77564 h 77477"/>
                  <a:gd name="connsiteX2" fmla="*/ 852 w 77477"/>
                  <a:gd name="connsiteY2" fmla="*/ 38826 h 77477"/>
                  <a:gd name="connsiteX3" fmla="*/ 39591 w 77477"/>
                  <a:gd name="connsiteY3" fmla="*/ 87 h 77477"/>
                  <a:gd name="connsiteX4" fmla="*/ 78329 w 77477"/>
                  <a:gd name="connsiteY4" fmla="*/ 38826 h 7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477" h="77477">
                    <a:moveTo>
                      <a:pt x="78329" y="38826"/>
                    </a:moveTo>
                    <a:cubicBezTo>
                      <a:pt x="78329" y="60220"/>
                      <a:pt x="60985" y="77564"/>
                      <a:pt x="39591" y="77564"/>
                    </a:cubicBezTo>
                    <a:cubicBezTo>
                      <a:pt x="18196" y="77564"/>
                      <a:pt x="852" y="60220"/>
                      <a:pt x="852" y="38826"/>
                    </a:cubicBezTo>
                    <a:cubicBezTo>
                      <a:pt x="852" y="17431"/>
                      <a:pt x="18196" y="87"/>
                      <a:pt x="39591" y="87"/>
                    </a:cubicBezTo>
                    <a:cubicBezTo>
                      <a:pt x="60985" y="87"/>
                      <a:pt x="78329" y="17431"/>
                      <a:pt x="78329" y="38826"/>
                    </a:cubicBezTo>
                    <a:close/>
                  </a:path>
                </a:pathLst>
              </a:custGeom>
              <a:solidFill>
                <a:srgbClr val="434343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grpSp>
            <p:nvGrpSpPr>
              <p:cNvPr id="45" name="ïṩḻîḓé"/>
              <p:cNvGrpSpPr/>
              <p:nvPr/>
            </p:nvGrpSpPr>
            <p:grpSpPr>
              <a:xfrm>
                <a:off x="6331198" y="1309234"/>
                <a:ext cx="40583" cy="40583"/>
                <a:chOff x="6331198" y="1309234"/>
                <a:chExt cx="40583" cy="40583"/>
              </a:xfrm>
            </p:grpSpPr>
            <p:sp>
              <p:nvSpPr>
                <p:cNvPr id="49" name="ïSḷíḓé"/>
                <p:cNvSpPr/>
                <p:nvPr/>
              </p:nvSpPr>
              <p:spPr>
                <a:xfrm>
                  <a:off x="6331198" y="1309234"/>
                  <a:ext cx="40583" cy="40583"/>
                </a:xfrm>
                <a:custGeom>
                  <a:avLst/>
                  <a:gdLst>
                    <a:gd name="connsiteX0" fmla="*/ 41435 w 40583"/>
                    <a:gd name="connsiteY0" fmla="*/ 20379 h 40583"/>
                    <a:gd name="connsiteX1" fmla="*/ 21144 w 40583"/>
                    <a:gd name="connsiteY1" fmla="*/ 40670 h 40583"/>
                    <a:gd name="connsiteX2" fmla="*/ 852 w 40583"/>
                    <a:gd name="connsiteY2" fmla="*/ 20379 h 40583"/>
                    <a:gd name="connsiteX3" fmla="*/ 21144 w 40583"/>
                    <a:gd name="connsiteY3" fmla="*/ 87 h 40583"/>
                    <a:gd name="connsiteX4" fmla="*/ 41435 w 40583"/>
                    <a:gd name="connsiteY4" fmla="*/ 20379 h 40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83" h="40583">
                      <a:moveTo>
                        <a:pt x="41435" y="20379"/>
                      </a:moveTo>
                      <a:cubicBezTo>
                        <a:pt x="41435" y="31585"/>
                        <a:pt x="32350" y="40670"/>
                        <a:pt x="21144" y="40670"/>
                      </a:cubicBezTo>
                      <a:cubicBezTo>
                        <a:pt x="9937" y="40670"/>
                        <a:pt x="852" y="31585"/>
                        <a:pt x="852" y="20379"/>
                      </a:cubicBezTo>
                      <a:cubicBezTo>
                        <a:pt x="852" y="9172"/>
                        <a:pt x="9937" y="87"/>
                        <a:pt x="21144" y="87"/>
                      </a:cubicBezTo>
                      <a:cubicBezTo>
                        <a:pt x="32350" y="87"/>
                        <a:pt x="41435" y="9172"/>
                        <a:pt x="41435" y="2037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sp>
              <p:nvSpPr>
                <p:cNvPr id="50" name="îS1iḍê"/>
                <p:cNvSpPr/>
                <p:nvPr/>
              </p:nvSpPr>
              <p:spPr>
                <a:xfrm>
                  <a:off x="6331198" y="1309234"/>
                  <a:ext cx="40583" cy="40583"/>
                </a:xfrm>
                <a:custGeom>
                  <a:avLst/>
                  <a:gdLst>
                    <a:gd name="connsiteX0" fmla="*/ 41435 w 40583"/>
                    <a:gd name="connsiteY0" fmla="*/ 20379 h 40583"/>
                    <a:gd name="connsiteX1" fmla="*/ 21144 w 40583"/>
                    <a:gd name="connsiteY1" fmla="*/ 40670 h 40583"/>
                    <a:gd name="connsiteX2" fmla="*/ 852 w 40583"/>
                    <a:gd name="connsiteY2" fmla="*/ 20379 h 40583"/>
                    <a:gd name="connsiteX3" fmla="*/ 21144 w 40583"/>
                    <a:gd name="connsiteY3" fmla="*/ 87 h 40583"/>
                    <a:gd name="connsiteX4" fmla="*/ 41435 w 40583"/>
                    <a:gd name="connsiteY4" fmla="*/ 20379 h 40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83" h="40583">
                      <a:moveTo>
                        <a:pt x="41435" y="20379"/>
                      </a:moveTo>
                      <a:cubicBezTo>
                        <a:pt x="41435" y="31585"/>
                        <a:pt x="32350" y="40670"/>
                        <a:pt x="21144" y="40670"/>
                      </a:cubicBezTo>
                      <a:cubicBezTo>
                        <a:pt x="9937" y="40670"/>
                        <a:pt x="852" y="31585"/>
                        <a:pt x="852" y="20379"/>
                      </a:cubicBezTo>
                      <a:cubicBezTo>
                        <a:pt x="852" y="9172"/>
                        <a:pt x="9937" y="87"/>
                        <a:pt x="21144" y="87"/>
                      </a:cubicBezTo>
                      <a:cubicBezTo>
                        <a:pt x="32350" y="87"/>
                        <a:pt x="41435" y="9172"/>
                        <a:pt x="41435" y="20379"/>
                      </a:cubicBezTo>
                      <a:close/>
                    </a:path>
                  </a:pathLst>
                </a:custGeom>
                <a:solidFill>
                  <a:srgbClr val="2A4893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</p:grpSp>
          <p:sp>
            <p:nvSpPr>
              <p:cNvPr id="46" name="íṡlïdé"/>
              <p:cNvSpPr/>
              <p:nvPr/>
            </p:nvSpPr>
            <p:spPr>
              <a:xfrm>
                <a:off x="6328425" y="1309261"/>
                <a:ext cx="13877" cy="33223"/>
              </a:xfrm>
              <a:custGeom>
                <a:avLst/>
                <a:gdLst>
                  <a:gd name="connsiteX0" fmla="*/ 10266 w 13877"/>
                  <a:gd name="connsiteY0" fmla="*/ 14079 h 33223"/>
                  <a:gd name="connsiteX1" fmla="*/ 13402 w 13877"/>
                  <a:gd name="connsiteY1" fmla="*/ 428 h 33223"/>
                  <a:gd name="connsiteX2" fmla="*/ 3072 w 13877"/>
                  <a:gd name="connsiteY2" fmla="*/ 13157 h 33223"/>
                  <a:gd name="connsiteX3" fmla="*/ 7499 w 13877"/>
                  <a:gd name="connsiteY3" fmla="*/ 33264 h 33223"/>
                  <a:gd name="connsiteX4" fmla="*/ 10266 w 13877"/>
                  <a:gd name="connsiteY4" fmla="*/ 14079 h 33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77" h="33223">
                    <a:moveTo>
                      <a:pt x="10266" y="14079"/>
                    </a:moveTo>
                    <a:cubicBezTo>
                      <a:pt x="12111" y="6885"/>
                      <a:pt x="17092" y="1351"/>
                      <a:pt x="13402" y="428"/>
                    </a:cubicBezTo>
                    <a:cubicBezTo>
                      <a:pt x="9713" y="-494"/>
                      <a:pt x="8606" y="-494"/>
                      <a:pt x="3072" y="13157"/>
                    </a:cubicBezTo>
                    <a:cubicBezTo>
                      <a:pt x="-2462" y="26807"/>
                      <a:pt x="3626" y="32342"/>
                      <a:pt x="7499" y="33264"/>
                    </a:cubicBezTo>
                    <a:cubicBezTo>
                      <a:pt x="11373" y="34186"/>
                      <a:pt x="8422" y="21273"/>
                      <a:pt x="10266" y="14079"/>
                    </a:cubicBezTo>
                    <a:close/>
                  </a:path>
                </a:pathLst>
              </a:custGeom>
              <a:solidFill>
                <a:srgbClr val="3E89CC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47" name="íšḻïdè"/>
              <p:cNvSpPr/>
              <p:nvPr/>
            </p:nvSpPr>
            <p:spPr>
              <a:xfrm>
                <a:off x="6355179" y="1309234"/>
                <a:ext cx="23981" cy="31359"/>
              </a:xfrm>
              <a:custGeom>
                <a:avLst/>
                <a:gdLst>
                  <a:gd name="connsiteX0" fmla="*/ 24833 w 23981"/>
                  <a:gd name="connsiteY0" fmla="*/ 15767 h 31359"/>
                  <a:gd name="connsiteX1" fmla="*/ 12843 w 23981"/>
                  <a:gd name="connsiteY1" fmla="*/ 31447 h 31359"/>
                  <a:gd name="connsiteX2" fmla="*/ 852 w 23981"/>
                  <a:gd name="connsiteY2" fmla="*/ 15767 h 31359"/>
                  <a:gd name="connsiteX3" fmla="*/ 12843 w 23981"/>
                  <a:gd name="connsiteY3" fmla="*/ 87 h 31359"/>
                  <a:gd name="connsiteX4" fmla="*/ 24833 w 23981"/>
                  <a:gd name="connsiteY4" fmla="*/ 15767 h 3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1" h="31359">
                    <a:moveTo>
                      <a:pt x="24833" y="15767"/>
                    </a:moveTo>
                    <a:cubicBezTo>
                      <a:pt x="24833" y="24427"/>
                      <a:pt x="19465" y="31447"/>
                      <a:pt x="12843" y="31447"/>
                    </a:cubicBezTo>
                    <a:cubicBezTo>
                      <a:pt x="6220" y="31447"/>
                      <a:pt x="852" y="24427"/>
                      <a:pt x="852" y="15767"/>
                    </a:cubicBezTo>
                    <a:cubicBezTo>
                      <a:pt x="852" y="7107"/>
                      <a:pt x="6220" y="87"/>
                      <a:pt x="12843" y="87"/>
                    </a:cubicBezTo>
                    <a:cubicBezTo>
                      <a:pt x="19465" y="87"/>
                      <a:pt x="24833" y="7107"/>
                      <a:pt x="24833" y="15767"/>
                    </a:cubicBezTo>
                    <a:close/>
                  </a:path>
                </a:pathLst>
              </a:custGeom>
              <a:solidFill>
                <a:srgbClr val="1C5894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48" name="ïś1iḋe"/>
              <p:cNvSpPr/>
              <p:nvPr/>
            </p:nvSpPr>
            <p:spPr>
              <a:xfrm rot="-959840">
                <a:off x="6337479" y="1334149"/>
                <a:ext cx="36156" cy="23612"/>
              </a:xfrm>
              <a:custGeom>
                <a:avLst/>
                <a:gdLst>
                  <a:gd name="connsiteX0" fmla="*/ 37009 w 36156"/>
                  <a:gd name="connsiteY0" fmla="*/ 11893 h 23612"/>
                  <a:gd name="connsiteX1" fmla="*/ 18930 w 36156"/>
                  <a:gd name="connsiteY1" fmla="*/ 23700 h 23612"/>
                  <a:gd name="connsiteX2" fmla="*/ 852 w 36156"/>
                  <a:gd name="connsiteY2" fmla="*/ 11893 h 23612"/>
                  <a:gd name="connsiteX3" fmla="*/ 18930 w 36156"/>
                  <a:gd name="connsiteY3" fmla="*/ 87 h 23612"/>
                  <a:gd name="connsiteX4" fmla="*/ 37009 w 36156"/>
                  <a:gd name="connsiteY4" fmla="*/ 11893 h 2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56" h="23612">
                    <a:moveTo>
                      <a:pt x="37009" y="11893"/>
                    </a:moveTo>
                    <a:cubicBezTo>
                      <a:pt x="37009" y="18414"/>
                      <a:pt x="28915" y="23700"/>
                      <a:pt x="18930" y="23700"/>
                    </a:cubicBezTo>
                    <a:cubicBezTo>
                      <a:pt x="8946" y="23700"/>
                      <a:pt x="852" y="18414"/>
                      <a:pt x="852" y="11893"/>
                    </a:cubicBezTo>
                    <a:cubicBezTo>
                      <a:pt x="852" y="5373"/>
                      <a:pt x="8946" y="87"/>
                      <a:pt x="18930" y="87"/>
                    </a:cubicBezTo>
                    <a:cubicBezTo>
                      <a:pt x="28915" y="87"/>
                      <a:pt x="37009" y="5373"/>
                      <a:pt x="37009" y="11893"/>
                    </a:cubicBezTo>
                    <a:close/>
                  </a:path>
                </a:pathLst>
              </a:custGeom>
              <a:solidFill>
                <a:srgbClr val="0A152B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</p:grpSp>
        <p:sp>
          <p:nvSpPr>
            <p:cNvPr id="43" name="íṩlîḓê"/>
            <p:cNvSpPr/>
            <p:nvPr/>
          </p:nvSpPr>
          <p:spPr>
            <a:xfrm>
              <a:off x="4120979" y="6276559"/>
              <a:ext cx="3950043" cy="206381"/>
            </a:xfrm>
            <a:prstGeom prst="ellipse">
              <a:avLst/>
            </a:prstGeom>
            <a:solidFill>
              <a:schemeClr val="tx1">
                <a:lumMod val="90000"/>
                <a:lumOff val="10000"/>
                <a:alpha val="50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宋韵朗黑W" panose="00020600040101010101" charset="-122"/>
              </a:endParaRPr>
            </a:p>
          </p:txBody>
        </p:sp>
      </p:grpSp>
      <p:sp>
        <p:nvSpPr>
          <p:cNvPr id="21" name="图片"/>
          <p:cNvSpPr/>
          <p:nvPr/>
        </p:nvSpPr>
        <p:spPr>
          <a:xfrm>
            <a:off x="8546465" y="1531620"/>
            <a:ext cx="1968500" cy="4262755"/>
          </a:xfrm>
          <a:custGeom>
            <a:avLst/>
            <a:gdLst>
              <a:gd name="connsiteX0" fmla="*/ 531201 w 2290370"/>
              <a:gd name="connsiteY0" fmla="*/ 78 h 4958166"/>
              <a:gd name="connsiteX1" fmla="*/ 564406 w 2290370"/>
              <a:gd name="connsiteY1" fmla="*/ 33282 h 4958166"/>
              <a:gd name="connsiteX2" fmla="*/ 580639 w 2290370"/>
              <a:gd name="connsiteY2" fmla="*/ 107439 h 4958166"/>
              <a:gd name="connsiteX3" fmla="*/ 626572 w 2290370"/>
              <a:gd name="connsiteY3" fmla="*/ 153372 h 4958166"/>
              <a:gd name="connsiteX4" fmla="*/ 711981 w 2290370"/>
              <a:gd name="connsiteY4" fmla="*/ 169605 h 4958166"/>
              <a:gd name="connsiteX5" fmla="*/ 711981 w 2290370"/>
              <a:gd name="connsiteY5" fmla="*/ 169605 h 4958166"/>
              <a:gd name="connsiteX6" fmla="*/ 1578618 w 2290370"/>
              <a:gd name="connsiteY6" fmla="*/ 169605 h 4958166"/>
              <a:gd name="connsiteX7" fmla="*/ 1664027 w 2290370"/>
              <a:gd name="connsiteY7" fmla="*/ 153372 h 4958166"/>
              <a:gd name="connsiteX8" fmla="*/ 1709960 w 2290370"/>
              <a:gd name="connsiteY8" fmla="*/ 107439 h 4958166"/>
              <a:gd name="connsiteX9" fmla="*/ 1726193 w 2290370"/>
              <a:gd name="connsiteY9" fmla="*/ 33282 h 4958166"/>
              <a:gd name="connsiteX10" fmla="*/ 1759398 w 2290370"/>
              <a:gd name="connsiteY10" fmla="*/ 78 h 4958166"/>
              <a:gd name="connsiteX11" fmla="*/ 1759398 w 2290370"/>
              <a:gd name="connsiteY11" fmla="*/ 78 h 4958166"/>
              <a:gd name="connsiteX12" fmla="*/ 2013965 w 2290370"/>
              <a:gd name="connsiteY12" fmla="*/ 78 h 4958166"/>
              <a:gd name="connsiteX13" fmla="*/ 2180172 w 2290370"/>
              <a:gd name="connsiteY13" fmla="*/ 28855 h 4958166"/>
              <a:gd name="connsiteX14" fmla="*/ 2261708 w 2290370"/>
              <a:gd name="connsiteY14" fmla="*/ 110391 h 4958166"/>
              <a:gd name="connsiteX15" fmla="*/ 2290485 w 2290370"/>
              <a:gd name="connsiteY15" fmla="*/ 276597 h 4958166"/>
              <a:gd name="connsiteX16" fmla="*/ 2290485 w 2290370"/>
              <a:gd name="connsiteY16" fmla="*/ 4681725 h 4958166"/>
              <a:gd name="connsiteX17" fmla="*/ 2261708 w 2290370"/>
              <a:gd name="connsiteY17" fmla="*/ 4847932 h 4958166"/>
              <a:gd name="connsiteX18" fmla="*/ 2180172 w 2290370"/>
              <a:gd name="connsiteY18" fmla="*/ 4929467 h 4958166"/>
              <a:gd name="connsiteX19" fmla="*/ 2013965 w 2290370"/>
              <a:gd name="connsiteY19" fmla="*/ 4958244 h 4958166"/>
              <a:gd name="connsiteX20" fmla="*/ 276633 w 2290370"/>
              <a:gd name="connsiteY20" fmla="*/ 4958244 h 4958166"/>
              <a:gd name="connsiteX21" fmla="*/ 110427 w 2290370"/>
              <a:gd name="connsiteY21" fmla="*/ 4929467 h 4958166"/>
              <a:gd name="connsiteX22" fmla="*/ 28891 w 2290370"/>
              <a:gd name="connsiteY22" fmla="*/ 4847932 h 4958166"/>
              <a:gd name="connsiteX23" fmla="*/ 114 w 2290370"/>
              <a:gd name="connsiteY23" fmla="*/ 4681725 h 4958166"/>
              <a:gd name="connsiteX24" fmla="*/ 114 w 2290370"/>
              <a:gd name="connsiteY24" fmla="*/ 276782 h 4958166"/>
              <a:gd name="connsiteX25" fmla="*/ 28891 w 2290370"/>
              <a:gd name="connsiteY25" fmla="*/ 110575 h 4958166"/>
              <a:gd name="connsiteX26" fmla="*/ 110427 w 2290370"/>
              <a:gd name="connsiteY26" fmla="*/ 29040 h 4958166"/>
              <a:gd name="connsiteX27" fmla="*/ 276633 w 2290370"/>
              <a:gd name="connsiteY27" fmla="*/ 78 h 4958166"/>
              <a:gd name="connsiteX28" fmla="*/ 531201 w 2290370"/>
              <a:gd name="connsiteY28" fmla="*/ 78 h 495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90370" h="4958166">
                <a:moveTo>
                  <a:pt x="531201" y="78"/>
                </a:moveTo>
                <a:cubicBezTo>
                  <a:pt x="549464" y="78"/>
                  <a:pt x="563852" y="15020"/>
                  <a:pt x="564406" y="33282"/>
                </a:cubicBezTo>
                <a:cubicBezTo>
                  <a:pt x="565328" y="69992"/>
                  <a:pt x="571046" y="89361"/>
                  <a:pt x="580639" y="107439"/>
                </a:cubicBezTo>
                <a:cubicBezTo>
                  <a:pt x="591338" y="127362"/>
                  <a:pt x="606834" y="142857"/>
                  <a:pt x="626572" y="153372"/>
                </a:cubicBezTo>
                <a:cubicBezTo>
                  <a:pt x="646494" y="164071"/>
                  <a:pt x="667708" y="169605"/>
                  <a:pt x="711981" y="169605"/>
                </a:cubicBezTo>
                <a:lnTo>
                  <a:pt x="711981" y="169605"/>
                </a:lnTo>
                <a:lnTo>
                  <a:pt x="1578618" y="169605"/>
                </a:lnTo>
                <a:cubicBezTo>
                  <a:pt x="1622890" y="169605"/>
                  <a:pt x="1644289" y="163887"/>
                  <a:pt x="1664027" y="153372"/>
                </a:cubicBezTo>
                <a:cubicBezTo>
                  <a:pt x="1683950" y="142673"/>
                  <a:pt x="1699445" y="127177"/>
                  <a:pt x="1709960" y="107439"/>
                </a:cubicBezTo>
                <a:cubicBezTo>
                  <a:pt x="1719552" y="89361"/>
                  <a:pt x="1725086" y="69992"/>
                  <a:pt x="1726193" y="33282"/>
                </a:cubicBezTo>
                <a:cubicBezTo>
                  <a:pt x="1726747" y="15020"/>
                  <a:pt x="1741135" y="78"/>
                  <a:pt x="1759398" y="78"/>
                </a:cubicBezTo>
                <a:lnTo>
                  <a:pt x="1759398" y="78"/>
                </a:lnTo>
                <a:lnTo>
                  <a:pt x="2013965" y="78"/>
                </a:lnTo>
                <a:cubicBezTo>
                  <a:pt x="2110258" y="78"/>
                  <a:pt x="2145123" y="10039"/>
                  <a:pt x="2180172" y="28855"/>
                </a:cubicBezTo>
                <a:cubicBezTo>
                  <a:pt x="2215221" y="47671"/>
                  <a:pt x="2242892" y="75341"/>
                  <a:pt x="2261708" y="110391"/>
                </a:cubicBezTo>
                <a:cubicBezTo>
                  <a:pt x="2280524" y="145624"/>
                  <a:pt x="2290485" y="180489"/>
                  <a:pt x="2290485" y="276597"/>
                </a:cubicBezTo>
                <a:lnTo>
                  <a:pt x="2290485" y="4681725"/>
                </a:lnTo>
                <a:cubicBezTo>
                  <a:pt x="2290485" y="4778018"/>
                  <a:pt x="2280524" y="4812883"/>
                  <a:pt x="2261708" y="4847932"/>
                </a:cubicBezTo>
                <a:cubicBezTo>
                  <a:pt x="2242892" y="4883165"/>
                  <a:pt x="2215221" y="4910651"/>
                  <a:pt x="2180172" y="4929467"/>
                </a:cubicBezTo>
                <a:cubicBezTo>
                  <a:pt x="2144939" y="4948283"/>
                  <a:pt x="2110074" y="4958244"/>
                  <a:pt x="2013965" y="4958244"/>
                </a:cubicBezTo>
                <a:lnTo>
                  <a:pt x="276633" y="4958244"/>
                </a:lnTo>
                <a:cubicBezTo>
                  <a:pt x="180341" y="4958244"/>
                  <a:pt x="145476" y="4948283"/>
                  <a:pt x="110427" y="4929467"/>
                </a:cubicBezTo>
                <a:cubicBezTo>
                  <a:pt x="75193" y="4910651"/>
                  <a:pt x="47707" y="4882981"/>
                  <a:pt x="28891" y="4847932"/>
                </a:cubicBezTo>
                <a:cubicBezTo>
                  <a:pt x="10075" y="4812883"/>
                  <a:pt x="114" y="4777833"/>
                  <a:pt x="114" y="4681725"/>
                </a:cubicBezTo>
                <a:lnTo>
                  <a:pt x="114" y="276782"/>
                </a:lnTo>
                <a:cubicBezTo>
                  <a:pt x="114" y="180489"/>
                  <a:pt x="10075" y="145624"/>
                  <a:pt x="28891" y="110575"/>
                </a:cubicBezTo>
                <a:cubicBezTo>
                  <a:pt x="47707" y="75526"/>
                  <a:pt x="75377" y="47856"/>
                  <a:pt x="110427" y="29040"/>
                </a:cubicBezTo>
                <a:cubicBezTo>
                  <a:pt x="145476" y="10224"/>
                  <a:pt x="180341" y="78"/>
                  <a:pt x="276633" y="78"/>
                </a:cubicBezTo>
                <a:lnTo>
                  <a:pt x="531201" y="78"/>
                </a:lnTo>
                <a:close/>
              </a:path>
            </a:pathLst>
          </a:custGeom>
          <a:blipFill rotWithShape="1">
            <a:blip r:embed="rId1" cstate="email"/>
            <a:stretch>
              <a:fillRect l="-113063" r="-111655"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汉仪宋韵朗黑W" panose="00020600040101010101" charset="-122"/>
            </a:endParaRPr>
          </a:p>
        </p:txBody>
      </p:sp>
      <p:sp>
        <p:nvSpPr>
          <p:cNvPr id="17" name="文本框"/>
          <p:cNvSpPr txBox="1"/>
          <p:nvPr/>
        </p:nvSpPr>
        <p:spPr>
          <a:xfrm>
            <a:off x="4507865" y="1868805"/>
            <a:ext cx="3374390" cy="3695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altLang="zh-CN" b="1" dirty="0">
                <a:cs typeface="汉仪宋韵朗黑W" panose="00020600040101010101" charset="-122"/>
              </a:rPr>
              <a:t>text here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</p:txBody>
      </p:sp>
      <p:sp>
        <p:nvSpPr>
          <p:cNvPr id="18" name="文本框"/>
          <p:cNvSpPr txBox="1"/>
          <p:nvPr/>
        </p:nvSpPr>
        <p:spPr>
          <a:xfrm>
            <a:off x="4507865" y="2218690"/>
            <a:ext cx="3374390" cy="294640"/>
          </a:xfrm>
          <a:prstGeom prst="rect">
            <a:avLst/>
          </a:prstGeom>
          <a:noFill/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zh-CN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R="0" lvl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30000"/>
              <a:defRPr/>
            </a:pP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汉仪宋韵朗黑W" panose="00020600040101010101" charset="-122"/>
              </a:rPr>
              <a:t>Theme  color makes PPT more convenient to change.</a:t>
            </a:r>
            <a:endParaRPr kumimoji="0" lang="en-US" altLang="zh-CN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汉仪宋韵朗黑W" panose="00020600040101010101" charset="-122"/>
            </a:endParaRPr>
          </a:p>
        </p:txBody>
      </p:sp>
      <p:sp>
        <p:nvSpPr>
          <p:cNvPr id="19" name="图标"/>
          <p:cNvSpPr/>
          <p:nvPr/>
        </p:nvSpPr>
        <p:spPr bwMode="auto">
          <a:xfrm>
            <a:off x="4134485" y="1880235"/>
            <a:ext cx="248285" cy="330835"/>
          </a:xfrm>
          <a:custGeom>
            <a:avLst/>
            <a:gdLst>
              <a:gd name="connsiteX0" fmla="*/ 296523 w 400050"/>
              <a:gd name="connsiteY0" fmla="*/ 621 h 533400"/>
              <a:gd name="connsiteX1" fmla="*/ 296523 w 400050"/>
              <a:gd name="connsiteY1" fmla="*/ 38721 h 533400"/>
              <a:gd name="connsiteX2" fmla="*/ 401298 w 400050"/>
              <a:gd name="connsiteY2" fmla="*/ 38721 h 533400"/>
              <a:gd name="connsiteX3" fmla="*/ 401298 w 400050"/>
              <a:gd name="connsiteY3" fmla="*/ 534021 h 533400"/>
              <a:gd name="connsiteX4" fmla="*/ 1248 w 400050"/>
              <a:gd name="connsiteY4" fmla="*/ 534021 h 533400"/>
              <a:gd name="connsiteX5" fmla="*/ 1248 w 400050"/>
              <a:gd name="connsiteY5" fmla="*/ 38721 h 533400"/>
              <a:gd name="connsiteX6" fmla="*/ 106023 w 400050"/>
              <a:gd name="connsiteY6" fmla="*/ 38721 h 533400"/>
              <a:gd name="connsiteX7" fmla="*/ 106023 w 400050"/>
              <a:gd name="connsiteY7" fmla="*/ 621 h 533400"/>
              <a:gd name="connsiteX8" fmla="*/ 296523 w 400050"/>
              <a:gd name="connsiteY8" fmla="*/ 621 h 533400"/>
              <a:gd name="connsiteX9" fmla="*/ 106023 w 400050"/>
              <a:gd name="connsiteY9" fmla="*/ 57771 h 533400"/>
              <a:gd name="connsiteX10" fmla="*/ 20298 w 400050"/>
              <a:gd name="connsiteY10" fmla="*/ 57771 h 533400"/>
              <a:gd name="connsiteX11" fmla="*/ 20298 w 400050"/>
              <a:gd name="connsiteY11" fmla="*/ 514971 h 533400"/>
              <a:gd name="connsiteX12" fmla="*/ 382248 w 400050"/>
              <a:gd name="connsiteY12" fmla="*/ 514971 h 533400"/>
              <a:gd name="connsiteX13" fmla="*/ 382248 w 400050"/>
              <a:gd name="connsiteY13" fmla="*/ 57771 h 533400"/>
              <a:gd name="connsiteX14" fmla="*/ 296523 w 400050"/>
              <a:gd name="connsiteY14" fmla="*/ 57771 h 533400"/>
              <a:gd name="connsiteX15" fmla="*/ 296523 w 400050"/>
              <a:gd name="connsiteY15" fmla="*/ 95871 h 533400"/>
              <a:gd name="connsiteX16" fmla="*/ 106023 w 400050"/>
              <a:gd name="connsiteY16" fmla="*/ 95871 h 533400"/>
              <a:gd name="connsiteX17" fmla="*/ 106023 w 400050"/>
              <a:gd name="connsiteY17" fmla="*/ 57771 h 533400"/>
              <a:gd name="connsiteX18" fmla="*/ 201273 w 400050"/>
              <a:gd name="connsiteY18" fmla="*/ 343521 h 533400"/>
              <a:gd name="connsiteX19" fmla="*/ 201273 w 400050"/>
              <a:gd name="connsiteY19" fmla="*/ 362571 h 533400"/>
              <a:gd name="connsiteX20" fmla="*/ 86973 w 400050"/>
              <a:gd name="connsiteY20" fmla="*/ 362571 h 533400"/>
              <a:gd name="connsiteX21" fmla="*/ 86973 w 400050"/>
              <a:gd name="connsiteY21" fmla="*/ 343521 h 533400"/>
              <a:gd name="connsiteX22" fmla="*/ 201273 w 400050"/>
              <a:gd name="connsiteY22" fmla="*/ 343521 h 533400"/>
              <a:gd name="connsiteX23" fmla="*/ 315573 w 400050"/>
              <a:gd name="connsiteY23" fmla="*/ 267321 h 533400"/>
              <a:gd name="connsiteX24" fmla="*/ 315573 w 400050"/>
              <a:gd name="connsiteY24" fmla="*/ 286371 h 533400"/>
              <a:gd name="connsiteX25" fmla="*/ 86973 w 400050"/>
              <a:gd name="connsiteY25" fmla="*/ 286371 h 533400"/>
              <a:gd name="connsiteX26" fmla="*/ 86973 w 400050"/>
              <a:gd name="connsiteY26" fmla="*/ 267321 h 533400"/>
              <a:gd name="connsiteX27" fmla="*/ 315573 w 400050"/>
              <a:gd name="connsiteY27" fmla="*/ 267321 h 533400"/>
              <a:gd name="connsiteX28" fmla="*/ 315573 w 400050"/>
              <a:gd name="connsiteY28" fmla="*/ 191121 h 533400"/>
              <a:gd name="connsiteX29" fmla="*/ 315573 w 400050"/>
              <a:gd name="connsiteY29" fmla="*/ 210171 h 533400"/>
              <a:gd name="connsiteX30" fmla="*/ 86973 w 400050"/>
              <a:gd name="connsiteY30" fmla="*/ 210171 h 533400"/>
              <a:gd name="connsiteX31" fmla="*/ 86973 w 400050"/>
              <a:gd name="connsiteY31" fmla="*/ 191121 h 533400"/>
              <a:gd name="connsiteX32" fmla="*/ 315573 w 400050"/>
              <a:gd name="connsiteY32" fmla="*/ 191121 h 533400"/>
              <a:gd name="connsiteX33" fmla="*/ 277473 w 400050"/>
              <a:gd name="connsiteY33" fmla="*/ 19671 h 533400"/>
              <a:gd name="connsiteX34" fmla="*/ 125073 w 400050"/>
              <a:gd name="connsiteY34" fmla="*/ 19671 h 533400"/>
              <a:gd name="connsiteX35" fmla="*/ 125073 w 400050"/>
              <a:gd name="connsiteY35" fmla="*/ 76821 h 533400"/>
              <a:gd name="connsiteX36" fmla="*/ 277473 w 400050"/>
              <a:gd name="connsiteY36" fmla="*/ 76821 h 533400"/>
              <a:gd name="connsiteX37" fmla="*/ 277473 w 400050"/>
              <a:gd name="connsiteY37" fmla="*/ 19671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00050" h="533400">
                <a:moveTo>
                  <a:pt x="296523" y="621"/>
                </a:moveTo>
                <a:lnTo>
                  <a:pt x="296523" y="38721"/>
                </a:lnTo>
                <a:lnTo>
                  <a:pt x="401298" y="38721"/>
                </a:lnTo>
                <a:lnTo>
                  <a:pt x="401298" y="534021"/>
                </a:lnTo>
                <a:lnTo>
                  <a:pt x="1248" y="534021"/>
                </a:lnTo>
                <a:lnTo>
                  <a:pt x="1248" y="38721"/>
                </a:lnTo>
                <a:lnTo>
                  <a:pt x="106023" y="38721"/>
                </a:lnTo>
                <a:lnTo>
                  <a:pt x="106023" y="621"/>
                </a:lnTo>
                <a:lnTo>
                  <a:pt x="296523" y="621"/>
                </a:lnTo>
                <a:close/>
                <a:moveTo>
                  <a:pt x="106023" y="57771"/>
                </a:moveTo>
                <a:lnTo>
                  <a:pt x="20298" y="57771"/>
                </a:lnTo>
                <a:lnTo>
                  <a:pt x="20298" y="514971"/>
                </a:lnTo>
                <a:lnTo>
                  <a:pt x="382248" y="514971"/>
                </a:lnTo>
                <a:lnTo>
                  <a:pt x="382248" y="57771"/>
                </a:lnTo>
                <a:lnTo>
                  <a:pt x="296523" y="57771"/>
                </a:lnTo>
                <a:lnTo>
                  <a:pt x="296523" y="95871"/>
                </a:lnTo>
                <a:lnTo>
                  <a:pt x="106023" y="95871"/>
                </a:lnTo>
                <a:lnTo>
                  <a:pt x="106023" y="57771"/>
                </a:lnTo>
                <a:close/>
                <a:moveTo>
                  <a:pt x="201273" y="343521"/>
                </a:moveTo>
                <a:lnTo>
                  <a:pt x="201273" y="362571"/>
                </a:lnTo>
                <a:lnTo>
                  <a:pt x="86973" y="362571"/>
                </a:lnTo>
                <a:lnTo>
                  <a:pt x="86973" y="343521"/>
                </a:lnTo>
                <a:lnTo>
                  <a:pt x="201273" y="343521"/>
                </a:lnTo>
                <a:close/>
                <a:moveTo>
                  <a:pt x="315573" y="267321"/>
                </a:moveTo>
                <a:lnTo>
                  <a:pt x="315573" y="286371"/>
                </a:lnTo>
                <a:lnTo>
                  <a:pt x="86973" y="286371"/>
                </a:lnTo>
                <a:lnTo>
                  <a:pt x="86973" y="267321"/>
                </a:lnTo>
                <a:lnTo>
                  <a:pt x="315573" y="267321"/>
                </a:lnTo>
                <a:close/>
                <a:moveTo>
                  <a:pt x="315573" y="191121"/>
                </a:moveTo>
                <a:lnTo>
                  <a:pt x="315573" y="210171"/>
                </a:lnTo>
                <a:lnTo>
                  <a:pt x="86973" y="210171"/>
                </a:lnTo>
                <a:lnTo>
                  <a:pt x="86973" y="191121"/>
                </a:lnTo>
                <a:lnTo>
                  <a:pt x="315573" y="191121"/>
                </a:lnTo>
                <a:close/>
                <a:moveTo>
                  <a:pt x="277473" y="19671"/>
                </a:moveTo>
                <a:lnTo>
                  <a:pt x="125073" y="19671"/>
                </a:lnTo>
                <a:lnTo>
                  <a:pt x="125073" y="76821"/>
                </a:lnTo>
                <a:lnTo>
                  <a:pt x="277473" y="76821"/>
                </a:lnTo>
                <a:lnTo>
                  <a:pt x="277473" y="196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4" name="图标"/>
          <p:cNvSpPr/>
          <p:nvPr/>
        </p:nvSpPr>
        <p:spPr bwMode="auto">
          <a:xfrm>
            <a:off x="4134485" y="3299460"/>
            <a:ext cx="307340" cy="330835"/>
          </a:xfrm>
          <a:custGeom>
            <a:avLst/>
            <a:gdLst>
              <a:gd name="connsiteX0" fmla="*/ 400530 w 495300"/>
              <a:gd name="connsiteY0" fmla="*/ 621 h 533400"/>
              <a:gd name="connsiteX1" fmla="*/ 400530 w 495300"/>
              <a:gd name="connsiteY1" fmla="*/ 162546 h 533400"/>
              <a:gd name="connsiteX2" fmla="*/ 257655 w 495300"/>
              <a:gd name="connsiteY2" fmla="*/ 162546 h 533400"/>
              <a:gd name="connsiteX3" fmla="*/ 257655 w 495300"/>
              <a:gd name="connsiteY3" fmla="*/ 295896 h 533400"/>
              <a:gd name="connsiteX4" fmla="*/ 457680 w 495300"/>
              <a:gd name="connsiteY4" fmla="*/ 295896 h 533400"/>
              <a:gd name="connsiteX5" fmla="*/ 457680 w 495300"/>
              <a:gd name="connsiteY5" fmla="*/ 438771 h 533400"/>
              <a:gd name="connsiteX6" fmla="*/ 495780 w 495300"/>
              <a:gd name="connsiteY6" fmla="*/ 438771 h 533400"/>
              <a:gd name="connsiteX7" fmla="*/ 495780 w 495300"/>
              <a:gd name="connsiteY7" fmla="*/ 534021 h 533400"/>
              <a:gd name="connsiteX8" fmla="*/ 400530 w 495300"/>
              <a:gd name="connsiteY8" fmla="*/ 534021 h 533400"/>
              <a:gd name="connsiteX9" fmla="*/ 400530 w 495300"/>
              <a:gd name="connsiteY9" fmla="*/ 438771 h 533400"/>
              <a:gd name="connsiteX10" fmla="*/ 438630 w 495300"/>
              <a:gd name="connsiteY10" fmla="*/ 438771 h 533400"/>
              <a:gd name="connsiteX11" fmla="*/ 438630 w 495300"/>
              <a:gd name="connsiteY11" fmla="*/ 314946 h 533400"/>
              <a:gd name="connsiteX12" fmla="*/ 257655 w 495300"/>
              <a:gd name="connsiteY12" fmla="*/ 314946 h 533400"/>
              <a:gd name="connsiteX13" fmla="*/ 257655 w 495300"/>
              <a:gd name="connsiteY13" fmla="*/ 438771 h 533400"/>
              <a:gd name="connsiteX14" fmla="*/ 295755 w 495300"/>
              <a:gd name="connsiteY14" fmla="*/ 438771 h 533400"/>
              <a:gd name="connsiteX15" fmla="*/ 295755 w 495300"/>
              <a:gd name="connsiteY15" fmla="*/ 534021 h 533400"/>
              <a:gd name="connsiteX16" fmla="*/ 200505 w 495300"/>
              <a:gd name="connsiteY16" fmla="*/ 534021 h 533400"/>
              <a:gd name="connsiteX17" fmla="*/ 200505 w 495300"/>
              <a:gd name="connsiteY17" fmla="*/ 438771 h 533400"/>
              <a:gd name="connsiteX18" fmla="*/ 238605 w 495300"/>
              <a:gd name="connsiteY18" fmla="*/ 438771 h 533400"/>
              <a:gd name="connsiteX19" fmla="*/ 238605 w 495300"/>
              <a:gd name="connsiteY19" fmla="*/ 314946 h 533400"/>
              <a:gd name="connsiteX20" fmla="*/ 57630 w 495300"/>
              <a:gd name="connsiteY20" fmla="*/ 314946 h 533400"/>
              <a:gd name="connsiteX21" fmla="*/ 57630 w 495300"/>
              <a:gd name="connsiteY21" fmla="*/ 438771 h 533400"/>
              <a:gd name="connsiteX22" fmla="*/ 95730 w 495300"/>
              <a:gd name="connsiteY22" fmla="*/ 438771 h 533400"/>
              <a:gd name="connsiteX23" fmla="*/ 95730 w 495300"/>
              <a:gd name="connsiteY23" fmla="*/ 534021 h 533400"/>
              <a:gd name="connsiteX24" fmla="*/ 480 w 495300"/>
              <a:gd name="connsiteY24" fmla="*/ 534021 h 533400"/>
              <a:gd name="connsiteX25" fmla="*/ 480 w 495300"/>
              <a:gd name="connsiteY25" fmla="*/ 438771 h 533400"/>
              <a:gd name="connsiteX26" fmla="*/ 38580 w 495300"/>
              <a:gd name="connsiteY26" fmla="*/ 438771 h 533400"/>
              <a:gd name="connsiteX27" fmla="*/ 38580 w 495300"/>
              <a:gd name="connsiteY27" fmla="*/ 295896 h 533400"/>
              <a:gd name="connsiteX28" fmla="*/ 238605 w 495300"/>
              <a:gd name="connsiteY28" fmla="*/ 295896 h 533400"/>
              <a:gd name="connsiteX29" fmla="*/ 238605 w 495300"/>
              <a:gd name="connsiteY29" fmla="*/ 162546 h 533400"/>
              <a:gd name="connsiteX30" fmla="*/ 95730 w 495300"/>
              <a:gd name="connsiteY30" fmla="*/ 162546 h 533400"/>
              <a:gd name="connsiteX31" fmla="*/ 95730 w 495300"/>
              <a:gd name="connsiteY31" fmla="*/ 621 h 533400"/>
              <a:gd name="connsiteX32" fmla="*/ 400530 w 495300"/>
              <a:gd name="connsiteY32" fmla="*/ 621 h 533400"/>
              <a:gd name="connsiteX33" fmla="*/ 76680 w 495300"/>
              <a:gd name="connsiteY33" fmla="*/ 457821 h 533400"/>
              <a:gd name="connsiteX34" fmla="*/ 19530 w 495300"/>
              <a:gd name="connsiteY34" fmla="*/ 457821 h 533400"/>
              <a:gd name="connsiteX35" fmla="*/ 19530 w 495300"/>
              <a:gd name="connsiteY35" fmla="*/ 514971 h 533400"/>
              <a:gd name="connsiteX36" fmla="*/ 76680 w 495300"/>
              <a:gd name="connsiteY36" fmla="*/ 514971 h 533400"/>
              <a:gd name="connsiteX37" fmla="*/ 76680 w 495300"/>
              <a:gd name="connsiteY37" fmla="*/ 457821 h 533400"/>
              <a:gd name="connsiteX38" fmla="*/ 276705 w 495300"/>
              <a:gd name="connsiteY38" fmla="*/ 457821 h 533400"/>
              <a:gd name="connsiteX39" fmla="*/ 219555 w 495300"/>
              <a:gd name="connsiteY39" fmla="*/ 457821 h 533400"/>
              <a:gd name="connsiteX40" fmla="*/ 219555 w 495300"/>
              <a:gd name="connsiteY40" fmla="*/ 514971 h 533400"/>
              <a:gd name="connsiteX41" fmla="*/ 276705 w 495300"/>
              <a:gd name="connsiteY41" fmla="*/ 514971 h 533400"/>
              <a:gd name="connsiteX42" fmla="*/ 276705 w 495300"/>
              <a:gd name="connsiteY42" fmla="*/ 457821 h 533400"/>
              <a:gd name="connsiteX43" fmla="*/ 476730 w 495300"/>
              <a:gd name="connsiteY43" fmla="*/ 457821 h 533400"/>
              <a:gd name="connsiteX44" fmla="*/ 419580 w 495300"/>
              <a:gd name="connsiteY44" fmla="*/ 457821 h 533400"/>
              <a:gd name="connsiteX45" fmla="*/ 419580 w 495300"/>
              <a:gd name="connsiteY45" fmla="*/ 514971 h 533400"/>
              <a:gd name="connsiteX46" fmla="*/ 476730 w 495300"/>
              <a:gd name="connsiteY46" fmla="*/ 514971 h 533400"/>
              <a:gd name="connsiteX47" fmla="*/ 476730 w 495300"/>
              <a:gd name="connsiteY47" fmla="*/ 457821 h 533400"/>
              <a:gd name="connsiteX48" fmla="*/ 381480 w 495300"/>
              <a:gd name="connsiteY48" fmla="*/ 19671 h 533400"/>
              <a:gd name="connsiteX49" fmla="*/ 114780 w 495300"/>
              <a:gd name="connsiteY49" fmla="*/ 19671 h 533400"/>
              <a:gd name="connsiteX50" fmla="*/ 114780 w 495300"/>
              <a:gd name="connsiteY50" fmla="*/ 143496 h 533400"/>
              <a:gd name="connsiteX51" fmla="*/ 381480 w 495300"/>
              <a:gd name="connsiteY51" fmla="*/ 143496 h 533400"/>
              <a:gd name="connsiteX52" fmla="*/ 381480 w 495300"/>
              <a:gd name="connsiteY52" fmla="*/ 19671 h 533400"/>
              <a:gd name="connsiteX53" fmla="*/ 157643 w 495300"/>
              <a:gd name="connsiteY53" fmla="*/ 86346 h 533400"/>
              <a:gd name="connsiteX54" fmla="*/ 171930 w 495300"/>
              <a:gd name="connsiteY54" fmla="*/ 100634 h 533400"/>
              <a:gd name="connsiteX55" fmla="*/ 157643 w 495300"/>
              <a:gd name="connsiteY55" fmla="*/ 114921 h 533400"/>
              <a:gd name="connsiteX56" fmla="*/ 143355 w 495300"/>
              <a:gd name="connsiteY56" fmla="*/ 100634 h 533400"/>
              <a:gd name="connsiteX57" fmla="*/ 157643 w 495300"/>
              <a:gd name="connsiteY57" fmla="*/ 86346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95300" h="533400">
                <a:moveTo>
                  <a:pt x="400530" y="621"/>
                </a:moveTo>
                <a:lnTo>
                  <a:pt x="400530" y="162546"/>
                </a:lnTo>
                <a:lnTo>
                  <a:pt x="257655" y="162546"/>
                </a:lnTo>
                <a:lnTo>
                  <a:pt x="257655" y="295896"/>
                </a:lnTo>
                <a:lnTo>
                  <a:pt x="457680" y="295896"/>
                </a:lnTo>
                <a:lnTo>
                  <a:pt x="457680" y="438771"/>
                </a:lnTo>
                <a:lnTo>
                  <a:pt x="495780" y="438771"/>
                </a:lnTo>
                <a:lnTo>
                  <a:pt x="495780" y="534021"/>
                </a:lnTo>
                <a:lnTo>
                  <a:pt x="400530" y="534021"/>
                </a:lnTo>
                <a:lnTo>
                  <a:pt x="400530" y="438771"/>
                </a:lnTo>
                <a:lnTo>
                  <a:pt x="438630" y="438771"/>
                </a:lnTo>
                <a:lnTo>
                  <a:pt x="438630" y="314946"/>
                </a:lnTo>
                <a:lnTo>
                  <a:pt x="257655" y="314946"/>
                </a:lnTo>
                <a:lnTo>
                  <a:pt x="257655" y="438771"/>
                </a:lnTo>
                <a:lnTo>
                  <a:pt x="295755" y="438771"/>
                </a:lnTo>
                <a:lnTo>
                  <a:pt x="295755" y="534021"/>
                </a:lnTo>
                <a:lnTo>
                  <a:pt x="200505" y="534021"/>
                </a:lnTo>
                <a:lnTo>
                  <a:pt x="200505" y="438771"/>
                </a:lnTo>
                <a:lnTo>
                  <a:pt x="238605" y="438771"/>
                </a:lnTo>
                <a:lnTo>
                  <a:pt x="238605" y="314946"/>
                </a:lnTo>
                <a:lnTo>
                  <a:pt x="57630" y="314946"/>
                </a:lnTo>
                <a:lnTo>
                  <a:pt x="57630" y="438771"/>
                </a:lnTo>
                <a:lnTo>
                  <a:pt x="95730" y="438771"/>
                </a:lnTo>
                <a:lnTo>
                  <a:pt x="95730" y="534021"/>
                </a:lnTo>
                <a:lnTo>
                  <a:pt x="480" y="534021"/>
                </a:lnTo>
                <a:lnTo>
                  <a:pt x="480" y="438771"/>
                </a:lnTo>
                <a:lnTo>
                  <a:pt x="38580" y="438771"/>
                </a:lnTo>
                <a:lnTo>
                  <a:pt x="38580" y="295896"/>
                </a:lnTo>
                <a:lnTo>
                  <a:pt x="238605" y="295896"/>
                </a:lnTo>
                <a:lnTo>
                  <a:pt x="238605" y="162546"/>
                </a:lnTo>
                <a:lnTo>
                  <a:pt x="95730" y="162546"/>
                </a:lnTo>
                <a:lnTo>
                  <a:pt x="95730" y="621"/>
                </a:lnTo>
                <a:lnTo>
                  <a:pt x="400530" y="621"/>
                </a:lnTo>
                <a:close/>
                <a:moveTo>
                  <a:pt x="76680" y="457821"/>
                </a:moveTo>
                <a:lnTo>
                  <a:pt x="19530" y="457821"/>
                </a:lnTo>
                <a:lnTo>
                  <a:pt x="19530" y="514971"/>
                </a:lnTo>
                <a:lnTo>
                  <a:pt x="76680" y="514971"/>
                </a:lnTo>
                <a:lnTo>
                  <a:pt x="76680" y="457821"/>
                </a:lnTo>
                <a:close/>
                <a:moveTo>
                  <a:pt x="276705" y="457821"/>
                </a:moveTo>
                <a:lnTo>
                  <a:pt x="219555" y="457821"/>
                </a:lnTo>
                <a:lnTo>
                  <a:pt x="219555" y="514971"/>
                </a:lnTo>
                <a:lnTo>
                  <a:pt x="276705" y="514971"/>
                </a:lnTo>
                <a:lnTo>
                  <a:pt x="276705" y="457821"/>
                </a:lnTo>
                <a:close/>
                <a:moveTo>
                  <a:pt x="476730" y="457821"/>
                </a:moveTo>
                <a:lnTo>
                  <a:pt x="419580" y="457821"/>
                </a:lnTo>
                <a:lnTo>
                  <a:pt x="419580" y="514971"/>
                </a:lnTo>
                <a:lnTo>
                  <a:pt x="476730" y="514971"/>
                </a:lnTo>
                <a:lnTo>
                  <a:pt x="476730" y="457821"/>
                </a:lnTo>
                <a:close/>
                <a:moveTo>
                  <a:pt x="381480" y="19671"/>
                </a:moveTo>
                <a:lnTo>
                  <a:pt x="114780" y="19671"/>
                </a:lnTo>
                <a:lnTo>
                  <a:pt x="114780" y="143496"/>
                </a:lnTo>
                <a:lnTo>
                  <a:pt x="381480" y="143496"/>
                </a:lnTo>
                <a:lnTo>
                  <a:pt x="381480" y="19671"/>
                </a:lnTo>
                <a:close/>
                <a:moveTo>
                  <a:pt x="157643" y="86346"/>
                </a:moveTo>
                <a:cubicBezTo>
                  <a:pt x="165548" y="86346"/>
                  <a:pt x="171930" y="92728"/>
                  <a:pt x="171930" y="100634"/>
                </a:cubicBezTo>
                <a:cubicBezTo>
                  <a:pt x="171930" y="108539"/>
                  <a:pt x="165548" y="114921"/>
                  <a:pt x="157643" y="114921"/>
                </a:cubicBezTo>
                <a:cubicBezTo>
                  <a:pt x="149737" y="114921"/>
                  <a:pt x="143355" y="108539"/>
                  <a:pt x="143355" y="100634"/>
                </a:cubicBezTo>
                <a:cubicBezTo>
                  <a:pt x="143355" y="92728"/>
                  <a:pt x="149737" y="86346"/>
                  <a:pt x="157643" y="86346"/>
                </a:cubicBezTo>
                <a:close/>
              </a:path>
            </a:pathLst>
          </a:custGeom>
          <a:solidFill>
            <a:srgbClr val="0C76B2"/>
          </a:solidFill>
          <a:ln>
            <a:noFill/>
          </a:ln>
        </p:spPr>
      </p:sp>
      <p:sp>
        <p:nvSpPr>
          <p:cNvPr id="15" name="文本框"/>
          <p:cNvSpPr txBox="1"/>
          <p:nvPr/>
        </p:nvSpPr>
        <p:spPr>
          <a:xfrm>
            <a:off x="4537710" y="3284855"/>
            <a:ext cx="3373755" cy="3695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altLang="zh-CN" b="1" dirty="0">
                <a:solidFill>
                  <a:srgbClr val="0C76B2"/>
                </a:solidFill>
                <a:cs typeface="汉仪宋韵朗黑W" panose="00020600040101010101" charset="-122"/>
              </a:rPr>
              <a:t>text here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0C76B2"/>
              </a:solidFill>
              <a:effectLst/>
              <a:uLnTx/>
              <a:uFillTx/>
              <a:cs typeface="汉仪宋韵朗黑W" panose="00020600040101010101" charset="-122"/>
            </a:endParaRPr>
          </a:p>
        </p:txBody>
      </p:sp>
      <p:sp>
        <p:nvSpPr>
          <p:cNvPr id="16" name="文本框"/>
          <p:cNvSpPr txBox="1"/>
          <p:nvPr/>
        </p:nvSpPr>
        <p:spPr>
          <a:xfrm>
            <a:off x="4537710" y="3634740"/>
            <a:ext cx="3373755" cy="294640"/>
          </a:xfrm>
          <a:prstGeom prst="rect">
            <a:avLst/>
          </a:prstGeom>
          <a:noFill/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zh-CN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R="0" lvl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30000"/>
              <a:defRPr/>
            </a:pP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汉仪宋韵朗黑W" panose="00020600040101010101" charset="-122"/>
              </a:rPr>
              <a:t>Theme  color makes PPT more convenient to change.</a:t>
            </a:r>
            <a:endParaRPr kumimoji="0" lang="en-US" altLang="zh-CN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汉仪宋韵朗黑W" panose="00020600040101010101" charset="-122"/>
            </a:endParaRPr>
          </a:p>
        </p:txBody>
      </p:sp>
      <p:sp>
        <p:nvSpPr>
          <p:cNvPr id="11" name="图标"/>
          <p:cNvSpPr/>
          <p:nvPr/>
        </p:nvSpPr>
        <p:spPr bwMode="auto">
          <a:xfrm>
            <a:off x="4134485" y="4718050"/>
            <a:ext cx="307975" cy="330835"/>
          </a:xfrm>
          <a:custGeom>
            <a:avLst/>
            <a:gdLst>
              <a:gd name="connsiteX0" fmla="*/ 372973 w 496823"/>
              <a:gd name="connsiteY0" fmla="*/ 621 h 533400"/>
              <a:gd name="connsiteX1" fmla="*/ 372973 w 496823"/>
              <a:gd name="connsiteY1" fmla="*/ 19671 h 533400"/>
              <a:gd name="connsiteX2" fmla="*/ 344398 w 496823"/>
              <a:gd name="connsiteY2" fmla="*/ 19671 h 533400"/>
              <a:gd name="connsiteX3" fmla="*/ 344398 w 496823"/>
              <a:gd name="connsiteY3" fmla="*/ 141877 h 533400"/>
              <a:gd name="connsiteX4" fmla="*/ 497560 w 496823"/>
              <a:gd name="connsiteY4" fmla="*/ 486301 h 533400"/>
              <a:gd name="connsiteX5" fmla="*/ 479558 w 496823"/>
              <a:gd name="connsiteY5" fmla="*/ 534021 h 533400"/>
              <a:gd name="connsiteX6" fmla="*/ 18738 w 496823"/>
              <a:gd name="connsiteY6" fmla="*/ 534021 h 533400"/>
              <a:gd name="connsiteX7" fmla="*/ 736 w 496823"/>
              <a:gd name="connsiteY7" fmla="*/ 486301 h 533400"/>
              <a:gd name="connsiteX8" fmla="*/ 153898 w 496823"/>
              <a:gd name="connsiteY8" fmla="*/ 141877 h 533400"/>
              <a:gd name="connsiteX9" fmla="*/ 153898 w 496823"/>
              <a:gd name="connsiteY9" fmla="*/ 19671 h 533400"/>
              <a:gd name="connsiteX10" fmla="*/ 125323 w 496823"/>
              <a:gd name="connsiteY10" fmla="*/ 19671 h 533400"/>
              <a:gd name="connsiteX11" fmla="*/ 125323 w 496823"/>
              <a:gd name="connsiteY11" fmla="*/ 621 h 533400"/>
              <a:gd name="connsiteX12" fmla="*/ 372973 w 496823"/>
              <a:gd name="connsiteY12" fmla="*/ 621 h 533400"/>
              <a:gd name="connsiteX13" fmla="*/ 257530 w 496823"/>
              <a:gd name="connsiteY13" fmla="*/ 416006 h 533400"/>
              <a:gd name="connsiteX14" fmla="*/ 254672 w 496823"/>
              <a:gd name="connsiteY14" fmla="*/ 418007 h 533400"/>
              <a:gd name="connsiteX15" fmla="*/ 53504 w 496823"/>
              <a:gd name="connsiteY15" fmla="*/ 414578 h 533400"/>
              <a:gd name="connsiteX16" fmla="*/ 21310 w 496823"/>
              <a:gd name="connsiteY16" fmla="*/ 486967 h 533400"/>
              <a:gd name="connsiteX17" fmla="*/ 31883 w 496823"/>
              <a:gd name="connsiteY17" fmla="*/ 515066 h 533400"/>
              <a:gd name="connsiteX18" fmla="*/ 466413 w 496823"/>
              <a:gd name="connsiteY18" fmla="*/ 515066 h 533400"/>
              <a:gd name="connsiteX19" fmla="*/ 476986 w 496823"/>
              <a:gd name="connsiteY19" fmla="*/ 486967 h 533400"/>
              <a:gd name="connsiteX20" fmla="*/ 441267 w 496823"/>
              <a:gd name="connsiteY20" fmla="*/ 406672 h 533400"/>
              <a:gd name="connsiteX21" fmla="*/ 257530 w 496823"/>
              <a:gd name="connsiteY21" fmla="*/ 416006 h 533400"/>
              <a:gd name="connsiteX22" fmla="*/ 325348 w 496823"/>
              <a:gd name="connsiteY22" fmla="*/ 19671 h 533400"/>
              <a:gd name="connsiteX23" fmla="*/ 172948 w 496823"/>
              <a:gd name="connsiteY23" fmla="*/ 19671 h 533400"/>
              <a:gd name="connsiteX24" fmla="*/ 172948 w 496823"/>
              <a:gd name="connsiteY24" fmla="*/ 145877 h 533400"/>
              <a:gd name="connsiteX25" fmla="*/ 61315 w 496823"/>
              <a:gd name="connsiteY25" fmla="*/ 396956 h 533400"/>
              <a:gd name="connsiteX26" fmla="*/ 240957 w 496823"/>
              <a:gd name="connsiteY26" fmla="*/ 404291 h 533400"/>
              <a:gd name="connsiteX27" fmla="*/ 243719 w 496823"/>
              <a:gd name="connsiteY27" fmla="*/ 402385 h 533400"/>
              <a:gd name="connsiteX28" fmla="*/ 430313 w 496823"/>
              <a:gd name="connsiteY28" fmla="*/ 381716 h 533400"/>
              <a:gd name="connsiteX29" fmla="*/ 325348 w 496823"/>
              <a:gd name="connsiteY29" fmla="*/ 145877 h 533400"/>
              <a:gd name="connsiteX30" fmla="*/ 325348 w 496823"/>
              <a:gd name="connsiteY30" fmla="*/ 19671 h 533400"/>
              <a:gd name="connsiteX31" fmla="*/ 311060 w 496823"/>
              <a:gd name="connsiteY31" fmla="*/ 248271 h 533400"/>
              <a:gd name="connsiteX32" fmla="*/ 353923 w 496823"/>
              <a:gd name="connsiteY32" fmla="*/ 291134 h 533400"/>
              <a:gd name="connsiteX33" fmla="*/ 311060 w 496823"/>
              <a:gd name="connsiteY33" fmla="*/ 333996 h 533400"/>
              <a:gd name="connsiteX34" fmla="*/ 268198 w 496823"/>
              <a:gd name="connsiteY34" fmla="*/ 291134 h 533400"/>
              <a:gd name="connsiteX35" fmla="*/ 311060 w 496823"/>
              <a:gd name="connsiteY35" fmla="*/ 248271 h 533400"/>
              <a:gd name="connsiteX36" fmla="*/ 311060 w 496823"/>
              <a:gd name="connsiteY36" fmla="*/ 267321 h 533400"/>
              <a:gd name="connsiteX37" fmla="*/ 287248 w 496823"/>
              <a:gd name="connsiteY37" fmla="*/ 291134 h 533400"/>
              <a:gd name="connsiteX38" fmla="*/ 311060 w 496823"/>
              <a:gd name="connsiteY38" fmla="*/ 314946 h 533400"/>
              <a:gd name="connsiteX39" fmla="*/ 334873 w 496823"/>
              <a:gd name="connsiteY39" fmla="*/ 291134 h 533400"/>
              <a:gd name="connsiteX40" fmla="*/ 311060 w 496823"/>
              <a:gd name="connsiteY40" fmla="*/ 267321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96823" h="533400">
                <a:moveTo>
                  <a:pt x="372973" y="621"/>
                </a:moveTo>
                <a:lnTo>
                  <a:pt x="372973" y="19671"/>
                </a:lnTo>
                <a:lnTo>
                  <a:pt x="344398" y="19671"/>
                </a:lnTo>
                <a:lnTo>
                  <a:pt x="344398" y="141877"/>
                </a:lnTo>
                <a:lnTo>
                  <a:pt x="497560" y="486301"/>
                </a:lnTo>
                <a:lnTo>
                  <a:pt x="479558" y="534021"/>
                </a:lnTo>
                <a:lnTo>
                  <a:pt x="18738" y="534021"/>
                </a:lnTo>
                <a:lnTo>
                  <a:pt x="736" y="486301"/>
                </a:lnTo>
                <a:lnTo>
                  <a:pt x="153898" y="141877"/>
                </a:lnTo>
                <a:lnTo>
                  <a:pt x="153898" y="19671"/>
                </a:lnTo>
                <a:lnTo>
                  <a:pt x="125323" y="19671"/>
                </a:lnTo>
                <a:lnTo>
                  <a:pt x="125323" y="621"/>
                </a:lnTo>
                <a:lnTo>
                  <a:pt x="372973" y="621"/>
                </a:lnTo>
                <a:close/>
                <a:moveTo>
                  <a:pt x="257530" y="416006"/>
                </a:moveTo>
                <a:lnTo>
                  <a:pt x="254672" y="418007"/>
                </a:lnTo>
                <a:cubicBezTo>
                  <a:pt x="199142" y="457345"/>
                  <a:pt x="120656" y="455535"/>
                  <a:pt x="53504" y="414578"/>
                </a:cubicBezTo>
                <a:lnTo>
                  <a:pt x="21310" y="486967"/>
                </a:lnTo>
                <a:lnTo>
                  <a:pt x="31883" y="515066"/>
                </a:lnTo>
                <a:lnTo>
                  <a:pt x="466413" y="515066"/>
                </a:lnTo>
                <a:lnTo>
                  <a:pt x="476986" y="486967"/>
                </a:lnTo>
                <a:lnTo>
                  <a:pt x="441267" y="406672"/>
                </a:lnTo>
                <a:cubicBezTo>
                  <a:pt x="379926" y="379144"/>
                  <a:pt x="307060" y="382669"/>
                  <a:pt x="257530" y="416006"/>
                </a:cubicBezTo>
                <a:close/>
                <a:moveTo>
                  <a:pt x="325348" y="19671"/>
                </a:moveTo>
                <a:lnTo>
                  <a:pt x="172948" y="19671"/>
                </a:lnTo>
                <a:lnTo>
                  <a:pt x="172948" y="145877"/>
                </a:lnTo>
                <a:lnTo>
                  <a:pt x="61315" y="396956"/>
                </a:lnTo>
                <a:cubicBezTo>
                  <a:pt x="121608" y="434771"/>
                  <a:pt x="191522" y="437342"/>
                  <a:pt x="240957" y="404291"/>
                </a:cubicBezTo>
                <a:lnTo>
                  <a:pt x="243719" y="402385"/>
                </a:lnTo>
                <a:cubicBezTo>
                  <a:pt x="294106" y="366762"/>
                  <a:pt x="366115" y="359618"/>
                  <a:pt x="430313" y="381716"/>
                </a:cubicBezTo>
                <a:lnTo>
                  <a:pt x="325348" y="145877"/>
                </a:lnTo>
                <a:lnTo>
                  <a:pt x="325348" y="19671"/>
                </a:lnTo>
                <a:close/>
                <a:moveTo>
                  <a:pt x="311060" y="248271"/>
                </a:moveTo>
                <a:cubicBezTo>
                  <a:pt x="334778" y="248271"/>
                  <a:pt x="353923" y="267416"/>
                  <a:pt x="353923" y="291134"/>
                </a:cubicBezTo>
                <a:cubicBezTo>
                  <a:pt x="353923" y="314851"/>
                  <a:pt x="334778" y="333996"/>
                  <a:pt x="311060" y="333996"/>
                </a:cubicBezTo>
                <a:cubicBezTo>
                  <a:pt x="287343" y="333996"/>
                  <a:pt x="268198" y="314851"/>
                  <a:pt x="268198" y="291134"/>
                </a:cubicBezTo>
                <a:cubicBezTo>
                  <a:pt x="268198" y="267416"/>
                  <a:pt x="287343" y="248271"/>
                  <a:pt x="311060" y="248271"/>
                </a:cubicBezTo>
                <a:close/>
                <a:moveTo>
                  <a:pt x="311060" y="267321"/>
                </a:moveTo>
                <a:cubicBezTo>
                  <a:pt x="297916" y="267321"/>
                  <a:pt x="287248" y="277989"/>
                  <a:pt x="287248" y="291134"/>
                </a:cubicBezTo>
                <a:cubicBezTo>
                  <a:pt x="287248" y="304278"/>
                  <a:pt x="297916" y="314946"/>
                  <a:pt x="311060" y="314946"/>
                </a:cubicBezTo>
                <a:cubicBezTo>
                  <a:pt x="324205" y="314946"/>
                  <a:pt x="334873" y="304278"/>
                  <a:pt x="334873" y="291134"/>
                </a:cubicBezTo>
                <a:cubicBezTo>
                  <a:pt x="334873" y="277989"/>
                  <a:pt x="324205" y="267321"/>
                  <a:pt x="311060" y="26732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2" name="文本框"/>
          <p:cNvSpPr txBox="1"/>
          <p:nvPr/>
        </p:nvSpPr>
        <p:spPr>
          <a:xfrm>
            <a:off x="4538345" y="4700270"/>
            <a:ext cx="3373755" cy="3695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altLang="zh-CN" b="1" dirty="0">
                <a:cs typeface="汉仪宋韵朗黑W" panose="00020600040101010101" charset="-122"/>
              </a:rPr>
              <a:t>text here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</p:txBody>
      </p:sp>
      <p:sp>
        <p:nvSpPr>
          <p:cNvPr id="2" name="文本框"/>
          <p:cNvSpPr txBox="1"/>
          <p:nvPr/>
        </p:nvSpPr>
        <p:spPr>
          <a:xfrm>
            <a:off x="4538345" y="5050155"/>
            <a:ext cx="3373755" cy="294640"/>
          </a:xfrm>
          <a:prstGeom prst="rect">
            <a:avLst/>
          </a:prstGeom>
          <a:noFill/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zh-CN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R="0" lvl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30000"/>
              <a:defRPr/>
            </a:pP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汉仪宋韵朗黑W" panose="00020600040101010101" charset="-122"/>
              </a:rPr>
              <a:t>Theme  color makes PPT more convenient to change.</a:t>
            </a:r>
            <a:endParaRPr kumimoji="0" lang="en-US" altLang="zh-CN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汉仪宋韵朗黑W" panose="00020600040101010101" charset="-122"/>
            </a:endParaRPr>
          </a:p>
        </p:txBody>
      </p:sp>
      <p:sp>
        <p:nvSpPr>
          <p:cNvPr id="9" name="文本框"/>
          <p:cNvSpPr txBox="1"/>
          <p:nvPr/>
        </p:nvSpPr>
        <p:spPr>
          <a:xfrm>
            <a:off x="1202690" y="1895475"/>
            <a:ext cx="2359025" cy="9544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>
              <a:buSzPct val="25000"/>
            </a:pPr>
            <a:r>
              <a:rPr lang="en-US" altLang="zh-CN" sz="2800" b="1" dirty="0">
                <a:cs typeface="汉仪宋韵朗黑W" panose="00020600040101010101" charset="-122"/>
              </a:rPr>
              <a:t>Supporting </a:t>
            </a:r>
            <a:r>
              <a:rPr lang="en-US" altLang="zh-CN" sz="2800" b="1" dirty="0">
                <a:solidFill>
                  <a:srgbClr val="0C76B2"/>
                </a:solidFill>
                <a:cs typeface="汉仪宋韵朗黑W" panose="00020600040101010101" charset="-122"/>
              </a:rPr>
              <a:t>text here.</a:t>
            </a:r>
            <a:endParaRPr lang="en-US" altLang="zh-CN" sz="2800" b="1" dirty="0">
              <a:solidFill>
                <a:srgbClr val="0C76B2"/>
              </a:solidFill>
              <a:cs typeface="汉仪宋韵朗黑W" panose="00020600040101010101" charset="-122"/>
            </a:endParaRPr>
          </a:p>
        </p:txBody>
      </p:sp>
      <p:sp>
        <p:nvSpPr>
          <p:cNvPr id="10" name="文本框"/>
          <p:cNvSpPr txBox="1"/>
          <p:nvPr/>
        </p:nvSpPr>
        <p:spPr>
          <a:xfrm>
            <a:off x="1202690" y="2849880"/>
            <a:ext cx="2359025" cy="2399665"/>
          </a:xfrm>
          <a:prstGeom prst="rect">
            <a:avLst/>
          </a:prstGeom>
          <a:noFill/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zh-CN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R="0" lvl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30000"/>
              <a:defRPr/>
            </a:pP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汉仪宋韵朗黑W" panose="00020600040101010101" charset="-122"/>
              </a:rPr>
              <a:t>Theme  color makes PPT more convenient to change.</a:t>
            </a:r>
            <a:r>
              <a:rPr lang="en-US" altLang="zh-CN" sz="1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endParaRPr lang="en-US" altLang="zh-CN" sz="1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汉仪宋韵朗黑W" panose="00020600040101010101" charset="-122"/>
              <a:sym typeface="+mn-ea"/>
            </a:endParaRPr>
          </a:p>
          <a:p>
            <a:pPr marR="0" lvl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30000"/>
              <a:defRPr/>
            </a:pPr>
            <a:endParaRPr kumimoji="0" lang="en-US" altLang="zh-CN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汉仪宋韵朗黑W" panose="00020600040101010101" charset="-122"/>
            </a:endParaRPr>
          </a:p>
          <a:p>
            <a:pPr marR="0" lvl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30000"/>
              <a:defRPr/>
            </a:pPr>
            <a:r>
              <a:rPr lang="en-US" altLang="zh-CN" sz="1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endParaRPr kumimoji="0" lang="en-US" altLang="zh-CN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汉仪宋韵朗黑W" panose="00020600040101010101" charset="-122"/>
            </a:endParaRPr>
          </a:p>
          <a:p>
            <a:pPr marR="0" lvl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30000"/>
              <a:defRPr/>
            </a:pPr>
            <a:r>
              <a:rPr lang="en-US" altLang="zh-CN" sz="1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endParaRPr kumimoji="0" lang="en-US" altLang="zh-CN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汉仪宋韵朗黑W" panose="00020600040101010101" charset="-122"/>
            </a:endParaRPr>
          </a:p>
          <a:p>
            <a:pPr marR="0" lvl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30000"/>
              <a:defRPr/>
            </a:pPr>
            <a:endParaRPr kumimoji="0" lang="en-US" altLang="zh-CN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汉仪宋韵朗黑W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469265" y="337185"/>
            <a:ext cx="2122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课堂</a:t>
            </a:r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检测</a:t>
            </a:r>
            <a:endParaRPr lang="zh-CN" altLang="en-US" sz="2800">
              <a:solidFill>
                <a:srgbClr val="0C76B2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4" name="矩形"/>
          <p:cNvSpPr/>
          <p:nvPr/>
        </p:nvSpPr>
        <p:spPr>
          <a:xfrm>
            <a:off x="992505" y="1465580"/>
            <a:ext cx="3557905" cy="2212340"/>
          </a:xfrm>
          <a:prstGeom prst="rect">
            <a:avLst/>
          </a:prstGeom>
          <a:blipFill rotWithShape="1">
            <a:blip r:embed="rId1" cstate="email"/>
            <a:stretch>
              <a:fillRect t="-3721" b="-3676"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>
              <a:cs typeface="汉仪宋韵朗黑W" panose="00020600040101010101" charset="-122"/>
            </a:endParaRPr>
          </a:p>
        </p:txBody>
      </p:sp>
      <p:sp>
        <p:nvSpPr>
          <p:cNvPr id="5" name="矩形"/>
          <p:cNvSpPr/>
          <p:nvPr/>
        </p:nvSpPr>
        <p:spPr>
          <a:xfrm>
            <a:off x="7554595" y="3921125"/>
            <a:ext cx="3557905" cy="2212340"/>
          </a:xfrm>
          <a:prstGeom prst="rect">
            <a:avLst/>
          </a:prstGeom>
          <a:blipFill rotWithShape="1">
            <a:blip r:embed="rId2" cstate="email"/>
            <a:stretch>
              <a:fillRect t="-3636" b="-3594"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>
              <a:cs typeface="汉仪宋韵朗黑W" panose="00020600040101010101" charset="-122"/>
            </a:endParaRPr>
          </a:p>
        </p:txBody>
      </p:sp>
      <p:cxnSp>
        <p:nvCxnSpPr>
          <p:cNvPr id="6" name="直线连接符"/>
          <p:cNvCxnSpPr/>
          <p:nvPr/>
        </p:nvCxnSpPr>
        <p:spPr>
          <a:xfrm>
            <a:off x="4260215" y="2262505"/>
            <a:ext cx="7854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"/>
          <p:cNvSpPr txBox="1"/>
          <p:nvPr/>
        </p:nvSpPr>
        <p:spPr>
          <a:xfrm>
            <a:off x="5142865" y="2108835"/>
            <a:ext cx="2498725" cy="3079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sz="1400" b="1" dirty="0">
                <a:cs typeface="汉仪宋韵朗黑W" panose="00020600040101010101" charset="-122"/>
              </a:rPr>
              <a:t>Supporting Text Here.</a:t>
            </a:r>
            <a:endParaRPr lang="en-US" sz="1400" b="1" dirty="0">
              <a:cs typeface="汉仪宋韵朗黑W" panose="00020600040101010101" charset="-122"/>
            </a:endParaRPr>
          </a:p>
        </p:txBody>
      </p:sp>
      <p:sp>
        <p:nvSpPr>
          <p:cNvPr id="8" name="文本框"/>
          <p:cNvSpPr txBox="1"/>
          <p:nvPr/>
        </p:nvSpPr>
        <p:spPr>
          <a:xfrm>
            <a:off x="5167630" y="2522220"/>
            <a:ext cx="4862195" cy="75628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defTabSz="913765">
              <a:lnSpc>
                <a:spcPct val="150000"/>
              </a:lnSpc>
              <a:buSzPct val="25000"/>
              <a:defRPr/>
            </a:pPr>
            <a:r>
              <a:rPr lang="en-US" altLang="zh-CN" sz="1000" dirty="0">
                <a:cs typeface="汉仪宋韵朗黑W" panose="00020600040101010101" charset="-122"/>
              </a:rPr>
              <a:t>Theme  color makes PPT more convenient to change. the spacing to adapt to Chinese typesetting. Theme  color makes PPT more to change.djust the spacing to adapt Chinese typesetting.</a:t>
            </a:r>
            <a:endParaRPr lang="en-US" altLang="zh-CN" sz="1000" dirty="0">
              <a:cs typeface="汉仪宋韵朗黑W" panose="00020600040101010101" charset="-122"/>
            </a:endParaRPr>
          </a:p>
        </p:txBody>
      </p:sp>
      <p:sp>
        <p:nvSpPr>
          <p:cNvPr id="9" name="文本框"/>
          <p:cNvSpPr txBox="1"/>
          <p:nvPr/>
        </p:nvSpPr>
        <p:spPr>
          <a:xfrm>
            <a:off x="10381615" y="1877695"/>
            <a:ext cx="988060" cy="7696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>
              <a:buSzPct val="25000"/>
            </a:pPr>
            <a:r>
              <a:rPr lang="en-US" altLang="zh-CN" sz="4400" dirty="0">
                <a:solidFill>
                  <a:srgbClr val="0299D8"/>
                </a:solidFill>
                <a:effectLst/>
                <a:cs typeface="汉仪宋韵朗黑W" panose="00020600040101010101" charset="-122"/>
              </a:rPr>
              <a:t>01</a:t>
            </a:r>
            <a:endParaRPr lang="en-US" altLang="zh-CN" sz="4400" dirty="0">
              <a:solidFill>
                <a:srgbClr val="0299D8"/>
              </a:solidFill>
              <a:effectLst/>
              <a:cs typeface="汉仪宋韵朗黑W" panose="00020600040101010101" charset="-122"/>
            </a:endParaRPr>
          </a:p>
        </p:txBody>
      </p:sp>
      <p:cxnSp>
        <p:nvCxnSpPr>
          <p:cNvPr id="10" name="直线连接符"/>
          <p:cNvCxnSpPr/>
          <p:nvPr/>
        </p:nvCxnSpPr>
        <p:spPr>
          <a:xfrm>
            <a:off x="6992620" y="4592320"/>
            <a:ext cx="7854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"/>
          <p:cNvSpPr txBox="1"/>
          <p:nvPr/>
        </p:nvSpPr>
        <p:spPr>
          <a:xfrm>
            <a:off x="1925955" y="4438650"/>
            <a:ext cx="2498725" cy="3079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sz="1400" b="1" dirty="0">
                <a:cs typeface="汉仪宋韵朗黑W" panose="00020600040101010101" charset="-122"/>
              </a:rPr>
              <a:t>Supporting Text Here.</a:t>
            </a:r>
            <a:endParaRPr lang="en-US" sz="1400" b="1" dirty="0">
              <a:cs typeface="汉仪宋韵朗黑W" panose="00020600040101010101" charset="-122"/>
            </a:endParaRPr>
          </a:p>
        </p:txBody>
      </p:sp>
      <p:sp>
        <p:nvSpPr>
          <p:cNvPr id="12" name="文本框"/>
          <p:cNvSpPr txBox="1"/>
          <p:nvPr/>
        </p:nvSpPr>
        <p:spPr>
          <a:xfrm>
            <a:off x="1950720" y="4851400"/>
            <a:ext cx="4862195" cy="75628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defTabSz="913765">
              <a:lnSpc>
                <a:spcPct val="150000"/>
              </a:lnSpc>
              <a:buSzPct val="25000"/>
              <a:defRPr/>
            </a:pPr>
            <a:r>
              <a:rPr lang="en-US" altLang="zh-CN" sz="1000" dirty="0">
                <a:cs typeface="汉仪宋韵朗黑W" panose="00020600040101010101" charset="-122"/>
              </a:rPr>
              <a:t>Theme  color makes PPT more convenient to change. the spacing to adapt to Chinese typesetting. Theme  color makes PPT more to change.djust the spacing to adapt Chinese typesetting.</a:t>
            </a:r>
            <a:endParaRPr lang="en-US" altLang="zh-CN" sz="1000" dirty="0">
              <a:cs typeface="汉仪宋韵朗黑W" panose="00020600040101010101" charset="-122"/>
            </a:endParaRPr>
          </a:p>
        </p:txBody>
      </p:sp>
      <p:sp>
        <p:nvSpPr>
          <p:cNvPr id="2" name="文本框"/>
          <p:cNvSpPr txBox="1"/>
          <p:nvPr/>
        </p:nvSpPr>
        <p:spPr>
          <a:xfrm>
            <a:off x="922655" y="4922520"/>
            <a:ext cx="988060" cy="7696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>
              <a:buSzPct val="25000"/>
            </a:pPr>
            <a:r>
              <a:rPr lang="en-US" altLang="zh-CN" sz="4400" dirty="0">
                <a:solidFill>
                  <a:schemeClr val="tx1"/>
                </a:solidFill>
                <a:effectLst/>
                <a:cs typeface="汉仪宋韵朗黑W" panose="00020600040101010101" charset="-122"/>
              </a:rPr>
              <a:t>02</a:t>
            </a:r>
            <a:endParaRPr lang="en-US" altLang="zh-CN" sz="4400" dirty="0">
              <a:solidFill>
                <a:schemeClr val="tx1"/>
              </a:solidFill>
              <a:effectLst/>
              <a:cs typeface="汉仪宋韵朗黑W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 descr="7b0a20202020227461726765744d6f64756c65223a202270726f636573734f6e6c696e65466f6e7473220a7d0a"/>
          <p:cNvSpPr txBox="1"/>
          <p:nvPr/>
        </p:nvSpPr>
        <p:spPr>
          <a:xfrm>
            <a:off x="4179570" y="1863090"/>
            <a:ext cx="38328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4000" cap="all">
                <a:solidFill>
                  <a:srgbClr val="38ABE3">
                    <a:alpha val="12000"/>
                  </a:srgbClr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conclusion</a:t>
            </a:r>
            <a:endParaRPr sz="4000" cap="all">
              <a:solidFill>
                <a:srgbClr val="38ABE3">
                  <a:alpha val="12000"/>
                </a:srgbClr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095240" y="2211705"/>
            <a:ext cx="2001520" cy="488950"/>
          </a:xfrm>
          <a:prstGeom prst="roundRect">
            <a:avLst>
              <a:gd name="adj" fmla="val 50000"/>
            </a:avLst>
          </a:prstGeom>
          <a:solidFill>
            <a:srgbClr val="38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</a:endParaRPr>
          </a:p>
        </p:txBody>
      </p:sp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4150360" y="2914015"/>
            <a:ext cx="38912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课后</a:t>
            </a:r>
            <a:r>
              <a:rPr lang="zh-CN" alt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作业</a:t>
            </a:r>
            <a:endParaRPr lang="zh-CN" altLang="en-US" sz="5400"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045460" y="3706495"/>
            <a:ext cx="61010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ts val="1800"/>
              </a:lnSpc>
            </a:pPr>
            <a:r>
              <a:rPr sz="800" i="1" cap="all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lt"/>
              </a:rPr>
              <a:t>The top "Start" panel allows you to modify the font, size, color, line spacing, and more. It is recommended that the text be 8 to 18 characters with 1.3 times the space between the characters. </a:t>
            </a:r>
            <a:endParaRPr sz="800" i="1" cap="all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+mn-lt"/>
            </a:endParaRPr>
          </a:p>
        </p:txBody>
      </p:sp>
      <p:sp>
        <p:nvSpPr>
          <p:cNvPr id="14" name="文本框 13" descr="7b0a20202020227461726765744d6f64756c65223a202270726f636573734f6e6c696e65466f6e7473220a7d0a"/>
          <p:cNvSpPr txBox="1"/>
          <p:nvPr/>
        </p:nvSpPr>
        <p:spPr>
          <a:xfrm>
            <a:off x="5526405" y="2256790"/>
            <a:ext cx="1139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>
                <a:solidFill>
                  <a:schemeClr val="bg1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FOUR</a:t>
            </a:r>
            <a:endParaRPr lang="en-US" sz="2000">
              <a:solidFill>
                <a:schemeClr val="bg1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597525" y="4699000"/>
            <a:ext cx="996950" cy="121920"/>
            <a:chOff x="8243" y="7118"/>
            <a:chExt cx="2265" cy="276"/>
          </a:xfrm>
          <a:solidFill>
            <a:srgbClr val="38ABE3"/>
          </a:solidFill>
        </p:grpSpPr>
        <p:sp>
          <p:nvSpPr>
            <p:cNvPr id="42" name="椭圆 41"/>
            <p:cNvSpPr/>
            <p:nvPr userDrawn="1"/>
          </p:nvSpPr>
          <p:spPr>
            <a:xfrm flipH="1">
              <a:off x="8243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3" name="椭圆 42"/>
            <p:cNvSpPr/>
            <p:nvPr userDrawn="1"/>
          </p:nvSpPr>
          <p:spPr>
            <a:xfrm flipH="1">
              <a:off x="8638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4" name="椭圆 43"/>
            <p:cNvSpPr/>
            <p:nvPr userDrawn="1"/>
          </p:nvSpPr>
          <p:spPr>
            <a:xfrm flipH="1">
              <a:off x="9025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5" name="椭圆 44"/>
            <p:cNvSpPr/>
            <p:nvPr userDrawn="1"/>
          </p:nvSpPr>
          <p:spPr>
            <a:xfrm flipH="1">
              <a:off x="9419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6" name="椭圆 45"/>
            <p:cNvSpPr/>
            <p:nvPr userDrawn="1"/>
          </p:nvSpPr>
          <p:spPr>
            <a:xfrm flipH="1">
              <a:off x="9850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7" name="椭圆 46"/>
            <p:cNvSpPr/>
            <p:nvPr userDrawn="1"/>
          </p:nvSpPr>
          <p:spPr>
            <a:xfrm flipH="1">
              <a:off x="10242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469265" y="337185"/>
            <a:ext cx="2122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课后</a:t>
            </a:r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作业</a:t>
            </a:r>
            <a:endParaRPr lang="zh-CN" altLang="en-US" sz="2800">
              <a:solidFill>
                <a:srgbClr val="0C76B2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6" name="文本框"/>
          <p:cNvSpPr txBox="1"/>
          <p:nvPr/>
        </p:nvSpPr>
        <p:spPr>
          <a:xfrm>
            <a:off x="956310" y="4689475"/>
            <a:ext cx="2137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change.Adjust the spacing to adapt to Chinese typesetting, use the reference line in PPT.</a:t>
            </a: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7" name="文本框"/>
          <p:cNvSpPr txBox="1"/>
          <p:nvPr/>
        </p:nvSpPr>
        <p:spPr>
          <a:xfrm>
            <a:off x="956310" y="4150995"/>
            <a:ext cx="690245" cy="4616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r>
              <a:rPr lang="en-US" altLang="zh-CN" sz="2400" i="0" dirty="0">
                <a:solidFill>
                  <a:srgbClr val="0299D8"/>
                </a:solidFill>
                <a:effectLst/>
                <a:cs typeface="汉仪宋韵朗黑W" panose="00020600040101010101" charset="-122"/>
              </a:rPr>
              <a:t>01.</a:t>
            </a:r>
            <a:endParaRPr lang="en-US" altLang="zh-CN" sz="2400" i="0" dirty="0">
              <a:solidFill>
                <a:srgbClr val="0299D8"/>
              </a:solidFill>
              <a:effectLst/>
              <a:cs typeface="汉仪宋韵朗黑W" panose="00020600040101010101" charset="-122"/>
            </a:endParaRPr>
          </a:p>
        </p:txBody>
      </p:sp>
      <p:sp>
        <p:nvSpPr>
          <p:cNvPr id="18" name="图片"/>
          <p:cNvSpPr/>
          <p:nvPr/>
        </p:nvSpPr>
        <p:spPr>
          <a:xfrm>
            <a:off x="956310" y="1795145"/>
            <a:ext cx="4805680" cy="2044065"/>
          </a:xfrm>
          <a:custGeom>
            <a:avLst/>
            <a:gdLst>
              <a:gd name="connsiteX0" fmla="*/ 4998 w 4468049"/>
              <a:gd name="connsiteY0" fmla="*/ 46 h 2797976"/>
              <a:gd name="connsiteX1" fmla="*/ 4463366 w 4468049"/>
              <a:gd name="connsiteY1" fmla="*/ 46 h 2797976"/>
              <a:gd name="connsiteX2" fmla="*/ 4468207 w 4468049"/>
              <a:gd name="connsiteY2" fmla="*/ 4887 h 2797976"/>
              <a:gd name="connsiteX3" fmla="*/ 4468207 w 4468049"/>
              <a:gd name="connsiteY3" fmla="*/ 2793182 h 2797976"/>
              <a:gd name="connsiteX4" fmla="*/ 4463366 w 4468049"/>
              <a:gd name="connsiteY4" fmla="*/ 2798023 h 2797976"/>
              <a:gd name="connsiteX5" fmla="*/ 4998 w 4468049"/>
              <a:gd name="connsiteY5" fmla="*/ 2798023 h 2797976"/>
              <a:gd name="connsiteX6" fmla="*/ 157 w 4468049"/>
              <a:gd name="connsiteY6" fmla="*/ 2793182 h 2797976"/>
              <a:gd name="connsiteX7" fmla="*/ 157 w 4468049"/>
              <a:gd name="connsiteY7" fmla="*/ 4887 h 2797976"/>
              <a:gd name="connsiteX8" fmla="*/ 4998 w 4468049"/>
              <a:gd name="connsiteY8" fmla="*/ 46 h 279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049" h="2797976">
                <a:moveTo>
                  <a:pt x="4998" y="46"/>
                </a:moveTo>
                <a:lnTo>
                  <a:pt x="4463366" y="46"/>
                </a:lnTo>
                <a:cubicBezTo>
                  <a:pt x="4466270" y="46"/>
                  <a:pt x="4468207" y="1982"/>
                  <a:pt x="4468207" y="4887"/>
                </a:cubicBezTo>
                <a:lnTo>
                  <a:pt x="4468207" y="2793182"/>
                </a:lnTo>
                <a:cubicBezTo>
                  <a:pt x="4468207" y="2796086"/>
                  <a:pt x="4466270" y="2798023"/>
                  <a:pt x="4463366" y="2798023"/>
                </a:cubicBezTo>
                <a:lnTo>
                  <a:pt x="4998" y="2798023"/>
                </a:lnTo>
                <a:cubicBezTo>
                  <a:pt x="2093" y="2798023"/>
                  <a:pt x="157" y="2796086"/>
                  <a:pt x="157" y="2793182"/>
                </a:cubicBezTo>
                <a:lnTo>
                  <a:pt x="157" y="4887"/>
                </a:lnTo>
                <a:cubicBezTo>
                  <a:pt x="157" y="1982"/>
                  <a:pt x="2093" y="46"/>
                  <a:pt x="4998" y="46"/>
                </a:cubicBezTo>
                <a:close/>
              </a:path>
            </a:pathLst>
          </a:custGeom>
          <a:blipFill rotWithShape="1">
            <a:blip r:embed="rId1" cstate="screen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汉仪宋韵朗黑W" panose="00020600040101010101" charset="-122"/>
            </a:endParaRPr>
          </a:p>
        </p:txBody>
      </p:sp>
      <p:sp>
        <p:nvSpPr>
          <p:cNvPr id="3" name="文本框"/>
          <p:cNvSpPr txBox="1"/>
          <p:nvPr/>
        </p:nvSpPr>
        <p:spPr>
          <a:xfrm>
            <a:off x="3476625" y="4689475"/>
            <a:ext cx="2137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change.Adjust the spacing to adapt to Chinese typesetting, use the reference line in PPT.</a:t>
            </a: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4" name="文本框"/>
          <p:cNvSpPr txBox="1"/>
          <p:nvPr/>
        </p:nvSpPr>
        <p:spPr>
          <a:xfrm>
            <a:off x="3476625" y="4150995"/>
            <a:ext cx="69024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r>
              <a:rPr lang="en-US" altLang="zh-CN" sz="24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汉仪宋韵朗黑W" panose="00020600040101010101" charset="-122"/>
              </a:rPr>
              <a:t>02.</a:t>
            </a:r>
            <a:endParaRPr lang="en-US" altLang="zh-CN" sz="2400" i="0" dirty="0">
              <a:solidFill>
                <a:schemeClr val="tx1">
                  <a:lumMod val="75000"/>
                  <a:lumOff val="25000"/>
                </a:schemeClr>
              </a:solidFill>
              <a:effectLst/>
              <a:cs typeface="汉仪宋韵朗黑W" panose="00020600040101010101" charset="-122"/>
            </a:endParaRPr>
          </a:p>
        </p:txBody>
      </p:sp>
      <p:sp>
        <p:nvSpPr>
          <p:cNvPr id="5" name="文本框"/>
          <p:cNvSpPr txBox="1"/>
          <p:nvPr/>
        </p:nvSpPr>
        <p:spPr>
          <a:xfrm>
            <a:off x="6366510" y="4689475"/>
            <a:ext cx="2137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change.Adjust the spacing to adapt to Chinese typesetting, use the reference line in PPT.</a:t>
            </a: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0" name="文本框"/>
          <p:cNvSpPr txBox="1"/>
          <p:nvPr/>
        </p:nvSpPr>
        <p:spPr>
          <a:xfrm>
            <a:off x="6366510" y="4150995"/>
            <a:ext cx="69024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r>
              <a:rPr lang="en-US" altLang="zh-CN" sz="2400" i="0" dirty="0">
                <a:solidFill>
                  <a:srgbClr val="0299D8"/>
                </a:solidFill>
                <a:effectLst/>
                <a:cs typeface="汉仪宋韵朗黑W" panose="00020600040101010101" charset="-122"/>
              </a:rPr>
              <a:t>03.</a:t>
            </a:r>
            <a:endParaRPr lang="en-US" altLang="zh-CN" sz="2400" i="0" dirty="0">
              <a:solidFill>
                <a:srgbClr val="0299D8"/>
              </a:solidFill>
              <a:effectLst/>
              <a:cs typeface="汉仪宋韵朗黑W" panose="00020600040101010101" charset="-122"/>
            </a:endParaRPr>
          </a:p>
        </p:txBody>
      </p:sp>
      <p:sp>
        <p:nvSpPr>
          <p:cNvPr id="21" name="图片"/>
          <p:cNvSpPr/>
          <p:nvPr/>
        </p:nvSpPr>
        <p:spPr>
          <a:xfrm>
            <a:off x="6366510" y="1795145"/>
            <a:ext cx="4805680" cy="2044065"/>
          </a:xfrm>
          <a:custGeom>
            <a:avLst/>
            <a:gdLst>
              <a:gd name="connsiteX0" fmla="*/ 4998 w 4468049"/>
              <a:gd name="connsiteY0" fmla="*/ 46 h 2797976"/>
              <a:gd name="connsiteX1" fmla="*/ 4463366 w 4468049"/>
              <a:gd name="connsiteY1" fmla="*/ 46 h 2797976"/>
              <a:gd name="connsiteX2" fmla="*/ 4468207 w 4468049"/>
              <a:gd name="connsiteY2" fmla="*/ 4887 h 2797976"/>
              <a:gd name="connsiteX3" fmla="*/ 4468207 w 4468049"/>
              <a:gd name="connsiteY3" fmla="*/ 2793182 h 2797976"/>
              <a:gd name="connsiteX4" fmla="*/ 4463366 w 4468049"/>
              <a:gd name="connsiteY4" fmla="*/ 2798023 h 2797976"/>
              <a:gd name="connsiteX5" fmla="*/ 4998 w 4468049"/>
              <a:gd name="connsiteY5" fmla="*/ 2798023 h 2797976"/>
              <a:gd name="connsiteX6" fmla="*/ 157 w 4468049"/>
              <a:gd name="connsiteY6" fmla="*/ 2793182 h 2797976"/>
              <a:gd name="connsiteX7" fmla="*/ 157 w 4468049"/>
              <a:gd name="connsiteY7" fmla="*/ 4887 h 2797976"/>
              <a:gd name="connsiteX8" fmla="*/ 4998 w 4468049"/>
              <a:gd name="connsiteY8" fmla="*/ 46 h 279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049" h="2797976">
                <a:moveTo>
                  <a:pt x="4998" y="46"/>
                </a:moveTo>
                <a:lnTo>
                  <a:pt x="4463366" y="46"/>
                </a:lnTo>
                <a:cubicBezTo>
                  <a:pt x="4466270" y="46"/>
                  <a:pt x="4468207" y="1982"/>
                  <a:pt x="4468207" y="4887"/>
                </a:cubicBezTo>
                <a:lnTo>
                  <a:pt x="4468207" y="2793182"/>
                </a:lnTo>
                <a:cubicBezTo>
                  <a:pt x="4468207" y="2796086"/>
                  <a:pt x="4466270" y="2798023"/>
                  <a:pt x="4463366" y="2798023"/>
                </a:cubicBezTo>
                <a:lnTo>
                  <a:pt x="4998" y="2798023"/>
                </a:lnTo>
                <a:cubicBezTo>
                  <a:pt x="2093" y="2798023"/>
                  <a:pt x="157" y="2796086"/>
                  <a:pt x="157" y="2793182"/>
                </a:cubicBezTo>
                <a:lnTo>
                  <a:pt x="157" y="4887"/>
                </a:lnTo>
                <a:cubicBezTo>
                  <a:pt x="157" y="1982"/>
                  <a:pt x="2093" y="46"/>
                  <a:pt x="4998" y="46"/>
                </a:cubicBezTo>
                <a:close/>
              </a:path>
            </a:pathLst>
          </a:custGeom>
          <a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汉仪宋韵朗黑W" panose="00020600040101010101" charset="-122"/>
            </a:endParaRPr>
          </a:p>
        </p:txBody>
      </p:sp>
      <p:sp>
        <p:nvSpPr>
          <p:cNvPr id="25" name="文本框"/>
          <p:cNvSpPr txBox="1"/>
          <p:nvPr/>
        </p:nvSpPr>
        <p:spPr>
          <a:xfrm>
            <a:off x="8886825" y="4689475"/>
            <a:ext cx="2137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change.Adjust the spacing to adapt to Chinese typesetting, use the reference line in PPT.</a:t>
            </a: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6" name="文本框"/>
          <p:cNvSpPr txBox="1"/>
          <p:nvPr/>
        </p:nvSpPr>
        <p:spPr>
          <a:xfrm>
            <a:off x="8886825" y="4150995"/>
            <a:ext cx="69024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r>
              <a:rPr lang="en-US" altLang="zh-CN" sz="24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汉仪宋韵朗黑W" panose="00020600040101010101" charset="-122"/>
              </a:rPr>
              <a:t>04.</a:t>
            </a:r>
            <a:endParaRPr lang="en-US" altLang="zh-CN" sz="2400" i="0" dirty="0">
              <a:solidFill>
                <a:schemeClr val="tx1">
                  <a:lumMod val="75000"/>
                  <a:lumOff val="25000"/>
                </a:schemeClr>
              </a:solidFill>
              <a:effectLst/>
              <a:cs typeface="汉仪宋韵朗黑W" panose="0002060004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469265" y="337185"/>
            <a:ext cx="2122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课后</a:t>
            </a:r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作业</a:t>
            </a:r>
            <a:endParaRPr lang="zh-CN" altLang="en-US" sz="2800">
              <a:solidFill>
                <a:srgbClr val="0C76B2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4" name="矩形"/>
          <p:cNvSpPr/>
          <p:nvPr/>
        </p:nvSpPr>
        <p:spPr>
          <a:xfrm>
            <a:off x="771021" y="1380598"/>
            <a:ext cx="3233553" cy="4478630"/>
          </a:xfrm>
          <a:custGeom>
            <a:avLst/>
            <a:gdLst>
              <a:gd name="connsiteX0" fmla="*/ 4998 w 4468049"/>
              <a:gd name="connsiteY0" fmla="*/ 46 h 2797976"/>
              <a:gd name="connsiteX1" fmla="*/ 4463366 w 4468049"/>
              <a:gd name="connsiteY1" fmla="*/ 46 h 2797976"/>
              <a:gd name="connsiteX2" fmla="*/ 4468207 w 4468049"/>
              <a:gd name="connsiteY2" fmla="*/ 4887 h 2797976"/>
              <a:gd name="connsiteX3" fmla="*/ 4468207 w 4468049"/>
              <a:gd name="connsiteY3" fmla="*/ 2793182 h 2797976"/>
              <a:gd name="connsiteX4" fmla="*/ 4463366 w 4468049"/>
              <a:gd name="connsiteY4" fmla="*/ 2798023 h 2797976"/>
              <a:gd name="connsiteX5" fmla="*/ 4998 w 4468049"/>
              <a:gd name="connsiteY5" fmla="*/ 2798023 h 2797976"/>
              <a:gd name="connsiteX6" fmla="*/ 157 w 4468049"/>
              <a:gd name="connsiteY6" fmla="*/ 2793182 h 2797976"/>
              <a:gd name="connsiteX7" fmla="*/ 157 w 4468049"/>
              <a:gd name="connsiteY7" fmla="*/ 4887 h 2797976"/>
              <a:gd name="connsiteX8" fmla="*/ 4998 w 4468049"/>
              <a:gd name="connsiteY8" fmla="*/ 46 h 279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049" h="2797976">
                <a:moveTo>
                  <a:pt x="4998" y="46"/>
                </a:moveTo>
                <a:lnTo>
                  <a:pt x="4463366" y="46"/>
                </a:lnTo>
                <a:cubicBezTo>
                  <a:pt x="4466270" y="46"/>
                  <a:pt x="4468207" y="1982"/>
                  <a:pt x="4468207" y="4887"/>
                </a:cubicBezTo>
                <a:lnTo>
                  <a:pt x="4468207" y="2793182"/>
                </a:lnTo>
                <a:cubicBezTo>
                  <a:pt x="4468207" y="2796086"/>
                  <a:pt x="4466270" y="2798023"/>
                  <a:pt x="4463366" y="2798023"/>
                </a:cubicBezTo>
                <a:lnTo>
                  <a:pt x="4998" y="2798023"/>
                </a:lnTo>
                <a:cubicBezTo>
                  <a:pt x="2093" y="2798023"/>
                  <a:pt x="157" y="2796086"/>
                  <a:pt x="157" y="2793182"/>
                </a:cubicBezTo>
                <a:lnTo>
                  <a:pt x="157" y="4887"/>
                </a:lnTo>
                <a:cubicBezTo>
                  <a:pt x="157" y="1982"/>
                  <a:pt x="2093" y="46"/>
                  <a:pt x="4998" y="46"/>
                </a:cubicBezTo>
                <a:close/>
              </a:path>
            </a:pathLst>
          </a:custGeom>
          <a:blipFill rotWithShape="1">
            <a:blip r:embed="rId1" cstate="screen"/>
            <a:stretch>
              <a:fillRect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汉仪宋韵朗黑W" panose="00020600040101010101" charset="-122"/>
            </a:endParaRPr>
          </a:p>
        </p:txBody>
      </p:sp>
      <p:sp>
        <p:nvSpPr>
          <p:cNvPr id="6" name="矩形"/>
          <p:cNvSpPr/>
          <p:nvPr/>
        </p:nvSpPr>
        <p:spPr>
          <a:xfrm>
            <a:off x="4393565" y="1380490"/>
            <a:ext cx="3233420" cy="208343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schemeClr val="accent1"/>
              </a:solidFill>
              <a:cs typeface="汉仪宋韵朗黑W" panose="00020600040101010101" charset="-122"/>
            </a:endParaRPr>
          </a:p>
        </p:txBody>
      </p:sp>
      <p:sp>
        <p:nvSpPr>
          <p:cNvPr id="9" name="文本框"/>
          <p:cNvSpPr txBox="1"/>
          <p:nvPr/>
        </p:nvSpPr>
        <p:spPr>
          <a:xfrm>
            <a:off x="4624705" y="1718945"/>
            <a:ext cx="887730" cy="4616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r>
              <a:rPr lang="en-US" altLang="zh-CN" sz="2400" i="0" dirty="0">
                <a:solidFill>
                  <a:srgbClr val="0299D8"/>
                </a:solidFill>
                <a:effectLst/>
                <a:cs typeface="汉仪宋韵朗黑W" panose="00020600040101010101" charset="-122"/>
              </a:rPr>
              <a:t>01</a:t>
            </a:r>
            <a:r>
              <a:rPr lang="en-US" altLang="zh-CN" sz="2400" i="0" dirty="0">
                <a:solidFill>
                  <a:schemeClr val="accent1"/>
                </a:solidFill>
                <a:effectLst/>
                <a:cs typeface="汉仪宋韵朗黑W" panose="00020600040101010101" charset="-122"/>
              </a:rPr>
              <a:t>.</a:t>
            </a:r>
            <a:endParaRPr lang="zh-CN" altLang="en-US" sz="2400" i="0" dirty="0">
              <a:solidFill>
                <a:schemeClr val="accent1"/>
              </a:solidFill>
              <a:effectLst/>
              <a:cs typeface="汉仪宋韵朗黑W" panose="00020600040101010101" charset="-122"/>
            </a:endParaRPr>
          </a:p>
        </p:txBody>
      </p:sp>
      <p:sp>
        <p:nvSpPr>
          <p:cNvPr id="3" name="文本框"/>
          <p:cNvSpPr txBox="1"/>
          <p:nvPr/>
        </p:nvSpPr>
        <p:spPr>
          <a:xfrm>
            <a:off x="4624705" y="2237740"/>
            <a:ext cx="1362710" cy="3683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altLang="zh-CN" b="1" dirty="0">
                <a:cs typeface="汉仪宋韵朗黑W" panose="00020600040101010101" charset="-122"/>
              </a:rPr>
              <a:t>text here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</p:txBody>
      </p:sp>
      <p:sp>
        <p:nvSpPr>
          <p:cNvPr id="5" name="文本框"/>
          <p:cNvSpPr txBox="1"/>
          <p:nvPr/>
        </p:nvSpPr>
        <p:spPr>
          <a:xfrm>
            <a:off x="4624705" y="2586990"/>
            <a:ext cx="2804160" cy="553085"/>
          </a:xfrm>
          <a:prstGeom prst="rect">
            <a:avLst/>
          </a:prstGeom>
          <a:noFill/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zh-CN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R="0" lvl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30000"/>
              <a:defRPr/>
            </a:pP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汉仪宋韵朗黑W" panose="00020600040101010101" charset="-122"/>
              </a:rPr>
              <a:t>Theme  color makes PPT more convenient to change.</a:t>
            </a:r>
            <a:endParaRPr kumimoji="0" lang="en-US" altLang="zh-CN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汉仪宋韵朗黑W" panose="00020600040101010101" charset="-122"/>
            </a:endParaRPr>
          </a:p>
        </p:txBody>
      </p:sp>
      <p:sp>
        <p:nvSpPr>
          <p:cNvPr id="27" name="矩形"/>
          <p:cNvSpPr/>
          <p:nvPr/>
        </p:nvSpPr>
        <p:spPr>
          <a:xfrm>
            <a:off x="7972425" y="1380490"/>
            <a:ext cx="3233420" cy="208343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schemeClr val="accent1"/>
              </a:solidFill>
              <a:cs typeface="汉仪宋韵朗黑W" panose="00020600040101010101" charset="-122"/>
            </a:endParaRPr>
          </a:p>
        </p:txBody>
      </p:sp>
      <p:sp>
        <p:nvSpPr>
          <p:cNvPr id="28" name="文本框"/>
          <p:cNvSpPr txBox="1"/>
          <p:nvPr/>
        </p:nvSpPr>
        <p:spPr>
          <a:xfrm>
            <a:off x="8203565" y="1718945"/>
            <a:ext cx="88773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r>
              <a:rPr lang="en-US" altLang="zh-CN" sz="2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cs typeface="汉仪宋韵朗黑W" panose="00020600040101010101" charset="-122"/>
              </a:rPr>
              <a:t>02.</a:t>
            </a:r>
            <a:endParaRPr lang="en-US" altLang="zh-CN" sz="2400" i="0" dirty="0">
              <a:solidFill>
                <a:schemeClr val="tx1">
                  <a:lumMod val="95000"/>
                  <a:lumOff val="5000"/>
                </a:schemeClr>
              </a:solidFill>
              <a:effectLst/>
              <a:cs typeface="汉仪宋韵朗黑W" panose="00020600040101010101" charset="-122"/>
            </a:endParaRPr>
          </a:p>
        </p:txBody>
      </p:sp>
      <p:sp>
        <p:nvSpPr>
          <p:cNvPr id="29" name="文本框"/>
          <p:cNvSpPr txBox="1"/>
          <p:nvPr/>
        </p:nvSpPr>
        <p:spPr>
          <a:xfrm>
            <a:off x="8203565" y="2237740"/>
            <a:ext cx="1362710" cy="3683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altLang="zh-CN" b="1" dirty="0">
                <a:cs typeface="汉仪宋韵朗黑W" panose="00020600040101010101" charset="-122"/>
              </a:rPr>
              <a:t>text here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</p:txBody>
      </p:sp>
      <p:sp>
        <p:nvSpPr>
          <p:cNvPr id="30" name="文本框"/>
          <p:cNvSpPr txBox="1"/>
          <p:nvPr/>
        </p:nvSpPr>
        <p:spPr>
          <a:xfrm>
            <a:off x="8203565" y="2586990"/>
            <a:ext cx="2804160" cy="553085"/>
          </a:xfrm>
          <a:prstGeom prst="rect">
            <a:avLst/>
          </a:prstGeom>
          <a:noFill/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zh-CN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R="0" lvl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30000"/>
              <a:defRPr/>
            </a:pP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汉仪宋韵朗黑W" panose="00020600040101010101" charset="-122"/>
              </a:rPr>
              <a:t>Theme  color makes PPT more convenient to change.</a:t>
            </a:r>
            <a:endParaRPr kumimoji="0" lang="en-US" altLang="zh-CN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汉仪宋韵朗黑W" panose="00020600040101010101" charset="-122"/>
            </a:endParaRPr>
          </a:p>
        </p:txBody>
      </p:sp>
      <p:sp>
        <p:nvSpPr>
          <p:cNvPr id="31" name="矩形"/>
          <p:cNvSpPr/>
          <p:nvPr/>
        </p:nvSpPr>
        <p:spPr>
          <a:xfrm>
            <a:off x="4393565" y="3843655"/>
            <a:ext cx="3233420" cy="208343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schemeClr val="accent1"/>
              </a:solidFill>
              <a:cs typeface="汉仪宋韵朗黑W" panose="00020600040101010101" charset="-122"/>
            </a:endParaRPr>
          </a:p>
        </p:txBody>
      </p:sp>
      <p:sp>
        <p:nvSpPr>
          <p:cNvPr id="32" name="文本框"/>
          <p:cNvSpPr txBox="1"/>
          <p:nvPr/>
        </p:nvSpPr>
        <p:spPr>
          <a:xfrm>
            <a:off x="4624705" y="4182110"/>
            <a:ext cx="88773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r>
              <a:rPr lang="en-US" altLang="zh-CN" sz="2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cs typeface="汉仪宋韵朗黑W" panose="00020600040101010101" charset="-122"/>
              </a:rPr>
              <a:t>03.</a:t>
            </a:r>
            <a:endParaRPr lang="en-US" altLang="zh-CN" sz="2400" i="0" dirty="0">
              <a:solidFill>
                <a:schemeClr val="tx1">
                  <a:lumMod val="95000"/>
                  <a:lumOff val="5000"/>
                </a:schemeClr>
              </a:solidFill>
              <a:effectLst/>
              <a:cs typeface="汉仪宋韵朗黑W" panose="00020600040101010101" charset="-122"/>
            </a:endParaRPr>
          </a:p>
        </p:txBody>
      </p:sp>
      <p:sp>
        <p:nvSpPr>
          <p:cNvPr id="33" name="文本框"/>
          <p:cNvSpPr txBox="1"/>
          <p:nvPr/>
        </p:nvSpPr>
        <p:spPr>
          <a:xfrm>
            <a:off x="4624705" y="4700905"/>
            <a:ext cx="1362710" cy="3683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altLang="zh-CN" b="1" dirty="0">
                <a:cs typeface="汉仪宋韵朗黑W" panose="00020600040101010101" charset="-122"/>
              </a:rPr>
              <a:t>text here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</p:txBody>
      </p:sp>
      <p:sp>
        <p:nvSpPr>
          <p:cNvPr id="34" name="文本框"/>
          <p:cNvSpPr txBox="1"/>
          <p:nvPr/>
        </p:nvSpPr>
        <p:spPr>
          <a:xfrm>
            <a:off x="4624705" y="5050155"/>
            <a:ext cx="2804160" cy="553085"/>
          </a:xfrm>
          <a:prstGeom prst="rect">
            <a:avLst/>
          </a:prstGeom>
          <a:noFill/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zh-CN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R="0" lvl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30000"/>
              <a:defRPr/>
            </a:pP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汉仪宋韵朗黑W" panose="00020600040101010101" charset="-122"/>
              </a:rPr>
              <a:t>Theme  color makes PPT more convenient to change.</a:t>
            </a:r>
            <a:endParaRPr kumimoji="0" lang="en-US" altLang="zh-CN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汉仪宋韵朗黑W" panose="00020600040101010101" charset="-122"/>
            </a:endParaRPr>
          </a:p>
        </p:txBody>
      </p:sp>
      <p:sp>
        <p:nvSpPr>
          <p:cNvPr id="35" name="矩形"/>
          <p:cNvSpPr/>
          <p:nvPr/>
        </p:nvSpPr>
        <p:spPr>
          <a:xfrm>
            <a:off x="7972425" y="3843655"/>
            <a:ext cx="3233420" cy="208343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schemeClr val="accent1"/>
              </a:solidFill>
              <a:cs typeface="汉仪宋韵朗黑W" panose="00020600040101010101" charset="-122"/>
            </a:endParaRPr>
          </a:p>
        </p:txBody>
      </p:sp>
      <p:sp>
        <p:nvSpPr>
          <p:cNvPr id="36" name="文本框"/>
          <p:cNvSpPr txBox="1"/>
          <p:nvPr/>
        </p:nvSpPr>
        <p:spPr>
          <a:xfrm>
            <a:off x="8203565" y="4182110"/>
            <a:ext cx="88773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r>
              <a:rPr lang="en-US" altLang="zh-CN" sz="2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cs typeface="汉仪宋韵朗黑W" panose="00020600040101010101" charset="-122"/>
              </a:rPr>
              <a:t>04.</a:t>
            </a:r>
            <a:endParaRPr lang="en-US" altLang="zh-CN" sz="2400" i="0" dirty="0">
              <a:solidFill>
                <a:schemeClr val="tx1">
                  <a:lumMod val="95000"/>
                  <a:lumOff val="5000"/>
                </a:schemeClr>
              </a:solidFill>
              <a:effectLst/>
              <a:cs typeface="汉仪宋韵朗黑W" panose="00020600040101010101" charset="-122"/>
            </a:endParaRPr>
          </a:p>
        </p:txBody>
      </p:sp>
      <p:sp>
        <p:nvSpPr>
          <p:cNvPr id="37" name="文本框"/>
          <p:cNvSpPr txBox="1"/>
          <p:nvPr/>
        </p:nvSpPr>
        <p:spPr>
          <a:xfrm>
            <a:off x="8203565" y="4700905"/>
            <a:ext cx="1362710" cy="3683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altLang="zh-CN" b="1" dirty="0">
                <a:cs typeface="汉仪宋韵朗黑W" panose="00020600040101010101" charset="-122"/>
              </a:rPr>
              <a:t>text here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</p:txBody>
      </p:sp>
      <p:sp>
        <p:nvSpPr>
          <p:cNvPr id="38" name="文本框"/>
          <p:cNvSpPr txBox="1"/>
          <p:nvPr/>
        </p:nvSpPr>
        <p:spPr>
          <a:xfrm>
            <a:off x="8203565" y="5050155"/>
            <a:ext cx="2804160" cy="553085"/>
          </a:xfrm>
          <a:prstGeom prst="rect">
            <a:avLst/>
          </a:prstGeom>
          <a:noFill/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zh-CN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R="0" lvl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30000"/>
              <a:defRPr/>
            </a:pP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汉仪宋韵朗黑W" panose="00020600040101010101" charset="-122"/>
              </a:rPr>
              <a:t>Theme  color makes PPT more convenient to change.</a:t>
            </a:r>
            <a:endParaRPr kumimoji="0" lang="en-US" altLang="zh-CN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汉仪宋韵朗黑W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469265" y="337185"/>
            <a:ext cx="2122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课后</a:t>
            </a:r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作业</a:t>
            </a:r>
            <a:endParaRPr lang="zh-CN" altLang="en-US" sz="2800">
              <a:solidFill>
                <a:srgbClr val="0C76B2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4" name="矩形"/>
          <p:cNvSpPr/>
          <p:nvPr/>
        </p:nvSpPr>
        <p:spPr>
          <a:xfrm>
            <a:off x="802005" y="1712595"/>
            <a:ext cx="2957830" cy="3839210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800" b="1" dirty="0">
              <a:solidFill>
                <a:schemeClr val="tx1"/>
              </a:solidFill>
              <a:cs typeface="汉仪宋韵朗黑W" panose="00020600040101010101" charset="-122"/>
            </a:endParaRPr>
          </a:p>
        </p:txBody>
      </p:sp>
      <p:grpSp>
        <p:nvGrpSpPr>
          <p:cNvPr id="5" name="图片"/>
          <p:cNvGrpSpPr/>
          <p:nvPr/>
        </p:nvGrpSpPr>
        <p:grpSpPr>
          <a:xfrm>
            <a:off x="7196455" y="1711960"/>
            <a:ext cx="3698240" cy="3971290"/>
            <a:chOff x="4120979" y="1130299"/>
            <a:chExt cx="3950043" cy="5352641"/>
          </a:xfrm>
        </p:grpSpPr>
        <p:grpSp>
          <p:nvGrpSpPr>
            <p:cNvPr id="2" name="îsḷiḓe"/>
            <p:cNvGrpSpPr/>
            <p:nvPr/>
          </p:nvGrpSpPr>
          <p:grpSpPr>
            <a:xfrm>
              <a:off x="4120979" y="1130299"/>
              <a:ext cx="3950043" cy="5352641"/>
              <a:chOff x="4120979" y="1130299"/>
              <a:chExt cx="3950043" cy="5352641"/>
            </a:xfrm>
          </p:grpSpPr>
          <p:sp>
            <p:nvSpPr>
              <p:cNvPr id="15" name="iŝ1íďé"/>
              <p:cNvSpPr/>
              <p:nvPr/>
            </p:nvSpPr>
            <p:spPr>
              <a:xfrm>
                <a:off x="4803793" y="1130299"/>
                <a:ext cx="2578696" cy="5245938"/>
              </a:xfrm>
              <a:custGeom>
                <a:avLst/>
                <a:gdLst>
                  <a:gd name="connsiteX0" fmla="*/ 420624 w 2578696"/>
                  <a:gd name="connsiteY0" fmla="*/ 0 h 5245938"/>
                  <a:gd name="connsiteX1" fmla="*/ 2158325 w 2578696"/>
                  <a:gd name="connsiteY1" fmla="*/ 0 h 5245938"/>
                  <a:gd name="connsiteX2" fmla="*/ 2392416 w 2578696"/>
                  <a:gd name="connsiteY2" fmla="*/ 45748 h 5245938"/>
                  <a:gd name="connsiteX3" fmla="*/ 2532982 w 2578696"/>
                  <a:gd name="connsiteY3" fmla="*/ 186314 h 5245938"/>
                  <a:gd name="connsiteX4" fmla="*/ 2578730 w 2578696"/>
                  <a:gd name="connsiteY4" fmla="*/ 420406 h 5245938"/>
                  <a:gd name="connsiteX5" fmla="*/ 2578730 w 2578696"/>
                  <a:gd name="connsiteY5" fmla="*/ 4825533 h 5245938"/>
                  <a:gd name="connsiteX6" fmla="*/ 2532982 w 2578696"/>
                  <a:gd name="connsiteY6" fmla="*/ 5059625 h 5245938"/>
                  <a:gd name="connsiteX7" fmla="*/ 2392416 w 2578696"/>
                  <a:gd name="connsiteY7" fmla="*/ 5200190 h 5245938"/>
                  <a:gd name="connsiteX8" fmla="*/ 2158325 w 2578696"/>
                  <a:gd name="connsiteY8" fmla="*/ 5245939 h 5245938"/>
                  <a:gd name="connsiteX9" fmla="*/ 420624 w 2578696"/>
                  <a:gd name="connsiteY9" fmla="*/ 5245939 h 5245938"/>
                  <a:gd name="connsiteX10" fmla="*/ 186532 w 2578696"/>
                  <a:gd name="connsiteY10" fmla="*/ 5200190 h 5245938"/>
                  <a:gd name="connsiteX11" fmla="*/ 45967 w 2578696"/>
                  <a:gd name="connsiteY11" fmla="*/ 5059625 h 5245938"/>
                  <a:gd name="connsiteX12" fmla="*/ 34 w 2578696"/>
                  <a:gd name="connsiteY12" fmla="*/ 4825717 h 5245938"/>
                  <a:gd name="connsiteX13" fmla="*/ 34 w 2578696"/>
                  <a:gd name="connsiteY13" fmla="*/ 420590 h 5245938"/>
                  <a:gd name="connsiteX14" fmla="*/ 45782 w 2578696"/>
                  <a:gd name="connsiteY14" fmla="*/ 186498 h 5245938"/>
                  <a:gd name="connsiteX15" fmla="*/ 186348 w 2578696"/>
                  <a:gd name="connsiteY15" fmla="*/ 45933 h 5245938"/>
                  <a:gd name="connsiteX16" fmla="*/ 420624 w 2578696"/>
                  <a:gd name="connsiteY16" fmla="*/ 0 h 52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78696" h="5245938">
                    <a:moveTo>
                      <a:pt x="420624" y="0"/>
                    </a:moveTo>
                    <a:lnTo>
                      <a:pt x="2158325" y="0"/>
                    </a:lnTo>
                    <a:cubicBezTo>
                      <a:pt x="2267900" y="0"/>
                      <a:pt x="2328774" y="11806"/>
                      <a:pt x="2392416" y="45748"/>
                    </a:cubicBezTo>
                    <a:cubicBezTo>
                      <a:pt x="2452738" y="78031"/>
                      <a:pt x="2500884" y="126177"/>
                      <a:pt x="2532982" y="186314"/>
                    </a:cubicBezTo>
                    <a:cubicBezTo>
                      <a:pt x="2566924" y="249956"/>
                      <a:pt x="2578730" y="310831"/>
                      <a:pt x="2578730" y="420406"/>
                    </a:cubicBezTo>
                    <a:lnTo>
                      <a:pt x="2578730" y="4825533"/>
                    </a:lnTo>
                    <a:cubicBezTo>
                      <a:pt x="2578730" y="4935108"/>
                      <a:pt x="2566924" y="4995983"/>
                      <a:pt x="2532982" y="5059625"/>
                    </a:cubicBezTo>
                    <a:cubicBezTo>
                      <a:pt x="2500700" y="5119946"/>
                      <a:pt x="2452553" y="5168093"/>
                      <a:pt x="2392416" y="5200190"/>
                    </a:cubicBezTo>
                    <a:cubicBezTo>
                      <a:pt x="2328774" y="5234132"/>
                      <a:pt x="2267900" y="5245939"/>
                      <a:pt x="2158325" y="5245939"/>
                    </a:cubicBezTo>
                    <a:lnTo>
                      <a:pt x="420624" y="5245939"/>
                    </a:lnTo>
                    <a:cubicBezTo>
                      <a:pt x="311049" y="5245939"/>
                      <a:pt x="250174" y="5234132"/>
                      <a:pt x="186532" y="5200190"/>
                    </a:cubicBezTo>
                    <a:cubicBezTo>
                      <a:pt x="126211" y="5167908"/>
                      <a:pt x="78065" y="5119761"/>
                      <a:pt x="45967" y="5059625"/>
                    </a:cubicBezTo>
                    <a:cubicBezTo>
                      <a:pt x="11840" y="4996351"/>
                      <a:pt x="34" y="4935292"/>
                      <a:pt x="34" y="4825717"/>
                    </a:cubicBezTo>
                    <a:lnTo>
                      <a:pt x="34" y="420590"/>
                    </a:lnTo>
                    <a:cubicBezTo>
                      <a:pt x="34" y="311015"/>
                      <a:pt x="11840" y="250140"/>
                      <a:pt x="45782" y="186498"/>
                    </a:cubicBezTo>
                    <a:cubicBezTo>
                      <a:pt x="78065" y="126177"/>
                      <a:pt x="126211" y="78031"/>
                      <a:pt x="186348" y="45933"/>
                    </a:cubicBezTo>
                    <a:cubicBezTo>
                      <a:pt x="249990" y="11806"/>
                      <a:pt x="311049" y="0"/>
                      <a:pt x="4206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/>
                  </a:gs>
                  <a:gs pos="41000">
                    <a:schemeClr val="tx1"/>
                  </a:gs>
                  <a:gs pos="6000">
                    <a:schemeClr val="tx1">
                      <a:lumMod val="75000"/>
                      <a:lumOff val="25000"/>
                    </a:schemeClr>
                  </a:gs>
                  <a:gs pos="11000">
                    <a:schemeClr val="bg1">
                      <a:lumMod val="8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  <a:gs pos="98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 w="4833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grpSp>
            <p:nvGrpSpPr>
              <p:cNvPr id="16" name="íšḷídê"/>
              <p:cNvGrpSpPr/>
              <p:nvPr/>
            </p:nvGrpSpPr>
            <p:grpSpPr>
              <a:xfrm>
                <a:off x="4822240" y="1145056"/>
                <a:ext cx="2549181" cy="5216423"/>
                <a:chOff x="4822240" y="1145056"/>
                <a:chExt cx="2549181" cy="5216423"/>
              </a:xfrm>
            </p:grpSpPr>
            <p:sp>
              <p:nvSpPr>
                <p:cNvPr id="66" name="is1íḑè"/>
                <p:cNvSpPr/>
                <p:nvPr/>
              </p:nvSpPr>
              <p:spPr>
                <a:xfrm>
                  <a:off x="4822240" y="1145056"/>
                  <a:ext cx="2549181" cy="5216423"/>
                </a:xfrm>
                <a:custGeom>
                  <a:avLst/>
                  <a:gdLst>
                    <a:gd name="connsiteX0" fmla="*/ 405866 w 2549181"/>
                    <a:gd name="connsiteY0" fmla="*/ 0 h 5216423"/>
                    <a:gd name="connsiteX1" fmla="*/ 2143567 w 2549181"/>
                    <a:gd name="connsiteY1" fmla="*/ 0 h 5216423"/>
                    <a:gd name="connsiteX2" fmla="*/ 2370649 w 2549181"/>
                    <a:gd name="connsiteY2" fmla="*/ 44088 h 5216423"/>
                    <a:gd name="connsiteX3" fmla="*/ 2505127 w 2549181"/>
                    <a:gd name="connsiteY3" fmla="*/ 178566 h 5216423"/>
                    <a:gd name="connsiteX4" fmla="*/ 2549215 w 2549181"/>
                    <a:gd name="connsiteY4" fmla="*/ 405648 h 5216423"/>
                    <a:gd name="connsiteX5" fmla="*/ 2549215 w 2549181"/>
                    <a:gd name="connsiteY5" fmla="*/ 4810775 h 5216423"/>
                    <a:gd name="connsiteX6" fmla="*/ 2505127 w 2549181"/>
                    <a:gd name="connsiteY6" fmla="*/ 5037857 h 5216423"/>
                    <a:gd name="connsiteX7" fmla="*/ 2370649 w 2549181"/>
                    <a:gd name="connsiteY7" fmla="*/ 5172335 h 5216423"/>
                    <a:gd name="connsiteX8" fmla="*/ 2143567 w 2549181"/>
                    <a:gd name="connsiteY8" fmla="*/ 5216423 h 5216423"/>
                    <a:gd name="connsiteX9" fmla="*/ 405866 w 2549181"/>
                    <a:gd name="connsiteY9" fmla="*/ 5216423 h 5216423"/>
                    <a:gd name="connsiteX10" fmla="*/ 178785 w 2549181"/>
                    <a:gd name="connsiteY10" fmla="*/ 5172335 h 5216423"/>
                    <a:gd name="connsiteX11" fmla="*/ 44307 w 2549181"/>
                    <a:gd name="connsiteY11" fmla="*/ 5037857 h 5216423"/>
                    <a:gd name="connsiteX12" fmla="*/ 34 w 2549181"/>
                    <a:gd name="connsiteY12" fmla="*/ 4810960 h 5216423"/>
                    <a:gd name="connsiteX13" fmla="*/ 34 w 2549181"/>
                    <a:gd name="connsiteY13" fmla="*/ 405832 h 5216423"/>
                    <a:gd name="connsiteX14" fmla="*/ 44122 w 2549181"/>
                    <a:gd name="connsiteY14" fmla="*/ 178751 h 5216423"/>
                    <a:gd name="connsiteX15" fmla="*/ 178600 w 2549181"/>
                    <a:gd name="connsiteY15" fmla="*/ 44273 h 5216423"/>
                    <a:gd name="connsiteX16" fmla="*/ 405866 w 2549181"/>
                    <a:gd name="connsiteY16" fmla="*/ 0 h 5216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549181" h="5216423">
                      <a:moveTo>
                        <a:pt x="405866" y="0"/>
                      </a:moveTo>
                      <a:lnTo>
                        <a:pt x="2143567" y="0"/>
                      </a:lnTo>
                      <a:cubicBezTo>
                        <a:pt x="2250744" y="0"/>
                        <a:pt x="2309405" y="11253"/>
                        <a:pt x="2370649" y="44088"/>
                      </a:cubicBezTo>
                      <a:cubicBezTo>
                        <a:pt x="2428388" y="74895"/>
                        <a:pt x="2474321" y="121012"/>
                        <a:pt x="2505127" y="178566"/>
                      </a:cubicBezTo>
                      <a:cubicBezTo>
                        <a:pt x="2537963" y="239810"/>
                        <a:pt x="2549215" y="298471"/>
                        <a:pt x="2549215" y="405648"/>
                      </a:cubicBezTo>
                      <a:lnTo>
                        <a:pt x="2549215" y="4810775"/>
                      </a:lnTo>
                      <a:cubicBezTo>
                        <a:pt x="2549215" y="4917952"/>
                        <a:pt x="2537963" y="4976613"/>
                        <a:pt x="2505127" y="5037857"/>
                      </a:cubicBezTo>
                      <a:cubicBezTo>
                        <a:pt x="2474321" y="5095596"/>
                        <a:pt x="2428203" y="5141529"/>
                        <a:pt x="2370649" y="5172335"/>
                      </a:cubicBezTo>
                      <a:cubicBezTo>
                        <a:pt x="2309405" y="5205171"/>
                        <a:pt x="2250744" y="5216423"/>
                        <a:pt x="2143567" y="5216423"/>
                      </a:cubicBezTo>
                      <a:lnTo>
                        <a:pt x="405866" y="5216423"/>
                      </a:lnTo>
                      <a:cubicBezTo>
                        <a:pt x="298690" y="5216423"/>
                        <a:pt x="240029" y="5205171"/>
                        <a:pt x="178785" y="5172335"/>
                      </a:cubicBezTo>
                      <a:cubicBezTo>
                        <a:pt x="121046" y="5141529"/>
                        <a:pt x="75113" y="5095411"/>
                        <a:pt x="44307" y="5037857"/>
                      </a:cubicBezTo>
                      <a:cubicBezTo>
                        <a:pt x="11287" y="4976982"/>
                        <a:pt x="34" y="4918137"/>
                        <a:pt x="34" y="4810960"/>
                      </a:cubicBezTo>
                      <a:lnTo>
                        <a:pt x="34" y="405832"/>
                      </a:lnTo>
                      <a:cubicBezTo>
                        <a:pt x="34" y="298656"/>
                        <a:pt x="11287" y="239995"/>
                        <a:pt x="44122" y="178751"/>
                      </a:cubicBezTo>
                      <a:cubicBezTo>
                        <a:pt x="74929" y="121012"/>
                        <a:pt x="121046" y="75079"/>
                        <a:pt x="178600" y="44273"/>
                      </a:cubicBezTo>
                      <a:cubicBezTo>
                        <a:pt x="239844" y="11253"/>
                        <a:pt x="298690" y="0"/>
                        <a:pt x="405866" y="0"/>
                      </a:cubicBezTo>
                      <a:close/>
                    </a:path>
                  </a:pathLst>
                </a:custGeom>
                <a:solidFill>
                  <a:srgbClr val="C9C6C8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sp>
              <p:nvSpPr>
                <p:cNvPr id="67" name="íśļîḋe"/>
                <p:cNvSpPr/>
                <p:nvPr/>
              </p:nvSpPr>
              <p:spPr>
                <a:xfrm>
                  <a:off x="4822240" y="1145056"/>
                  <a:ext cx="2549181" cy="5216423"/>
                </a:xfrm>
                <a:custGeom>
                  <a:avLst/>
                  <a:gdLst>
                    <a:gd name="connsiteX0" fmla="*/ 405866 w 2549181"/>
                    <a:gd name="connsiteY0" fmla="*/ 0 h 5216423"/>
                    <a:gd name="connsiteX1" fmla="*/ 2143567 w 2549181"/>
                    <a:gd name="connsiteY1" fmla="*/ 0 h 5216423"/>
                    <a:gd name="connsiteX2" fmla="*/ 2370649 w 2549181"/>
                    <a:gd name="connsiteY2" fmla="*/ 44088 h 5216423"/>
                    <a:gd name="connsiteX3" fmla="*/ 2505127 w 2549181"/>
                    <a:gd name="connsiteY3" fmla="*/ 178566 h 5216423"/>
                    <a:gd name="connsiteX4" fmla="*/ 2549215 w 2549181"/>
                    <a:gd name="connsiteY4" fmla="*/ 405648 h 5216423"/>
                    <a:gd name="connsiteX5" fmla="*/ 2549215 w 2549181"/>
                    <a:gd name="connsiteY5" fmla="*/ 4810775 h 5216423"/>
                    <a:gd name="connsiteX6" fmla="*/ 2505127 w 2549181"/>
                    <a:gd name="connsiteY6" fmla="*/ 5037857 h 5216423"/>
                    <a:gd name="connsiteX7" fmla="*/ 2370649 w 2549181"/>
                    <a:gd name="connsiteY7" fmla="*/ 5172335 h 5216423"/>
                    <a:gd name="connsiteX8" fmla="*/ 2143567 w 2549181"/>
                    <a:gd name="connsiteY8" fmla="*/ 5216423 h 5216423"/>
                    <a:gd name="connsiteX9" fmla="*/ 405866 w 2549181"/>
                    <a:gd name="connsiteY9" fmla="*/ 5216423 h 5216423"/>
                    <a:gd name="connsiteX10" fmla="*/ 178785 w 2549181"/>
                    <a:gd name="connsiteY10" fmla="*/ 5172335 h 5216423"/>
                    <a:gd name="connsiteX11" fmla="*/ 44307 w 2549181"/>
                    <a:gd name="connsiteY11" fmla="*/ 5037857 h 5216423"/>
                    <a:gd name="connsiteX12" fmla="*/ 34 w 2549181"/>
                    <a:gd name="connsiteY12" fmla="*/ 4810960 h 5216423"/>
                    <a:gd name="connsiteX13" fmla="*/ 34 w 2549181"/>
                    <a:gd name="connsiteY13" fmla="*/ 405832 h 5216423"/>
                    <a:gd name="connsiteX14" fmla="*/ 44122 w 2549181"/>
                    <a:gd name="connsiteY14" fmla="*/ 178751 h 5216423"/>
                    <a:gd name="connsiteX15" fmla="*/ 178600 w 2549181"/>
                    <a:gd name="connsiteY15" fmla="*/ 44273 h 5216423"/>
                    <a:gd name="connsiteX16" fmla="*/ 405866 w 2549181"/>
                    <a:gd name="connsiteY16" fmla="*/ 0 h 5216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549181" h="5216423">
                      <a:moveTo>
                        <a:pt x="405866" y="0"/>
                      </a:moveTo>
                      <a:lnTo>
                        <a:pt x="2143567" y="0"/>
                      </a:lnTo>
                      <a:cubicBezTo>
                        <a:pt x="2250744" y="0"/>
                        <a:pt x="2309405" y="11253"/>
                        <a:pt x="2370649" y="44088"/>
                      </a:cubicBezTo>
                      <a:cubicBezTo>
                        <a:pt x="2428388" y="74895"/>
                        <a:pt x="2474321" y="121012"/>
                        <a:pt x="2505127" y="178566"/>
                      </a:cubicBezTo>
                      <a:cubicBezTo>
                        <a:pt x="2537963" y="239810"/>
                        <a:pt x="2549215" y="298471"/>
                        <a:pt x="2549215" y="405648"/>
                      </a:cubicBezTo>
                      <a:lnTo>
                        <a:pt x="2549215" y="4810775"/>
                      </a:lnTo>
                      <a:cubicBezTo>
                        <a:pt x="2549215" y="4917952"/>
                        <a:pt x="2537963" y="4976613"/>
                        <a:pt x="2505127" y="5037857"/>
                      </a:cubicBezTo>
                      <a:cubicBezTo>
                        <a:pt x="2474321" y="5095596"/>
                        <a:pt x="2428203" y="5141529"/>
                        <a:pt x="2370649" y="5172335"/>
                      </a:cubicBezTo>
                      <a:cubicBezTo>
                        <a:pt x="2309405" y="5205171"/>
                        <a:pt x="2250744" y="5216423"/>
                        <a:pt x="2143567" y="5216423"/>
                      </a:cubicBezTo>
                      <a:lnTo>
                        <a:pt x="405866" y="5216423"/>
                      </a:lnTo>
                      <a:cubicBezTo>
                        <a:pt x="298690" y="5216423"/>
                        <a:pt x="240029" y="5205171"/>
                        <a:pt x="178785" y="5172335"/>
                      </a:cubicBezTo>
                      <a:cubicBezTo>
                        <a:pt x="121046" y="5141529"/>
                        <a:pt x="75113" y="5095411"/>
                        <a:pt x="44307" y="5037857"/>
                      </a:cubicBezTo>
                      <a:cubicBezTo>
                        <a:pt x="11287" y="4976982"/>
                        <a:pt x="34" y="4918137"/>
                        <a:pt x="34" y="4810960"/>
                      </a:cubicBezTo>
                      <a:lnTo>
                        <a:pt x="34" y="405832"/>
                      </a:lnTo>
                      <a:cubicBezTo>
                        <a:pt x="34" y="298656"/>
                        <a:pt x="11287" y="239995"/>
                        <a:pt x="44122" y="178751"/>
                      </a:cubicBezTo>
                      <a:cubicBezTo>
                        <a:pt x="74929" y="121012"/>
                        <a:pt x="121046" y="75079"/>
                        <a:pt x="178600" y="44273"/>
                      </a:cubicBezTo>
                      <a:cubicBezTo>
                        <a:pt x="239844" y="11253"/>
                        <a:pt x="298690" y="0"/>
                        <a:pt x="4058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</p:grpSp>
          <p:sp>
            <p:nvSpPr>
              <p:cNvPr id="17" name="i$liďê"/>
              <p:cNvSpPr/>
              <p:nvPr/>
            </p:nvSpPr>
            <p:spPr>
              <a:xfrm>
                <a:off x="4811171" y="1169037"/>
                <a:ext cx="2571501" cy="5161266"/>
              </a:xfrm>
              <a:custGeom>
                <a:avLst/>
                <a:gdLst>
                  <a:gd name="connsiteX0" fmla="*/ 409371 w 2571501"/>
                  <a:gd name="connsiteY0" fmla="*/ 0 h 5161266"/>
                  <a:gd name="connsiteX1" fmla="*/ 2162199 w 2571501"/>
                  <a:gd name="connsiteY1" fmla="*/ 0 h 5161266"/>
                  <a:gd name="connsiteX2" fmla="*/ 2391310 w 2571501"/>
                  <a:gd name="connsiteY2" fmla="*/ 43535 h 5161266"/>
                  <a:gd name="connsiteX3" fmla="*/ 2527079 w 2571501"/>
                  <a:gd name="connsiteY3" fmla="*/ 176722 h 5161266"/>
                  <a:gd name="connsiteX4" fmla="*/ 2571536 w 2571501"/>
                  <a:gd name="connsiteY4" fmla="*/ 401405 h 5161266"/>
                  <a:gd name="connsiteX5" fmla="*/ 2571536 w 2571501"/>
                  <a:gd name="connsiteY5" fmla="*/ 4759862 h 5161266"/>
                  <a:gd name="connsiteX6" fmla="*/ 2527079 w 2571501"/>
                  <a:gd name="connsiteY6" fmla="*/ 4984546 h 5161266"/>
                  <a:gd name="connsiteX7" fmla="*/ 2391310 w 2571501"/>
                  <a:gd name="connsiteY7" fmla="*/ 5117732 h 5161266"/>
                  <a:gd name="connsiteX8" fmla="*/ 2162199 w 2571501"/>
                  <a:gd name="connsiteY8" fmla="*/ 5161267 h 5161266"/>
                  <a:gd name="connsiteX9" fmla="*/ 409371 w 2571501"/>
                  <a:gd name="connsiteY9" fmla="*/ 5161267 h 5161266"/>
                  <a:gd name="connsiteX10" fmla="*/ 180260 w 2571501"/>
                  <a:gd name="connsiteY10" fmla="*/ 5117732 h 5161266"/>
                  <a:gd name="connsiteX11" fmla="*/ 44491 w 2571501"/>
                  <a:gd name="connsiteY11" fmla="*/ 4984546 h 5161266"/>
                  <a:gd name="connsiteX12" fmla="*/ 34 w 2571501"/>
                  <a:gd name="connsiteY12" fmla="*/ 4759862 h 5161266"/>
                  <a:gd name="connsiteX13" fmla="*/ 34 w 2571501"/>
                  <a:gd name="connsiteY13" fmla="*/ 401590 h 5161266"/>
                  <a:gd name="connsiteX14" fmla="*/ 44491 w 2571501"/>
                  <a:gd name="connsiteY14" fmla="*/ 176906 h 5161266"/>
                  <a:gd name="connsiteX15" fmla="*/ 180260 w 2571501"/>
                  <a:gd name="connsiteY15" fmla="*/ 43719 h 5161266"/>
                  <a:gd name="connsiteX16" fmla="*/ 409371 w 2571501"/>
                  <a:gd name="connsiteY16" fmla="*/ 0 h 5161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71501" h="5161266">
                    <a:moveTo>
                      <a:pt x="409371" y="0"/>
                    </a:moveTo>
                    <a:lnTo>
                      <a:pt x="2162199" y="0"/>
                    </a:lnTo>
                    <a:cubicBezTo>
                      <a:pt x="2270298" y="0"/>
                      <a:pt x="2329512" y="11253"/>
                      <a:pt x="2391310" y="43535"/>
                    </a:cubicBezTo>
                    <a:cubicBezTo>
                      <a:pt x="2449417" y="73972"/>
                      <a:pt x="2495904" y="119536"/>
                      <a:pt x="2527079" y="176722"/>
                    </a:cubicBezTo>
                    <a:cubicBezTo>
                      <a:pt x="2560099" y="237228"/>
                      <a:pt x="2571536" y="295335"/>
                      <a:pt x="2571536" y="401405"/>
                    </a:cubicBezTo>
                    <a:lnTo>
                      <a:pt x="2571536" y="4759862"/>
                    </a:lnTo>
                    <a:cubicBezTo>
                      <a:pt x="2571536" y="4865932"/>
                      <a:pt x="2560099" y="4924040"/>
                      <a:pt x="2527079" y="4984546"/>
                    </a:cubicBezTo>
                    <a:cubicBezTo>
                      <a:pt x="2495904" y="5041546"/>
                      <a:pt x="2449602" y="5087110"/>
                      <a:pt x="2391310" y="5117732"/>
                    </a:cubicBezTo>
                    <a:cubicBezTo>
                      <a:pt x="2329512" y="5150199"/>
                      <a:pt x="2270298" y="5161267"/>
                      <a:pt x="2162199" y="5161267"/>
                    </a:cubicBezTo>
                    <a:lnTo>
                      <a:pt x="409371" y="5161267"/>
                    </a:lnTo>
                    <a:cubicBezTo>
                      <a:pt x="301272" y="5161267"/>
                      <a:pt x="242058" y="5150014"/>
                      <a:pt x="180260" y="5117732"/>
                    </a:cubicBezTo>
                    <a:cubicBezTo>
                      <a:pt x="122153" y="5087295"/>
                      <a:pt x="75666" y="5041731"/>
                      <a:pt x="44491" y="4984546"/>
                    </a:cubicBezTo>
                    <a:cubicBezTo>
                      <a:pt x="11471" y="4924040"/>
                      <a:pt x="34" y="4865932"/>
                      <a:pt x="34" y="4759862"/>
                    </a:cubicBezTo>
                    <a:lnTo>
                      <a:pt x="34" y="401590"/>
                    </a:lnTo>
                    <a:cubicBezTo>
                      <a:pt x="34" y="295520"/>
                      <a:pt x="11471" y="237412"/>
                      <a:pt x="44491" y="176906"/>
                    </a:cubicBezTo>
                    <a:cubicBezTo>
                      <a:pt x="75666" y="119905"/>
                      <a:pt x="121968" y="74341"/>
                      <a:pt x="180260" y="43719"/>
                    </a:cubicBezTo>
                    <a:cubicBezTo>
                      <a:pt x="242058" y="11253"/>
                      <a:pt x="301272" y="0"/>
                      <a:pt x="4093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18" name="iS1iďe"/>
              <p:cNvSpPr/>
              <p:nvPr/>
            </p:nvSpPr>
            <p:spPr>
              <a:xfrm>
                <a:off x="4811171" y="1169037"/>
                <a:ext cx="2571501" cy="5161266"/>
              </a:xfrm>
              <a:custGeom>
                <a:avLst/>
                <a:gdLst>
                  <a:gd name="connsiteX0" fmla="*/ 409371 w 2571501"/>
                  <a:gd name="connsiteY0" fmla="*/ 0 h 5161266"/>
                  <a:gd name="connsiteX1" fmla="*/ 2162199 w 2571501"/>
                  <a:gd name="connsiteY1" fmla="*/ 0 h 5161266"/>
                  <a:gd name="connsiteX2" fmla="*/ 2391310 w 2571501"/>
                  <a:gd name="connsiteY2" fmla="*/ 43535 h 5161266"/>
                  <a:gd name="connsiteX3" fmla="*/ 2527079 w 2571501"/>
                  <a:gd name="connsiteY3" fmla="*/ 176722 h 5161266"/>
                  <a:gd name="connsiteX4" fmla="*/ 2571536 w 2571501"/>
                  <a:gd name="connsiteY4" fmla="*/ 401405 h 5161266"/>
                  <a:gd name="connsiteX5" fmla="*/ 2571536 w 2571501"/>
                  <a:gd name="connsiteY5" fmla="*/ 4759862 h 5161266"/>
                  <a:gd name="connsiteX6" fmla="*/ 2527079 w 2571501"/>
                  <a:gd name="connsiteY6" fmla="*/ 4984546 h 5161266"/>
                  <a:gd name="connsiteX7" fmla="*/ 2391310 w 2571501"/>
                  <a:gd name="connsiteY7" fmla="*/ 5117732 h 5161266"/>
                  <a:gd name="connsiteX8" fmla="*/ 2162199 w 2571501"/>
                  <a:gd name="connsiteY8" fmla="*/ 5161267 h 5161266"/>
                  <a:gd name="connsiteX9" fmla="*/ 409371 w 2571501"/>
                  <a:gd name="connsiteY9" fmla="*/ 5161267 h 5161266"/>
                  <a:gd name="connsiteX10" fmla="*/ 180260 w 2571501"/>
                  <a:gd name="connsiteY10" fmla="*/ 5117732 h 5161266"/>
                  <a:gd name="connsiteX11" fmla="*/ 44491 w 2571501"/>
                  <a:gd name="connsiteY11" fmla="*/ 4984546 h 5161266"/>
                  <a:gd name="connsiteX12" fmla="*/ 34 w 2571501"/>
                  <a:gd name="connsiteY12" fmla="*/ 4759862 h 5161266"/>
                  <a:gd name="connsiteX13" fmla="*/ 34 w 2571501"/>
                  <a:gd name="connsiteY13" fmla="*/ 401590 h 5161266"/>
                  <a:gd name="connsiteX14" fmla="*/ 44491 w 2571501"/>
                  <a:gd name="connsiteY14" fmla="*/ 176906 h 5161266"/>
                  <a:gd name="connsiteX15" fmla="*/ 180260 w 2571501"/>
                  <a:gd name="connsiteY15" fmla="*/ 43719 h 5161266"/>
                  <a:gd name="connsiteX16" fmla="*/ 409371 w 2571501"/>
                  <a:gd name="connsiteY16" fmla="*/ 0 h 5161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71501" h="5161266">
                    <a:moveTo>
                      <a:pt x="409371" y="0"/>
                    </a:moveTo>
                    <a:lnTo>
                      <a:pt x="2162199" y="0"/>
                    </a:lnTo>
                    <a:cubicBezTo>
                      <a:pt x="2270298" y="0"/>
                      <a:pt x="2329512" y="11253"/>
                      <a:pt x="2391310" y="43535"/>
                    </a:cubicBezTo>
                    <a:cubicBezTo>
                      <a:pt x="2449417" y="73972"/>
                      <a:pt x="2495904" y="119536"/>
                      <a:pt x="2527079" y="176722"/>
                    </a:cubicBezTo>
                    <a:cubicBezTo>
                      <a:pt x="2560099" y="237228"/>
                      <a:pt x="2571536" y="295335"/>
                      <a:pt x="2571536" y="401405"/>
                    </a:cubicBezTo>
                    <a:lnTo>
                      <a:pt x="2571536" y="4759862"/>
                    </a:lnTo>
                    <a:cubicBezTo>
                      <a:pt x="2571536" y="4865932"/>
                      <a:pt x="2560099" y="4924040"/>
                      <a:pt x="2527079" y="4984546"/>
                    </a:cubicBezTo>
                    <a:cubicBezTo>
                      <a:pt x="2495904" y="5041546"/>
                      <a:pt x="2449602" y="5087110"/>
                      <a:pt x="2391310" y="5117732"/>
                    </a:cubicBezTo>
                    <a:cubicBezTo>
                      <a:pt x="2329512" y="5150199"/>
                      <a:pt x="2270298" y="5161267"/>
                      <a:pt x="2162199" y="5161267"/>
                    </a:cubicBezTo>
                    <a:lnTo>
                      <a:pt x="409371" y="5161267"/>
                    </a:lnTo>
                    <a:cubicBezTo>
                      <a:pt x="301272" y="5161267"/>
                      <a:pt x="242058" y="5150014"/>
                      <a:pt x="180260" y="5117732"/>
                    </a:cubicBezTo>
                    <a:cubicBezTo>
                      <a:pt x="122153" y="5087295"/>
                      <a:pt x="75666" y="5041731"/>
                      <a:pt x="44491" y="4984546"/>
                    </a:cubicBezTo>
                    <a:cubicBezTo>
                      <a:pt x="11471" y="4924040"/>
                      <a:pt x="34" y="4865932"/>
                      <a:pt x="34" y="4759862"/>
                    </a:cubicBezTo>
                    <a:lnTo>
                      <a:pt x="34" y="401590"/>
                    </a:lnTo>
                    <a:cubicBezTo>
                      <a:pt x="34" y="295520"/>
                      <a:pt x="11471" y="237412"/>
                      <a:pt x="44491" y="176906"/>
                    </a:cubicBezTo>
                    <a:cubicBezTo>
                      <a:pt x="75666" y="119905"/>
                      <a:pt x="121968" y="74341"/>
                      <a:pt x="180260" y="43719"/>
                    </a:cubicBezTo>
                    <a:cubicBezTo>
                      <a:pt x="242058" y="11253"/>
                      <a:pt x="301272" y="0"/>
                      <a:pt x="40937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39000">
                    <a:schemeClr val="bg1">
                      <a:lumMod val="75000"/>
                    </a:schemeClr>
                  </a:gs>
                  <a:gs pos="2000">
                    <a:schemeClr val="tx1">
                      <a:lumMod val="75000"/>
                      <a:lumOff val="25000"/>
                    </a:schemeClr>
                  </a:gs>
                  <a:gs pos="1000">
                    <a:schemeClr val="bg1">
                      <a:lumMod val="8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  <a:gs pos="98000">
                    <a:schemeClr val="tx1">
                      <a:lumMod val="75000"/>
                      <a:lumOff val="25000"/>
                    </a:schemeClr>
                  </a:gs>
                  <a:gs pos="99000">
                    <a:schemeClr val="bg1">
                      <a:lumMod val="75000"/>
                    </a:schemeClr>
                  </a:gs>
                </a:gsLst>
                <a:lin ang="0" scaled="0"/>
              </a:gradFill>
              <a:ln w="4833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grpSp>
            <p:nvGrpSpPr>
              <p:cNvPr id="19" name="iṧļïḋè"/>
              <p:cNvGrpSpPr/>
              <p:nvPr/>
            </p:nvGrpSpPr>
            <p:grpSpPr>
              <a:xfrm>
                <a:off x="4853599" y="1159814"/>
                <a:ext cx="2479082" cy="5187092"/>
                <a:chOff x="4853599" y="1159814"/>
                <a:chExt cx="2479082" cy="5187092"/>
              </a:xfrm>
              <a:solidFill>
                <a:srgbClr val="FFFFFF"/>
              </a:solidFill>
            </p:grpSpPr>
            <p:sp>
              <p:nvSpPr>
                <p:cNvPr id="64" name="ïşḷiḓè"/>
                <p:cNvSpPr/>
                <p:nvPr/>
              </p:nvSpPr>
              <p:spPr>
                <a:xfrm>
                  <a:off x="4853599" y="1159814"/>
                  <a:ext cx="2479082" cy="5187092"/>
                </a:xfrm>
                <a:custGeom>
                  <a:avLst/>
                  <a:gdLst>
                    <a:gd name="connsiteX0" fmla="*/ 394614 w 2479082"/>
                    <a:gd name="connsiteY0" fmla="*/ 0 h 5187092"/>
                    <a:gd name="connsiteX1" fmla="*/ 2084537 w 2479082"/>
                    <a:gd name="connsiteY1" fmla="*/ 0 h 5187092"/>
                    <a:gd name="connsiteX2" fmla="*/ 2305531 w 2479082"/>
                    <a:gd name="connsiteY2" fmla="*/ 43904 h 5187092"/>
                    <a:gd name="connsiteX3" fmla="*/ 2436320 w 2479082"/>
                    <a:gd name="connsiteY3" fmla="*/ 177644 h 5187092"/>
                    <a:gd name="connsiteX4" fmla="*/ 2479117 w 2479082"/>
                    <a:gd name="connsiteY4" fmla="*/ 403434 h 5187092"/>
                    <a:gd name="connsiteX5" fmla="*/ 2479117 w 2479082"/>
                    <a:gd name="connsiteY5" fmla="*/ 4783658 h 5187092"/>
                    <a:gd name="connsiteX6" fmla="*/ 2436320 w 2479082"/>
                    <a:gd name="connsiteY6" fmla="*/ 5009449 h 5187092"/>
                    <a:gd name="connsiteX7" fmla="*/ 2305531 w 2479082"/>
                    <a:gd name="connsiteY7" fmla="*/ 5143189 h 5187092"/>
                    <a:gd name="connsiteX8" fmla="*/ 2084537 w 2479082"/>
                    <a:gd name="connsiteY8" fmla="*/ 5187093 h 5187092"/>
                    <a:gd name="connsiteX9" fmla="*/ 394614 w 2479082"/>
                    <a:gd name="connsiteY9" fmla="*/ 5187093 h 5187092"/>
                    <a:gd name="connsiteX10" fmla="*/ 173620 w 2479082"/>
                    <a:gd name="connsiteY10" fmla="*/ 5143189 h 5187092"/>
                    <a:gd name="connsiteX11" fmla="*/ 42831 w 2479082"/>
                    <a:gd name="connsiteY11" fmla="*/ 5009449 h 5187092"/>
                    <a:gd name="connsiteX12" fmla="*/ 34 w 2479082"/>
                    <a:gd name="connsiteY12" fmla="*/ 4783843 h 5187092"/>
                    <a:gd name="connsiteX13" fmla="*/ 34 w 2479082"/>
                    <a:gd name="connsiteY13" fmla="*/ 403434 h 5187092"/>
                    <a:gd name="connsiteX14" fmla="*/ 42831 w 2479082"/>
                    <a:gd name="connsiteY14" fmla="*/ 177644 h 5187092"/>
                    <a:gd name="connsiteX15" fmla="*/ 173620 w 2479082"/>
                    <a:gd name="connsiteY15" fmla="*/ 43904 h 5187092"/>
                    <a:gd name="connsiteX16" fmla="*/ 394614 w 2479082"/>
                    <a:gd name="connsiteY16" fmla="*/ 0 h 518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79082" h="5187092">
                      <a:moveTo>
                        <a:pt x="394614" y="0"/>
                      </a:moveTo>
                      <a:lnTo>
                        <a:pt x="2084537" y="0"/>
                      </a:lnTo>
                      <a:cubicBezTo>
                        <a:pt x="2188762" y="0"/>
                        <a:pt x="2245948" y="11253"/>
                        <a:pt x="2305531" y="43904"/>
                      </a:cubicBezTo>
                      <a:cubicBezTo>
                        <a:pt x="2361610" y="74526"/>
                        <a:pt x="2406436" y="120274"/>
                        <a:pt x="2436320" y="177644"/>
                      </a:cubicBezTo>
                      <a:cubicBezTo>
                        <a:pt x="2468233" y="238519"/>
                        <a:pt x="2479117" y="296996"/>
                        <a:pt x="2479117" y="403434"/>
                      </a:cubicBezTo>
                      <a:lnTo>
                        <a:pt x="2479117" y="4783658"/>
                      </a:lnTo>
                      <a:cubicBezTo>
                        <a:pt x="2479117" y="4890282"/>
                        <a:pt x="2468049" y="4948574"/>
                        <a:pt x="2436320" y="5009449"/>
                      </a:cubicBezTo>
                      <a:cubicBezTo>
                        <a:pt x="2406252" y="5066819"/>
                        <a:pt x="2361610" y="5112567"/>
                        <a:pt x="2305531" y="5143189"/>
                      </a:cubicBezTo>
                      <a:cubicBezTo>
                        <a:pt x="2245948" y="5175840"/>
                        <a:pt x="2188947" y="5187093"/>
                        <a:pt x="2084537" y="5187093"/>
                      </a:cubicBezTo>
                      <a:lnTo>
                        <a:pt x="394614" y="5187093"/>
                      </a:lnTo>
                      <a:cubicBezTo>
                        <a:pt x="290389" y="5187093"/>
                        <a:pt x="233203" y="5175840"/>
                        <a:pt x="173620" y="5143189"/>
                      </a:cubicBezTo>
                      <a:cubicBezTo>
                        <a:pt x="117541" y="5112567"/>
                        <a:pt x="72715" y="5066819"/>
                        <a:pt x="42831" y="5009449"/>
                      </a:cubicBezTo>
                      <a:cubicBezTo>
                        <a:pt x="11102" y="4948758"/>
                        <a:pt x="34" y="4890282"/>
                        <a:pt x="34" y="4783843"/>
                      </a:cubicBezTo>
                      <a:lnTo>
                        <a:pt x="34" y="403434"/>
                      </a:lnTo>
                      <a:cubicBezTo>
                        <a:pt x="34" y="296811"/>
                        <a:pt x="11102" y="238519"/>
                        <a:pt x="42831" y="177644"/>
                      </a:cubicBezTo>
                      <a:cubicBezTo>
                        <a:pt x="72899" y="120274"/>
                        <a:pt x="117541" y="74526"/>
                        <a:pt x="173620" y="43904"/>
                      </a:cubicBezTo>
                      <a:cubicBezTo>
                        <a:pt x="233388" y="11253"/>
                        <a:pt x="290389" y="0"/>
                        <a:pt x="39461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sp>
              <p:nvSpPr>
                <p:cNvPr id="65" name="í$ľiďé"/>
                <p:cNvSpPr/>
                <p:nvPr/>
              </p:nvSpPr>
              <p:spPr>
                <a:xfrm>
                  <a:off x="4853599" y="1159814"/>
                  <a:ext cx="2479082" cy="5187092"/>
                </a:xfrm>
                <a:custGeom>
                  <a:avLst/>
                  <a:gdLst>
                    <a:gd name="connsiteX0" fmla="*/ 394614 w 2479082"/>
                    <a:gd name="connsiteY0" fmla="*/ 0 h 5187092"/>
                    <a:gd name="connsiteX1" fmla="*/ 2084537 w 2479082"/>
                    <a:gd name="connsiteY1" fmla="*/ 0 h 5187092"/>
                    <a:gd name="connsiteX2" fmla="*/ 2305531 w 2479082"/>
                    <a:gd name="connsiteY2" fmla="*/ 43904 h 5187092"/>
                    <a:gd name="connsiteX3" fmla="*/ 2436320 w 2479082"/>
                    <a:gd name="connsiteY3" fmla="*/ 177644 h 5187092"/>
                    <a:gd name="connsiteX4" fmla="*/ 2479117 w 2479082"/>
                    <a:gd name="connsiteY4" fmla="*/ 403434 h 5187092"/>
                    <a:gd name="connsiteX5" fmla="*/ 2479117 w 2479082"/>
                    <a:gd name="connsiteY5" fmla="*/ 4783658 h 5187092"/>
                    <a:gd name="connsiteX6" fmla="*/ 2436320 w 2479082"/>
                    <a:gd name="connsiteY6" fmla="*/ 5009449 h 5187092"/>
                    <a:gd name="connsiteX7" fmla="*/ 2305531 w 2479082"/>
                    <a:gd name="connsiteY7" fmla="*/ 5143189 h 5187092"/>
                    <a:gd name="connsiteX8" fmla="*/ 2084537 w 2479082"/>
                    <a:gd name="connsiteY8" fmla="*/ 5187093 h 5187092"/>
                    <a:gd name="connsiteX9" fmla="*/ 394614 w 2479082"/>
                    <a:gd name="connsiteY9" fmla="*/ 5187093 h 5187092"/>
                    <a:gd name="connsiteX10" fmla="*/ 173620 w 2479082"/>
                    <a:gd name="connsiteY10" fmla="*/ 5143189 h 5187092"/>
                    <a:gd name="connsiteX11" fmla="*/ 42831 w 2479082"/>
                    <a:gd name="connsiteY11" fmla="*/ 5009449 h 5187092"/>
                    <a:gd name="connsiteX12" fmla="*/ 34 w 2479082"/>
                    <a:gd name="connsiteY12" fmla="*/ 4783843 h 5187092"/>
                    <a:gd name="connsiteX13" fmla="*/ 34 w 2479082"/>
                    <a:gd name="connsiteY13" fmla="*/ 403434 h 5187092"/>
                    <a:gd name="connsiteX14" fmla="*/ 42831 w 2479082"/>
                    <a:gd name="connsiteY14" fmla="*/ 177644 h 5187092"/>
                    <a:gd name="connsiteX15" fmla="*/ 173620 w 2479082"/>
                    <a:gd name="connsiteY15" fmla="*/ 43904 h 5187092"/>
                    <a:gd name="connsiteX16" fmla="*/ 394614 w 2479082"/>
                    <a:gd name="connsiteY16" fmla="*/ 0 h 518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79082" h="5187092">
                      <a:moveTo>
                        <a:pt x="394614" y="0"/>
                      </a:moveTo>
                      <a:lnTo>
                        <a:pt x="2084537" y="0"/>
                      </a:lnTo>
                      <a:cubicBezTo>
                        <a:pt x="2188762" y="0"/>
                        <a:pt x="2245948" y="11253"/>
                        <a:pt x="2305531" y="43904"/>
                      </a:cubicBezTo>
                      <a:cubicBezTo>
                        <a:pt x="2361610" y="74526"/>
                        <a:pt x="2406436" y="120274"/>
                        <a:pt x="2436320" y="177644"/>
                      </a:cubicBezTo>
                      <a:cubicBezTo>
                        <a:pt x="2468233" y="238519"/>
                        <a:pt x="2479117" y="296996"/>
                        <a:pt x="2479117" y="403434"/>
                      </a:cubicBezTo>
                      <a:lnTo>
                        <a:pt x="2479117" y="4783658"/>
                      </a:lnTo>
                      <a:cubicBezTo>
                        <a:pt x="2479117" y="4890282"/>
                        <a:pt x="2468049" y="4948574"/>
                        <a:pt x="2436320" y="5009449"/>
                      </a:cubicBezTo>
                      <a:cubicBezTo>
                        <a:pt x="2406252" y="5066819"/>
                        <a:pt x="2361610" y="5112567"/>
                        <a:pt x="2305531" y="5143189"/>
                      </a:cubicBezTo>
                      <a:cubicBezTo>
                        <a:pt x="2245948" y="5175840"/>
                        <a:pt x="2188947" y="5187093"/>
                        <a:pt x="2084537" y="5187093"/>
                      </a:cubicBezTo>
                      <a:lnTo>
                        <a:pt x="394614" y="5187093"/>
                      </a:lnTo>
                      <a:cubicBezTo>
                        <a:pt x="290389" y="5187093"/>
                        <a:pt x="233203" y="5175840"/>
                        <a:pt x="173620" y="5143189"/>
                      </a:cubicBezTo>
                      <a:cubicBezTo>
                        <a:pt x="117541" y="5112567"/>
                        <a:pt x="72715" y="5066819"/>
                        <a:pt x="42831" y="5009449"/>
                      </a:cubicBezTo>
                      <a:cubicBezTo>
                        <a:pt x="11102" y="4948758"/>
                        <a:pt x="34" y="4890282"/>
                        <a:pt x="34" y="4783843"/>
                      </a:cubicBezTo>
                      <a:lnTo>
                        <a:pt x="34" y="403434"/>
                      </a:lnTo>
                      <a:cubicBezTo>
                        <a:pt x="34" y="296811"/>
                        <a:pt x="11102" y="238519"/>
                        <a:pt x="42831" y="177644"/>
                      </a:cubicBezTo>
                      <a:cubicBezTo>
                        <a:pt x="72899" y="120274"/>
                        <a:pt x="117541" y="74526"/>
                        <a:pt x="173620" y="43904"/>
                      </a:cubicBezTo>
                      <a:cubicBezTo>
                        <a:pt x="233388" y="11253"/>
                        <a:pt x="290389" y="0"/>
                        <a:pt x="39461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</p:grpSp>
          <p:sp>
            <p:nvSpPr>
              <p:cNvPr id="20" name="îṣľïḋê"/>
              <p:cNvSpPr/>
              <p:nvPr/>
            </p:nvSpPr>
            <p:spPr>
              <a:xfrm>
                <a:off x="4843454" y="1171804"/>
                <a:ext cx="2506937" cy="5163295"/>
              </a:xfrm>
              <a:custGeom>
                <a:avLst/>
                <a:gdLst>
                  <a:gd name="connsiteX0" fmla="*/ 2127887 w 2506937"/>
                  <a:gd name="connsiteY0" fmla="*/ 0 h 5163295"/>
                  <a:gd name="connsiteX1" fmla="*/ 2342425 w 2506937"/>
                  <a:gd name="connsiteY1" fmla="*/ 40952 h 5163295"/>
                  <a:gd name="connsiteX2" fmla="*/ 2466020 w 2506937"/>
                  <a:gd name="connsiteY2" fmla="*/ 164547 h 5163295"/>
                  <a:gd name="connsiteX3" fmla="*/ 2506972 w 2506937"/>
                  <a:gd name="connsiteY3" fmla="*/ 379084 h 5163295"/>
                  <a:gd name="connsiteX4" fmla="*/ 2506972 w 2506937"/>
                  <a:gd name="connsiteY4" fmla="*/ 379084 h 5163295"/>
                  <a:gd name="connsiteX5" fmla="*/ 2506972 w 2506937"/>
                  <a:gd name="connsiteY5" fmla="*/ 4784212 h 5163295"/>
                  <a:gd name="connsiteX6" fmla="*/ 2466020 w 2506937"/>
                  <a:gd name="connsiteY6" fmla="*/ 4998750 h 5163295"/>
                  <a:gd name="connsiteX7" fmla="*/ 2342425 w 2506937"/>
                  <a:gd name="connsiteY7" fmla="*/ 5122344 h 5163295"/>
                  <a:gd name="connsiteX8" fmla="*/ 2127887 w 2506937"/>
                  <a:gd name="connsiteY8" fmla="*/ 5163296 h 5163295"/>
                  <a:gd name="connsiteX9" fmla="*/ 2127887 w 2506937"/>
                  <a:gd name="connsiteY9" fmla="*/ 5163296 h 5163295"/>
                  <a:gd name="connsiteX10" fmla="*/ 379118 w 2506937"/>
                  <a:gd name="connsiteY10" fmla="*/ 5163296 h 5163295"/>
                  <a:gd name="connsiteX11" fmla="*/ 164581 w 2506937"/>
                  <a:gd name="connsiteY11" fmla="*/ 5122344 h 5163295"/>
                  <a:gd name="connsiteX12" fmla="*/ 40986 w 2506937"/>
                  <a:gd name="connsiteY12" fmla="*/ 4998750 h 5163295"/>
                  <a:gd name="connsiteX13" fmla="*/ 34 w 2506937"/>
                  <a:gd name="connsiteY13" fmla="*/ 4784212 h 5163295"/>
                  <a:gd name="connsiteX14" fmla="*/ 34 w 2506937"/>
                  <a:gd name="connsiteY14" fmla="*/ 4784212 h 5163295"/>
                  <a:gd name="connsiteX15" fmla="*/ 34 w 2506937"/>
                  <a:gd name="connsiteY15" fmla="*/ 379084 h 5163295"/>
                  <a:gd name="connsiteX16" fmla="*/ 40986 w 2506937"/>
                  <a:gd name="connsiteY16" fmla="*/ 164547 h 5163295"/>
                  <a:gd name="connsiteX17" fmla="*/ 164581 w 2506937"/>
                  <a:gd name="connsiteY17" fmla="*/ 40952 h 5163295"/>
                  <a:gd name="connsiteX18" fmla="*/ 379118 w 2506937"/>
                  <a:gd name="connsiteY18" fmla="*/ 0 h 5163295"/>
                  <a:gd name="connsiteX19" fmla="*/ 379118 w 2506937"/>
                  <a:gd name="connsiteY19" fmla="*/ 0 h 5163295"/>
                  <a:gd name="connsiteX20" fmla="*/ 2127887 w 2506937"/>
                  <a:gd name="connsiteY20" fmla="*/ 0 h 5163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506937" h="5163295">
                    <a:moveTo>
                      <a:pt x="2127887" y="0"/>
                    </a:moveTo>
                    <a:cubicBezTo>
                      <a:pt x="2230821" y="0"/>
                      <a:pt x="2285424" y="10515"/>
                      <a:pt x="2342425" y="40952"/>
                    </a:cubicBezTo>
                    <a:cubicBezTo>
                      <a:pt x="2395368" y="69360"/>
                      <a:pt x="2437611" y="111604"/>
                      <a:pt x="2466020" y="164547"/>
                    </a:cubicBezTo>
                    <a:cubicBezTo>
                      <a:pt x="2496457" y="221548"/>
                      <a:pt x="2506972" y="276151"/>
                      <a:pt x="2506972" y="379084"/>
                    </a:cubicBezTo>
                    <a:lnTo>
                      <a:pt x="2506972" y="379084"/>
                    </a:lnTo>
                    <a:lnTo>
                      <a:pt x="2506972" y="4784212"/>
                    </a:lnTo>
                    <a:cubicBezTo>
                      <a:pt x="2506972" y="4887146"/>
                      <a:pt x="2496457" y="4941748"/>
                      <a:pt x="2466020" y="4998750"/>
                    </a:cubicBezTo>
                    <a:cubicBezTo>
                      <a:pt x="2437611" y="5051692"/>
                      <a:pt x="2395368" y="5093936"/>
                      <a:pt x="2342425" y="5122344"/>
                    </a:cubicBezTo>
                    <a:cubicBezTo>
                      <a:pt x="2285424" y="5152782"/>
                      <a:pt x="2230821" y="5163296"/>
                      <a:pt x="2127887" y="5163296"/>
                    </a:cubicBezTo>
                    <a:lnTo>
                      <a:pt x="2127887" y="5163296"/>
                    </a:lnTo>
                    <a:lnTo>
                      <a:pt x="379118" y="5163296"/>
                    </a:lnTo>
                    <a:cubicBezTo>
                      <a:pt x="276185" y="5163296"/>
                      <a:pt x="221582" y="5152782"/>
                      <a:pt x="164581" y="5122344"/>
                    </a:cubicBezTo>
                    <a:cubicBezTo>
                      <a:pt x="111638" y="5093936"/>
                      <a:pt x="69394" y="5051692"/>
                      <a:pt x="40986" y="4998750"/>
                    </a:cubicBezTo>
                    <a:cubicBezTo>
                      <a:pt x="10549" y="4941748"/>
                      <a:pt x="34" y="4887146"/>
                      <a:pt x="34" y="4784212"/>
                    </a:cubicBezTo>
                    <a:lnTo>
                      <a:pt x="34" y="4784212"/>
                    </a:lnTo>
                    <a:lnTo>
                      <a:pt x="34" y="379084"/>
                    </a:lnTo>
                    <a:cubicBezTo>
                      <a:pt x="34" y="276151"/>
                      <a:pt x="10549" y="221548"/>
                      <a:pt x="40986" y="164547"/>
                    </a:cubicBezTo>
                    <a:cubicBezTo>
                      <a:pt x="69394" y="111604"/>
                      <a:pt x="111638" y="69360"/>
                      <a:pt x="164581" y="40952"/>
                    </a:cubicBezTo>
                    <a:cubicBezTo>
                      <a:pt x="221582" y="10515"/>
                      <a:pt x="276185" y="0"/>
                      <a:pt x="379118" y="0"/>
                    </a:cubicBezTo>
                    <a:lnTo>
                      <a:pt x="379118" y="0"/>
                    </a:lnTo>
                    <a:lnTo>
                      <a:pt x="2127887" y="0"/>
                    </a:lnTo>
                    <a:close/>
                  </a:path>
                </a:pathLst>
              </a:custGeom>
              <a:solidFill>
                <a:srgbClr val="5F5F5F"/>
              </a:solidFill>
              <a:ln w="552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grpSp>
            <p:nvGrpSpPr>
              <p:cNvPr id="21" name="iṡḻïde"/>
              <p:cNvGrpSpPr/>
              <p:nvPr/>
            </p:nvGrpSpPr>
            <p:grpSpPr>
              <a:xfrm>
                <a:off x="4868357" y="1196707"/>
                <a:ext cx="2457130" cy="5113489"/>
                <a:chOff x="4868357" y="1196707"/>
                <a:chExt cx="2457130" cy="5113489"/>
              </a:xfrm>
            </p:grpSpPr>
            <p:sp>
              <p:nvSpPr>
                <p:cNvPr id="62" name="ïšlïḋê"/>
                <p:cNvSpPr/>
                <p:nvPr/>
              </p:nvSpPr>
              <p:spPr>
                <a:xfrm>
                  <a:off x="4868357" y="1196707"/>
                  <a:ext cx="2457130" cy="5113489"/>
                </a:xfrm>
                <a:custGeom>
                  <a:avLst/>
                  <a:gdLst>
                    <a:gd name="connsiteX0" fmla="*/ 355875 w 2457130"/>
                    <a:gd name="connsiteY0" fmla="*/ 0 h 5113489"/>
                    <a:gd name="connsiteX1" fmla="*/ 2101508 w 2457130"/>
                    <a:gd name="connsiteY1" fmla="*/ 0 h 5113489"/>
                    <a:gd name="connsiteX2" fmla="*/ 2305162 w 2457130"/>
                    <a:gd name="connsiteY2" fmla="*/ 38001 h 5113489"/>
                    <a:gd name="connsiteX3" fmla="*/ 2418980 w 2457130"/>
                    <a:gd name="connsiteY3" fmla="*/ 151449 h 5113489"/>
                    <a:gd name="connsiteX4" fmla="*/ 2457165 w 2457130"/>
                    <a:gd name="connsiteY4" fmla="*/ 354181 h 5113489"/>
                    <a:gd name="connsiteX5" fmla="*/ 2457165 w 2457130"/>
                    <a:gd name="connsiteY5" fmla="*/ 4759308 h 5113489"/>
                    <a:gd name="connsiteX6" fmla="*/ 2418980 w 2457130"/>
                    <a:gd name="connsiteY6" fmla="*/ 4962040 h 5113489"/>
                    <a:gd name="connsiteX7" fmla="*/ 2305162 w 2457130"/>
                    <a:gd name="connsiteY7" fmla="*/ 5075489 h 5113489"/>
                    <a:gd name="connsiteX8" fmla="*/ 2101508 w 2457130"/>
                    <a:gd name="connsiteY8" fmla="*/ 5113489 h 5113489"/>
                    <a:gd name="connsiteX9" fmla="*/ 355875 w 2457130"/>
                    <a:gd name="connsiteY9" fmla="*/ 5113489 h 5113489"/>
                    <a:gd name="connsiteX10" fmla="*/ 152221 w 2457130"/>
                    <a:gd name="connsiteY10" fmla="*/ 5075489 h 5113489"/>
                    <a:gd name="connsiteX11" fmla="*/ 38404 w 2457130"/>
                    <a:gd name="connsiteY11" fmla="*/ 4962040 h 5113489"/>
                    <a:gd name="connsiteX12" fmla="*/ 34 w 2457130"/>
                    <a:gd name="connsiteY12" fmla="*/ 4759308 h 5113489"/>
                    <a:gd name="connsiteX13" fmla="*/ 34 w 2457130"/>
                    <a:gd name="connsiteY13" fmla="*/ 354181 h 5113489"/>
                    <a:gd name="connsiteX14" fmla="*/ 38219 w 2457130"/>
                    <a:gd name="connsiteY14" fmla="*/ 151449 h 5113489"/>
                    <a:gd name="connsiteX15" fmla="*/ 152037 w 2457130"/>
                    <a:gd name="connsiteY15" fmla="*/ 38001 h 5113489"/>
                    <a:gd name="connsiteX16" fmla="*/ 355875 w 2457130"/>
                    <a:gd name="connsiteY16" fmla="*/ 0 h 5113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57130" h="5113489">
                      <a:moveTo>
                        <a:pt x="355875" y="0"/>
                      </a:moveTo>
                      <a:lnTo>
                        <a:pt x="2101508" y="0"/>
                      </a:lnTo>
                      <a:cubicBezTo>
                        <a:pt x="2200199" y="0"/>
                        <a:pt x="2251482" y="9408"/>
                        <a:pt x="2305162" y="38001"/>
                      </a:cubicBezTo>
                      <a:cubicBezTo>
                        <a:pt x="2354047" y="64011"/>
                        <a:pt x="2392970" y="102749"/>
                        <a:pt x="2418980" y="151449"/>
                      </a:cubicBezTo>
                      <a:cubicBezTo>
                        <a:pt x="2447757" y="204945"/>
                        <a:pt x="2457165" y="256043"/>
                        <a:pt x="2457165" y="354181"/>
                      </a:cubicBezTo>
                      <a:lnTo>
                        <a:pt x="2457165" y="4759308"/>
                      </a:lnTo>
                      <a:cubicBezTo>
                        <a:pt x="2457165" y="4857631"/>
                        <a:pt x="2447757" y="4908729"/>
                        <a:pt x="2418980" y="4962040"/>
                      </a:cubicBezTo>
                      <a:cubicBezTo>
                        <a:pt x="2392785" y="5010740"/>
                        <a:pt x="2354047" y="5049294"/>
                        <a:pt x="2305162" y="5075489"/>
                      </a:cubicBezTo>
                      <a:cubicBezTo>
                        <a:pt x="2251482" y="5104081"/>
                        <a:pt x="2200199" y="5113489"/>
                        <a:pt x="2101508" y="5113489"/>
                      </a:cubicBezTo>
                      <a:lnTo>
                        <a:pt x="355875" y="5113489"/>
                      </a:lnTo>
                      <a:cubicBezTo>
                        <a:pt x="257184" y="5113489"/>
                        <a:pt x="205902" y="5104081"/>
                        <a:pt x="152221" y="5075489"/>
                      </a:cubicBezTo>
                      <a:cubicBezTo>
                        <a:pt x="103337" y="5049479"/>
                        <a:pt x="64414" y="5010740"/>
                        <a:pt x="38404" y="4962040"/>
                      </a:cubicBezTo>
                      <a:cubicBezTo>
                        <a:pt x="9442" y="4908729"/>
                        <a:pt x="34" y="4857631"/>
                        <a:pt x="34" y="4759308"/>
                      </a:cubicBezTo>
                      <a:lnTo>
                        <a:pt x="34" y="354181"/>
                      </a:lnTo>
                      <a:cubicBezTo>
                        <a:pt x="34" y="255859"/>
                        <a:pt x="9442" y="204761"/>
                        <a:pt x="38219" y="151449"/>
                      </a:cubicBezTo>
                      <a:cubicBezTo>
                        <a:pt x="64414" y="102749"/>
                        <a:pt x="103152" y="64195"/>
                        <a:pt x="152037" y="38001"/>
                      </a:cubicBezTo>
                      <a:cubicBezTo>
                        <a:pt x="205717" y="9408"/>
                        <a:pt x="257000" y="0"/>
                        <a:pt x="355875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39000">
                      <a:schemeClr val="bg1">
                        <a:lumMod val="75000"/>
                      </a:schemeClr>
                    </a:gs>
                    <a:gs pos="2000">
                      <a:schemeClr val="tx1">
                        <a:lumMod val="75000"/>
                        <a:lumOff val="25000"/>
                      </a:schemeClr>
                    </a:gs>
                    <a:gs pos="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98000">
                      <a:schemeClr val="tx1">
                        <a:lumMod val="75000"/>
                        <a:lumOff val="25000"/>
                      </a:schemeClr>
                    </a:gs>
                    <a:gs pos="99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n w="4833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sp>
              <p:nvSpPr>
                <p:cNvPr id="63" name="ïṥḻiḓè"/>
                <p:cNvSpPr/>
                <p:nvPr/>
              </p:nvSpPr>
              <p:spPr>
                <a:xfrm>
                  <a:off x="4868357" y="1196707"/>
                  <a:ext cx="2457130" cy="5113489"/>
                </a:xfrm>
                <a:custGeom>
                  <a:avLst/>
                  <a:gdLst>
                    <a:gd name="connsiteX0" fmla="*/ 355875 w 2457130"/>
                    <a:gd name="connsiteY0" fmla="*/ 0 h 5113489"/>
                    <a:gd name="connsiteX1" fmla="*/ 2101508 w 2457130"/>
                    <a:gd name="connsiteY1" fmla="*/ 0 h 5113489"/>
                    <a:gd name="connsiteX2" fmla="*/ 2305162 w 2457130"/>
                    <a:gd name="connsiteY2" fmla="*/ 38001 h 5113489"/>
                    <a:gd name="connsiteX3" fmla="*/ 2418980 w 2457130"/>
                    <a:gd name="connsiteY3" fmla="*/ 151449 h 5113489"/>
                    <a:gd name="connsiteX4" fmla="*/ 2457165 w 2457130"/>
                    <a:gd name="connsiteY4" fmla="*/ 354181 h 5113489"/>
                    <a:gd name="connsiteX5" fmla="*/ 2457165 w 2457130"/>
                    <a:gd name="connsiteY5" fmla="*/ 4759308 h 5113489"/>
                    <a:gd name="connsiteX6" fmla="*/ 2418980 w 2457130"/>
                    <a:gd name="connsiteY6" fmla="*/ 4962040 h 5113489"/>
                    <a:gd name="connsiteX7" fmla="*/ 2305162 w 2457130"/>
                    <a:gd name="connsiteY7" fmla="*/ 5075489 h 5113489"/>
                    <a:gd name="connsiteX8" fmla="*/ 2101508 w 2457130"/>
                    <a:gd name="connsiteY8" fmla="*/ 5113489 h 5113489"/>
                    <a:gd name="connsiteX9" fmla="*/ 355875 w 2457130"/>
                    <a:gd name="connsiteY9" fmla="*/ 5113489 h 5113489"/>
                    <a:gd name="connsiteX10" fmla="*/ 152221 w 2457130"/>
                    <a:gd name="connsiteY10" fmla="*/ 5075489 h 5113489"/>
                    <a:gd name="connsiteX11" fmla="*/ 38404 w 2457130"/>
                    <a:gd name="connsiteY11" fmla="*/ 4962040 h 5113489"/>
                    <a:gd name="connsiteX12" fmla="*/ 34 w 2457130"/>
                    <a:gd name="connsiteY12" fmla="*/ 4759308 h 5113489"/>
                    <a:gd name="connsiteX13" fmla="*/ 34 w 2457130"/>
                    <a:gd name="connsiteY13" fmla="*/ 354181 h 5113489"/>
                    <a:gd name="connsiteX14" fmla="*/ 38219 w 2457130"/>
                    <a:gd name="connsiteY14" fmla="*/ 151449 h 5113489"/>
                    <a:gd name="connsiteX15" fmla="*/ 152037 w 2457130"/>
                    <a:gd name="connsiteY15" fmla="*/ 38001 h 5113489"/>
                    <a:gd name="connsiteX16" fmla="*/ 355875 w 2457130"/>
                    <a:gd name="connsiteY16" fmla="*/ 0 h 5113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57130" h="5113489">
                      <a:moveTo>
                        <a:pt x="355875" y="0"/>
                      </a:moveTo>
                      <a:lnTo>
                        <a:pt x="2101508" y="0"/>
                      </a:lnTo>
                      <a:cubicBezTo>
                        <a:pt x="2200199" y="0"/>
                        <a:pt x="2251482" y="9408"/>
                        <a:pt x="2305162" y="38001"/>
                      </a:cubicBezTo>
                      <a:cubicBezTo>
                        <a:pt x="2354047" y="64011"/>
                        <a:pt x="2392970" y="102749"/>
                        <a:pt x="2418980" y="151449"/>
                      </a:cubicBezTo>
                      <a:cubicBezTo>
                        <a:pt x="2447757" y="204945"/>
                        <a:pt x="2457165" y="256043"/>
                        <a:pt x="2457165" y="354181"/>
                      </a:cubicBezTo>
                      <a:lnTo>
                        <a:pt x="2457165" y="4759308"/>
                      </a:lnTo>
                      <a:cubicBezTo>
                        <a:pt x="2457165" y="4857631"/>
                        <a:pt x="2447757" y="4908729"/>
                        <a:pt x="2418980" y="4962040"/>
                      </a:cubicBezTo>
                      <a:cubicBezTo>
                        <a:pt x="2392785" y="5010740"/>
                        <a:pt x="2354047" y="5049294"/>
                        <a:pt x="2305162" y="5075489"/>
                      </a:cubicBezTo>
                      <a:cubicBezTo>
                        <a:pt x="2251482" y="5104081"/>
                        <a:pt x="2200199" y="5113489"/>
                        <a:pt x="2101508" y="5113489"/>
                      </a:cubicBezTo>
                      <a:lnTo>
                        <a:pt x="355875" y="5113489"/>
                      </a:lnTo>
                      <a:cubicBezTo>
                        <a:pt x="257184" y="5113489"/>
                        <a:pt x="205902" y="5104081"/>
                        <a:pt x="152221" y="5075489"/>
                      </a:cubicBezTo>
                      <a:cubicBezTo>
                        <a:pt x="103337" y="5049479"/>
                        <a:pt x="64414" y="5010740"/>
                        <a:pt x="38404" y="4962040"/>
                      </a:cubicBezTo>
                      <a:cubicBezTo>
                        <a:pt x="9442" y="4908729"/>
                        <a:pt x="34" y="4857631"/>
                        <a:pt x="34" y="4759308"/>
                      </a:cubicBezTo>
                      <a:lnTo>
                        <a:pt x="34" y="354181"/>
                      </a:lnTo>
                      <a:cubicBezTo>
                        <a:pt x="34" y="255859"/>
                        <a:pt x="9442" y="204761"/>
                        <a:pt x="38219" y="151449"/>
                      </a:cubicBezTo>
                      <a:cubicBezTo>
                        <a:pt x="64414" y="102749"/>
                        <a:pt x="103152" y="64195"/>
                        <a:pt x="152037" y="38001"/>
                      </a:cubicBezTo>
                      <a:cubicBezTo>
                        <a:pt x="205717" y="9408"/>
                        <a:pt x="257000" y="0"/>
                        <a:pt x="355875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39000">
                      <a:schemeClr val="bg1">
                        <a:lumMod val="75000"/>
                      </a:schemeClr>
                    </a:gs>
                    <a:gs pos="2000">
                      <a:schemeClr val="tx1">
                        <a:lumMod val="75000"/>
                        <a:lumOff val="25000"/>
                      </a:schemeClr>
                    </a:gs>
                    <a:gs pos="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  <a:gs pos="98000">
                      <a:schemeClr val="tx1">
                        <a:lumMod val="75000"/>
                        <a:lumOff val="25000"/>
                      </a:schemeClr>
                    </a:gs>
                    <a:gs pos="99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n w="4833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</p:grpSp>
          <p:sp>
            <p:nvSpPr>
              <p:cNvPr id="22" name="íšľiḑé"/>
              <p:cNvSpPr/>
              <p:nvPr/>
            </p:nvSpPr>
            <p:spPr>
              <a:xfrm>
                <a:off x="4907095" y="1229912"/>
                <a:ext cx="2379838" cy="5047449"/>
              </a:xfrm>
              <a:custGeom>
                <a:avLst/>
                <a:gdLst>
                  <a:gd name="connsiteX0" fmla="*/ 321011 w 2379838"/>
                  <a:gd name="connsiteY0" fmla="*/ 0 h 5047449"/>
                  <a:gd name="connsiteX1" fmla="*/ 2058711 w 2379838"/>
                  <a:gd name="connsiteY1" fmla="*/ 0 h 5047449"/>
                  <a:gd name="connsiteX2" fmla="*/ 2245948 w 2379838"/>
                  <a:gd name="connsiteY2" fmla="*/ 34127 h 5047449"/>
                  <a:gd name="connsiteX3" fmla="*/ 2345746 w 2379838"/>
                  <a:gd name="connsiteY3" fmla="*/ 133925 h 5047449"/>
                  <a:gd name="connsiteX4" fmla="*/ 2379872 w 2379838"/>
                  <a:gd name="connsiteY4" fmla="*/ 321161 h 5047449"/>
                  <a:gd name="connsiteX5" fmla="*/ 2379872 w 2379838"/>
                  <a:gd name="connsiteY5" fmla="*/ 4726289 h 5047449"/>
                  <a:gd name="connsiteX6" fmla="*/ 2345746 w 2379838"/>
                  <a:gd name="connsiteY6" fmla="*/ 4913525 h 5047449"/>
                  <a:gd name="connsiteX7" fmla="*/ 2245948 w 2379838"/>
                  <a:gd name="connsiteY7" fmla="*/ 5013323 h 5047449"/>
                  <a:gd name="connsiteX8" fmla="*/ 2058711 w 2379838"/>
                  <a:gd name="connsiteY8" fmla="*/ 5047449 h 5047449"/>
                  <a:gd name="connsiteX9" fmla="*/ 321011 w 2379838"/>
                  <a:gd name="connsiteY9" fmla="*/ 5047449 h 5047449"/>
                  <a:gd name="connsiteX10" fmla="*/ 133774 w 2379838"/>
                  <a:gd name="connsiteY10" fmla="*/ 5013323 h 5047449"/>
                  <a:gd name="connsiteX11" fmla="*/ 33976 w 2379838"/>
                  <a:gd name="connsiteY11" fmla="*/ 4913525 h 5047449"/>
                  <a:gd name="connsiteX12" fmla="*/ 34 w 2379838"/>
                  <a:gd name="connsiteY12" fmla="*/ 4726104 h 5047449"/>
                  <a:gd name="connsiteX13" fmla="*/ 34 w 2379838"/>
                  <a:gd name="connsiteY13" fmla="*/ 320977 h 5047449"/>
                  <a:gd name="connsiteX14" fmla="*/ 34161 w 2379838"/>
                  <a:gd name="connsiteY14" fmla="*/ 133740 h 5047449"/>
                  <a:gd name="connsiteX15" fmla="*/ 133959 w 2379838"/>
                  <a:gd name="connsiteY15" fmla="*/ 33942 h 5047449"/>
                  <a:gd name="connsiteX16" fmla="*/ 321011 w 2379838"/>
                  <a:gd name="connsiteY16" fmla="*/ 0 h 5047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79838" h="5047449">
                    <a:moveTo>
                      <a:pt x="321011" y="0"/>
                    </a:moveTo>
                    <a:lnTo>
                      <a:pt x="2058711" y="0"/>
                    </a:lnTo>
                    <a:cubicBezTo>
                      <a:pt x="2153160" y="0"/>
                      <a:pt x="2198539" y="8855"/>
                      <a:pt x="2245948" y="34127"/>
                    </a:cubicBezTo>
                    <a:cubicBezTo>
                      <a:pt x="2288744" y="57001"/>
                      <a:pt x="2322687" y="90943"/>
                      <a:pt x="2345746" y="133925"/>
                    </a:cubicBezTo>
                    <a:cubicBezTo>
                      <a:pt x="2371018" y="181149"/>
                      <a:pt x="2379872" y="226713"/>
                      <a:pt x="2379872" y="321161"/>
                    </a:cubicBezTo>
                    <a:lnTo>
                      <a:pt x="2379872" y="4726289"/>
                    </a:lnTo>
                    <a:cubicBezTo>
                      <a:pt x="2379872" y="4820737"/>
                      <a:pt x="2371018" y="4866116"/>
                      <a:pt x="2345746" y="4913525"/>
                    </a:cubicBezTo>
                    <a:cubicBezTo>
                      <a:pt x="2322871" y="4956322"/>
                      <a:pt x="2288929" y="4990264"/>
                      <a:pt x="2245948" y="5013323"/>
                    </a:cubicBezTo>
                    <a:cubicBezTo>
                      <a:pt x="2198724" y="5038595"/>
                      <a:pt x="2153160" y="5047449"/>
                      <a:pt x="2058711" y="5047449"/>
                    </a:cubicBezTo>
                    <a:lnTo>
                      <a:pt x="321011" y="5047449"/>
                    </a:lnTo>
                    <a:cubicBezTo>
                      <a:pt x="226562" y="5047449"/>
                      <a:pt x="181183" y="5038595"/>
                      <a:pt x="133774" y="5013323"/>
                    </a:cubicBezTo>
                    <a:cubicBezTo>
                      <a:pt x="90977" y="4990449"/>
                      <a:pt x="57035" y="4956506"/>
                      <a:pt x="33976" y="4913525"/>
                    </a:cubicBezTo>
                    <a:cubicBezTo>
                      <a:pt x="8889" y="4865932"/>
                      <a:pt x="34" y="4820552"/>
                      <a:pt x="34" y="4726104"/>
                    </a:cubicBezTo>
                    <a:lnTo>
                      <a:pt x="34" y="320977"/>
                    </a:lnTo>
                    <a:cubicBezTo>
                      <a:pt x="34" y="226528"/>
                      <a:pt x="8889" y="181149"/>
                      <a:pt x="34161" y="133740"/>
                    </a:cubicBezTo>
                    <a:cubicBezTo>
                      <a:pt x="57035" y="90943"/>
                      <a:pt x="90977" y="57001"/>
                      <a:pt x="133959" y="33942"/>
                    </a:cubicBezTo>
                    <a:cubicBezTo>
                      <a:pt x="181183" y="8855"/>
                      <a:pt x="226562" y="0"/>
                      <a:pt x="32101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grpSp>
            <p:nvGrpSpPr>
              <p:cNvPr id="23" name="íş1îḑè"/>
              <p:cNvGrpSpPr/>
              <p:nvPr/>
            </p:nvGrpSpPr>
            <p:grpSpPr>
              <a:xfrm>
                <a:off x="4868357" y="1235423"/>
                <a:ext cx="2457112" cy="5037740"/>
                <a:chOff x="4868357" y="1235423"/>
                <a:chExt cx="2457112" cy="5037740"/>
              </a:xfrm>
            </p:grpSpPr>
            <p:grpSp>
              <p:nvGrpSpPr>
                <p:cNvPr id="56" name="ïsľïḑê"/>
                <p:cNvGrpSpPr/>
                <p:nvPr/>
              </p:nvGrpSpPr>
              <p:grpSpPr>
                <a:xfrm>
                  <a:off x="4868357" y="1235423"/>
                  <a:ext cx="152368" cy="5037740"/>
                  <a:chOff x="4868357" y="1235423"/>
                  <a:chExt cx="152368" cy="5037740"/>
                </a:xfrm>
              </p:grpSpPr>
              <p:sp>
                <p:nvSpPr>
                  <p:cNvPr id="60" name="íşḷîḍê"/>
                  <p:cNvSpPr/>
                  <p:nvPr/>
                </p:nvSpPr>
                <p:spPr>
                  <a:xfrm>
                    <a:off x="4868357" y="1235423"/>
                    <a:ext cx="152368" cy="5037740"/>
                  </a:xfrm>
                  <a:custGeom>
                    <a:avLst/>
                    <a:gdLst>
                      <a:gd name="connsiteX0" fmla="*/ 152072 w 152368"/>
                      <a:gd name="connsiteY0" fmla="*/ 5037753 h 5037740"/>
                      <a:gd name="connsiteX1" fmla="*/ 38254 w 152368"/>
                      <a:gd name="connsiteY1" fmla="*/ 4924304 h 5037740"/>
                      <a:gd name="connsiteX2" fmla="*/ 69 w 152368"/>
                      <a:gd name="connsiteY2" fmla="*/ 4721573 h 5037740"/>
                      <a:gd name="connsiteX3" fmla="*/ 69 w 152368"/>
                      <a:gd name="connsiteY3" fmla="*/ 316445 h 5037740"/>
                      <a:gd name="connsiteX4" fmla="*/ 38254 w 152368"/>
                      <a:gd name="connsiteY4" fmla="*/ 113714 h 5037740"/>
                      <a:gd name="connsiteX5" fmla="*/ 152072 w 152368"/>
                      <a:gd name="connsiteY5" fmla="*/ 265 h 5037740"/>
                      <a:gd name="connsiteX6" fmla="*/ 36409 w 152368"/>
                      <a:gd name="connsiteY6" fmla="*/ 297998 h 5037740"/>
                      <a:gd name="connsiteX7" fmla="*/ 36409 w 152368"/>
                      <a:gd name="connsiteY7" fmla="*/ 4740020 h 5037740"/>
                      <a:gd name="connsiteX8" fmla="*/ 152072 w 152368"/>
                      <a:gd name="connsiteY8" fmla="*/ 5037753 h 5037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368" h="5037740">
                        <a:moveTo>
                          <a:pt x="152072" y="5037753"/>
                        </a:moveTo>
                        <a:cubicBezTo>
                          <a:pt x="103187" y="5011743"/>
                          <a:pt x="64264" y="4973004"/>
                          <a:pt x="38254" y="4924304"/>
                        </a:cubicBezTo>
                        <a:cubicBezTo>
                          <a:pt x="9477" y="4870808"/>
                          <a:pt x="69" y="4819710"/>
                          <a:pt x="69" y="4721573"/>
                        </a:cubicBezTo>
                        <a:lnTo>
                          <a:pt x="69" y="316445"/>
                        </a:lnTo>
                        <a:cubicBezTo>
                          <a:pt x="69" y="218123"/>
                          <a:pt x="9477" y="167025"/>
                          <a:pt x="38254" y="113714"/>
                        </a:cubicBezTo>
                        <a:cubicBezTo>
                          <a:pt x="64449" y="65014"/>
                          <a:pt x="103187" y="26275"/>
                          <a:pt x="152072" y="265"/>
                        </a:cubicBezTo>
                        <a:cubicBezTo>
                          <a:pt x="160004" y="-3978"/>
                          <a:pt x="36409" y="55421"/>
                          <a:pt x="36409" y="297998"/>
                        </a:cubicBezTo>
                        <a:cubicBezTo>
                          <a:pt x="36409" y="1076274"/>
                          <a:pt x="36409" y="3508871"/>
                          <a:pt x="36409" y="4740020"/>
                        </a:cubicBezTo>
                        <a:cubicBezTo>
                          <a:pt x="36409" y="4973373"/>
                          <a:pt x="155761" y="5039782"/>
                          <a:pt x="152072" y="5037753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39000">
                        <a:schemeClr val="bg1">
                          <a:lumMod val="75000"/>
                        </a:schemeClr>
                      </a:gs>
                      <a:gs pos="2000">
                        <a:schemeClr val="tx1">
                          <a:lumMod val="75000"/>
                          <a:lumOff val="25000"/>
                        </a:schemeClr>
                      </a:gs>
                      <a:gs pos="1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98000">
                        <a:schemeClr val="tx1">
                          <a:lumMod val="75000"/>
                          <a:lumOff val="25000"/>
                        </a:schemeClr>
                      </a:gs>
                      <a:gs pos="99000">
                        <a:schemeClr val="bg1">
                          <a:lumMod val="75000"/>
                        </a:schemeClr>
                      </a:gs>
                    </a:gsLst>
                    <a:lin ang="0" scaled="0"/>
                  </a:gradFill>
                  <a:ln w="4833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>
                      <a:cs typeface="汉仪宋韵朗黑W" panose="00020600040101010101" charset="-122"/>
                    </a:endParaRPr>
                  </a:p>
                </p:txBody>
              </p:sp>
              <p:sp>
                <p:nvSpPr>
                  <p:cNvPr id="61" name="iṣḻîḍè"/>
                  <p:cNvSpPr/>
                  <p:nvPr/>
                </p:nvSpPr>
                <p:spPr>
                  <a:xfrm>
                    <a:off x="4868357" y="1235423"/>
                    <a:ext cx="152368" cy="5037740"/>
                  </a:xfrm>
                  <a:custGeom>
                    <a:avLst/>
                    <a:gdLst>
                      <a:gd name="connsiteX0" fmla="*/ 152072 w 152368"/>
                      <a:gd name="connsiteY0" fmla="*/ 5037753 h 5037740"/>
                      <a:gd name="connsiteX1" fmla="*/ 38254 w 152368"/>
                      <a:gd name="connsiteY1" fmla="*/ 4924304 h 5037740"/>
                      <a:gd name="connsiteX2" fmla="*/ 69 w 152368"/>
                      <a:gd name="connsiteY2" fmla="*/ 4721573 h 5037740"/>
                      <a:gd name="connsiteX3" fmla="*/ 69 w 152368"/>
                      <a:gd name="connsiteY3" fmla="*/ 316445 h 5037740"/>
                      <a:gd name="connsiteX4" fmla="*/ 38254 w 152368"/>
                      <a:gd name="connsiteY4" fmla="*/ 113714 h 5037740"/>
                      <a:gd name="connsiteX5" fmla="*/ 152072 w 152368"/>
                      <a:gd name="connsiteY5" fmla="*/ 265 h 5037740"/>
                      <a:gd name="connsiteX6" fmla="*/ 36409 w 152368"/>
                      <a:gd name="connsiteY6" fmla="*/ 297998 h 5037740"/>
                      <a:gd name="connsiteX7" fmla="*/ 36409 w 152368"/>
                      <a:gd name="connsiteY7" fmla="*/ 4740020 h 5037740"/>
                      <a:gd name="connsiteX8" fmla="*/ 152072 w 152368"/>
                      <a:gd name="connsiteY8" fmla="*/ 5037753 h 5037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368" h="5037740">
                        <a:moveTo>
                          <a:pt x="152072" y="5037753"/>
                        </a:moveTo>
                        <a:cubicBezTo>
                          <a:pt x="103187" y="5011743"/>
                          <a:pt x="64264" y="4973004"/>
                          <a:pt x="38254" y="4924304"/>
                        </a:cubicBezTo>
                        <a:cubicBezTo>
                          <a:pt x="9477" y="4870808"/>
                          <a:pt x="69" y="4819710"/>
                          <a:pt x="69" y="4721573"/>
                        </a:cubicBezTo>
                        <a:lnTo>
                          <a:pt x="69" y="316445"/>
                        </a:lnTo>
                        <a:cubicBezTo>
                          <a:pt x="69" y="218123"/>
                          <a:pt x="9477" y="167025"/>
                          <a:pt x="38254" y="113714"/>
                        </a:cubicBezTo>
                        <a:cubicBezTo>
                          <a:pt x="64449" y="65014"/>
                          <a:pt x="103187" y="26275"/>
                          <a:pt x="152072" y="265"/>
                        </a:cubicBezTo>
                        <a:cubicBezTo>
                          <a:pt x="160004" y="-3978"/>
                          <a:pt x="36409" y="55421"/>
                          <a:pt x="36409" y="297998"/>
                        </a:cubicBezTo>
                        <a:cubicBezTo>
                          <a:pt x="36409" y="1076274"/>
                          <a:pt x="36409" y="3508871"/>
                          <a:pt x="36409" y="4740020"/>
                        </a:cubicBezTo>
                        <a:cubicBezTo>
                          <a:pt x="36409" y="4973373"/>
                          <a:pt x="155761" y="5039782"/>
                          <a:pt x="152072" y="5037753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39000">
                        <a:schemeClr val="bg1">
                          <a:lumMod val="75000"/>
                        </a:schemeClr>
                      </a:gs>
                      <a:gs pos="2000">
                        <a:schemeClr val="tx1">
                          <a:lumMod val="75000"/>
                          <a:lumOff val="25000"/>
                        </a:schemeClr>
                      </a:gs>
                      <a:gs pos="1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98000">
                        <a:schemeClr val="tx1">
                          <a:lumMod val="75000"/>
                          <a:lumOff val="25000"/>
                        </a:schemeClr>
                      </a:gs>
                      <a:gs pos="99000">
                        <a:schemeClr val="bg1">
                          <a:lumMod val="75000"/>
                        </a:schemeClr>
                      </a:gs>
                    </a:gsLst>
                    <a:lin ang="0" scaled="0"/>
                  </a:gradFill>
                  <a:ln w="4833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>
                      <a:cs typeface="汉仪宋韵朗黑W" panose="00020600040101010101" charset="-122"/>
                    </a:endParaRPr>
                  </a:p>
                </p:txBody>
              </p:sp>
            </p:grpSp>
            <p:grpSp>
              <p:nvGrpSpPr>
                <p:cNvPr id="57" name="îśḻiḓè"/>
                <p:cNvGrpSpPr/>
                <p:nvPr/>
              </p:nvGrpSpPr>
              <p:grpSpPr>
                <a:xfrm>
                  <a:off x="7173100" y="1235423"/>
                  <a:ext cx="152368" cy="5037740"/>
                  <a:chOff x="7173100" y="1235423"/>
                  <a:chExt cx="152368" cy="5037740"/>
                </a:xfrm>
              </p:grpSpPr>
              <p:sp>
                <p:nvSpPr>
                  <p:cNvPr id="58" name="í$ḷíḍe"/>
                  <p:cNvSpPr/>
                  <p:nvPr/>
                </p:nvSpPr>
                <p:spPr>
                  <a:xfrm rot="10800000" flipV="1">
                    <a:off x="7173100" y="1235423"/>
                    <a:ext cx="152368" cy="5037740"/>
                  </a:xfrm>
                  <a:custGeom>
                    <a:avLst/>
                    <a:gdLst>
                      <a:gd name="connsiteX0" fmla="*/ 152016 w 152368"/>
                      <a:gd name="connsiteY0" fmla="*/ 5037753 h 5037740"/>
                      <a:gd name="connsiteX1" fmla="*/ 38198 w 152368"/>
                      <a:gd name="connsiteY1" fmla="*/ 4924304 h 5037740"/>
                      <a:gd name="connsiteX2" fmla="*/ 13 w 152368"/>
                      <a:gd name="connsiteY2" fmla="*/ 4721573 h 5037740"/>
                      <a:gd name="connsiteX3" fmla="*/ 13 w 152368"/>
                      <a:gd name="connsiteY3" fmla="*/ 316445 h 5037740"/>
                      <a:gd name="connsiteX4" fmla="*/ 38198 w 152368"/>
                      <a:gd name="connsiteY4" fmla="*/ 113714 h 5037740"/>
                      <a:gd name="connsiteX5" fmla="*/ 152016 w 152368"/>
                      <a:gd name="connsiteY5" fmla="*/ 265 h 5037740"/>
                      <a:gd name="connsiteX6" fmla="*/ 36353 w 152368"/>
                      <a:gd name="connsiteY6" fmla="*/ 297998 h 5037740"/>
                      <a:gd name="connsiteX7" fmla="*/ 36353 w 152368"/>
                      <a:gd name="connsiteY7" fmla="*/ 4740020 h 5037740"/>
                      <a:gd name="connsiteX8" fmla="*/ 152016 w 152368"/>
                      <a:gd name="connsiteY8" fmla="*/ 5037753 h 5037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368" h="5037740">
                        <a:moveTo>
                          <a:pt x="152016" y="5037753"/>
                        </a:moveTo>
                        <a:cubicBezTo>
                          <a:pt x="103131" y="5011743"/>
                          <a:pt x="64208" y="4973004"/>
                          <a:pt x="38198" y="4924304"/>
                        </a:cubicBezTo>
                        <a:cubicBezTo>
                          <a:pt x="9421" y="4870808"/>
                          <a:pt x="13" y="4819710"/>
                          <a:pt x="13" y="4721573"/>
                        </a:cubicBezTo>
                        <a:lnTo>
                          <a:pt x="13" y="316445"/>
                        </a:lnTo>
                        <a:cubicBezTo>
                          <a:pt x="13" y="218123"/>
                          <a:pt x="9421" y="167025"/>
                          <a:pt x="38198" y="113714"/>
                        </a:cubicBezTo>
                        <a:cubicBezTo>
                          <a:pt x="64393" y="65014"/>
                          <a:pt x="103131" y="26460"/>
                          <a:pt x="152016" y="265"/>
                        </a:cubicBezTo>
                        <a:cubicBezTo>
                          <a:pt x="159948" y="-3978"/>
                          <a:pt x="36353" y="55421"/>
                          <a:pt x="36353" y="297998"/>
                        </a:cubicBezTo>
                        <a:cubicBezTo>
                          <a:pt x="36353" y="1076274"/>
                          <a:pt x="36353" y="3508871"/>
                          <a:pt x="36353" y="4740020"/>
                        </a:cubicBezTo>
                        <a:cubicBezTo>
                          <a:pt x="36353" y="4973373"/>
                          <a:pt x="155705" y="5039782"/>
                          <a:pt x="152016" y="5037753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39000">
                        <a:schemeClr val="bg1">
                          <a:lumMod val="75000"/>
                        </a:schemeClr>
                      </a:gs>
                      <a:gs pos="2000">
                        <a:schemeClr val="tx1">
                          <a:lumMod val="75000"/>
                          <a:lumOff val="25000"/>
                        </a:schemeClr>
                      </a:gs>
                      <a:gs pos="1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98000">
                        <a:schemeClr val="tx1">
                          <a:lumMod val="75000"/>
                          <a:lumOff val="25000"/>
                        </a:schemeClr>
                      </a:gs>
                      <a:gs pos="99000">
                        <a:schemeClr val="bg1">
                          <a:lumMod val="75000"/>
                        </a:schemeClr>
                      </a:gs>
                    </a:gsLst>
                    <a:lin ang="0" scaled="0"/>
                  </a:gradFill>
                  <a:ln w="4833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>
                      <a:cs typeface="汉仪宋韵朗黑W" panose="00020600040101010101" charset="-122"/>
                    </a:endParaRPr>
                  </a:p>
                </p:txBody>
              </p:sp>
              <p:sp>
                <p:nvSpPr>
                  <p:cNvPr id="59" name="ï$lïde"/>
                  <p:cNvSpPr/>
                  <p:nvPr/>
                </p:nvSpPr>
                <p:spPr>
                  <a:xfrm rot="10800000" flipV="1">
                    <a:off x="7173100" y="1235423"/>
                    <a:ext cx="152368" cy="5037740"/>
                  </a:xfrm>
                  <a:custGeom>
                    <a:avLst/>
                    <a:gdLst>
                      <a:gd name="connsiteX0" fmla="*/ 152016 w 152368"/>
                      <a:gd name="connsiteY0" fmla="*/ 5037753 h 5037740"/>
                      <a:gd name="connsiteX1" fmla="*/ 38198 w 152368"/>
                      <a:gd name="connsiteY1" fmla="*/ 4924304 h 5037740"/>
                      <a:gd name="connsiteX2" fmla="*/ 13 w 152368"/>
                      <a:gd name="connsiteY2" fmla="*/ 4721573 h 5037740"/>
                      <a:gd name="connsiteX3" fmla="*/ 13 w 152368"/>
                      <a:gd name="connsiteY3" fmla="*/ 316445 h 5037740"/>
                      <a:gd name="connsiteX4" fmla="*/ 38198 w 152368"/>
                      <a:gd name="connsiteY4" fmla="*/ 113714 h 5037740"/>
                      <a:gd name="connsiteX5" fmla="*/ 152016 w 152368"/>
                      <a:gd name="connsiteY5" fmla="*/ 265 h 5037740"/>
                      <a:gd name="connsiteX6" fmla="*/ 36353 w 152368"/>
                      <a:gd name="connsiteY6" fmla="*/ 297998 h 5037740"/>
                      <a:gd name="connsiteX7" fmla="*/ 36353 w 152368"/>
                      <a:gd name="connsiteY7" fmla="*/ 4740020 h 5037740"/>
                      <a:gd name="connsiteX8" fmla="*/ 152016 w 152368"/>
                      <a:gd name="connsiteY8" fmla="*/ 5037753 h 5037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368" h="5037740">
                        <a:moveTo>
                          <a:pt x="152016" y="5037753"/>
                        </a:moveTo>
                        <a:cubicBezTo>
                          <a:pt x="103131" y="5011743"/>
                          <a:pt x="64208" y="4973004"/>
                          <a:pt x="38198" y="4924304"/>
                        </a:cubicBezTo>
                        <a:cubicBezTo>
                          <a:pt x="9421" y="4870808"/>
                          <a:pt x="13" y="4819710"/>
                          <a:pt x="13" y="4721573"/>
                        </a:cubicBezTo>
                        <a:lnTo>
                          <a:pt x="13" y="316445"/>
                        </a:lnTo>
                        <a:cubicBezTo>
                          <a:pt x="13" y="218123"/>
                          <a:pt x="9421" y="167025"/>
                          <a:pt x="38198" y="113714"/>
                        </a:cubicBezTo>
                        <a:cubicBezTo>
                          <a:pt x="64393" y="65014"/>
                          <a:pt x="103131" y="26460"/>
                          <a:pt x="152016" y="265"/>
                        </a:cubicBezTo>
                        <a:cubicBezTo>
                          <a:pt x="159948" y="-3978"/>
                          <a:pt x="36353" y="55421"/>
                          <a:pt x="36353" y="297998"/>
                        </a:cubicBezTo>
                        <a:cubicBezTo>
                          <a:pt x="36353" y="1076274"/>
                          <a:pt x="36353" y="3508871"/>
                          <a:pt x="36353" y="4740020"/>
                        </a:cubicBezTo>
                        <a:cubicBezTo>
                          <a:pt x="36353" y="4973373"/>
                          <a:pt x="155705" y="5039782"/>
                          <a:pt x="152016" y="5037753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39000">
                        <a:schemeClr val="bg1">
                          <a:lumMod val="75000"/>
                        </a:schemeClr>
                      </a:gs>
                      <a:gs pos="2000">
                        <a:schemeClr val="tx1">
                          <a:lumMod val="75000"/>
                          <a:lumOff val="25000"/>
                        </a:schemeClr>
                      </a:gs>
                      <a:gs pos="1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98000">
                        <a:schemeClr val="tx1">
                          <a:lumMod val="75000"/>
                          <a:lumOff val="25000"/>
                        </a:schemeClr>
                      </a:gs>
                      <a:gs pos="99000">
                        <a:schemeClr val="bg1">
                          <a:lumMod val="75000"/>
                        </a:schemeClr>
                      </a:gs>
                    </a:gsLst>
                    <a:lin ang="0" scaled="0"/>
                  </a:gradFill>
                  <a:ln w="4833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>
                      <a:cs typeface="汉仪宋韵朗黑W" panose="00020600040101010101" charset="-122"/>
                    </a:endParaRPr>
                  </a:p>
                </p:txBody>
              </p:sp>
            </p:grpSp>
          </p:grpSp>
          <p:grpSp>
            <p:nvGrpSpPr>
              <p:cNvPr id="24" name="ísḻiḓê"/>
              <p:cNvGrpSpPr/>
              <p:nvPr/>
            </p:nvGrpSpPr>
            <p:grpSpPr>
              <a:xfrm>
                <a:off x="4803793" y="1130299"/>
                <a:ext cx="2578880" cy="5246307"/>
                <a:chOff x="4803793" y="1130299"/>
                <a:chExt cx="2578880" cy="5246307"/>
              </a:xfrm>
              <a:solidFill>
                <a:srgbClr val="000000"/>
              </a:solidFill>
            </p:grpSpPr>
            <p:sp>
              <p:nvSpPr>
                <p:cNvPr id="50" name="íṣľíďe"/>
                <p:cNvSpPr/>
                <p:nvPr/>
              </p:nvSpPr>
              <p:spPr>
                <a:xfrm>
                  <a:off x="4803793" y="1593316"/>
                  <a:ext cx="42427" cy="31359"/>
                </a:xfrm>
                <a:custGeom>
                  <a:avLst/>
                  <a:gdLst>
                    <a:gd name="connsiteX0" fmla="*/ 34 w 42427"/>
                    <a:gd name="connsiteY0" fmla="*/ 0 h 31359"/>
                    <a:gd name="connsiteX1" fmla="*/ 42462 w 42427"/>
                    <a:gd name="connsiteY1" fmla="*/ 0 h 31359"/>
                    <a:gd name="connsiteX2" fmla="*/ 42462 w 42427"/>
                    <a:gd name="connsiteY2" fmla="*/ 31360 h 31359"/>
                    <a:gd name="connsiteX3" fmla="*/ 34 w 42427"/>
                    <a:gd name="connsiteY3" fmla="*/ 31360 h 31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427" h="31359">
                      <a:moveTo>
                        <a:pt x="34" y="0"/>
                      </a:moveTo>
                      <a:lnTo>
                        <a:pt x="42462" y="0"/>
                      </a:lnTo>
                      <a:lnTo>
                        <a:pt x="42462" y="31360"/>
                      </a:lnTo>
                      <a:lnTo>
                        <a:pt x="34" y="313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sp>
              <p:nvSpPr>
                <p:cNvPr id="51" name="ïṧļïďè"/>
                <p:cNvSpPr/>
                <p:nvPr/>
              </p:nvSpPr>
              <p:spPr>
                <a:xfrm>
                  <a:off x="7347624" y="1593316"/>
                  <a:ext cx="35049" cy="31359"/>
                </a:xfrm>
                <a:custGeom>
                  <a:avLst/>
                  <a:gdLst>
                    <a:gd name="connsiteX0" fmla="*/ 34 w 35049"/>
                    <a:gd name="connsiteY0" fmla="*/ 0 h 31359"/>
                    <a:gd name="connsiteX1" fmla="*/ 35083 w 35049"/>
                    <a:gd name="connsiteY1" fmla="*/ 0 h 31359"/>
                    <a:gd name="connsiteX2" fmla="*/ 35083 w 35049"/>
                    <a:gd name="connsiteY2" fmla="*/ 31360 h 31359"/>
                    <a:gd name="connsiteX3" fmla="*/ 34 w 35049"/>
                    <a:gd name="connsiteY3" fmla="*/ 31360 h 31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049" h="31359">
                      <a:moveTo>
                        <a:pt x="34" y="0"/>
                      </a:moveTo>
                      <a:lnTo>
                        <a:pt x="35083" y="0"/>
                      </a:lnTo>
                      <a:lnTo>
                        <a:pt x="35083" y="31360"/>
                      </a:lnTo>
                      <a:lnTo>
                        <a:pt x="34" y="313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sp>
              <p:nvSpPr>
                <p:cNvPr id="52" name="íṣľiḍè"/>
                <p:cNvSpPr/>
                <p:nvPr/>
              </p:nvSpPr>
              <p:spPr>
                <a:xfrm>
                  <a:off x="4803793" y="5882228"/>
                  <a:ext cx="42427" cy="31359"/>
                </a:xfrm>
                <a:custGeom>
                  <a:avLst/>
                  <a:gdLst>
                    <a:gd name="connsiteX0" fmla="*/ 34 w 42427"/>
                    <a:gd name="connsiteY0" fmla="*/ 0 h 31359"/>
                    <a:gd name="connsiteX1" fmla="*/ 42462 w 42427"/>
                    <a:gd name="connsiteY1" fmla="*/ 0 h 31359"/>
                    <a:gd name="connsiteX2" fmla="*/ 42462 w 42427"/>
                    <a:gd name="connsiteY2" fmla="*/ 31360 h 31359"/>
                    <a:gd name="connsiteX3" fmla="*/ 34 w 42427"/>
                    <a:gd name="connsiteY3" fmla="*/ 31360 h 31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427" h="31359">
                      <a:moveTo>
                        <a:pt x="34" y="0"/>
                      </a:moveTo>
                      <a:lnTo>
                        <a:pt x="42462" y="0"/>
                      </a:lnTo>
                      <a:lnTo>
                        <a:pt x="42462" y="31360"/>
                      </a:lnTo>
                      <a:lnTo>
                        <a:pt x="34" y="313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sp>
              <p:nvSpPr>
                <p:cNvPr id="53" name="isļîďe"/>
                <p:cNvSpPr/>
                <p:nvPr/>
              </p:nvSpPr>
              <p:spPr>
                <a:xfrm>
                  <a:off x="7347624" y="5882228"/>
                  <a:ext cx="35049" cy="31359"/>
                </a:xfrm>
                <a:custGeom>
                  <a:avLst/>
                  <a:gdLst>
                    <a:gd name="connsiteX0" fmla="*/ 34 w 35049"/>
                    <a:gd name="connsiteY0" fmla="*/ 0 h 31359"/>
                    <a:gd name="connsiteX1" fmla="*/ 35083 w 35049"/>
                    <a:gd name="connsiteY1" fmla="*/ 0 h 31359"/>
                    <a:gd name="connsiteX2" fmla="*/ 35083 w 35049"/>
                    <a:gd name="connsiteY2" fmla="*/ 31360 h 31359"/>
                    <a:gd name="connsiteX3" fmla="*/ 34 w 35049"/>
                    <a:gd name="connsiteY3" fmla="*/ 31360 h 31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049" h="31359">
                      <a:moveTo>
                        <a:pt x="34" y="0"/>
                      </a:moveTo>
                      <a:lnTo>
                        <a:pt x="35083" y="0"/>
                      </a:lnTo>
                      <a:lnTo>
                        <a:pt x="35083" y="31360"/>
                      </a:lnTo>
                      <a:lnTo>
                        <a:pt x="34" y="313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sp>
              <p:nvSpPr>
                <p:cNvPr id="54" name="îSļîḋè"/>
                <p:cNvSpPr/>
                <p:nvPr/>
              </p:nvSpPr>
              <p:spPr>
                <a:xfrm>
                  <a:off x="6895674" y="1130299"/>
                  <a:ext cx="31359" cy="42427"/>
                </a:xfrm>
                <a:custGeom>
                  <a:avLst/>
                  <a:gdLst>
                    <a:gd name="connsiteX0" fmla="*/ 34 w 31359"/>
                    <a:gd name="connsiteY0" fmla="*/ 0 h 42427"/>
                    <a:gd name="connsiteX1" fmla="*/ 31394 w 31359"/>
                    <a:gd name="connsiteY1" fmla="*/ 0 h 42427"/>
                    <a:gd name="connsiteX2" fmla="*/ 31394 w 31359"/>
                    <a:gd name="connsiteY2" fmla="*/ 42428 h 42427"/>
                    <a:gd name="connsiteX3" fmla="*/ 34 w 31359"/>
                    <a:gd name="connsiteY3" fmla="*/ 42428 h 42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359" h="42427">
                      <a:moveTo>
                        <a:pt x="34" y="0"/>
                      </a:moveTo>
                      <a:lnTo>
                        <a:pt x="31394" y="0"/>
                      </a:lnTo>
                      <a:lnTo>
                        <a:pt x="31394" y="42428"/>
                      </a:lnTo>
                      <a:lnTo>
                        <a:pt x="34" y="424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sp>
              <p:nvSpPr>
                <p:cNvPr id="55" name="íṩľiḓe"/>
                <p:cNvSpPr/>
                <p:nvPr/>
              </p:nvSpPr>
              <p:spPr>
                <a:xfrm>
                  <a:off x="5266811" y="6334178"/>
                  <a:ext cx="31359" cy="42427"/>
                </a:xfrm>
                <a:custGeom>
                  <a:avLst/>
                  <a:gdLst>
                    <a:gd name="connsiteX0" fmla="*/ 34 w 31359"/>
                    <a:gd name="connsiteY0" fmla="*/ 0 h 42427"/>
                    <a:gd name="connsiteX1" fmla="*/ 31394 w 31359"/>
                    <a:gd name="connsiteY1" fmla="*/ 0 h 42427"/>
                    <a:gd name="connsiteX2" fmla="*/ 31394 w 31359"/>
                    <a:gd name="connsiteY2" fmla="*/ 42428 h 42427"/>
                    <a:gd name="connsiteX3" fmla="*/ 34 w 31359"/>
                    <a:gd name="connsiteY3" fmla="*/ 42428 h 42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359" h="42427">
                      <a:moveTo>
                        <a:pt x="34" y="0"/>
                      </a:moveTo>
                      <a:lnTo>
                        <a:pt x="31394" y="0"/>
                      </a:lnTo>
                      <a:lnTo>
                        <a:pt x="31394" y="42428"/>
                      </a:lnTo>
                      <a:lnTo>
                        <a:pt x="34" y="424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</p:grpSp>
          <p:grpSp>
            <p:nvGrpSpPr>
              <p:cNvPr id="25" name="ïşlîḑé"/>
              <p:cNvGrpSpPr/>
              <p:nvPr/>
            </p:nvGrpSpPr>
            <p:grpSpPr>
              <a:xfrm>
                <a:off x="4792725" y="1779630"/>
                <a:ext cx="20373" cy="184469"/>
                <a:chOff x="4792725" y="1779630"/>
                <a:chExt cx="20373" cy="184469"/>
              </a:xfrm>
            </p:grpSpPr>
            <p:sp>
              <p:nvSpPr>
                <p:cNvPr id="48" name="îSlïḑè"/>
                <p:cNvSpPr/>
                <p:nvPr/>
              </p:nvSpPr>
              <p:spPr>
                <a:xfrm>
                  <a:off x="4792725" y="1779630"/>
                  <a:ext cx="20373" cy="184469"/>
                </a:xfrm>
                <a:custGeom>
                  <a:avLst/>
                  <a:gdLst>
                    <a:gd name="connsiteX0" fmla="*/ 12941 w 20373"/>
                    <a:gd name="connsiteY0" fmla="*/ 352 h 184469"/>
                    <a:gd name="connsiteX1" fmla="*/ 28 w 20373"/>
                    <a:gd name="connsiteY1" fmla="*/ 13265 h 184469"/>
                    <a:gd name="connsiteX2" fmla="*/ 28 w 20373"/>
                    <a:gd name="connsiteY2" fmla="*/ 171908 h 184469"/>
                    <a:gd name="connsiteX3" fmla="*/ 12941 w 20373"/>
                    <a:gd name="connsiteY3" fmla="*/ 184821 h 184469"/>
                    <a:gd name="connsiteX4" fmla="*/ 20320 w 20373"/>
                    <a:gd name="connsiteY4" fmla="*/ 184821 h 184469"/>
                    <a:gd name="connsiteX5" fmla="*/ 20320 w 20373"/>
                    <a:gd name="connsiteY5" fmla="*/ 352 h 184469"/>
                    <a:gd name="connsiteX6" fmla="*/ 12941 w 20373"/>
                    <a:gd name="connsiteY6" fmla="*/ 352 h 184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73" h="184469">
                      <a:moveTo>
                        <a:pt x="12941" y="352"/>
                      </a:moveTo>
                      <a:cubicBezTo>
                        <a:pt x="5747" y="352"/>
                        <a:pt x="28" y="6071"/>
                        <a:pt x="28" y="13265"/>
                      </a:cubicBezTo>
                      <a:lnTo>
                        <a:pt x="28" y="171908"/>
                      </a:lnTo>
                      <a:cubicBezTo>
                        <a:pt x="28" y="179103"/>
                        <a:pt x="5747" y="184821"/>
                        <a:pt x="12941" y="184821"/>
                      </a:cubicBezTo>
                      <a:lnTo>
                        <a:pt x="20320" y="184821"/>
                      </a:lnTo>
                      <a:cubicBezTo>
                        <a:pt x="20320" y="175044"/>
                        <a:pt x="20504" y="9760"/>
                        <a:pt x="20320" y="352"/>
                      </a:cubicBezTo>
                      <a:lnTo>
                        <a:pt x="12941" y="352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sp>
              <p:nvSpPr>
                <p:cNvPr id="49" name="îṡḷîďé"/>
                <p:cNvSpPr/>
                <p:nvPr/>
              </p:nvSpPr>
              <p:spPr>
                <a:xfrm>
                  <a:off x="4792725" y="1779630"/>
                  <a:ext cx="20373" cy="184469"/>
                </a:xfrm>
                <a:custGeom>
                  <a:avLst/>
                  <a:gdLst>
                    <a:gd name="connsiteX0" fmla="*/ 12941 w 20373"/>
                    <a:gd name="connsiteY0" fmla="*/ 352 h 184469"/>
                    <a:gd name="connsiteX1" fmla="*/ 28 w 20373"/>
                    <a:gd name="connsiteY1" fmla="*/ 13265 h 184469"/>
                    <a:gd name="connsiteX2" fmla="*/ 28 w 20373"/>
                    <a:gd name="connsiteY2" fmla="*/ 171908 h 184469"/>
                    <a:gd name="connsiteX3" fmla="*/ 12941 w 20373"/>
                    <a:gd name="connsiteY3" fmla="*/ 184821 h 184469"/>
                    <a:gd name="connsiteX4" fmla="*/ 20320 w 20373"/>
                    <a:gd name="connsiteY4" fmla="*/ 184821 h 184469"/>
                    <a:gd name="connsiteX5" fmla="*/ 20320 w 20373"/>
                    <a:gd name="connsiteY5" fmla="*/ 352 h 184469"/>
                    <a:gd name="connsiteX6" fmla="*/ 12941 w 20373"/>
                    <a:gd name="connsiteY6" fmla="*/ 352 h 184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73" h="184469">
                      <a:moveTo>
                        <a:pt x="12941" y="352"/>
                      </a:moveTo>
                      <a:cubicBezTo>
                        <a:pt x="5747" y="352"/>
                        <a:pt x="28" y="6071"/>
                        <a:pt x="28" y="13265"/>
                      </a:cubicBezTo>
                      <a:lnTo>
                        <a:pt x="28" y="171908"/>
                      </a:lnTo>
                      <a:cubicBezTo>
                        <a:pt x="28" y="179103"/>
                        <a:pt x="5747" y="184821"/>
                        <a:pt x="12941" y="184821"/>
                      </a:cubicBezTo>
                      <a:lnTo>
                        <a:pt x="20320" y="184821"/>
                      </a:lnTo>
                      <a:cubicBezTo>
                        <a:pt x="20320" y="175044"/>
                        <a:pt x="20504" y="9760"/>
                        <a:pt x="20320" y="352"/>
                      </a:cubicBezTo>
                      <a:lnTo>
                        <a:pt x="12941" y="352"/>
                      </a:lnTo>
                      <a:close/>
                    </a:path>
                  </a:pathLst>
                </a:custGeom>
                <a:gradFill>
                  <a:gsLst>
                    <a:gs pos="21000">
                      <a:schemeClr val="bg1">
                        <a:lumMod val="85000"/>
                      </a:schemeClr>
                    </a:gs>
                    <a:gs pos="2000">
                      <a:schemeClr val="bg2">
                        <a:lumMod val="25000"/>
                      </a:schemeClr>
                    </a:gs>
                    <a:gs pos="1000">
                      <a:schemeClr val="tx1">
                        <a:lumMod val="75000"/>
                        <a:lumOff val="25000"/>
                      </a:schemeClr>
                    </a:gs>
                    <a:gs pos="0">
                      <a:schemeClr val="bg2">
                        <a:lumMod val="25000"/>
                      </a:schemeClr>
                    </a:gs>
                    <a:gs pos="99000">
                      <a:schemeClr val="tx1">
                        <a:lumMod val="75000"/>
                        <a:lumOff val="25000"/>
                      </a:schemeClr>
                    </a:gs>
                    <a:gs pos="82000">
                      <a:schemeClr val="bg1">
                        <a:lumMod val="85000"/>
                      </a:schemeClr>
                    </a:gs>
                    <a:gs pos="98000">
                      <a:schemeClr val="bg2">
                        <a:lumMod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n w="6098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</p:grpSp>
          <p:grpSp>
            <p:nvGrpSpPr>
              <p:cNvPr id="26" name="iṧḷiḓê"/>
              <p:cNvGrpSpPr/>
              <p:nvPr/>
            </p:nvGrpSpPr>
            <p:grpSpPr>
              <a:xfrm>
                <a:off x="4792909" y="2117209"/>
                <a:ext cx="20189" cy="350491"/>
                <a:chOff x="4792909" y="2117209"/>
                <a:chExt cx="20189" cy="350491"/>
              </a:xfrm>
            </p:grpSpPr>
            <p:sp>
              <p:nvSpPr>
                <p:cNvPr id="46" name="ísļíḍé"/>
                <p:cNvSpPr/>
                <p:nvPr/>
              </p:nvSpPr>
              <p:spPr>
                <a:xfrm>
                  <a:off x="4792909" y="2117209"/>
                  <a:ext cx="20189" cy="350491"/>
                </a:xfrm>
                <a:custGeom>
                  <a:avLst/>
                  <a:gdLst>
                    <a:gd name="connsiteX0" fmla="*/ 12756 w 20189"/>
                    <a:gd name="connsiteY0" fmla="*/ 352 h 350491"/>
                    <a:gd name="connsiteX1" fmla="*/ 950 w 20189"/>
                    <a:gd name="connsiteY1" fmla="*/ 7731 h 350491"/>
                    <a:gd name="connsiteX2" fmla="*/ 28 w 20189"/>
                    <a:gd name="connsiteY2" fmla="*/ 11605 h 350491"/>
                    <a:gd name="connsiteX3" fmla="*/ 28 w 20189"/>
                    <a:gd name="connsiteY3" fmla="*/ 335533 h 350491"/>
                    <a:gd name="connsiteX4" fmla="*/ 950 w 20189"/>
                    <a:gd name="connsiteY4" fmla="*/ 341067 h 350491"/>
                    <a:gd name="connsiteX5" fmla="*/ 12756 w 20189"/>
                    <a:gd name="connsiteY5" fmla="*/ 350844 h 350491"/>
                    <a:gd name="connsiteX6" fmla="*/ 20135 w 20189"/>
                    <a:gd name="connsiteY6" fmla="*/ 350844 h 350491"/>
                    <a:gd name="connsiteX7" fmla="*/ 20135 w 20189"/>
                    <a:gd name="connsiteY7" fmla="*/ 352 h 350491"/>
                    <a:gd name="connsiteX8" fmla="*/ 12756 w 20189"/>
                    <a:gd name="connsiteY8" fmla="*/ 352 h 350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89" h="350491">
                      <a:moveTo>
                        <a:pt x="12756" y="352"/>
                      </a:moveTo>
                      <a:cubicBezTo>
                        <a:pt x="8514" y="1459"/>
                        <a:pt x="3533" y="4041"/>
                        <a:pt x="950" y="7731"/>
                      </a:cubicBezTo>
                      <a:cubicBezTo>
                        <a:pt x="397" y="8469"/>
                        <a:pt x="28" y="10867"/>
                        <a:pt x="28" y="11605"/>
                      </a:cubicBezTo>
                      <a:cubicBezTo>
                        <a:pt x="28" y="47023"/>
                        <a:pt x="28" y="155122"/>
                        <a:pt x="28" y="335533"/>
                      </a:cubicBezTo>
                      <a:cubicBezTo>
                        <a:pt x="28" y="336271"/>
                        <a:pt x="581" y="340145"/>
                        <a:pt x="950" y="341067"/>
                      </a:cubicBezTo>
                      <a:cubicBezTo>
                        <a:pt x="3164" y="346416"/>
                        <a:pt x="6853" y="347708"/>
                        <a:pt x="12756" y="350844"/>
                      </a:cubicBezTo>
                      <a:lnTo>
                        <a:pt x="20135" y="350844"/>
                      </a:lnTo>
                      <a:cubicBezTo>
                        <a:pt x="20135" y="341067"/>
                        <a:pt x="20320" y="9760"/>
                        <a:pt x="20135" y="352"/>
                      </a:cubicBezTo>
                      <a:lnTo>
                        <a:pt x="12756" y="352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sp>
              <p:nvSpPr>
                <p:cNvPr id="47" name="ïśḻídè"/>
                <p:cNvSpPr/>
                <p:nvPr/>
              </p:nvSpPr>
              <p:spPr>
                <a:xfrm>
                  <a:off x="4792909" y="2117209"/>
                  <a:ext cx="20189" cy="350491"/>
                </a:xfrm>
                <a:custGeom>
                  <a:avLst/>
                  <a:gdLst>
                    <a:gd name="connsiteX0" fmla="*/ 12756 w 20189"/>
                    <a:gd name="connsiteY0" fmla="*/ 352 h 350491"/>
                    <a:gd name="connsiteX1" fmla="*/ 950 w 20189"/>
                    <a:gd name="connsiteY1" fmla="*/ 7731 h 350491"/>
                    <a:gd name="connsiteX2" fmla="*/ 28 w 20189"/>
                    <a:gd name="connsiteY2" fmla="*/ 11605 h 350491"/>
                    <a:gd name="connsiteX3" fmla="*/ 28 w 20189"/>
                    <a:gd name="connsiteY3" fmla="*/ 335533 h 350491"/>
                    <a:gd name="connsiteX4" fmla="*/ 950 w 20189"/>
                    <a:gd name="connsiteY4" fmla="*/ 341067 h 350491"/>
                    <a:gd name="connsiteX5" fmla="*/ 12756 w 20189"/>
                    <a:gd name="connsiteY5" fmla="*/ 350844 h 350491"/>
                    <a:gd name="connsiteX6" fmla="*/ 20135 w 20189"/>
                    <a:gd name="connsiteY6" fmla="*/ 350844 h 350491"/>
                    <a:gd name="connsiteX7" fmla="*/ 20135 w 20189"/>
                    <a:gd name="connsiteY7" fmla="*/ 352 h 350491"/>
                    <a:gd name="connsiteX8" fmla="*/ 12756 w 20189"/>
                    <a:gd name="connsiteY8" fmla="*/ 352 h 350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89" h="350491">
                      <a:moveTo>
                        <a:pt x="12756" y="352"/>
                      </a:moveTo>
                      <a:cubicBezTo>
                        <a:pt x="8514" y="1459"/>
                        <a:pt x="3533" y="4041"/>
                        <a:pt x="950" y="7731"/>
                      </a:cubicBezTo>
                      <a:cubicBezTo>
                        <a:pt x="397" y="8469"/>
                        <a:pt x="28" y="10867"/>
                        <a:pt x="28" y="11605"/>
                      </a:cubicBezTo>
                      <a:cubicBezTo>
                        <a:pt x="28" y="47023"/>
                        <a:pt x="28" y="155122"/>
                        <a:pt x="28" y="335533"/>
                      </a:cubicBezTo>
                      <a:cubicBezTo>
                        <a:pt x="28" y="336271"/>
                        <a:pt x="581" y="340145"/>
                        <a:pt x="950" y="341067"/>
                      </a:cubicBezTo>
                      <a:cubicBezTo>
                        <a:pt x="3164" y="346416"/>
                        <a:pt x="6853" y="347708"/>
                        <a:pt x="12756" y="350844"/>
                      </a:cubicBezTo>
                      <a:lnTo>
                        <a:pt x="20135" y="350844"/>
                      </a:lnTo>
                      <a:cubicBezTo>
                        <a:pt x="20135" y="341067"/>
                        <a:pt x="20320" y="9760"/>
                        <a:pt x="20135" y="352"/>
                      </a:cubicBezTo>
                      <a:lnTo>
                        <a:pt x="12756" y="352"/>
                      </a:lnTo>
                      <a:close/>
                    </a:path>
                  </a:pathLst>
                </a:custGeom>
                <a:gradFill>
                  <a:gsLst>
                    <a:gs pos="21000">
                      <a:schemeClr val="bg1">
                        <a:lumMod val="85000"/>
                      </a:schemeClr>
                    </a:gs>
                    <a:gs pos="2000">
                      <a:schemeClr val="bg2">
                        <a:lumMod val="25000"/>
                      </a:schemeClr>
                    </a:gs>
                    <a:gs pos="1000">
                      <a:schemeClr val="tx1">
                        <a:lumMod val="75000"/>
                        <a:lumOff val="25000"/>
                      </a:schemeClr>
                    </a:gs>
                    <a:gs pos="0">
                      <a:schemeClr val="bg2">
                        <a:lumMod val="25000"/>
                      </a:schemeClr>
                    </a:gs>
                    <a:gs pos="99000">
                      <a:schemeClr val="tx1">
                        <a:lumMod val="75000"/>
                        <a:lumOff val="25000"/>
                      </a:schemeClr>
                    </a:gs>
                    <a:gs pos="82000">
                      <a:schemeClr val="bg1">
                        <a:lumMod val="85000"/>
                      </a:schemeClr>
                    </a:gs>
                    <a:gs pos="98000">
                      <a:schemeClr val="bg2">
                        <a:lumMod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n w="6098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</p:grpSp>
          <p:grpSp>
            <p:nvGrpSpPr>
              <p:cNvPr id="27" name="iṡļïdê"/>
              <p:cNvGrpSpPr/>
              <p:nvPr/>
            </p:nvGrpSpPr>
            <p:grpSpPr>
              <a:xfrm>
                <a:off x="4792909" y="2554402"/>
                <a:ext cx="20189" cy="350491"/>
                <a:chOff x="4792909" y="2554402"/>
                <a:chExt cx="20189" cy="350491"/>
              </a:xfrm>
            </p:grpSpPr>
            <p:sp>
              <p:nvSpPr>
                <p:cNvPr id="44" name="ïṧľiďê"/>
                <p:cNvSpPr/>
                <p:nvPr/>
              </p:nvSpPr>
              <p:spPr>
                <a:xfrm>
                  <a:off x="4792909" y="2554402"/>
                  <a:ext cx="20189" cy="350491"/>
                </a:xfrm>
                <a:custGeom>
                  <a:avLst/>
                  <a:gdLst>
                    <a:gd name="connsiteX0" fmla="*/ 12756 w 20189"/>
                    <a:gd name="connsiteY0" fmla="*/ 352 h 350491"/>
                    <a:gd name="connsiteX1" fmla="*/ 950 w 20189"/>
                    <a:gd name="connsiteY1" fmla="*/ 7731 h 350491"/>
                    <a:gd name="connsiteX2" fmla="*/ 28 w 20189"/>
                    <a:gd name="connsiteY2" fmla="*/ 11605 h 350491"/>
                    <a:gd name="connsiteX3" fmla="*/ 28 w 20189"/>
                    <a:gd name="connsiteY3" fmla="*/ 335533 h 350491"/>
                    <a:gd name="connsiteX4" fmla="*/ 950 w 20189"/>
                    <a:gd name="connsiteY4" fmla="*/ 341067 h 350491"/>
                    <a:gd name="connsiteX5" fmla="*/ 12756 w 20189"/>
                    <a:gd name="connsiteY5" fmla="*/ 350844 h 350491"/>
                    <a:gd name="connsiteX6" fmla="*/ 20135 w 20189"/>
                    <a:gd name="connsiteY6" fmla="*/ 350844 h 350491"/>
                    <a:gd name="connsiteX7" fmla="*/ 20135 w 20189"/>
                    <a:gd name="connsiteY7" fmla="*/ 352 h 350491"/>
                    <a:gd name="connsiteX8" fmla="*/ 12756 w 20189"/>
                    <a:gd name="connsiteY8" fmla="*/ 352 h 350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89" h="350491">
                      <a:moveTo>
                        <a:pt x="12756" y="352"/>
                      </a:moveTo>
                      <a:cubicBezTo>
                        <a:pt x="8514" y="1459"/>
                        <a:pt x="3533" y="4041"/>
                        <a:pt x="950" y="7731"/>
                      </a:cubicBezTo>
                      <a:cubicBezTo>
                        <a:pt x="397" y="8469"/>
                        <a:pt x="28" y="10867"/>
                        <a:pt x="28" y="11605"/>
                      </a:cubicBezTo>
                      <a:cubicBezTo>
                        <a:pt x="28" y="47023"/>
                        <a:pt x="28" y="155122"/>
                        <a:pt x="28" y="335533"/>
                      </a:cubicBezTo>
                      <a:cubicBezTo>
                        <a:pt x="28" y="336271"/>
                        <a:pt x="581" y="340145"/>
                        <a:pt x="950" y="341067"/>
                      </a:cubicBezTo>
                      <a:cubicBezTo>
                        <a:pt x="3164" y="346416"/>
                        <a:pt x="6853" y="347708"/>
                        <a:pt x="12756" y="350844"/>
                      </a:cubicBezTo>
                      <a:lnTo>
                        <a:pt x="20135" y="350844"/>
                      </a:lnTo>
                      <a:cubicBezTo>
                        <a:pt x="20135" y="341067"/>
                        <a:pt x="20320" y="9760"/>
                        <a:pt x="20135" y="352"/>
                      </a:cubicBezTo>
                      <a:lnTo>
                        <a:pt x="12756" y="352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sp>
              <p:nvSpPr>
                <p:cNvPr id="45" name="îšľïďê"/>
                <p:cNvSpPr/>
                <p:nvPr/>
              </p:nvSpPr>
              <p:spPr>
                <a:xfrm>
                  <a:off x="4792909" y="2554402"/>
                  <a:ext cx="20189" cy="350491"/>
                </a:xfrm>
                <a:custGeom>
                  <a:avLst/>
                  <a:gdLst>
                    <a:gd name="connsiteX0" fmla="*/ 12756 w 20189"/>
                    <a:gd name="connsiteY0" fmla="*/ 352 h 350491"/>
                    <a:gd name="connsiteX1" fmla="*/ 950 w 20189"/>
                    <a:gd name="connsiteY1" fmla="*/ 7731 h 350491"/>
                    <a:gd name="connsiteX2" fmla="*/ 28 w 20189"/>
                    <a:gd name="connsiteY2" fmla="*/ 11605 h 350491"/>
                    <a:gd name="connsiteX3" fmla="*/ 28 w 20189"/>
                    <a:gd name="connsiteY3" fmla="*/ 335533 h 350491"/>
                    <a:gd name="connsiteX4" fmla="*/ 950 w 20189"/>
                    <a:gd name="connsiteY4" fmla="*/ 341067 h 350491"/>
                    <a:gd name="connsiteX5" fmla="*/ 12756 w 20189"/>
                    <a:gd name="connsiteY5" fmla="*/ 350844 h 350491"/>
                    <a:gd name="connsiteX6" fmla="*/ 20135 w 20189"/>
                    <a:gd name="connsiteY6" fmla="*/ 350844 h 350491"/>
                    <a:gd name="connsiteX7" fmla="*/ 20135 w 20189"/>
                    <a:gd name="connsiteY7" fmla="*/ 352 h 350491"/>
                    <a:gd name="connsiteX8" fmla="*/ 12756 w 20189"/>
                    <a:gd name="connsiteY8" fmla="*/ 352 h 350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89" h="350491">
                      <a:moveTo>
                        <a:pt x="12756" y="352"/>
                      </a:moveTo>
                      <a:cubicBezTo>
                        <a:pt x="8514" y="1459"/>
                        <a:pt x="3533" y="4041"/>
                        <a:pt x="950" y="7731"/>
                      </a:cubicBezTo>
                      <a:cubicBezTo>
                        <a:pt x="397" y="8469"/>
                        <a:pt x="28" y="10867"/>
                        <a:pt x="28" y="11605"/>
                      </a:cubicBezTo>
                      <a:cubicBezTo>
                        <a:pt x="28" y="47023"/>
                        <a:pt x="28" y="155122"/>
                        <a:pt x="28" y="335533"/>
                      </a:cubicBezTo>
                      <a:cubicBezTo>
                        <a:pt x="28" y="336271"/>
                        <a:pt x="581" y="340145"/>
                        <a:pt x="950" y="341067"/>
                      </a:cubicBezTo>
                      <a:cubicBezTo>
                        <a:pt x="3164" y="346416"/>
                        <a:pt x="6853" y="347708"/>
                        <a:pt x="12756" y="350844"/>
                      </a:cubicBezTo>
                      <a:lnTo>
                        <a:pt x="20135" y="350844"/>
                      </a:lnTo>
                      <a:cubicBezTo>
                        <a:pt x="20135" y="341067"/>
                        <a:pt x="20320" y="9760"/>
                        <a:pt x="20135" y="352"/>
                      </a:cubicBezTo>
                      <a:lnTo>
                        <a:pt x="12756" y="352"/>
                      </a:lnTo>
                      <a:close/>
                    </a:path>
                  </a:pathLst>
                </a:custGeom>
                <a:gradFill>
                  <a:gsLst>
                    <a:gs pos="21000">
                      <a:schemeClr val="bg1">
                        <a:lumMod val="85000"/>
                      </a:schemeClr>
                    </a:gs>
                    <a:gs pos="2000">
                      <a:schemeClr val="bg2">
                        <a:lumMod val="25000"/>
                      </a:schemeClr>
                    </a:gs>
                    <a:gs pos="1000">
                      <a:schemeClr val="tx1">
                        <a:lumMod val="75000"/>
                        <a:lumOff val="25000"/>
                      </a:schemeClr>
                    </a:gs>
                    <a:gs pos="0">
                      <a:schemeClr val="bg2">
                        <a:lumMod val="25000"/>
                      </a:schemeClr>
                    </a:gs>
                    <a:gs pos="99000">
                      <a:schemeClr val="tx1">
                        <a:lumMod val="75000"/>
                        <a:lumOff val="25000"/>
                      </a:schemeClr>
                    </a:gs>
                    <a:gs pos="82000">
                      <a:schemeClr val="bg1">
                        <a:lumMod val="85000"/>
                      </a:schemeClr>
                    </a:gs>
                    <a:gs pos="98000">
                      <a:schemeClr val="bg2">
                        <a:lumMod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n w="6098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</p:grpSp>
          <p:sp>
            <p:nvSpPr>
              <p:cNvPr id="28" name="íṧ1íḋè"/>
              <p:cNvSpPr/>
              <p:nvPr/>
            </p:nvSpPr>
            <p:spPr>
              <a:xfrm rot="10800000" flipV="1">
                <a:off x="7378902" y="2231580"/>
                <a:ext cx="20189" cy="557097"/>
              </a:xfrm>
              <a:custGeom>
                <a:avLst/>
                <a:gdLst>
                  <a:gd name="connsiteX0" fmla="*/ 12700 w 20189"/>
                  <a:gd name="connsiteY0" fmla="*/ 352 h 557097"/>
                  <a:gd name="connsiteX1" fmla="*/ 894 w 20189"/>
                  <a:gd name="connsiteY1" fmla="*/ 7731 h 557097"/>
                  <a:gd name="connsiteX2" fmla="*/ -28 w 20189"/>
                  <a:gd name="connsiteY2" fmla="*/ 11605 h 557097"/>
                  <a:gd name="connsiteX3" fmla="*/ -28 w 20189"/>
                  <a:gd name="connsiteY3" fmla="*/ 542138 h 557097"/>
                  <a:gd name="connsiteX4" fmla="*/ 894 w 20189"/>
                  <a:gd name="connsiteY4" fmla="*/ 547672 h 557097"/>
                  <a:gd name="connsiteX5" fmla="*/ 12700 w 20189"/>
                  <a:gd name="connsiteY5" fmla="*/ 557449 h 557097"/>
                  <a:gd name="connsiteX6" fmla="*/ 20079 w 20189"/>
                  <a:gd name="connsiteY6" fmla="*/ 557449 h 557097"/>
                  <a:gd name="connsiteX7" fmla="*/ 20079 w 20189"/>
                  <a:gd name="connsiteY7" fmla="*/ 352 h 557097"/>
                  <a:gd name="connsiteX8" fmla="*/ 12700 w 20189"/>
                  <a:gd name="connsiteY8" fmla="*/ 352 h 557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89" h="557097">
                    <a:moveTo>
                      <a:pt x="12700" y="352"/>
                    </a:moveTo>
                    <a:cubicBezTo>
                      <a:pt x="8457" y="1459"/>
                      <a:pt x="3477" y="4041"/>
                      <a:pt x="894" y="7731"/>
                    </a:cubicBezTo>
                    <a:cubicBezTo>
                      <a:pt x="341" y="8469"/>
                      <a:pt x="-28" y="10867"/>
                      <a:pt x="-28" y="11605"/>
                    </a:cubicBezTo>
                    <a:cubicBezTo>
                      <a:pt x="-28" y="47023"/>
                      <a:pt x="-28" y="361727"/>
                      <a:pt x="-28" y="542138"/>
                    </a:cubicBezTo>
                    <a:cubicBezTo>
                      <a:pt x="-28" y="542876"/>
                      <a:pt x="525" y="546750"/>
                      <a:pt x="894" y="547672"/>
                    </a:cubicBezTo>
                    <a:cubicBezTo>
                      <a:pt x="3108" y="553022"/>
                      <a:pt x="6797" y="554313"/>
                      <a:pt x="12700" y="557449"/>
                    </a:cubicBezTo>
                    <a:lnTo>
                      <a:pt x="20079" y="557449"/>
                    </a:lnTo>
                    <a:cubicBezTo>
                      <a:pt x="20079" y="547672"/>
                      <a:pt x="20263" y="9760"/>
                      <a:pt x="20079" y="352"/>
                    </a:cubicBezTo>
                    <a:lnTo>
                      <a:pt x="12700" y="352"/>
                    </a:lnTo>
                    <a:close/>
                  </a:path>
                </a:pathLst>
              </a:custGeom>
              <a:gradFill>
                <a:gsLst>
                  <a:gs pos="21000">
                    <a:schemeClr val="bg1">
                      <a:lumMod val="85000"/>
                    </a:schemeClr>
                  </a:gs>
                  <a:gs pos="2000">
                    <a:schemeClr val="bg2">
                      <a:lumMod val="25000"/>
                    </a:schemeClr>
                  </a:gs>
                  <a:gs pos="1000">
                    <a:schemeClr val="tx1">
                      <a:lumMod val="75000"/>
                      <a:lumOff val="25000"/>
                    </a:schemeClr>
                  </a:gs>
                  <a:gs pos="0">
                    <a:schemeClr val="bg2">
                      <a:lumMod val="25000"/>
                    </a:schemeClr>
                  </a:gs>
                  <a:gs pos="99000">
                    <a:schemeClr val="tx1">
                      <a:lumMod val="75000"/>
                      <a:lumOff val="25000"/>
                    </a:schemeClr>
                  </a:gs>
                  <a:gs pos="82000">
                    <a:schemeClr val="bg1">
                      <a:lumMod val="85000"/>
                    </a:schemeClr>
                  </a:gs>
                  <a:gs pos="98000">
                    <a:schemeClr val="bg2">
                      <a:lumMod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n w="60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29" name="iśļîdè"/>
              <p:cNvSpPr/>
              <p:nvPr/>
            </p:nvSpPr>
            <p:spPr>
              <a:xfrm>
                <a:off x="5953036" y="1311078"/>
                <a:ext cx="287772" cy="44272"/>
              </a:xfrm>
              <a:custGeom>
                <a:avLst/>
                <a:gdLst>
                  <a:gd name="connsiteX0" fmla="*/ 22793 w 287772"/>
                  <a:gd name="connsiteY0" fmla="*/ 98 h 44272"/>
                  <a:gd name="connsiteX1" fmla="*/ 266293 w 287772"/>
                  <a:gd name="connsiteY1" fmla="*/ 98 h 44272"/>
                  <a:gd name="connsiteX2" fmla="*/ 288429 w 287772"/>
                  <a:gd name="connsiteY2" fmla="*/ 22234 h 44272"/>
                  <a:gd name="connsiteX3" fmla="*/ 288429 w 287772"/>
                  <a:gd name="connsiteY3" fmla="*/ 22234 h 44272"/>
                  <a:gd name="connsiteX4" fmla="*/ 266293 w 287772"/>
                  <a:gd name="connsiteY4" fmla="*/ 44371 h 44272"/>
                  <a:gd name="connsiteX5" fmla="*/ 22793 w 287772"/>
                  <a:gd name="connsiteY5" fmla="*/ 44371 h 44272"/>
                  <a:gd name="connsiteX6" fmla="*/ 657 w 287772"/>
                  <a:gd name="connsiteY6" fmla="*/ 22234 h 44272"/>
                  <a:gd name="connsiteX7" fmla="*/ 657 w 287772"/>
                  <a:gd name="connsiteY7" fmla="*/ 22234 h 44272"/>
                  <a:gd name="connsiteX8" fmla="*/ 22793 w 287772"/>
                  <a:gd name="connsiteY8" fmla="*/ 98 h 44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7772" h="44272">
                    <a:moveTo>
                      <a:pt x="22793" y="98"/>
                    </a:moveTo>
                    <a:lnTo>
                      <a:pt x="266293" y="98"/>
                    </a:lnTo>
                    <a:cubicBezTo>
                      <a:pt x="278468" y="98"/>
                      <a:pt x="288429" y="10059"/>
                      <a:pt x="288429" y="22234"/>
                    </a:cubicBezTo>
                    <a:lnTo>
                      <a:pt x="288429" y="22234"/>
                    </a:lnTo>
                    <a:cubicBezTo>
                      <a:pt x="288429" y="34409"/>
                      <a:pt x="278468" y="44371"/>
                      <a:pt x="266293" y="44371"/>
                    </a:cubicBezTo>
                    <a:lnTo>
                      <a:pt x="22793" y="44371"/>
                    </a:lnTo>
                    <a:cubicBezTo>
                      <a:pt x="10618" y="44371"/>
                      <a:pt x="657" y="34409"/>
                      <a:pt x="657" y="22234"/>
                    </a:cubicBezTo>
                    <a:lnTo>
                      <a:pt x="657" y="22234"/>
                    </a:lnTo>
                    <a:cubicBezTo>
                      <a:pt x="657" y="10059"/>
                      <a:pt x="10618" y="98"/>
                      <a:pt x="22793" y="98"/>
                    </a:cubicBezTo>
                    <a:close/>
                  </a:path>
                </a:pathLst>
              </a:custGeom>
              <a:solidFill>
                <a:srgbClr val="1D1C1C">
                  <a:alpha val="10000"/>
                </a:srgbClr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30" name="îślíḍé"/>
              <p:cNvSpPr/>
              <p:nvPr/>
            </p:nvSpPr>
            <p:spPr>
              <a:xfrm>
                <a:off x="5953036" y="1311078"/>
                <a:ext cx="287772" cy="38738"/>
              </a:xfrm>
              <a:custGeom>
                <a:avLst/>
                <a:gdLst>
                  <a:gd name="connsiteX0" fmla="*/ 288429 w 287772"/>
                  <a:gd name="connsiteY0" fmla="*/ 35701 h 38738"/>
                  <a:gd name="connsiteX1" fmla="*/ 288429 w 287772"/>
                  <a:gd name="connsiteY1" fmla="*/ 38837 h 38738"/>
                  <a:gd name="connsiteX2" fmla="*/ 657 w 287772"/>
                  <a:gd name="connsiteY2" fmla="*/ 38837 h 38738"/>
                  <a:gd name="connsiteX3" fmla="*/ 657 w 287772"/>
                  <a:gd name="connsiteY3" fmla="*/ 35516 h 38738"/>
                  <a:gd name="connsiteX4" fmla="*/ 288429 w 287772"/>
                  <a:gd name="connsiteY4" fmla="*/ 35516 h 38738"/>
                  <a:gd name="connsiteX5" fmla="*/ 288429 w 287772"/>
                  <a:gd name="connsiteY5" fmla="*/ 27584 h 38738"/>
                  <a:gd name="connsiteX6" fmla="*/ 288429 w 287772"/>
                  <a:gd name="connsiteY6" fmla="*/ 30904 h 38738"/>
                  <a:gd name="connsiteX7" fmla="*/ 657 w 287772"/>
                  <a:gd name="connsiteY7" fmla="*/ 30904 h 38738"/>
                  <a:gd name="connsiteX8" fmla="*/ 657 w 287772"/>
                  <a:gd name="connsiteY8" fmla="*/ 27584 h 38738"/>
                  <a:gd name="connsiteX9" fmla="*/ 288429 w 287772"/>
                  <a:gd name="connsiteY9" fmla="*/ 27584 h 38738"/>
                  <a:gd name="connsiteX10" fmla="*/ 288429 w 287772"/>
                  <a:gd name="connsiteY10" fmla="*/ 17807 h 38738"/>
                  <a:gd name="connsiteX11" fmla="*/ 288429 w 287772"/>
                  <a:gd name="connsiteY11" fmla="*/ 21128 h 38738"/>
                  <a:gd name="connsiteX12" fmla="*/ 657 w 287772"/>
                  <a:gd name="connsiteY12" fmla="*/ 21128 h 38738"/>
                  <a:gd name="connsiteX13" fmla="*/ 657 w 287772"/>
                  <a:gd name="connsiteY13" fmla="*/ 17807 h 38738"/>
                  <a:gd name="connsiteX14" fmla="*/ 288429 w 287772"/>
                  <a:gd name="connsiteY14" fmla="*/ 17807 h 38738"/>
                  <a:gd name="connsiteX15" fmla="*/ 288429 w 287772"/>
                  <a:gd name="connsiteY15" fmla="*/ 9875 h 38738"/>
                  <a:gd name="connsiteX16" fmla="*/ 288429 w 287772"/>
                  <a:gd name="connsiteY16" fmla="*/ 13011 h 38738"/>
                  <a:gd name="connsiteX17" fmla="*/ 657 w 287772"/>
                  <a:gd name="connsiteY17" fmla="*/ 13011 h 38738"/>
                  <a:gd name="connsiteX18" fmla="*/ 657 w 287772"/>
                  <a:gd name="connsiteY18" fmla="*/ 9875 h 38738"/>
                  <a:gd name="connsiteX19" fmla="*/ 288429 w 287772"/>
                  <a:gd name="connsiteY19" fmla="*/ 9875 h 38738"/>
                  <a:gd name="connsiteX20" fmla="*/ 288429 w 287772"/>
                  <a:gd name="connsiteY20" fmla="*/ 98 h 38738"/>
                  <a:gd name="connsiteX21" fmla="*/ 288429 w 287772"/>
                  <a:gd name="connsiteY21" fmla="*/ 3418 h 38738"/>
                  <a:gd name="connsiteX22" fmla="*/ 657 w 287772"/>
                  <a:gd name="connsiteY22" fmla="*/ 3418 h 38738"/>
                  <a:gd name="connsiteX23" fmla="*/ 657 w 287772"/>
                  <a:gd name="connsiteY23" fmla="*/ 98 h 38738"/>
                  <a:gd name="connsiteX24" fmla="*/ 288429 w 287772"/>
                  <a:gd name="connsiteY24" fmla="*/ 98 h 3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87772" h="38738">
                    <a:moveTo>
                      <a:pt x="288429" y="35701"/>
                    </a:moveTo>
                    <a:lnTo>
                      <a:pt x="288429" y="38837"/>
                    </a:lnTo>
                    <a:lnTo>
                      <a:pt x="657" y="38837"/>
                    </a:lnTo>
                    <a:lnTo>
                      <a:pt x="657" y="35516"/>
                    </a:lnTo>
                    <a:lnTo>
                      <a:pt x="288429" y="35516"/>
                    </a:lnTo>
                    <a:close/>
                    <a:moveTo>
                      <a:pt x="288429" y="27584"/>
                    </a:moveTo>
                    <a:lnTo>
                      <a:pt x="288429" y="30904"/>
                    </a:lnTo>
                    <a:lnTo>
                      <a:pt x="657" y="30904"/>
                    </a:lnTo>
                    <a:lnTo>
                      <a:pt x="657" y="27584"/>
                    </a:lnTo>
                    <a:lnTo>
                      <a:pt x="288429" y="27584"/>
                    </a:lnTo>
                    <a:close/>
                    <a:moveTo>
                      <a:pt x="288429" y="17807"/>
                    </a:moveTo>
                    <a:lnTo>
                      <a:pt x="288429" y="21128"/>
                    </a:lnTo>
                    <a:lnTo>
                      <a:pt x="657" y="21128"/>
                    </a:lnTo>
                    <a:lnTo>
                      <a:pt x="657" y="17807"/>
                    </a:lnTo>
                    <a:lnTo>
                      <a:pt x="288429" y="17807"/>
                    </a:lnTo>
                    <a:close/>
                    <a:moveTo>
                      <a:pt x="288429" y="9875"/>
                    </a:moveTo>
                    <a:lnTo>
                      <a:pt x="288429" y="13011"/>
                    </a:lnTo>
                    <a:lnTo>
                      <a:pt x="657" y="13011"/>
                    </a:lnTo>
                    <a:lnTo>
                      <a:pt x="657" y="9875"/>
                    </a:lnTo>
                    <a:lnTo>
                      <a:pt x="288429" y="9875"/>
                    </a:lnTo>
                    <a:close/>
                    <a:moveTo>
                      <a:pt x="288429" y="98"/>
                    </a:moveTo>
                    <a:lnTo>
                      <a:pt x="288429" y="3418"/>
                    </a:lnTo>
                    <a:lnTo>
                      <a:pt x="657" y="3418"/>
                    </a:lnTo>
                    <a:lnTo>
                      <a:pt x="657" y="98"/>
                    </a:lnTo>
                    <a:lnTo>
                      <a:pt x="288429" y="98"/>
                    </a:ln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31" name="iṡḷïḋê"/>
              <p:cNvSpPr/>
              <p:nvPr/>
            </p:nvSpPr>
            <p:spPr>
              <a:xfrm>
                <a:off x="5953036" y="1318457"/>
                <a:ext cx="287772" cy="38738"/>
              </a:xfrm>
              <a:custGeom>
                <a:avLst/>
                <a:gdLst>
                  <a:gd name="connsiteX0" fmla="*/ 288429 w 287772"/>
                  <a:gd name="connsiteY0" fmla="*/ 35701 h 38738"/>
                  <a:gd name="connsiteX1" fmla="*/ 288429 w 287772"/>
                  <a:gd name="connsiteY1" fmla="*/ 38837 h 38738"/>
                  <a:gd name="connsiteX2" fmla="*/ 657 w 287772"/>
                  <a:gd name="connsiteY2" fmla="*/ 38837 h 38738"/>
                  <a:gd name="connsiteX3" fmla="*/ 657 w 287772"/>
                  <a:gd name="connsiteY3" fmla="*/ 35516 h 38738"/>
                  <a:gd name="connsiteX4" fmla="*/ 288429 w 287772"/>
                  <a:gd name="connsiteY4" fmla="*/ 35516 h 38738"/>
                  <a:gd name="connsiteX5" fmla="*/ 288429 w 287772"/>
                  <a:gd name="connsiteY5" fmla="*/ 27584 h 38738"/>
                  <a:gd name="connsiteX6" fmla="*/ 288429 w 287772"/>
                  <a:gd name="connsiteY6" fmla="*/ 30904 h 38738"/>
                  <a:gd name="connsiteX7" fmla="*/ 657 w 287772"/>
                  <a:gd name="connsiteY7" fmla="*/ 30904 h 38738"/>
                  <a:gd name="connsiteX8" fmla="*/ 657 w 287772"/>
                  <a:gd name="connsiteY8" fmla="*/ 27584 h 38738"/>
                  <a:gd name="connsiteX9" fmla="*/ 288429 w 287772"/>
                  <a:gd name="connsiteY9" fmla="*/ 27584 h 38738"/>
                  <a:gd name="connsiteX10" fmla="*/ 288429 w 287772"/>
                  <a:gd name="connsiteY10" fmla="*/ 17807 h 38738"/>
                  <a:gd name="connsiteX11" fmla="*/ 288429 w 287772"/>
                  <a:gd name="connsiteY11" fmla="*/ 21128 h 38738"/>
                  <a:gd name="connsiteX12" fmla="*/ 657 w 287772"/>
                  <a:gd name="connsiteY12" fmla="*/ 21128 h 38738"/>
                  <a:gd name="connsiteX13" fmla="*/ 657 w 287772"/>
                  <a:gd name="connsiteY13" fmla="*/ 17807 h 38738"/>
                  <a:gd name="connsiteX14" fmla="*/ 288429 w 287772"/>
                  <a:gd name="connsiteY14" fmla="*/ 17807 h 38738"/>
                  <a:gd name="connsiteX15" fmla="*/ 288429 w 287772"/>
                  <a:gd name="connsiteY15" fmla="*/ 9875 h 38738"/>
                  <a:gd name="connsiteX16" fmla="*/ 288429 w 287772"/>
                  <a:gd name="connsiteY16" fmla="*/ 13011 h 38738"/>
                  <a:gd name="connsiteX17" fmla="*/ 657 w 287772"/>
                  <a:gd name="connsiteY17" fmla="*/ 13011 h 38738"/>
                  <a:gd name="connsiteX18" fmla="*/ 657 w 287772"/>
                  <a:gd name="connsiteY18" fmla="*/ 9875 h 38738"/>
                  <a:gd name="connsiteX19" fmla="*/ 288429 w 287772"/>
                  <a:gd name="connsiteY19" fmla="*/ 9875 h 38738"/>
                  <a:gd name="connsiteX20" fmla="*/ 288429 w 287772"/>
                  <a:gd name="connsiteY20" fmla="*/ 98 h 38738"/>
                  <a:gd name="connsiteX21" fmla="*/ 288429 w 287772"/>
                  <a:gd name="connsiteY21" fmla="*/ 3418 h 38738"/>
                  <a:gd name="connsiteX22" fmla="*/ 657 w 287772"/>
                  <a:gd name="connsiteY22" fmla="*/ 3418 h 38738"/>
                  <a:gd name="connsiteX23" fmla="*/ 657 w 287772"/>
                  <a:gd name="connsiteY23" fmla="*/ 98 h 38738"/>
                  <a:gd name="connsiteX24" fmla="*/ 288429 w 287772"/>
                  <a:gd name="connsiteY24" fmla="*/ 98 h 3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87772" h="38738">
                    <a:moveTo>
                      <a:pt x="288429" y="35701"/>
                    </a:moveTo>
                    <a:lnTo>
                      <a:pt x="288429" y="38837"/>
                    </a:lnTo>
                    <a:lnTo>
                      <a:pt x="657" y="38837"/>
                    </a:lnTo>
                    <a:lnTo>
                      <a:pt x="657" y="35516"/>
                    </a:lnTo>
                    <a:lnTo>
                      <a:pt x="288429" y="35516"/>
                    </a:lnTo>
                    <a:close/>
                    <a:moveTo>
                      <a:pt x="288429" y="27584"/>
                    </a:moveTo>
                    <a:lnTo>
                      <a:pt x="288429" y="30904"/>
                    </a:lnTo>
                    <a:lnTo>
                      <a:pt x="657" y="30904"/>
                    </a:lnTo>
                    <a:lnTo>
                      <a:pt x="657" y="27584"/>
                    </a:lnTo>
                    <a:lnTo>
                      <a:pt x="288429" y="27584"/>
                    </a:lnTo>
                    <a:close/>
                    <a:moveTo>
                      <a:pt x="288429" y="17807"/>
                    </a:moveTo>
                    <a:lnTo>
                      <a:pt x="288429" y="21128"/>
                    </a:lnTo>
                    <a:lnTo>
                      <a:pt x="657" y="21128"/>
                    </a:lnTo>
                    <a:lnTo>
                      <a:pt x="657" y="17807"/>
                    </a:lnTo>
                    <a:lnTo>
                      <a:pt x="288429" y="17807"/>
                    </a:lnTo>
                    <a:close/>
                    <a:moveTo>
                      <a:pt x="288429" y="9875"/>
                    </a:moveTo>
                    <a:lnTo>
                      <a:pt x="288429" y="13011"/>
                    </a:lnTo>
                    <a:lnTo>
                      <a:pt x="657" y="13011"/>
                    </a:lnTo>
                    <a:lnTo>
                      <a:pt x="657" y="9875"/>
                    </a:lnTo>
                    <a:lnTo>
                      <a:pt x="288429" y="9875"/>
                    </a:lnTo>
                    <a:close/>
                    <a:moveTo>
                      <a:pt x="288429" y="98"/>
                    </a:moveTo>
                    <a:lnTo>
                      <a:pt x="288429" y="3418"/>
                    </a:lnTo>
                    <a:lnTo>
                      <a:pt x="657" y="3418"/>
                    </a:lnTo>
                    <a:lnTo>
                      <a:pt x="657" y="98"/>
                    </a:lnTo>
                    <a:lnTo>
                      <a:pt x="288429" y="98"/>
                    </a:ln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32" name="íś1îḓè"/>
              <p:cNvSpPr/>
              <p:nvPr/>
            </p:nvSpPr>
            <p:spPr>
              <a:xfrm>
                <a:off x="5959493" y="1311078"/>
                <a:ext cx="274859" cy="44272"/>
              </a:xfrm>
              <a:custGeom>
                <a:avLst/>
                <a:gdLst>
                  <a:gd name="connsiteX0" fmla="*/ 3977 w 274859"/>
                  <a:gd name="connsiteY0" fmla="*/ 98 h 44272"/>
                  <a:gd name="connsiteX1" fmla="*/ 3977 w 274859"/>
                  <a:gd name="connsiteY1" fmla="*/ 44371 h 44272"/>
                  <a:gd name="connsiteX2" fmla="*/ 657 w 274859"/>
                  <a:gd name="connsiteY2" fmla="*/ 44371 h 44272"/>
                  <a:gd name="connsiteX3" fmla="*/ 657 w 274859"/>
                  <a:gd name="connsiteY3" fmla="*/ 98 h 44272"/>
                  <a:gd name="connsiteX4" fmla="*/ 3977 w 274859"/>
                  <a:gd name="connsiteY4" fmla="*/ 98 h 44272"/>
                  <a:gd name="connsiteX5" fmla="*/ 13754 w 274859"/>
                  <a:gd name="connsiteY5" fmla="*/ 98 h 44272"/>
                  <a:gd name="connsiteX6" fmla="*/ 13754 w 274859"/>
                  <a:gd name="connsiteY6" fmla="*/ 44371 h 44272"/>
                  <a:gd name="connsiteX7" fmla="*/ 10434 w 274859"/>
                  <a:gd name="connsiteY7" fmla="*/ 44371 h 44272"/>
                  <a:gd name="connsiteX8" fmla="*/ 10434 w 274859"/>
                  <a:gd name="connsiteY8" fmla="*/ 98 h 44272"/>
                  <a:gd name="connsiteX9" fmla="*/ 13754 w 274859"/>
                  <a:gd name="connsiteY9" fmla="*/ 98 h 44272"/>
                  <a:gd name="connsiteX10" fmla="*/ 21871 w 274859"/>
                  <a:gd name="connsiteY10" fmla="*/ 98 h 44272"/>
                  <a:gd name="connsiteX11" fmla="*/ 21871 w 274859"/>
                  <a:gd name="connsiteY11" fmla="*/ 44371 h 44272"/>
                  <a:gd name="connsiteX12" fmla="*/ 18551 w 274859"/>
                  <a:gd name="connsiteY12" fmla="*/ 44371 h 44272"/>
                  <a:gd name="connsiteX13" fmla="*/ 18551 w 274859"/>
                  <a:gd name="connsiteY13" fmla="*/ 98 h 44272"/>
                  <a:gd name="connsiteX14" fmla="*/ 21871 w 274859"/>
                  <a:gd name="connsiteY14" fmla="*/ 98 h 44272"/>
                  <a:gd name="connsiteX15" fmla="*/ 31832 w 274859"/>
                  <a:gd name="connsiteY15" fmla="*/ 98 h 44272"/>
                  <a:gd name="connsiteX16" fmla="*/ 31832 w 274859"/>
                  <a:gd name="connsiteY16" fmla="*/ 44371 h 44272"/>
                  <a:gd name="connsiteX17" fmla="*/ 28512 w 274859"/>
                  <a:gd name="connsiteY17" fmla="*/ 44371 h 44272"/>
                  <a:gd name="connsiteX18" fmla="*/ 28512 w 274859"/>
                  <a:gd name="connsiteY18" fmla="*/ 98 h 44272"/>
                  <a:gd name="connsiteX19" fmla="*/ 31832 w 274859"/>
                  <a:gd name="connsiteY19" fmla="*/ 98 h 44272"/>
                  <a:gd name="connsiteX20" fmla="*/ 39949 w 274859"/>
                  <a:gd name="connsiteY20" fmla="*/ 98 h 44272"/>
                  <a:gd name="connsiteX21" fmla="*/ 39949 w 274859"/>
                  <a:gd name="connsiteY21" fmla="*/ 44371 h 44272"/>
                  <a:gd name="connsiteX22" fmla="*/ 36629 w 274859"/>
                  <a:gd name="connsiteY22" fmla="*/ 44371 h 44272"/>
                  <a:gd name="connsiteX23" fmla="*/ 36629 w 274859"/>
                  <a:gd name="connsiteY23" fmla="*/ 98 h 44272"/>
                  <a:gd name="connsiteX24" fmla="*/ 39949 w 274859"/>
                  <a:gd name="connsiteY24" fmla="*/ 98 h 44272"/>
                  <a:gd name="connsiteX25" fmla="*/ 49726 w 274859"/>
                  <a:gd name="connsiteY25" fmla="*/ 98 h 44272"/>
                  <a:gd name="connsiteX26" fmla="*/ 49726 w 274859"/>
                  <a:gd name="connsiteY26" fmla="*/ 44371 h 44272"/>
                  <a:gd name="connsiteX27" fmla="*/ 46405 w 274859"/>
                  <a:gd name="connsiteY27" fmla="*/ 44371 h 44272"/>
                  <a:gd name="connsiteX28" fmla="*/ 46405 w 274859"/>
                  <a:gd name="connsiteY28" fmla="*/ 98 h 44272"/>
                  <a:gd name="connsiteX29" fmla="*/ 49726 w 274859"/>
                  <a:gd name="connsiteY29" fmla="*/ 98 h 44272"/>
                  <a:gd name="connsiteX30" fmla="*/ 57842 w 274859"/>
                  <a:gd name="connsiteY30" fmla="*/ 98 h 44272"/>
                  <a:gd name="connsiteX31" fmla="*/ 57842 w 274859"/>
                  <a:gd name="connsiteY31" fmla="*/ 44371 h 44272"/>
                  <a:gd name="connsiteX32" fmla="*/ 54707 w 274859"/>
                  <a:gd name="connsiteY32" fmla="*/ 44371 h 44272"/>
                  <a:gd name="connsiteX33" fmla="*/ 54707 w 274859"/>
                  <a:gd name="connsiteY33" fmla="*/ 98 h 44272"/>
                  <a:gd name="connsiteX34" fmla="*/ 57842 w 274859"/>
                  <a:gd name="connsiteY34" fmla="*/ 98 h 44272"/>
                  <a:gd name="connsiteX35" fmla="*/ 67804 w 274859"/>
                  <a:gd name="connsiteY35" fmla="*/ 98 h 44272"/>
                  <a:gd name="connsiteX36" fmla="*/ 67804 w 274859"/>
                  <a:gd name="connsiteY36" fmla="*/ 44371 h 44272"/>
                  <a:gd name="connsiteX37" fmla="*/ 64483 w 274859"/>
                  <a:gd name="connsiteY37" fmla="*/ 44371 h 44272"/>
                  <a:gd name="connsiteX38" fmla="*/ 64483 w 274859"/>
                  <a:gd name="connsiteY38" fmla="*/ 98 h 44272"/>
                  <a:gd name="connsiteX39" fmla="*/ 67804 w 274859"/>
                  <a:gd name="connsiteY39" fmla="*/ 98 h 44272"/>
                  <a:gd name="connsiteX40" fmla="*/ 75920 w 274859"/>
                  <a:gd name="connsiteY40" fmla="*/ 98 h 44272"/>
                  <a:gd name="connsiteX41" fmla="*/ 75920 w 274859"/>
                  <a:gd name="connsiteY41" fmla="*/ 44371 h 44272"/>
                  <a:gd name="connsiteX42" fmla="*/ 72600 w 274859"/>
                  <a:gd name="connsiteY42" fmla="*/ 44371 h 44272"/>
                  <a:gd name="connsiteX43" fmla="*/ 72600 w 274859"/>
                  <a:gd name="connsiteY43" fmla="*/ 98 h 44272"/>
                  <a:gd name="connsiteX44" fmla="*/ 75920 w 274859"/>
                  <a:gd name="connsiteY44" fmla="*/ 98 h 44272"/>
                  <a:gd name="connsiteX45" fmla="*/ 85697 w 274859"/>
                  <a:gd name="connsiteY45" fmla="*/ 98 h 44272"/>
                  <a:gd name="connsiteX46" fmla="*/ 85697 w 274859"/>
                  <a:gd name="connsiteY46" fmla="*/ 44371 h 44272"/>
                  <a:gd name="connsiteX47" fmla="*/ 82377 w 274859"/>
                  <a:gd name="connsiteY47" fmla="*/ 44371 h 44272"/>
                  <a:gd name="connsiteX48" fmla="*/ 82377 w 274859"/>
                  <a:gd name="connsiteY48" fmla="*/ 98 h 44272"/>
                  <a:gd name="connsiteX49" fmla="*/ 85697 w 274859"/>
                  <a:gd name="connsiteY49" fmla="*/ 98 h 44272"/>
                  <a:gd name="connsiteX50" fmla="*/ 93998 w 274859"/>
                  <a:gd name="connsiteY50" fmla="*/ 98 h 44272"/>
                  <a:gd name="connsiteX51" fmla="*/ 93998 w 274859"/>
                  <a:gd name="connsiteY51" fmla="*/ 44371 h 44272"/>
                  <a:gd name="connsiteX52" fmla="*/ 90678 w 274859"/>
                  <a:gd name="connsiteY52" fmla="*/ 44371 h 44272"/>
                  <a:gd name="connsiteX53" fmla="*/ 90678 w 274859"/>
                  <a:gd name="connsiteY53" fmla="*/ 98 h 44272"/>
                  <a:gd name="connsiteX54" fmla="*/ 93998 w 274859"/>
                  <a:gd name="connsiteY54" fmla="*/ 98 h 44272"/>
                  <a:gd name="connsiteX55" fmla="*/ 103775 w 274859"/>
                  <a:gd name="connsiteY55" fmla="*/ 98 h 44272"/>
                  <a:gd name="connsiteX56" fmla="*/ 103775 w 274859"/>
                  <a:gd name="connsiteY56" fmla="*/ 44371 h 44272"/>
                  <a:gd name="connsiteX57" fmla="*/ 100455 w 274859"/>
                  <a:gd name="connsiteY57" fmla="*/ 44371 h 44272"/>
                  <a:gd name="connsiteX58" fmla="*/ 100455 w 274859"/>
                  <a:gd name="connsiteY58" fmla="*/ 98 h 44272"/>
                  <a:gd name="connsiteX59" fmla="*/ 103775 w 274859"/>
                  <a:gd name="connsiteY59" fmla="*/ 98 h 44272"/>
                  <a:gd name="connsiteX60" fmla="*/ 111892 w 274859"/>
                  <a:gd name="connsiteY60" fmla="*/ 98 h 44272"/>
                  <a:gd name="connsiteX61" fmla="*/ 111892 w 274859"/>
                  <a:gd name="connsiteY61" fmla="*/ 44371 h 44272"/>
                  <a:gd name="connsiteX62" fmla="*/ 108572 w 274859"/>
                  <a:gd name="connsiteY62" fmla="*/ 44371 h 44272"/>
                  <a:gd name="connsiteX63" fmla="*/ 108572 w 274859"/>
                  <a:gd name="connsiteY63" fmla="*/ 98 h 44272"/>
                  <a:gd name="connsiteX64" fmla="*/ 111892 w 274859"/>
                  <a:gd name="connsiteY64" fmla="*/ 98 h 44272"/>
                  <a:gd name="connsiteX65" fmla="*/ 121669 w 274859"/>
                  <a:gd name="connsiteY65" fmla="*/ 98 h 44272"/>
                  <a:gd name="connsiteX66" fmla="*/ 121669 w 274859"/>
                  <a:gd name="connsiteY66" fmla="*/ 44371 h 44272"/>
                  <a:gd name="connsiteX67" fmla="*/ 118348 w 274859"/>
                  <a:gd name="connsiteY67" fmla="*/ 44371 h 44272"/>
                  <a:gd name="connsiteX68" fmla="*/ 118348 w 274859"/>
                  <a:gd name="connsiteY68" fmla="*/ 98 h 44272"/>
                  <a:gd name="connsiteX69" fmla="*/ 121669 w 274859"/>
                  <a:gd name="connsiteY69" fmla="*/ 98 h 44272"/>
                  <a:gd name="connsiteX70" fmla="*/ 131630 w 274859"/>
                  <a:gd name="connsiteY70" fmla="*/ 98 h 44272"/>
                  <a:gd name="connsiteX71" fmla="*/ 131630 w 274859"/>
                  <a:gd name="connsiteY71" fmla="*/ 44371 h 44272"/>
                  <a:gd name="connsiteX72" fmla="*/ 128310 w 274859"/>
                  <a:gd name="connsiteY72" fmla="*/ 44371 h 44272"/>
                  <a:gd name="connsiteX73" fmla="*/ 128310 w 274859"/>
                  <a:gd name="connsiteY73" fmla="*/ 98 h 44272"/>
                  <a:gd name="connsiteX74" fmla="*/ 131630 w 274859"/>
                  <a:gd name="connsiteY74" fmla="*/ 98 h 44272"/>
                  <a:gd name="connsiteX75" fmla="*/ 139747 w 274859"/>
                  <a:gd name="connsiteY75" fmla="*/ 98 h 44272"/>
                  <a:gd name="connsiteX76" fmla="*/ 139747 w 274859"/>
                  <a:gd name="connsiteY76" fmla="*/ 44371 h 44272"/>
                  <a:gd name="connsiteX77" fmla="*/ 136426 w 274859"/>
                  <a:gd name="connsiteY77" fmla="*/ 44371 h 44272"/>
                  <a:gd name="connsiteX78" fmla="*/ 136426 w 274859"/>
                  <a:gd name="connsiteY78" fmla="*/ 98 h 44272"/>
                  <a:gd name="connsiteX79" fmla="*/ 139747 w 274859"/>
                  <a:gd name="connsiteY79" fmla="*/ 98 h 44272"/>
                  <a:gd name="connsiteX80" fmla="*/ 149524 w 274859"/>
                  <a:gd name="connsiteY80" fmla="*/ 98 h 44272"/>
                  <a:gd name="connsiteX81" fmla="*/ 149524 w 274859"/>
                  <a:gd name="connsiteY81" fmla="*/ 44371 h 44272"/>
                  <a:gd name="connsiteX82" fmla="*/ 146203 w 274859"/>
                  <a:gd name="connsiteY82" fmla="*/ 44371 h 44272"/>
                  <a:gd name="connsiteX83" fmla="*/ 146203 w 274859"/>
                  <a:gd name="connsiteY83" fmla="*/ 98 h 44272"/>
                  <a:gd name="connsiteX84" fmla="*/ 149524 w 274859"/>
                  <a:gd name="connsiteY84" fmla="*/ 98 h 44272"/>
                  <a:gd name="connsiteX85" fmla="*/ 157640 w 274859"/>
                  <a:gd name="connsiteY85" fmla="*/ 98 h 44272"/>
                  <a:gd name="connsiteX86" fmla="*/ 157640 w 274859"/>
                  <a:gd name="connsiteY86" fmla="*/ 44371 h 44272"/>
                  <a:gd name="connsiteX87" fmla="*/ 154320 w 274859"/>
                  <a:gd name="connsiteY87" fmla="*/ 44371 h 44272"/>
                  <a:gd name="connsiteX88" fmla="*/ 154320 w 274859"/>
                  <a:gd name="connsiteY88" fmla="*/ 98 h 44272"/>
                  <a:gd name="connsiteX89" fmla="*/ 157640 w 274859"/>
                  <a:gd name="connsiteY89" fmla="*/ 98 h 44272"/>
                  <a:gd name="connsiteX90" fmla="*/ 167602 w 274859"/>
                  <a:gd name="connsiteY90" fmla="*/ 98 h 44272"/>
                  <a:gd name="connsiteX91" fmla="*/ 167602 w 274859"/>
                  <a:gd name="connsiteY91" fmla="*/ 44371 h 44272"/>
                  <a:gd name="connsiteX92" fmla="*/ 164281 w 274859"/>
                  <a:gd name="connsiteY92" fmla="*/ 44371 h 44272"/>
                  <a:gd name="connsiteX93" fmla="*/ 164281 w 274859"/>
                  <a:gd name="connsiteY93" fmla="*/ 98 h 44272"/>
                  <a:gd name="connsiteX94" fmla="*/ 167602 w 274859"/>
                  <a:gd name="connsiteY94" fmla="*/ 98 h 44272"/>
                  <a:gd name="connsiteX95" fmla="*/ 175718 w 274859"/>
                  <a:gd name="connsiteY95" fmla="*/ 98 h 44272"/>
                  <a:gd name="connsiteX96" fmla="*/ 175718 w 274859"/>
                  <a:gd name="connsiteY96" fmla="*/ 44371 h 44272"/>
                  <a:gd name="connsiteX97" fmla="*/ 172398 w 274859"/>
                  <a:gd name="connsiteY97" fmla="*/ 44371 h 44272"/>
                  <a:gd name="connsiteX98" fmla="*/ 172398 w 274859"/>
                  <a:gd name="connsiteY98" fmla="*/ 98 h 44272"/>
                  <a:gd name="connsiteX99" fmla="*/ 175718 w 274859"/>
                  <a:gd name="connsiteY99" fmla="*/ 98 h 44272"/>
                  <a:gd name="connsiteX100" fmla="*/ 185495 w 274859"/>
                  <a:gd name="connsiteY100" fmla="*/ 98 h 44272"/>
                  <a:gd name="connsiteX101" fmla="*/ 185495 w 274859"/>
                  <a:gd name="connsiteY101" fmla="*/ 44371 h 44272"/>
                  <a:gd name="connsiteX102" fmla="*/ 182175 w 274859"/>
                  <a:gd name="connsiteY102" fmla="*/ 44371 h 44272"/>
                  <a:gd name="connsiteX103" fmla="*/ 182175 w 274859"/>
                  <a:gd name="connsiteY103" fmla="*/ 98 h 44272"/>
                  <a:gd name="connsiteX104" fmla="*/ 185495 w 274859"/>
                  <a:gd name="connsiteY104" fmla="*/ 98 h 44272"/>
                  <a:gd name="connsiteX105" fmla="*/ 193796 w 274859"/>
                  <a:gd name="connsiteY105" fmla="*/ 98 h 44272"/>
                  <a:gd name="connsiteX106" fmla="*/ 193796 w 274859"/>
                  <a:gd name="connsiteY106" fmla="*/ 44371 h 44272"/>
                  <a:gd name="connsiteX107" fmla="*/ 190476 w 274859"/>
                  <a:gd name="connsiteY107" fmla="*/ 44371 h 44272"/>
                  <a:gd name="connsiteX108" fmla="*/ 190476 w 274859"/>
                  <a:gd name="connsiteY108" fmla="*/ 98 h 44272"/>
                  <a:gd name="connsiteX109" fmla="*/ 193796 w 274859"/>
                  <a:gd name="connsiteY109" fmla="*/ 98 h 44272"/>
                  <a:gd name="connsiteX110" fmla="*/ 203573 w 274859"/>
                  <a:gd name="connsiteY110" fmla="*/ 98 h 44272"/>
                  <a:gd name="connsiteX111" fmla="*/ 203573 w 274859"/>
                  <a:gd name="connsiteY111" fmla="*/ 44371 h 44272"/>
                  <a:gd name="connsiteX112" fmla="*/ 200253 w 274859"/>
                  <a:gd name="connsiteY112" fmla="*/ 44371 h 44272"/>
                  <a:gd name="connsiteX113" fmla="*/ 200253 w 274859"/>
                  <a:gd name="connsiteY113" fmla="*/ 98 h 44272"/>
                  <a:gd name="connsiteX114" fmla="*/ 203573 w 274859"/>
                  <a:gd name="connsiteY114" fmla="*/ 98 h 44272"/>
                  <a:gd name="connsiteX115" fmla="*/ 211690 w 274859"/>
                  <a:gd name="connsiteY115" fmla="*/ 98 h 44272"/>
                  <a:gd name="connsiteX116" fmla="*/ 211690 w 274859"/>
                  <a:gd name="connsiteY116" fmla="*/ 44371 h 44272"/>
                  <a:gd name="connsiteX117" fmla="*/ 208369 w 274859"/>
                  <a:gd name="connsiteY117" fmla="*/ 44371 h 44272"/>
                  <a:gd name="connsiteX118" fmla="*/ 208369 w 274859"/>
                  <a:gd name="connsiteY118" fmla="*/ 98 h 44272"/>
                  <a:gd name="connsiteX119" fmla="*/ 211690 w 274859"/>
                  <a:gd name="connsiteY119" fmla="*/ 98 h 44272"/>
                  <a:gd name="connsiteX120" fmla="*/ 221467 w 274859"/>
                  <a:gd name="connsiteY120" fmla="*/ 98 h 44272"/>
                  <a:gd name="connsiteX121" fmla="*/ 221467 w 274859"/>
                  <a:gd name="connsiteY121" fmla="*/ 44371 h 44272"/>
                  <a:gd name="connsiteX122" fmla="*/ 218146 w 274859"/>
                  <a:gd name="connsiteY122" fmla="*/ 44371 h 44272"/>
                  <a:gd name="connsiteX123" fmla="*/ 218146 w 274859"/>
                  <a:gd name="connsiteY123" fmla="*/ 98 h 44272"/>
                  <a:gd name="connsiteX124" fmla="*/ 221467 w 274859"/>
                  <a:gd name="connsiteY124" fmla="*/ 98 h 44272"/>
                  <a:gd name="connsiteX125" fmla="*/ 229768 w 274859"/>
                  <a:gd name="connsiteY125" fmla="*/ 98 h 44272"/>
                  <a:gd name="connsiteX126" fmla="*/ 229768 w 274859"/>
                  <a:gd name="connsiteY126" fmla="*/ 44371 h 44272"/>
                  <a:gd name="connsiteX127" fmla="*/ 226447 w 274859"/>
                  <a:gd name="connsiteY127" fmla="*/ 44371 h 44272"/>
                  <a:gd name="connsiteX128" fmla="*/ 226447 w 274859"/>
                  <a:gd name="connsiteY128" fmla="*/ 98 h 44272"/>
                  <a:gd name="connsiteX129" fmla="*/ 229768 w 274859"/>
                  <a:gd name="connsiteY129" fmla="*/ 98 h 44272"/>
                  <a:gd name="connsiteX130" fmla="*/ 239545 w 274859"/>
                  <a:gd name="connsiteY130" fmla="*/ 98 h 44272"/>
                  <a:gd name="connsiteX131" fmla="*/ 239545 w 274859"/>
                  <a:gd name="connsiteY131" fmla="*/ 44371 h 44272"/>
                  <a:gd name="connsiteX132" fmla="*/ 236224 w 274859"/>
                  <a:gd name="connsiteY132" fmla="*/ 44371 h 44272"/>
                  <a:gd name="connsiteX133" fmla="*/ 236224 w 274859"/>
                  <a:gd name="connsiteY133" fmla="*/ 98 h 44272"/>
                  <a:gd name="connsiteX134" fmla="*/ 239545 w 274859"/>
                  <a:gd name="connsiteY134" fmla="*/ 98 h 44272"/>
                  <a:gd name="connsiteX135" fmla="*/ 249322 w 274859"/>
                  <a:gd name="connsiteY135" fmla="*/ 98 h 44272"/>
                  <a:gd name="connsiteX136" fmla="*/ 249322 w 274859"/>
                  <a:gd name="connsiteY136" fmla="*/ 44371 h 44272"/>
                  <a:gd name="connsiteX137" fmla="*/ 246001 w 274859"/>
                  <a:gd name="connsiteY137" fmla="*/ 44371 h 44272"/>
                  <a:gd name="connsiteX138" fmla="*/ 246001 w 274859"/>
                  <a:gd name="connsiteY138" fmla="*/ 98 h 44272"/>
                  <a:gd name="connsiteX139" fmla="*/ 249322 w 274859"/>
                  <a:gd name="connsiteY139" fmla="*/ 98 h 44272"/>
                  <a:gd name="connsiteX140" fmla="*/ 257438 w 274859"/>
                  <a:gd name="connsiteY140" fmla="*/ 98 h 44272"/>
                  <a:gd name="connsiteX141" fmla="*/ 257438 w 274859"/>
                  <a:gd name="connsiteY141" fmla="*/ 44371 h 44272"/>
                  <a:gd name="connsiteX142" fmla="*/ 254302 w 274859"/>
                  <a:gd name="connsiteY142" fmla="*/ 44371 h 44272"/>
                  <a:gd name="connsiteX143" fmla="*/ 254302 w 274859"/>
                  <a:gd name="connsiteY143" fmla="*/ 98 h 44272"/>
                  <a:gd name="connsiteX144" fmla="*/ 257438 w 274859"/>
                  <a:gd name="connsiteY144" fmla="*/ 98 h 44272"/>
                  <a:gd name="connsiteX145" fmla="*/ 267400 w 274859"/>
                  <a:gd name="connsiteY145" fmla="*/ 98 h 44272"/>
                  <a:gd name="connsiteX146" fmla="*/ 267400 w 274859"/>
                  <a:gd name="connsiteY146" fmla="*/ 44371 h 44272"/>
                  <a:gd name="connsiteX147" fmla="*/ 264079 w 274859"/>
                  <a:gd name="connsiteY147" fmla="*/ 44371 h 44272"/>
                  <a:gd name="connsiteX148" fmla="*/ 264079 w 274859"/>
                  <a:gd name="connsiteY148" fmla="*/ 98 h 44272"/>
                  <a:gd name="connsiteX149" fmla="*/ 267400 w 274859"/>
                  <a:gd name="connsiteY149" fmla="*/ 98 h 44272"/>
                  <a:gd name="connsiteX150" fmla="*/ 275516 w 274859"/>
                  <a:gd name="connsiteY150" fmla="*/ 98 h 44272"/>
                  <a:gd name="connsiteX151" fmla="*/ 275516 w 274859"/>
                  <a:gd name="connsiteY151" fmla="*/ 44371 h 44272"/>
                  <a:gd name="connsiteX152" fmla="*/ 272196 w 274859"/>
                  <a:gd name="connsiteY152" fmla="*/ 44371 h 44272"/>
                  <a:gd name="connsiteX153" fmla="*/ 272196 w 274859"/>
                  <a:gd name="connsiteY153" fmla="*/ 98 h 44272"/>
                  <a:gd name="connsiteX154" fmla="*/ 275516 w 274859"/>
                  <a:gd name="connsiteY154" fmla="*/ 98 h 44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</a:cxnLst>
                <a:rect l="l" t="t" r="r" b="b"/>
                <a:pathLst>
                  <a:path w="274859" h="44272">
                    <a:moveTo>
                      <a:pt x="3977" y="98"/>
                    </a:moveTo>
                    <a:lnTo>
                      <a:pt x="3977" y="44371"/>
                    </a:lnTo>
                    <a:lnTo>
                      <a:pt x="657" y="44371"/>
                    </a:lnTo>
                    <a:lnTo>
                      <a:pt x="657" y="98"/>
                    </a:lnTo>
                    <a:lnTo>
                      <a:pt x="3977" y="98"/>
                    </a:lnTo>
                    <a:close/>
                    <a:moveTo>
                      <a:pt x="13754" y="98"/>
                    </a:moveTo>
                    <a:lnTo>
                      <a:pt x="13754" y="44371"/>
                    </a:lnTo>
                    <a:lnTo>
                      <a:pt x="10434" y="44371"/>
                    </a:lnTo>
                    <a:lnTo>
                      <a:pt x="10434" y="98"/>
                    </a:lnTo>
                    <a:lnTo>
                      <a:pt x="13754" y="98"/>
                    </a:lnTo>
                    <a:close/>
                    <a:moveTo>
                      <a:pt x="21871" y="98"/>
                    </a:moveTo>
                    <a:lnTo>
                      <a:pt x="21871" y="44371"/>
                    </a:lnTo>
                    <a:lnTo>
                      <a:pt x="18551" y="44371"/>
                    </a:lnTo>
                    <a:lnTo>
                      <a:pt x="18551" y="98"/>
                    </a:lnTo>
                    <a:lnTo>
                      <a:pt x="21871" y="98"/>
                    </a:lnTo>
                    <a:close/>
                    <a:moveTo>
                      <a:pt x="31832" y="98"/>
                    </a:moveTo>
                    <a:lnTo>
                      <a:pt x="31832" y="44371"/>
                    </a:lnTo>
                    <a:lnTo>
                      <a:pt x="28512" y="44371"/>
                    </a:lnTo>
                    <a:lnTo>
                      <a:pt x="28512" y="98"/>
                    </a:lnTo>
                    <a:lnTo>
                      <a:pt x="31832" y="98"/>
                    </a:lnTo>
                    <a:close/>
                    <a:moveTo>
                      <a:pt x="39949" y="98"/>
                    </a:moveTo>
                    <a:lnTo>
                      <a:pt x="39949" y="44371"/>
                    </a:lnTo>
                    <a:lnTo>
                      <a:pt x="36629" y="44371"/>
                    </a:lnTo>
                    <a:lnTo>
                      <a:pt x="36629" y="98"/>
                    </a:lnTo>
                    <a:lnTo>
                      <a:pt x="39949" y="98"/>
                    </a:lnTo>
                    <a:close/>
                    <a:moveTo>
                      <a:pt x="49726" y="98"/>
                    </a:moveTo>
                    <a:lnTo>
                      <a:pt x="49726" y="44371"/>
                    </a:lnTo>
                    <a:lnTo>
                      <a:pt x="46405" y="44371"/>
                    </a:lnTo>
                    <a:lnTo>
                      <a:pt x="46405" y="98"/>
                    </a:lnTo>
                    <a:lnTo>
                      <a:pt x="49726" y="98"/>
                    </a:lnTo>
                    <a:close/>
                    <a:moveTo>
                      <a:pt x="57842" y="98"/>
                    </a:moveTo>
                    <a:lnTo>
                      <a:pt x="57842" y="44371"/>
                    </a:lnTo>
                    <a:lnTo>
                      <a:pt x="54707" y="44371"/>
                    </a:lnTo>
                    <a:lnTo>
                      <a:pt x="54707" y="98"/>
                    </a:lnTo>
                    <a:lnTo>
                      <a:pt x="57842" y="98"/>
                    </a:lnTo>
                    <a:close/>
                    <a:moveTo>
                      <a:pt x="67804" y="98"/>
                    </a:moveTo>
                    <a:lnTo>
                      <a:pt x="67804" y="44371"/>
                    </a:lnTo>
                    <a:lnTo>
                      <a:pt x="64483" y="44371"/>
                    </a:lnTo>
                    <a:lnTo>
                      <a:pt x="64483" y="98"/>
                    </a:lnTo>
                    <a:lnTo>
                      <a:pt x="67804" y="98"/>
                    </a:lnTo>
                    <a:close/>
                    <a:moveTo>
                      <a:pt x="75920" y="98"/>
                    </a:moveTo>
                    <a:lnTo>
                      <a:pt x="75920" y="44371"/>
                    </a:lnTo>
                    <a:lnTo>
                      <a:pt x="72600" y="44371"/>
                    </a:lnTo>
                    <a:lnTo>
                      <a:pt x="72600" y="98"/>
                    </a:lnTo>
                    <a:lnTo>
                      <a:pt x="75920" y="98"/>
                    </a:lnTo>
                    <a:close/>
                    <a:moveTo>
                      <a:pt x="85697" y="98"/>
                    </a:moveTo>
                    <a:lnTo>
                      <a:pt x="85697" y="44371"/>
                    </a:lnTo>
                    <a:lnTo>
                      <a:pt x="82377" y="44371"/>
                    </a:lnTo>
                    <a:lnTo>
                      <a:pt x="82377" y="98"/>
                    </a:lnTo>
                    <a:lnTo>
                      <a:pt x="85697" y="98"/>
                    </a:lnTo>
                    <a:close/>
                    <a:moveTo>
                      <a:pt x="93998" y="98"/>
                    </a:moveTo>
                    <a:lnTo>
                      <a:pt x="93998" y="44371"/>
                    </a:lnTo>
                    <a:lnTo>
                      <a:pt x="90678" y="44371"/>
                    </a:lnTo>
                    <a:lnTo>
                      <a:pt x="90678" y="98"/>
                    </a:lnTo>
                    <a:lnTo>
                      <a:pt x="93998" y="98"/>
                    </a:lnTo>
                    <a:close/>
                    <a:moveTo>
                      <a:pt x="103775" y="98"/>
                    </a:moveTo>
                    <a:lnTo>
                      <a:pt x="103775" y="44371"/>
                    </a:lnTo>
                    <a:lnTo>
                      <a:pt x="100455" y="44371"/>
                    </a:lnTo>
                    <a:lnTo>
                      <a:pt x="100455" y="98"/>
                    </a:lnTo>
                    <a:lnTo>
                      <a:pt x="103775" y="98"/>
                    </a:lnTo>
                    <a:close/>
                    <a:moveTo>
                      <a:pt x="111892" y="98"/>
                    </a:moveTo>
                    <a:lnTo>
                      <a:pt x="111892" y="44371"/>
                    </a:lnTo>
                    <a:lnTo>
                      <a:pt x="108572" y="44371"/>
                    </a:lnTo>
                    <a:lnTo>
                      <a:pt x="108572" y="98"/>
                    </a:lnTo>
                    <a:lnTo>
                      <a:pt x="111892" y="98"/>
                    </a:lnTo>
                    <a:close/>
                    <a:moveTo>
                      <a:pt x="121669" y="98"/>
                    </a:moveTo>
                    <a:lnTo>
                      <a:pt x="121669" y="44371"/>
                    </a:lnTo>
                    <a:lnTo>
                      <a:pt x="118348" y="44371"/>
                    </a:lnTo>
                    <a:lnTo>
                      <a:pt x="118348" y="98"/>
                    </a:lnTo>
                    <a:lnTo>
                      <a:pt x="121669" y="98"/>
                    </a:lnTo>
                    <a:close/>
                    <a:moveTo>
                      <a:pt x="131630" y="98"/>
                    </a:moveTo>
                    <a:lnTo>
                      <a:pt x="131630" y="44371"/>
                    </a:lnTo>
                    <a:lnTo>
                      <a:pt x="128310" y="44371"/>
                    </a:lnTo>
                    <a:lnTo>
                      <a:pt x="128310" y="98"/>
                    </a:lnTo>
                    <a:lnTo>
                      <a:pt x="131630" y="98"/>
                    </a:lnTo>
                    <a:close/>
                    <a:moveTo>
                      <a:pt x="139747" y="98"/>
                    </a:moveTo>
                    <a:lnTo>
                      <a:pt x="139747" y="44371"/>
                    </a:lnTo>
                    <a:lnTo>
                      <a:pt x="136426" y="44371"/>
                    </a:lnTo>
                    <a:lnTo>
                      <a:pt x="136426" y="98"/>
                    </a:lnTo>
                    <a:lnTo>
                      <a:pt x="139747" y="98"/>
                    </a:lnTo>
                    <a:close/>
                    <a:moveTo>
                      <a:pt x="149524" y="98"/>
                    </a:moveTo>
                    <a:lnTo>
                      <a:pt x="149524" y="44371"/>
                    </a:lnTo>
                    <a:lnTo>
                      <a:pt x="146203" y="44371"/>
                    </a:lnTo>
                    <a:lnTo>
                      <a:pt x="146203" y="98"/>
                    </a:lnTo>
                    <a:lnTo>
                      <a:pt x="149524" y="98"/>
                    </a:lnTo>
                    <a:close/>
                    <a:moveTo>
                      <a:pt x="157640" y="98"/>
                    </a:moveTo>
                    <a:lnTo>
                      <a:pt x="157640" y="44371"/>
                    </a:lnTo>
                    <a:lnTo>
                      <a:pt x="154320" y="44371"/>
                    </a:lnTo>
                    <a:lnTo>
                      <a:pt x="154320" y="98"/>
                    </a:lnTo>
                    <a:lnTo>
                      <a:pt x="157640" y="98"/>
                    </a:lnTo>
                    <a:close/>
                    <a:moveTo>
                      <a:pt x="167602" y="98"/>
                    </a:moveTo>
                    <a:lnTo>
                      <a:pt x="167602" y="44371"/>
                    </a:lnTo>
                    <a:lnTo>
                      <a:pt x="164281" y="44371"/>
                    </a:lnTo>
                    <a:lnTo>
                      <a:pt x="164281" y="98"/>
                    </a:lnTo>
                    <a:lnTo>
                      <a:pt x="167602" y="98"/>
                    </a:lnTo>
                    <a:close/>
                    <a:moveTo>
                      <a:pt x="175718" y="98"/>
                    </a:moveTo>
                    <a:lnTo>
                      <a:pt x="175718" y="44371"/>
                    </a:lnTo>
                    <a:lnTo>
                      <a:pt x="172398" y="44371"/>
                    </a:lnTo>
                    <a:lnTo>
                      <a:pt x="172398" y="98"/>
                    </a:lnTo>
                    <a:lnTo>
                      <a:pt x="175718" y="98"/>
                    </a:lnTo>
                    <a:close/>
                    <a:moveTo>
                      <a:pt x="185495" y="98"/>
                    </a:moveTo>
                    <a:lnTo>
                      <a:pt x="185495" y="44371"/>
                    </a:lnTo>
                    <a:lnTo>
                      <a:pt x="182175" y="44371"/>
                    </a:lnTo>
                    <a:lnTo>
                      <a:pt x="182175" y="98"/>
                    </a:lnTo>
                    <a:lnTo>
                      <a:pt x="185495" y="98"/>
                    </a:lnTo>
                    <a:close/>
                    <a:moveTo>
                      <a:pt x="193796" y="98"/>
                    </a:moveTo>
                    <a:lnTo>
                      <a:pt x="193796" y="44371"/>
                    </a:lnTo>
                    <a:lnTo>
                      <a:pt x="190476" y="44371"/>
                    </a:lnTo>
                    <a:lnTo>
                      <a:pt x="190476" y="98"/>
                    </a:lnTo>
                    <a:lnTo>
                      <a:pt x="193796" y="98"/>
                    </a:lnTo>
                    <a:close/>
                    <a:moveTo>
                      <a:pt x="203573" y="98"/>
                    </a:moveTo>
                    <a:lnTo>
                      <a:pt x="203573" y="44371"/>
                    </a:lnTo>
                    <a:lnTo>
                      <a:pt x="200253" y="44371"/>
                    </a:lnTo>
                    <a:lnTo>
                      <a:pt x="200253" y="98"/>
                    </a:lnTo>
                    <a:lnTo>
                      <a:pt x="203573" y="98"/>
                    </a:lnTo>
                    <a:close/>
                    <a:moveTo>
                      <a:pt x="211690" y="98"/>
                    </a:moveTo>
                    <a:lnTo>
                      <a:pt x="211690" y="44371"/>
                    </a:lnTo>
                    <a:lnTo>
                      <a:pt x="208369" y="44371"/>
                    </a:lnTo>
                    <a:lnTo>
                      <a:pt x="208369" y="98"/>
                    </a:lnTo>
                    <a:lnTo>
                      <a:pt x="211690" y="98"/>
                    </a:lnTo>
                    <a:close/>
                    <a:moveTo>
                      <a:pt x="221467" y="98"/>
                    </a:moveTo>
                    <a:lnTo>
                      <a:pt x="221467" y="44371"/>
                    </a:lnTo>
                    <a:lnTo>
                      <a:pt x="218146" y="44371"/>
                    </a:lnTo>
                    <a:lnTo>
                      <a:pt x="218146" y="98"/>
                    </a:lnTo>
                    <a:lnTo>
                      <a:pt x="221467" y="98"/>
                    </a:lnTo>
                    <a:close/>
                    <a:moveTo>
                      <a:pt x="229768" y="98"/>
                    </a:moveTo>
                    <a:lnTo>
                      <a:pt x="229768" y="44371"/>
                    </a:lnTo>
                    <a:lnTo>
                      <a:pt x="226447" y="44371"/>
                    </a:lnTo>
                    <a:lnTo>
                      <a:pt x="226447" y="98"/>
                    </a:lnTo>
                    <a:lnTo>
                      <a:pt x="229768" y="98"/>
                    </a:lnTo>
                    <a:close/>
                    <a:moveTo>
                      <a:pt x="239545" y="98"/>
                    </a:moveTo>
                    <a:lnTo>
                      <a:pt x="239545" y="44371"/>
                    </a:lnTo>
                    <a:lnTo>
                      <a:pt x="236224" y="44371"/>
                    </a:lnTo>
                    <a:lnTo>
                      <a:pt x="236224" y="98"/>
                    </a:lnTo>
                    <a:lnTo>
                      <a:pt x="239545" y="98"/>
                    </a:lnTo>
                    <a:close/>
                    <a:moveTo>
                      <a:pt x="249322" y="98"/>
                    </a:moveTo>
                    <a:lnTo>
                      <a:pt x="249322" y="44371"/>
                    </a:lnTo>
                    <a:lnTo>
                      <a:pt x="246001" y="44371"/>
                    </a:lnTo>
                    <a:lnTo>
                      <a:pt x="246001" y="98"/>
                    </a:lnTo>
                    <a:lnTo>
                      <a:pt x="249322" y="98"/>
                    </a:lnTo>
                    <a:close/>
                    <a:moveTo>
                      <a:pt x="257438" y="98"/>
                    </a:moveTo>
                    <a:lnTo>
                      <a:pt x="257438" y="44371"/>
                    </a:lnTo>
                    <a:lnTo>
                      <a:pt x="254302" y="44371"/>
                    </a:lnTo>
                    <a:lnTo>
                      <a:pt x="254302" y="98"/>
                    </a:lnTo>
                    <a:lnTo>
                      <a:pt x="257438" y="98"/>
                    </a:lnTo>
                    <a:close/>
                    <a:moveTo>
                      <a:pt x="267400" y="98"/>
                    </a:moveTo>
                    <a:lnTo>
                      <a:pt x="267400" y="44371"/>
                    </a:lnTo>
                    <a:lnTo>
                      <a:pt x="264079" y="44371"/>
                    </a:lnTo>
                    <a:lnTo>
                      <a:pt x="264079" y="98"/>
                    </a:lnTo>
                    <a:lnTo>
                      <a:pt x="267400" y="98"/>
                    </a:lnTo>
                    <a:close/>
                    <a:moveTo>
                      <a:pt x="275516" y="98"/>
                    </a:moveTo>
                    <a:lnTo>
                      <a:pt x="275516" y="44371"/>
                    </a:lnTo>
                    <a:lnTo>
                      <a:pt x="272196" y="44371"/>
                    </a:lnTo>
                    <a:lnTo>
                      <a:pt x="272196" y="98"/>
                    </a:lnTo>
                    <a:lnTo>
                      <a:pt x="275516" y="98"/>
                    </a:ln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33" name="iSľïdè"/>
              <p:cNvSpPr/>
              <p:nvPr/>
            </p:nvSpPr>
            <p:spPr>
              <a:xfrm>
                <a:off x="5951929" y="1311078"/>
                <a:ext cx="274859" cy="44272"/>
              </a:xfrm>
              <a:custGeom>
                <a:avLst/>
                <a:gdLst>
                  <a:gd name="connsiteX0" fmla="*/ 3977 w 274859"/>
                  <a:gd name="connsiteY0" fmla="*/ 98 h 44272"/>
                  <a:gd name="connsiteX1" fmla="*/ 3977 w 274859"/>
                  <a:gd name="connsiteY1" fmla="*/ 44371 h 44272"/>
                  <a:gd name="connsiteX2" fmla="*/ 657 w 274859"/>
                  <a:gd name="connsiteY2" fmla="*/ 44371 h 44272"/>
                  <a:gd name="connsiteX3" fmla="*/ 657 w 274859"/>
                  <a:gd name="connsiteY3" fmla="*/ 98 h 44272"/>
                  <a:gd name="connsiteX4" fmla="*/ 3977 w 274859"/>
                  <a:gd name="connsiteY4" fmla="*/ 98 h 44272"/>
                  <a:gd name="connsiteX5" fmla="*/ 13754 w 274859"/>
                  <a:gd name="connsiteY5" fmla="*/ 98 h 44272"/>
                  <a:gd name="connsiteX6" fmla="*/ 13754 w 274859"/>
                  <a:gd name="connsiteY6" fmla="*/ 44371 h 44272"/>
                  <a:gd name="connsiteX7" fmla="*/ 10434 w 274859"/>
                  <a:gd name="connsiteY7" fmla="*/ 44371 h 44272"/>
                  <a:gd name="connsiteX8" fmla="*/ 10434 w 274859"/>
                  <a:gd name="connsiteY8" fmla="*/ 98 h 44272"/>
                  <a:gd name="connsiteX9" fmla="*/ 13754 w 274859"/>
                  <a:gd name="connsiteY9" fmla="*/ 98 h 44272"/>
                  <a:gd name="connsiteX10" fmla="*/ 22055 w 274859"/>
                  <a:gd name="connsiteY10" fmla="*/ 98 h 44272"/>
                  <a:gd name="connsiteX11" fmla="*/ 22055 w 274859"/>
                  <a:gd name="connsiteY11" fmla="*/ 44371 h 44272"/>
                  <a:gd name="connsiteX12" fmla="*/ 18735 w 274859"/>
                  <a:gd name="connsiteY12" fmla="*/ 44371 h 44272"/>
                  <a:gd name="connsiteX13" fmla="*/ 18735 w 274859"/>
                  <a:gd name="connsiteY13" fmla="*/ 98 h 44272"/>
                  <a:gd name="connsiteX14" fmla="*/ 22055 w 274859"/>
                  <a:gd name="connsiteY14" fmla="*/ 98 h 44272"/>
                  <a:gd name="connsiteX15" fmla="*/ 31832 w 274859"/>
                  <a:gd name="connsiteY15" fmla="*/ 98 h 44272"/>
                  <a:gd name="connsiteX16" fmla="*/ 31832 w 274859"/>
                  <a:gd name="connsiteY16" fmla="*/ 44371 h 44272"/>
                  <a:gd name="connsiteX17" fmla="*/ 28512 w 274859"/>
                  <a:gd name="connsiteY17" fmla="*/ 44371 h 44272"/>
                  <a:gd name="connsiteX18" fmla="*/ 28512 w 274859"/>
                  <a:gd name="connsiteY18" fmla="*/ 98 h 44272"/>
                  <a:gd name="connsiteX19" fmla="*/ 31832 w 274859"/>
                  <a:gd name="connsiteY19" fmla="*/ 98 h 44272"/>
                  <a:gd name="connsiteX20" fmla="*/ 39949 w 274859"/>
                  <a:gd name="connsiteY20" fmla="*/ 98 h 44272"/>
                  <a:gd name="connsiteX21" fmla="*/ 39949 w 274859"/>
                  <a:gd name="connsiteY21" fmla="*/ 44371 h 44272"/>
                  <a:gd name="connsiteX22" fmla="*/ 36629 w 274859"/>
                  <a:gd name="connsiteY22" fmla="*/ 44371 h 44272"/>
                  <a:gd name="connsiteX23" fmla="*/ 36629 w 274859"/>
                  <a:gd name="connsiteY23" fmla="*/ 98 h 44272"/>
                  <a:gd name="connsiteX24" fmla="*/ 39949 w 274859"/>
                  <a:gd name="connsiteY24" fmla="*/ 98 h 44272"/>
                  <a:gd name="connsiteX25" fmla="*/ 49726 w 274859"/>
                  <a:gd name="connsiteY25" fmla="*/ 98 h 44272"/>
                  <a:gd name="connsiteX26" fmla="*/ 49726 w 274859"/>
                  <a:gd name="connsiteY26" fmla="*/ 44371 h 44272"/>
                  <a:gd name="connsiteX27" fmla="*/ 46405 w 274859"/>
                  <a:gd name="connsiteY27" fmla="*/ 44371 h 44272"/>
                  <a:gd name="connsiteX28" fmla="*/ 46405 w 274859"/>
                  <a:gd name="connsiteY28" fmla="*/ 98 h 44272"/>
                  <a:gd name="connsiteX29" fmla="*/ 49726 w 274859"/>
                  <a:gd name="connsiteY29" fmla="*/ 98 h 44272"/>
                  <a:gd name="connsiteX30" fmla="*/ 58027 w 274859"/>
                  <a:gd name="connsiteY30" fmla="*/ 98 h 44272"/>
                  <a:gd name="connsiteX31" fmla="*/ 58027 w 274859"/>
                  <a:gd name="connsiteY31" fmla="*/ 44371 h 44272"/>
                  <a:gd name="connsiteX32" fmla="*/ 54707 w 274859"/>
                  <a:gd name="connsiteY32" fmla="*/ 44371 h 44272"/>
                  <a:gd name="connsiteX33" fmla="*/ 54707 w 274859"/>
                  <a:gd name="connsiteY33" fmla="*/ 98 h 44272"/>
                  <a:gd name="connsiteX34" fmla="*/ 58027 w 274859"/>
                  <a:gd name="connsiteY34" fmla="*/ 98 h 44272"/>
                  <a:gd name="connsiteX35" fmla="*/ 67804 w 274859"/>
                  <a:gd name="connsiteY35" fmla="*/ 98 h 44272"/>
                  <a:gd name="connsiteX36" fmla="*/ 67804 w 274859"/>
                  <a:gd name="connsiteY36" fmla="*/ 44371 h 44272"/>
                  <a:gd name="connsiteX37" fmla="*/ 64483 w 274859"/>
                  <a:gd name="connsiteY37" fmla="*/ 44371 h 44272"/>
                  <a:gd name="connsiteX38" fmla="*/ 64483 w 274859"/>
                  <a:gd name="connsiteY38" fmla="*/ 98 h 44272"/>
                  <a:gd name="connsiteX39" fmla="*/ 67804 w 274859"/>
                  <a:gd name="connsiteY39" fmla="*/ 98 h 44272"/>
                  <a:gd name="connsiteX40" fmla="*/ 75920 w 274859"/>
                  <a:gd name="connsiteY40" fmla="*/ 98 h 44272"/>
                  <a:gd name="connsiteX41" fmla="*/ 75920 w 274859"/>
                  <a:gd name="connsiteY41" fmla="*/ 44371 h 44272"/>
                  <a:gd name="connsiteX42" fmla="*/ 72600 w 274859"/>
                  <a:gd name="connsiteY42" fmla="*/ 44371 h 44272"/>
                  <a:gd name="connsiteX43" fmla="*/ 72600 w 274859"/>
                  <a:gd name="connsiteY43" fmla="*/ 98 h 44272"/>
                  <a:gd name="connsiteX44" fmla="*/ 75920 w 274859"/>
                  <a:gd name="connsiteY44" fmla="*/ 98 h 44272"/>
                  <a:gd name="connsiteX45" fmla="*/ 85697 w 274859"/>
                  <a:gd name="connsiteY45" fmla="*/ 98 h 44272"/>
                  <a:gd name="connsiteX46" fmla="*/ 85697 w 274859"/>
                  <a:gd name="connsiteY46" fmla="*/ 44371 h 44272"/>
                  <a:gd name="connsiteX47" fmla="*/ 82377 w 274859"/>
                  <a:gd name="connsiteY47" fmla="*/ 44371 h 44272"/>
                  <a:gd name="connsiteX48" fmla="*/ 82377 w 274859"/>
                  <a:gd name="connsiteY48" fmla="*/ 98 h 44272"/>
                  <a:gd name="connsiteX49" fmla="*/ 85697 w 274859"/>
                  <a:gd name="connsiteY49" fmla="*/ 98 h 44272"/>
                  <a:gd name="connsiteX50" fmla="*/ 93998 w 274859"/>
                  <a:gd name="connsiteY50" fmla="*/ 98 h 44272"/>
                  <a:gd name="connsiteX51" fmla="*/ 93998 w 274859"/>
                  <a:gd name="connsiteY51" fmla="*/ 44371 h 44272"/>
                  <a:gd name="connsiteX52" fmla="*/ 90678 w 274859"/>
                  <a:gd name="connsiteY52" fmla="*/ 44371 h 44272"/>
                  <a:gd name="connsiteX53" fmla="*/ 90678 w 274859"/>
                  <a:gd name="connsiteY53" fmla="*/ 98 h 44272"/>
                  <a:gd name="connsiteX54" fmla="*/ 93998 w 274859"/>
                  <a:gd name="connsiteY54" fmla="*/ 98 h 44272"/>
                  <a:gd name="connsiteX55" fmla="*/ 103775 w 274859"/>
                  <a:gd name="connsiteY55" fmla="*/ 98 h 44272"/>
                  <a:gd name="connsiteX56" fmla="*/ 103775 w 274859"/>
                  <a:gd name="connsiteY56" fmla="*/ 44371 h 44272"/>
                  <a:gd name="connsiteX57" fmla="*/ 100455 w 274859"/>
                  <a:gd name="connsiteY57" fmla="*/ 44371 h 44272"/>
                  <a:gd name="connsiteX58" fmla="*/ 100455 w 274859"/>
                  <a:gd name="connsiteY58" fmla="*/ 98 h 44272"/>
                  <a:gd name="connsiteX59" fmla="*/ 103775 w 274859"/>
                  <a:gd name="connsiteY59" fmla="*/ 98 h 44272"/>
                  <a:gd name="connsiteX60" fmla="*/ 111892 w 274859"/>
                  <a:gd name="connsiteY60" fmla="*/ 98 h 44272"/>
                  <a:gd name="connsiteX61" fmla="*/ 111892 w 274859"/>
                  <a:gd name="connsiteY61" fmla="*/ 44371 h 44272"/>
                  <a:gd name="connsiteX62" fmla="*/ 108756 w 274859"/>
                  <a:gd name="connsiteY62" fmla="*/ 44371 h 44272"/>
                  <a:gd name="connsiteX63" fmla="*/ 108756 w 274859"/>
                  <a:gd name="connsiteY63" fmla="*/ 98 h 44272"/>
                  <a:gd name="connsiteX64" fmla="*/ 111892 w 274859"/>
                  <a:gd name="connsiteY64" fmla="*/ 98 h 44272"/>
                  <a:gd name="connsiteX65" fmla="*/ 121853 w 274859"/>
                  <a:gd name="connsiteY65" fmla="*/ 98 h 44272"/>
                  <a:gd name="connsiteX66" fmla="*/ 121853 w 274859"/>
                  <a:gd name="connsiteY66" fmla="*/ 44371 h 44272"/>
                  <a:gd name="connsiteX67" fmla="*/ 118533 w 274859"/>
                  <a:gd name="connsiteY67" fmla="*/ 44371 h 44272"/>
                  <a:gd name="connsiteX68" fmla="*/ 118533 w 274859"/>
                  <a:gd name="connsiteY68" fmla="*/ 98 h 44272"/>
                  <a:gd name="connsiteX69" fmla="*/ 121853 w 274859"/>
                  <a:gd name="connsiteY69" fmla="*/ 98 h 44272"/>
                  <a:gd name="connsiteX70" fmla="*/ 131630 w 274859"/>
                  <a:gd name="connsiteY70" fmla="*/ 98 h 44272"/>
                  <a:gd name="connsiteX71" fmla="*/ 131630 w 274859"/>
                  <a:gd name="connsiteY71" fmla="*/ 44371 h 44272"/>
                  <a:gd name="connsiteX72" fmla="*/ 128310 w 274859"/>
                  <a:gd name="connsiteY72" fmla="*/ 44371 h 44272"/>
                  <a:gd name="connsiteX73" fmla="*/ 128310 w 274859"/>
                  <a:gd name="connsiteY73" fmla="*/ 98 h 44272"/>
                  <a:gd name="connsiteX74" fmla="*/ 131630 w 274859"/>
                  <a:gd name="connsiteY74" fmla="*/ 98 h 44272"/>
                  <a:gd name="connsiteX75" fmla="*/ 139747 w 274859"/>
                  <a:gd name="connsiteY75" fmla="*/ 98 h 44272"/>
                  <a:gd name="connsiteX76" fmla="*/ 139747 w 274859"/>
                  <a:gd name="connsiteY76" fmla="*/ 44371 h 44272"/>
                  <a:gd name="connsiteX77" fmla="*/ 136426 w 274859"/>
                  <a:gd name="connsiteY77" fmla="*/ 44371 h 44272"/>
                  <a:gd name="connsiteX78" fmla="*/ 136426 w 274859"/>
                  <a:gd name="connsiteY78" fmla="*/ 98 h 44272"/>
                  <a:gd name="connsiteX79" fmla="*/ 139747 w 274859"/>
                  <a:gd name="connsiteY79" fmla="*/ 98 h 44272"/>
                  <a:gd name="connsiteX80" fmla="*/ 149524 w 274859"/>
                  <a:gd name="connsiteY80" fmla="*/ 98 h 44272"/>
                  <a:gd name="connsiteX81" fmla="*/ 149524 w 274859"/>
                  <a:gd name="connsiteY81" fmla="*/ 44371 h 44272"/>
                  <a:gd name="connsiteX82" fmla="*/ 146203 w 274859"/>
                  <a:gd name="connsiteY82" fmla="*/ 44371 h 44272"/>
                  <a:gd name="connsiteX83" fmla="*/ 146203 w 274859"/>
                  <a:gd name="connsiteY83" fmla="*/ 98 h 44272"/>
                  <a:gd name="connsiteX84" fmla="*/ 149524 w 274859"/>
                  <a:gd name="connsiteY84" fmla="*/ 98 h 44272"/>
                  <a:gd name="connsiteX85" fmla="*/ 157825 w 274859"/>
                  <a:gd name="connsiteY85" fmla="*/ 98 h 44272"/>
                  <a:gd name="connsiteX86" fmla="*/ 157825 w 274859"/>
                  <a:gd name="connsiteY86" fmla="*/ 44371 h 44272"/>
                  <a:gd name="connsiteX87" fmla="*/ 154504 w 274859"/>
                  <a:gd name="connsiteY87" fmla="*/ 44371 h 44272"/>
                  <a:gd name="connsiteX88" fmla="*/ 154504 w 274859"/>
                  <a:gd name="connsiteY88" fmla="*/ 98 h 44272"/>
                  <a:gd name="connsiteX89" fmla="*/ 157825 w 274859"/>
                  <a:gd name="connsiteY89" fmla="*/ 98 h 44272"/>
                  <a:gd name="connsiteX90" fmla="*/ 167602 w 274859"/>
                  <a:gd name="connsiteY90" fmla="*/ 98 h 44272"/>
                  <a:gd name="connsiteX91" fmla="*/ 167602 w 274859"/>
                  <a:gd name="connsiteY91" fmla="*/ 44371 h 44272"/>
                  <a:gd name="connsiteX92" fmla="*/ 164281 w 274859"/>
                  <a:gd name="connsiteY92" fmla="*/ 44371 h 44272"/>
                  <a:gd name="connsiteX93" fmla="*/ 164281 w 274859"/>
                  <a:gd name="connsiteY93" fmla="*/ 98 h 44272"/>
                  <a:gd name="connsiteX94" fmla="*/ 167602 w 274859"/>
                  <a:gd name="connsiteY94" fmla="*/ 98 h 44272"/>
                  <a:gd name="connsiteX95" fmla="*/ 175718 w 274859"/>
                  <a:gd name="connsiteY95" fmla="*/ 98 h 44272"/>
                  <a:gd name="connsiteX96" fmla="*/ 175718 w 274859"/>
                  <a:gd name="connsiteY96" fmla="*/ 44371 h 44272"/>
                  <a:gd name="connsiteX97" fmla="*/ 172398 w 274859"/>
                  <a:gd name="connsiteY97" fmla="*/ 44371 h 44272"/>
                  <a:gd name="connsiteX98" fmla="*/ 172398 w 274859"/>
                  <a:gd name="connsiteY98" fmla="*/ 98 h 44272"/>
                  <a:gd name="connsiteX99" fmla="*/ 175718 w 274859"/>
                  <a:gd name="connsiteY99" fmla="*/ 98 h 44272"/>
                  <a:gd name="connsiteX100" fmla="*/ 185495 w 274859"/>
                  <a:gd name="connsiteY100" fmla="*/ 98 h 44272"/>
                  <a:gd name="connsiteX101" fmla="*/ 185495 w 274859"/>
                  <a:gd name="connsiteY101" fmla="*/ 44371 h 44272"/>
                  <a:gd name="connsiteX102" fmla="*/ 182175 w 274859"/>
                  <a:gd name="connsiteY102" fmla="*/ 44371 h 44272"/>
                  <a:gd name="connsiteX103" fmla="*/ 182175 w 274859"/>
                  <a:gd name="connsiteY103" fmla="*/ 98 h 44272"/>
                  <a:gd name="connsiteX104" fmla="*/ 185495 w 274859"/>
                  <a:gd name="connsiteY104" fmla="*/ 98 h 44272"/>
                  <a:gd name="connsiteX105" fmla="*/ 193796 w 274859"/>
                  <a:gd name="connsiteY105" fmla="*/ 98 h 44272"/>
                  <a:gd name="connsiteX106" fmla="*/ 193796 w 274859"/>
                  <a:gd name="connsiteY106" fmla="*/ 44371 h 44272"/>
                  <a:gd name="connsiteX107" fmla="*/ 190476 w 274859"/>
                  <a:gd name="connsiteY107" fmla="*/ 44371 h 44272"/>
                  <a:gd name="connsiteX108" fmla="*/ 190476 w 274859"/>
                  <a:gd name="connsiteY108" fmla="*/ 98 h 44272"/>
                  <a:gd name="connsiteX109" fmla="*/ 193796 w 274859"/>
                  <a:gd name="connsiteY109" fmla="*/ 98 h 44272"/>
                  <a:gd name="connsiteX110" fmla="*/ 203573 w 274859"/>
                  <a:gd name="connsiteY110" fmla="*/ 98 h 44272"/>
                  <a:gd name="connsiteX111" fmla="*/ 203573 w 274859"/>
                  <a:gd name="connsiteY111" fmla="*/ 44371 h 44272"/>
                  <a:gd name="connsiteX112" fmla="*/ 200253 w 274859"/>
                  <a:gd name="connsiteY112" fmla="*/ 44371 h 44272"/>
                  <a:gd name="connsiteX113" fmla="*/ 200253 w 274859"/>
                  <a:gd name="connsiteY113" fmla="*/ 98 h 44272"/>
                  <a:gd name="connsiteX114" fmla="*/ 203573 w 274859"/>
                  <a:gd name="connsiteY114" fmla="*/ 98 h 44272"/>
                  <a:gd name="connsiteX115" fmla="*/ 211690 w 274859"/>
                  <a:gd name="connsiteY115" fmla="*/ 98 h 44272"/>
                  <a:gd name="connsiteX116" fmla="*/ 211690 w 274859"/>
                  <a:gd name="connsiteY116" fmla="*/ 44371 h 44272"/>
                  <a:gd name="connsiteX117" fmla="*/ 208369 w 274859"/>
                  <a:gd name="connsiteY117" fmla="*/ 44371 h 44272"/>
                  <a:gd name="connsiteX118" fmla="*/ 208369 w 274859"/>
                  <a:gd name="connsiteY118" fmla="*/ 98 h 44272"/>
                  <a:gd name="connsiteX119" fmla="*/ 211690 w 274859"/>
                  <a:gd name="connsiteY119" fmla="*/ 98 h 44272"/>
                  <a:gd name="connsiteX120" fmla="*/ 221651 w 274859"/>
                  <a:gd name="connsiteY120" fmla="*/ 98 h 44272"/>
                  <a:gd name="connsiteX121" fmla="*/ 221651 w 274859"/>
                  <a:gd name="connsiteY121" fmla="*/ 44371 h 44272"/>
                  <a:gd name="connsiteX122" fmla="*/ 218331 w 274859"/>
                  <a:gd name="connsiteY122" fmla="*/ 44371 h 44272"/>
                  <a:gd name="connsiteX123" fmla="*/ 218331 w 274859"/>
                  <a:gd name="connsiteY123" fmla="*/ 98 h 44272"/>
                  <a:gd name="connsiteX124" fmla="*/ 221651 w 274859"/>
                  <a:gd name="connsiteY124" fmla="*/ 98 h 44272"/>
                  <a:gd name="connsiteX125" fmla="*/ 229768 w 274859"/>
                  <a:gd name="connsiteY125" fmla="*/ 98 h 44272"/>
                  <a:gd name="connsiteX126" fmla="*/ 229768 w 274859"/>
                  <a:gd name="connsiteY126" fmla="*/ 44371 h 44272"/>
                  <a:gd name="connsiteX127" fmla="*/ 226447 w 274859"/>
                  <a:gd name="connsiteY127" fmla="*/ 44371 h 44272"/>
                  <a:gd name="connsiteX128" fmla="*/ 226447 w 274859"/>
                  <a:gd name="connsiteY128" fmla="*/ 98 h 44272"/>
                  <a:gd name="connsiteX129" fmla="*/ 229768 w 274859"/>
                  <a:gd name="connsiteY129" fmla="*/ 98 h 44272"/>
                  <a:gd name="connsiteX130" fmla="*/ 239545 w 274859"/>
                  <a:gd name="connsiteY130" fmla="*/ 98 h 44272"/>
                  <a:gd name="connsiteX131" fmla="*/ 239545 w 274859"/>
                  <a:gd name="connsiteY131" fmla="*/ 44371 h 44272"/>
                  <a:gd name="connsiteX132" fmla="*/ 236224 w 274859"/>
                  <a:gd name="connsiteY132" fmla="*/ 44371 h 44272"/>
                  <a:gd name="connsiteX133" fmla="*/ 236224 w 274859"/>
                  <a:gd name="connsiteY133" fmla="*/ 98 h 44272"/>
                  <a:gd name="connsiteX134" fmla="*/ 239545 w 274859"/>
                  <a:gd name="connsiteY134" fmla="*/ 98 h 44272"/>
                  <a:gd name="connsiteX135" fmla="*/ 249322 w 274859"/>
                  <a:gd name="connsiteY135" fmla="*/ 98 h 44272"/>
                  <a:gd name="connsiteX136" fmla="*/ 249322 w 274859"/>
                  <a:gd name="connsiteY136" fmla="*/ 44371 h 44272"/>
                  <a:gd name="connsiteX137" fmla="*/ 246001 w 274859"/>
                  <a:gd name="connsiteY137" fmla="*/ 44371 h 44272"/>
                  <a:gd name="connsiteX138" fmla="*/ 246001 w 274859"/>
                  <a:gd name="connsiteY138" fmla="*/ 98 h 44272"/>
                  <a:gd name="connsiteX139" fmla="*/ 249322 w 274859"/>
                  <a:gd name="connsiteY139" fmla="*/ 98 h 44272"/>
                  <a:gd name="connsiteX140" fmla="*/ 257623 w 274859"/>
                  <a:gd name="connsiteY140" fmla="*/ 98 h 44272"/>
                  <a:gd name="connsiteX141" fmla="*/ 257623 w 274859"/>
                  <a:gd name="connsiteY141" fmla="*/ 44371 h 44272"/>
                  <a:gd name="connsiteX142" fmla="*/ 254302 w 274859"/>
                  <a:gd name="connsiteY142" fmla="*/ 44371 h 44272"/>
                  <a:gd name="connsiteX143" fmla="*/ 254302 w 274859"/>
                  <a:gd name="connsiteY143" fmla="*/ 98 h 44272"/>
                  <a:gd name="connsiteX144" fmla="*/ 257623 w 274859"/>
                  <a:gd name="connsiteY144" fmla="*/ 98 h 44272"/>
                  <a:gd name="connsiteX145" fmla="*/ 267400 w 274859"/>
                  <a:gd name="connsiteY145" fmla="*/ 98 h 44272"/>
                  <a:gd name="connsiteX146" fmla="*/ 267400 w 274859"/>
                  <a:gd name="connsiteY146" fmla="*/ 44371 h 44272"/>
                  <a:gd name="connsiteX147" fmla="*/ 264079 w 274859"/>
                  <a:gd name="connsiteY147" fmla="*/ 44371 h 44272"/>
                  <a:gd name="connsiteX148" fmla="*/ 264079 w 274859"/>
                  <a:gd name="connsiteY148" fmla="*/ 98 h 44272"/>
                  <a:gd name="connsiteX149" fmla="*/ 267400 w 274859"/>
                  <a:gd name="connsiteY149" fmla="*/ 98 h 44272"/>
                  <a:gd name="connsiteX150" fmla="*/ 275516 w 274859"/>
                  <a:gd name="connsiteY150" fmla="*/ 98 h 44272"/>
                  <a:gd name="connsiteX151" fmla="*/ 275516 w 274859"/>
                  <a:gd name="connsiteY151" fmla="*/ 44371 h 44272"/>
                  <a:gd name="connsiteX152" fmla="*/ 272196 w 274859"/>
                  <a:gd name="connsiteY152" fmla="*/ 44371 h 44272"/>
                  <a:gd name="connsiteX153" fmla="*/ 272196 w 274859"/>
                  <a:gd name="connsiteY153" fmla="*/ 98 h 44272"/>
                  <a:gd name="connsiteX154" fmla="*/ 275516 w 274859"/>
                  <a:gd name="connsiteY154" fmla="*/ 98 h 44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</a:cxnLst>
                <a:rect l="l" t="t" r="r" b="b"/>
                <a:pathLst>
                  <a:path w="274859" h="44272">
                    <a:moveTo>
                      <a:pt x="3977" y="98"/>
                    </a:moveTo>
                    <a:lnTo>
                      <a:pt x="3977" y="44371"/>
                    </a:lnTo>
                    <a:lnTo>
                      <a:pt x="657" y="44371"/>
                    </a:lnTo>
                    <a:lnTo>
                      <a:pt x="657" y="98"/>
                    </a:lnTo>
                    <a:lnTo>
                      <a:pt x="3977" y="98"/>
                    </a:lnTo>
                    <a:close/>
                    <a:moveTo>
                      <a:pt x="13754" y="98"/>
                    </a:moveTo>
                    <a:lnTo>
                      <a:pt x="13754" y="44371"/>
                    </a:lnTo>
                    <a:lnTo>
                      <a:pt x="10434" y="44371"/>
                    </a:lnTo>
                    <a:lnTo>
                      <a:pt x="10434" y="98"/>
                    </a:lnTo>
                    <a:lnTo>
                      <a:pt x="13754" y="98"/>
                    </a:lnTo>
                    <a:close/>
                    <a:moveTo>
                      <a:pt x="22055" y="98"/>
                    </a:moveTo>
                    <a:lnTo>
                      <a:pt x="22055" y="44371"/>
                    </a:lnTo>
                    <a:lnTo>
                      <a:pt x="18735" y="44371"/>
                    </a:lnTo>
                    <a:lnTo>
                      <a:pt x="18735" y="98"/>
                    </a:lnTo>
                    <a:lnTo>
                      <a:pt x="22055" y="98"/>
                    </a:lnTo>
                    <a:close/>
                    <a:moveTo>
                      <a:pt x="31832" y="98"/>
                    </a:moveTo>
                    <a:lnTo>
                      <a:pt x="31832" y="44371"/>
                    </a:lnTo>
                    <a:lnTo>
                      <a:pt x="28512" y="44371"/>
                    </a:lnTo>
                    <a:lnTo>
                      <a:pt x="28512" y="98"/>
                    </a:lnTo>
                    <a:lnTo>
                      <a:pt x="31832" y="98"/>
                    </a:lnTo>
                    <a:close/>
                    <a:moveTo>
                      <a:pt x="39949" y="98"/>
                    </a:moveTo>
                    <a:lnTo>
                      <a:pt x="39949" y="44371"/>
                    </a:lnTo>
                    <a:lnTo>
                      <a:pt x="36629" y="44371"/>
                    </a:lnTo>
                    <a:lnTo>
                      <a:pt x="36629" y="98"/>
                    </a:lnTo>
                    <a:lnTo>
                      <a:pt x="39949" y="98"/>
                    </a:lnTo>
                    <a:close/>
                    <a:moveTo>
                      <a:pt x="49726" y="98"/>
                    </a:moveTo>
                    <a:lnTo>
                      <a:pt x="49726" y="44371"/>
                    </a:lnTo>
                    <a:lnTo>
                      <a:pt x="46405" y="44371"/>
                    </a:lnTo>
                    <a:lnTo>
                      <a:pt x="46405" y="98"/>
                    </a:lnTo>
                    <a:lnTo>
                      <a:pt x="49726" y="98"/>
                    </a:lnTo>
                    <a:close/>
                    <a:moveTo>
                      <a:pt x="58027" y="98"/>
                    </a:moveTo>
                    <a:lnTo>
                      <a:pt x="58027" y="44371"/>
                    </a:lnTo>
                    <a:lnTo>
                      <a:pt x="54707" y="44371"/>
                    </a:lnTo>
                    <a:lnTo>
                      <a:pt x="54707" y="98"/>
                    </a:lnTo>
                    <a:lnTo>
                      <a:pt x="58027" y="98"/>
                    </a:lnTo>
                    <a:close/>
                    <a:moveTo>
                      <a:pt x="67804" y="98"/>
                    </a:moveTo>
                    <a:lnTo>
                      <a:pt x="67804" y="44371"/>
                    </a:lnTo>
                    <a:lnTo>
                      <a:pt x="64483" y="44371"/>
                    </a:lnTo>
                    <a:lnTo>
                      <a:pt x="64483" y="98"/>
                    </a:lnTo>
                    <a:lnTo>
                      <a:pt x="67804" y="98"/>
                    </a:lnTo>
                    <a:close/>
                    <a:moveTo>
                      <a:pt x="75920" y="98"/>
                    </a:moveTo>
                    <a:lnTo>
                      <a:pt x="75920" y="44371"/>
                    </a:lnTo>
                    <a:lnTo>
                      <a:pt x="72600" y="44371"/>
                    </a:lnTo>
                    <a:lnTo>
                      <a:pt x="72600" y="98"/>
                    </a:lnTo>
                    <a:lnTo>
                      <a:pt x="75920" y="98"/>
                    </a:lnTo>
                    <a:close/>
                    <a:moveTo>
                      <a:pt x="85697" y="98"/>
                    </a:moveTo>
                    <a:lnTo>
                      <a:pt x="85697" y="44371"/>
                    </a:lnTo>
                    <a:lnTo>
                      <a:pt x="82377" y="44371"/>
                    </a:lnTo>
                    <a:lnTo>
                      <a:pt x="82377" y="98"/>
                    </a:lnTo>
                    <a:lnTo>
                      <a:pt x="85697" y="98"/>
                    </a:lnTo>
                    <a:close/>
                    <a:moveTo>
                      <a:pt x="93998" y="98"/>
                    </a:moveTo>
                    <a:lnTo>
                      <a:pt x="93998" y="44371"/>
                    </a:lnTo>
                    <a:lnTo>
                      <a:pt x="90678" y="44371"/>
                    </a:lnTo>
                    <a:lnTo>
                      <a:pt x="90678" y="98"/>
                    </a:lnTo>
                    <a:lnTo>
                      <a:pt x="93998" y="98"/>
                    </a:lnTo>
                    <a:close/>
                    <a:moveTo>
                      <a:pt x="103775" y="98"/>
                    </a:moveTo>
                    <a:lnTo>
                      <a:pt x="103775" y="44371"/>
                    </a:lnTo>
                    <a:lnTo>
                      <a:pt x="100455" y="44371"/>
                    </a:lnTo>
                    <a:lnTo>
                      <a:pt x="100455" y="98"/>
                    </a:lnTo>
                    <a:lnTo>
                      <a:pt x="103775" y="98"/>
                    </a:lnTo>
                    <a:close/>
                    <a:moveTo>
                      <a:pt x="111892" y="98"/>
                    </a:moveTo>
                    <a:lnTo>
                      <a:pt x="111892" y="44371"/>
                    </a:lnTo>
                    <a:lnTo>
                      <a:pt x="108756" y="44371"/>
                    </a:lnTo>
                    <a:lnTo>
                      <a:pt x="108756" y="98"/>
                    </a:lnTo>
                    <a:lnTo>
                      <a:pt x="111892" y="98"/>
                    </a:lnTo>
                    <a:close/>
                    <a:moveTo>
                      <a:pt x="121853" y="98"/>
                    </a:moveTo>
                    <a:lnTo>
                      <a:pt x="121853" y="44371"/>
                    </a:lnTo>
                    <a:lnTo>
                      <a:pt x="118533" y="44371"/>
                    </a:lnTo>
                    <a:lnTo>
                      <a:pt x="118533" y="98"/>
                    </a:lnTo>
                    <a:lnTo>
                      <a:pt x="121853" y="98"/>
                    </a:lnTo>
                    <a:close/>
                    <a:moveTo>
                      <a:pt x="131630" y="98"/>
                    </a:moveTo>
                    <a:lnTo>
                      <a:pt x="131630" y="44371"/>
                    </a:lnTo>
                    <a:lnTo>
                      <a:pt x="128310" y="44371"/>
                    </a:lnTo>
                    <a:lnTo>
                      <a:pt x="128310" y="98"/>
                    </a:lnTo>
                    <a:lnTo>
                      <a:pt x="131630" y="98"/>
                    </a:lnTo>
                    <a:close/>
                    <a:moveTo>
                      <a:pt x="139747" y="98"/>
                    </a:moveTo>
                    <a:lnTo>
                      <a:pt x="139747" y="44371"/>
                    </a:lnTo>
                    <a:lnTo>
                      <a:pt x="136426" y="44371"/>
                    </a:lnTo>
                    <a:lnTo>
                      <a:pt x="136426" y="98"/>
                    </a:lnTo>
                    <a:lnTo>
                      <a:pt x="139747" y="98"/>
                    </a:lnTo>
                    <a:close/>
                    <a:moveTo>
                      <a:pt x="149524" y="98"/>
                    </a:moveTo>
                    <a:lnTo>
                      <a:pt x="149524" y="44371"/>
                    </a:lnTo>
                    <a:lnTo>
                      <a:pt x="146203" y="44371"/>
                    </a:lnTo>
                    <a:lnTo>
                      <a:pt x="146203" y="98"/>
                    </a:lnTo>
                    <a:lnTo>
                      <a:pt x="149524" y="98"/>
                    </a:lnTo>
                    <a:close/>
                    <a:moveTo>
                      <a:pt x="157825" y="98"/>
                    </a:moveTo>
                    <a:lnTo>
                      <a:pt x="157825" y="44371"/>
                    </a:lnTo>
                    <a:lnTo>
                      <a:pt x="154504" y="44371"/>
                    </a:lnTo>
                    <a:lnTo>
                      <a:pt x="154504" y="98"/>
                    </a:lnTo>
                    <a:lnTo>
                      <a:pt x="157825" y="98"/>
                    </a:lnTo>
                    <a:close/>
                    <a:moveTo>
                      <a:pt x="167602" y="98"/>
                    </a:moveTo>
                    <a:lnTo>
                      <a:pt x="167602" y="44371"/>
                    </a:lnTo>
                    <a:lnTo>
                      <a:pt x="164281" y="44371"/>
                    </a:lnTo>
                    <a:lnTo>
                      <a:pt x="164281" y="98"/>
                    </a:lnTo>
                    <a:lnTo>
                      <a:pt x="167602" y="98"/>
                    </a:lnTo>
                    <a:close/>
                    <a:moveTo>
                      <a:pt x="175718" y="98"/>
                    </a:moveTo>
                    <a:lnTo>
                      <a:pt x="175718" y="44371"/>
                    </a:lnTo>
                    <a:lnTo>
                      <a:pt x="172398" y="44371"/>
                    </a:lnTo>
                    <a:lnTo>
                      <a:pt x="172398" y="98"/>
                    </a:lnTo>
                    <a:lnTo>
                      <a:pt x="175718" y="98"/>
                    </a:lnTo>
                    <a:close/>
                    <a:moveTo>
                      <a:pt x="185495" y="98"/>
                    </a:moveTo>
                    <a:lnTo>
                      <a:pt x="185495" y="44371"/>
                    </a:lnTo>
                    <a:lnTo>
                      <a:pt x="182175" y="44371"/>
                    </a:lnTo>
                    <a:lnTo>
                      <a:pt x="182175" y="98"/>
                    </a:lnTo>
                    <a:lnTo>
                      <a:pt x="185495" y="98"/>
                    </a:lnTo>
                    <a:close/>
                    <a:moveTo>
                      <a:pt x="193796" y="98"/>
                    </a:moveTo>
                    <a:lnTo>
                      <a:pt x="193796" y="44371"/>
                    </a:lnTo>
                    <a:lnTo>
                      <a:pt x="190476" y="44371"/>
                    </a:lnTo>
                    <a:lnTo>
                      <a:pt x="190476" y="98"/>
                    </a:lnTo>
                    <a:lnTo>
                      <a:pt x="193796" y="98"/>
                    </a:lnTo>
                    <a:close/>
                    <a:moveTo>
                      <a:pt x="203573" y="98"/>
                    </a:moveTo>
                    <a:lnTo>
                      <a:pt x="203573" y="44371"/>
                    </a:lnTo>
                    <a:lnTo>
                      <a:pt x="200253" y="44371"/>
                    </a:lnTo>
                    <a:lnTo>
                      <a:pt x="200253" y="98"/>
                    </a:lnTo>
                    <a:lnTo>
                      <a:pt x="203573" y="98"/>
                    </a:lnTo>
                    <a:close/>
                    <a:moveTo>
                      <a:pt x="211690" y="98"/>
                    </a:moveTo>
                    <a:lnTo>
                      <a:pt x="211690" y="44371"/>
                    </a:lnTo>
                    <a:lnTo>
                      <a:pt x="208369" y="44371"/>
                    </a:lnTo>
                    <a:lnTo>
                      <a:pt x="208369" y="98"/>
                    </a:lnTo>
                    <a:lnTo>
                      <a:pt x="211690" y="98"/>
                    </a:lnTo>
                    <a:close/>
                    <a:moveTo>
                      <a:pt x="221651" y="98"/>
                    </a:moveTo>
                    <a:lnTo>
                      <a:pt x="221651" y="44371"/>
                    </a:lnTo>
                    <a:lnTo>
                      <a:pt x="218331" y="44371"/>
                    </a:lnTo>
                    <a:lnTo>
                      <a:pt x="218331" y="98"/>
                    </a:lnTo>
                    <a:lnTo>
                      <a:pt x="221651" y="98"/>
                    </a:lnTo>
                    <a:close/>
                    <a:moveTo>
                      <a:pt x="229768" y="98"/>
                    </a:moveTo>
                    <a:lnTo>
                      <a:pt x="229768" y="44371"/>
                    </a:lnTo>
                    <a:lnTo>
                      <a:pt x="226447" y="44371"/>
                    </a:lnTo>
                    <a:lnTo>
                      <a:pt x="226447" y="98"/>
                    </a:lnTo>
                    <a:lnTo>
                      <a:pt x="229768" y="98"/>
                    </a:lnTo>
                    <a:close/>
                    <a:moveTo>
                      <a:pt x="239545" y="98"/>
                    </a:moveTo>
                    <a:lnTo>
                      <a:pt x="239545" y="44371"/>
                    </a:lnTo>
                    <a:lnTo>
                      <a:pt x="236224" y="44371"/>
                    </a:lnTo>
                    <a:lnTo>
                      <a:pt x="236224" y="98"/>
                    </a:lnTo>
                    <a:lnTo>
                      <a:pt x="239545" y="98"/>
                    </a:lnTo>
                    <a:close/>
                    <a:moveTo>
                      <a:pt x="249322" y="98"/>
                    </a:moveTo>
                    <a:lnTo>
                      <a:pt x="249322" y="44371"/>
                    </a:lnTo>
                    <a:lnTo>
                      <a:pt x="246001" y="44371"/>
                    </a:lnTo>
                    <a:lnTo>
                      <a:pt x="246001" y="98"/>
                    </a:lnTo>
                    <a:lnTo>
                      <a:pt x="249322" y="98"/>
                    </a:lnTo>
                    <a:close/>
                    <a:moveTo>
                      <a:pt x="257623" y="98"/>
                    </a:moveTo>
                    <a:lnTo>
                      <a:pt x="257623" y="44371"/>
                    </a:lnTo>
                    <a:lnTo>
                      <a:pt x="254302" y="44371"/>
                    </a:lnTo>
                    <a:lnTo>
                      <a:pt x="254302" y="98"/>
                    </a:lnTo>
                    <a:lnTo>
                      <a:pt x="257623" y="98"/>
                    </a:lnTo>
                    <a:close/>
                    <a:moveTo>
                      <a:pt x="267400" y="98"/>
                    </a:moveTo>
                    <a:lnTo>
                      <a:pt x="267400" y="44371"/>
                    </a:lnTo>
                    <a:lnTo>
                      <a:pt x="264079" y="44371"/>
                    </a:lnTo>
                    <a:lnTo>
                      <a:pt x="264079" y="98"/>
                    </a:lnTo>
                    <a:lnTo>
                      <a:pt x="267400" y="98"/>
                    </a:lnTo>
                    <a:close/>
                    <a:moveTo>
                      <a:pt x="275516" y="98"/>
                    </a:moveTo>
                    <a:lnTo>
                      <a:pt x="275516" y="44371"/>
                    </a:lnTo>
                    <a:lnTo>
                      <a:pt x="272196" y="44371"/>
                    </a:lnTo>
                    <a:lnTo>
                      <a:pt x="272196" y="98"/>
                    </a:lnTo>
                    <a:lnTo>
                      <a:pt x="275516" y="98"/>
                    </a:ln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sp>
            <p:nvSpPr>
              <p:cNvPr id="34" name="íŝ1iḓê"/>
              <p:cNvSpPr/>
              <p:nvPr/>
            </p:nvSpPr>
            <p:spPr>
              <a:xfrm>
                <a:off x="5953036" y="1311078"/>
                <a:ext cx="287772" cy="44272"/>
              </a:xfrm>
              <a:custGeom>
                <a:avLst/>
                <a:gdLst>
                  <a:gd name="connsiteX0" fmla="*/ 22793 w 287772"/>
                  <a:gd name="connsiteY0" fmla="*/ 98 h 44272"/>
                  <a:gd name="connsiteX1" fmla="*/ 266293 w 287772"/>
                  <a:gd name="connsiteY1" fmla="*/ 98 h 44272"/>
                  <a:gd name="connsiteX2" fmla="*/ 288429 w 287772"/>
                  <a:gd name="connsiteY2" fmla="*/ 22234 h 44272"/>
                  <a:gd name="connsiteX3" fmla="*/ 288429 w 287772"/>
                  <a:gd name="connsiteY3" fmla="*/ 22234 h 44272"/>
                  <a:gd name="connsiteX4" fmla="*/ 266293 w 287772"/>
                  <a:gd name="connsiteY4" fmla="*/ 44371 h 44272"/>
                  <a:gd name="connsiteX5" fmla="*/ 22793 w 287772"/>
                  <a:gd name="connsiteY5" fmla="*/ 44371 h 44272"/>
                  <a:gd name="connsiteX6" fmla="*/ 657 w 287772"/>
                  <a:gd name="connsiteY6" fmla="*/ 22234 h 44272"/>
                  <a:gd name="connsiteX7" fmla="*/ 657 w 287772"/>
                  <a:gd name="connsiteY7" fmla="*/ 22234 h 44272"/>
                  <a:gd name="connsiteX8" fmla="*/ 22793 w 287772"/>
                  <a:gd name="connsiteY8" fmla="*/ 98 h 44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7772" h="44272">
                    <a:moveTo>
                      <a:pt x="22793" y="98"/>
                    </a:moveTo>
                    <a:lnTo>
                      <a:pt x="266293" y="98"/>
                    </a:lnTo>
                    <a:cubicBezTo>
                      <a:pt x="278468" y="98"/>
                      <a:pt x="288429" y="10059"/>
                      <a:pt x="288429" y="22234"/>
                    </a:cubicBezTo>
                    <a:lnTo>
                      <a:pt x="288429" y="22234"/>
                    </a:lnTo>
                    <a:cubicBezTo>
                      <a:pt x="288429" y="34409"/>
                      <a:pt x="278468" y="44371"/>
                      <a:pt x="266293" y="44371"/>
                    </a:cubicBezTo>
                    <a:lnTo>
                      <a:pt x="22793" y="44371"/>
                    </a:lnTo>
                    <a:cubicBezTo>
                      <a:pt x="10618" y="44371"/>
                      <a:pt x="657" y="34409"/>
                      <a:pt x="657" y="22234"/>
                    </a:cubicBezTo>
                    <a:lnTo>
                      <a:pt x="657" y="22234"/>
                    </a:lnTo>
                    <a:cubicBezTo>
                      <a:pt x="657" y="10059"/>
                      <a:pt x="10618" y="98"/>
                      <a:pt x="22793" y="98"/>
                    </a:cubicBez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1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汉仪宋韵朗黑W" panose="00020600040101010101" charset="-122"/>
                </a:endParaRPr>
              </a:p>
            </p:txBody>
          </p:sp>
          <p:grpSp>
            <p:nvGrpSpPr>
              <p:cNvPr id="35" name="iśḷiḑé"/>
              <p:cNvGrpSpPr/>
              <p:nvPr/>
            </p:nvGrpSpPr>
            <p:grpSpPr>
              <a:xfrm>
                <a:off x="6312751" y="1290787"/>
                <a:ext cx="77477" cy="77477"/>
                <a:chOff x="6312751" y="1290787"/>
                <a:chExt cx="77477" cy="77477"/>
              </a:xfrm>
            </p:grpSpPr>
            <p:sp>
              <p:nvSpPr>
                <p:cNvPr id="37" name="îśľïḑè"/>
                <p:cNvSpPr/>
                <p:nvPr/>
              </p:nvSpPr>
              <p:spPr>
                <a:xfrm>
                  <a:off x="6312751" y="1290787"/>
                  <a:ext cx="77477" cy="77477"/>
                </a:xfrm>
                <a:custGeom>
                  <a:avLst/>
                  <a:gdLst>
                    <a:gd name="connsiteX0" fmla="*/ 78329 w 77477"/>
                    <a:gd name="connsiteY0" fmla="*/ 38826 h 77477"/>
                    <a:gd name="connsiteX1" fmla="*/ 39591 w 77477"/>
                    <a:gd name="connsiteY1" fmla="*/ 77564 h 77477"/>
                    <a:gd name="connsiteX2" fmla="*/ 852 w 77477"/>
                    <a:gd name="connsiteY2" fmla="*/ 38826 h 77477"/>
                    <a:gd name="connsiteX3" fmla="*/ 39591 w 77477"/>
                    <a:gd name="connsiteY3" fmla="*/ 87 h 77477"/>
                    <a:gd name="connsiteX4" fmla="*/ 78329 w 77477"/>
                    <a:gd name="connsiteY4" fmla="*/ 38826 h 77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477" h="77477">
                      <a:moveTo>
                        <a:pt x="78329" y="38826"/>
                      </a:moveTo>
                      <a:cubicBezTo>
                        <a:pt x="78329" y="60220"/>
                        <a:pt x="60985" y="77564"/>
                        <a:pt x="39591" y="77564"/>
                      </a:cubicBezTo>
                      <a:cubicBezTo>
                        <a:pt x="18196" y="77564"/>
                        <a:pt x="852" y="60220"/>
                        <a:pt x="852" y="38826"/>
                      </a:cubicBezTo>
                      <a:cubicBezTo>
                        <a:pt x="852" y="17431"/>
                        <a:pt x="18196" y="87"/>
                        <a:pt x="39591" y="87"/>
                      </a:cubicBezTo>
                      <a:cubicBezTo>
                        <a:pt x="60985" y="87"/>
                        <a:pt x="78329" y="17431"/>
                        <a:pt x="78329" y="38826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grpSp>
              <p:nvGrpSpPr>
                <p:cNvPr id="38" name="iṩľiďê"/>
                <p:cNvGrpSpPr/>
                <p:nvPr/>
              </p:nvGrpSpPr>
              <p:grpSpPr>
                <a:xfrm>
                  <a:off x="6331198" y="1309234"/>
                  <a:ext cx="40583" cy="40583"/>
                  <a:chOff x="6331198" y="1309234"/>
                  <a:chExt cx="40583" cy="40583"/>
                </a:xfrm>
              </p:grpSpPr>
              <p:sp>
                <p:nvSpPr>
                  <p:cNvPr id="42" name="íṥļiḑê"/>
                  <p:cNvSpPr/>
                  <p:nvPr/>
                </p:nvSpPr>
                <p:spPr>
                  <a:xfrm>
                    <a:off x="6331198" y="1309234"/>
                    <a:ext cx="40583" cy="40583"/>
                  </a:xfrm>
                  <a:custGeom>
                    <a:avLst/>
                    <a:gdLst>
                      <a:gd name="connsiteX0" fmla="*/ 41435 w 40583"/>
                      <a:gd name="connsiteY0" fmla="*/ 20379 h 40583"/>
                      <a:gd name="connsiteX1" fmla="*/ 21144 w 40583"/>
                      <a:gd name="connsiteY1" fmla="*/ 40670 h 40583"/>
                      <a:gd name="connsiteX2" fmla="*/ 852 w 40583"/>
                      <a:gd name="connsiteY2" fmla="*/ 20379 h 40583"/>
                      <a:gd name="connsiteX3" fmla="*/ 21144 w 40583"/>
                      <a:gd name="connsiteY3" fmla="*/ 87 h 40583"/>
                      <a:gd name="connsiteX4" fmla="*/ 41435 w 40583"/>
                      <a:gd name="connsiteY4" fmla="*/ 20379 h 40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83" h="40583">
                        <a:moveTo>
                          <a:pt x="41435" y="20379"/>
                        </a:moveTo>
                        <a:cubicBezTo>
                          <a:pt x="41435" y="31585"/>
                          <a:pt x="32350" y="40670"/>
                          <a:pt x="21144" y="40670"/>
                        </a:cubicBezTo>
                        <a:cubicBezTo>
                          <a:pt x="9937" y="40670"/>
                          <a:pt x="852" y="31585"/>
                          <a:pt x="852" y="20379"/>
                        </a:cubicBezTo>
                        <a:cubicBezTo>
                          <a:pt x="852" y="9172"/>
                          <a:pt x="9937" y="87"/>
                          <a:pt x="21144" y="87"/>
                        </a:cubicBezTo>
                        <a:cubicBezTo>
                          <a:pt x="32350" y="87"/>
                          <a:pt x="41435" y="9172"/>
                          <a:pt x="41435" y="2037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84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汉仪宋韵朗黑W" panose="00020600040101010101" charset="-122"/>
                    </a:endParaRPr>
                  </a:p>
                </p:txBody>
              </p:sp>
              <p:sp>
                <p:nvSpPr>
                  <p:cNvPr id="43" name="ïṣliďé"/>
                  <p:cNvSpPr/>
                  <p:nvPr/>
                </p:nvSpPr>
                <p:spPr>
                  <a:xfrm>
                    <a:off x="6331198" y="1309234"/>
                    <a:ext cx="40583" cy="40583"/>
                  </a:xfrm>
                  <a:custGeom>
                    <a:avLst/>
                    <a:gdLst>
                      <a:gd name="connsiteX0" fmla="*/ 41435 w 40583"/>
                      <a:gd name="connsiteY0" fmla="*/ 20379 h 40583"/>
                      <a:gd name="connsiteX1" fmla="*/ 21144 w 40583"/>
                      <a:gd name="connsiteY1" fmla="*/ 40670 h 40583"/>
                      <a:gd name="connsiteX2" fmla="*/ 852 w 40583"/>
                      <a:gd name="connsiteY2" fmla="*/ 20379 h 40583"/>
                      <a:gd name="connsiteX3" fmla="*/ 21144 w 40583"/>
                      <a:gd name="connsiteY3" fmla="*/ 87 h 40583"/>
                      <a:gd name="connsiteX4" fmla="*/ 41435 w 40583"/>
                      <a:gd name="connsiteY4" fmla="*/ 20379 h 40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83" h="40583">
                        <a:moveTo>
                          <a:pt x="41435" y="20379"/>
                        </a:moveTo>
                        <a:cubicBezTo>
                          <a:pt x="41435" y="31585"/>
                          <a:pt x="32350" y="40670"/>
                          <a:pt x="21144" y="40670"/>
                        </a:cubicBezTo>
                        <a:cubicBezTo>
                          <a:pt x="9937" y="40670"/>
                          <a:pt x="852" y="31585"/>
                          <a:pt x="852" y="20379"/>
                        </a:cubicBezTo>
                        <a:cubicBezTo>
                          <a:pt x="852" y="9172"/>
                          <a:pt x="9937" y="87"/>
                          <a:pt x="21144" y="87"/>
                        </a:cubicBezTo>
                        <a:cubicBezTo>
                          <a:pt x="32350" y="87"/>
                          <a:pt x="41435" y="9172"/>
                          <a:pt x="41435" y="20379"/>
                        </a:cubicBezTo>
                        <a:close/>
                      </a:path>
                    </a:pathLst>
                  </a:custGeom>
                  <a:solidFill>
                    <a:srgbClr val="2A4893"/>
                  </a:solidFill>
                  <a:ln w="184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汉仪宋韵朗黑W" panose="00020600040101010101" charset="-122"/>
                    </a:endParaRPr>
                  </a:p>
                </p:txBody>
              </p:sp>
            </p:grpSp>
            <p:sp>
              <p:nvSpPr>
                <p:cNvPr id="39" name="íşḷiḓê"/>
                <p:cNvSpPr/>
                <p:nvPr/>
              </p:nvSpPr>
              <p:spPr>
                <a:xfrm>
                  <a:off x="6328425" y="1309261"/>
                  <a:ext cx="13877" cy="33223"/>
                </a:xfrm>
                <a:custGeom>
                  <a:avLst/>
                  <a:gdLst>
                    <a:gd name="connsiteX0" fmla="*/ 10266 w 13877"/>
                    <a:gd name="connsiteY0" fmla="*/ 14079 h 33223"/>
                    <a:gd name="connsiteX1" fmla="*/ 13402 w 13877"/>
                    <a:gd name="connsiteY1" fmla="*/ 428 h 33223"/>
                    <a:gd name="connsiteX2" fmla="*/ 3072 w 13877"/>
                    <a:gd name="connsiteY2" fmla="*/ 13157 h 33223"/>
                    <a:gd name="connsiteX3" fmla="*/ 7499 w 13877"/>
                    <a:gd name="connsiteY3" fmla="*/ 33264 h 33223"/>
                    <a:gd name="connsiteX4" fmla="*/ 10266 w 13877"/>
                    <a:gd name="connsiteY4" fmla="*/ 14079 h 33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77" h="33223">
                      <a:moveTo>
                        <a:pt x="10266" y="14079"/>
                      </a:moveTo>
                      <a:cubicBezTo>
                        <a:pt x="12111" y="6885"/>
                        <a:pt x="17092" y="1351"/>
                        <a:pt x="13402" y="428"/>
                      </a:cubicBezTo>
                      <a:cubicBezTo>
                        <a:pt x="9713" y="-494"/>
                        <a:pt x="8606" y="-494"/>
                        <a:pt x="3072" y="13157"/>
                      </a:cubicBezTo>
                      <a:cubicBezTo>
                        <a:pt x="-2462" y="26807"/>
                        <a:pt x="3626" y="32342"/>
                        <a:pt x="7499" y="33264"/>
                      </a:cubicBezTo>
                      <a:cubicBezTo>
                        <a:pt x="11373" y="34186"/>
                        <a:pt x="8422" y="21273"/>
                        <a:pt x="10266" y="14079"/>
                      </a:cubicBezTo>
                      <a:close/>
                    </a:path>
                  </a:pathLst>
                </a:custGeom>
                <a:solidFill>
                  <a:srgbClr val="3E89CC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sp>
              <p:nvSpPr>
                <p:cNvPr id="40" name="iṡḷídè"/>
                <p:cNvSpPr/>
                <p:nvPr/>
              </p:nvSpPr>
              <p:spPr>
                <a:xfrm>
                  <a:off x="6355179" y="1309234"/>
                  <a:ext cx="23981" cy="31359"/>
                </a:xfrm>
                <a:custGeom>
                  <a:avLst/>
                  <a:gdLst>
                    <a:gd name="connsiteX0" fmla="*/ 24833 w 23981"/>
                    <a:gd name="connsiteY0" fmla="*/ 15767 h 31359"/>
                    <a:gd name="connsiteX1" fmla="*/ 12843 w 23981"/>
                    <a:gd name="connsiteY1" fmla="*/ 31447 h 31359"/>
                    <a:gd name="connsiteX2" fmla="*/ 852 w 23981"/>
                    <a:gd name="connsiteY2" fmla="*/ 15767 h 31359"/>
                    <a:gd name="connsiteX3" fmla="*/ 12843 w 23981"/>
                    <a:gd name="connsiteY3" fmla="*/ 87 h 31359"/>
                    <a:gd name="connsiteX4" fmla="*/ 24833 w 23981"/>
                    <a:gd name="connsiteY4" fmla="*/ 15767 h 31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81" h="31359">
                      <a:moveTo>
                        <a:pt x="24833" y="15767"/>
                      </a:moveTo>
                      <a:cubicBezTo>
                        <a:pt x="24833" y="24427"/>
                        <a:pt x="19465" y="31447"/>
                        <a:pt x="12843" y="31447"/>
                      </a:cubicBezTo>
                      <a:cubicBezTo>
                        <a:pt x="6220" y="31447"/>
                        <a:pt x="852" y="24427"/>
                        <a:pt x="852" y="15767"/>
                      </a:cubicBezTo>
                      <a:cubicBezTo>
                        <a:pt x="852" y="7107"/>
                        <a:pt x="6220" y="87"/>
                        <a:pt x="12843" y="87"/>
                      </a:cubicBezTo>
                      <a:cubicBezTo>
                        <a:pt x="19465" y="87"/>
                        <a:pt x="24833" y="7107"/>
                        <a:pt x="24833" y="15767"/>
                      </a:cubicBezTo>
                      <a:close/>
                    </a:path>
                  </a:pathLst>
                </a:custGeom>
                <a:solidFill>
                  <a:srgbClr val="1C5894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  <p:sp>
              <p:nvSpPr>
                <p:cNvPr id="41" name="ï$ľïḓé"/>
                <p:cNvSpPr/>
                <p:nvPr/>
              </p:nvSpPr>
              <p:spPr>
                <a:xfrm rot="-959840">
                  <a:off x="6337479" y="1334149"/>
                  <a:ext cx="36156" cy="23612"/>
                </a:xfrm>
                <a:custGeom>
                  <a:avLst/>
                  <a:gdLst>
                    <a:gd name="connsiteX0" fmla="*/ 37009 w 36156"/>
                    <a:gd name="connsiteY0" fmla="*/ 11893 h 23612"/>
                    <a:gd name="connsiteX1" fmla="*/ 18930 w 36156"/>
                    <a:gd name="connsiteY1" fmla="*/ 23700 h 23612"/>
                    <a:gd name="connsiteX2" fmla="*/ 852 w 36156"/>
                    <a:gd name="connsiteY2" fmla="*/ 11893 h 23612"/>
                    <a:gd name="connsiteX3" fmla="*/ 18930 w 36156"/>
                    <a:gd name="connsiteY3" fmla="*/ 87 h 23612"/>
                    <a:gd name="connsiteX4" fmla="*/ 37009 w 36156"/>
                    <a:gd name="connsiteY4" fmla="*/ 11893 h 23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56" h="23612">
                      <a:moveTo>
                        <a:pt x="37009" y="11893"/>
                      </a:moveTo>
                      <a:cubicBezTo>
                        <a:pt x="37009" y="18414"/>
                        <a:pt x="28915" y="23700"/>
                        <a:pt x="18930" y="23700"/>
                      </a:cubicBezTo>
                      <a:cubicBezTo>
                        <a:pt x="8946" y="23700"/>
                        <a:pt x="852" y="18414"/>
                        <a:pt x="852" y="11893"/>
                      </a:cubicBezTo>
                      <a:cubicBezTo>
                        <a:pt x="852" y="5373"/>
                        <a:pt x="8946" y="87"/>
                        <a:pt x="18930" y="87"/>
                      </a:cubicBezTo>
                      <a:cubicBezTo>
                        <a:pt x="28915" y="87"/>
                        <a:pt x="37009" y="5373"/>
                        <a:pt x="37009" y="11893"/>
                      </a:cubicBezTo>
                      <a:close/>
                    </a:path>
                  </a:pathLst>
                </a:custGeom>
                <a:solidFill>
                  <a:srgbClr val="0A152B"/>
                </a:solidFill>
                <a:ln w="18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汉仪宋韵朗黑W" panose="00020600040101010101" charset="-122"/>
                  </a:endParaRPr>
                </a:p>
              </p:txBody>
            </p:sp>
          </p:grpSp>
          <p:sp>
            <p:nvSpPr>
              <p:cNvPr id="36" name="ïsḷiḓe"/>
              <p:cNvSpPr/>
              <p:nvPr/>
            </p:nvSpPr>
            <p:spPr>
              <a:xfrm>
                <a:off x="4120979" y="6276559"/>
                <a:ext cx="3950043" cy="206381"/>
              </a:xfrm>
              <a:prstGeom prst="ellipse">
                <a:avLst/>
              </a:prstGeom>
              <a:solidFill>
                <a:schemeClr val="tx1">
                  <a:lumMod val="90000"/>
                  <a:lumOff val="10000"/>
                  <a:alpha val="50000"/>
                </a:schemeClr>
              </a:solidFill>
              <a:ln>
                <a:noFill/>
              </a:ln>
              <a:effectLst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汉仪宋韵朗黑W" panose="00020600040101010101" charset="-122"/>
                </a:endParaRPr>
              </a:p>
            </p:txBody>
          </p:sp>
        </p:grpSp>
        <p:sp>
          <p:nvSpPr>
            <p:cNvPr id="14" name="iSḷïdê"/>
            <p:cNvSpPr/>
            <p:nvPr/>
          </p:nvSpPr>
          <p:spPr>
            <a:xfrm>
              <a:off x="4951553" y="1274185"/>
              <a:ext cx="2290370" cy="4958166"/>
            </a:xfrm>
            <a:custGeom>
              <a:avLst/>
              <a:gdLst>
                <a:gd name="connsiteX0" fmla="*/ 531201 w 2290370"/>
                <a:gd name="connsiteY0" fmla="*/ 78 h 4958166"/>
                <a:gd name="connsiteX1" fmla="*/ 564406 w 2290370"/>
                <a:gd name="connsiteY1" fmla="*/ 33282 h 4958166"/>
                <a:gd name="connsiteX2" fmla="*/ 580639 w 2290370"/>
                <a:gd name="connsiteY2" fmla="*/ 107439 h 4958166"/>
                <a:gd name="connsiteX3" fmla="*/ 626572 w 2290370"/>
                <a:gd name="connsiteY3" fmla="*/ 153372 h 4958166"/>
                <a:gd name="connsiteX4" fmla="*/ 711981 w 2290370"/>
                <a:gd name="connsiteY4" fmla="*/ 169605 h 4958166"/>
                <a:gd name="connsiteX5" fmla="*/ 711981 w 2290370"/>
                <a:gd name="connsiteY5" fmla="*/ 169605 h 4958166"/>
                <a:gd name="connsiteX6" fmla="*/ 1578618 w 2290370"/>
                <a:gd name="connsiteY6" fmla="*/ 169605 h 4958166"/>
                <a:gd name="connsiteX7" fmla="*/ 1664027 w 2290370"/>
                <a:gd name="connsiteY7" fmla="*/ 153372 h 4958166"/>
                <a:gd name="connsiteX8" fmla="*/ 1709960 w 2290370"/>
                <a:gd name="connsiteY8" fmla="*/ 107439 h 4958166"/>
                <a:gd name="connsiteX9" fmla="*/ 1726193 w 2290370"/>
                <a:gd name="connsiteY9" fmla="*/ 33282 h 4958166"/>
                <a:gd name="connsiteX10" fmla="*/ 1759398 w 2290370"/>
                <a:gd name="connsiteY10" fmla="*/ 78 h 4958166"/>
                <a:gd name="connsiteX11" fmla="*/ 1759398 w 2290370"/>
                <a:gd name="connsiteY11" fmla="*/ 78 h 4958166"/>
                <a:gd name="connsiteX12" fmla="*/ 2013965 w 2290370"/>
                <a:gd name="connsiteY12" fmla="*/ 78 h 4958166"/>
                <a:gd name="connsiteX13" fmla="*/ 2180172 w 2290370"/>
                <a:gd name="connsiteY13" fmla="*/ 28855 h 4958166"/>
                <a:gd name="connsiteX14" fmla="*/ 2261708 w 2290370"/>
                <a:gd name="connsiteY14" fmla="*/ 110391 h 4958166"/>
                <a:gd name="connsiteX15" fmla="*/ 2290485 w 2290370"/>
                <a:gd name="connsiteY15" fmla="*/ 276597 h 4958166"/>
                <a:gd name="connsiteX16" fmla="*/ 2290485 w 2290370"/>
                <a:gd name="connsiteY16" fmla="*/ 4681725 h 4958166"/>
                <a:gd name="connsiteX17" fmla="*/ 2261708 w 2290370"/>
                <a:gd name="connsiteY17" fmla="*/ 4847932 h 4958166"/>
                <a:gd name="connsiteX18" fmla="*/ 2180172 w 2290370"/>
                <a:gd name="connsiteY18" fmla="*/ 4929467 h 4958166"/>
                <a:gd name="connsiteX19" fmla="*/ 2013965 w 2290370"/>
                <a:gd name="connsiteY19" fmla="*/ 4958244 h 4958166"/>
                <a:gd name="connsiteX20" fmla="*/ 276633 w 2290370"/>
                <a:gd name="connsiteY20" fmla="*/ 4958244 h 4958166"/>
                <a:gd name="connsiteX21" fmla="*/ 110427 w 2290370"/>
                <a:gd name="connsiteY21" fmla="*/ 4929467 h 4958166"/>
                <a:gd name="connsiteX22" fmla="*/ 28891 w 2290370"/>
                <a:gd name="connsiteY22" fmla="*/ 4847932 h 4958166"/>
                <a:gd name="connsiteX23" fmla="*/ 114 w 2290370"/>
                <a:gd name="connsiteY23" fmla="*/ 4681725 h 4958166"/>
                <a:gd name="connsiteX24" fmla="*/ 114 w 2290370"/>
                <a:gd name="connsiteY24" fmla="*/ 276782 h 4958166"/>
                <a:gd name="connsiteX25" fmla="*/ 28891 w 2290370"/>
                <a:gd name="connsiteY25" fmla="*/ 110575 h 4958166"/>
                <a:gd name="connsiteX26" fmla="*/ 110427 w 2290370"/>
                <a:gd name="connsiteY26" fmla="*/ 29040 h 4958166"/>
                <a:gd name="connsiteX27" fmla="*/ 276633 w 2290370"/>
                <a:gd name="connsiteY27" fmla="*/ 78 h 4958166"/>
                <a:gd name="connsiteX28" fmla="*/ 531201 w 2290370"/>
                <a:gd name="connsiteY28" fmla="*/ 78 h 495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90370" h="4958166">
                  <a:moveTo>
                    <a:pt x="531201" y="78"/>
                  </a:moveTo>
                  <a:cubicBezTo>
                    <a:pt x="549464" y="78"/>
                    <a:pt x="563852" y="15020"/>
                    <a:pt x="564406" y="33282"/>
                  </a:cubicBezTo>
                  <a:cubicBezTo>
                    <a:pt x="565328" y="69992"/>
                    <a:pt x="571046" y="89361"/>
                    <a:pt x="580639" y="107439"/>
                  </a:cubicBezTo>
                  <a:cubicBezTo>
                    <a:pt x="591338" y="127362"/>
                    <a:pt x="606834" y="142857"/>
                    <a:pt x="626572" y="153372"/>
                  </a:cubicBezTo>
                  <a:cubicBezTo>
                    <a:pt x="646494" y="164071"/>
                    <a:pt x="667708" y="169605"/>
                    <a:pt x="711981" y="169605"/>
                  </a:cubicBezTo>
                  <a:lnTo>
                    <a:pt x="711981" y="169605"/>
                  </a:lnTo>
                  <a:lnTo>
                    <a:pt x="1578618" y="169605"/>
                  </a:lnTo>
                  <a:cubicBezTo>
                    <a:pt x="1622890" y="169605"/>
                    <a:pt x="1644289" y="163887"/>
                    <a:pt x="1664027" y="153372"/>
                  </a:cubicBezTo>
                  <a:cubicBezTo>
                    <a:pt x="1683950" y="142673"/>
                    <a:pt x="1699445" y="127177"/>
                    <a:pt x="1709960" y="107439"/>
                  </a:cubicBezTo>
                  <a:cubicBezTo>
                    <a:pt x="1719552" y="89361"/>
                    <a:pt x="1725086" y="69992"/>
                    <a:pt x="1726193" y="33282"/>
                  </a:cubicBezTo>
                  <a:cubicBezTo>
                    <a:pt x="1726747" y="15020"/>
                    <a:pt x="1741135" y="78"/>
                    <a:pt x="1759398" y="78"/>
                  </a:cubicBezTo>
                  <a:lnTo>
                    <a:pt x="1759398" y="78"/>
                  </a:lnTo>
                  <a:lnTo>
                    <a:pt x="2013965" y="78"/>
                  </a:lnTo>
                  <a:cubicBezTo>
                    <a:pt x="2110258" y="78"/>
                    <a:pt x="2145123" y="10039"/>
                    <a:pt x="2180172" y="28855"/>
                  </a:cubicBezTo>
                  <a:cubicBezTo>
                    <a:pt x="2215221" y="47671"/>
                    <a:pt x="2242892" y="75341"/>
                    <a:pt x="2261708" y="110391"/>
                  </a:cubicBezTo>
                  <a:cubicBezTo>
                    <a:pt x="2280524" y="145624"/>
                    <a:pt x="2290485" y="180489"/>
                    <a:pt x="2290485" y="276597"/>
                  </a:cubicBezTo>
                  <a:lnTo>
                    <a:pt x="2290485" y="4681725"/>
                  </a:lnTo>
                  <a:cubicBezTo>
                    <a:pt x="2290485" y="4778018"/>
                    <a:pt x="2280524" y="4812883"/>
                    <a:pt x="2261708" y="4847932"/>
                  </a:cubicBezTo>
                  <a:cubicBezTo>
                    <a:pt x="2242892" y="4883165"/>
                    <a:pt x="2215221" y="4910651"/>
                    <a:pt x="2180172" y="4929467"/>
                  </a:cubicBezTo>
                  <a:cubicBezTo>
                    <a:pt x="2144939" y="4948283"/>
                    <a:pt x="2110074" y="4958244"/>
                    <a:pt x="2013965" y="4958244"/>
                  </a:cubicBezTo>
                  <a:lnTo>
                    <a:pt x="276633" y="4958244"/>
                  </a:lnTo>
                  <a:cubicBezTo>
                    <a:pt x="180341" y="4958244"/>
                    <a:pt x="145476" y="4948283"/>
                    <a:pt x="110427" y="4929467"/>
                  </a:cubicBezTo>
                  <a:cubicBezTo>
                    <a:pt x="75193" y="4910651"/>
                    <a:pt x="47707" y="4882981"/>
                    <a:pt x="28891" y="4847932"/>
                  </a:cubicBezTo>
                  <a:cubicBezTo>
                    <a:pt x="10075" y="4812883"/>
                    <a:pt x="114" y="4777833"/>
                    <a:pt x="114" y="4681725"/>
                  </a:cubicBezTo>
                  <a:lnTo>
                    <a:pt x="114" y="276782"/>
                  </a:lnTo>
                  <a:cubicBezTo>
                    <a:pt x="114" y="180489"/>
                    <a:pt x="10075" y="145624"/>
                    <a:pt x="28891" y="110575"/>
                  </a:cubicBezTo>
                  <a:cubicBezTo>
                    <a:pt x="47707" y="75526"/>
                    <a:pt x="75377" y="47856"/>
                    <a:pt x="110427" y="29040"/>
                  </a:cubicBezTo>
                  <a:cubicBezTo>
                    <a:pt x="145476" y="10224"/>
                    <a:pt x="180341" y="78"/>
                    <a:pt x="276633" y="78"/>
                  </a:cubicBezTo>
                  <a:lnTo>
                    <a:pt x="531201" y="78"/>
                  </a:lnTo>
                  <a:close/>
                </a:path>
              </a:pathLst>
            </a:custGeom>
            <a:blipFill rotWithShape="1">
              <a:blip r:embed="rId1" cstate="screen"/>
              <a:stretch>
                <a:fillRect b="449"/>
              </a:stretch>
            </a:blipFill>
            <a:ln w="38100">
              <a:noFill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cs typeface="汉仪宋韵朗黑W" panose="00020600040101010101" charset="-122"/>
              </a:endParaRPr>
            </a:p>
          </p:txBody>
        </p:sp>
      </p:grpSp>
      <p:grpSp>
        <p:nvGrpSpPr>
          <p:cNvPr id="68" name="矩形"/>
          <p:cNvGrpSpPr/>
          <p:nvPr/>
        </p:nvGrpSpPr>
        <p:grpSpPr>
          <a:xfrm>
            <a:off x="2075820" y="2366101"/>
            <a:ext cx="410200" cy="410198"/>
            <a:chOff x="3526795" y="4024421"/>
            <a:chExt cx="410200" cy="410198"/>
          </a:xfrm>
        </p:grpSpPr>
        <p:sp>
          <p:nvSpPr>
            <p:cNvPr id="69" name="i$ḷïdé"/>
            <p:cNvSpPr/>
            <p:nvPr/>
          </p:nvSpPr>
          <p:spPr>
            <a:xfrm>
              <a:off x="3526795" y="4024421"/>
              <a:ext cx="410200" cy="410198"/>
            </a:xfrm>
            <a:prstGeom prst="rect">
              <a:avLst/>
            </a:prstGeom>
            <a:solidFill>
              <a:srgbClr val="0C76B2"/>
            </a:solidFill>
            <a:ln w="57150" cap="rnd">
              <a:noFill/>
              <a:prstDash val="solid"/>
              <a:round/>
            </a:ln>
            <a:effectLst>
              <a:outerShdw blurRad="76200" dist="50800" dir="54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endParaRPr lang="zh-CN" altLang="en-US" sz="2000" b="1" dirty="0">
                <a:solidFill>
                  <a:schemeClr val="bg1"/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70" name="îś1idê"/>
            <p:cNvSpPr/>
            <p:nvPr/>
          </p:nvSpPr>
          <p:spPr>
            <a:xfrm>
              <a:off x="3642895" y="4162770"/>
              <a:ext cx="178001" cy="133500"/>
            </a:xfrm>
            <a:custGeom>
              <a:avLst/>
              <a:gdLst>
                <a:gd name="connsiteX0" fmla="*/ 505433 w 533400"/>
                <a:gd name="connsiteY0" fmla="*/ 621 h 400050"/>
                <a:gd name="connsiteX1" fmla="*/ 534008 w 533400"/>
                <a:gd name="connsiteY1" fmla="*/ 29196 h 400050"/>
                <a:gd name="connsiteX2" fmla="*/ 534008 w 533400"/>
                <a:gd name="connsiteY2" fmla="*/ 372096 h 400050"/>
                <a:gd name="connsiteX3" fmla="*/ 505433 w 533400"/>
                <a:gd name="connsiteY3" fmla="*/ 400671 h 400050"/>
                <a:gd name="connsiteX4" fmla="*/ 29183 w 533400"/>
                <a:gd name="connsiteY4" fmla="*/ 400671 h 400050"/>
                <a:gd name="connsiteX5" fmla="*/ 608 w 533400"/>
                <a:gd name="connsiteY5" fmla="*/ 372096 h 400050"/>
                <a:gd name="connsiteX6" fmla="*/ 608 w 533400"/>
                <a:gd name="connsiteY6" fmla="*/ 29196 h 400050"/>
                <a:gd name="connsiteX7" fmla="*/ 29183 w 533400"/>
                <a:gd name="connsiteY7" fmla="*/ 621 h 400050"/>
                <a:gd name="connsiteX8" fmla="*/ 505433 w 533400"/>
                <a:gd name="connsiteY8" fmla="*/ 621 h 400050"/>
                <a:gd name="connsiteX9" fmla="*/ 391419 w 533400"/>
                <a:gd name="connsiteY9" fmla="*/ 198646 h 400050"/>
                <a:gd name="connsiteX10" fmla="*/ 351414 w 533400"/>
                <a:gd name="connsiteY10" fmla="*/ 204170 h 400050"/>
                <a:gd name="connsiteX11" fmla="*/ 351414 w 533400"/>
                <a:gd name="connsiteY11" fmla="*/ 204170 h 400050"/>
                <a:gd name="connsiteX12" fmla="*/ 267118 w 533400"/>
                <a:gd name="connsiteY12" fmla="*/ 315613 h 400050"/>
                <a:gd name="connsiteX13" fmla="*/ 264641 w 533400"/>
                <a:gd name="connsiteY13" fmla="*/ 318470 h 400050"/>
                <a:gd name="connsiteX14" fmla="*/ 224255 w 533400"/>
                <a:gd name="connsiteY14" fmla="*/ 318756 h 400050"/>
                <a:gd name="connsiteX15" fmla="*/ 224255 w 533400"/>
                <a:gd name="connsiteY15" fmla="*/ 318756 h 400050"/>
                <a:gd name="connsiteX16" fmla="*/ 162152 w 533400"/>
                <a:gd name="connsiteY16" fmla="*/ 257415 h 400050"/>
                <a:gd name="connsiteX17" fmla="*/ 160247 w 533400"/>
                <a:gd name="connsiteY17" fmla="*/ 255701 h 400050"/>
                <a:gd name="connsiteX18" fmla="*/ 120052 w 533400"/>
                <a:gd name="connsiteY18" fmla="*/ 259606 h 400050"/>
                <a:gd name="connsiteX19" fmla="*/ 120052 w 533400"/>
                <a:gd name="connsiteY19" fmla="*/ 259606 h 400050"/>
                <a:gd name="connsiteX20" fmla="*/ 32517 w 533400"/>
                <a:gd name="connsiteY20" fmla="*/ 366095 h 400050"/>
                <a:gd name="connsiteX21" fmla="*/ 30326 w 533400"/>
                <a:gd name="connsiteY21" fmla="*/ 372096 h 400050"/>
                <a:gd name="connsiteX22" fmla="*/ 39851 w 533400"/>
                <a:gd name="connsiteY22" fmla="*/ 381621 h 400050"/>
                <a:gd name="connsiteX23" fmla="*/ 39851 w 533400"/>
                <a:gd name="connsiteY23" fmla="*/ 381621 h 400050"/>
                <a:gd name="connsiteX24" fmla="*/ 497242 w 533400"/>
                <a:gd name="connsiteY24" fmla="*/ 381621 h 400050"/>
                <a:gd name="connsiteX25" fmla="*/ 502480 w 533400"/>
                <a:gd name="connsiteY25" fmla="*/ 380002 h 400050"/>
                <a:gd name="connsiteX26" fmla="*/ 505147 w 533400"/>
                <a:gd name="connsiteY26" fmla="*/ 366762 h 400050"/>
                <a:gd name="connsiteX27" fmla="*/ 505147 w 533400"/>
                <a:gd name="connsiteY27" fmla="*/ 366762 h 400050"/>
                <a:gd name="connsiteX28" fmla="*/ 397991 w 533400"/>
                <a:gd name="connsiteY28" fmla="*/ 205504 h 400050"/>
                <a:gd name="connsiteX29" fmla="*/ 391419 w 533400"/>
                <a:gd name="connsiteY29" fmla="*/ 198646 h 400050"/>
                <a:gd name="connsiteX30" fmla="*/ 95858 w 533400"/>
                <a:gd name="connsiteY30" fmla="*/ 57771 h 400050"/>
                <a:gd name="connsiteX31" fmla="*/ 57758 w 533400"/>
                <a:gd name="connsiteY31" fmla="*/ 95871 h 400050"/>
                <a:gd name="connsiteX32" fmla="*/ 95858 w 533400"/>
                <a:gd name="connsiteY32" fmla="*/ 133971 h 400050"/>
                <a:gd name="connsiteX33" fmla="*/ 133958 w 533400"/>
                <a:gd name="connsiteY33" fmla="*/ 95871 h 400050"/>
                <a:gd name="connsiteX34" fmla="*/ 95858 w 533400"/>
                <a:gd name="connsiteY34" fmla="*/ 57771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33400" h="400050">
                  <a:moveTo>
                    <a:pt x="505433" y="621"/>
                  </a:moveTo>
                  <a:cubicBezTo>
                    <a:pt x="521245" y="621"/>
                    <a:pt x="534008" y="13385"/>
                    <a:pt x="534008" y="29196"/>
                  </a:cubicBezTo>
                  <a:lnTo>
                    <a:pt x="534008" y="372096"/>
                  </a:lnTo>
                  <a:cubicBezTo>
                    <a:pt x="534008" y="387907"/>
                    <a:pt x="521245" y="400671"/>
                    <a:pt x="505433" y="400671"/>
                  </a:cubicBezTo>
                  <a:lnTo>
                    <a:pt x="29183" y="400671"/>
                  </a:lnTo>
                  <a:cubicBezTo>
                    <a:pt x="13371" y="400671"/>
                    <a:pt x="608" y="387907"/>
                    <a:pt x="608" y="372096"/>
                  </a:cubicBezTo>
                  <a:lnTo>
                    <a:pt x="608" y="29196"/>
                  </a:lnTo>
                  <a:cubicBezTo>
                    <a:pt x="608" y="13385"/>
                    <a:pt x="13371" y="621"/>
                    <a:pt x="29183" y="621"/>
                  </a:cubicBezTo>
                  <a:lnTo>
                    <a:pt x="505433" y="621"/>
                  </a:lnTo>
                  <a:close/>
                  <a:moveTo>
                    <a:pt x="391419" y="198646"/>
                  </a:moveTo>
                  <a:cubicBezTo>
                    <a:pt x="378846" y="189121"/>
                    <a:pt x="360939" y="191597"/>
                    <a:pt x="351414" y="204170"/>
                  </a:cubicBezTo>
                  <a:lnTo>
                    <a:pt x="351414" y="204170"/>
                  </a:lnTo>
                  <a:lnTo>
                    <a:pt x="267118" y="315613"/>
                  </a:lnTo>
                  <a:cubicBezTo>
                    <a:pt x="266355" y="316660"/>
                    <a:pt x="265498" y="317518"/>
                    <a:pt x="264641" y="318470"/>
                  </a:cubicBezTo>
                  <a:cubicBezTo>
                    <a:pt x="253592" y="329710"/>
                    <a:pt x="235495" y="329805"/>
                    <a:pt x="224255" y="318756"/>
                  </a:cubicBezTo>
                  <a:lnTo>
                    <a:pt x="224255" y="318756"/>
                  </a:lnTo>
                  <a:lnTo>
                    <a:pt x="162152" y="257415"/>
                  </a:lnTo>
                  <a:cubicBezTo>
                    <a:pt x="161485" y="256844"/>
                    <a:pt x="160914" y="256177"/>
                    <a:pt x="160247" y="255701"/>
                  </a:cubicBezTo>
                  <a:cubicBezTo>
                    <a:pt x="148055" y="245699"/>
                    <a:pt x="130053" y="247414"/>
                    <a:pt x="120052" y="259606"/>
                  </a:cubicBezTo>
                  <a:lnTo>
                    <a:pt x="120052" y="259606"/>
                  </a:lnTo>
                  <a:lnTo>
                    <a:pt x="32517" y="366095"/>
                  </a:lnTo>
                  <a:cubicBezTo>
                    <a:pt x="31088" y="367810"/>
                    <a:pt x="30326" y="369905"/>
                    <a:pt x="30326" y="372096"/>
                  </a:cubicBezTo>
                  <a:cubicBezTo>
                    <a:pt x="30326" y="377335"/>
                    <a:pt x="34612" y="381621"/>
                    <a:pt x="39851" y="381621"/>
                  </a:cubicBezTo>
                  <a:lnTo>
                    <a:pt x="39851" y="381621"/>
                  </a:lnTo>
                  <a:lnTo>
                    <a:pt x="497242" y="381621"/>
                  </a:lnTo>
                  <a:cubicBezTo>
                    <a:pt x="499146" y="381621"/>
                    <a:pt x="500956" y="381050"/>
                    <a:pt x="502480" y="380002"/>
                  </a:cubicBezTo>
                  <a:cubicBezTo>
                    <a:pt x="506862" y="377049"/>
                    <a:pt x="508005" y="371144"/>
                    <a:pt x="505147" y="366762"/>
                  </a:cubicBezTo>
                  <a:lnTo>
                    <a:pt x="505147" y="366762"/>
                  </a:lnTo>
                  <a:lnTo>
                    <a:pt x="397991" y="205504"/>
                  </a:lnTo>
                  <a:cubicBezTo>
                    <a:pt x="396181" y="202932"/>
                    <a:pt x="393990" y="200551"/>
                    <a:pt x="391419" y="198646"/>
                  </a:cubicBezTo>
                  <a:close/>
                  <a:moveTo>
                    <a:pt x="95858" y="57771"/>
                  </a:moveTo>
                  <a:cubicBezTo>
                    <a:pt x="74808" y="57771"/>
                    <a:pt x="57758" y="74821"/>
                    <a:pt x="57758" y="95871"/>
                  </a:cubicBezTo>
                  <a:cubicBezTo>
                    <a:pt x="57758" y="116921"/>
                    <a:pt x="74808" y="133971"/>
                    <a:pt x="95858" y="133971"/>
                  </a:cubicBezTo>
                  <a:cubicBezTo>
                    <a:pt x="116908" y="133971"/>
                    <a:pt x="133958" y="116921"/>
                    <a:pt x="133958" y="95871"/>
                  </a:cubicBezTo>
                  <a:cubicBezTo>
                    <a:pt x="133958" y="74821"/>
                    <a:pt x="116908" y="57771"/>
                    <a:pt x="95858" y="57771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dirty="0">
                <a:solidFill>
                  <a:schemeClr val="bg1"/>
                </a:solidFill>
                <a:cs typeface="汉仪宋韵朗黑W" panose="00020600040101010101" charset="-122"/>
              </a:endParaRPr>
            </a:p>
          </p:txBody>
        </p:sp>
      </p:grpSp>
      <p:sp>
        <p:nvSpPr>
          <p:cNvPr id="3" name="文本框"/>
          <p:cNvSpPr txBox="1"/>
          <p:nvPr/>
        </p:nvSpPr>
        <p:spPr>
          <a:xfrm>
            <a:off x="1334770" y="3124835"/>
            <a:ext cx="1892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altLang="zh-CN" sz="14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Unified fonts </a:t>
            </a:r>
            <a:endParaRPr lang="en-US" altLang="zh-CN" sz="1400" b="1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汉仪宋韵朗黑W" panose="00020600040101010101" charset="-122"/>
              <a:sym typeface="+mn-ea"/>
            </a:endParaRPr>
          </a:p>
        </p:txBody>
      </p:sp>
      <p:sp>
        <p:nvSpPr>
          <p:cNvPr id="8" name="文本框"/>
          <p:cNvSpPr txBox="1"/>
          <p:nvPr/>
        </p:nvSpPr>
        <p:spPr>
          <a:xfrm>
            <a:off x="1217930" y="3497580"/>
            <a:ext cx="2125980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00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00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  <a:sym typeface="+mn-ea"/>
              </a:rPr>
              <a:t>Adjust the spacing to adapt to Chinese typesetting, use the reference line in PPT.</a:t>
            </a:r>
            <a:endParaRPr lang="en-US" altLang="zh-CN" sz="1000" dirty="0">
              <a:latin typeface="汉仪宋韵朗黑W" panose="00020600040101010101" charset="-122"/>
              <a:cs typeface="汉仪宋韵朗黑W" panose="00020600040101010101" charset="-122"/>
            </a:endParaRPr>
          </a:p>
        </p:txBody>
      </p:sp>
      <p:sp>
        <p:nvSpPr>
          <p:cNvPr id="12" name="矩形"/>
          <p:cNvSpPr/>
          <p:nvPr/>
        </p:nvSpPr>
        <p:spPr>
          <a:xfrm>
            <a:off x="4114165" y="1712595"/>
            <a:ext cx="2957830" cy="3839210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800" b="1" dirty="0">
              <a:solidFill>
                <a:schemeClr val="tx1"/>
              </a:solidFill>
              <a:cs typeface="汉仪宋韵朗黑W" panose="00020600040101010101" charset="-122"/>
            </a:endParaRPr>
          </a:p>
        </p:txBody>
      </p:sp>
      <p:grpSp>
        <p:nvGrpSpPr>
          <p:cNvPr id="74" name="矩形"/>
          <p:cNvGrpSpPr/>
          <p:nvPr/>
        </p:nvGrpSpPr>
        <p:grpSpPr>
          <a:xfrm>
            <a:off x="5387980" y="2366101"/>
            <a:ext cx="410200" cy="410198"/>
            <a:chOff x="3526795" y="4024421"/>
            <a:chExt cx="410200" cy="410198"/>
          </a:xfrm>
        </p:grpSpPr>
        <p:sp>
          <p:nvSpPr>
            <p:cNvPr id="75" name="i$ḷïdé"/>
            <p:cNvSpPr/>
            <p:nvPr/>
          </p:nvSpPr>
          <p:spPr>
            <a:xfrm>
              <a:off x="3526795" y="4024421"/>
              <a:ext cx="410200" cy="410198"/>
            </a:xfrm>
            <a:prstGeom prst="rect">
              <a:avLst/>
            </a:prstGeom>
            <a:solidFill>
              <a:srgbClr val="0C76B2"/>
            </a:solidFill>
            <a:ln w="57150" cap="rnd">
              <a:noFill/>
              <a:prstDash val="solid"/>
              <a:round/>
            </a:ln>
            <a:effectLst>
              <a:outerShdw blurRad="76200" dist="50800" dir="54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endParaRPr lang="zh-CN" altLang="en-US" sz="2000" b="1" dirty="0">
                <a:solidFill>
                  <a:schemeClr val="bg1"/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76" name="îś1idê"/>
            <p:cNvSpPr/>
            <p:nvPr/>
          </p:nvSpPr>
          <p:spPr>
            <a:xfrm>
              <a:off x="3642895" y="4162770"/>
              <a:ext cx="178001" cy="133500"/>
            </a:xfrm>
            <a:custGeom>
              <a:avLst/>
              <a:gdLst>
                <a:gd name="connsiteX0" fmla="*/ 505433 w 533400"/>
                <a:gd name="connsiteY0" fmla="*/ 621 h 400050"/>
                <a:gd name="connsiteX1" fmla="*/ 534008 w 533400"/>
                <a:gd name="connsiteY1" fmla="*/ 29196 h 400050"/>
                <a:gd name="connsiteX2" fmla="*/ 534008 w 533400"/>
                <a:gd name="connsiteY2" fmla="*/ 372096 h 400050"/>
                <a:gd name="connsiteX3" fmla="*/ 505433 w 533400"/>
                <a:gd name="connsiteY3" fmla="*/ 400671 h 400050"/>
                <a:gd name="connsiteX4" fmla="*/ 29183 w 533400"/>
                <a:gd name="connsiteY4" fmla="*/ 400671 h 400050"/>
                <a:gd name="connsiteX5" fmla="*/ 608 w 533400"/>
                <a:gd name="connsiteY5" fmla="*/ 372096 h 400050"/>
                <a:gd name="connsiteX6" fmla="*/ 608 w 533400"/>
                <a:gd name="connsiteY6" fmla="*/ 29196 h 400050"/>
                <a:gd name="connsiteX7" fmla="*/ 29183 w 533400"/>
                <a:gd name="connsiteY7" fmla="*/ 621 h 400050"/>
                <a:gd name="connsiteX8" fmla="*/ 505433 w 533400"/>
                <a:gd name="connsiteY8" fmla="*/ 621 h 400050"/>
                <a:gd name="connsiteX9" fmla="*/ 391419 w 533400"/>
                <a:gd name="connsiteY9" fmla="*/ 198646 h 400050"/>
                <a:gd name="connsiteX10" fmla="*/ 351414 w 533400"/>
                <a:gd name="connsiteY10" fmla="*/ 204170 h 400050"/>
                <a:gd name="connsiteX11" fmla="*/ 351414 w 533400"/>
                <a:gd name="connsiteY11" fmla="*/ 204170 h 400050"/>
                <a:gd name="connsiteX12" fmla="*/ 267118 w 533400"/>
                <a:gd name="connsiteY12" fmla="*/ 315613 h 400050"/>
                <a:gd name="connsiteX13" fmla="*/ 264641 w 533400"/>
                <a:gd name="connsiteY13" fmla="*/ 318470 h 400050"/>
                <a:gd name="connsiteX14" fmla="*/ 224255 w 533400"/>
                <a:gd name="connsiteY14" fmla="*/ 318756 h 400050"/>
                <a:gd name="connsiteX15" fmla="*/ 224255 w 533400"/>
                <a:gd name="connsiteY15" fmla="*/ 318756 h 400050"/>
                <a:gd name="connsiteX16" fmla="*/ 162152 w 533400"/>
                <a:gd name="connsiteY16" fmla="*/ 257415 h 400050"/>
                <a:gd name="connsiteX17" fmla="*/ 160247 w 533400"/>
                <a:gd name="connsiteY17" fmla="*/ 255701 h 400050"/>
                <a:gd name="connsiteX18" fmla="*/ 120052 w 533400"/>
                <a:gd name="connsiteY18" fmla="*/ 259606 h 400050"/>
                <a:gd name="connsiteX19" fmla="*/ 120052 w 533400"/>
                <a:gd name="connsiteY19" fmla="*/ 259606 h 400050"/>
                <a:gd name="connsiteX20" fmla="*/ 32517 w 533400"/>
                <a:gd name="connsiteY20" fmla="*/ 366095 h 400050"/>
                <a:gd name="connsiteX21" fmla="*/ 30326 w 533400"/>
                <a:gd name="connsiteY21" fmla="*/ 372096 h 400050"/>
                <a:gd name="connsiteX22" fmla="*/ 39851 w 533400"/>
                <a:gd name="connsiteY22" fmla="*/ 381621 h 400050"/>
                <a:gd name="connsiteX23" fmla="*/ 39851 w 533400"/>
                <a:gd name="connsiteY23" fmla="*/ 381621 h 400050"/>
                <a:gd name="connsiteX24" fmla="*/ 497242 w 533400"/>
                <a:gd name="connsiteY24" fmla="*/ 381621 h 400050"/>
                <a:gd name="connsiteX25" fmla="*/ 502480 w 533400"/>
                <a:gd name="connsiteY25" fmla="*/ 380002 h 400050"/>
                <a:gd name="connsiteX26" fmla="*/ 505147 w 533400"/>
                <a:gd name="connsiteY26" fmla="*/ 366762 h 400050"/>
                <a:gd name="connsiteX27" fmla="*/ 505147 w 533400"/>
                <a:gd name="connsiteY27" fmla="*/ 366762 h 400050"/>
                <a:gd name="connsiteX28" fmla="*/ 397991 w 533400"/>
                <a:gd name="connsiteY28" fmla="*/ 205504 h 400050"/>
                <a:gd name="connsiteX29" fmla="*/ 391419 w 533400"/>
                <a:gd name="connsiteY29" fmla="*/ 198646 h 400050"/>
                <a:gd name="connsiteX30" fmla="*/ 95858 w 533400"/>
                <a:gd name="connsiteY30" fmla="*/ 57771 h 400050"/>
                <a:gd name="connsiteX31" fmla="*/ 57758 w 533400"/>
                <a:gd name="connsiteY31" fmla="*/ 95871 h 400050"/>
                <a:gd name="connsiteX32" fmla="*/ 95858 w 533400"/>
                <a:gd name="connsiteY32" fmla="*/ 133971 h 400050"/>
                <a:gd name="connsiteX33" fmla="*/ 133958 w 533400"/>
                <a:gd name="connsiteY33" fmla="*/ 95871 h 400050"/>
                <a:gd name="connsiteX34" fmla="*/ 95858 w 533400"/>
                <a:gd name="connsiteY34" fmla="*/ 57771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33400" h="400050">
                  <a:moveTo>
                    <a:pt x="505433" y="621"/>
                  </a:moveTo>
                  <a:cubicBezTo>
                    <a:pt x="521245" y="621"/>
                    <a:pt x="534008" y="13385"/>
                    <a:pt x="534008" y="29196"/>
                  </a:cubicBezTo>
                  <a:lnTo>
                    <a:pt x="534008" y="372096"/>
                  </a:lnTo>
                  <a:cubicBezTo>
                    <a:pt x="534008" y="387907"/>
                    <a:pt x="521245" y="400671"/>
                    <a:pt x="505433" y="400671"/>
                  </a:cubicBezTo>
                  <a:lnTo>
                    <a:pt x="29183" y="400671"/>
                  </a:lnTo>
                  <a:cubicBezTo>
                    <a:pt x="13371" y="400671"/>
                    <a:pt x="608" y="387907"/>
                    <a:pt x="608" y="372096"/>
                  </a:cubicBezTo>
                  <a:lnTo>
                    <a:pt x="608" y="29196"/>
                  </a:lnTo>
                  <a:cubicBezTo>
                    <a:pt x="608" y="13385"/>
                    <a:pt x="13371" y="621"/>
                    <a:pt x="29183" y="621"/>
                  </a:cubicBezTo>
                  <a:lnTo>
                    <a:pt x="505433" y="621"/>
                  </a:lnTo>
                  <a:close/>
                  <a:moveTo>
                    <a:pt x="391419" y="198646"/>
                  </a:moveTo>
                  <a:cubicBezTo>
                    <a:pt x="378846" y="189121"/>
                    <a:pt x="360939" y="191597"/>
                    <a:pt x="351414" y="204170"/>
                  </a:cubicBezTo>
                  <a:lnTo>
                    <a:pt x="351414" y="204170"/>
                  </a:lnTo>
                  <a:lnTo>
                    <a:pt x="267118" y="315613"/>
                  </a:lnTo>
                  <a:cubicBezTo>
                    <a:pt x="266355" y="316660"/>
                    <a:pt x="265498" y="317518"/>
                    <a:pt x="264641" y="318470"/>
                  </a:cubicBezTo>
                  <a:cubicBezTo>
                    <a:pt x="253592" y="329710"/>
                    <a:pt x="235495" y="329805"/>
                    <a:pt x="224255" y="318756"/>
                  </a:cubicBezTo>
                  <a:lnTo>
                    <a:pt x="224255" y="318756"/>
                  </a:lnTo>
                  <a:lnTo>
                    <a:pt x="162152" y="257415"/>
                  </a:lnTo>
                  <a:cubicBezTo>
                    <a:pt x="161485" y="256844"/>
                    <a:pt x="160914" y="256177"/>
                    <a:pt x="160247" y="255701"/>
                  </a:cubicBezTo>
                  <a:cubicBezTo>
                    <a:pt x="148055" y="245699"/>
                    <a:pt x="130053" y="247414"/>
                    <a:pt x="120052" y="259606"/>
                  </a:cubicBezTo>
                  <a:lnTo>
                    <a:pt x="120052" y="259606"/>
                  </a:lnTo>
                  <a:lnTo>
                    <a:pt x="32517" y="366095"/>
                  </a:lnTo>
                  <a:cubicBezTo>
                    <a:pt x="31088" y="367810"/>
                    <a:pt x="30326" y="369905"/>
                    <a:pt x="30326" y="372096"/>
                  </a:cubicBezTo>
                  <a:cubicBezTo>
                    <a:pt x="30326" y="377335"/>
                    <a:pt x="34612" y="381621"/>
                    <a:pt x="39851" y="381621"/>
                  </a:cubicBezTo>
                  <a:lnTo>
                    <a:pt x="39851" y="381621"/>
                  </a:lnTo>
                  <a:lnTo>
                    <a:pt x="497242" y="381621"/>
                  </a:lnTo>
                  <a:cubicBezTo>
                    <a:pt x="499146" y="381621"/>
                    <a:pt x="500956" y="381050"/>
                    <a:pt x="502480" y="380002"/>
                  </a:cubicBezTo>
                  <a:cubicBezTo>
                    <a:pt x="506862" y="377049"/>
                    <a:pt x="508005" y="371144"/>
                    <a:pt x="505147" y="366762"/>
                  </a:cubicBezTo>
                  <a:lnTo>
                    <a:pt x="505147" y="366762"/>
                  </a:lnTo>
                  <a:lnTo>
                    <a:pt x="397991" y="205504"/>
                  </a:lnTo>
                  <a:cubicBezTo>
                    <a:pt x="396181" y="202932"/>
                    <a:pt x="393990" y="200551"/>
                    <a:pt x="391419" y="198646"/>
                  </a:cubicBezTo>
                  <a:close/>
                  <a:moveTo>
                    <a:pt x="95858" y="57771"/>
                  </a:moveTo>
                  <a:cubicBezTo>
                    <a:pt x="74808" y="57771"/>
                    <a:pt x="57758" y="74821"/>
                    <a:pt x="57758" y="95871"/>
                  </a:cubicBezTo>
                  <a:cubicBezTo>
                    <a:pt x="57758" y="116921"/>
                    <a:pt x="74808" y="133971"/>
                    <a:pt x="95858" y="133971"/>
                  </a:cubicBezTo>
                  <a:cubicBezTo>
                    <a:pt x="116908" y="133971"/>
                    <a:pt x="133958" y="116921"/>
                    <a:pt x="133958" y="95871"/>
                  </a:cubicBezTo>
                  <a:cubicBezTo>
                    <a:pt x="133958" y="74821"/>
                    <a:pt x="116908" y="57771"/>
                    <a:pt x="95858" y="57771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dirty="0">
                <a:solidFill>
                  <a:schemeClr val="bg1"/>
                </a:solidFill>
                <a:cs typeface="汉仪宋韵朗黑W" panose="00020600040101010101" charset="-122"/>
              </a:endParaRPr>
            </a:p>
          </p:txBody>
        </p:sp>
      </p:grpSp>
      <p:sp>
        <p:nvSpPr>
          <p:cNvPr id="78" name="文本框"/>
          <p:cNvSpPr txBox="1"/>
          <p:nvPr/>
        </p:nvSpPr>
        <p:spPr>
          <a:xfrm>
            <a:off x="4646930" y="3124835"/>
            <a:ext cx="1892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altLang="zh-CN" sz="14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汉仪宋韵朗黑W" panose="00020600040101010101" charset="-122"/>
                <a:sym typeface="+mn-ea"/>
              </a:rPr>
              <a:t>Unified fonts </a:t>
            </a:r>
            <a:endParaRPr lang="en-US" altLang="zh-CN" sz="1400" b="1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汉仪宋韵朗黑W" panose="00020600040101010101" charset="-122"/>
              <a:sym typeface="+mn-ea"/>
            </a:endParaRPr>
          </a:p>
        </p:txBody>
      </p:sp>
      <p:sp>
        <p:nvSpPr>
          <p:cNvPr id="79" name="文本框"/>
          <p:cNvSpPr txBox="1"/>
          <p:nvPr/>
        </p:nvSpPr>
        <p:spPr>
          <a:xfrm>
            <a:off x="4530090" y="3497580"/>
            <a:ext cx="2125980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00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00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  <a:sym typeface="+mn-ea"/>
              </a:rPr>
              <a:t>Adjust the spacing to adapt to Chinese typesetting, use the reference line in PPT.</a:t>
            </a:r>
            <a:endParaRPr lang="en-US" altLang="zh-CN" sz="1000" dirty="0">
              <a:latin typeface="汉仪宋韵朗黑W" panose="00020600040101010101" charset="-122"/>
              <a:cs typeface="汉仪宋韵朗黑W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 descr="7b0a20202020227461726765744d6f64756c65223a202270726f636573734f6e6c696e65466f6e7473220a7d0a"/>
          <p:cNvSpPr txBox="1"/>
          <p:nvPr/>
        </p:nvSpPr>
        <p:spPr>
          <a:xfrm>
            <a:off x="4598670" y="1800860"/>
            <a:ext cx="2994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sz="4000" b="1" cap="all">
                <a:solidFill>
                  <a:srgbClr val="38ABE3"/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T</a:t>
            </a:r>
            <a:r>
              <a:rPr sz="4000" b="1" cap="all">
                <a:solidFill>
                  <a:srgbClr val="38ABE3"/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eaching</a:t>
            </a:r>
            <a:endParaRPr sz="4000" b="1" cap="all">
              <a:solidFill>
                <a:srgbClr val="38ABE3"/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3017838" y="2679065"/>
            <a:ext cx="6156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演示结束</a:t>
            </a:r>
            <a:r>
              <a:rPr lang="en-US" altLang="zh-CN" sz="3600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 </a:t>
            </a:r>
            <a:r>
              <a: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谢谢观看</a:t>
            </a:r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113405" y="3686810"/>
            <a:ext cx="59651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ts val="1800"/>
              </a:lnSpc>
            </a:pPr>
            <a:r>
              <a:rPr sz="800" i="1" cap="all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lt"/>
              </a:rPr>
              <a:t>The top "Start" panel allows you to modify the font, size, color, line spacing, and more. It is recommended that the text be 8 to 18 characters with 1.3 times the space between the characters. </a:t>
            </a:r>
            <a:endParaRPr sz="800" i="1" cap="all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+mn-lt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5090795" y="4602480"/>
            <a:ext cx="2010410" cy="4572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935B88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</a:endParaRPr>
          </a:p>
        </p:txBody>
      </p:sp>
      <p:sp>
        <p:nvSpPr>
          <p:cNvPr id="20" name="明月-文本框 7"/>
          <p:cNvSpPr txBox="1"/>
          <p:nvPr/>
        </p:nvSpPr>
        <p:spPr>
          <a:xfrm>
            <a:off x="5128895" y="4673600"/>
            <a:ext cx="1935480" cy="283845"/>
          </a:xfrm>
          <a:prstGeom prst="rect">
            <a:avLst/>
          </a:prstGeom>
          <a:noFill/>
        </p:spPr>
        <p:txBody>
          <a:bodyPr wrap="square" lIns="38567" tIns="19283" rIns="38567" bIns="19283" rtlCol="0">
            <a:spAutoFit/>
          </a:bodyPr>
          <a:lstStyle>
            <a:defPPr>
              <a:defRPr lang="zh-CN"/>
            </a:defPPr>
            <a:lvl1pPr>
              <a:defRPr sz="5000" b="1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zh-CN" altLang="en-US" sz="1600" b="0" spc="225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rPr>
              <a:t>授课人：明月</a:t>
            </a:r>
            <a:endParaRPr lang="zh-CN" altLang="en-US" sz="1600" b="0" spc="225"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</a:endParaRPr>
          </a:p>
        </p:txBody>
      </p:sp>
      <p:sp>
        <p:nvSpPr>
          <p:cNvPr id="9" name="文本框 8" descr="7b0a20202020227461726765744d6f64756c65223a202270726f636573734f6e6c696e65466f6e7473220a7d0a"/>
          <p:cNvSpPr txBox="1"/>
          <p:nvPr/>
        </p:nvSpPr>
        <p:spPr>
          <a:xfrm>
            <a:off x="3104515" y="3336925"/>
            <a:ext cx="59829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教师说课│公开课│示范课│教师授课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椭圆 9"/>
          <p:cNvSpPr/>
          <p:nvPr/>
        </p:nvSpPr>
        <p:spPr>
          <a:xfrm>
            <a:off x="5945505" y="5043805"/>
            <a:ext cx="651510" cy="651510"/>
          </a:xfrm>
          <a:prstGeom prst="ellipse">
            <a:avLst/>
          </a:prstGeom>
          <a:solidFill>
            <a:srgbClr val="0C7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solidFill>
                <a:schemeClr val="bg1"/>
              </a:solidFill>
              <a:cs typeface="汉仪宋韵朗黑W" panose="00020600040101010101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945505" y="3884295"/>
            <a:ext cx="651510" cy="651510"/>
          </a:xfrm>
          <a:prstGeom prst="ellipse">
            <a:avLst/>
          </a:prstGeom>
          <a:solidFill>
            <a:srgbClr val="0C7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solidFill>
                <a:schemeClr val="bg1"/>
              </a:solidFill>
              <a:cs typeface="汉仪宋韵朗黑W" panose="000206000401010101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945505" y="2649220"/>
            <a:ext cx="651510" cy="651510"/>
          </a:xfrm>
          <a:prstGeom prst="ellipse">
            <a:avLst/>
          </a:prstGeom>
          <a:solidFill>
            <a:srgbClr val="0C7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solidFill>
                <a:schemeClr val="bg1"/>
              </a:solidFill>
              <a:cs typeface="汉仪宋韵朗黑W" panose="00020600040101010101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945506" y="1339533"/>
            <a:ext cx="651510" cy="651510"/>
          </a:xfrm>
          <a:prstGeom prst="ellipse">
            <a:avLst/>
          </a:prstGeom>
          <a:solidFill>
            <a:srgbClr val="0C7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solidFill>
                <a:schemeClr val="bg1"/>
              </a:solidFill>
              <a:cs typeface="汉仪宋韵朗黑W" panose="00020600040101010101" charset="-122"/>
            </a:endParaRPr>
          </a:p>
        </p:txBody>
      </p:sp>
      <p:sp>
        <p:nvSpPr>
          <p:cNvPr id="2" name="文本框 1" descr="7b0a20202020227461726765744d6f64756c65223a202270726f636573734f6e6c696e65466f6e7473220a7d0a"/>
          <p:cNvSpPr txBox="1"/>
          <p:nvPr/>
        </p:nvSpPr>
        <p:spPr>
          <a:xfrm>
            <a:off x="1809433" y="2127250"/>
            <a:ext cx="30708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cap="all">
                <a:solidFill>
                  <a:srgbClr val="38ABE3"/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D</a:t>
            </a:r>
            <a:r>
              <a:rPr sz="4000" cap="all">
                <a:solidFill>
                  <a:srgbClr val="38ABE3"/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irectory</a:t>
            </a:r>
            <a:endParaRPr sz="4000" cap="all">
              <a:solidFill>
                <a:srgbClr val="38ABE3"/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3" name="文本框 2" descr="7b0a20202020227461726765744d6f64756c65223a202270726f636573734f6e6c696e65466f6e7473220a7d0a"/>
          <p:cNvSpPr txBox="1"/>
          <p:nvPr/>
        </p:nvSpPr>
        <p:spPr>
          <a:xfrm>
            <a:off x="1944053" y="2846705"/>
            <a:ext cx="280162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500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课程目录</a:t>
            </a:r>
            <a:endParaRPr lang="zh-CN" altLang="en-US" sz="4500"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185670" y="3479800"/>
            <a:ext cx="231838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ts val="1800"/>
              </a:lnSpc>
            </a:pPr>
            <a:r>
              <a:rPr sz="800" i="1" cap="all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lt"/>
              </a:rPr>
              <a:t>The top "Start" panel allows you to modify the font, size, color, line spacing, and more. </a:t>
            </a:r>
            <a:endParaRPr sz="800" i="1" cap="all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40525" y="1350010"/>
            <a:ext cx="2533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dirty="0">
                <a:ln w="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ea"/>
              </a:rPr>
              <a:t>知识点讲解</a:t>
            </a:r>
            <a:endParaRPr lang="zh-CN" altLang="en-US" sz="2800" b="1" dirty="0">
              <a:ln w="0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40525" y="1824355"/>
            <a:ext cx="3302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900" cap="all" spc="15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ea"/>
              </a:rPr>
              <a:t>Selected topic background</a:t>
            </a:r>
            <a:endParaRPr lang="zh-CN" altLang="en-US" sz="900" b="1" cap="all" spc="15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+mn-ea"/>
            </a:endParaRPr>
          </a:p>
        </p:txBody>
      </p:sp>
      <p:sp>
        <p:nvSpPr>
          <p:cNvPr id="14" name="文本框 13" descr="7b0a20202020227461726765744d6f64756c65223a202270726f636573734f6e6c696e65466f6e7473220a7d0a"/>
          <p:cNvSpPr txBox="1"/>
          <p:nvPr/>
        </p:nvSpPr>
        <p:spPr>
          <a:xfrm>
            <a:off x="6033135" y="1434465"/>
            <a:ext cx="477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>
                <a:solidFill>
                  <a:schemeClr val="bg1"/>
                </a:solidFill>
                <a:latin typeface="汉仪宋韵朗黑W" panose="00020600040101010101" charset="-122"/>
                <a:ea typeface="汉仪宋韵朗黑W" panose="00020600040101010101" charset="-122"/>
                <a:cs typeface="+mj-ea"/>
                <a:sym typeface="汉仪宋韵朗黑W" panose="00020600040101010101" charset="-122"/>
              </a:rPr>
              <a:t>壹</a:t>
            </a:r>
            <a:endParaRPr lang="zh-CN" altLang="en-US" sz="2400">
              <a:solidFill>
                <a:schemeClr val="bg1"/>
              </a:solidFill>
              <a:latin typeface="汉仪宋韵朗黑W" panose="00020600040101010101" charset="-122"/>
              <a:ea typeface="汉仪宋韵朗黑W" panose="00020600040101010101" charset="-122"/>
              <a:cs typeface="+mj-ea"/>
              <a:sym typeface="汉仪宋韵朗黑W" panose="0002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740525" y="3137535"/>
            <a:ext cx="330073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900" cap="all" spc="15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ea"/>
              </a:rPr>
              <a:t>Selected topic background</a:t>
            </a:r>
            <a:endParaRPr lang="zh-CN" altLang="en-US" sz="900" b="1" cap="all" spc="15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40525" y="2626360"/>
            <a:ext cx="2531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dirty="0">
                <a:ln w="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ea"/>
              </a:rPr>
              <a:t>总结与归纳</a:t>
            </a:r>
            <a:endParaRPr lang="zh-CN" altLang="en-US" sz="2800" dirty="0">
              <a:ln w="0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+mn-ea"/>
            </a:endParaRPr>
          </a:p>
        </p:txBody>
      </p:sp>
      <p:sp>
        <p:nvSpPr>
          <p:cNvPr id="15" name="文本框 14" descr="7b0a20202020227461726765744d6f64756c65223a202270726f636573734f6e6c696e65466f6e7473220a7d0a"/>
          <p:cNvSpPr txBox="1"/>
          <p:nvPr/>
        </p:nvSpPr>
        <p:spPr>
          <a:xfrm>
            <a:off x="6021070" y="2744470"/>
            <a:ext cx="500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>
                <a:solidFill>
                  <a:schemeClr val="bg1"/>
                </a:solidFill>
                <a:latin typeface="汉仪宋韵朗黑W" panose="00020600040101010101" charset="-122"/>
                <a:ea typeface="汉仪宋韵朗黑W" panose="00020600040101010101" charset="-122"/>
                <a:cs typeface="+mj-ea"/>
                <a:sym typeface="汉仪宋韵朗黑W" panose="00020600040101010101" charset="-122"/>
              </a:rPr>
              <a:t>贰</a:t>
            </a:r>
            <a:endParaRPr lang="zh-CN" altLang="en-US" sz="2400">
              <a:solidFill>
                <a:schemeClr val="bg1"/>
              </a:solidFill>
              <a:latin typeface="汉仪宋韵朗黑W" panose="00020600040101010101" charset="-122"/>
              <a:ea typeface="汉仪宋韵朗黑W" panose="00020600040101010101" charset="-122"/>
              <a:cs typeface="+mj-ea"/>
              <a:sym typeface="汉仪宋韵朗黑W" panose="0002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40525" y="3886200"/>
            <a:ext cx="2531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dirty="0">
                <a:ln w="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ea"/>
              </a:rPr>
              <a:t>课堂检测</a:t>
            </a:r>
            <a:endParaRPr lang="zh-CN" altLang="en-US" sz="2800" b="1" dirty="0">
              <a:ln w="0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40525" y="4397375"/>
            <a:ext cx="330073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900" cap="all" spc="15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ea"/>
              </a:rPr>
              <a:t>Selected topic background</a:t>
            </a:r>
            <a:endParaRPr lang="zh-CN" altLang="en-US" sz="900" b="1" cap="all" spc="15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+mn-ea"/>
            </a:endParaRPr>
          </a:p>
        </p:txBody>
      </p:sp>
      <p:sp>
        <p:nvSpPr>
          <p:cNvPr id="16" name="文本框 15" descr="7b0a20202020227461726765744d6f64756c65223a202270726f636573734f6e6c696e65466f6e7473220a7d0a"/>
          <p:cNvSpPr txBox="1"/>
          <p:nvPr/>
        </p:nvSpPr>
        <p:spPr>
          <a:xfrm>
            <a:off x="6021070" y="3979545"/>
            <a:ext cx="500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>
                <a:solidFill>
                  <a:schemeClr val="bg1"/>
                </a:solidFill>
                <a:latin typeface="汉仪宋韵朗黑W" panose="00020600040101010101" charset="-122"/>
                <a:ea typeface="汉仪宋韵朗黑W" panose="00020600040101010101" charset="-122"/>
                <a:cs typeface="+mj-ea"/>
                <a:sym typeface="汉仪宋韵朗黑W" panose="00020600040101010101" charset="-122"/>
              </a:rPr>
              <a:t>叁</a:t>
            </a:r>
            <a:endParaRPr lang="zh-CN" altLang="en-US" sz="2400">
              <a:solidFill>
                <a:schemeClr val="bg1"/>
              </a:solidFill>
              <a:latin typeface="汉仪宋韵朗黑W" panose="00020600040101010101" charset="-122"/>
              <a:ea typeface="汉仪宋韵朗黑W" panose="00020600040101010101" charset="-122"/>
              <a:cs typeface="+mj-ea"/>
              <a:sym typeface="汉仪宋韵朗黑W" panose="0002060004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740525" y="5007610"/>
            <a:ext cx="2531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dirty="0">
                <a:ln w="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ea"/>
              </a:rPr>
              <a:t>课后作业</a:t>
            </a:r>
            <a:endParaRPr lang="zh-CN" altLang="en-US" sz="2800" b="1" dirty="0">
              <a:ln w="0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740525" y="5518785"/>
            <a:ext cx="330073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900" cap="all" spc="15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ea"/>
              </a:rPr>
              <a:t>Selected topic background</a:t>
            </a:r>
            <a:endParaRPr lang="zh-CN" altLang="en-US" sz="900" b="1" cap="all" spc="15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+mn-ea"/>
            </a:endParaRPr>
          </a:p>
        </p:txBody>
      </p:sp>
      <p:sp>
        <p:nvSpPr>
          <p:cNvPr id="17" name="文本框 16" descr="7b0a20202020227461726765744d6f64756c65223a202270726f636573734f6e6c696e65466f6e7473220a7d0a"/>
          <p:cNvSpPr txBox="1"/>
          <p:nvPr/>
        </p:nvSpPr>
        <p:spPr>
          <a:xfrm>
            <a:off x="6021070" y="5139055"/>
            <a:ext cx="500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>
                <a:solidFill>
                  <a:schemeClr val="bg1"/>
                </a:solidFill>
                <a:latin typeface="汉仪宋韵朗黑W" panose="00020600040101010101" charset="-122"/>
                <a:ea typeface="汉仪宋韵朗黑W" panose="00020600040101010101" charset="-122"/>
                <a:cs typeface="+mj-ea"/>
                <a:sym typeface="汉仪宋韵朗黑W" panose="00020600040101010101" charset="-122"/>
              </a:rPr>
              <a:t>肆</a:t>
            </a:r>
            <a:endParaRPr lang="zh-CN" altLang="en-US" sz="2400">
              <a:solidFill>
                <a:schemeClr val="bg1"/>
              </a:solidFill>
              <a:latin typeface="汉仪宋韵朗黑W" panose="00020600040101010101" charset="-122"/>
              <a:ea typeface="汉仪宋韵朗黑W" panose="00020600040101010101" charset="-122"/>
              <a:cs typeface="+mj-ea"/>
              <a:sym typeface="汉仪宋韵朗黑W" panose="00020600040101010101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2985770" y="4373245"/>
            <a:ext cx="718185" cy="110490"/>
          </a:xfrm>
          <a:prstGeom prst="roundRect">
            <a:avLst>
              <a:gd name="adj" fmla="val 50000"/>
            </a:avLst>
          </a:prstGeom>
          <a:solidFill>
            <a:srgbClr val="029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268835" cy="688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55320" y="3154680"/>
            <a:ext cx="3161665" cy="638810"/>
            <a:chOff x="1163" y="3615"/>
            <a:chExt cx="4979" cy="1006"/>
          </a:xfrm>
        </p:grpSpPr>
        <p:sp>
          <p:nvSpPr>
            <p:cNvPr id="31" name="文本框 30"/>
            <p:cNvSpPr txBox="1"/>
            <p:nvPr/>
          </p:nvSpPr>
          <p:spPr>
            <a:xfrm>
              <a:off x="1193" y="3615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</a:rPr>
                <a:t>中文｜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  <a:sym typeface="+mn-ea"/>
                </a:rPr>
                <a:t>字体名称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63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  <a:sym typeface="+mn-ea"/>
                </a:rPr>
                <a:t>汉仪宋韵朗黑W</a:t>
              </a:r>
              <a:endPara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ea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1323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649605" y="2292985"/>
            <a:ext cx="3161665" cy="640080"/>
            <a:chOff x="1022" y="3613"/>
            <a:chExt cx="4979" cy="1008"/>
          </a:xfrm>
        </p:grpSpPr>
        <p:sp>
          <p:nvSpPr>
            <p:cNvPr id="18" name="文本框 17"/>
            <p:cNvSpPr txBox="1"/>
            <p:nvPr/>
          </p:nvSpPr>
          <p:spPr>
            <a:xfrm>
              <a:off x="1051" y="3613"/>
              <a:ext cx="1702" cy="3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/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</a:rPr>
                <a:t>中文｜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  <a:sym typeface="+mn-ea"/>
                </a:rPr>
                <a:t>字体名称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22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  <a:sym typeface="+mn-ea"/>
                </a:rPr>
                <a:t>汉仪宋韵朗黑W</a:t>
              </a:r>
              <a:endPara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ea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1182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组合 102"/>
          <p:cNvGrpSpPr/>
          <p:nvPr/>
        </p:nvGrpSpPr>
        <p:grpSpPr>
          <a:xfrm>
            <a:off x="-25400" y="546735"/>
            <a:ext cx="7324090" cy="467995"/>
            <a:chOff x="0" y="861"/>
            <a:chExt cx="11534" cy="737"/>
          </a:xfrm>
        </p:grpSpPr>
        <p:sp>
          <p:nvSpPr>
            <p:cNvPr id="12" name="矩形 11"/>
            <p:cNvSpPr/>
            <p:nvPr/>
          </p:nvSpPr>
          <p:spPr>
            <a:xfrm>
              <a:off x="0" y="861"/>
              <a:ext cx="170" cy="737"/>
            </a:xfrm>
            <a:prstGeom prst="rect">
              <a:avLst/>
            </a:prstGeom>
            <a:solidFill>
              <a:srgbClr val="FF2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66" y="869"/>
              <a:ext cx="6631" cy="7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rgbClr val="222222"/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</a:rPr>
                <a:t>稻壳儿</a:t>
              </a:r>
              <a:r>
                <a:rPr lang="en-US" altLang="zh-CN" sz="2400" b="1">
                  <a:solidFill>
                    <a:srgbClr val="222222"/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</a:rPr>
                <a:t>PPT</a:t>
              </a:r>
              <a:r>
                <a:rPr lang="zh-CN" altLang="en-US" sz="2400" b="1">
                  <a:solidFill>
                    <a:srgbClr val="222222"/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</a:rPr>
                <a:t>模板使用说明</a:t>
              </a:r>
              <a:endParaRPr lang="zh-CN" altLang="en-US" sz="2400" b="1">
                <a:solidFill>
                  <a:srgbClr val="22222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474" y="1013"/>
              <a:ext cx="6060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100">
                  <a:solidFill>
                    <a:srgbClr val="222222">
                      <a:alpha val="60000"/>
                    </a:srgbClr>
                  </a:solidFill>
                  <a:uFillTx/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</a:rPr>
                <a:t>（本页为说明页，用户使用模板时可删除本页内容）</a:t>
              </a:r>
              <a:endParaRPr lang="zh-CN" altLang="en-US" sz="1200" spc="100">
                <a:solidFill>
                  <a:srgbClr val="222222">
                    <a:alpha val="60000"/>
                  </a:srgbClr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650875" y="1403350"/>
            <a:ext cx="987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283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rPr>
              <a:t>01</a:t>
            </a:r>
            <a:endParaRPr lang="en-US" sz="3600" b="1">
              <a:solidFill>
                <a:srgbClr val="FF2832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648970" y="4015105"/>
            <a:ext cx="3161665" cy="638810"/>
            <a:chOff x="1163" y="3615"/>
            <a:chExt cx="4979" cy="1006"/>
          </a:xfrm>
        </p:grpSpPr>
        <p:sp>
          <p:nvSpPr>
            <p:cNvPr id="49" name="文本框 48"/>
            <p:cNvSpPr txBox="1"/>
            <p:nvPr/>
          </p:nvSpPr>
          <p:spPr>
            <a:xfrm>
              <a:off x="1193" y="3615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</a:rPr>
                <a:t>英文｜字体名称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163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  <a:sym typeface="+mn-ea"/>
                </a:rPr>
                <a:t>汉仪宋韵朗黑W</a:t>
              </a:r>
              <a:endPara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ea"/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1323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文本框 55"/>
          <p:cNvSpPr txBox="1"/>
          <p:nvPr/>
        </p:nvSpPr>
        <p:spPr>
          <a:xfrm>
            <a:off x="631190" y="5792470"/>
            <a:ext cx="3298190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rPr>
              <a:t>【说明】</a:t>
            </a:r>
            <a:endParaRPr lang="zh-CN" altLang="en-US" sz="700">
              <a:solidFill>
                <a:srgbClr val="222222">
                  <a:alpha val="60000"/>
                </a:srgb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</a:endParaRPr>
          </a:p>
          <a:p>
            <a:pPr marL="39370" algn="l" fontAlgn="auto">
              <a:lnSpc>
                <a:spcPct val="150000"/>
              </a:lnSpc>
            </a:pPr>
            <a:r>
              <a:rPr sz="700">
                <a:solidFill>
                  <a:srgbClr val="222222">
                    <a:alpha val="60000"/>
                  </a:srgb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ea"/>
              </a:rPr>
              <a:t>模板中使用的字体仅限于个人学习、研究或欣赏目的使用，如需商用请您自行向版权方购买、获取商用版权。</a:t>
            </a:r>
            <a:endParaRPr sz="700">
              <a:solidFill>
                <a:srgbClr val="222222">
                  <a:alpha val="60000"/>
                </a:srgb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+mn-ea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4179570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4480560" y="1403350"/>
            <a:ext cx="987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283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rPr>
              <a:t>02</a:t>
            </a:r>
            <a:endParaRPr lang="en-US" sz="3600" b="1">
              <a:solidFill>
                <a:srgbClr val="FF2832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4480560" y="2251075"/>
            <a:ext cx="3230880" cy="732155"/>
            <a:chOff x="7197" y="3533"/>
            <a:chExt cx="5088" cy="1153"/>
          </a:xfrm>
        </p:grpSpPr>
        <p:sp>
          <p:nvSpPr>
            <p:cNvPr id="68" name="文本框 67"/>
            <p:cNvSpPr txBox="1"/>
            <p:nvPr/>
          </p:nvSpPr>
          <p:spPr>
            <a:xfrm>
              <a:off x="7197" y="3533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rgbClr val="222222"/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</a:rPr>
                <a:t>图片：</a:t>
              </a:r>
              <a:endParaRPr lang="zh-CN" altLang="en-US" sz="1000" b="1">
                <a:solidFill>
                  <a:srgbClr val="22222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197" y="3977"/>
              <a:ext cx="5088" cy="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fontAlgn="auto">
                <a:lnSpc>
                  <a:spcPts val="1400"/>
                </a:lnSpc>
              </a:pP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  <a:sym typeface="+mn-ea"/>
                </a:rPr>
                <a:t>模板中使用的图片来源于【</a:t>
              </a:r>
              <a:r>
                <a:rPr lang="en-US" altLang="zh-CN" sz="800">
                  <a:solidFill>
                    <a:srgbClr val="222222">
                      <a:alpha val="60000"/>
                    </a:srgbClr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  <a:sym typeface="+mn-ea"/>
                </a:rPr>
                <a:t>unsplash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  <a:sym typeface="+mn-ea"/>
                </a:rPr>
                <a:t>】，该图片具有CC0共享协议，您可在遵循CC0共享协议的情况下使用。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ea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4480560" y="3213100"/>
            <a:ext cx="3230880" cy="695325"/>
            <a:chOff x="7197" y="4715"/>
            <a:chExt cx="5088" cy="1095"/>
          </a:xfrm>
        </p:grpSpPr>
        <p:sp>
          <p:nvSpPr>
            <p:cNvPr id="75" name="文本框 74"/>
            <p:cNvSpPr txBox="1"/>
            <p:nvPr/>
          </p:nvSpPr>
          <p:spPr>
            <a:xfrm>
              <a:off x="7197" y="4715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rgbClr val="222222"/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</a:rPr>
                <a:t>素材：</a:t>
              </a:r>
              <a:endParaRPr lang="zh-CN" altLang="en-US" sz="1000" b="1">
                <a:solidFill>
                  <a:srgbClr val="22222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7197" y="5101"/>
              <a:ext cx="5088" cy="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ts val="1400"/>
                </a:lnSpc>
              </a:pP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</a:rPr>
                <a:t>模板中使用的素材来源于【</a:t>
              </a:r>
              <a:r>
                <a:rPr lang="en-US" altLang="zh-CN" sz="800">
                  <a:solidFill>
                    <a:srgbClr val="222222">
                      <a:alpha val="60000"/>
                    </a:srgbClr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  <a:sym typeface="+mn-ea"/>
                </a:rPr>
                <a:t>freepik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</a:rPr>
                <a:t>】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  <a:sym typeface="+mn-ea"/>
                </a:rPr>
                <a:t>，该素材具有CC0共享协议，您可在遵循CC0共享协议的情况下使用。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endParaRPr>
            </a:p>
          </p:txBody>
        </p:sp>
      </p:grpSp>
      <p:cxnSp>
        <p:nvCxnSpPr>
          <p:cNvPr id="85" name="直接连接符 84"/>
          <p:cNvCxnSpPr/>
          <p:nvPr/>
        </p:nvCxnSpPr>
        <p:spPr>
          <a:xfrm>
            <a:off x="8001635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8291195" y="1403350"/>
            <a:ext cx="3253105" cy="4365625"/>
            <a:chOff x="13198" y="2210"/>
            <a:chExt cx="5123" cy="6875"/>
          </a:xfrm>
        </p:grpSpPr>
        <p:grpSp>
          <p:nvGrpSpPr>
            <p:cNvPr id="90" name="组合 89"/>
            <p:cNvGrpSpPr/>
            <p:nvPr/>
          </p:nvGrpSpPr>
          <p:grpSpPr>
            <a:xfrm>
              <a:off x="13198" y="2210"/>
              <a:ext cx="3253" cy="1016"/>
              <a:chOff x="1213" y="2210"/>
              <a:chExt cx="3253" cy="1016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1213" y="2210"/>
                <a:ext cx="155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2832"/>
                    </a:solidFill>
                    <a:latin typeface="汉仪宋韵朗黑W" panose="00020600040101010101" charset="-122"/>
                    <a:ea typeface="汉仪宋韵朗黑W" panose="00020600040101010101" charset="-122"/>
                    <a:cs typeface="汉仪宋韵朗黑W" panose="00020600040101010101" charset="-122"/>
                  </a:rPr>
                  <a:t>03</a:t>
                </a:r>
                <a:endParaRPr lang="en-US" sz="3600" b="1">
                  <a:solidFill>
                    <a:srgbClr val="FF2832"/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2180" y="2404"/>
                <a:ext cx="228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>
                    <a:solidFill>
                      <a:srgbClr val="222222"/>
                    </a:solidFill>
                    <a:latin typeface="汉仪宋韵朗黑W" panose="00020600040101010101" charset="-122"/>
                    <a:ea typeface="汉仪宋韵朗黑W" panose="00020600040101010101" charset="-122"/>
                    <a:cs typeface="汉仪宋韵朗黑W" panose="00020600040101010101" charset="-122"/>
                  </a:rPr>
                  <a:t>母版说明</a:t>
                </a:r>
                <a:endParaRPr lang="zh-CN" altLang="en-US" sz="2000" b="1">
                  <a:solidFill>
                    <a:srgbClr val="222222"/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</a:endParaRPr>
              </a:p>
            </p:txBody>
          </p:sp>
        </p:grpSp>
        <p:sp>
          <p:nvSpPr>
            <p:cNvPr id="95" name="文本框 94"/>
            <p:cNvSpPr txBox="1"/>
            <p:nvPr/>
          </p:nvSpPr>
          <p:spPr>
            <a:xfrm>
              <a:off x="13233" y="3478"/>
              <a:ext cx="5088" cy="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lnSpc>
                  <a:spcPts val="1300"/>
                </a:lnSpc>
              </a:pP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  <a:sym typeface="+mn-ea"/>
                </a:rPr>
                <a:t>使用本套PPT模板时，若在操作界面鼠标不可选取的内容，可以在幻灯片母版中进行查看和编辑，具体操作如下：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ea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13199" y="4314"/>
              <a:ext cx="5088" cy="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  <a:sym typeface="+mn-ea"/>
                </a:rPr>
                <a:t>1、点击【视图】</a:t>
              </a:r>
              <a:endParaRPr lang="zh-CN" altLang="en-US" sz="800" b="1">
                <a:solidFill>
                  <a:srgbClr val="22222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ea"/>
              </a:endParaRPr>
            </a:p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  <a:sym typeface="+mn-ea"/>
                </a:rPr>
                <a:t>2、选择【幻灯片母版】，即可查看母版内容</a:t>
              </a:r>
              <a:endParaRPr lang="zh-CN" altLang="en-US" sz="800" b="1">
                <a:solidFill>
                  <a:srgbClr val="22222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ea"/>
              </a:endParaRPr>
            </a:p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汉仪宋韵朗黑W" panose="00020600040101010101" charset="-122"/>
                  <a:ea typeface="汉仪宋韵朗黑W" panose="00020600040101010101" charset="-122"/>
                  <a:cs typeface="汉仪宋韵朗黑W" panose="00020600040101010101" charset="-122"/>
                  <a:sym typeface="+mn-ea"/>
                </a:rPr>
                <a:t>3、查看/编辑完成后，点击【关闭】即可</a:t>
              </a:r>
              <a:endParaRPr lang="zh-CN" altLang="en-US" sz="800" b="1">
                <a:solidFill>
                  <a:srgbClr val="22222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ea"/>
              </a:endParaRPr>
            </a:p>
          </p:txBody>
        </p:sp>
        <p:pic>
          <p:nvPicPr>
            <p:cNvPr id="105" name="图片 104" descr="母版说明配图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347" y="5578"/>
              <a:ext cx="4825" cy="350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188085" y="1526540"/>
            <a:ext cx="14516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22222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rPr>
              <a:t>字体说明</a:t>
            </a:r>
            <a:endParaRPr lang="zh-CN" altLang="en-US" sz="2000" b="1">
              <a:solidFill>
                <a:srgbClr val="222222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80635" y="1526540"/>
            <a:ext cx="14516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22222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</a:rPr>
              <a:t>素材说明</a:t>
            </a:r>
            <a:endParaRPr lang="zh-CN" altLang="en-US" sz="2000" b="1">
              <a:solidFill>
                <a:srgbClr val="222222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 descr="7b0a20202020227461726765744d6f64756c65223a202270726f636573734f6e6c696e65466f6e7473220a7d0a"/>
          <p:cNvSpPr txBox="1"/>
          <p:nvPr/>
        </p:nvSpPr>
        <p:spPr>
          <a:xfrm>
            <a:off x="4179570" y="1863090"/>
            <a:ext cx="38328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4000" cap="all">
                <a:solidFill>
                  <a:srgbClr val="38ABE3">
                    <a:alpha val="12000"/>
                  </a:srgbClr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conclusion</a:t>
            </a:r>
            <a:endParaRPr sz="4000" cap="all">
              <a:solidFill>
                <a:srgbClr val="38ABE3">
                  <a:alpha val="12000"/>
                </a:srgbClr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095240" y="2211705"/>
            <a:ext cx="2001520" cy="488950"/>
          </a:xfrm>
          <a:prstGeom prst="roundRect">
            <a:avLst>
              <a:gd name="adj" fmla="val 50000"/>
            </a:avLst>
          </a:prstGeom>
          <a:solidFill>
            <a:srgbClr val="38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</a:endParaRPr>
          </a:p>
        </p:txBody>
      </p:sp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4150360" y="2914015"/>
            <a:ext cx="38912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知识点讲解</a:t>
            </a:r>
            <a:endParaRPr lang="zh-CN" altLang="en-US" sz="5400"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045460" y="3706495"/>
            <a:ext cx="61010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ts val="1800"/>
              </a:lnSpc>
            </a:pPr>
            <a:r>
              <a:rPr sz="800" i="1" cap="all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lt"/>
              </a:rPr>
              <a:t>The top "Start" panel allows you to modify the font, size, color, line spacing, and more. It is recommended that the text be 8 to 18 characters with 1.3 times the space between the characters. </a:t>
            </a:r>
            <a:endParaRPr sz="800" i="1" cap="all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+mn-lt"/>
            </a:endParaRPr>
          </a:p>
        </p:txBody>
      </p:sp>
      <p:sp>
        <p:nvSpPr>
          <p:cNvPr id="14" name="文本框 13" descr="7b0a20202020227461726765744d6f64756c65223a202270726f636573734f6e6c696e65466f6e7473220a7d0a"/>
          <p:cNvSpPr txBox="1"/>
          <p:nvPr/>
        </p:nvSpPr>
        <p:spPr>
          <a:xfrm>
            <a:off x="5526405" y="2256790"/>
            <a:ext cx="1139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>
                <a:solidFill>
                  <a:schemeClr val="bg1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ONE</a:t>
            </a:r>
            <a:endParaRPr lang="en-US" sz="2000">
              <a:solidFill>
                <a:schemeClr val="bg1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597525" y="4699000"/>
            <a:ext cx="996950" cy="121920"/>
            <a:chOff x="8243" y="7118"/>
            <a:chExt cx="2265" cy="276"/>
          </a:xfrm>
          <a:solidFill>
            <a:srgbClr val="38ABE3"/>
          </a:solidFill>
        </p:grpSpPr>
        <p:sp>
          <p:nvSpPr>
            <p:cNvPr id="42" name="椭圆 41"/>
            <p:cNvSpPr/>
            <p:nvPr userDrawn="1"/>
          </p:nvSpPr>
          <p:spPr>
            <a:xfrm flipH="1">
              <a:off x="8243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3" name="椭圆 42"/>
            <p:cNvSpPr/>
            <p:nvPr userDrawn="1"/>
          </p:nvSpPr>
          <p:spPr>
            <a:xfrm flipH="1">
              <a:off x="8638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4" name="椭圆 43"/>
            <p:cNvSpPr/>
            <p:nvPr userDrawn="1"/>
          </p:nvSpPr>
          <p:spPr>
            <a:xfrm flipH="1">
              <a:off x="9025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5" name="椭圆 44"/>
            <p:cNvSpPr/>
            <p:nvPr userDrawn="1"/>
          </p:nvSpPr>
          <p:spPr>
            <a:xfrm flipH="1">
              <a:off x="9419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6" name="椭圆 45"/>
            <p:cNvSpPr/>
            <p:nvPr userDrawn="1"/>
          </p:nvSpPr>
          <p:spPr>
            <a:xfrm flipH="1">
              <a:off x="9850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7" name="椭圆 46"/>
            <p:cNvSpPr/>
            <p:nvPr userDrawn="1"/>
          </p:nvSpPr>
          <p:spPr>
            <a:xfrm flipH="1">
              <a:off x="10242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469265" y="337185"/>
            <a:ext cx="2122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知识点讲解</a:t>
            </a:r>
            <a:endParaRPr lang="zh-CN" altLang="en-US" sz="2800">
              <a:solidFill>
                <a:srgbClr val="0C76B2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4" name="矩形"/>
          <p:cNvSpPr/>
          <p:nvPr/>
        </p:nvSpPr>
        <p:spPr>
          <a:xfrm>
            <a:off x="786765" y="1576070"/>
            <a:ext cx="1937385" cy="1924685"/>
          </a:xfrm>
          <a:custGeom>
            <a:avLst/>
            <a:gdLst>
              <a:gd name="connsiteX0" fmla="*/ 4998 w 4468049"/>
              <a:gd name="connsiteY0" fmla="*/ 46 h 2797976"/>
              <a:gd name="connsiteX1" fmla="*/ 4463366 w 4468049"/>
              <a:gd name="connsiteY1" fmla="*/ 46 h 2797976"/>
              <a:gd name="connsiteX2" fmla="*/ 4468207 w 4468049"/>
              <a:gd name="connsiteY2" fmla="*/ 4887 h 2797976"/>
              <a:gd name="connsiteX3" fmla="*/ 4468207 w 4468049"/>
              <a:gd name="connsiteY3" fmla="*/ 2793182 h 2797976"/>
              <a:gd name="connsiteX4" fmla="*/ 4463366 w 4468049"/>
              <a:gd name="connsiteY4" fmla="*/ 2798023 h 2797976"/>
              <a:gd name="connsiteX5" fmla="*/ 4998 w 4468049"/>
              <a:gd name="connsiteY5" fmla="*/ 2798023 h 2797976"/>
              <a:gd name="connsiteX6" fmla="*/ 157 w 4468049"/>
              <a:gd name="connsiteY6" fmla="*/ 2793182 h 2797976"/>
              <a:gd name="connsiteX7" fmla="*/ 157 w 4468049"/>
              <a:gd name="connsiteY7" fmla="*/ 4887 h 2797976"/>
              <a:gd name="connsiteX8" fmla="*/ 4998 w 4468049"/>
              <a:gd name="connsiteY8" fmla="*/ 46 h 279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049" h="2797976">
                <a:moveTo>
                  <a:pt x="4998" y="46"/>
                </a:moveTo>
                <a:lnTo>
                  <a:pt x="4463366" y="46"/>
                </a:lnTo>
                <a:cubicBezTo>
                  <a:pt x="4466270" y="46"/>
                  <a:pt x="4468207" y="1982"/>
                  <a:pt x="4468207" y="4887"/>
                </a:cubicBezTo>
                <a:lnTo>
                  <a:pt x="4468207" y="2793182"/>
                </a:lnTo>
                <a:cubicBezTo>
                  <a:pt x="4468207" y="2796086"/>
                  <a:pt x="4466270" y="2798023"/>
                  <a:pt x="4463366" y="2798023"/>
                </a:cubicBezTo>
                <a:lnTo>
                  <a:pt x="4998" y="2798023"/>
                </a:lnTo>
                <a:cubicBezTo>
                  <a:pt x="2093" y="2798023"/>
                  <a:pt x="157" y="2796086"/>
                  <a:pt x="157" y="2793182"/>
                </a:cubicBezTo>
                <a:lnTo>
                  <a:pt x="157" y="4887"/>
                </a:lnTo>
                <a:cubicBezTo>
                  <a:pt x="157" y="1982"/>
                  <a:pt x="2093" y="46"/>
                  <a:pt x="4998" y="46"/>
                </a:cubicBezTo>
                <a:close/>
              </a:path>
            </a:pathLst>
          </a:custGeom>
          <a:blipFill rotWithShape="1">
            <a:blip r:embed="rId1" cstate="email"/>
            <a:stretch>
              <a:fillRect l="-24674" r="-24352"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  <a:cs typeface="汉仪宋韵朗黑W" panose="00020600040101010101" charset="-122"/>
            </a:endParaRPr>
          </a:p>
        </p:txBody>
      </p:sp>
      <p:sp>
        <p:nvSpPr>
          <p:cNvPr id="5" name="矩形"/>
          <p:cNvSpPr/>
          <p:nvPr/>
        </p:nvSpPr>
        <p:spPr>
          <a:xfrm>
            <a:off x="786765" y="3763645"/>
            <a:ext cx="1937385" cy="1924685"/>
          </a:xfrm>
          <a:custGeom>
            <a:avLst/>
            <a:gdLst>
              <a:gd name="connsiteX0" fmla="*/ 4998 w 4468049"/>
              <a:gd name="connsiteY0" fmla="*/ 46 h 2797976"/>
              <a:gd name="connsiteX1" fmla="*/ 4463366 w 4468049"/>
              <a:gd name="connsiteY1" fmla="*/ 46 h 2797976"/>
              <a:gd name="connsiteX2" fmla="*/ 4468207 w 4468049"/>
              <a:gd name="connsiteY2" fmla="*/ 4887 h 2797976"/>
              <a:gd name="connsiteX3" fmla="*/ 4468207 w 4468049"/>
              <a:gd name="connsiteY3" fmla="*/ 2793182 h 2797976"/>
              <a:gd name="connsiteX4" fmla="*/ 4463366 w 4468049"/>
              <a:gd name="connsiteY4" fmla="*/ 2798023 h 2797976"/>
              <a:gd name="connsiteX5" fmla="*/ 4998 w 4468049"/>
              <a:gd name="connsiteY5" fmla="*/ 2798023 h 2797976"/>
              <a:gd name="connsiteX6" fmla="*/ 157 w 4468049"/>
              <a:gd name="connsiteY6" fmla="*/ 2793182 h 2797976"/>
              <a:gd name="connsiteX7" fmla="*/ 157 w 4468049"/>
              <a:gd name="connsiteY7" fmla="*/ 4887 h 2797976"/>
              <a:gd name="connsiteX8" fmla="*/ 4998 w 4468049"/>
              <a:gd name="connsiteY8" fmla="*/ 46 h 279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049" h="2797976">
                <a:moveTo>
                  <a:pt x="4998" y="46"/>
                </a:moveTo>
                <a:lnTo>
                  <a:pt x="4463366" y="46"/>
                </a:lnTo>
                <a:cubicBezTo>
                  <a:pt x="4466270" y="46"/>
                  <a:pt x="4468207" y="1982"/>
                  <a:pt x="4468207" y="4887"/>
                </a:cubicBezTo>
                <a:lnTo>
                  <a:pt x="4468207" y="2793182"/>
                </a:lnTo>
                <a:cubicBezTo>
                  <a:pt x="4468207" y="2796086"/>
                  <a:pt x="4466270" y="2798023"/>
                  <a:pt x="4463366" y="2798023"/>
                </a:cubicBezTo>
                <a:lnTo>
                  <a:pt x="4998" y="2798023"/>
                </a:lnTo>
                <a:cubicBezTo>
                  <a:pt x="2093" y="2798023"/>
                  <a:pt x="157" y="2796086"/>
                  <a:pt x="157" y="2793182"/>
                </a:cubicBezTo>
                <a:lnTo>
                  <a:pt x="157" y="4887"/>
                </a:lnTo>
                <a:cubicBezTo>
                  <a:pt x="157" y="1982"/>
                  <a:pt x="2093" y="46"/>
                  <a:pt x="4998" y="46"/>
                </a:cubicBezTo>
                <a:close/>
              </a:path>
            </a:pathLst>
          </a:custGeom>
          <a:blipFill rotWithShape="1">
            <a:blip r:embed="rId2" cstate="email"/>
            <a:stretch>
              <a:fillRect l="-16247" r="-16036"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  <a:cs typeface="汉仪宋韵朗黑W" panose="00020600040101010101" charset="-122"/>
            </a:endParaRPr>
          </a:p>
        </p:txBody>
      </p:sp>
      <p:sp>
        <p:nvSpPr>
          <p:cNvPr id="6" name="文本框"/>
          <p:cNvSpPr/>
          <p:nvPr/>
        </p:nvSpPr>
        <p:spPr>
          <a:xfrm>
            <a:off x="2946400" y="3763645"/>
            <a:ext cx="1937385" cy="1924685"/>
          </a:xfrm>
          <a:custGeom>
            <a:avLst/>
            <a:gdLst>
              <a:gd name="connsiteX0" fmla="*/ 4998 w 4468049"/>
              <a:gd name="connsiteY0" fmla="*/ 46 h 2797976"/>
              <a:gd name="connsiteX1" fmla="*/ 4463366 w 4468049"/>
              <a:gd name="connsiteY1" fmla="*/ 46 h 2797976"/>
              <a:gd name="connsiteX2" fmla="*/ 4468207 w 4468049"/>
              <a:gd name="connsiteY2" fmla="*/ 4887 h 2797976"/>
              <a:gd name="connsiteX3" fmla="*/ 4468207 w 4468049"/>
              <a:gd name="connsiteY3" fmla="*/ 2793182 h 2797976"/>
              <a:gd name="connsiteX4" fmla="*/ 4463366 w 4468049"/>
              <a:gd name="connsiteY4" fmla="*/ 2798023 h 2797976"/>
              <a:gd name="connsiteX5" fmla="*/ 4998 w 4468049"/>
              <a:gd name="connsiteY5" fmla="*/ 2798023 h 2797976"/>
              <a:gd name="connsiteX6" fmla="*/ 157 w 4468049"/>
              <a:gd name="connsiteY6" fmla="*/ 2793182 h 2797976"/>
              <a:gd name="connsiteX7" fmla="*/ 157 w 4468049"/>
              <a:gd name="connsiteY7" fmla="*/ 4887 h 2797976"/>
              <a:gd name="connsiteX8" fmla="*/ 4998 w 4468049"/>
              <a:gd name="connsiteY8" fmla="*/ 46 h 279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049" h="2797976">
                <a:moveTo>
                  <a:pt x="4998" y="46"/>
                </a:moveTo>
                <a:lnTo>
                  <a:pt x="4463366" y="46"/>
                </a:lnTo>
                <a:cubicBezTo>
                  <a:pt x="4466270" y="46"/>
                  <a:pt x="4468207" y="1982"/>
                  <a:pt x="4468207" y="4887"/>
                </a:cubicBezTo>
                <a:lnTo>
                  <a:pt x="4468207" y="2793182"/>
                </a:lnTo>
                <a:cubicBezTo>
                  <a:pt x="4468207" y="2796086"/>
                  <a:pt x="4466270" y="2798023"/>
                  <a:pt x="4463366" y="2798023"/>
                </a:cubicBezTo>
                <a:lnTo>
                  <a:pt x="4998" y="2798023"/>
                </a:lnTo>
                <a:cubicBezTo>
                  <a:pt x="2093" y="2798023"/>
                  <a:pt x="157" y="2796086"/>
                  <a:pt x="157" y="2793182"/>
                </a:cubicBezTo>
                <a:lnTo>
                  <a:pt x="157" y="4887"/>
                </a:lnTo>
                <a:cubicBezTo>
                  <a:pt x="157" y="1982"/>
                  <a:pt x="2093" y="46"/>
                  <a:pt x="4998" y="46"/>
                </a:cubicBezTo>
                <a:close/>
              </a:path>
            </a:pathLst>
          </a:custGeom>
          <a:blipFill rotWithShape="1">
            <a:blip r:embed="rId3" cstate="email"/>
            <a:stretch>
              <a:fillRect l="-24674" r="-24352"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  <a:cs typeface="汉仪宋韵朗黑W" panose="00020600040101010101" charset="-122"/>
            </a:endParaRPr>
          </a:p>
        </p:txBody>
      </p:sp>
      <p:sp>
        <p:nvSpPr>
          <p:cNvPr id="7" name="文本框"/>
          <p:cNvSpPr txBox="1"/>
          <p:nvPr/>
        </p:nvSpPr>
        <p:spPr>
          <a:xfrm>
            <a:off x="2946400" y="1545590"/>
            <a:ext cx="2124710" cy="149288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</a:rPr>
              <a:t>Unified fonts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</a:rPr>
              <a:t>make reading more fluent.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</p:txBody>
      </p:sp>
      <p:sp>
        <p:nvSpPr>
          <p:cNvPr id="10" name="文本框"/>
          <p:cNvSpPr/>
          <p:nvPr/>
        </p:nvSpPr>
        <p:spPr>
          <a:xfrm>
            <a:off x="6473190" y="2531110"/>
            <a:ext cx="702310" cy="702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defTabSz="913765"/>
            <a:r>
              <a:rPr lang="en-US" altLang="zh-CN" sz="2800" b="1" dirty="0">
                <a:solidFill>
                  <a:srgbClr val="0C76B2"/>
                </a:solidFill>
                <a:cs typeface="汉仪宋韵朗黑W" panose="00020600040101010101" charset="-122"/>
              </a:rPr>
              <a:t>01</a:t>
            </a:r>
            <a:endParaRPr lang="en-US" altLang="zh-CN" sz="2800" b="1" dirty="0">
              <a:solidFill>
                <a:srgbClr val="0C76B2"/>
              </a:solidFill>
              <a:cs typeface="汉仪宋韵朗黑W" panose="00020600040101010101" charset="-122"/>
            </a:endParaRPr>
          </a:p>
        </p:txBody>
      </p:sp>
      <p:sp>
        <p:nvSpPr>
          <p:cNvPr id="11" name="文本框"/>
          <p:cNvSpPr/>
          <p:nvPr/>
        </p:nvSpPr>
        <p:spPr>
          <a:xfrm>
            <a:off x="6473190" y="3754755"/>
            <a:ext cx="702310" cy="702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dirty="0">
                <a:solidFill>
                  <a:srgbClr val="0C76B2"/>
                </a:solidFill>
                <a:cs typeface="汉仪宋韵朗黑W" panose="00020600040101010101" charset="-122"/>
              </a:rPr>
              <a:t>02</a:t>
            </a:r>
            <a:endParaRPr lang="en-US" altLang="zh-CN" sz="2800" b="1" dirty="0">
              <a:solidFill>
                <a:srgbClr val="0C76B2"/>
              </a:solidFill>
              <a:cs typeface="汉仪宋韵朗黑W" panose="00020600040101010101" charset="-122"/>
            </a:endParaRPr>
          </a:p>
        </p:txBody>
      </p:sp>
      <p:sp>
        <p:nvSpPr>
          <p:cNvPr id="12" name="文本框"/>
          <p:cNvSpPr/>
          <p:nvPr/>
        </p:nvSpPr>
        <p:spPr>
          <a:xfrm>
            <a:off x="6473190" y="4978400"/>
            <a:ext cx="702310" cy="702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dirty="0">
                <a:solidFill>
                  <a:srgbClr val="0C76B2"/>
                </a:solidFill>
                <a:cs typeface="汉仪宋韵朗黑W" panose="00020600040101010101" charset="-122"/>
              </a:rPr>
              <a:t>03</a:t>
            </a:r>
            <a:endParaRPr lang="en-US" altLang="zh-CN" sz="2800" b="1" dirty="0">
              <a:solidFill>
                <a:srgbClr val="0C76B2"/>
              </a:solidFill>
              <a:cs typeface="汉仪宋韵朗黑W" panose="00020600040101010101" charset="-122"/>
            </a:endParaRPr>
          </a:p>
        </p:txBody>
      </p:sp>
      <p:sp>
        <p:nvSpPr>
          <p:cNvPr id="2" name="文本框"/>
          <p:cNvSpPr txBox="1"/>
          <p:nvPr/>
        </p:nvSpPr>
        <p:spPr>
          <a:xfrm>
            <a:off x="7396480" y="2477135"/>
            <a:ext cx="3799205" cy="756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3765">
              <a:lnSpc>
                <a:spcPct val="150000"/>
              </a:lnSpc>
              <a:buSzPct val="25000"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</a:rPr>
              <a:t>Theme  color makes PPT more convenient to change.</a:t>
            </a:r>
            <a:r>
              <a:rPr lang="en-US" altLang="zh-CN" sz="1000" dirty="0">
                <a:cs typeface="汉仪宋韵朗黑W" panose="00020600040101010101" charset="-122"/>
              </a:rPr>
              <a:t> Adjust the spacing to adapt to Chinese typesetting, use the reference line in PPT.</a:t>
            </a:r>
            <a:endParaRPr lang="en-US" altLang="zh-CN" sz="1000" dirty="0">
              <a:cs typeface="汉仪宋韵朗黑W" panose="00020600040101010101" charset="-122"/>
            </a:endParaRPr>
          </a:p>
        </p:txBody>
      </p:sp>
      <p:sp>
        <p:nvSpPr>
          <p:cNvPr id="14" name="文本框"/>
          <p:cNvSpPr txBox="1"/>
          <p:nvPr/>
        </p:nvSpPr>
        <p:spPr>
          <a:xfrm>
            <a:off x="7396480" y="3727450"/>
            <a:ext cx="3799205" cy="756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3765">
              <a:lnSpc>
                <a:spcPct val="150000"/>
              </a:lnSpc>
              <a:buSzPct val="25000"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</a:rPr>
              <a:t>Theme  color makes PPT more convenient to change.</a:t>
            </a:r>
            <a:r>
              <a:rPr lang="en-US" altLang="zh-CN" sz="1000" dirty="0">
                <a:cs typeface="汉仪宋韵朗黑W" panose="00020600040101010101" charset="-122"/>
              </a:rPr>
              <a:t> Adjust the spacing to adapt to Chinese typesetting, use the reference line in PPT.</a:t>
            </a:r>
            <a:endParaRPr lang="en-US" altLang="zh-CN" sz="1000" dirty="0">
              <a:cs typeface="汉仪宋韵朗黑W" panose="00020600040101010101" charset="-122"/>
            </a:endParaRPr>
          </a:p>
        </p:txBody>
      </p:sp>
      <p:sp>
        <p:nvSpPr>
          <p:cNvPr id="15" name="文本框"/>
          <p:cNvSpPr txBox="1"/>
          <p:nvPr/>
        </p:nvSpPr>
        <p:spPr>
          <a:xfrm>
            <a:off x="7396480" y="4924425"/>
            <a:ext cx="3799205" cy="756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3765">
              <a:lnSpc>
                <a:spcPct val="150000"/>
              </a:lnSpc>
              <a:buSzPct val="25000"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</a:rPr>
              <a:t>Theme  color makes PPT more convenient to change.</a:t>
            </a:r>
            <a:r>
              <a:rPr lang="en-US" altLang="zh-CN" sz="1000" dirty="0">
                <a:cs typeface="汉仪宋韵朗黑W" panose="00020600040101010101" charset="-122"/>
              </a:rPr>
              <a:t> Adjust the spacing to adapt to Chinese typesetting, use the reference line in PPT.</a:t>
            </a:r>
            <a:endParaRPr lang="en-US" altLang="zh-CN" sz="1000" dirty="0">
              <a:cs typeface="汉仪宋韵朗黑W" panose="00020600040101010101" charset="-122"/>
            </a:endParaRPr>
          </a:p>
        </p:txBody>
      </p:sp>
      <p:cxnSp>
        <p:nvCxnSpPr>
          <p:cNvPr id="9" name="直线连接符"/>
          <p:cNvCxnSpPr/>
          <p:nvPr/>
        </p:nvCxnSpPr>
        <p:spPr>
          <a:xfrm>
            <a:off x="6473190" y="1683385"/>
            <a:ext cx="4722495" cy="0"/>
          </a:xfrm>
          <a:prstGeom prst="line">
            <a:avLst/>
          </a:prstGeom>
          <a:ln w="25400">
            <a:solidFill>
              <a:srgbClr val="0C76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469265" y="337185"/>
            <a:ext cx="2122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知识点讲解</a:t>
            </a:r>
            <a:endParaRPr lang="zh-CN" altLang="en-US" sz="2800">
              <a:solidFill>
                <a:srgbClr val="0C76B2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15" name="文本框"/>
          <p:cNvSpPr/>
          <p:nvPr/>
        </p:nvSpPr>
        <p:spPr>
          <a:xfrm>
            <a:off x="8702675" y="4591759"/>
            <a:ext cx="2403475" cy="1284814"/>
          </a:xfrm>
          <a:prstGeom prst="rect">
            <a:avLst/>
          </a:prstGeom>
          <a:solidFill>
            <a:srgbClr val="38ABE3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>
              <a:solidFill>
                <a:schemeClr val="accent1"/>
              </a:solidFill>
              <a:cs typeface="汉仪宋韵朗黑W" panose="00020600040101010101" charset="-122"/>
            </a:endParaRPr>
          </a:p>
        </p:txBody>
      </p:sp>
      <p:sp>
        <p:nvSpPr>
          <p:cNvPr id="6" name="文本框"/>
          <p:cNvSpPr/>
          <p:nvPr/>
        </p:nvSpPr>
        <p:spPr>
          <a:xfrm>
            <a:off x="6915149" y="1494598"/>
            <a:ext cx="1866901" cy="1664176"/>
          </a:xfrm>
          <a:prstGeom prst="rect">
            <a:avLst/>
          </a:prstGeom>
          <a:solidFill>
            <a:srgbClr val="38ABE3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>
              <a:solidFill>
                <a:schemeClr val="accent1"/>
              </a:solidFill>
              <a:cs typeface="汉仪宋韵朗黑W" panose="00020600040101010101" charset="-122"/>
            </a:endParaRPr>
          </a:p>
        </p:txBody>
      </p:sp>
      <p:sp>
        <p:nvSpPr>
          <p:cNvPr id="5" name="文本框"/>
          <p:cNvSpPr/>
          <p:nvPr/>
        </p:nvSpPr>
        <p:spPr>
          <a:xfrm>
            <a:off x="7644959" y="1908526"/>
            <a:ext cx="3169091" cy="3581401"/>
          </a:xfrm>
          <a:custGeom>
            <a:avLst/>
            <a:gdLst>
              <a:gd name="connsiteX0" fmla="*/ 4998 w 4468049"/>
              <a:gd name="connsiteY0" fmla="*/ 46 h 2797976"/>
              <a:gd name="connsiteX1" fmla="*/ 4463366 w 4468049"/>
              <a:gd name="connsiteY1" fmla="*/ 46 h 2797976"/>
              <a:gd name="connsiteX2" fmla="*/ 4468207 w 4468049"/>
              <a:gd name="connsiteY2" fmla="*/ 4887 h 2797976"/>
              <a:gd name="connsiteX3" fmla="*/ 4468207 w 4468049"/>
              <a:gd name="connsiteY3" fmla="*/ 2793182 h 2797976"/>
              <a:gd name="connsiteX4" fmla="*/ 4463366 w 4468049"/>
              <a:gd name="connsiteY4" fmla="*/ 2798023 h 2797976"/>
              <a:gd name="connsiteX5" fmla="*/ 4998 w 4468049"/>
              <a:gd name="connsiteY5" fmla="*/ 2798023 h 2797976"/>
              <a:gd name="connsiteX6" fmla="*/ 157 w 4468049"/>
              <a:gd name="connsiteY6" fmla="*/ 2793182 h 2797976"/>
              <a:gd name="connsiteX7" fmla="*/ 157 w 4468049"/>
              <a:gd name="connsiteY7" fmla="*/ 4887 h 2797976"/>
              <a:gd name="connsiteX8" fmla="*/ 4998 w 4468049"/>
              <a:gd name="connsiteY8" fmla="*/ 46 h 279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049" h="2797976">
                <a:moveTo>
                  <a:pt x="4998" y="46"/>
                </a:moveTo>
                <a:lnTo>
                  <a:pt x="4463366" y="46"/>
                </a:lnTo>
                <a:cubicBezTo>
                  <a:pt x="4466270" y="46"/>
                  <a:pt x="4468207" y="1982"/>
                  <a:pt x="4468207" y="4887"/>
                </a:cubicBezTo>
                <a:lnTo>
                  <a:pt x="4468207" y="2793182"/>
                </a:lnTo>
                <a:cubicBezTo>
                  <a:pt x="4468207" y="2796086"/>
                  <a:pt x="4466270" y="2798023"/>
                  <a:pt x="4463366" y="2798023"/>
                </a:cubicBezTo>
                <a:lnTo>
                  <a:pt x="4998" y="2798023"/>
                </a:lnTo>
                <a:cubicBezTo>
                  <a:pt x="2093" y="2798023"/>
                  <a:pt x="157" y="2796086"/>
                  <a:pt x="157" y="2793182"/>
                </a:cubicBezTo>
                <a:lnTo>
                  <a:pt x="157" y="4887"/>
                </a:lnTo>
                <a:cubicBezTo>
                  <a:pt x="157" y="1982"/>
                  <a:pt x="2093" y="46"/>
                  <a:pt x="4998" y="46"/>
                </a:cubicBezTo>
                <a:close/>
              </a:path>
            </a:pathLst>
          </a:custGeom>
          <a:blipFill rotWithShape="1">
            <a:blip r:embed="rId1" cstate="screen"/>
            <a:stretch>
              <a:fillRect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汉仪宋韵朗黑W" panose="00020600040101010101" charset="-122"/>
            </a:endParaRPr>
          </a:p>
        </p:txBody>
      </p:sp>
      <p:sp>
        <p:nvSpPr>
          <p:cNvPr id="7" name="文本框"/>
          <p:cNvSpPr/>
          <p:nvPr/>
        </p:nvSpPr>
        <p:spPr>
          <a:xfrm>
            <a:off x="1750060" y="2179320"/>
            <a:ext cx="4481195" cy="553085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3765">
              <a:lnSpc>
                <a:spcPct val="150000"/>
              </a:lnSpc>
              <a:buSzPct val="25000"/>
              <a:defRPr/>
            </a:pPr>
            <a:r>
              <a:rPr lang="en-US" altLang="zh-CN" sz="100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r>
              <a:rPr lang="en-US" altLang="zh-CN" sz="1000" dirty="0">
                <a:cs typeface="汉仪宋韵朗黑W" panose="00020600040101010101" charset="-122"/>
                <a:sym typeface="+mn-ea"/>
              </a:rPr>
              <a:t> Adjust the spacing to adapt to Chinese typesetting, use the reference line in PPT.</a:t>
            </a:r>
            <a:endParaRPr lang="en-US" altLang="zh-CN" sz="1000" dirty="0"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11" name="文本框"/>
          <p:cNvSpPr txBox="1"/>
          <p:nvPr/>
        </p:nvSpPr>
        <p:spPr>
          <a:xfrm>
            <a:off x="1056640" y="2150110"/>
            <a:ext cx="694055" cy="5848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r>
              <a:rPr lang="en-US" altLang="zh-CN" i="0" dirty="0">
                <a:solidFill>
                  <a:srgbClr val="0C76B2"/>
                </a:solidFill>
                <a:effectLst/>
                <a:cs typeface="汉仪宋韵朗黑W" panose="00020600040101010101" charset="-122"/>
              </a:rPr>
              <a:t>01.</a:t>
            </a:r>
            <a:endParaRPr lang="en-US" altLang="zh-CN" i="0" dirty="0">
              <a:solidFill>
                <a:srgbClr val="0C76B2"/>
              </a:solidFill>
              <a:effectLst/>
              <a:cs typeface="汉仪宋韵朗黑W" panose="00020600040101010101" charset="-122"/>
            </a:endParaRPr>
          </a:p>
        </p:txBody>
      </p:sp>
      <p:sp>
        <p:nvSpPr>
          <p:cNvPr id="8" name="文本框"/>
          <p:cNvSpPr/>
          <p:nvPr/>
        </p:nvSpPr>
        <p:spPr>
          <a:xfrm>
            <a:off x="1750060" y="3321050"/>
            <a:ext cx="4481195" cy="553085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3765">
              <a:lnSpc>
                <a:spcPct val="150000"/>
              </a:lnSpc>
              <a:buSzPct val="25000"/>
              <a:defRPr/>
            </a:pPr>
            <a:r>
              <a:rPr lang="en-US" altLang="zh-CN" sz="100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r>
              <a:rPr lang="en-US" altLang="zh-CN" sz="1000" dirty="0">
                <a:cs typeface="汉仪宋韵朗黑W" panose="00020600040101010101" charset="-122"/>
                <a:sym typeface="+mn-ea"/>
              </a:rPr>
              <a:t> Adjust the spacing to adapt to Chinese typesetting, use the reference line in PPT.</a:t>
            </a:r>
            <a:endParaRPr lang="en-US" altLang="zh-CN" sz="1000" dirty="0"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12" name="文本框"/>
          <p:cNvSpPr txBox="1"/>
          <p:nvPr/>
        </p:nvSpPr>
        <p:spPr>
          <a:xfrm>
            <a:off x="1056640" y="3291840"/>
            <a:ext cx="694055" cy="5848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r>
              <a:rPr lang="en-US" altLang="zh-CN" i="0" dirty="0">
                <a:solidFill>
                  <a:srgbClr val="0C76B2"/>
                </a:solidFill>
                <a:effectLst/>
                <a:cs typeface="汉仪宋韵朗黑W" panose="00020600040101010101" charset="-122"/>
              </a:rPr>
              <a:t>02.</a:t>
            </a:r>
            <a:endParaRPr lang="en-US" altLang="zh-CN" i="0" dirty="0">
              <a:solidFill>
                <a:srgbClr val="0C76B2"/>
              </a:solidFill>
              <a:effectLst/>
              <a:cs typeface="汉仪宋韵朗黑W" panose="00020600040101010101" charset="-122"/>
            </a:endParaRPr>
          </a:p>
        </p:txBody>
      </p:sp>
      <p:sp>
        <p:nvSpPr>
          <p:cNvPr id="9" name="文本框"/>
          <p:cNvSpPr/>
          <p:nvPr/>
        </p:nvSpPr>
        <p:spPr>
          <a:xfrm>
            <a:off x="1750060" y="4462780"/>
            <a:ext cx="4481195" cy="553085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3765">
              <a:lnSpc>
                <a:spcPct val="150000"/>
              </a:lnSpc>
              <a:buSzPct val="25000"/>
              <a:defRPr/>
            </a:pPr>
            <a:r>
              <a:rPr lang="en-US" altLang="zh-CN" sz="100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r>
              <a:rPr lang="en-US" altLang="zh-CN" sz="1000" dirty="0">
                <a:cs typeface="汉仪宋韵朗黑W" panose="00020600040101010101" charset="-122"/>
                <a:sym typeface="+mn-ea"/>
              </a:rPr>
              <a:t> Adjust the spacing to adapt to Chinese typesetting, use the reference line in PPT.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4" name="文本框"/>
          <p:cNvSpPr txBox="1"/>
          <p:nvPr/>
        </p:nvSpPr>
        <p:spPr>
          <a:xfrm>
            <a:off x="1056640" y="4433570"/>
            <a:ext cx="694055" cy="5848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r>
              <a:rPr lang="en-US" altLang="zh-CN" i="0" dirty="0">
                <a:solidFill>
                  <a:srgbClr val="0C76B2"/>
                </a:solidFill>
                <a:effectLst/>
                <a:cs typeface="汉仪宋韵朗黑W" panose="00020600040101010101" charset="-122"/>
              </a:rPr>
              <a:t>03.</a:t>
            </a:r>
            <a:endParaRPr lang="en-US" altLang="zh-CN" i="0" dirty="0">
              <a:solidFill>
                <a:srgbClr val="0C76B2"/>
              </a:solidFill>
              <a:effectLst/>
              <a:cs typeface="汉仪宋韵朗黑W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469265" y="337185"/>
            <a:ext cx="2122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知识点讲解</a:t>
            </a:r>
            <a:endParaRPr lang="zh-CN" altLang="en-US" sz="2800">
              <a:solidFill>
                <a:srgbClr val="0C76B2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6" name="文本框"/>
          <p:cNvSpPr txBox="1"/>
          <p:nvPr/>
        </p:nvSpPr>
        <p:spPr>
          <a:xfrm>
            <a:off x="1830528" y="1657281"/>
            <a:ext cx="6124479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noProof="0" dirty="0">
                <a:cs typeface="汉仪宋韵朗黑W" panose="00020600040101010101" charset="-122"/>
                <a:sym typeface="+mn-ea"/>
              </a:rPr>
              <a:t>Unified fonts make reading more fluent.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汉仪宋韵朗黑W" panose="00020600040101010101" charset="-122"/>
            </a:endParaRPr>
          </a:p>
        </p:txBody>
      </p:sp>
      <p:sp>
        <p:nvSpPr>
          <p:cNvPr id="11" name="矩形"/>
          <p:cNvSpPr/>
          <p:nvPr/>
        </p:nvSpPr>
        <p:spPr>
          <a:xfrm>
            <a:off x="1830705" y="3306445"/>
            <a:ext cx="3564890" cy="109855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>
              <a:solidFill>
                <a:schemeClr val="accent1"/>
              </a:solidFill>
              <a:cs typeface="汉仪宋韵朗黑W" panose="00020600040101010101" charset="-122"/>
            </a:endParaRPr>
          </a:p>
        </p:txBody>
      </p:sp>
      <p:sp>
        <p:nvSpPr>
          <p:cNvPr id="10" name="文本框"/>
          <p:cNvSpPr txBox="1"/>
          <p:nvPr/>
        </p:nvSpPr>
        <p:spPr>
          <a:xfrm>
            <a:off x="2088515" y="3563620"/>
            <a:ext cx="694055" cy="5848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r>
              <a:rPr lang="en-US" altLang="zh-CN" i="0" dirty="0">
                <a:solidFill>
                  <a:srgbClr val="0C76B2"/>
                </a:solidFill>
                <a:effectLst/>
                <a:cs typeface="汉仪宋韵朗黑W" panose="00020600040101010101" charset="-122"/>
              </a:rPr>
              <a:t>01.</a:t>
            </a:r>
            <a:endParaRPr lang="en-US" altLang="zh-CN" i="0" dirty="0">
              <a:solidFill>
                <a:srgbClr val="0C76B2"/>
              </a:solidFill>
              <a:effectLst/>
              <a:cs typeface="汉仪宋韵朗黑W" panose="00020600040101010101" charset="-122"/>
            </a:endParaRPr>
          </a:p>
        </p:txBody>
      </p:sp>
      <p:sp>
        <p:nvSpPr>
          <p:cNvPr id="15" name="文本框"/>
          <p:cNvSpPr/>
          <p:nvPr/>
        </p:nvSpPr>
        <p:spPr>
          <a:xfrm>
            <a:off x="1830528" y="2217420"/>
            <a:ext cx="8747125" cy="783590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3765">
              <a:lnSpc>
                <a:spcPct val="150000"/>
              </a:lnSpc>
              <a:buSzPct val="25000"/>
              <a:defRPr/>
            </a:pPr>
            <a:r>
              <a:rPr lang="en-US" altLang="zh-CN" sz="100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r>
              <a:rPr lang="en-US" altLang="zh-CN" sz="1000" dirty="0">
                <a:cs typeface="汉仪宋韵朗黑W" panose="00020600040101010101" charset="-122"/>
                <a:sym typeface="+mn-ea"/>
              </a:rPr>
              <a:t> Adjust the spacing to adapt to Chinese typesetting, use the reference line in PPT.</a:t>
            </a:r>
            <a:r>
              <a:rPr lang="en-US" altLang="zh-CN" sz="100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r>
              <a:rPr lang="en-US" altLang="zh-CN" sz="1000" dirty="0">
                <a:cs typeface="汉仪宋韵朗黑W" panose="00020600040101010101" charset="-122"/>
                <a:sym typeface="+mn-ea"/>
              </a:rPr>
              <a:t> Adjust the spacing to adapt to Chinese typesetting, use the reference line in PPT.</a:t>
            </a:r>
            <a:endParaRPr lang="en-US" altLang="zh-CN" sz="1000" dirty="0"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Arial" panose="020B0604020202020204" pitchFamily="34" charset="0"/>
            </a:endParaRPr>
          </a:p>
          <a:p>
            <a:pPr defTabSz="913765">
              <a:lnSpc>
                <a:spcPct val="150000"/>
              </a:lnSpc>
              <a:buSzPct val="25000"/>
              <a:defRPr/>
            </a:pPr>
            <a:endParaRPr lang="en-US" altLang="zh-CN" sz="1000" dirty="0"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16" name="文本框"/>
          <p:cNvSpPr/>
          <p:nvPr/>
        </p:nvSpPr>
        <p:spPr>
          <a:xfrm>
            <a:off x="2782570" y="3463925"/>
            <a:ext cx="2436495" cy="783590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3765">
              <a:lnSpc>
                <a:spcPct val="150000"/>
              </a:lnSpc>
              <a:buSzPct val="25000"/>
              <a:defRPr/>
            </a:pPr>
            <a:r>
              <a:rPr lang="en-US" altLang="zh-CN" sz="100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r>
              <a:rPr lang="en-US" altLang="zh-CN" sz="1000" dirty="0">
                <a:cs typeface="汉仪宋韵朗黑W" panose="00020600040101010101" charset="-122"/>
                <a:sym typeface="+mn-ea"/>
              </a:rPr>
              <a:t> Adjust the spacing </a:t>
            </a:r>
            <a:endParaRPr lang="en-US" altLang="zh-CN" sz="1000" dirty="0"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17" name="矩形"/>
          <p:cNvSpPr/>
          <p:nvPr/>
        </p:nvSpPr>
        <p:spPr>
          <a:xfrm>
            <a:off x="6597650" y="3306445"/>
            <a:ext cx="3564890" cy="109855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>
              <a:solidFill>
                <a:schemeClr val="accent1"/>
              </a:solidFill>
              <a:cs typeface="汉仪宋韵朗黑W" panose="00020600040101010101" charset="-122"/>
            </a:endParaRPr>
          </a:p>
        </p:txBody>
      </p:sp>
      <p:sp>
        <p:nvSpPr>
          <p:cNvPr id="18" name="文本框"/>
          <p:cNvSpPr txBox="1"/>
          <p:nvPr/>
        </p:nvSpPr>
        <p:spPr>
          <a:xfrm>
            <a:off x="6855460" y="3563620"/>
            <a:ext cx="69405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r>
              <a:rPr lang="en-US" altLang="zh-CN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cs typeface="汉仪宋韵朗黑W" panose="00020600040101010101" charset="-122"/>
              </a:rPr>
              <a:t>02.</a:t>
            </a:r>
            <a:endParaRPr lang="en-US" altLang="zh-CN" i="0" dirty="0">
              <a:solidFill>
                <a:schemeClr val="tx1">
                  <a:lumMod val="95000"/>
                  <a:lumOff val="5000"/>
                </a:schemeClr>
              </a:solidFill>
              <a:effectLst/>
              <a:cs typeface="汉仪宋韵朗黑W" panose="00020600040101010101" charset="-122"/>
            </a:endParaRPr>
          </a:p>
        </p:txBody>
      </p:sp>
      <p:sp>
        <p:nvSpPr>
          <p:cNvPr id="22" name="文本框"/>
          <p:cNvSpPr/>
          <p:nvPr/>
        </p:nvSpPr>
        <p:spPr>
          <a:xfrm>
            <a:off x="7549515" y="3463925"/>
            <a:ext cx="2436495" cy="783590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3765">
              <a:lnSpc>
                <a:spcPct val="150000"/>
              </a:lnSpc>
              <a:buSzPct val="25000"/>
              <a:defRPr/>
            </a:pPr>
            <a:r>
              <a:rPr lang="en-US" altLang="zh-CN" sz="100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r>
              <a:rPr lang="en-US" altLang="zh-CN" sz="1000" dirty="0">
                <a:cs typeface="汉仪宋韵朗黑W" panose="00020600040101010101" charset="-122"/>
                <a:sym typeface="+mn-ea"/>
              </a:rPr>
              <a:t> Adjust the spacing </a:t>
            </a:r>
            <a:endParaRPr lang="en-US" altLang="zh-CN" sz="1000" dirty="0"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3" name="矩形"/>
          <p:cNvSpPr/>
          <p:nvPr/>
        </p:nvSpPr>
        <p:spPr>
          <a:xfrm>
            <a:off x="1830705" y="4762500"/>
            <a:ext cx="3564890" cy="109855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>
              <a:solidFill>
                <a:schemeClr val="accent1"/>
              </a:solidFill>
              <a:cs typeface="汉仪宋韵朗黑W" panose="00020600040101010101" charset="-122"/>
            </a:endParaRPr>
          </a:p>
        </p:txBody>
      </p:sp>
      <p:sp>
        <p:nvSpPr>
          <p:cNvPr id="24" name="文本框"/>
          <p:cNvSpPr txBox="1"/>
          <p:nvPr/>
        </p:nvSpPr>
        <p:spPr>
          <a:xfrm>
            <a:off x="2088515" y="5019675"/>
            <a:ext cx="69405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r>
              <a:rPr lang="en-US" altLang="zh-CN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cs typeface="汉仪宋韵朗黑W" panose="00020600040101010101" charset="-122"/>
              </a:rPr>
              <a:t>03.</a:t>
            </a:r>
            <a:endParaRPr lang="en-US" altLang="zh-CN" i="0" dirty="0">
              <a:solidFill>
                <a:schemeClr val="tx1">
                  <a:lumMod val="95000"/>
                  <a:lumOff val="5000"/>
                </a:schemeClr>
              </a:solidFill>
              <a:effectLst/>
              <a:cs typeface="汉仪宋韵朗黑W" panose="00020600040101010101" charset="-122"/>
            </a:endParaRPr>
          </a:p>
        </p:txBody>
      </p:sp>
      <p:sp>
        <p:nvSpPr>
          <p:cNvPr id="25" name="文本框"/>
          <p:cNvSpPr/>
          <p:nvPr/>
        </p:nvSpPr>
        <p:spPr>
          <a:xfrm>
            <a:off x="2782570" y="4919980"/>
            <a:ext cx="2436495" cy="783590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3765">
              <a:lnSpc>
                <a:spcPct val="150000"/>
              </a:lnSpc>
              <a:buSzPct val="25000"/>
              <a:defRPr/>
            </a:pPr>
            <a:r>
              <a:rPr lang="en-US" altLang="zh-CN" sz="100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r>
              <a:rPr lang="en-US" altLang="zh-CN" sz="1000" dirty="0">
                <a:cs typeface="汉仪宋韵朗黑W" panose="00020600040101010101" charset="-122"/>
                <a:sym typeface="+mn-ea"/>
              </a:rPr>
              <a:t> Adjust the spacing </a:t>
            </a:r>
            <a:endParaRPr lang="en-US" altLang="zh-CN" sz="1000" dirty="0"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34" name="矩形"/>
          <p:cNvSpPr/>
          <p:nvPr/>
        </p:nvSpPr>
        <p:spPr>
          <a:xfrm>
            <a:off x="6597650" y="4762500"/>
            <a:ext cx="3564890" cy="109855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>
              <a:solidFill>
                <a:schemeClr val="accent1"/>
              </a:solidFill>
              <a:cs typeface="汉仪宋韵朗黑W" panose="00020600040101010101" charset="-122"/>
            </a:endParaRPr>
          </a:p>
        </p:txBody>
      </p:sp>
      <p:sp>
        <p:nvSpPr>
          <p:cNvPr id="35" name="文本框"/>
          <p:cNvSpPr txBox="1"/>
          <p:nvPr/>
        </p:nvSpPr>
        <p:spPr>
          <a:xfrm>
            <a:off x="6855460" y="5019675"/>
            <a:ext cx="69405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r>
              <a:rPr lang="en-US" altLang="zh-CN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cs typeface="汉仪宋韵朗黑W" panose="00020600040101010101" charset="-122"/>
              </a:rPr>
              <a:t>04.</a:t>
            </a:r>
            <a:endParaRPr lang="en-US" altLang="zh-CN" i="0" dirty="0">
              <a:solidFill>
                <a:schemeClr val="tx1">
                  <a:lumMod val="95000"/>
                  <a:lumOff val="5000"/>
                </a:schemeClr>
              </a:solidFill>
              <a:effectLst/>
              <a:cs typeface="汉仪宋韵朗黑W" panose="00020600040101010101" charset="-122"/>
            </a:endParaRPr>
          </a:p>
        </p:txBody>
      </p:sp>
      <p:sp>
        <p:nvSpPr>
          <p:cNvPr id="36" name="文本框"/>
          <p:cNvSpPr/>
          <p:nvPr/>
        </p:nvSpPr>
        <p:spPr>
          <a:xfrm>
            <a:off x="7549515" y="4919980"/>
            <a:ext cx="2436495" cy="783590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3765">
              <a:lnSpc>
                <a:spcPct val="150000"/>
              </a:lnSpc>
              <a:buSzPct val="25000"/>
              <a:defRPr/>
            </a:pPr>
            <a:r>
              <a:rPr lang="en-US" altLang="zh-CN" sz="100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  <a:sym typeface="+mn-ea"/>
              </a:rPr>
              <a:t>Theme  color makes PPT more convenient to change.</a:t>
            </a:r>
            <a:r>
              <a:rPr lang="en-US" altLang="zh-CN" sz="1000" dirty="0">
                <a:cs typeface="汉仪宋韵朗黑W" panose="00020600040101010101" charset="-122"/>
                <a:sym typeface="+mn-ea"/>
              </a:rPr>
              <a:t> Adjust the spacing </a:t>
            </a:r>
            <a:endParaRPr lang="en-US" altLang="zh-CN" sz="1000" dirty="0"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 descr="7b0a20202020227461726765744d6f64756c65223a202270726f636573734f6e6c696e65466f6e7473220a7d0a"/>
          <p:cNvSpPr txBox="1"/>
          <p:nvPr/>
        </p:nvSpPr>
        <p:spPr>
          <a:xfrm>
            <a:off x="4179570" y="1863090"/>
            <a:ext cx="38328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4000" cap="all">
                <a:solidFill>
                  <a:srgbClr val="38ABE3">
                    <a:alpha val="12000"/>
                  </a:srgbClr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conclusion</a:t>
            </a:r>
            <a:endParaRPr sz="4000" cap="all">
              <a:solidFill>
                <a:srgbClr val="38ABE3">
                  <a:alpha val="12000"/>
                </a:srgbClr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095240" y="2211705"/>
            <a:ext cx="2001520" cy="488950"/>
          </a:xfrm>
          <a:prstGeom prst="roundRect">
            <a:avLst>
              <a:gd name="adj" fmla="val 50000"/>
            </a:avLst>
          </a:prstGeom>
          <a:solidFill>
            <a:srgbClr val="38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</a:endParaRPr>
          </a:p>
        </p:txBody>
      </p:sp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4150360" y="2914015"/>
            <a:ext cx="38912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总结与</a:t>
            </a:r>
            <a:r>
              <a:rPr lang="zh-CN" alt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归纳</a:t>
            </a:r>
            <a:endParaRPr lang="zh-CN" altLang="en-US" sz="5400">
              <a:solidFill>
                <a:schemeClr val="tx1">
                  <a:lumMod val="75000"/>
                  <a:lumOff val="25000"/>
                </a:schemeClr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045460" y="3706495"/>
            <a:ext cx="61010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ts val="1800"/>
              </a:lnSpc>
            </a:pPr>
            <a:r>
              <a:rPr sz="800" i="1" cap="all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+mn-lt"/>
              </a:rPr>
              <a:t>The top "Start" panel allows you to modify the font, size, color, line spacing, and more. It is recommended that the text be 8 to 18 characters with 1.3 times the space between the characters. </a:t>
            </a:r>
            <a:endParaRPr sz="800" i="1" cap="all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+mn-lt"/>
            </a:endParaRPr>
          </a:p>
        </p:txBody>
      </p:sp>
      <p:sp>
        <p:nvSpPr>
          <p:cNvPr id="14" name="文本框 13" descr="7b0a20202020227461726765744d6f64756c65223a202270726f636573734f6e6c696e65466f6e7473220a7d0a"/>
          <p:cNvSpPr txBox="1"/>
          <p:nvPr/>
        </p:nvSpPr>
        <p:spPr>
          <a:xfrm>
            <a:off x="5526405" y="2256790"/>
            <a:ext cx="1139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>
                <a:solidFill>
                  <a:schemeClr val="bg1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TWO</a:t>
            </a:r>
            <a:endParaRPr lang="en-US" sz="2000">
              <a:solidFill>
                <a:schemeClr val="bg1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597525" y="4699000"/>
            <a:ext cx="996950" cy="121920"/>
            <a:chOff x="8243" y="7118"/>
            <a:chExt cx="2265" cy="276"/>
          </a:xfrm>
          <a:solidFill>
            <a:srgbClr val="38ABE3"/>
          </a:solidFill>
        </p:grpSpPr>
        <p:sp>
          <p:nvSpPr>
            <p:cNvPr id="42" name="椭圆 41"/>
            <p:cNvSpPr/>
            <p:nvPr userDrawn="1"/>
          </p:nvSpPr>
          <p:spPr>
            <a:xfrm flipH="1">
              <a:off x="8243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3" name="椭圆 42"/>
            <p:cNvSpPr/>
            <p:nvPr userDrawn="1"/>
          </p:nvSpPr>
          <p:spPr>
            <a:xfrm flipH="1">
              <a:off x="8638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4" name="椭圆 43"/>
            <p:cNvSpPr/>
            <p:nvPr userDrawn="1"/>
          </p:nvSpPr>
          <p:spPr>
            <a:xfrm flipH="1">
              <a:off x="9025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5" name="椭圆 44"/>
            <p:cNvSpPr/>
            <p:nvPr userDrawn="1"/>
          </p:nvSpPr>
          <p:spPr>
            <a:xfrm flipH="1">
              <a:off x="9419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6" name="椭圆 45"/>
            <p:cNvSpPr/>
            <p:nvPr userDrawn="1"/>
          </p:nvSpPr>
          <p:spPr>
            <a:xfrm flipH="1">
              <a:off x="9850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  <p:sp>
          <p:nvSpPr>
            <p:cNvPr id="47" name="椭圆 46"/>
            <p:cNvSpPr/>
            <p:nvPr userDrawn="1"/>
          </p:nvSpPr>
          <p:spPr>
            <a:xfrm flipH="1">
              <a:off x="10242" y="7118"/>
              <a:ext cx="266" cy="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汉仪宋韵朗黑W" panose="00020600040101010101" charset="-122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469265" y="337185"/>
            <a:ext cx="2122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总结与</a:t>
            </a:r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归纳</a:t>
            </a:r>
            <a:endParaRPr lang="zh-CN" altLang="en-US" sz="2800">
              <a:solidFill>
                <a:srgbClr val="0C76B2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7" name="矩形"/>
          <p:cNvSpPr/>
          <p:nvPr/>
        </p:nvSpPr>
        <p:spPr>
          <a:xfrm>
            <a:off x="7497445" y="1700530"/>
            <a:ext cx="1574165" cy="330835"/>
          </a:xfrm>
          <a:prstGeom prst="roundRect">
            <a:avLst>
              <a:gd name="adj" fmla="val 50000"/>
            </a:avLst>
          </a:prstGeom>
          <a:solidFill>
            <a:srgbClr val="38ABE3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77500" lnSpcReduction="20000"/>
          </a:bodyPr>
          <a:p>
            <a:pPr algn="ctr"/>
            <a:r>
              <a:rPr lang="en-US" altLang="zh-CN" sz="1400" b="1" dirty="0">
                <a:solidFill>
                  <a:srgbClr val="FFFFFF"/>
                </a:solidFill>
                <a:cs typeface="汉仪宋韵朗黑W" panose="00020600040101010101" charset="-122"/>
              </a:rPr>
              <a:t>Text here</a:t>
            </a:r>
            <a:endParaRPr lang="en-US" altLang="zh-CN" sz="1400" b="1" dirty="0">
              <a:solidFill>
                <a:srgbClr val="FFFFFF"/>
              </a:solidFill>
              <a:cs typeface="汉仪宋韵朗黑W" panose="00020600040101010101" charset="-122"/>
            </a:endParaRPr>
          </a:p>
        </p:txBody>
      </p:sp>
      <p:sp>
        <p:nvSpPr>
          <p:cNvPr id="9" name="矩形"/>
          <p:cNvSpPr/>
          <p:nvPr/>
        </p:nvSpPr>
        <p:spPr>
          <a:xfrm>
            <a:off x="7497763" y="2229803"/>
            <a:ext cx="3035300" cy="1384935"/>
          </a:xfrm>
          <a:prstGeom prst="roundRect">
            <a:avLst>
              <a:gd name="adj" fmla="val 7576"/>
            </a:avLst>
          </a:prstGeom>
          <a:solidFill>
            <a:schemeClr val="tx1">
              <a:lumMod val="50000"/>
              <a:lumOff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cs typeface="汉仪宋韵朗黑W" panose="00020600040101010101" charset="-122"/>
            </a:endParaRPr>
          </a:p>
        </p:txBody>
      </p:sp>
      <p:sp>
        <p:nvSpPr>
          <p:cNvPr id="10" name="文本框"/>
          <p:cNvSpPr txBox="1"/>
          <p:nvPr/>
        </p:nvSpPr>
        <p:spPr>
          <a:xfrm>
            <a:off x="7618095" y="2414905"/>
            <a:ext cx="27946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</a:rPr>
              <a:t>Theme  color makes PPT more convenient to change.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</a:rPr>
              <a:t>Adjust the spacing to adapt to Chinese typesetting, use the reference line in PPT.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</p:txBody>
      </p:sp>
      <p:sp>
        <p:nvSpPr>
          <p:cNvPr id="2" name="文本框"/>
          <p:cNvSpPr/>
          <p:nvPr/>
        </p:nvSpPr>
        <p:spPr>
          <a:xfrm>
            <a:off x="1265555" y="1515110"/>
            <a:ext cx="5119370" cy="927735"/>
          </a:xfrm>
          <a:prstGeom prst="rect">
            <a:avLst/>
          </a:prstGeom>
        </p:spPr>
        <p:txBody>
          <a:bodyPr>
            <a:noAutofit/>
          </a:bodyPr>
          <a:p>
            <a:pPr>
              <a:buSzPct val="25000"/>
            </a:pPr>
            <a:r>
              <a:rPr lang="en-US" altLang="zh-CN" sz="2800" b="1" dirty="0">
                <a:cs typeface="汉仪宋韵朗黑W" panose="00020600040101010101" charset="-122"/>
              </a:rPr>
              <a:t>Unified fonts make reading </a:t>
            </a:r>
            <a:endParaRPr lang="en-US" altLang="zh-CN" sz="2800" b="1" dirty="0">
              <a:cs typeface="汉仪宋韵朗黑W" panose="00020600040101010101" charset="-122"/>
            </a:endParaRPr>
          </a:p>
          <a:p>
            <a:pPr>
              <a:buSzPct val="25000"/>
            </a:pPr>
            <a:r>
              <a:rPr lang="en-US" altLang="zh-CN" sz="2800" b="1" dirty="0">
                <a:cs typeface="汉仪宋韵朗黑W" panose="00020600040101010101" charset="-122"/>
              </a:rPr>
              <a:t>mor</a:t>
            </a:r>
            <a:r>
              <a:rPr lang="en-US" altLang="zh-CN" sz="100" b="1" dirty="0">
                <a:cs typeface="汉仪宋韵朗黑W" panose="00020600040101010101" charset="-122"/>
              </a:rPr>
              <a:t> </a:t>
            </a:r>
            <a:r>
              <a:rPr lang="en-US" altLang="zh-CN" sz="2800" b="1" dirty="0">
                <a:cs typeface="汉仪宋韵朗黑W" panose="00020600040101010101" charset="-122"/>
              </a:rPr>
              <a:t>e fluent.</a:t>
            </a:r>
            <a:endParaRPr lang="en-US" altLang="zh-CN" sz="2800" b="1" dirty="0">
              <a:cs typeface="汉仪宋韵朗黑W" panose="00020600040101010101" charset="-122"/>
            </a:endParaRPr>
          </a:p>
        </p:txBody>
      </p:sp>
      <p:sp>
        <p:nvSpPr>
          <p:cNvPr id="14" name="文本框"/>
          <p:cNvSpPr txBox="1"/>
          <p:nvPr/>
        </p:nvSpPr>
        <p:spPr>
          <a:xfrm>
            <a:off x="1265555" y="4862830"/>
            <a:ext cx="523875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en-US" altLang="zh-CN" sz="1000" dirty="0">
                <a:cs typeface="汉仪宋韵朗黑W" panose="00020600040101010101" charset="-122"/>
              </a:rPr>
              <a:t>Theme  color makes PPT more convenient to change.Adjust the spacing to adapt to Chinese typesetting, use the reference line in PPT.Unified fonts make reading more </a:t>
            </a:r>
            <a:r>
              <a:rPr lang="en-US" altLang="zh-CN" sz="1000" dirty="0" err="1">
                <a:cs typeface="汉仪宋韵朗黑W" panose="00020600040101010101" charset="-122"/>
              </a:rPr>
              <a:t>fluent.Copy</a:t>
            </a:r>
            <a:r>
              <a:rPr lang="en-US" altLang="zh-CN" sz="1000" dirty="0">
                <a:cs typeface="汉仪宋韵朗黑W" panose="00020600040101010101" charset="-122"/>
              </a:rPr>
              <a:t> paste fonts. Choose the only </a:t>
            </a:r>
            <a:r>
              <a:rPr lang="en-US" altLang="zh-CN" sz="1000" dirty="0" err="1">
                <a:cs typeface="汉仪宋韵朗黑W" panose="00020600040101010101" charset="-122"/>
              </a:rPr>
              <a:t>optio</a:t>
            </a:r>
            <a:r>
              <a:rPr lang="en-US" altLang="zh-CN" sz="1000" dirty="0">
                <a:cs typeface="汉仪宋韵朗黑W" panose="00020600040101010101" charset="-122"/>
              </a:rPr>
              <a:t> to retain </a:t>
            </a:r>
            <a:endParaRPr lang="en-US" altLang="zh-CN" sz="1000" dirty="0">
              <a:cs typeface="汉仪宋韵朗黑W" panose="00020600040101010101" charset="-122"/>
            </a:endParaRPr>
          </a:p>
        </p:txBody>
      </p:sp>
      <p:pic>
        <p:nvPicPr>
          <p:cNvPr id="3" name="图片 2" descr="ilya-pavlov-wbXdGS_D17U-unsplash"/>
          <p:cNvPicPr>
            <a:picLocks noChangeAspect="1"/>
          </p:cNvPicPr>
          <p:nvPr/>
        </p:nvPicPr>
        <p:blipFill>
          <a:blip r:embed="rId1"/>
          <a:srcRect t="19991" b="16657"/>
          <a:stretch>
            <a:fillRect/>
          </a:stretch>
        </p:blipFill>
        <p:spPr>
          <a:xfrm>
            <a:off x="1265555" y="2560955"/>
            <a:ext cx="5163185" cy="2183765"/>
          </a:xfrm>
          <a:prstGeom prst="rect">
            <a:avLst/>
          </a:prstGeom>
        </p:spPr>
      </p:pic>
      <p:sp>
        <p:nvSpPr>
          <p:cNvPr id="4" name="矩形"/>
          <p:cNvSpPr/>
          <p:nvPr/>
        </p:nvSpPr>
        <p:spPr>
          <a:xfrm>
            <a:off x="7497445" y="3894455"/>
            <a:ext cx="1574165" cy="330835"/>
          </a:xfrm>
          <a:prstGeom prst="roundRect">
            <a:avLst>
              <a:gd name="adj" fmla="val 50000"/>
            </a:avLst>
          </a:prstGeom>
          <a:solidFill>
            <a:srgbClr val="38ABE3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67500" lnSpcReduction="20000"/>
          </a:bodyPr>
          <a:p>
            <a:pPr algn="ctr"/>
            <a:r>
              <a:rPr lang="en-US" altLang="zh-CN" sz="1400" b="1" dirty="0">
                <a:solidFill>
                  <a:srgbClr val="FFFFFF"/>
                </a:solidFill>
                <a:cs typeface="汉仪宋韵朗黑W" panose="00020600040101010101" charset="-122"/>
              </a:rPr>
              <a:t>Text here</a:t>
            </a:r>
            <a:endParaRPr lang="en-US" altLang="zh-CN" sz="1400" b="1" dirty="0">
              <a:solidFill>
                <a:srgbClr val="FFFFFF"/>
              </a:solidFill>
              <a:cs typeface="汉仪宋韵朗黑W" panose="00020600040101010101" charset="-122"/>
            </a:endParaRPr>
          </a:p>
        </p:txBody>
      </p:sp>
      <p:sp>
        <p:nvSpPr>
          <p:cNvPr id="5" name="矩形"/>
          <p:cNvSpPr/>
          <p:nvPr/>
        </p:nvSpPr>
        <p:spPr>
          <a:xfrm>
            <a:off x="7497763" y="4423728"/>
            <a:ext cx="3035300" cy="1384935"/>
          </a:xfrm>
          <a:prstGeom prst="roundRect">
            <a:avLst>
              <a:gd name="adj" fmla="val 7576"/>
            </a:avLst>
          </a:prstGeom>
          <a:solidFill>
            <a:schemeClr val="tx1">
              <a:lumMod val="50000"/>
              <a:lumOff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cs typeface="汉仪宋韵朗黑W" panose="00020600040101010101" charset="-122"/>
            </a:endParaRPr>
          </a:p>
        </p:txBody>
      </p:sp>
      <p:sp>
        <p:nvSpPr>
          <p:cNvPr id="15" name="文本框"/>
          <p:cNvSpPr txBox="1"/>
          <p:nvPr/>
        </p:nvSpPr>
        <p:spPr>
          <a:xfrm>
            <a:off x="7618095" y="4608830"/>
            <a:ext cx="27946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</a:rPr>
              <a:t>Theme  color makes PPT more convenient to change.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</a:rPr>
              <a:t>Adjust the spacing to adapt to Chinese typesetting, use the reference line in PPT.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469265" y="337185"/>
            <a:ext cx="2122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总结与</a:t>
            </a:r>
            <a:r>
              <a:rPr lang="zh-CN" altLang="en-US" sz="2800">
                <a:solidFill>
                  <a:srgbClr val="0C76B2"/>
                </a:solidFill>
                <a:latin typeface="汉仪宋韵朗黑W" panose="00020600040101010101" charset="-122"/>
                <a:ea typeface="汉仪宋韵朗黑W" panose="00020600040101010101" charset="-122"/>
                <a:cs typeface="汉仪宋韵朗黑W" panose="00020600040101010101" charset="-122"/>
                <a:sym typeface="汉仪宋韵朗黑W" panose="00020600040101010101" charset="-122"/>
              </a:rPr>
              <a:t>归纳</a:t>
            </a:r>
            <a:endParaRPr lang="zh-CN" altLang="en-US" sz="2800">
              <a:solidFill>
                <a:srgbClr val="0C76B2"/>
              </a:solidFill>
              <a:latin typeface="汉仪宋韵朗黑W" panose="00020600040101010101" charset="-122"/>
              <a:ea typeface="汉仪宋韵朗黑W" panose="00020600040101010101" charset="-122"/>
              <a:cs typeface="汉仪宋韵朗黑W" panose="00020600040101010101" charset="-122"/>
              <a:sym typeface="汉仪宋韵朗黑W" panose="00020600040101010101" charset="-122"/>
            </a:endParaRPr>
          </a:p>
        </p:txBody>
      </p:sp>
      <p:sp>
        <p:nvSpPr>
          <p:cNvPr id="5" name="文本框"/>
          <p:cNvSpPr txBox="1"/>
          <p:nvPr/>
        </p:nvSpPr>
        <p:spPr>
          <a:xfrm>
            <a:off x="775970" y="1921488"/>
            <a:ext cx="3025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C76B2"/>
                </a:solidFill>
                <a:effectLst/>
                <a:uLnTx/>
                <a:uFillTx/>
                <a:cs typeface="汉仪宋韵朗黑W" panose="00020600040101010101" charset="-122"/>
              </a:rPr>
              <a:t>Unified fonts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汉仪宋韵朗黑W" panose="00020600040101010101" charset="-122"/>
              </a:rPr>
              <a:t>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汉仪宋韵朗黑W" panose="00020600040101010101" charset="-122"/>
            </a:endParaRPr>
          </a:p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汉仪宋韵朗黑W" panose="00020600040101010101" charset="-122"/>
              </a:rPr>
              <a:t>make reading more fluent.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汉仪宋韵朗黑W" panose="00020600040101010101" charset="-122"/>
            </a:endParaRPr>
          </a:p>
        </p:txBody>
      </p:sp>
      <p:sp>
        <p:nvSpPr>
          <p:cNvPr id="6" name="文本框"/>
          <p:cNvSpPr txBox="1"/>
          <p:nvPr/>
        </p:nvSpPr>
        <p:spPr>
          <a:xfrm>
            <a:off x="833120" y="3769116"/>
            <a:ext cx="2739644" cy="1274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defTabSz="913765">
              <a:lnSpc>
                <a:spcPct val="150000"/>
              </a:lnSpc>
              <a:buSzPct val="25000"/>
              <a:defRPr sz="10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altLang="zh-CN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cs typeface="汉仪宋韵朗黑W" panose="00020600040101010101" charset="-122"/>
              </a:rPr>
              <a:t>Adjust the spacing to adapt to Chinese typesetting, use </a:t>
            </a:r>
            <a:r>
              <a:rPr lang="en-US" altLang="zh-CN" dirty="0" err="1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cs typeface="汉仪宋韵朗黑W" panose="00020600040101010101" charset="-122"/>
              </a:rPr>
              <a:t>threference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cs typeface="汉仪宋韵朗黑W" panose="00020600040101010101" charset="-122"/>
              </a:rPr>
              <a:t> line in </a:t>
            </a:r>
            <a:r>
              <a:rPr lang="en-US" altLang="zh-CN" dirty="0" err="1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cs typeface="汉仪宋韵朗黑W" panose="00020600040101010101" charset="-122"/>
              </a:rPr>
              <a:t>PPT.Unified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cs typeface="汉仪宋韵朗黑W" panose="00020600040101010101" charset="-122"/>
              </a:rPr>
              <a:t> fonts make reading more </a:t>
            </a:r>
            <a:r>
              <a:rPr lang="en-US" altLang="zh-CN" dirty="0" err="1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cs typeface="汉仪宋韵朗黑W" panose="00020600040101010101" charset="-122"/>
              </a:rPr>
              <a:t>fluent.Copy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cs typeface="汉仪宋韵朗黑W" panose="00020600040101010101" charset="-122"/>
              </a:rPr>
              <a:t> paste fonts. Choose the only </a:t>
            </a:r>
            <a:r>
              <a:rPr lang="en-US" altLang="zh-CN" dirty="0" err="1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cs typeface="汉仪宋韵朗黑W" panose="00020600040101010101" charset="-122"/>
              </a:rPr>
              <a:t>optio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cs typeface="汉仪宋韵朗黑W" panose="00020600040101010101" charset="-122"/>
              </a:rPr>
              <a:t> to retain text……</a:t>
            </a:r>
            <a:endParaRPr lang="en-US" altLang="zh-CN" dirty="0">
              <a:solidFill>
                <a:schemeClr val="tx1">
                  <a:lumMod val="95000"/>
                  <a:lumOff val="5000"/>
                  <a:alpha val="80000"/>
                </a:schemeClr>
              </a:solidFill>
              <a:cs typeface="汉仪宋韵朗黑W" panose="00020600040101010101" charset="-122"/>
            </a:endParaRPr>
          </a:p>
        </p:txBody>
      </p:sp>
      <p:cxnSp>
        <p:nvCxnSpPr>
          <p:cNvPr id="7" name="直线连接符"/>
          <p:cNvCxnSpPr/>
          <p:nvPr/>
        </p:nvCxnSpPr>
        <p:spPr>
          <a:xfrm>
            <a:off x="4170045" y="2005965"/>
            <a:ext cx="0" cy="322262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"/>
          <p:cNvSpPr txBox="1"/>
          <p:nvPr/>
        </p:nvSpPr>
        <p:spPr>
          <a:xfrm>
            <a:off x="8729980" y="2569210"/>
            <a:ext cx="2656205" cy="818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05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r>
              <a:rPr lang="en-US" dirty="0">
                <a:cs typeface="汉仪宋韵朗黑W" panose="00020600040101010101" charset="-122"/>
              </a:rPr>
              <a:t>Adjust the spacing to adapt to Chinese typesetting, use the reference line in PPT.</a:t>
            </a:r>
            <a:endParaRPr lang="en-US" dirty="0">
              <a:cs typeface="汉仪宋韵朗黑W" panose="00020600040101010101" charset="-122"/>
            </a:endParaRPr>
          </a:p>
        </p:txBody>
      </p:sp>
      <p:sp>
        <p:nvSpPr>
          <p:cNvPr id="2" name="文本框"/>
          <p:cNvSpPr txBox="1"/>
          <p:nvPr/>
        </p:nvSpPr>
        <p:spPr>
          <a:xfrm>
            <a:off x="8729726" y="2233518"/>
            <a:ext cx="1606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0" sz="1400" b="1" i="0" u="none" strike="noStrike" cap="none" spc="0" normalizeH="0" baseline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</a:defRPr>
            </a:lvl1pPr>
          </a:lstStyle>
          <a:p>
            <a:r>
              <a:rPr lang="en-US" altLang="zh-CN">
                <a:cs typeface="汉仪宋韵朗黑W" panose="00020600040101010101" charset="-122"/>
              </a:rPr>
              <a:t>TEXT HERE</a:t>
            </a:r>
            <a:endParaRPr lang="en-US" altLang="zh-CN" dirty="0">
              <a:cs typeface="汉仪宋韵朗黑W" panose="00020600040101010101" charset="-122"/>
            </a:endParaRPr>
          </a:p>
        </p:txBody>
      </p:sp>
      <p:grpSp>
        <p:nvGrpSpPr>
          <p:cNvPr id="14" name="文本框"/>
          <p:cNvGrpSpPr/>
          <p:nvPr/>
        </p:nvGrpSpPr>
        <p:grpSpPr>
          <a:xfrm>
            <a:off x="4938395" y="2233518"/>
            <a:ext cx="2646680" cy="1154430"/>
            <a:chOff x="5076825" y="3707353"/>
            <a:chExt cx="2646680" cy="1154430"/>
          </a:xfrm>
        </p:grpSpPr>
        <p:sp>
          <p:nvSpPr>
            <p:cNvPr id="20" name="iṧļîḓe"/>
            <p:cNvSpPr txBox="1"/>
            <p:nvPr/>
          </p:nvSpPr>
          <p:spPr>
            <a:xfrm>
              <a:off x="5076825" y="4043268"/>
              <a:ext cx="2646680" cy="818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r>
                <a:rPr lang="en-US" dirty="0">
                  <a:cs typeface="汉仪宋韵朗黑W" panose="00020600040101010101" charset="-122"/>
                </a:rPr>
                <a:t>Adjust the spacing to adapt to Chinese typesetting, use the reference line in PPT.</a:t>
              </a:r>
              <a:endParaRPr lang="en-US" dirty="0">
                <a:cs typeface="汉仪宋韵朗黑W" panose="00020600040101010101" charset="-122"/>
              </a:endParaRPr>
            </a:p>
          </p:txBody>
        </p:sp>
        <p:sp>
          <p:nvSpPr>
            <p:cNvPr id="21" name="íšlíďê"/>
            <p:cNvSpPr txBox="1"/>
            <p:nvPr/>
          </p:nvSpPr>
          <p:spPr>
            <a:xfrm>
              <a:off x="5076825" y="3707353"/>
              <a:ext cx="16065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US" altLang="zh-CN" dirty="0">
                  <a:solidFill>
                    <a:srgbClr val="0C76B2"/>
                  </a:solidFill>
                  <a:cs typeface="汉仪宋韵朗黑W" panose="00020600040101010101" charset="-122"/>
                </a:rPr>
                <a:t>TEXT HERE</a:t>
              </a:r>
              <a:endParaRPr lang="en-US" altLang="zh-CN" dirty="0">
                <a:solidFill>
                  <a:srgbClr val="0C76B2"/>
                </a:solidFill>
                <a:cs typeface="汉仪宋韵朗黑W" panose="00020600040101010101" charset="-122"/>
              </a:endParaRPr>
            </a:p>
          </p:txBody>
        </p:sp>
      </p:grpSp>
      <p:sp>
        <p:nvSpPr>
          <p:cNvPr id="24" name="椭圆"/>
          <p:cNvSpPr/>
          <p:nvPr/>
        </p:nvSpPr>
        <p:spPr>
          <a:xfrm>
            <a:off x="4562280" y="2191199"/>
            <a:ext cx="378254" cy="378254"/>
          </a:xfrm>
          <a:prstGeom prst="octagon">
            <a:avLst/>
          </a:prstGeom>
          <a:solidFill>
            <a:srgbClr val="0C7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汉仪宋韵朗黑W" panose="00020600040101010101" charset="-122"/>
            </a:endParaRPr>
          </a:p>
        </p:txBody>
      </p:sp>
      <p:sp>
        <p:nvSpPr>
          <p:cNvPr id="26" name="椭圆"/>
          <p:cNvSpPr/>
          <p:nvPr/>
        </p:nvSpPr>
        <p:spPr>
          <a:xfrm>
            <a:off x="8350944" y="2191199"/>
            <a:ext cx="378254" cy="378254"/>
          </a:xfrm>
          <a:prstGeom prst="octagon">
            <a:avLst/>
          </a:prstGeom>
          <a:solidFill>
            <a:schemeClr val="tx1">
              <a:lumMod val="95000"/>
              <a:lumOff val="5000"/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cs typeface="汉仪宋韵朗黑W" panose="00020600040101010101" charset="-122"/>
            </a:endParaRPr>
          </a:p>
        </p:txBody>
      </p:sp>
      <p:sp>
        <p:nvSpPr>
          <p:cNvPr id="3" name="文本框"/>
          <p:cNvSpPr txBox="1"/>
          <p:nvPr/>
        </p:nvSpPr>
        <p:spPr>
          <a:xfrm>
            <a:off x="4939030" y="4410075"/>
            <a:ext cx="2661285" cy="818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05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r>
              <a:rPr lang="en-US" dirty="0">
                <a:cs typeface="汉仪宋韵朗黑W" panose="00020600040101010101" charset="-122"/>
              </a:rPr>
              <a:t>Adjust the spacing to adapt to Chinese typesetting, use the reference line in PPT.</a:t>
            </a:r>
            <a:endParaRPr lang="en-US" dirty="0">
              <a:cs typeface="汉仪宋韵朗黑W" panose="00020600040101010101" charset="-122"/>
            </a:endParaRPr>
          </a:p>
        </p:txBody>
      </p:sp>
      <p:sp>
        <p:nvSpPr>
          <p:cNvPr id="4" name="文本框"/>
          <p:cNvSpPr txBox="1"/>
          <p:nvPr/>
        </p:nvSpPr>
        <p:spPr>
          <a:xfrm>
            <a:off x="4938776" y="4074383"/>
            <a:ext cx="1606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0" sz="1400" b="1" i="0" u="none" strike="noStrike" cap="none" spc="0" normalizeH="0" baseline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</a:defRPr>
            </a:lvl1pPr>
          </a:lstStyle>
          <a:p>
            <a:r>
              <a:rPr lang="en-US" altLang="zh-CN">
                <a:cs typeface="汉仪宋韵朗黑W" panose="00020600040101010101" charset="-122"/>
              </a:rPr>
              <a:t>TEXT HERE</a:t>
            </a:r>
            <a:endParaRPr lang="en-US" altLang="zh-CN" dirty="0">
              <a:cs typeface="汉仪宋韵朗黑W" panose="00020600040101010101" charset="-122"/>
            </a:endParaRPr>
          </a:p>
        </p:txBody>
      </p:sp>
      <p:sp>
        <p:nvSpPr>
          <p:cNvPr id="15" name="椭圆"/>
          <p:cNvSpPr/>
          <p:nvPr/>
        </p:nvSpPr>
        <p:spPr>
          <a:xfrm>
            <a:off x="4559994" y="4032064"/>
            <a:ext cx="378254" cy="378254"/>
          </a:xfrm>
          <a:prstGeom prst="octagon">
            <a:avLst/>
          </a:prstGeom>
          <a:solidFill>
            <a:schemeClr val="tx1">
              <a:lumMod val="95000"/>
              <a:lumOff val="5000"/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cs typeface="汉仪宋韵朗黑W" panose="00020600040101010101" charset="-122"/>
            </a:endParaRPr>
          </a:p>
        </p:txBody>
      </p:sp>
      <p:sp>
        <p:nvSpPr>
          <p:cNvPr id="16" name="文本框"/>
          <p:cNvSpPr txBox="1"/>
          <p:nvPr/>
        </p:nvSpPr>
        <p:spPr>
          <a:xfrm>
            <a:off x="8729345" y="4410075"/>
            <a:ext cx="2656840" cy="818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05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r>
              <a:rPr lang="en-US" dirty="0">
                <a:cs typeface="汉仪宋韵朗黑W" panose="00020600040101010101" charset="-122"/>
              </a:rPr>
              <a:t>Adjust the spacing to adapt to Chinese typesetting, use the reference line in PPT.</a:t>
            </a:r>
            <a:endParaRPr lang="en-US" dirty="0">
              <a:cs typeface="汉仪宋韵朗黑W" panose="00020600040101010101" charset="-122"/>
            </a:endParaRPr>
          </a:p>
        </p:txBody>
      </p:sp>
      <p:sp>
        <p:nvSpPr>
          <p:cNvPr id="17" name="文本框"/>
          <p:cNvSpPr txBox="1"/>
          <p:nvPr/>
        </p:nvSpPr>
        <p:spPr>
          <a:xfrm>
            <a:off x="8729091" y="4074383"/>
            <a:ext cx="1606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0" sz="1400" b="1" i="0" u="none" strike="noStrike" cap="none" spc="0" normalizeH="0" baseline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</a:defRPr>
            </a:lvl1pPr>
          </a:lstStyle>
          <a:p>
            <a:r>
              <a:rPr lang="en-US" altLang="zh-CN">
                <a:cs typeface="汉仪宋韵朗黑W" panose="00020600040101010101" charset="-122"/>
              </a:rPr>
              <a:t>TEXT HERE</a:t>
            </a:r>
            <a:endParaRPr lang="en-US" altLang="zh-CN" dirty="0">
              <a:cs typeface="汉仪宋韵朗黑W" panose="00020600040101010101" charset="-122"/>
            </a:endParaRPr>
          </a:p>
        </p:txBody>
      </p:sp>
      <p:sp>
        <p:nvSpPr>
          <p:cNvPr id="18" name="椭圆"/>
          <p:cNvSpPr/>
          <p:nvPr/>
        </p:nvSpPr>
        <p:spPr>
          <a:xfrm>
            <a:off x="8350309" y="4032064"/>
            <a:ext cx="378254" cy="378254"/>
          </a:xfrm>
          <a:prstGeom prst="octagon">
            <a:avLst/>
          </a:prstGeom>
          <a:solidFill>
            <a:schemeClr val="tx1">
              <a:lumMod val="95000"/>
              <a:lumOff val="5000"/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cs typeface="汉仪宋韵朗黑W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宋韵朗黑W"/>
        <a:ea typeface="汉仪宋韵朗黑W"/>
        <a:cs typeface=""/>
      </a:majorFont>
      <a:minorFont>
        <a:latin typeface="汉仪宋韵朗黑W"/>
        <a:ea typeface="汉仪宋韵朗黑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宋韵朗黑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宋韵朗黑W"/>
        <a:ea typeface=""/>
        <a:cs typeface=""/>
        <a:font script="Jpan" typeface="ＭＳ Ｐゴシック"/>
        <a:font script="Hang" typeface="맑은 고딕"/>
        <a:font script="Hans" typeface="汉仪宋韵朗黑W"/>
        <a:font script="Hant" typeface="新細明體"/>
        <a:font script="Arab" typeface="汉仪宋韵朗黑W"/>
        <a:font script="Hebr" typeface="汉仪宋韵朗黑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宋韵朗黑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宋韵朗黑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宋韵朗黑W"/>
        <a:ea typeface=""/>
        <a:cs typeface=""/>
        <a:font script="Jpan" typeface="ＭＳ Ｐゴシック"/>
        <a:font script="Hang" typeface="맑은 고딕"/>
        <a:font script="Hans" typeface="汉仪宋韵朗黑W"/>
        <a:font script="Hant" typeface="新細明體"/>
        <a:font script="Arab" typeface="汉仪宋韵朗黑W"/>
        <a:font script="Hebr" typeface="汉仪宋韵朗黑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宋韵朗黑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7329</Words>
  <Application>WPS 演示</Application>
  <PresentationFormat>宽屏</PresentationFormat>
  <Paragraphs>344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汉仪宋韵朗黑W</vt:lpstr>
      <vt:lpstr>微软雅黑</vt:lpstr>
      <vt:lpstr>Arial Unicode MS</vt:lpstr>
      <vt:lpstr>汉仪中宋简</vt:lpstr>
      <vt:lpstr>汉仪正圆-45W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别枝明月</cp:lastModifiedBy>
  <cp:revision>234</cp:revision>
  <dcterms:created xsi:type="dcterms:W3CDTF">2019-06-19T02:08:00Z</dcterms:created>
  <dcterms:modified xsi:type="dcterms:W3CDTF">2022-03-28T03:27:38Z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4BCD493F97064D859E04C0BDF2F7AAB5</vt:lpwstr>
  </property>
</Properties>
</file>