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57" r:id="rId3"/>
    <p:sldId id="258" r:id="rId4"/>
    <p:sldId id="260" r:id="rId5"/>
    <p:sldId id="259" r:id="rId6"/>
    <p:sldId id="261" r:id="rId7"/>
    <p:sldId id="263" r:id="rId8"/>
    <p:sldId id="262" r:id="rId9"/>
    <p:sldId id="264" r:id="rId10"/>
    <p:sldId id="266" r:id="rId11"/>
    <p:sldId id="265" r:id="rId12"/>
    <p:sldId id="267" r:id="rId13"/>
    <p:sldId id="269" r:id="rId14"/>
    <p:sldId id="268" r:id="rId15"/>
    <p:sldId id="270" r:id="rId16"/>
    <p:sldId id="420" r:id="rId17"/>
  </p:sldIdLst>
  <p:sldSz cx="12192000" cy="6858000"/>
  <p:notesSz cx="6858000" cy="9144000"/>
  <p:embeddedFontLst>
    <p:embeddedFont>
      <p:font typeface="汉仪中黑简" panose="02010609000101010101" pitchFamily="49" charset="-122"/>
      <p:regular r:id="rId19"/>
    </p:embeddedFont>
    <p:embeddedFont>
      <p:font typeface="站酷文艺体" panose="02000603000000000000" pitchFamily="2" charset="-122"/>
      <p:regular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E1E"/>
    <a:srgbClr val="F1C537"/>
    <a:srgbClr val="262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9951864163938299"/>
          <c:w val="0.96562499999999996"/>
          <c:h val="0.65810841664938602"/>
        </c:manualLayout>
      </c:layout>
      <c:barChart>
        <c:barDir val="col"/>
        <c:grouping val="clustered"/>
        <c:varyColors val="0"/>
        <c:ser>
          <c:idx val="0"/>
          <c:order val="0"/>
          <c:tx>
            <c:strRef>
              <c:f>Sheet1!$B$1</c:f>
              <c:strCache>
                <c:ptCount val="1"/>
                <c:pt idx="0">
                  <c:v>2021年</c:v>
                </c:pt>
              </c:strCache>
            </c:strRef>
          </c:tx>
          <c:spPr>
            <a:gradFill>
              <a:gsLst>
                <a:gs pos="0">
                  <a:srgbClr val="F1C537"/>
                </a:gs>
                <a:gs pos="100000">
                  <a:srgbClr val="E25E1E"/>
                </a:gs>
              </a:gsLst>
              <a:lin ang="5400000" scaled="0"/>
            </a:gradFill>
            <a:ln>
              <a:noFill/>
            </a:ln>
            <a:effectLst/>
          </c:spPr>
          <c:invertIfNegative val="0"/>
          <c:dLbls>
            <c:spPr>
              <a:noFill/>
              <a:ln>
                <a:noFill/>
              </a:ln>
              <a:effectLst/>
            </c:spPr>
            <c:txPr>
              <a:bodyPr rot="0" vert="horz"/>
              <a:lstStyle/>
              <a:p>
                <a:pPr>
                  <a:defRPr sz="1100"/>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案件类型A</c:v>
                </c:pt>
                <c:pt idx="1">
                  <c:v>案件类型B</c:v>
                </c:pt>
                <c:pt idx="2">
                  <c:v>案件类型C</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F88C-46B0-AC34-621588FE1020}"/>
            </c:ext>
          </c:extLst>
        </c:ser>
        <c:ser>
          <c:idx val="1"/>
          <c:order val="1"/>
          <c:tx>
            <c:strRef>
              <c:f>Sheet1!$C$1</c:f>
              <c:strCache>
                <c:ptCount val="1"/>
                <c:pt idx="0">
                  <c:v>202×年</c:v>
                </c:pt>
              </c:strCache>
            </c:strRef>
          </c:tx>
          <c:spPr>
            <a:solidFill>
              <a:schemeClr val="bg1"/>
            </a:solidFill>
            <a:ln>
              <a:noFill/>
            </a:ln>
            <a:effectLst/>
          </c:spPr>
          <c:invertIfNegative val="0"/>
          <c:dLbls>
            <c:spPr>
              <a:noFill/>
              <a:ln>
                <a:noFill/>
              </a:ln>
              <a:effectLst/>
            </c:spPr>
            <c:txPr>
              <a:bodyPr rot="0" vert="horz"/>
              <a:lstStyle/>
              <a:p>
                <a:pPr>
                  <a:defRPr sz="1100"/>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案件类型A</c:v>
                </c:pt>
                <c:pt idx="1">
                  <c:v>案件类型B</c:v>
                </c:pt>
                <c:pt idx="2">
                  <c:v>案件类型C</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F88C-46B0-AC34-621588FE1020}"/>
            </c:ext>
          </c:extLst>
        </c:ser>
        <c:dLbls>
          <c:showLegendKey val="0"/>
          <c:showVal val="1"/>
          <c:showCatName val="0"/>
          <c:showSerName val="0"/>
          <c:showPercent val="0"/>
          <c:showBubbleSize val="0"/>
        </c:dLbls>
        <c:gapWidth val="219"/>
        <c:overlap val="-27"/>
        <c:axId val="53814400"/>
        <c:axId val="53815936"/>
      </c:barChart>
      <c:catAx>
        <c:axId val="53814400"/>
        <c:scaling>
          <c:orientation val="minMax"/>
        </c:scaling>
        <c:delete val="0"/>
        <c:axPos val="b"/>
        <c:numFmt formatCode="General" sourceLinked="1"/>
        <c:majorTickMark val="none"/>
        <c:minorTickMark val="none"/>
        <c:tickLblPos val="nextTo"/>
        <c:spPr>
          <a:noFill/>
          <a:ln w="12700" cap="flat" cmpd="sng" algn="ctr">
            <a:solidFill>
              <a:schemeClr val="bg1">
                <a:lumMod val="85000"/>
              </a:schemeClr>
            </a:solidFill>
            <a:prstDash val="dash"/>
            <a:round/>
          </a:ln>
          <a:effectLst/>
        </c:spPr>
        <c:txPr>
          <a:bodyPr rot="-60000000" vert="horz"/>
          <a:lstStyle/>
          <a:p>
            <a:pPr>
              <a:defRPr/>
            </a:pPr>
            <a:endParaRPr lang="zh-CN"/>
          </a:p>
        </c:txPr>
        <c:crossAx val="53815936"/>
        <c:crosses val="autoZero"/>
        <c:auto val="1"/>
        <c:lblAlgn val="ctr"/>
        <c:lblOffset val="100"/>
        <c:noMultiLvlLbl val="0"/>
      </c:catAx>
      <c:valAx>
        <c:axId val="53815936"/>
        <c:scaling>
          <c:orientation val="minMax"/>
        </c:scaling>
        <c:delete val="1"/>
        <c:axPos val="l"/>
        <c:numFmt formatCode="General" sourceLinked="1"/>
        <c:majorTickMark val="none"/>
        <c:minorTickMark val="none"/>
        <c:tickLblPos val="nextTo"/>
        <c:crossAx val="5381440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baseline="0">
          <a:solidFill>
            <a:schemeClr val="bg1"/>
          </a:solidFill>
          <a:latin typeface="汉仪中黑简" panose="02010609000101010101" pitchFamily="49" charset="-122"/>
          <a:ea typeface="汉仪中黑简" panose="02010609000101010101" pitchFamily="49" charset="-122"/>
          <a:cs typeface="思源黑体" panose="020B0500000000000000" charset="-122"/>
          <a:sym typeface="思源黑体" panose="020B0500000000000000" charset="-122"/>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0.68831</cdr:x>
      <cdr:y>0.18663</cdr:y>
    </cdr:from>
    <cdr:to>
      <cdr:x>0.93117</cdr:x>
      <cdr:y>0.25404</cdr:y>
    </cdr:to>
    <cdr:sp macro="" textlink="">
      <cdr:nvSpPr>
        <cdr:cNvPr id="2" name="矩形 1"/>
        <cdr:cNvSpPr/>
      </cdr:nvSpPr>
      <cdr:spPr>
        <a:xfrm xmlns:a="http://schemas.openxmlformats.org/drawingml/2006/main">
          <a:off x="5224916" y="879227"/>
          <a:ext cx="1843534" cy="317533"/>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r"/>
          <a:r>
            <a:rPr lang="zh-CN" altLang="en-US" sz="1100" dirty="0">
              <a:solidFill>
                <a:schemeClr val="bg1"/>
              </a:solidFill>
              <a:latin typeface="站酷文艺体" panose="02000603000000000000" pitchFamily="2" charset="-122"/>
              <a:ea typeface="站酷文艺体" panose="02000603000000000000" pitchFamily="2" charset="-122"/>
            </a:rPr>
            <a:t>单位：百万</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中黑简" panose="02010609000101010101" pitchFamily="49" charset="-122"/>
                <a:ea typeface="汉仪中黑简" panose="0201060900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中黑简" panose="02010609000101010101" pitchFamily="49" charset="-122"/>
                <a:ea typeface="汉仪中黑简" panose="02010609000101010101" pitchFamily="49" charset="-122"/>
              </a:defRPr>
            </a:lvl1pPr>
          </a:lstStyle>
          <a:p>
            <a:fld id="{CDE327F6-6DF1-4127-878A-D83F2A9A74FF}" type="datetimeFigureOut">
              <a:rPr lang="zh-CN" altLang="en-US" smtClean="0"/>
              <a:pPr/>
              <a:t>2022/4/25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中黑简" panose="02010609000101010101" pitchFamily="49" charset="-122"/>
                <a:ea typeface="汉仪中黑简" panose="0201060900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中黑简" panose="02010609000101010101" pitchFamily="49" charset="-122"/>
                <a:ea typeface="汉仪中黑简" panose="02010609000101010101" pitchFamily="49" charset="-122"/>
              </a:defRPr>
            </a:lvl1pPr>
          </a:lstStyle>
          <a:p>
            <a:fld id="{55B4A7A4-2E63-4BB1-939B-562FCB0EC773}" type="slidenum">
              <a:rPr lang="zh-CN" altLang="en-US" smtClean="0"/>
              <a:pPr/>
              <a:t>‹#›</a:t>
            </a:fld>
            <a:endParaRPr lang="zh-CN" altLang="en-US" dirty="0"/>
          </a:p>
        </p:txBody>
      </p:sp>
    </p:spTree>
    <p:extLst>
      <p:ext uri="{BB962C8B-B14F-4D97-AF65-F5344CB8AC3E}">
        <p14:creationId xmlns:p14="http://schemas.microsoft.com/office/powerpoint/2010/main" val="342861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中黑简" panose="02010609000101010101" pitchFamily="49" charset="-122"/>
        <a:ea typeface="汉仪中黑简" panose="02010609000101010101" pitchFamily="49" charset="-122"/>
        <a:cs typeface="+mn-cs"/>
      </a:defRPr>
    </a:lvl1pPr>
    <a:lvl2pPr marL="457200" algn="l" defTabSz="914400" rtl="0" eaLnBrk="1" latinLnBrk="0" hangingPunct="1">
      <a:defRPr sz="1200" kern="1200">
        <a:solidFill>
          <a:schemeClr val="tx1"/>
        </a:solidFill>
        <a:latin typeface="汉仪中黑简" panose="02010609000101010101" pitchFamily="49" charset="-122"/>
        <a:ea typeface="汉仪中黑简" panose="02010609000101010101" pitchFamily="49" charset="-122"/>
        <a:cs typeface="+mn-cs"/>
      </a:defRPr>
    </a:lvl2pPr>
    <a:lvl3pPr marL="914400" algn="l" defTabSz="914400" rtl="0" eaLnBrk="1" latinLnBrk="0" hangingPunct="1">
      <a:defRPr sz="1200" kern="1200">
        <a:solidFill>
          <a:schemeClr val="tx1"/>
        </a:solidFill>
        <a:latin typeface="汉仪中黑简" panose="02010609000101010101" pitchFamily="49" charset="-122"/>
        <a:ea typeface="汉仪中黑简" panose="02010609000101010101" pitchFamily="49" charset="-122"/>
        <a:cs typeface="+mn-cs"/>
      </a:defRPr>
    </a:lvl3pPr>
    <a:lvl4pPr marL="1371600" algn="l" defTabSz="914400" rtl="0" eaLnBrk="1" latinLnBrk="0" hangingPunct="1">
      <a:defRPr sz="1200" kern="1200">
        <a:solidFill>
          <a:schemeClr val="tx1"/>
        </a:solidFill>
        <a:latin typeface="汉仪中黑简" panose="02010609000101010101" pitchFamily="49" charset="-122"/>
        <a:ea typeface="汉仪中黑简" panose="02010609000101010101" pitchFamily="49" charset="-122"/>
        <a:cs typeface="+mn-cs"/>
      </a:defRPr>
    </a:lvl4pPr>
    <a:lvl5pPr marL="1828800" algn="l" defTabSz="914400" rtl="0" eaLnBrk="1" latinLnBrk="0" hangingPunct="1">
      <a:defRPr sz="1200" kern="1200">
        <a:solidFill>
          <a:schemeClr val="tx1"/>
        </a:solidFill>
        <a:latin typeface="汉仪中黑简" panose="02010609000101010101" pitchFamily="49" charset="-122"/>
        <a:ea typeface="汉仪中黑简" panose="0201060900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使用场景：模板中仅使用了字体，素材（图片，素材，音频）进行设计。</a:t>
            </a:r>
            <a:endParaRPr lang="zh-CN" altLang="en-US"/>
          </a:p>
        </p:txBody>
      </p:sp>
    </p:spTree>
    <p:extLst>
      <p:ext uri="{BB962C8B-B14F-4D97-AF65-F5344CB8AC3E}">
        <p14:creationId xmlns:p14="http://schemas.microsoft.com/office/powerpoint/2010/main" val="379493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12B24-4F62-46C5-8A55-65A45EE8234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DFA2F1-FD6F-4A62-965F-A2262A0B9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56A723-5F2D-4FEF-B3B1-63F4862AC8B6}"/>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700CAD9E-EEDC-400B-A543-BCF2BD5533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3B00A2-F941-4431-8456-0E6FF77E615B}"/>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298751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48005E-8E52-4763-B0B6-64CEF73B075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DF76239-C9F9-4313-B96A-4646BBA3A6D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3FDEE7-1D49-4E52-B827-13C13DF21216}"/>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5A0C8ED6-489C-4CA0-B4AB-C366FAB4A1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802A40-1715-42D5-B5C6-E7F5343E0133}"/>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68987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5790B8E-03E1-4C93-B37E-C39F11D1EB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C7C07B3-D6BD-4E36-BF10-9F6FDBBE98C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1B8594-62BE-4E1F-82D8-4C0CD2FA0A62}"/>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1F8AAD01-0C7B-4E07-8F7B-39BAD29BC6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00993B-ED79-4B70-9EE6-AF565B0D70E7}"/>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289158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066651-0980-4E00-8FD4-4A3F21A62B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1A7167-DE56-4CA0-8DD6-A8A33A326F8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77F8E5-0A76-4525-83C2-4E0208B94BE5}"/>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66C67F16-B6AB-4C3F-B19F-03F90073EA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A1B0BA-AA9C-45E3-9567-0DF90A3C7E96}"/>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286443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EBBA46-E278-402A-BC39-FD7E3CB5F6E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D6499EB-D376-4BA4-B00A-9C62626F3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3F6D0A7-E420-44A6-BFEC-C8B3FAAD40BA}"/>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20A3C374-C801-4C14-B36F-30D782211C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C5280B-B1C7-463C-BFD6-323558EEADC7}"/>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300391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7F2870-97EE-499E-A233-3F5D36EDB49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7EA7D6-9577-4418-933A-8832CEADA0F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5A1A8C3-AB32-4BFC-A1A3-1724BFDB60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7F7C5C0-758F-4A93-B3CF-0158CD64FF1F}"/>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6" name="页脚占位符 5">
            <a:extLst>
              <a:ext uri="{FF2B5EF4-FFF2-40B4-BE49-F238E27FC236}">
                <a16:creationId xmlns:a16="http://schemas.microsoft.com/office/drawing/2014/main" id="{555352DE-56F1-492C-8693-FA41C8533F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750DF3-E60F-4971-8CE9-ABF3A84F1CB8}"/>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424676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6AE739-DDD5-47BF-B0AD-A0302898691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7EDB4B5-3793-4E35-A541-DC24025C0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67A2691-DCBA-48AA-A1D5-104978DDA7F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7A9529-A8D3-47EA-A19D-B644690EB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B426F00-E16F-4EF9-98A1-10D36727D6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8131231-1348-4D70-9D05-F065BEAE479A}"/>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8" name="页脚占位符 7">
            <a:extLst>
              <a:ext uri="{FF2B5EF4-FFF2-40B4-BE49-F238E27FC236}">
                <a16:creationId xmlns:a16="http://schemas.microsoft.com/office/drawing/2014/main" id="{FC840706-2AE0-4300-9A06-FB4E287CFC0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249F52-CB66-48C4-8EF3-C98A6AD93B1B}"/>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372484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1F6DD6-E08A-4AAD-9813-20B74D6B22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24F9A35-B92E-4336-B4B5-768EFF709E58}"/>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4" name="页脚占位符 3">
            <a:extLst>
              <a:ext uri="{FF2B5EF4-FFF2-40B4-BE49-F238E27FC236}">
                <a16:creationId xmlns:a16="http://schemas.microsoft.com/office/drawing/2014/main" id="{E3CAB375-BA81-483E-A7C7-0C5E6818A79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6F0CC96-AF7D-4A5C-94D7-328A010530FC}"/>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231782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A7D538-D3B1-496F-A7FD-DFDC10ADBF9E}"/>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3" name="页脚占位符 2">
            <a:extLst>
              <a:ext uri="{FF2B5EF4-FFF2-40B4-BE49-F238E27FC236}">
                <a16:creationId xmlns:a16="http://schemas.microsoft.com/office/drawing/2014/main" id="{4549E611-41FC-4B82-B95B-5F5FA89993C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24F92DE-FEBC-45FB-AD55-5E44FB902A3D}"/>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112465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CD554B-02D1-4C49-8EBA-23D52A82F6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98C924F-8C1B-40B4-9EBD-4D587A531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59C8C3B-265C-4143-BE0A-A7E6C127D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99DE9A-2DA2-4E4C-9FE5-6BB415C50C8B}"/>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6" name="页脚占位符 5">
            <a:extLst>
              <a:ext uri="{FF2B5EF4-FFF2-40B4-BE49-F238E27FC236}">
                <a16:creationId xmlns:a16="http://schemas.microsoft.com/office/drawing/2014/main" id="{B4A6CD0B-256A-4833-949A-3899B8E9A4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C04B46-EABB-4EA7-9E46-4065D49FBBEE}"/>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387973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EE9C79-C051-492B-A642-281ECAFA44F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F385C9-05D2-41FC-9CF8-7836F343D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02C72-C14D-4987-A883-82BE505AD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C1A315-2C66-441D-BBAA-6F76F5416E92}"/>
              </a:ext>
            </a:extLst>
          </p:cNvPr>
          <p:cNvSpPr>
            <a:spLocks noGrp="1"/>
          </p:cNvSpPr>
          <p:nvPr>
            <p:ph type="dt" sz="half" idx="10"/>
          </p:nvPr>
        </p:nvSpPr>
        <p:spPr/>
        <p:txBody>
          <a:bodyPr/>
          <a:lstStyle/>
          <a:p>
            <a:fld id="{C4E4978A-409D-421C-9874-5D9800A76852}" type="datetimeFigureOut">
              <a:rPr lang="zh-CN" altLang="en-US" smtClean="0"/>
              <a:t>2022/4/25</a:t>
            </a:fld>
            <a:endParaRPr lang="zh-CN" altLang="en-US"/>
          </a:p>
        </p:txBody>
      </p:sp>
      <p:sp>
        <p:nvSpPr>
          <p:cNvPr id="6" name="页脚占位符 5">
            <a:extLst>
              <a:ext uri="{FF2B5EF4-FFF2-40B4-BE49-F238E27FC236}">
                <a16:creationId xmlns:a16="http://schemas.microsoft.com/office/drawing/2014/main" id="{E7888CDD-393C-4D53-8C84-0E4B59AF2D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EE1B5C-E284-4494-AA22-D357CA3CFDCE}"/>
              </a:ext>
            </a:extLst>
          </p:cNvPr>
          <p:cNvSpPr>
            <a:spLocks noGrp="1"/>
          </p:cNvSpPr>
          <p:nvPr>
            <p:ph type="sldNum" sz="quarter" idx="12"/>
          </p:nvPr>
        </p:nvSpPr>
        <p:spPr/>
        <p:txBody>
          <a:bodyPr/>
          <a:lstStyle/>
          <a:p>
            <a:fld id="{3214055C-B382-4B71-B6D6-13749B8683E7}" type="slidenum">
              <a:rPr lang="zh-CN" altLang="en-US" smtClean="0"/>
              <a:t>‹#›</a:t>
            </a:fld>
            <a:endParaRPr lang="zh-CN" altLang="en-US"/>
          </a:p>
        </p:txBody>
      </p:sp>
    </p:spTree>
    <p:extLst>
      <p:ext uri="{BB962C8B-B14F-4D97-AF65-F5344CB8AC3E}">
        <p14:creationId xmlns:p14="http://schemas.microsoft.com/office/powerpoint/2010/main" val="293558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F6E30C-7D07-4500-9A7A-F51288B99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69B5C38-30B8-4BDC-BA46-2F287A11B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9BABD4CE-0821-4624-91CD-9131D8E7F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汉仪中黑简" panose="02010609000101010101" pitchFamily="49" charset="-122"/>
                <a:ea typeface="汉仪中黑简" panose="02010609000101010101" pitchFamily="49" charset="-122"/>
              </a:defRPr>
            </a:lvl1pPr>
          </a:lstStyle>
          <a:p>
            <a:fld id="{C4E4978A-409D-421C-9874-5D9800A76852}" type="datetimeFigureOut">
              <a:rPr lang="zh-CN" altLang="en-US" smtClean="0"/>
              <a:pPr/>
              <a:t>2022/4/25</a:t>
            </a:fld>
            <a:endParaRPr lang="zh-CN" altLang="en-US" dirty="0"/>
          </a:p>
        </p:txBody>
      </p:sp>
      <p:sp>
        <p:nvSpPr>
          <p:cNvPr id="5" name="页脚占位符 4">
            <a:extLst>
              <a:ext uri="{FF2B5EF4-FFF2-40B4-BE49-F238E27FC236}">
                <a16:creationId xmlns:a16="http://schemas.microsoft.com/office/drawing/2014/main" id="{13451D9D-4FCE-401E-A06D-DB9E09F45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汉仪中黑简" panose="02010609000101010101" pitchFamily="49" charset="-122"/>
                <a:ea typeface="汉仪中黑简" panose="02010609000101010101" pitchFamily="49" charset="-122"/>
              </a:defRPr>
            </a:lvl1pPr>
          </a:lstStyle>
          <a:p>
            <a:endParaRPr lang="zh-CN" altLang="en-US" dirty="0"/>
          </a:p>
        </p:txBody>
      </p:sp>
      <p:sp>
        <p:nvSpPr>
          <p:cNvPr id="6" name="灯片编号占位符 5">
            <a:extLst>
              <a:ext uri="{FF2B5EF4-FFF2-40B4-BE49-F238E27FC236}">
                <a16:creationId xmlns:a16="http://schemas.microsoft.com/office/drawing/2014/main" id="{C004554E-0DAB-4E9F-8D8E-EA53B37A2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汉仪中黑简" panose="02010609000101010101" pitchFamily="49" charset="-122"/>
                <a:ea typeface="汉仪中黑简" panose="02010609000101010101" pitchFamily="49" charset="-122"/>
              </a:defRPr>
            </a:lvl1pPr>
          </a:lstStyle>
          <a:p>
            <a:fld id="{3214055C-B382-4B71-B6D6-13749B8683E7}" type="slidenum">
              <a:rPr lang="zh-CN" altLang="en-US" smtClean="0"/>
              <a:pPr/>
              <a:t>‹#›</a:t>
            </a:fld>
            <a:endParaRPr lang="zh-CN" altLang="en-US" dirty="0"/>
          </a:p>
        </p:txBody>
      </p:sp>
    </p:spTree>
    <p:extLst>
      <p:ext uri="{BB962C8B-B14F-4D97-AF65-F5344CB8AC3E}">
        <p14:creationId xmlns:p14="http://schemas.microsoft.com/office/powerpoint/2010/main" val="18340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汉仪中黑简" panose="02010609000101010101" pitchFamily="49" charset="-122"/>
          <a:ea typeface="汉仪中黑简" panose="0201060900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汉仪中黑简" panose="02010609000101010101" pitchFamily="49" charset="-122"/>
          <a:ea typeface="汉仪中黑简" panose="0201060900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汉仪中黑简" panose="02010609000101010101" pitchFamily="49" charset="-122"/>
          <a:ea typeface="汉仪中黑简" panose="0201060900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汉仪中黑简" panose="02010609000101010101" pitchFamily="49" charset="-122"/>
          <a:ea typeface="汉仪中黑简" panose="0201060900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汉仪中黑简" panose="02010609000101010101" pitchFamily="49" charset="-122"/>
          <a:ea typeface="汉仪中黑简" panose="0201060900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汉仪中黑简" panose="02010609000101010101" pitchFamily="49" charset="-122"/>
          <a:ea typeface="汉仪中黑简" panose="0201060900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572E409-AFB2-43EA-B425-1A2AB024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13" name="文本框 12">
            <a:extLst>
              <a:ext uri="{FF2B5EF4-FFF2-40B4-BE49-F238E27FC236}">
                <a16:creationId xmlns:a16="http://schemas.microsoft.com/office/drawing/2014/main" id="{2FAC156C-8AE2-41B2-9638-C8E457F942DD}"/>
              </a:ext>
            </a:extLst>
          </p:cNvPr>
          <p:cNvSpPr txBox="1"/>
          <p:nvPr/>
        </p:nvSpPr>
        <p:spPr>
          <a:xfrm>
            <a:off x="919814" y="2534932"/>
            <a:ext cx="7279806"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站酷文艺体" panose="02000603000000000000" pitchFamily="2" charset="-122"/>
                <a:ea typeface="站酷文艺体" panose="02000603000000000000" pitchFamily="2" charset="-122"/>
              </a:rPr>
              <a:t>金融理财产品</a:t>
            </a:r>
          </a:p>
        </p:txBody>
      </p:sp>
      <p:grpSp>
        <p:nvGrpSpPr>
          <p:cNvPr id="23" name="组合 22">
            <a:extLst>
              <a:ext uri="{FF2B5EF4-FFF2-40B4-BE49-F238E27FC236}">
                <a16:creationId xmlns:a16="http://schemas.microsoft.com/office/drawing/2014/main" id="{4DD649FF-3852-412E-856F-1B8724082BC5}"/>
              </a:ext>
            </a:extLst>
          </p:cNvPr>
          <p:cNvGrpSpPr/>
          <p:nvPr/>
        </p:nvGrpSpPr>
        <p:grpSpPr>
          <a:xfrm>
            <a:off x="3502911" y="3858371"/>
            <a:ext cx="2113613" cy="479685"/>
            <a:chOff x="3237875" y="3858371"/>
            <a:chExt cx="2113613" cy="479685"/>
          </a:xfrm>
        </p:grpSpPr>
        <p:sp>
          <p:nvSpPr>
            <p:cNvPr id="19" name="矩形: 圆角 18">
              <a:extLst>
                <a:ext uri="{FF2B5EF4-FFF2-40B4-BE49-F238E27FC236}">
                  <a16:creationId xmlns:a16="http://schemas.microsoft.com/office/drawing/2014/main" id="{4DA0A598-E82F-4E15-AA65-158E5549EDB8}"/>
                </a:ext>
              </a:extLst>
            </p:cNvPr>
            <p:cNvSpPr/>
            <p:nvPr/>
          </p:nvSpPr>
          <p:spPr>
            <a:xfrm>
              <a:off x="3237875" y="3858371"/>
              <a:ext cx="2113613" cy="479685"/>
            </a:xfrm>
            <a:prstGeom prst="roundRect">
              <a:avLst>
                <a:gd name="adj" fmla="val 50000"/>
              </a:avLst>
            </a:prstGeom>
            <a:noFill/>
            <a:ln>
              <a:solidFill>
                <a:srgbClr val="F1C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20" name="文本框 19">
              <a:extLst>
                <a:ext uri="{FF2B5EF4-FFF2-40B4-BE49-F238E27FC236}">
                  <a16:creationId xmlns:a16="http://schemas.microsoft.com/office/drawing/2014/main" id="{6D06A024-864E-494E-8480-D10F0B6C3C3B}"/>
                </a:ext>
              </a:extLst>
            </p:cNvPr>
            <p:cNvSpPr txBox="1"/>
            <p:nvPr/>
          </p:nvSpPr>
          <p:spPr>
            <a:xfrm>
              <a:off x="3394435" y="3924231"/>
              <a:ext cx="1800493" cy="369332"/>
            </a:xfrm>
            <a:prstGeom prst="rect">
              <a:avLst/>
            </a:prstGeom>
            <a:noFill/>
          </p:spPr>
          <p:txBody>
            <a:bodyPr wrap="none" rtlCol="0">
              <a:spAutoFit/>
            </a:bodyPr>
            <a:lstStyle/>
            <a:p>
              <a:r>
                <a:rPr lang="zh-CN" altLang="en-US" b="1" dirty="0">
                  <a:solidFill>
                    <a:srgbClr val="F1C537"/>
                  </a:soli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汇报人：稻壳儿</a:t>
              </a:r>
            </a:p>
          </p:txBody>
        </p:sp>
      </p:grpSp>
      <p:sp>
        <p:nvSpPr>
          <p:cNvPr id="22" name="文本框 21">
            <a:extLst>
              <a:ext uri="{FF2B5EF4-FFF2-40B4-BE49-F238E27FC236}">
                <a16:creationId xmlns:a16="http://schemas.microsoft.com/office/drawing/2014/main" id="{4BDB1565-34DD-4F6A-A51D-E5923AC69C7A}"/>
              </a:ext>
            </a:extLst>
          </p:cNvPr>
          <p:cNvSpPr txBox="1"/>
          <p:nvPr/>
        </p:nvSpPr>
        <p:spPr>
          <a:xfrm>
            <a:off x="2152339" y="1888601"/>
            <a:ext cx="4814756" cy="646331"/>
          </a:xfrm>
          <a:prstGeom prst="rect">
            <a:avLst/>
          </a:prstGeom>
          <a:noFill/>
        </p:spPr>
        <p:txBody>
          <a:bodyPr wrap="square">
            <a:spAutoFit/>
          </a:bodyPr>
          <a:lstStyle/>
          <a:p>
            <a:pPr algn="dist"/>
            <a:r>
              <a:rPr lang="en-US" altLang="zh-CN" sz="3600" b="1" dirty="0">
                <a:solidFill>
                  <a:schemeClr val="bg1"/>
                </a:solidFill>
                <a:latin typeface="汉仪中黑简" panose="02010609000101010101" pitchFamily="49" charset="-122"/>
                <a:ea typeface="汉仪中黑简" panose="02010609000101010101" pitchFamily="49" charset="-122"/>
              </a:rPr>
              <a:t>MONEY MANAGEMENT</a:t>
            </a:r>
            <a:endParaRPr lang="zh-CN" altLang="en-US" sz="3600" b="1" dirty="0">
              <a:solidFill>
                <a:schemeClr val="bg1"/>
              </a:solidFill>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92019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03.</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市场环境趋势</a:t>
            </a:r>
          </a:p>
        </p:txBody>
      </p:sp>
      <p:grpSp>
        <p:nvGrpSpPr>
          <p:cNvPr id="29" name="组合 28">
            <a:extLst>
              <a:ext uri="{FF2B5EF4-FFF2-40B4-BE49-F238E27FC236}">
                <a16:creationId xmlns:a16="http://schemas.microsoft.com/office/drawing/2014/main" id="{7FF1B43E-0EFA-4D73-836D-1B99BC32E125}"/>
              </a:ext>
            </a:extLst>
          </p:cNvPr>
          <p:cNvGrpSpPr/>
          <p:nvPr/>
        </p:nvGrpSpPr>
        <p:grpSpPr>
          <a:xfrm>
            <a:off x="1061084" y="1939107"/>
            <a:ext cx="6592114" cy="952758"/>
            <a:chOff x="1803699" y="2308488"/>
            <a:chExt cx="6592114" cy="952758"/>
          </a:xfrm>
        </p:grpSpPr>
        <p:sp>
          <p:nvSpPr>
            <p:cNvPr id="30" name="文本 11">
              <a:extLst>
                <a:ext uri="{FF2B5EF4-FFF2-40B4-BE49-F238E27FC236}">
                  <a16:creationId xmlns:a16="http://schemas.microsoft.com/office/drawing/2014/main" id="{E7C69A68-84FD-41EA-BBA1-35FA3FD07C59}"/>
                </a:ext>
              </a:extLst>
            </p:cNvPr>
            <p:cNvSpPr txBox="1"/>
            <p:nvPr/>
          </p:nvSpPr>
          <p:spPr>
            <a:xfrm flipH="1">
              <a:off x="1803699" y="2894414"/>
              <a:ext cx="6592114" cy="366832"/>
            </a:xfrm>
            <a:prstGeom prst="rect">
              <a:avLst/>
            </a:prstGeom>
            <a:noFill/>
          </p:spPr>
          <p:txBody>
            <a:bodyPr wrap="square" lIns="0" tIns="0" rIns="0" bIns="0" rtlCol="0">
              <a:spAutoFit/>
            </a:bodyPr>
            <a:lstStyle/>
            <a:p>
              <a:pP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31" name="矩形: 圆角 30">
              <a:extLst>
                <a:ext uri="{FF2B5EF4-FFF2-40B4-BE49-F238E27FC236}">
                  <a16:creationId xmlns:a16="http://schemas.microsoft.com/office/drawing/2014/main" id="{7E1D4802-90A4-4080-9669-6DE93F2BF7B4}"/>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2" name="文本框 31">
              <a:extLst>
                <a:ext uri="{FF2B5EF4-FFF2-40B4-BE49-F238E27FC236}">
                  <a16:creationId xmlns:a16="http://schemas.microsoft.com/office/drawing/2014/main" id="{5BCF925E-00A6-4B46-9844-455D013ABF8F}"/>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grpSp>
        <p:nvGrpSpPr>
          <p:cNvPr id="33" name="组合 32">
            <a:extLst>
              <a:ext uri="{FF2B5EF4-FFF2-40B4-BE49-F238E27FC236}">
                <a16:creationId xmlns:a16="http://schemas.microsoft.com/office/drawing/2014/main" id="{A1122E9A-0CF9-4C8A-AA68-82890157A212}"/>
              </a:ext>
            </a:extLst>
          </p:cNvPr>
          <p:cNvGrpSpPr/>
          <p:nvPr/>
        </p:nvGrpSpPr>
        <p:grpSpPr>
          <a:xfrm>
            <a:off x="1061084" y="3328216"/>
            <a:ext cx="6592114" cy="952758"/>
            <a:chOff x="1803699" y="2308488"/>
            <a:chExt cx="6592114" cy="952758"/>
          </a:xfrm>
        </p:grpSpPr>
        <p:sp>
          <p:nvSpPr>
            <p:cNvPr id="34" name="文本 11">
              <a:extLst>
                <a:ext uri="{FF2B5EF4-FFF2-40B4-BE49-F238E27FC236}">
                  <a16:creationId xmlns:a16="http://schemas.microsoft.com/office/drawing/2014/main" id="{C3166E5E-EBE8-45BD-BC1C-81B471917021}"/>
                </a:ext>
              </a:extLst>
            </p:cNvPr>
            <p:cNvSpPr txBox="1"/>
            <p:nvPr/>
          </p:nvSpPr>
          <p:spPr>
            <a:xfrm flipH="1">
              <a:off x="1803699" y="2894414"/>
              <a:ext cx="6592114" cy="366832"/>
            </a:xfrm>
            <a:prstGeom prst="rect">
              <a:avLst/>
            </a:prstGeom>
            <a:noFill/>
          </p:spPr>
          <p:txBody>
            <a:bodyPr wrap="square" lIns="0" tIns="0" rIns="0" bIns="0" rtlCol="0">
              <a:spAutoFit/>
            </a:bodyPr>
            <a:lstStyle/>
            <a:p>
              <a:pP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35" name="矩形: 圆角 34">
              <a:extLst>
                <a:ext uri="{FF2B5EF4-FFF2-40B4-BE49-F238E27FC236}">
                  <a16:creationId xmlns:a16="http://schemas.microsoft.com/office/drawing/2014/main" id="{3ECE3E6A-8519-4A91-AAB8-0DD46A23DC83}"/>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6" name="文本框 35">
              <a:extLst>
                <a:ext uri="{FF2B5EF4-FFF2-40B4-BE49-F238E27FC236}">
                  <a16:creationId xmlns:a16="http://schemas.microsoft.com/office/drawing/2014/main" id="{00DC55A6-4368-442E-B535-B544A04697C2}"/>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grpSp>
        <p:nvGrpSpPr>
          <p:cNvPr id="37" name="组合 36">
            <a:extLst>
              <a:ext uri="{FF2B5EF4-FFF2-40B4-BE49-F238E27FC236}">
                <a16:creationId xmlns:a16="http://schemas.microsoft.com/office/drawing/2014/main" id="{524971F2-DF4E-4777-B397-DC4D5855B86C}"/>
              </a:ext>
            </a:extLst>
          </p:cNvPr>
          <p:cNvGrpSpPr/>
          <p:nvPr/>
        </p:nvGrpSpPr>
        <p:grpSpPr>
          <a:xfrm>
            <a:off x="1061084" y="4717325"/>
            <a:ext cx="6592114" cy="952758"/>
            <a:chOff x="1803699" y="2308488"/>
            <a:chExt cx="6592114" cy="952758"/>
          </a:xfrm>
        </p:grpSpPr>
        <p:sp>
          <p:nvSpPr>
            <p:cNvPr id="38" name="文本 11">
              <a:extLst>
                <a:ext uri="{FF2B5EF4-FFF2-40B4-BE49-F238E27FC236}">
                  <a16:creationId xmlns:a16="http://schemas.microsoft.com/office/drawing/2014/main" id="{4AF042F1-5B6B-4179-B7E4-C092A7B5AF07}"/>
                </a:ext>
              </a:extLst>
            </p:cNvPr>
            <p:cNvSpPr txBox="1"/>
            <p:nvPr/>
          </p:nvSpPr>
          <p:spPr>
            <a:xfrm flipH="1">
              <a:off x="1803699" y="2894414"/>
              <a:ext cx="6592114" cy="366832"/>
            </a:xfrm>
            <a:prstGeom prst="rect">
              <a:avLst/>
            </a:prstGeom>
            <a:noFill/>
          </p:spPr>
          <p:txBody>
            <a:bodyPr wrap="square" lIns="0" tIns="0" rIns="0" bIns="0" rtlCol="0">
              <a:spAutoFit/>
            </a:bodyPr>
            <a:lstStyle/>
            <a:p>
              <a:pP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39" name="矩形: 圆角 38">
              <a:extLst>
                <a:ext uri="{FF2B5EF4-FFF2-40B4-BE49-F238E27FC236}">
                  <a16:creationId xmlns:a16="http://schemas.microsoft.com/office/drawing/2014/main" id="{32D323DF-75D3-464C-86B7-B5C726DE3A8F}"/>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40" name="文本框 39">
              <a:extLst>
                <a:ext uri="{FF2B5EF4-FFF2-40B4-BE49-F238E27FC236}">
                  <a16:creationId xmlns:a16="http://schemas.microsoft.com/office/drawing/2014/main" id="{34B3ECEB-7DED-496A-A235-B9AF16E56A81}"/>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grpSp>
        <p:nvGrpSpPr>
          <p:cNvPr id="52" name="组合 51">
            <a:extLst>
              <a:ext uri="{FF2B5EF4-FFF2-40B4-BE49-F238E27FC236}">
                <a16:creationId xmlns:a16="http://schemas.microsoft.com/office/drawing/2014/main" id="{2390D50C-8266-4395-A4D7-0B868E14A9D0}"/>
              </a:ext>
            </a:extLst>
          </p:cNvPr>
          <p:cNvGrpSpPr/>
          <p:nvPr/>
        </p:nvGrpSpPr>
        <p:grpSpPr>
          <a:xfrm>
            <a:off x="8528490" y="1803729"/>
            <a:ext cx="2064592" cy="4220826"/>
            <a:chOff x="8513499" y="1715279"/>
            <a:chExt cx="2199663" cy="4496964"/>
          </a:xfrm>
        </p:grpSpPr>
        <p:grpSp>
          <p:nvGrpSpPr>
            <p:cNvPr id="47" name="组合 46">
              <a:extLst>
                <a:ext uri="{FF2B5EF4-FFF2-40B4-BE49-F238E27FC236}">
                  <a16:creationId xmlns:a16="http://schemas.microsoft.com/office/drawing/2014/main" id="{2C3088E9-E8C4-4C86-8E4B-97B55E8555DD}"/>
                </a:ext>
              </a:extLst>
            </p:cNvPr>
            <p:cNvGrpSpPr/>
            <p:nvPr/>
          </p:nvGrpSpPr>
          <p:grpSpPr>
            <a:xfrm>
              <a:off x="8513499" y="1715279"/>
              <a:ext cx="2199663" cy="2198863"/>
              <a:chOff x="8385819" y="2133713"/>
              <a:chExt cx="2199663" cy="2198863"/>
            </a:xfrm>
          </p:grpSpPr>
          <p:sp>
            <p:nvSpPr>
              <p:cNvPr id="42" name="椭圆 41">
                <a:extLst>
                  <a:ext uri="{FF2B5EF4-FFF2-40B4-BE49-F238E27FC236}">
                    <a16:creationId xmlns:a16="http://schemas.microsoft.com/office/drawing/2014/main" id="{123AE5A4-020B-4A5E-A166-E71F03BC0924}"/>
                  </a:ext>
                </a:extLst>
              </p:cNvPr>
              <p:cNvSpPr/>
              <p:nvPr/>
            </p:nvSpPr>
            <p:spPr>
              <a:xfrm>
                <a:off x="8385819" y="2133713"/>
                <a:ext cx="2198863" cy="2198863"/>
              </a:xfrm>
              <a:prstGeom prst="ellipse">
                <a:avLst/>
              </a:prstGeom>
              <a:ln>
                <a:solidFill>
                  <a:schemeClr val="bg1">
                    <a:lumMod val="7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latin typeface="汉仪中黑简" panose="02010609000101010101" pitchFamily="49" charset="-122"/>
                  <a:ea typeface="汉仪中黑简" panose="02010609000101010101" pitchFamily="49" charset="-122"/>
                </a:endParaRPr>
              </a:p>
            </p:txBody>
          </p:sp>
          <p:sp>
            <p:nvSpPr>
              <p:cNvPr id="43" name="椭圆 42">
                <a:extLst>
                  <a:ext uri="{FF2B5EF4-FFF2-40B4-BE49-F238E27FC236}">
                    <a16:creationId xmlns:a16="http://schemas.microsoft.com/office/drawing/2014/main" id="{74197933-9876-4268-85DB-F00540FFF9CA}"/>
                  </a:ext>
                </a:extLst>
              </p:cNvPr>
              <p:cNvSpPr/>
              <p:nvPr/>
            </p:nvSpPr>
            <p:spPr>
              <a:xfrm>
                <a:off x="10130003" y="3734023"/>
                <a:ext cx="455479" cy="455479"/>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46" name="椭圆 45">
                <a:extLst>
                  <a:ext uri="{FF2B5EF4-FFF2-40B4-BE49-F238E27FC236}">
                    <a16:creationId xmlns:a16="http://schemas.microsoft.com/office/drawing/2014/main" id="{19D2333E-5115-4465-8E61-1A1EA5201EDA}"/>
                  </a:ext>
                </a:extLst>
              </p:cNvPr>
              <p:cNvSpPr/>
              <p:nvPr/>
            </p:nvSpPr>
            <p:spPr>
              <a:xfrm>
                <a:off x="8613199" y="2355520"/>
                <a:ext cx="1730442" cy="173044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nvGrpSpPr>
            <p:cNvPr id="48" name="组合 47">
              <a:extLst>
                <a:ext uri="{FF2B5EF4-FFF2-40B4-BE49-F238E27FC236}">
                  <a16:creationId xmlns:a16="http://schemas.microsoft.com/office/drawing/2014/main" id="{A3A3001E-ADFD-419C-98BD-A7098944F9CF}"/>
                </a:ext>
              </a:extLst>
            </p:cNvPr>
            <p:cNvGrpSpPr/>
            <p:nvPr/>
          </p:nvGrpSpPr>
          <p:grpSpPr>
            <a:xfrm>
              <a:off x="8513499" y="4013380"/>
              <a:ext cx="2199663" cy="2198863"/>
              <a:chOff x="8385819" y="2133713"/>
              <a:chExt cx="2199663" cy="2198863"/>
            </a:xfrm>
          </p:grpSpPr>
          <p:sp>
            <p:nvSpPr>
              <p:cNvPr id="49" name="椭圆 48">
                <a:extLst>
                  <a:ext uri="{FF2B5EF4-FFF2-40B4-BE49-F238E27FC236}">
                    <a16:creationId xmlns:a16="http://schemas.microsoft.com/office/drawing/2014/main" id="{102FF25E-F075-4D9C-977B-9C5B141CB770}"/>
                  </a:ext>
                </a:extLst>
              </p:cNvPr>
              <p:cNvSpPr/>
              <p:nvPr/>
            </p:nvSpPr>
            <p:spPr>
              <a:xfrm>
                <a:off x="8385819" y="2133713"/>
                <a:ext cx="2198863" cy="2198863"/>
              </a:xfrm>
              <a:prstGeom prst="ellipse">
                <a:avLst/>
              </a:prstGeom>
              <a:ln>
                <a:solidFill>
                  <a:schemeClr val="bg1">
                    <a:lumMod val="75000"/>
                  </a:schemeClr>
                </a:solidFill>
                <a:prstDash val="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latin typeface="汉仪中黑简" panose="02010609000101010101" pitchFamily="49" charset="-122"/>
                  <a:ea typeface="汉仪中黑简" panose="02010609000101010101" pitchFamily="49" charset="-122"/>
                </a:endParaRPr>
              </a:p>
            </p:txBody>
          </p:sp>
          <p:sp>
            <p:nvSpPr>
              <p:cNvPr id="50" name="椭圆 49">
                <a:extLst>
                  <a:ext uri="{FF2B5EF4-FFF2-40B4-BE49-F238E27FC236}">
                    <a16:creationId xmlns:a16="http://schemas.microsoft.com/office/drawing/2014/main" id="{B0DFCBF2-B4E6-4CA2-869A-00A76F5E877B}"/>
                  </a:ext>
                </a:extLst>
              </p:cNvPr>
              <p:cNvSpPr/>
              <p:nvPr/>
            </p:nvSpPr>
            <p:spPr>
              <a:xfrm>
                <a:off x="10130003" y="3734023"/>
                <a:ext cx="455479" cy="455479"/>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51" name="椭圆 50">
                <a:extLst>
                  <a:ext uri="{FF2B5EF4-FFF2-40B4-BE49-F238E27FC236}">
                    <a16:creationId xmlns:a16="http://schemas.microsoft.com/office/drawing/2014/main" id="{D615065E-DC9B-469E-A676-A82FF56CD166}"/>
                  </a:ext>
                </a:extLst>
              </p:cNvPr>
              <p:cNvSpPr/>
              <p:nvPr/>
            </p:nvSpPr>
            <p:spPr>
              <a:xfrm>
                <a:off x="8613199" y="2355520"/>
                <a:ext cx="1730442" cy="173044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spTree>
    <p:extLst>
      <p:ext uri="{BB962C8B-B14F-4D97-AF65-F5344CB8AC3E}">
        <p14:creationId xmlns:p14="http://schemas.microsoft.com/office/powerpoint/2010/main" val="138393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03.</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市场环境趋势</a:t>
            </a:r>
          </a:p>
        </p:txBody>
      </p:sp>
      <p:grpSp>
        <p:nvGrpSpPr>
          <p:cNvPr id="54" name="组合 53">
            <a:extLst>
              <a:ext uri="{FF2B5EF4-FFF2-40B4-BE49-F238E27FC236}">
                <a16:creationId xmlns:a16="http://schemas.microsoft.com/office/drawing/2014/main" id="{8BE87B45-9585-46D4-BF02-6DD3659355F4}"/>
              </a:ext>
            </a:extLst>
          </p:cNvPr>
          <p:cNvGrpSpPr/>
          <p:nvPr/>
        </p:nvGrpSpPr>
        <p:grpSpPr>
          <a:xfrm>
            <a:off x="714504" y="2455192"/>
            <a:ext cx="2327681" cy="3190265"/>
            <a:chOff x="813894" y="2455192"/>
            <a:chExt cx="2327681" cy="3190265"/>
          </a:xfrm>
        </p:grpSpPr>
        <p:grpSp>
          <p:nvGrpSpPr>
            <p:cNvPr id="38" name="组合 37">
              <a:extLst>
                <a:ext uri="{FF2B5EF4-FFF2-40B4-BE49-F238E27FC236}">
                  <a16:creationId xmlns:a16="http://schemas.microsoft.com/office/drawing/2014/main" id="{22BF62D3-9807-4C23-9258-98711715F4E7}"/>
                </a:ext>
              </a:extLst>
            </p:cNvPr>
            <p:cNvGrpSpPr/>
            <p:nvPr/>
          </p:nvGrpSpPr>
          <p:grpSpPr>
            <a:xfrm>
              <a:off x="1496449" y="2455192"/>
              <a:ext cx="981303" cy="981303"/>
              <a:chOff x="1164582" y="2495295"/>
              <a:chExt cx="981303" cy="981303"/>
            </a:xfrm>
          </p:grpSpPr>
          <p:sp>
            <p:nvSpPr>
              <p:cNvPr id="28" name="圆形">
                <a:extLst>
                  <a:ext uri="{FF2B5EF4-FFF2-40B4-BE49-F238E27FC236}">
                    <a16:creationId xmlns:a16="http://schemas.microsoft.com/office/drawing/2014/main" id="{496A7626-D341-4623-8652-D3C6785C95E3}"/>
                  </a:ext>
                </a:extLst>
              </p:cNvPr>
              <p:cNvSpPr/>
              <p:nvPr/>
            </p:nvSpPr>
            <p:spPr>
              <a:xfrm>
                <a:off x="1164582" y="2495295"/>
                <a:ext cx="981303" cy="981303"/>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宋体 CN" panose="02020400000000000000" pitchFamily="18" charset="-122"/>
                </a:endParaRPr>
              </a:p>
            </p:txBody>
          </p:sp>
          <p:pic>
            <p:nvPicPr>
              <p:cNvPr id="32" name="图片 31">
                <a:extLst>
                  <a:ext uri="{FF2B5EF4-FFF2-40B4-BE49-F238E27FC236}">
                    <a16:creationId xmlns:a16="http://schemas.microsoft.com/office/drawing/2014/main" id="{4A5E8B19-F995-4EDA-BAA1-1BD036378891}"/>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337944" y="2680510"/>
                <a:ext cx="639791" cy="639791"/>
              </a:xfrm>
              <a:prstGeom prst="rect">
                <a:avLst/>
              </a:prstGeom>
            </p:spPr>
          </p:pic>
        </p:grpSp>
        <p:grpSp>
          <p:nvGrpSpPr>
            <p:cNvPr id="41" name="组合 40">
              <a:extLst>
                <a:ext uri="{FF2B5EF4-FFF2-40B4-BE49-F238E27FC236}">
                  <a16:creationId xmlns:a16="http://schemas.microsoft.com/office/drawing/2014/main" id="{3B72DB59-1719-47CC-B9E6-181E57C42B12}"/>
                </a:ext>
              </a:extLst>
            </p:cNvPr>
            <p:cNvGrpSpPr/>
            <p:nvPr/>
          </p:nvGrpSpPr>
          <p:grpSpPr>
            <a:xfrm>
              <a:off x="813894" y="3624784"/>
              <a:ext cx="2327681" cy="2020673"/>
              <a:chOff x="813894" y="3624784"/>
              <a:chExt cx="2327681" cy="2020673"/>
            </a:xfrm>
          </p:grpSpPr>
          <p:sp>
            <p:nvSpPr>
              <p:cNvPr id="37" name="矩形 36">
                <a:extLst>
                  <a:ext uri="{FF2B5EF4-FFF2-40B4-BE49-F238E27FC236}">
                    <a16:creationId xmlns:a16="http://schemas.microsoft.com/office/drawing/2014/main" id="{4B8FB893-B4D7-4C44-9E7D-6DF88F1DC99C}"/>
                  </a:ext>
                </a:extLst>
              </p:cNvPr>
              <p:cNvSpPr/>
              <p:nvPr/>
            </p:nvSpPr>
            <p:spPr>
              <a:xfrm>
                <a:off x="813894" y="4119013"/>
                <a:ext cx="2327681" cy="1526444"/>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单击此处输入您的正文内容单击此处输入您的正文内容单击此处输入您的正文内容单击此处</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40" name="文本框 39">
                <a:extLst>
                  <a:ext uri="{FF2B5EF4-FFF2-40B4-BE49-F238E27FC236}">
                    <a16:creationId xmlns:a16="http://schemas.microsoft.com/office/drawing/2014/main" id="{5DB3A6B6-36E3-4EA7-8252-24974664D2E2}"/>
                  </a:ext>
                </a:extLst>
              </p:cNvPr>
              <p:cNvSpPr txBox="1"/>
              <p:nvPr/>
            </p:nvSpPr>
            <p:spPr>
              <a:xfrm>
                <a:off x="1029886" y="3624784"/>
                <a:ext cx="189569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rPr>
                  <a:t>添加标题</a:t>
                </a:r>
              </a:p>
            </p:txBody>
          </p:sp>
        </p:grpSp>
      </p:grpSp>
      <p:grpSp>
        <p:nvGrpSpPr>
          <p:cNvPr id="53" name="组合 52">
            <a:extLst>
              <a:ext uri="{FF2B5EF4-FFF2-40B4-BE49-F238E27FC236}">
                <a16:creationId xmlns:a16="http://schemas.microsoft.com/office/drawing/2014/main" id="{2737B8E7-788C-40C3-A5BB-E0ACC8B13915}"/>
              </a:ext>
            </a:extLst>
          </p:cNvPr>
          <p:cNvGrpSpPr/>
          <p:nvPr/>
        </p:nvGrpSpPr>
        <p:grpSpPr>
          <a:xfrm>
            <a:off x="3492619" y="2455192"/>
            <a:ext cx="2327681" cy="3190265"/>
            <a:chOff x="3651643" y="2455192"/>
            <a:chExt cx="2327681" cy="3190265"/>
          </a:xfrm>
        </p:grpSpPr>
        <p:grpSp>
          <p:nvGrpSpPr>
            <p:cNvPr id="19" name="组合">
              <a:extLst>
                <a:ext uri="{FF2B5EF4-FFF2-40B4-BE49-F238E27FC236}">
                  <a16:creationId xmlns:a16="http://schemas.microsoft.com/office/drawing/2014/main" id="{457FABFD-60D2-42F6-AD0B-3E8F744BB3DC}"/>
                </a:ext>
              </a:extLst>
            </p:cNvPr>
            <p:cNvGrpSpPr/>
            <p:nvPr/>
          </p:nvGrpSpPr>
          <p:grpSpPr>
            <a:xfrm>
              <a:off x="4324835" y="2455192"/>
              <a:ext cx="981303" cy="981303"/>
              <a:chOff x="2312894" y="4867835"/>
              <a:chExt cx="645459" cy="645459"/>
            </a:xfrm>
          </p:grpSpPr>
          <p:sp>
            <p:nvSpPr>
              <p:cNvPr id="26" name="圆形">
                <a:extLst>
                  <a:ext uri="{FF2B5EF4-FFF2-40B4-BE49-F238E27FC236}">
                    <a16:creationId xmlns:a16="http://schemas.microsoft.com/office/drawing/2014/main" id="{72BE6D9E-23AE-4BE4-B851-1700895818DA}"/>
                  </a:ext>
                </a:extLst>
              </p:cNvPr>
              <p:cNvSpPr/>
              <p:nvPr/>
            </p:nvSpPr>
            <p:spPr>
              <a:xfrm>
                <a:off x="2312894" y="4867835"/>
                <a:ext cx="645459" cy="645459"/>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宋体 CN" panose="02020400000000000000" pitchFamily="18" charset="-122"/>
                </a:endParaRPr>
              </a:p>
            </p:txBody>
          </p:sp>
          <p:sp>
            <p:nvSpPr>
              <p:cNvPr id="27" name="图标">
                <a:extLst>
                  <a:ext uri="{FF2B5EF4-FFF2-40B4-BE49-F238E27FC236}">
                    <a16:creationId xmlns:a16="http://schemas.microsoft.com/office/drawing/2014/main" id="{2D4A0FA5-7BC5-471F-863E-F37E90BF3BA7}"/>
                  </a:ext>
                </a:extLst>
              </p:cNvPr>
              <p:cNvSpPr/>
              <p:nvPr/>
            </p:nvSpPr>
            <p:spPr>
              <a:xfrm>
                <a:off x="2483220" y="5062250"/>
                <a:ext cx="304804" cy="256627"/>
              </a:xfrm>
              <a:custGeom>
                <a:avLst/>
                <a:gdLst>
                  <a:gd name="connsiteX0" fmla="*/ 54158 w 604539"/>
                  <a:gd name="connsiteY0" fmla="*/ 287695 h 508988"/>
                  <a:gd name="connsiteX1" fmla="*/ 242194 w 604539"/>
                  <a:gd name="connsiteY1" fmla="*/ 287695 h 508988"/>
                  <a:gd name="connsiteX2" fmla="*/ 264990 w 604539"/>
                  <a:gd name="connsiteY2" fmla="*/ 306729 h 508988"/>
                  <a:gd name="connsiteX3" fmla="*/ 295264 w 604539"/>
                  <a:gd name="connsiteY3" fmla="*/ 478149 h 508988"/>
                  <a:gd name="connsiteX4" fmla="*/ 296591 w 604539"/>
                  <a:gd name="connsiteY4" fmla="*/ 485739 h 508988"/>
                  <a:gd name="connsiteX5" fmla="*/ 273433 w 604539"/>
                  <a:gd name="connsiteY5" fmla="*/ 508988 h 508988"/>
                  <a:gd name="connsiteX6" fmla="*/ 273071 w 604539"/>
                  <a:gd name="connsiteY6" fmla="*/ 508988 h 508988"/>
                  <a:gd name="connsiteX7" fmla="*/ 23160 w 604539"/>
                  <a:gd name="connsiteY7" fmla="*/ 508988 h 508988"/>
                  <a:gd name="connsiteX8" fmla="*/ 5430 w 604539"/>
                  <a:gd name="connsiteY8" fmla="*/ 500676 h 508988"/>
                  <a:gd name="connsiteX9" fmla="*/ 364 w 604539"/>
                  <a:gd name="connsiteY9" fmla="*/ 481763 h 508988"/>
                  <a:gd name="connsiteX10" fmla="*/ 31241 w 604539"/>
                  <a:gd name="connsiteY10" fmla="*/ 306729 h 508988"/>
                  <a:gd name="connsiteX11" fmla="*/ 54158 w 604539"/>
                  <a:gd name="connsiteY11" fmla="*/ 287695 h 508988"/>
                  <a:gd name="connsiteX12" fmla="*/ 362106 w 604539"/>
                  <a:gd name="connsiteY12" fmla="*/ 287554 h 508988"/>
                  <a:gd name="connsiteX13" fmla="*/ 550142 w 604539"/>
                  <a:gd name="connsiteY13" fmla="*/ 287554 h 508988"/>
                  <a:gd name="connsiteX14" fmla="*/ 572938 w 604539"/>
                  <a:gd name="connsiteY14" fmla="*/ 306710 h 508988"/>
                  <a:gd name="connsiteX15" fmla="*/ 603212 w 604539"/>
                  <a:gd name="connsiteY15" fmla="*/ 478147 h 508988"/>
                  <a:gd name="connsiteX16" fmla="*/ 604539 w 604539"/>
                  <a:gd name="connsiteY16" fmla="*/ 485736 h 508988"/>
                  <a:gd name="connsiteX17" fmla="*/ 581381 w 604539"/>
                  <a:gd name="connsiteY17" fmla="*/ 508988 h 508988"/>
                  <a:gd name="connsiteX18" fmla="*/ 581019 w 604539"/>
                  <a:gd name="connsiteY18" fmla="*/ 508988 h 508988"/>
                  <a:gd name="connsiteX19" fmla="*/ 331108 w 604539"/>
                  <a:gd name="connsiteY19" fmla="*/ 508988 h 508988"/>
                  <a:gd name="connsiteX20" fmla="*/ 313378 w 604539"/>
                  <a:gd name="connsiteY20" fmla="*/ 500675 h 508988"/>
                  <a:gd name="connsiteX21" fmla="*/ 308312 w 604539"/>
                  <a:gd name="connsiteY21" fmla="*/ 481761 h 508988"/>
                  <a:gd name="connsiteX22" fmla="*/ 339189 w 604539"/>
                  <a:gd name="connsiteY22" fmla="*/ 306710 h 508988"/>
                  <a:gd name="connsiteX23" fmla="*/ 362106 w 604539"/>
                  <a:gd name="connsiteY23" fmla="*/ 287554 h 508988"/>
                  <a:gd name="connsiteX24" fmla="*/ 208081 w 604539"/>
                  <a:gd name="connsiteY24" fmla="*/ 54053 h 508988"/>
                  <a:gd name="connsiteX25" fmla="*/ 396118 w 604539"/>
                  <a:gd name="connsiteY25" fmla="*/ 54053 h 508988"/>
                  <a:gd name="connsiteX26" fmla="*/ 419034 w 604539"/>
                  <a:gd name="connsiteY26" fmla="*/ 73201 h 508988"/>
                  <a:gd name="connsiteX27" fmla="*/ 449308 w 604539"/>
                  <a:gd name="connsiteY27" fmla="*/ 244446 h 508988"/>
                  <a:gd name="connsiteX28" fmla="*/ 450635 w 604539"/>
                  <a:gd name="connsiteY28" fmla="*/ 252154 h 508988"/>
                  <a:gd name="connsiteX29" fmla="*/ 427357 w 604539"/>
                  <a:gd name="connsiteY29" fmla="*/ 275275 h 508988"/>
                  <a:gd name="connsiteX30" fmla="*/ 427115 w 604539"/>
                  <a:gd name="connsiteY30" fmla="*/ 275275 h 508988"/>
                  <a:gd name="connsiteX31" fmla="*/ 177204 w 604539"/>
                  <a:gd name="connsiteY31" fmla="*/ 275275 h 508988"/>
                  <a:gd name="connsiteX32" fmla="*/ 159353 w 604539"/>
                  <a:gd name="connsiteY32" fmla="*/ 266966 h 508988"/>
                  <a:gd name="connsiteX33" fmla="*/ 154288 w 604539"/>
                  <a:gd name="connsiteY33" fmla="*/ 248059 h 508988"/>
                  <a:gd name="connsiteX34" fmla="*/ 185285 w 604539"/>
                  <a:gd name="connsiteY34" fmla="*/ 73201 h 508988"/>
                  <a:gd name="connsiteX35" fmla="*/ 208081 w 604539"/>
                  <a:gd name="connsiteY35" fmla="*/ 54053 h 508988"/>
                  <a:gd name="connsiteX36" fmla="*/ 518273 w 604539"/>
                  <a:gd name="connsiteY36" fmla="*/ 0 h 508988"/>
                  <a:gd name="connsiteX37" fmla="*/ 541548 w 604539"/>
                  <a:gd name="connsiteY37" fmla="*/ 23244 h 508988"/>
                  <a:gd name="connsiteX38" fmla="*/ 541548 w 604539"/>
                  <a:gd name="connsiteY38" fmla="*/ 54075 h 508988"/>
                  <a:gd name="connsiteX39" fmla="*/ 572422 w 604539"/>
                  <a:gd name="connsiteY39" fmla="*/ 54075 h 508988"/>
                  <a:gd name="connsiteX40" fmla="*/ 595577 w 604539"/>
                  <a:gd name="connsiteY40" fmla="*/ 77199 h 508988"/>
                  <a:gd name="connsiteX41" fmla="*/ 572422 w 604539"/>
                  <a:gd name="connsiteY41" fmla="*/ 100322 h 508988"/>
                  <a:gd name="connsiteX42" fmla="*/ 541548 w 604539"/>
                  <a:gd name="connsiteY42" fmla="*/ 100322 h 508988"/>
                  <a:gd name="connsiteX43" fmla="*/ 541548 w 604539"/>
                  <a:gd name="connsiteY43" fmla="*/ 131274 h 508988"/>
                  <a:gd name="connsiteX44" fmla="*/ 518273 w 604539"/>
                  <a:gd name="connsiteY44" fmla="*/ 154397 h 508988"/>
                  <a:gd name="connsiteX45" fmla="*/ 495117 w 604539"/>
                  <a:gd name="connsiteY45" fmla="*/ 131274 h 508988"/>
                  <a:gd name="connsiteX46" fmla="*/ 495117 w 604539"/>
                  <a:gd name="connsiteY46" fmla="*/ 100322 h 508988"/>
                  <a:gd name="connsiteX47" fmla="*/ 464244 w 604539"/>
                  <a:gd name="connsiteY47" fmla="*/ 100322 h 508988"/>
                  <a:gd name="connsiteX48" fmla="*/ 440968 w 604539"/>
                  <a:gd name="connsiteY48" fmla="*/ 77199 h 508988"/>
                  <a:gd name="connsiteX49" fmla="*/ 464244 w 604539"/>
                  <a:gd name="connsiteY49" fmla="*/ 54075 h 508988"/>
                  <a:gd name="connsiteX50" fmla="*/ 495117 w 604539"/>
                  <a:gd name="connsiteY50" fmla="*/ 54075 h 508988"/>
                  <a:gd name="connsiteX51" fmla="*/ 495117 w 604539"/>
                  <a:gd name="connsiteY51" fmla="*/ 23244 h 508988"/>
                  <a:gd name="connsiteX52" fmla="*/ 518273 w 604539"/>
                  <a:gd name="connsiteY52" fmla="*/ 0 h 5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4539" h="508988">
                    <a:moveTo>
                      <a:pt x="54158" y="287695"/>
                    </a:moveTo>
                    <a:lnTo>
                      <a:pt x="242194" y="287695"/>
                    </a:lnTo>
                    <a:cubicBezTo>
                      <a:pt x="253411" y="287695"/>
                      <a:pt x="263060" y="295766"/>
                      <a:pt x="264990" y="306729"/>
                    </a:cubicBezTo>
                    <a:lnTo>
                      <a:pt x="295264" y="478149"/>
                    </a:lnTo>
                    <a:cubicBezTo>
                      <a:pt x="296109" y="480559"/>
                      <a:pt x="296591" y="483088"/>
                      <a:pt x="296591" y="485739"/>
                    </a:cubicBezTo>
                    <a:cubicBezTo>
                      <a:pt x="296591" y="498628"/>
                      <a:pt x="286218" y="508988"/>
                      <a:pt x="273433" y="508988"/>
                    </a:cubicBezTo>
                    <a:lnTo>
                      <a:pt x="273071" y="508988"/>
                    </a:lnTo>
                    <a:lnTo>
                      <a:pt x="23160" y="508988"/>
                    </a:lnTo>
                    <a:cubicBezTo>
                      <a:pt x="16285" y="508988"/>
                      <a:pt x="9772" y="505977"/>
                      <a:pt x="5430" y="500676"/>
                    </a:cubicBezTo>
                    <a:cubicBezTo>
                      <a:pt x="967" y="495496"/>
                      <a:pt x="-842" y="488509"/>
                      <a:pt x="364" y="481763"/>
                    </a:cubicBezTo>
                    <a:lnTo>
                      <a:pt x="31241" y="306729"/>
                    </a:lnTo>
                    <a:cubicBezTo>
                      <a:pt x="33171" y="295766"/>
                      <a:pt x="42820" y="287695"/>
                      <a:pt x="54158" y="287695"/>
                    </a:cubicBezTo>
                    <a:close/>
                    <a:moveTo>
                      <a:pt x="362106" y="287554"/>
                    </a:moveTo>
                    <a:lnTo>
                      <a:pt x="550142" y="287554"/>
                    </a:lnTo>
                    <a:cubicBezTo>
                      <a:pt x="561359" y="287554"/>
                      <a:pt x="571008" y="295747"/>
                      <a:pt x="572938" y="306710"/>
                    </a:cubicBezTo>
                    <a:lnTo>
                      <a:pt x="603212" y="478147"/>
                    </a:lnTo>
                    <a:cubicBezTo>
                      <a:pt x="604057" y="480556"/>
                      <a:pt x="604539" y="483086"/>
                      <a:pt x="604539" y="485736"/>
                    </a:cubicBezTo>
                    <a:cubicBezTo>
                      <a:pt x="604539" y="498627"/>
                      <a:pt x="594166" y="508988"/>
                      <a:pt x="581381" y="508988"/>
                    </a:cubicBezTo>
                    <a:lnTo>
                      <a:pt x="581019" y="508988"/>
                    </a:lnTo>
                    <a:lnTo>
                      <a:pt x="331108" y="508988"/>
                    </a:lnTo>
                    <a:cubicBezTo>
                      <a:pt x="324233" y="508988"/>
                      <a:pt x="317720" y="505976"/>
                      <a:pt x="313378" y="500675"/>
                    </a:cubicBezTo>
                    <a:cubicBezTo>
                      <a:pt x="308915" y="495495"/>
                      <a:pt x="307106" y="488507"/>
                      <a:pt x="308312" y="481761"/>
                    </a:cubicBezTo>
                    <a:lnTo>
                      <a:pt x="339189" y="306710"/>
                    </a:lnTo>
                    <a:cubicBezTo>
                      <a:pt x="341119" y="295747"/>
                      <a:pt x="350768" y="287554"/>
                      <a:pt x="362106" y="287554"/>
                    </a:cubicBezTo>
                    <a:close/>
                    <a:moveTo>
                      <a:pt x="208081" y="54053"/>
                    </a:moveTo>
                    <a:lnTo>
                      <a:pt x="396118" y="54053"/>
                    </a:lnTo>
                    <a:cubicBezTo>
                      <a:pt x="407455" y="54053"/>
                      <a:pt x="417104" y="62122"/>
                      <a:pt x="419034" y="73201"/>
                    </a:cubicBezTo>
                    <a:lnTo>
                      <a:pt x="449308" y="244446"/>
                    </a:lnTo>
                    <a:cubicBezTo>
                      <a:pt x="450153" y="246855"/>
                      <a:pt x="450635" y="249504"/>
                      <a:pt x="450635" y="252154"/>
                    </a:cubicBezTo>
                    <a:cubicBezTo>
                      <a:pt x="450635" y="264919"/>
                      <a:pt x="440262" y="275275"/>
                      <a:pt x="427357" y="275275"/>
                    </a:cubicBezTo>
                    <a:lnTo>
                      <a:pt x="427115" y="275275"/>
                    </a:lnTo>
                    <a:lnTo>
                      <a:pt x="177204" y="275275"/>
                    </a:lnTo>
                    <a:cubicBezTo>
                      <a:pt x="170329" y="275275"/>
                      <a:pt x="163816" y="272265"/>
                      <a:pt x="159353" y="266966"/>
                    </a:cubicBezTo>
                    <a:cubicBezTo>
                      <a:pt x="155011" y="261788"/>
                      <a:pt x="153202" y="254803"/>
                      <a:pt x="154288" y="248059"/>
                    </a:cubicBezTo>
                    <a:lnTo>
                      <a:pt x="185285" y="73201"/>
                    </a:lnTo>
                    <a:cubicBezTo>
                      <a:pt x="187215" y="62122"/>
                      <a:pt x="196864" y="54053"/>
                      <a:pt x="208081" y="54053"/>
                    </a:cubicBezTo>
                    <a:close/>
                    <a:moveTo>
                      <a:pt x="518273" y="0"/>
                    </a:moveTo>
                    <a:cubicBezTo>
                      <a:pt x="531177" y="0"/>
                      <a:pt x="541548" y="10358"/>
                      <a:pt x="541548" y="23244"/>
                    </a:cubicBezTo>
                    <a:lnTo>
                      <a:pt x="541548" y="54075"/>
                    </a:lnTo>
                    <a:lnTo>
                      <a:pt x="572422" y="54075"/>
                    </a:lnTo>
                    <a:cubicBezTo>
                      <a:pt x="585205" y="54075"/>
                      <a:pt x="595577" y="64433"/>
                      <a:pt x="595577" y="77199"/>
                    </a:cubicBezTo>
                    <a:cubicBezTo>
                      <a:pt x="595577" y="89965"/>
                      <a:pt x="585205" y="100322"/>
                      <a:pt x="572422" y="100322"/>
                    </a:cubicBezTo>
                    <a:lnTo>
                      <a:pt x="541548" y="100322"/>
                    </a:lnTo>
                    <a:lnTo>
                      <a:pt x="541548" y="131274"/>
                    </a:lnTo>
                    <a:cubicBezTo>
                      <a:pt x="541548" y="144040"/>
                      <a:pt x="531177" y="154397"/>
                      <a:pt x="518273" y="154397"/>
                    </a:cubicBezTo>
                    <a:cubicBezTo>
                      <a:pt x="505489" y="154397"/>
                      <a:pt x="495117" y="144040"/>
                      <a:pt x="495117" y="131274"/>
                    </a:cubicBezTo>
                    <a:lnTo>
                      <a:pt x="495117" y="100322"/>
                    </a:lnTo>
                    <a:lnTo>
                      <a:pt x="464244" y="100322"/>
                    </a:lnTo>
                    <a:cubicBezTo>
                      <a:pt x="451340" y="100322"/>
                      <a:pt x="440968" y="89965"/>
                      <a:pt x="440968" y="77199"/>
                    </a:cubicBezTo>
                    <a:cubicBezTo>
                      <a:pt x="440968" y="64433"/>
                      <a:pt x="451340" y="54075"/>
                      <a:pt x="464244" y="54075"/>
                    </a:cubicBezTo>
                    <a:lnTo>
                      <a:pt x="495117" y="54075"/>
                    </a:lnTo>
                    <a:lnTo>
                      <a:pt x="495117" y="23244"/>
                    </a:lnTo>
                    <a:cubicBezTo>
                      <a:pt x="495117" y="10358"/>
                      <a:pt x="505489" y="0"/>
                      <a:pt x="518273" y="0"/>
                    </a:cubicBezTo>
                    <a:close/>
                  </a:path>
                </a:pathLst>
              </a:custGeom>
              <a:solidFill>
                <a:srgbClr val="262845"/>
              </a:solidFill>
              <a:ln w="50800" cap="flat" cmpd="sng" algn="ctr">
                <a:noFill/>
                <a:prstDash val="solid"/>
                <a:miter lim="800000"/>
              </a:ln>
              <a:effectLst/>
            </p:spPr>
            <p:txBody>
              <a:bodyPr wrap="none"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宋体 CN" panose="02020400000000000000" pitchFamily="18" charset="-122"/>
                </a:endParaRPr>
              </a:p>
            </p:txBody>
          </p:sp>
        </p:grpSp>
        <p:grpSp>
          <p:nvGrpSpPr>
            <p:cNvPr id="42" name="组合 41">
              <a:extLst>
                <a:ext uri="{FF2B5EF4-FFF2-40B4-BE49-F238E27FC236}">
                  <a16:creationId xmlns:a16="http://schemas.microsoft.com/office/drawing/2014/main" id="{578AAE63-ECFB-40A3-B2D5-8605B2867F83}"/>
                </a:ext>
              </a:extLst>
            </p:cNvPr>
            <p:cNvGrpSpPr/>
            <p:nvPr/>
          </p:nvGrpSpPr>
          <p:grpSpPr>
            <a:xfrm>
              <a:off x="3651643" y="3624784"/>
              <a:ext cx="2327681" cy="2020673"/>
              <a:chOff x="813894" y="3624784"/>
              <a:chExt cx="2327681" cy="2020673"/>
            </a:xfrm>
          </p:grpSpPr>
          <p:sp>
            <p:nvSpPr>
              <p:cNvPr id="43" name="矩形 42">
                <a:extLst>
                  <a:ext uri="{FF2B5EF4-FFF2-40B4-BE49-F238E27FC236}">
                    <a16:creationId xmlns:a16="http://schemas.microsoft.com/office/drawing/2014/main" id="{00EB65D2-C2B7-4292-8409-947274F937C9}"/>
                  </a:ext>
                </a:extLst>
              </p:cNvPr>
              <p:cNvSpPr/>
              <p:nvPr/>
            </p:nvSpPr>
            <p:spPr>
              <a:xfrm>
                <a:off x="813894" y="4119013"/>
                <a:ext cx="2327681" cy="1526444"/>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单击此处输入您的正文内容单击此处输入您的正文内容单击此处输入您的正文内容单击此处</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44" name="文本框 43">
                <a:extLst>
                  <a:ext uri="{FF2B5EF4-FFF2-40B4-BE49-F238E27FC236}">
                    <a16:creationId xmlns:a16="http://schemas.microsoft.com/office/drawing/2014/main" id="{E4BEEDE1-3860-4D78-B2CA-1CD93AA05DD0}"/>
                  </a:ext>
                </a:extLst>
              </p:cNvPr>
              <p:cNvSpPr txBox="1"/>
              <p:nvPr/>
            </p:nvSpPr>
            <p:spPr>
              <a:xfrm>
                <a:off x="1029886" y="3624784"/>
                <a:ext cx="189569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rPr>
                  <a:t>添加标题</a:t>
                </a:r>
              </a:p>
            </p:txBody>
          </p:sp>
        </p:grpSp>
      </p:grpSp>
      <p:grpSp>
        <p:nvGrpSpPr>
          <p:cNvPr id="52" name="组合 51">
            <a:extLst>
              <a:ext uri="{FF2B5EF4-FFF2-40B4-BE49-F238E27FC236}">
                <a16:creationId xmlns:a16="http://schemas.microsoft.com/office/drawing/2014/main" id="{3DA323D5-4EFC-41A8-8BAB-0A1E1E47812D}"/>
              </a:ext>
            </a:extLst>
          </p:cNvPr>
          <p:cNvGrpSpPr/>
          <p:nvPr/>
        </p:nvGrpSpPr>
        <p:grpSpPr>
          <a:xfrm>
            <a:off x="6270734" y="2455192"/>
            <a:ext cx="2327681" cy="3197076"/>
            <a:chOff x="6489392" y="2455192"/>
            <a:chExt cx="2327681" cy="3197076"/>
          </a:xfrm>
        </p:grpSpPr>
        <p:grpSp>
          <p:nvGrpSpPr>
            <p:cNvPr id="39" name="组合 38">
              <a:extLst>
                <a:ext uri="{FF2B5EF4-FFF2-40B4-BE49-F238E27FC236}">
                  <a16:creationId xmlns:a16="http://schemas.microsoft.com/office/drawing/2014/main" id="{5763F50F-BBF5-45A9-ACDC-865B06167328}"/>
                </a:ext>
              </a:extLst>
            </p:cNvPr>
            <p:cNvGrpSpPr/>
            <p:nvPr/>
          </p:nvGrpSpPr>
          <p:grpSpPr>
            <a:xfrm>
              <a:off x="7162581" y="2455192"/>
              <a:ext cx="981303" cy="981303"/>
              <a:chOff x="7042600" y="2495295"/>
              <a:chExt cx="981303" cy="981303"/>
            </a:xfrm>
          </p:grpSpPr>
          <p:sp>
            <p:nvSpPr>
              <p:cNvPr id="24" name="圆形">
                <a:extLst>
                  <a:ext uri="{FF2B5EF4-FFF2-40B4-BE49-F238E27FC236}">
                    <a16:creationId xmlns:a16="http://schemas.microsoft.com/office/drawing/2014/main" id="{EF580A7E-4E8D-4771-8A20-11980091F9EC}"/>
                  </a:ext>
                </a:extLst>
              </p:cNvPr>
              <p:cNvSpPr/>
              <p:nvPr/>
            </p:nvSpPr>
            <p:spPr>
              <a:xfrm>
                <a:off x="7042600" y="2495295"/>
                <a:ext cx="981303" cy="981303"/>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宋体 CN" panose="02020400000000000000" pitchFamily="18" charset="-122"/>
                </a:endParaRPr>
              </a:p>
            </p:txBody>
          </p:sp>
          <p:pic>
            <p:nvPicPr>
              <p:cNvPr id="36" name="图片 35">
                <a:extLst>
                  <a:ext uri="{FF2B5EF4-FFF2-40B4-BE49-F238E27FC236}">
                    <a16:creationId xmlns:a16="http://schemas.microsoft.com/office/drawing/2014/main" id="{8C7F2DD2-CF29-4956-B085-136A104FA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128" y="2706407"/>
                <a:ext cx="554778" cy="554778"/>
              </a:xfrm>
              <a:prstGeom prst="rect">
                <a:avLst/>
              </a:prstGeom>
            </p:spPr>
          </p:pic>
        </p:grpSp>
        <p:grpSp>
          <p:nvGrpSpPr>
            <p:cNvPr id="45" name="组合 44">
              <a:extLst>
                <a:ext uri="{FF2B5EF4-FFF2-40B4-BE49-F238E27FC236}">
                  <a16:creationId xmlns:a16="http://schemas.microsoft.com/office/drawing/2014/main" id="{EB2CE666-514D-465D-B4AD-A756AC537A66}"/>
                </a:ext>
              </a:extLst>
            </p:cNvPr>
            <p:cNvGrpSpPr/>
            <p:nvPr/>
          </p:nvGrpSpPr>
          <p:grpSpPr>
            <a:xfrm>
              <a:off x="6489392" y="3631595"/>
              <a:ext cx="2327681" cy="2020673"/>
              <a:chOff x="813894" y="3624784"/>
              <a:chExt cx="2327681" cy="2020673"/>
            </a:xfrm>
          </p:grpSpPr>
          <p:sp>
            <p:nvSpPr>
              <p:cNvPr id="46" name="矩形 45">
                <a:extLst>
                  <a:ext uri="{FF2B5EF4-FFF2-40B4-BE49-F238E27FC236}">
                    <a16:creationId xmlns:a16="http://schemas.microsoft.com/office/drawing/2014/main" id="{DFABEFBC-3629-4A08-9CF4-45F72BB816ED}"/>
                  </a:ext>
                </a:extLst>
              </p:cNvPr>
              <p:cNvSpPr/>
              <p:nvPr/>
            </p:nvSpPr>
            <p:spPr>
              <a:xfrm>
                <a:off x="813894" y="4119013"/>
                <a:ext cx="2327681" cy="1526444"/>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单击此处输入您的正文内容单击此处输入您的正文内容单击此处输入您的正文内容单击此处</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47" name="文本框 46">
                <a:extLst>
                  <a:ext uri="{FF2B5EF4-FFF2-40B4-BE49-F238E27FC236}">
                    <a16:creationId xmlns:a16="http://schemas.microsoft.com/office/drawing/2014/main" id="{3518B123-1867-4EB6-8735-C5922729A628}"/>
                  </a:ext>
                </a:extLst>
              </p:cNvPr>
              <p:cNvSpPr txBox="1"/>
              <p:nvPr/>
            </p:nvSpPr>
            <p:spPr>
              <a:xfrm>
                <a:off x="1029886" y="3624784"/>
                <a:ext cx="189569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rPr>
                  <a:t>添加标题</a:t>
                </a:r>
              </a:p>
            </p:txBody>
          </p:sp>
        </p:grpSp>
      </p:grpSp>
      <p:grpSp>
        <p:nvGrpSpPr>
          <p:cNvPr id="51" name="组合 50">
            <a:extLst>
              <a:ext uri="{FF2B5EF4-FFF2-40B4-BE49-F238E27FC236}">
                <a16:creationId xmlns:a16="http://schemas.microsoft.com/office/drawing/2014/main" id="{16E31335-B64A-42B8-8748-056204901D1D}"/>
              </a:ext>
            </a:extLst>
          </p:cNvPr>
          <p:cNvGrpSpPr/>
          <p:nvPr/>
        </p:nvGrpSpPr>
        <p:grpSpPr>
          <a:xfrm>
            <a:off x="9048849" y="2455192"/>
            <a:ext cx="2327681" cy="3197076"/>
            <a:chOff x="9327141" y="2455192"/>
            <a:chExt cx="2327681" cy="3197076"/>
          </a:xfrm>
        </p:grpSpPr>
        <p:grpSp>
          <p:nvGrpSpPr>
            <p:cNvPr id="21" name="组合">
              <a:extLst>
                <a:ext uri="{FF2B5EF4-FFF2-40B4-BE49-F238E27FC236}">
                  <a16:creationId xmlns:a16="http://schemas.microsoft.com/office/drawing/2014/main" id="{09EB7BA9-FEC7-4786-BDB0-80A2EA8FFD39}"/>
                </a:ext>
              </a:extLst>
            </p:cNvPr>
            <p:cNvGrpSpPr/>
            <p:nvPr/>
          </p:nvGrpSpPr>
          <p:grpSpPr>
            <a:xfrm>
              <a:off x="10000330" y="2455192"/>
              <a:ext cx="981303" cy="981303"/>
              <a:chOff x="2312894" y="4867835"/>
              <a:chExt cx="645459" cy="645459"/>
            </a:xfrm>
          </p:grpSpPr>
          <p:sp>
            <p:nvSpPr>
              <p:cNvPr id="22" name="圆形">
                <a:extLst>
                  <a:ext uri="{FF2B5EF4-FFF2-40B4-BE49-F238E27FC236}">
                    <a16:creationId xmlns:a16="http://schemas.microsoft.com/office/drawing/2014/main" id="{415F04D2-2734-466D-93CE-C2EE9097425F}"/>
                  </a:ext>
                </a:extLst>
              </p:cNvPr>
              <p:cNvSpPr/>
              <p:nvPr/>
            </p:nvSpPr>
            <p:spPr>
              <a:xfrm>
                <a:off x="2312894" y="4867835"/>
                <a:ext cx="645459" cy="645459"/>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宋体 CN" panose="02020400000000000000" pitchFamily="18" charset="-122"/>
                </a:endParaRPr>
              </a:p>
            </p:txBody>
          </p:sp>
          <p:sp>
            <p:nvSpPr>
              <p:cNvPr id="23" name="图标">
                <a:extLst>
                  <a:ext uri="{FF2B5EF4-FFF2-40B4-BE49-F238E27FC236}">
                    <a16:creationId xmlns:a16="http://schemas.microsoft.com/office/drawing/2014/main" id="{B72C1780-042A-400F-A054-7274BD41AD78}"/>
                  </a:ext>
                </a:extLst>
              </p:cNvPr>
              <p:cNvSpPr/>
              <p:nvPr/>
            </p:nvSpPr>
            <p:spPr>
              <a:xfrm>
                <a:off x="2488750" y="5038160"/>
                <a:ext cx="293745" cy="304804"/>
              </a:xfrm>
              <a:custGeom>
                <a:avLst/>
                <a:gdLst>
                  <a:gd name="connsiteX0" fmla="*/ 533304 w 585797"/>
                  <a:gd name="connsiteY0" fmla="*/ 452325 h 607851"/>
                  <a:gd name="connsiteX1" fmla="*/ 568750 w 585797"/>
                  <a:gd name="connsiteY1" fmla="*/ 460265 h 607851"/>
                  <a:gd name="connsiteX2" fmla="*/ 585772 w 585797"/>
                  <a:gd name="connsiteY2" fmla="*/ 480255 h 607851"/>
                  <a:gd name="connsiteX3" fmla="*/ 571088 w 585797"/>
                  <a:gd name="connsiteY3" fmla="*/ 502112 h 607851"/>
                  <a:gd name="connsiteX4" fmla="*/ 273212 w 585797"/>
                  <a:gd name="connsiteY4" fmla="*/ 604395 h 607851"/>
                  <a:gd name="connsiteX5" fmla="*/ 252917 w 585797"/>
                  <a:gd name="connsiteY5" fmla="*/ 607851 h 607851"/>
                  <a:gd name="connsiteX6" fmla="*/ 236924 w 585797"/>
                  <a:gd name="connsiteY6" fmla="*/ 605703 h 607851"/>
                  <a:gd name="connsiteX7" fmla="*/ 16205 w 585797"/>
                  <a:gd name="connsiteY7" fmla="*/ 547322 h 607851"/>
                  <a:gd name="connsiteX8" fmla="*/ 25 w 585797"/>
                  <a:gd name="connsiteY8" fmla="*/ 527239 h 607851"/>
                  <a:gd name="connsiteX9" fmla="*/ 14428 w 585797"/>
                  <a:gd name="connsiteY9" fmla="*/ 505755 h 607851"/>
                  <a:gd name="connsiteX10" fmla="*/ 50716 w 585797"/>
                  <a:gd name="connsiteY10" fmla="*/ 492678 h 607851"/>
                  <a:gd name="connsiteX11" fmla="*/ 226449 w 585797"/>
                  <a:gd name="connsiteY11" fmla="*/ 539196 h 607851"/>
                  <a:gd name="connsiteX12" fmla="*/ 252917 w 585797"/>
                  <a:gd name="connsiteY12" fmla="*/ 542652 h 607851"/>
                  <a:gd name="connsiteX13" fmla="*/ 286492 w 585797"/>
                  <a:gd name="connsiteY13" fmla="*/ 537047 h 607851"/>
                  <a:gd name="connsiteX14" fmla="*/ 533215 w 585797"/>
                  <a:gd name="connsiteY14" fmla="*/ 346476 h 607851"/>
                  <a:gd name="connsiteX15" fmla="*/ 568751 w 585797"/>
                  <a:gd name="connsiteY15" fmla="*/ 354414 h 607851"/>
                  <a:gd name="connsiteX16" fmla="*/ 585772 w 585797"/>
                  <a:gd name="connsiteY16" fmla="*/ 374490 h 607851"/>
                  <a:gd name="connsiteX17" fmla="*/ 571089 w 585797"/>
                  <a:gd name="connsiteY17" fmla="*/ 396248 h 607851"/>
                  <a:gd name="connsiteX18" fmla="*/ 273237 w 585797"/>
                  <a:gd name="connsiteY18" fmla="*/ 498500 h 607851"/>
                  <a:gd name="connsiteX19" fmla="*/ 252944 w 585797"/>
                  <a:gd name="connsiteY19" fmla="*/ 501861 h 607851"/>
                  <a:gd name="connsiteX20" fmla="*/ 236952 w 585797"/>
                  <a:gd name="connsiteY20" fmla="*/ 499807 h 607851"/>
                  <a:gd name="connsiteX21" fmla="*/ 16251 w 585797"/>
                  <a:gd name="connsiteY21" fmla="*/ 441444 h 607851"/>
                  <a:gd name="connsiteX22" fmla="*/ 73 w 585797"/>
                  <a:gd name="connsiteY22" fmla="*/ 421367 h 607851"/>
                  <a:gd name="connsiteX23" fmla="*/ 14474 w 585797"/>
                  <a:gd name="connsiteY23" fmla="*/ 399983 h 607851"/>
                  <a:gd name="connsiteX24" fmla="*/ 50759 w 585797"/>
                  <a:gd name="connsiteY24" fmla="*/ 386910 h 607851"/>
                  <a:gd name="connsiteX25" fmla="*/ 226478 w 585797"/>
                  <a:gd name="connsiteY25" fmla="*/ 433413 h 607851"/>
                  <a:gd name="connsiteX26" fmla="*/ 252944 w 585797"/>
                  <a:gd name="connsiteY26" fmla="*/ 436775 h 607851"/>
                  <a:gd name="connsiteX27" fmla="*/ 286517 w 585797"/>
                  <a:gd name="connsiteY27" fmla="*/ 431172 h 607851"/>
                  <a:gd name="connsiteX28" fmla="*/ 463638 w 585797"/>
                  <a:gd name="connsiteY28" fmla="*/ 224963 h 607851"/>
                  <a:gd name="connsiteX29" fmla="*/ 568751 w 585797"/>
                  <a:gd name="connsiteY29" fmla="*/ 248492 h 607851"/>
                  <a:gd name="connsiteX30" fmla="*/ 585772 w 585797"/>
                  <a:gd name="connsiteY30" fmla="*/ 268566 h 607851"/>
                  <a:gd name="connsiteX31" fmla="*/ 571089 w 585797"/>
                  <a:gd name="connsiteY31" fmla="*/ 290321 h 607851"/>
                  <a:gd name="connsiteX32" fmla="*/ 273237 w 585797"/>
                  <a:gd name="connsiteY32" fmla="*/ 392560 h 607851"/>
                  <a:gd name="connsiteX33" fmla="*/ 252944 w 585797"/>
                  <a:gd name="connsiteY33" fmla="*/ 396014 h 607851"/>
                  <a:gd name="connsiteX34" fmla="*/ 236952 w 585797"/>
                  <a:gd name="connsiteY34" fmla="*/ 393960 h 607851"/>
                  <a:gd name="connsiteX35" fmla="*/ 16251 w 585797"/>
                  <a:gd name="connsiteY35" fmla="*/ 335511 h 607851"/>
                  <a:gd name="connsiteX36" fmla="*/ 73 w 585797"/>
                  <a:gd name="connsiteY36" fmla="*/ 315437 h 607851"/>
                  <a:gd name="connsiteX37" fmla="*/ 14474 w 585797"/>
                  <a:gd name="connsiteY37" fmla="*/ 294056 h 607851"/>
                  <a:gd name="connsiteX38" fmla="*/ 138011 w 585797"/>
                  <a:gd name="connsiteY38" fmla="*/ 249613 h 607851"/>
                  <a:gd name="connsiteX39" fmla="*/ 180094 w 585797"/>
                  <a:gd name="connsiteY39" fmla="*/ 263618 h 607851"/>
                  <a:gd name="connsiteX40" fmla="*/ 181497 w 585797"/>
                  <a:gd name="connsiteY40" fmla="*/ 263711 h 607851"/>
                  <a:gd name="connsiteX41" fmla="*/ 182806 w 585797"/>
                  <a:gd name="connsiteY41" fmla="*/ 263711 h 607851"/>
                  <a:gd name="connsiteX42" fmla="*/ 378444 w 585797"/>
                  <a:gd name="connsiteY42" fmla="*/ 263711 h 607851"/>
                  <a:gd name="connsiteX43" fmla="*/ 463638 w 585797"/>
                  <a:gd name="connsiteY43" fmla="*/ 224963 h 607851"/>
                  <a:gd name="connsiteX44" fmla="*/ 282669 w 585797"/>
                  <a:gd name="connsiteY44" fmla="*/ 0 h 607851"/>
                  <a:gd name="connsiteX45" fmla="*/ 376661 w 585797"/>
                  <a:gd name="connsiteY45" fmla="*/ 77792 h 607851"/>
                  <a:gd name="connsiteX46" fmla="*/ 378438 w 585797"/>
                  <a:gd name="connsiteY46" fmla="*/ 77699 h 607851"/>
                  <a:gd name="connsiteX47" fmla="*/ 451106 w 585797"/>
                  <a:gd name="connsiteY47" fmla="*/ 150354 h 607851"/>
                  <a:gd name="connsiteX48" fmla="*/ 378438 w 585797"/>
                  <a:gd name="connsiteY48" fmla="*/ 222916 h 607851"/>
                  <a:gd name="connsiteX49" fmla="*/ 182785 w 585797"/>
                  <a:gd name="connsiteY49" fmla="*/ 222916 h 607851"/>
                  <a:gd name="connsiteX50" fmla="*/ 134620 w 585797"/>
                  <a:gd name="connsiteY50" fmla="*/ 170806 h 607851"/>
                  <a:gd name="connsiteX51" fmla="*/ 186900 w 585797"/>
                  <a:gd name="connsiteY51" fmla="*/ 118602 h 607851"/>
                  <a:gd name="connsiteX52" fmla="*/ 189893 w 585797"/>
                  <a:gd name="connsiteY52" fmla="*/ 118976 h 607851"/>
                  <a:gd name="connsiteX53" fmla="*/ 186900 w 585797"/>
                  <a:gd name="connsiteY53" fmla="*/ 95629 h 607851"/>
                  <a:gd name="connsiteX54" fmla="*/ 282669 w 585797"/>
                  <a:gd name="connsiteY5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5797" h="607851">
                    <a:moveTo>
                      <a:pt x="533304" y="452325"/>
                    </a:moveTo>
                    <a:lnTo>
                      <a:pt x="568750" y="460265"/>
                    </a:lnTo>
                    <a:cubicBezTo>
                      <a:pt x="578290" y="462413"/>
                      <a:pt x="585210" y="470540"/>
                      <a:pt x="585772" y="480255"/>
                    </a:cubicBezTo>
                    <a:cubicBezTo>
                      <a:pt x="586239" y="489969"/>
                      <a:pt x="580254" y="498936"/>
                      <a:pt x="571088" y="502112"/>
                    </a:cubicBezTo>
                    <a:lnTo>
                      <a:pt x="273212" y="604395"/>
                    </a:lnTo>
                    <a:cubicBezTo>
                      <a:pt x="266665" y="606730"/>
                      <a:pt x="259838" y="607851"/>
                      <a:pt x="252917" y="607851"/>
                    </a:cubicBezTo>
                    <a:cubicBezTo>
                      <a:pt x="247586" y="607851"/>
                      <a:pt x="242162" y="607104"/>
                      <a:pt x="236924" y="605703"/>
                    </a:cubicBezTo>
                    <a:lnTo>
                      <a:pt x="16205" y="547322"/>
                    </a:lnTo>
                    <a:cubicBezTo>
                      <a:pt x="6946" y="544894"/>
                      <a:pt x="399" y="536674"/>
                      <a:pt x="25" y="527239"/>
                    </a:cubicBezTo>
                    <a:cubicBezTo>
                      <a:pt x="-442" y="517712"/>
                      <a:pt x="5450" y="509025"/>
                      <a:pt x="14428" y="505755"/>
                    </a:cubicBezTo>
                    <a:lnTo>
                      <a:pt x="50716" y="492678"/>
                    </a:lnTo>
                    <a:lnTo>
                      <a:pt x="226449" y="539196"/>
                    </a:lnTo>
                    <a:cubicBezTo>
                      <a:pt x="235147" y="541531"/>
                      <a:pt x="244032" y="542652"/>
                      <a:pt x="252917" y="542652"/>
                    </a:cubicBezTo>
                    <a:cubicBezTo>
                      <a:pt x="264420" y="542652"/>
                      <a:pt x="275643" y="540784"/>
                      <a:pt x="286492" y="537047"/>
                    </a:cubicBezTo>
                    <a:close/>
                    <a:moveTo>
                      <a:pt x="533215" y="346476"/>
                    </a:moveTo>
                    <a:lnTo>
                      <a:pt x="568751" y="354414"/>
                    </a:lnTo>
                    <a:cubicBezTo>
                      <a:pt x="578290" y="356561"/>
                      <a:pt x="585211" y="364779"/>
                      <a:pt x="585772" y="374490"/>
                    </a:cubicBezTo>
                    <a:cubicBezTo>
                      <a:pt x="586239" y="384202"/>
                      <a:pt x="580254" y="393073"/>
                      <a:pt x="571089" y="396248"/>
                    </a:cubicBezTo>
                    <a:lnTo>
                      <a:pt x="273237" y="498500"/>
                    </a:lnTo>
                    <a:cubicBezTo>
                      <a:pt x="266691" y="500741"/>
                      <a:pt x="259864" y="501861"/>
                      <a:pt x="252944" y="501861"/>
                    </a:cubicBezTo>
                    <a:cubicBezTo>
                      <a:pt x="247613" y="501861"/>
                      <a:pt x="242189" y="501208"/>
                      <a:pt x="236952" y="499807"/>
                    </a:cubicBezTo>
                    <a:lnTo>
                      <a:pt x="16251" y="441444"/>
                    </a:lnTo>
                    <a:cubicBezTo>
                      <a:pt x="7087" y="439016"/>
                      <a:pt x="447" y="430892"/>
                      <a:pt x="73" y="421367"/>
                    </a:cubicBezTo>
                    <a:cubicBezTo>
                      <a:pt x="-301" y="411843"/>
                      <a:pt x="5497" y="403158"/>
                      <a:pt x="14474" y="399983"/>
                    </a:cubicBezTo>
                    <a:lnTo>
                      <a:pt x="50759" y="386910"/>
                    </a:lnTo>
                    <a:lnTo>
                      <a:pt x="226478" y="433413"/>
                    </a:lnTo>
                    <a:cubicBezTo>
                      <a:pt x="235176" y="435655"/>
                      <a:pt x="244060" y="436775"/>
                      <a:pt x="252944" y="436775"/>
                    </a:cubicBezTo>
                    <a:cubicBezTo>
                      <a:pt x="264446" y="436775"/>
                      <a:pt x="275762" y="434907"/>
                      <a:pt x="286517" y="431172"/>
                    </a:cubicBezTo>
                    <a:close/>
                    <a:moveTo>
                      <a:pt x="463638" y="224963"/>
                    </a:moveTo>
                    <a:lnTo>
                      <a:pt x="568751" y="248492"/>
                    </a:lnTo>
                    <a:cubicBezTo>
                      <a:pt x="578290" y="250640"/>
                      <a:pt x="585211" y="258856"/>
                      <a:pt x="585772" y="268566"/>
                    </a:cubicBezTo>
                    <a:cubicBezTo>
                      <a:pt x="586239" y="278277"/>
                      <a:pt x="580254" y="287147"/>
                      <a:pt x="571089" y="290321"/>
                    </a:cubicBezTo>
                    <a:lnTo>
                      <a:pt x="273237" y="392560"/>
                    </a:lnTo>
                    <a:cubicBezTo>
                      <a:pt x="266691" y="394894"/>
                      <a:pt x="259864" y="396014"/>
                      <a:pt x="252944" y="396014"/>
                    </a:cubicBezTo>
                    <a:cubicBezTo>
                      <a:pt x="247613" y="396014"/>
                      <a:pt x="242189" y="395267"/>
                      <a:pt x="236952" y="393960"/>
                    </a:cubicBezTo>
                    <a:lnTo>
                      <a:pt x="16251" y="335511"/>
                    </a:lnTo>
                    <a:cubicBezTo>
                      <a:pt x="7087" y="333084"/>
                      <a:pt x="447" y="324961"/>
                      <a:pt x="73" y="315437"/>
                    </a:cubicBezTo>
                    <a:cubicBezTo>
                      <a:pt x="-301" y="305914"/>
                      <a:pt x="5497" y="297230"/>
                      <a:pt x="14474" y="294056"/>
                    </a:cubicBezTo>
                    <a:lnTo>
                      <a:pt x="138011" y="249613"/>
                    </a:lnTo>
                    <a:cubicBezTo>
                      <a:pt x="150449" y="257362"/>
                      <a:pt x="164570" y="262591"/>
                      <a:pt x="180094" y="263618"/>
                    </a:cubicBezTo>
                    <a:lnTo>
                      <a:pt x="181497" y="263711"/>
                    </a:lnTo>
                    <a:lnTo>
                      <a:pt x="182806" y="263711"/>
                    </a:lnTo>
                    <a:lnTo>
                      <a:pt x="378444" y="263711"/>
                    </a:lnTo>
                    <a:cubicBezTo>
                      <a:pt x="412391" y="263711"/>
                      <a:pt x="442784" y="248679"/>
                      <a:pt x="463638" y="224963"/>
                    </a:cubicBezTo>
                    <a:close/>
                    <a:moveTo>
                      <a:pt x="282669" y="0"/>
                    </a:moveTo>
                    <a:cubicBezTo>
                      <a:pt x="329431" y="0"/>
                      <a:pt x="368337" y="33526"/>
                      <a:pt x="376661" y="77792"/>
                    </a:cubicBezTo>
                    <a:cubicBezTo>
                      <a:pt x="377222" y="77792"/>
                      <a:pt x="377877" y="77699"/>
                      <a:pt x="378438" y="77699"/>
                    </a:cubicBezTo>
                    <a:cubicBezTo>
                      <a:pt x="418560" y="77699"/>
                      <a:pt x="451106" y="110198"/>
                      <a:pt x="451106" y="150354"/>
                    </a:cubicBezTo>
                    <a:cubicBezTo>
                      <a:pt x="451106" y="190417"/>
                      <a:pt x="418560" y="222916"/>
                      <a:pt x="378438" y="222916"/>
                    </a:cubicBezTo>
                    <a:lnTo>
                      <a:pt x="182785" y="222916"/>
                    </a:lnTo>
                    <a:cubicBezTo>
                      <a:pt x="155570" y="221142"/>
                      <a:pt x="134620" y="198449"/>
                      <a:pt x="134620" y="170806"/>
                    </a:cubicBezTo>
                    <a:cubicBezTo>
                      <a:pt x="134620" y="141949"/>
                      <a:pt x="158095" y="118602"/>
                      <a:pt x="186900" y="118602"/>
                    </a:cubicBezTo>
                    <a:cubicBezTo>
                      <a:pt x="187929" y="118602"/>
                      <a:pt x="188864" y="118883"/>
                      <a:pt x="189893" y="118976"/>
                    </a:cubicBezTo>
                    <a:cubicBezTo>
                      <a:pt x="188023" y="111505"/>
                      <a:pt x="186900" y="103660"/>
                      <a:pt x="186900" y="95629"/>
                    </a:cubicBezTo>
                    <a:cubicBezTo>
                      <a:pt x="186900" y="42772"/>
                      <a:pt x="229734" y="0"/>
                      <a:pt x="282669" y="0"/>
                    </a:cubicBezTo>
                    <a:close/>
                  </a:path>
                </a:pathLst>
              </a:custGeom>
              <a:solidFill>
                <a:srgbClr val="262845"/>
              </a:solidFill>
              <a:ln w="50800" cap="flat" cmpd="sng" algn="ctr">
                <a:noFill/>
                <a:prstDash val="solid"/>
                <a:miter lim="800000"/>
              </a:ln>
              <a:effectLst/>
            </p:spPr>
            <p:txBody>
              <a:bodyPr wrap="none"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宋体 CN" panose="02020400000000000000" pitchFamily="18" charset="-122"/>
                </a:endParaRPr>
              </a:p>
            </p:txBody>
          </p:sp>
        </p:grpSp>
        <p:grpSp>
          <p:nvGrpSpPr>
            <p:cNvPr id="48" name="组合 47">
              <a:extLst>
                <a:ext uri="{FF2B5EF4-FFF2-40B4-BE49-F238E27FC236}">
                  <a16:creationId xmlns:a16="http://schemas.microsoft.com/office/drawing/2014/main" id="{B83E323C-4BCE-4D3B-8A3B-8E7B3A342F19}"/>
                </a:ext>
              </a:extLst>
            </p:cNvPr>
            <p:cNvGrpSpPr/>
            <p:nvPr/>
          </p:nvGrpSpPr>
          <p:grpSpPr>
            <a:xfrm>
              <a:off x="9327141" y="3631595"/>
              <a:ext cx="2327681" cy="2020673"/>
              <a:chOff x="813894" y="3624784"/>
              <a:chExt cx="2327681" cy="2020673"/>
            </a:xfrm>
          </p:grpSpPr>
          <p:sp>
            <p:nvSpPr>
              <p:cNvPr id="49" name="矩形 48">
                <a:extLst>
                  <a:ext uri="{FF2B5EF4-FFF2-40B4-BE49-F238E27FC236}">
                    <a16:creationId xmlns:a16="http://schemas.microsoft.com/office/drawing/2014/main" id="{AC354A5B-AAC4-4FA6-B8D7-C3B4C132EDFB}"/>
                  </a:ext>
                </a:extLst>
              </p:cNvPr>
              <p:cNvSpPr/>
              <p:nvPr/>
            </p:nvSpPr>
            <p:spPr>
              <a:xfrm>
                <a:off x="813894" y="4119013"/>
                <a:ext cx="2327681" cy="1526444"/>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单击此处输入您的正文内容单击此处输入您的正文内容单击此处输入您的正文内容单击此处</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50" name="文本框 49">
                <a:extLst>
                  <a:ext uri="{FF2B5EF4-FFF2-40B4-BE49-F238E27FC236}">
                    <a16:creationId xmlns:a16="http://schemas.microsoft.com/office/drawing/2014/main" id="{14D65B97-64AC-4B68-A207-2829F60BCABD}"/>
                  </a:ext>
                </a:extLst>
              </p:cNvPr>
              <p:cNvSpPr txBox="1"/>
              <p:nvPr/>
            </p:nvSpPr>
            <p:spPr>
              <a:xfrm>
                <a:off x="1029886" y="3624784"/>
                <a:ext cx="189569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rPr>
                  <a:t>添加标题</a:t>
                </a:r>
              </a:p>
            </p:txBody>
          </p:sp>
        </p:grpSp>
      </p:grpSp>
    </p:spTree>
    <p:extLst>
      <p:ext uri="{BB962C8B-B14F-4D97-AF65-F5344CB8AC3E}">
        <p14:creationId xmlns:p14="http://schemas.microsoft.com/office/powerpoint/2010/main" val="87797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496724-9616-4E61-9EE6-BF334719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4" name="文本框 3">
            <a:extLst>
              <a:ext uri="{FF2B5EF4-FFF2-40B4-BE49-F238E27FC236}">
                <a16:creationId xmlns:a16="http://schemas.microsoft.com/office/drawing/2014/main" id="{4657D795-25B0-4BB9-A4E2-C46AE85D49DF}"/>
              </a:ext>
            </a:extLst>
          </p:cNvPr>
          <p:cNvSpPr txBox="1"/>
          <p:nvPr/>
        </p:nvSpPr>
        <p:spPr>
          <a:xfrm>
            <a:off x="6244653" y="2504952"/>
            <a:ext cx="3839981"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rPr>
              <a:t>PART 04</a:t>
            </a:r>
            <a:endParaRPr kumimoji="0" lang="zh-CN" altLang="en-US"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endParaRPr>
          </a:p>
        </p:txBody>
      </p:sp>
      <p:sp>
        <p:nvSpPr>
          <p:cNvPr id="6" name="文本框 5">
            <a:extLst>
              <a:ext uri="{FF2B5EF4-FFF2-40B4-BE49-F238E27FC236}">
                <a16:creationId xmlns:a16="http://schemas.microsoft.com/office/drawing/2014/main" id="{35C318DE-5EF1-45D8-B0C2-CF3354AC2D12}"/>
              </a:ext>
            </a:extLst>
          </p:cNvPr>
          <p:cNvSpPr txBox="1"/>
          <p:nvPr/>
        </p:nvSpPr>
        <p:spPr>
          <a:xfrm>
            <a:off x="6632072" y="3762531"/>
            <a:ext cx="3065143" cy="646331"/>
          </a:xfrm>
          <a:prstGeom prst="rect">
            <a:avLst/>
          </a:prstGeom>
          <a:noFill/>
        </p:spPr>
        <p:txBody>
          <a:bodyPr wrap="square">
            <a:spAutoFit/>
          </a:bodyPr>
          <a:lstStyle/>
          <a:p>
            <a:pPr algn="dist"/>
            <a:r>
              <a:rPr lang="zh-CN" altLang="en-US" sz="36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预期收益情况</a:t>
            </a:r>
            <a:endParaRPr lang="zh-CN" altLang="en-US" sz="3600" dirty="0">
              <a:latin typeface="汉仪中黑简" panose="02010609000101010101" pitchFamily="49" charset="-122"/>
              <a:ea typeface="汉仪中黑简" panose="02010609000101010101" pitchFamily="49" charset="-122"/>
            </a:endParaRPr>
          </a:p>
        </p:txBody>
      </p:sp>
      <p:sp>
        <p:nvSpPr>
          <p:cNvPr id="7" name="矩形: 圆角 6">
            <a:extLst>
              <a:ext uri="{FF2B5EF4-FFF2-40B4-BE49-F238E27FC236}">
                <a16:creationId xmlns:a16="http://schemas.microsoft.com/office/drawing/2014/main" id="{76EFCE21-B732-4B56-B472-95E6C4E52B1E}"/>
              </a:ext>
            </a:extLst>
          </p:cNvPr>
          <p:cNvSpPr/>
          <p:nvPr/>
        </p:nvSpPr>
        <p:spPr>
          <a:xfrm>
            <a:off x="6244653" y="3732551"/>
            <a:ext cx="3839981" cy="71139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257761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04.</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预期收益情况</a:t>
            </a:r>
          </a:p>
        </p:txBody>
      </p:sp>
      <p:sp>
        <p:nvSpPr>
          <p:cNvPr id="5" name="椭圆 4">
            <a:extLst>
              <a:ext uri="{FF2B5EF4-FFF2-40B4-BE49-F238E27FC236}">
                <a16:creationId xmlns:a16="http://schemas.microsoft.com/office/drawing/2014/main" id="{48BC006E-D08D-4CE5-9835-3A97A697C4D7}"/>
              </a:ext>
            </a:extLst>
          </p:cNvPr>
          <p:cNvSpPr/>
          <p:nvPr/>
        </p:nvSpPr>
        <p:spPr>
          <a:xfrm>
            <a:off x="5246206" y="2531825"/>
            <a:ext cx="2963694" cy="2963694"/>
          </a:xfrm>
          <a:prstGeom prst="ellipse">
            <a:avLst/>
          </a:prstGeom>
          <a:gradFill>
            <a:gsLst>
              <a:gs pos="20000">
                <a:srgbClr val="F1C537"/>
              </a:gs>
              <a:gs pos="100000">
                <a:srgbClr val="E25E1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中黑简" panose="02010609000101010101" pitchFamily="49" charset="-122"/>
              <a:ea typeface="汉仪中黑简" panose="02010609000101010101" pitchFamily="49" charset="-122"/>
            </a:endParaRPr>
          </a:p>
        </p:txBody>
      </p:sp>
      <p:sp>
        <p:nvSpPr>
          <p:cNvPr id="6" name="椭圆 5">
            <a:extLst>
              <a:ext uri="{FF2B5EF4-FFF2-40B4-BE49-F238E27FC236}">
                <a16:creationId xmlns:a16="http://schemas.microsoft.com/office/drawing/2014/main" id="{1C29476A-3B55-455A-A434-1EA341AC1EF4}"/>
              </a:ext>
            </a:extLst>
          </p:cNvPr>
          <p:cNvSpPr/>
          <p:nvPr/>
        </p:nvSpPr>
        <p:spPr>
          <a:xfrm>
            <a:off x="5513519" y="2799138"/>
            <a:ext cx="2429068" cy="2429067"/>
          </a:xfrm>
          <a:prstGeom prst="ellipse">
            <a:avLst/>
          </a:prstGeom>
          <a:blipFill dpi="0" rotWithShape="1">
            <a:blip r:embed="rId3"/>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中黑简" panose="02010609000101010101" pitchFamily="49" charset="-122"/>
              <a:ea typeface="汉仪中黑简" panose="02010609000101010101" pitchFamily="49" charset="-122"/>
            </a:endParaRPr>
          </a:p>
        </p:txBody>
      </p:sp>
      <p:sp>
        <p:nvSpPr>
          <p:cNvPr id="8" name="椭圆 7">
            <a:extLst>
              <a:ext uri="{FF2B5EF4-FFF2-40B4-BE49-F238E27FC236}">
                <a16:creationId xmlns:a16="http://schemas.microsoft.com/office/drawing/2014/main" id="{B4CB1B5A-984E-4118-846D-A8A2A89CF648}"/>
              </a:ext>
            </a:extLst>
          </p:cNvPr>
          <p:cNvSpPr/>
          <p:nvPr/>
        </p:nvSpPr>
        <p:spPr>
          <a:xfrm>
            <a:off x="8470899" y="2531825"/>
            <a:ext cx="2963694" cy="2963694"/>
          </a:xfrm>
          <a:prstGeom prst="ellipse">
            <a:avLst/>
          </a:prstGeom>
          <a:gradFill>
            <a:gsLst>
              <a:gs pos="20000">
                <a:srgbClr val="F1C537"/>
              </a:gs>
              <a:gs pos="100000">
                <a:srgbClr val="E25E1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中黑简" panose="02010609000101010101" pitchFamily="49" charset="-122"/>
              <a:ea typeface="汉仪中黑简" panose="02010609000101010101" pitchFamily="49" charset="-122"/>
            </a:endParaRPr>
          </a:p>
        </p:txBody>
      </p:sp>
      <p:sp>
        <p:nvSpPr>
          <p:cNvPr id="9" name="椭圆 8">
            <a:extLst>
              <a:ext uri="{FF2B5EF4-FFF2-40B4-BE49-F238E27FC236}">
                <a16:creationId xmlns:a16="http://schemas.microsoft.com/office/drawing/2014/main" id="{59490319-21A3-48AE-9B50-A97BD57D2472}"/>
              </a:ext>
            </a:extLst>
          </p:cNvPr>
          <p:cNvSpPr/>
          <p:nvPr/>
        </p:nvSpPr>
        <p:spPr>
          <a:xfrm>
            <a:off x="8738212" y="2799138"/>
            <a:ext cx="2429068" cy="2429067"/>
          </a:xfrm>
          <a:prstGeom prst="ellipse">
            <a:avLst/>
          </a:prstGeom>
          <a:blipFill dpi="0" rotWithShape="1">
            <a:blip r:embed="rId4"/>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中黑简" panose="02010609000101010101" pitchFamily="49" charset="-122"/>
              <a:ea typeface="汉仪中黑简" panose="02010609000101010101" pitchFamily="49" charset="-122"/>
            </a:endParaRPr>
          </a:p>
        </p:txBody>
      </p:sp>
      <p:grpSp>
        <p:nvGrpSpPr>
          <p:cNvPr id="11" name="组合 10">
            <a:extLst>
              <a:ext uri="{FF2B5EF4-FFF2-40B4-BE49-F238E27FC236}">
                <a16:creationId xmlns:a16="http://schemas.microsoft.com/office/drawing/2014/main" id="{81F3A6B3-FD8F-4696-B82D-8229340A689B}"/>
              </a:ext>
            </a:extLst>
          </p:cNvPr>
          <p:cNvGrpSpPr/>
          <p:nvPr/>
        </p:nvGrpSpPr>
        <p:grpSpPr>
          <a:xfrm>
            <a:off x="916432" y="2311461"/>
            <a:ext cx="2681534" cy="514252"/>
            <a:chOff x="1058780" y="2117559"/>
            <a:chExt cx="3513318" cy="673768"/>
          </a:xfrm>
        </p:grpSpPr>
        <p:sp>
          <p:nvSpPr>
            <p:cNvPr id="13" name="矩形: 圆角 12">
              <a:extLst>
                <a:ext uri="{FF2B5EF4-FFF2-40B4-BE49-F238E27FC236}">
                  <a16:creationId xmlns:a16="http://schemas.microsoft.com/office/drawing/2014/main" id="{B5C2B129-EF94-4A92-BE6E-485E5CE198D3}"/>
                </a:ext>
              </a:extLst>
            </p:cNvPr>
            <p:cNvSpPr/>
            <p:nvPr/>
          </p:nvSpPr>
          <p:spPr>
            <a:xfrm>
              <a:off x="1058780" y="2117559"/>
              <a:ext cx="3513318" cy="673768"/>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sz="2200"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14" name="文本框 13">
              <a:extLst>
                <a:ext uri="{FF2B5EF4-FFF2-40B4-BE49-F238E27FC236}">
                  <a16:creationId xmlns:a16="http://schemas.microsoft.com/office/drawing/2014/main" id="{6A4B667F-14FF-4E0F-8C76-68A140D6EA48}"/>
                </a:ext>
              </a:extLst>
            </p:cNvPr>
            <p:cNvSpPr txBox="1"/>
            <p:nvPr/>
          </p:nvSpPr>
          <p:spPr>
            <a:xfrm>
              <a:off x="1363754" y="2117559"/>
              <a:ext cx="2903368" cy="604869"/>
            </a:xfrm>
            <a:prstGeom prst="rect">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defPPr>
                <a:defRPr lang="zh-CN"/>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rgbClr val="262845"/>
                  </a:solidFill>
                  <a:effectLst/>
                  <a:uLnTx/>
                  <a:uFillTx/>
                  <a:latin typeface="汉仪中黑简" panose="02010609000101010101" pitchFamily="49" charset="-122"/>
                  <a:ea typeface="汉仪中黑简" panose="02010609000101010101" pitchFamily="49" charset="-122"/>
                  <a:cs typeface="+mn-ea"/>
                </a:defRPr>
              </a:lvl1pPr>
            </a:lstStyle>
            <a:p>
              <a:r>
                <a:rPr lang="zh-CN" altLang="en-US" sz="2200" dirty="0"/>
                <a:t>单击输入标题</a:t>
              </a:r>
            </a:p>
          </p:txBody>
        </p:sp>
      </p:grpSp>
      <p:sp>
        <p:nvSpPr>
          <p:cNvPr id="12" name="矩形 11">
            <a:extLst>
              <a:ext uri="{FF2B5EF4-FFF2-40B4-BE49-F238E27FC236}">
                <a16:creationId xmlns:a16="http://schemas.microsoft.com/office/drawing/2014/main" id="{6B6BFC7D-5FD2-4E97-8ED1-379A44B51DE8}"/>
              </a:ext>
            </a:extLst>
          </p:cNvPr>
          <p:cNvSpPr/>
          <p:nvPr/>
        </p:nvSpPr>
        <p:spPr>
          <a:xfrm>
            <a:off x="916432" y="3241248"/>
            <a:ext cx="3875260" cy="2254271"/>
          </a:xfrm>
          <a:prstGeom prst="rect">
            <a:avLst/>
          </a:prstGeom>
          <a:noFill/>
        </p:spPr>
        <p:txBody>
          <a:bodyPr wrap="square" lIns="0" tIns="0" rIns="0" bIns="0" rtlCol="0">
            <a:spAutoFit/>
          </a:bodyPr>
          <a:lstStyle/>
          <a:p>
            <a:pPr defTabSz="457200">
              <a:lnSpc>
                <a:spcPct val="150000"/>
              </a:lnSpc>
              <a:defRPr/>
            </a:pPr>
            <a:r>
              <a:rPr kumimoji="0" lang="zh-CN" altLang="en-US" sz="20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单击此处输入您的正文内容单击此处输入您的正文内容单击此处输入</a:t>
            </a:r>
            <a:endParaRPr kumimoji="0" lang="en-US" altLang="zh-CN" sz="2000" i="0" u="none" strike="noStrike" kern="1200" cap="none" spc="0" normalizeH="0" baseline="0" noProof="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defTabSz="457200">
              <a:lnSpc>
                <a:spcPct val="150000"/>
              </a:lnSpc>
              <a:defRPr/>
            </a:pPr>
            <a:endParaRPr lang="en-US" altLang="zh-CN" sz="2000">
              <a:solidFill>
                <a:schemeClr val="bg1"/>
              </a:solidFill>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defTabSz="457200">
              <a:lnSpc>
                <a:spcPct val="150000"/>
              </a:lnSpc>
              <a:defRPr/>
            </a:pPr>
            <a:r>
              <a:rPr kumimoji="0" lang="zh-CN" altLang="en-US" sz="2000" i="0" u="none" strike="noStrike" kern="1200" cap="none" spc="0" normalizeH="0" baseline="0" noProof="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a:t>
            </a:r>
            <a:r>
              <a:rPr kumimoji="0" lang="zh-CN" altLang="en-US" sz="20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此处输入您的正文内容单击此处输入您的正文内容单击此处输入</a:t>
            </a:r>
            <a:endParaRPr kumimoji="0" lang="en-US" altLang="zh-CN" sz="20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Tree>
    <p:extLst>
      <p:ext uri="{BB962C8B-B14F-4D97-AF65-F5344CB8AC3E}">
        <p14:creationId xmlns:p14="http://schemas.microsoft.com/office/powerpoint/2010/main" val="63953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04.</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预期收益情况</a:t>
            </a:r>
          </a:p>
        </p:txBody>
      </p:sp>
      <p:graphicFrame>
        <p:nvGraphicFramePr>
          <p:cNvPr id="4" name="图表 3">
            <a:extLst>
              <a:ext uri="{FF2B5EF4-FFF2-40B4-BE49-F238E27FC236}">
                <a16:creationId xmlns:a16="http://schemas.microsoft.com/office/drawing/2014/main" id="{2166BC36-CA44-4B5C-8DE5-7FC5AAAAB6A6}"/>
              </a:ext>
            </a:extLst>
          </p:cNvPr>
          <p:cNvGraphicFramePr/>
          <p:nvPr>
            <p:extLst>
              <p:ext uri="{D42A27DB-BD31-4B8C-83A1-F6EECF244321}">
                <p14:modId xmlns:p14="http://schemas.microsoft.com/office/powerpoint/2010/main" val="748333154"/>
              </p:ext>
            </p:extLst>
          </p:nvPr>
        </p:nvGraphicFramePr>
        <p:xfrm>
          <a:off x="768648" y="1794399"/>
          <a:ext cx="5676533" cy="4447374"/>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a:extLst>
              <a:ext uri="{FF2B5EF4-FFF2-40B4-BE49-F238E27FC236}">
                <a16:creationId xmlns:a16="http://schemas.microsoft.com/office/drawing/2014/main" id="{3AF7DF25-6DFC-4C8B-9393-E59483A0266D}"/>
              </a:ext>
            </a:extLst>
          </p:cNvPr>
          <p:cNvSpPr/>
          <p:nvPr/>
        </p:nvSpPr>
        <p:spPr>
          <a:xfrm>
            <a:off x="6785811" y="2356017"/>
            <a:ext cx="4756876" cy="787780"/>
          </a:xfrm>
          <a:prstGeom prst="rect">
            <a:avLst/>
          </a:prstGeom>
        </p:spPr>
        <p:txBody>
          <a:bodyPr wrap="square">
            <a:spAutoFit/>
          </a:bodyPr>
          <a:lstStyle/>
          <a:p>
            <a:pPr defTabSz="457200">
              <a:lnSpc>
                <a:spcPct val="150000"/>
              </a:lnSpc>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单击此处输入您的正文内容单击此处输入您的正文内容单击单击此处输入您的正文内容单击内容单击</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6" name="矩形 5">
            <a:extLst>
              <a:ext uri="{FF2B5EF4-FFF2-40B4-BE49-F238E27FC236}">
                <a16:creationId xmlns:a16="http://schemas.microsoft.com/office/drawing/2014/main" id="{AF1C644F-784F-4252-80D3-315FA228ACCA}"/>
              </a:ext>
            </a:extLst>
          </p:cNvPr>
          <p:cNvSpPr/>
          <p:nvPr/>
        </p:nvSpPr>
        <p:spPr>
          <a:xfrm>
            <a:off x="6785811" y="3625630"/>
            <a:ext cx="4756876" cy="787780"/>
          </a:xfrm>
          <a:prstGeom prst="rect">
            <a:avLst/>
          </a:prstGeom>
        </p:spPr>
        <p:txBody>
          <a:bodyPr wrap="square">
            <a:spAutoFit/>
          </a:bodyPr>
          <a:lstStyle/>
          <a:p>
            <a:pPr defTabSz="457200">
              <a:lnSpc>
                <a:spcPct val="150000"/>
              </a:lnSpc>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单击此处输入您的正文内容单击此处输入您的正文内容单击单击此处输入您的正文内容单击内容单击</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7" name="矩形 6">
            <a:extLst>
              <a:ext uri="{FF2B5EF4-FFF2-40B4-BE49-F238E27FC236}">
                <a16:creationId xmlns:a16="http://schemas.microsoft.com/office/drawing/2014/main" id="{752A7637-2DDC-4CF7-8222-0037BA9678DF}"/>
              </a:ext>
            </a:extLst>
          </p:cNvPr>
          <p:cNvSpPr/>
          <p:nvPr/>
        </p:nvSpPr>
        <p:spPr>
          <a:xfrm>
            <a:off x="6785811" y="4895243"/>
            <a:ext cx="4756876" cy="787780"/>
          </a:xfrm>
          <a:prstGeom prst="rect">
            <a:avLst/>
          </a:prstGeom>
        </p:spPr>
        <p:txBody>
          <a:bodyPr wrap="square">
            <a:spAutoFit/>
          </a:bodyPr>
          <a:lstStyle/>
          <a:p>
            <a:pPr defTabSz="457200">
              <a:lnSpc>
                <a:spcPct val="150000"/>
              </a:lnSpc>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单击此处输入您的正文内容单击此处输入您的正文内容单击单击此处输入您的正文内容单击内容单击</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8" name="矩形: 圆角 7">
            <a:extLst>
              <a:ext uri="{FF2B5EF4-FFF2-40B4-BE49-F238E27FC236}">
                <a16:creationId xmlns:a16="http://schemas.microsoft.com/office/drawing/2014/main" id="{C3702798-B5C5-466E-A827-AF3D158FAE44}"/>
              </a:ext>
            </a:extLst>
          </p:cNvPr>
          <p:cNvSpPr/>
          <p:nvPr/>
        </p:nvSpPr>
        <p:spPr>
          <a:xfrm>
            <a:off x="1064579" y="1794399"/>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9" name="文本框 8">
            <a:extLst>
              <a:ext uri="{FF2B5EF4-FFF2-40B4-BE49-F238E27FC236}">
                <a16:creationId xmlns:a16="http://schemas.microsoft.com/office/drawing/2014/main" id="{4BA4E9A3-81A1-451A-A860-663A90774E0E}"/>
              </a:ext>
            </a:extLst>
          </p:cNvPr>
          <p:cNvSpPr txBox="1"/>
          <p:nvPr/>
        </p:nvSpPr>
        <p:spPr>
          <a:xfrm>
            <a:off x="1032055" y="1840856"/>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spTree>
    <p:extLst>
      <p:ext uri="{BB962C8B-B14F-4D97-AF65-F5344CB8AC3E}">
        <p14:creationId xmlns:p14="http://schemas.microsoft.com/office/powerpoint/2010/main" val="417647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572E409-AFB2-43EA-B425-1A2AB024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13" name="文本框 12">
            <a:extLst>
              <a:ext uri="{FF2B5EF4-FFF2-40B4-BE49-F238E27FC236}">
                <a16:creationId xmlns:a16="http://schemas.microsoft.com/office/drawing/2014/main" id="{2FAC156C-8AE2-41B2-9638-C8E457F942DD}"/>
              </a:ext>
            </a:extLst>
          </p:cNvPr>
          <p:cNvSpPr txBox="1"/>
          <p:nvPr/>
        </p:nvSpPr>
        <p:spPr>
          <a:xfrm>
            <a:off x="919814" y="2534932"/>
            <a:ext cx="7279806"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站酷文艺体" panose="02000603000000000000" pitchFamily="2" charset="-122"/>
                <a:ea typeface="站酷文艺体" panose="02000603000000000000" pitchFamily="2" charset="-122"/>
              </a:rPr>
              <a:t>感谢您的观看</a:t>
            </a:r>
          </a:p>
        </p:txBody>
      </p:sp>
      <p:grpSp>
        <p:nvGrpSpPr>
          <p:cNvPr id="23" name="组合 22">
            <a:extLst>
              <a:ext uri="{FF2B5EF4-FFF2-40B4-BE49-F238E27FC236}">
                <a16:creationId xmlns:a16="http://schemas.microsoft.com/office/drawing/2014/main" id="{4DD649FF-3852-412E-856F-1B8724082BC5}"/>
              </a:ext>
            </a:extLst>
          </p:cNvPr>
          <p:cNvGrpSpPr/>
          <p:nvPr/>
        </p:nvGrpSpPr>
        <p:grpSpPr>
          <a:xfrm>
            <a:off x="3502911" y="3858371"/>
            <a:ext cx="2113613" cy="479685"/>
            <a:chOff x="3237875" y="3858371"/>
            <a:chExt cx="2113613" cy="479685"/>
          </a:xfrm>
        </p:grpSpPr>
        <p:sp>
          <p:nvSpPr>
            <p:cNvPr id="19" name="矩形: 圆角 18">
              <a:extLst>
                <a:ext uri="{FF2B5EF4-FFF2-40B4-BE49-F238E27FC236}">
                  <a16:creationId xmlns:a16="http://schemas.microsoft.com/office/drawing/2014/main" id="{4DA0A598-E82F-4E15-AA65-158E5549EDB8}"/>
                </a:ext>
              </a:extLst>
            </p:cNvPr>
            <p:cNvSpPr/>
            <p:nvPr/>
          </p:nvSpPr>
          <p:spPr>
            <a:xfrm>
              <a:off x="3237875" y="3858371"/>
              <a:ext cx="2113613" cy="479685"/>
            </a:xfrm>
            <a:prstGeom prst="roundRect">
              <a:avLst>
                <a:gd name="adj" fmla="val 50000"/>
              </a:avLst>
            </a:prstGeom>
            <a:noFill/>
            <a:ln>
              <a:solidFill>
                <a:srgbClr val="F1C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20" name="文本框 19">
              <a:extLst>
                <a:ext uri="{FF2B5EF4-FFF2-40B4-BE49-F238E27FC236}">
                  <a16:creationId xmlns:a16="http://schemas.microsoft.com/office/drawing/2014/main" id="{6D06A024-864E-494E-8480-D10F0B6C3C3B}"/>
                </a:ext>
              </a:extLst>
            </p:cNvPr>
            <p:cNvSpPr txBox="1"/>
            <p:nvPr/>
          </p:nvSpPr>
          <p:spPr>
            <a:xfrm>
              <a:off x="3394435" y="3924231"/>
              <a:ext cx="1800493" cy="369332"/>
            </a:xfrm>
            <a:prstGeom prst="rect">
              <a:avLst/>
            </a:prstGeom>
            <a:noFill/>
          </p:spPr>
          <p:txBody>
            <a:bodyPr wrap="none" rtlCol="0">
              <a:spAutoFit/>
            </a:bodyPr>
            <a:lstStyle/>
            <a:p>
              <a:r>
                <a:rPr lang="zh-CN" altLang="en-US" b="1" dirty="0">
                  <a:solidFill>
                    <a:srgbClr val="F1C537"/>
                  </a:soli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汇报人：稻壳儿</a:t>
              </a:r>
            </a:p>
          </p:txBody>
        </p:sp>
      </p:grpSp>
      <p:sp>
        <p:nvSpPr>
          <p:cNvPr id="22" name="文本框 21">
            <a:extLst>
              <a:ext uri="{FF2B5EF4-FFF2-40B4-BE49-F238E27FC236}">
                <a16:creationId xmlns:a16="http://schemas.microsoft.com/office/drawing/2014/main" id="{4BDB1565-34DD-4F6A-A51D-E5923AC69C7A}"/>
              </a:ext>
            </a:extLst>
          </p:cNvPr>
          <p:cNvSpPr txBox="1"/>
          <p:nvPr/>
        </p:nvSpPr>
        <p:spPr>
          <a:xfrm>
            <a:off x="2152339" y="1888601"/>
            <a:ext cx="4814756" cy="646331"/>
          </a:xfrm>
          <a:prstGeom prst="rect">
            <a:avLst/>
          </a:prstGeom>
          <a:noFill/>
        </p:spPr>
        <p:txBody>
          <a:bodyPr wrap="square">
            <a:spAutoFit/>
          </a:bodyPr>
          <a:lstStyle/>
          <a:p>
            <a:pPr algn="dist"/>
            <a:r>
              <a:rPr lang="en-US" altLang="zh-CN" sz="3600" b="1" dirty="0">
                <a:solidFill>
                  <a:schemeClr val="bg1"/>
                </a:solidFill>
                <a:latin typeface="汉仪中黑简" panose="02010609000101010101" pitchFamily="49" charset="-122"/>
                <a:ea typeface="汉仪中黑简" panose="02010609000101010101" pitchFamily="49" charset="-122"/>
              </a:rPr>
              <a:t>THANK YOU</a:t>
            </a:r>
            <a:endParaRPr lang="zh-CN" altLang="en-US" sz="3600" b="1" dirty="0">
              <a:solidFill>
                <a:schemeClr val="bg1"/>
              </a:solidFill>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303604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组合 15"/>
          <p:cNvGrpSpPr/>
          <p:nvPr userDrawn="1"/>
        </p:nvGrpSpPr>
        <p:grpSpPr>
          <a:xfrm>
            <a:off x="1263650" y="2287270"/>
            <a:ext cx="4060825" cy="640715"/>
            <a:chOff x="1022" y="3613"/>
            <a:chExt cx="6395" cy="1009"/>
          </a:xfrm>
        </p:grpSpPr>
        <p:sp>
          <p:nvSpPr>
            <p:cNvPr id="18" name="文本框 17"/>
            <p:cNvSpPr txBox="1"/>
            <p:nvPr/>
          </p:nvSpPr>
          <p:spPr>
            <a:xfrm>
              <a:off x="1051" y="3613"/>
              <a:ext cx="1702" cy="344"/>
            </a:xfrm>
            <a:prstGeom prst="rect">
              <a:avLst/>
            </a:prstGeom>
            <a:noFill/>
          </p:spPr>
          <p:txBody>
            <a:bodyPr wrap="square" rtlCol="0">
              <a:noAutofit/>
            </a:bodyPr>
            <a:lstStyle/>
            <a:p>
              <a:pPr algn="l"/>
              <a:r>
                <a:rPr lang="zh-CN" altLang="en-US" sz="800" dirty="0">
                  <a:solidFill>
                    <a:srgbClr val="222222">
                      <a:alpha val="60000"/>
                    </a:srgbClr>
                  </a:solidFill>
                  <a:latin typeface="汉仪中黑简" panose="02010609000101010101" pitchFamily="49" charset="-122"/>
                  <a:ea typeface="汉仪中黑简" panose="02010609000101010101" pitchFamily="49" charset="-122"/>
                </a:rPr>
                <a:t>中文｜字体名称</a:t>
              </a:r>
            </a:p>
          </p:txBody>
        </p:sp>
        <p:sp>
          <p:nvSpPr>
            <p:cNvPr id="24" name="文本框 23"/>
            <p:cNvSpPr txBox="1"/>
            <p:nvPr/>
          </p:nvSpPr>
          <p:spPr>
            <a:xfrm>
              <a:off x="1022" y="3992"/>
              <a:ext cx="4972" cy="630"/>
            </a:xfrm>
            <a:prstGeom prst="rect">
              <a:avLst/>
            </a:prstGeom>
            <a:noFill/>
          </p:spPr>
          <p:txBody>
            <a:bodyPr wrap="square" rtlCol="0">
              <a:spAutoFit/>
            </a:bodyPr>
            <a:lstStyle/>
            <a:p>
              <a:r>
                <a:rPr lang="zh-CN" altLang="en-US" sz="2000" dirty="0">
                  <a:solidFill>
                    <a:srgbClr val="222222"/>
                  </a:solidFill>
                  <a:latin typeface="汉仪中黑简" panose="02010609000101010101" pitchFamily="49" charset="-122"/>
                  <a:ea typeface="汉仪中黑简" panose="02010609000101010101" pitchFamily="49" charset="-122"/>
                  <a:sym typeface="+mn-ea"/>
                </a:rPr>
                <a:t>站酷文艺体</a:t>
              </a:r>
            </a:p>
          </p:txBody>
        </p:sp>
        <p:cxnSp>
          <p:nvCxnSpPr>
            <p:cNvPr id="25" name="直接连接符 24"/>
            <p:cNvCxnSpPr/>
            <p:nvPr/>
          </p:nvCxnSpPr>
          <p:spPr>
            <a:xfrm>
              <a:off x="1182" y="4621"/>
              <a:ext cx="6235" cy="0"/>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263650" y="3097717"/>
            <a:ext cx="4069715" cy="638810"/>
            <a:chOff x="1163" y="3615"/>
            <a:chExt cx="6409" cy="1006"/>
          </a:xfrm>
        </p:grpSpPr>
        <p:sp>
          <p:nvSpPr>
            <p:cNvPr id="31" name="文本框 30"/>
            <p:cNvSpPr txBox="1"/>
            <p:nvPr/>
          </p:nvSpPr>
          <p:spPr>
            <a:xfrm>
              <a:off x="1193" y="3615"/>
              <a:ext cx="2288" cy="337"/>
            </a:xfrm>
            <a:prstGeom prst="rect">
              <a:avLst/>
            </a:prstGeom>
            <a:noFill/>
          </p:spPr>
          <p:txBody>
            <a:bodyPr wrap="square" rtlCol="0">
              <a:spAutoFit/>
            </a:bodyPr>
            <a:lstStyle/>
            <a:p>
              <a:pPr algn="l"/>
              <a:r>
                <a:rPr lang="zh-CN" altLang="en-US" sz="800" dirty="0">
                  <a:solidFill>
                    <a:srgbClr val="222222">
                      <a:alpha val="60000"/>
                    </a:srgbClr>
                  </a:solidFill>
                  <a:latin typeface="汉仪中黑简" panose="02010609000101010101" pitchFamily="49" charset="-122"/>
                  <a:ea typeface="汉仪中黑简" panose="02010609000101010101" pitchFamily="49" charset="-122"/>
                </a:rPr>
                <a:t>中文｜字体名称</a:t>
              </a:r>
            </a:p>
          </p:txBody>
        </p:sp>
        <p:sp>
          <p:nvSpPr>
            <p:cNvPr id="37" name="文本框 36"/>
            <p:cNvSpPr txBox="1"/>
            <p:nvPr/>
          </p:nvSpPr>
          <p:spPr>
            <a:xfrm>
              <a:off x="1163" y="3992"/>
              <a:ext cx="4972" cy="628"/>
            </a:xfrm>
            <a:prstGeom prst="rect">
              <a:avLst/>
            </a:prstGeom>
            <a:noFill/>
          </p:spPr>
          <p:txBody>
            <a:bodyPr wrap="square" rtlCol="0">
              <a:spAutoFit/>
            </a:bodyPr>
            <a:lstStyle/>
            <a:p>
              <a:r>
                <a:rPr lang="zh-CN" altLang="en-US" sz="2000" dirty="0">
                  <a:solidFill>
                    <a:srgbClr val="222222"/>
                  </a:solidFill>
                  <a:latin typeface="汉仪中黑简" panose="02010609000101010101" pitchFamily="49" charset="-122"/>
                  <a:ea typeface="汉仪中黑简" panose="02010609000101010101" pitchFamily="49" charset="-122"/>
                  <a:sym typeface="+mn-ea"/>
                </a:rPr>
                <a:t>汉仪中黑简</a:t>
              </a:r>
            </a:p>
          </p:txBody>
        </p:sp>
        <p:cxnSp>
          <p:nvCxnSpPr>
            <p:cNvPr id="38" name="直接连接符 37"/>
            <p:cNvCxnSpPr/>
            <p:nvPr/>
          </p:nvCxnSpPr>
          <p:spPr>
            <a:xfrm>
              <a:off x="1323" y="4621"/>
              <a:ext cx="6249" cy="0"/>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0" y="546735"/>
            <a:ext cx="7230745" cy="467995"/>
            <a:chOff x="0" y="861"/>
            <a:chExt cx="11387" cy="737"/>
          </a:xfrm>
        </p:grpSpPr>
        <p:sp>
          <p:nvSpPr>
            <p:cNvPr id="12" name="矩形 11"/>
            <p:cNvSpPr/>
            <p:nvPr/>
          </p:nvSpPr>
          <p:spPr>
            <a:xfrm>
              <a:off x="0" y="861"/>
              <a:ext cx="170" cy="737"/>
            </a:xfrm>
            <a:prstGeom prst="rect">
              <a:avLst/>
            </a:prstGeom>
            <a:solidFill>
              <a:srgbClr val="FF2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中黑简" panose="02010609000101010101" pitchFamily="49" charset="-122"/>
                <a:ea typeface="汉仪中黑简" panose="02010609000101010101" pitchFamily="49" charset="-122"/>
              </a:endParaRPr>
            </a:p>
          </p:txBody>
        </p:sp>
        <p:sp>
          <p:nvSpPr>
            <p:cNvPr id="13" name="文本框 12"/>
            <p:cNvSpPr txBox="1"/>
            <p:nvPr/>
          </p:nvSpPr>
          <p:spPr>
            <a:xfrm>
              <a:off x="166" y="869"/>
              <a:ext cx="6175" cy="724"/>
            </a:xfrm>
            <a:prstGeom prst="rect">
              <a:avLst/>
            </a:prstGeom>
            <a:noFill/>
          </p:spPr>
          <p:txBody>
            <a:bodyPr wrap="square" rtlCol="0">
              <a:noAutofit/>
            </a:bodyPr>
            <a:lstStyle/>
            <a:p>
              <a:r>
                <a:rPr lang="zh-CN" altLang="en-US" sz="2400" b="1" dirty="0">
                  <a:solidFill>
                    <a:srgbClr val="222222"/>
                  </a:solidFill>
                  <a:latin typeface="汉仪中黑简" panose="02010609000101010101" pitchFamily="49" charset="-122"/>
                  <a:ea typeface="汉仪中黑简" panose="02010609000101010101" pitchFamily="49" charset="-122"/>
                  <a:cs typeface="微软雅黑" panose="020B0503020204020204" pitchFamily="34" charset="-122"/>
                </a:rPr>
                <a:t>稻壳儿</a:t>
              </a:r>
              <a:r>
                <a:rPr lang="en-US" altLang="zh-CN" sz="2400" b="1" dirty="0">
                  <a:solidFill>
                    <a:srgbClr val="222222"/>
                  </a:solidFill>
                  <a:latin typeface="汉仪中黑简" panose="02010609000101010101" pitchFamily="49" charset="-122"/>
                  <a:ea typeface="汉仪中黑简" panose="02010609000101010101" pitchFamily="49" charset="-122"/>
                  <a:cs typeface="微软雅黑" panose="020B0503020204020204" pitchFamily="34" charset="-122"/>
                </a:rPr>
                <a:t>PPT</a:t>
              </a:r>
              <a:r>
                <a:rPr lang="zh-CN" altLang="en-US" sz="2400" b="1" dirty="0">
                  <a:solidFill>
                    <a:srgbClr val="222222"/>
                  </a:solidFill>
                  <a:latin typeface="汉仪中黑简" panose="02010609000101010101" pitchFamily="49" charset="-122"/>
                  <a:ea typeface="汉仪中黑简" panose="02010609000101010101" pitchFamily="49" charset="-122"/>
                  <a:cs typeface="微软雅黑" panose="020B0503020204020204" pitchFamily="34" charset="-122"/>
                </a:rPr>
                <a:t>模板使用说明</a:t>
              </a:r>
            </a:p>
          </p:txBody>
        </p:sp>
        <p:sp>
          <p:nvSpPr>
            <p:cNvPr id="14" name="文本框 13"/>
            <p:cNvSpPr txBox="1"/>
            <p:nvPr/>
          </p:nvSpPr>
          <p:spPr>
            <a:xfrm>
              <a:off x="5474" y="1013"/>
              <a:ext cx="5913" cy="434"/>
            </a:xfrm>
            <a:prstGeom prst="rect">
              <a:avLst/>
            </a:prstGeom>
            <a:noFill/>
          </p:spPr>
          <p:txBody>
            <a:bodyPr wrap="square" rtlCol="0">
              <a:spAutoFit/>
            </a:bodyPr>
            <a:lstStyle/>
            <a:p>
              <a:r>
                <a:rPr lang="zh-CN" altLang="en-US" sz="1200" dirty="0">
                  <a:solidFill>
                    <a:srgbClr val="222222">
                      <a:alpha val="60000"/>
                    </a:srgbClr>
                  </a:solidFill>
                  <a:latin typeface="汉仪中黑简" panose="02010609000101010101" pitchFamily="49" charset="-122"/>
                  <a:ea typeface="汉仪中黑简" panose="02010609000101010101" pitchFamily="49" charset="-122"/>
                </a:rPr>
                <a:t>（本页为说明页，用户使用模板时可删除本页内容）</a:t>
              </a:r>
            </a:p>
          </p:txBody>
        </p:sp>
      </p:grpSp>
      <p:grpSp>
        <p:nvGrpSpPr>
          <p:cNvPr id="58" name="组合 57"/>
          <p:cNvGrpSpPr/>
          <p:nvPr/>
        </p:nvGrpSpPr>
        <p:grpSpPr>
          <a:xfrm>
            <a:off x="1265555" y="1397000"/>
            <a:ext cx="2066925" cy="645160"/>
            <a:chOff x="1166" y="2210"/>
            <a:chExt cx="3255" cy="1016"/>
          </a:xfrm>
        </p:grpSpPr>
        <p:sp>
          <p:nvSpPr>
            <p:cNvPr id="17" name="文本框 16"/>
            <p:cNvSpPr txBox="1"/>
            <p:nvPr/>
          </p:nvSpPr>
          <p:spPr>
            <a:xfrm>
              <a:off x="1166" y="2210"/>
              <a:ext cx="1555" cy="1016"/>
            </a:xfrm>
            <a:prstGeom prst="rect">
              <a:avLst/>
            </a:prstGeom>
            <a:noFill/>
          </p:spPr>
          <p:txBody>
            <a:bodyPr wrap="square" rtlCol="0">
              <a:spAutoFit/>
            </a:bodyPr>
            <a:lstStyle/>
            <a:p>
              <a:r>
                <a:rPr lang="en-US" sz="3600" b="1" dirty="0">
                  <a:solidFill>
                    <a:srgbClr val="FF2832"/>
                  </a:solidFill>
                  <a:latin typeface="汉仪中黑简" panose="02010609000101010101" pitchFamily="49" charset="-122"/>
                  <a:ea typeface="汉仪中黑简" panose="02010609000101010101" pitchFamily="49" charset="-122"/>
                  <a:cs typeface="思源黑体 CN Bold" panose="020B0800000000000000" pitchFamily="34" charset="-122"/>
                </a:rPr>
                <a:t>01</a:t>
              </a:r>
            </a:p>
          </p:txBody>
        </p:sp>
        <p:sp>
          <p:nvSpPr>
            <p:cNvPr id="19" name="文本框 18"/>
            <p:cNvSpPr txBox="1"/>
            <p:nvPr/>
          </p:nvSpPr>
          <p:spPr>
            <a:xfrm>
              <a:off x="2135" y="2404"/>
              <a:ext cx="2286" cy="628"/>
            </a:xfrm>
            <a:prstGeom prst="rect">
              <a:avLst/>
            </a:prstGeom>
            <a:noFill/>
          </p:spPr>
          <p:txBody>
            <a:bodyPr wrap="square" rtlCol="0">
              <a:spAutoFit/>
            </a:bodyPr>
            <a:lstStyle/>
            <a:p>
              <a:r>
                <a:rPr lang="zh-CN" altLang="en-US" sz="2000" b="1" dirty="0">
                  <a:solidFill>
                    <a:srgbClr val="222222"/>
                  </a:solidFill>
                  <a:latin typeface="汉仪中黑简" panose="02010609000101010101" pitchFamily="49" charset="-122"/>
                  <a:ea typeface="汉仪中黑简" panose="02010609000101010101" pitchFamily="49" charset="-122"/>
                  <a:cs typeface="Microsoft YaHei Bold" panose="020B0503020204020204" charset="-122"/>
                </a:rPr>
                <a:t>字体说明</a:t>
              </a:r>
            </a:p>
          </p:txBody>
        </p:sp>
      </p:grpSp>
      <p:cxnSp>
        <p:nvCxnSpPr>
          <p:cNvPr id="57" name="直接连接符 56"/>
          <p:cNvCxnSpPr/>
          <p:nvPr/>
        </p:nvCxnSpPr>
        <p:spPr>
          <a:xfrm>
            <a:off x="6096000" y="2048510"/>
            <a:ext cx="0" cy="4320000"/>
          </a:xfrm>
          <a:prstGeom prst="line">
            <a:avLst/>
          </a:prstGeom>
          <a:ln w="9525">
            <a:solidFill>
              <a:srgbClr val="222222">
                <a:alpha val="8000"/>
              </a:srgb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727190" y="1419860"/>
            <a:ext cx="2101215" cy="645160"/>
            <a:chOff x="1213" y="2210"/>
            <a:chExt cx="3309" cy="1016"/>
          </a:xfrm>
        </p:grpSpPr>
        <p:sp>
          <p:nvSpPr>
            <p:cNvPr id="63" name="文本框 62"/>
            <p:cNvSpPr txBox="1"/>
            <p:nvPr/>
          </p:nvSpPr>
          <p:spPr>
            <a:xfrm>
              <a:off x="1213" y="2210"/>
              <a:ext cx="1555" cy="1016"/>
            </a:xfrm>
            <a:prstGeom prst="rect">
              <a:avLst/>
            </a:prstGeom>
            <a:noFill/>
          </p:spPr>
          <p:txBody>
            <a:bodyPr wrap="square" rtlCol="0">
              <a:spAutoFit/>
            </a:bodyPr>
            <a:lstStyle/>
            <a:p>
              <a:r>
                <a:rPr lang="en-US" sz="3600" b="1">
                  <a:solidFill>
                    <a:srgbClr val="FF2832"/>
                  </a:solidFill>
                  <a:latin typeface="汉仪中黑简" panose="02010609000101010101" pitchFamily="49" charset="-122"/>
                  <a:ea typeface="汉仪中黑简" panose="02010609000101010101" pitchFamily="49" charset="-122"/>
                  <a:cs typeface="思源黑体 CN Bold" panose="020B0800000000000000" pitchFamily="34" charset="-122"/>
                </a:rPr>
                <a:t>02</a:t>
              </a:r>
            </a:p>
          </p:txBody>
        </p:sp>
        <p:sp>
          <p:nvSpPr>
            <p:cNvPr id="64" name="文本框 63"/>
            <p:cNvSpPr txBox="1"/>
            <p:nvPr/>
          </p:nvSpPr>
          <p:spPr>
            <a:xfrm>
              <a:off x="2236" y="2404"/>
              <a:ext cx="2286" cy="628"/>
            </a:xfrm>
            <a:prstGeom prst="rect">
              <a:avLst/>
            </a:prstGeom>
            <a:noFill/>
          </p:spPr>
          <p:txBody>
            <a:bodyPr wrap="square" rtlCol="0">
              <a:spAutoFit/>
            </a:bodyPr>
            <a:lstStyle/>
            <a:p>
              <a:r>
                <a:rPr lang="zh-CN" altLang="en-US" sz="2000" b="1" dirty="0">
                  <a:solidFill>
                    <a:srgbClr val="222222"/>
                  </a:solidFill>
                  <a:latin typeface="汉仪中黑简" panose="02010609000101010101" pitchFamily="49" charset="-122"/>
                  <a:ea typeface="汉仪中黑简" panose="02010609000101010101" pitchFamily="49" charset="-122"/>
                  <a:cs typeface="Microsoft YaHei Bold" panose="020B0503020204020204" charset="-122"/>
                </a:rPr>
                <a:t>素材说明</a:t>
              </a:r>
            </a:p>
          </p:txBody>
        </p:sp>
      </p:grpSp>
      <p:grpSp>
        <p:nvGrpSpPr>
          <p:cNvPr id="70" name="组合 69"/>
          <p:cNvGrpSpPr/>
          <p:nvPr/>
        </p:nvGrpSpPr>
        <p:grpSpPr>
          <a:xfrm>
            <a:off x="6727190" y="2266950"/>
            <a:ext cx="4521200" cy="745490"/>
            <a:chOff x="7197" y="3533"/>
            <a:chExt cx="7120" cy="1174"/>
          </a:xfrm>
        </p:grpSpPr>
        <p:sp>
          <p:nvSpPr>
            <p:cNvPr id="68" name="文本框 67"/>
            <p:cNvSpPr txBox="1"/>
            <p:nvPr/>
          </p:nvSpPr>
          <p:spPr>
            <a:xfrm>
              <a:off x="7197" y="3533"/>
              <a:ext cx="1287" cy="386"/>
            </a:xfrm>
            <a:prstGeom prst="rect">
              <a:avLst/>
            </a:prstGeom>
            <a:noFill/>
          </p:spPr>
          <p:txBody>
            <a:bodyPr wrap="square" rtlCol="0">
              <a:spAutoFit/>
            </a:bodyPr>
            <a:lstStyle/>
            <a:p>
              <a:pPr algn="l"/>
              <a:r>
                <a:rPr lang="zh-CN" altLang="en-US" sz="1000" b="1" dirty="0">
                  <a:solidFill>
                    <a:srgbClr val="222222"/>
                  </a:solidFill>
                  <a:latin typeface="汉仪中黑简" panose="02010609000101010101" pitchFamily="49" charset="-122"/>
                  <a:ea typeface="汉仪中黑简" panose="02010609000101010101" pitchFamily="49" charset="-122"/>
                </a:rPr>
                <a:t>图片：</a:t>
              </a:r>
            </a:p>
          </p:txBody>
        </p:sp>
        <p:sp>
          <p:nvSpPr>
            <p:cNvPr id="69" name="文本框 68"/>
            <p:cNvSpPr txBox="1"/>
            <p:nvPr/>
          </p:nvSpPr>
          <p:spPr>
            <a:xfrm>
              <a:off x="7197" y="3977"/>
              <a:ext cx="7120" cy="730"/>
            </a:xfrm>
            <a:prstGeom prst="rect">
              <a:avLst/>
            </a:prstGeom>
            <a:noFill/>
          </p:spPr>
          <p:txBody>
            <a:bodyPr wrap="square" rtlCol="0">
              <a:spAutoFit/>
            </a:bodyPr>
            <a:lstStyle/>
            <a:p>
              <a:pPr algn="just">
                <a:lnSpc>
                  <a:spcPct val="160000"/>
                </a:lnSpc>
              </a:pPr>
              <a:r>
                <a:rPr lang="zh-CN" altLang="en-US" sz="800" dirty="0">
                  <a:solidFill>
                    <a:srgbClr val="222222">
                      <a:alpha val="60000"/>
                    </a:srgbClr>
                  </a:solidFill>
                  <a:latin typeface="汉仪中黑简" panose="02010609000101010101" pitchFamily="49" charset="-122"/>
                  <a:ea typeface="汉仪中黑简" panose="02010609000101010101" pitchFamily="49" charset="-122"/>
                </a:rPr>
                <a:t>【CC0共享协议素材说明】模板中使用的图片来源于【</a:t>
              </a:r>
              <a:r>
                <a:rPr lang="en-US" altLang="zh-CN" sz="800" dirty="0">
                  <a:solidFill>
                    <a:srgbClr val="222222">
                      <a:alpha val="60000"/>
                    </a:srgbClr>
                  </a:solidFill>
                  <a:latin typeface="汉仪中黑简" panose="02010609000101010101" pitchFamily="49" charset="-122"/>
                  <a:ea typeface="汉仪中黑简" panose="02010609000101010101" pitchFamily="49" charset="-122"/>
                </a:rPr>
                <a:t> </a:t>
              </a:r>
              <a:r>
                <a:rPr lang="en-US" altLang="zh-CN" sz="800" dirty="0" err="1">
                  <a:solidFill>
                    <a:srgbClr val="222222">
                      <a:alpha val="60000"/>
                    </a:srgbClr>
                  </a:solidFill>
                  <a:latin typeface="汉仪中黑简" panose="02010609000101010101" pitchFamily="49" charset="-122"/>
                  <a:ea typeface="汉仪中黑简" panose="02010609000101010101" pitchFamily="49" charset="-122"/>
                </a:rPr>
                <a:t>pixabay</a:t>
              </a:r>
              <a:r>
                <a:rPr lang="zh-CN" altLang="en-US" sz="800" dirty="0">
                  <a:solidFill>
                    <a:srgbClr val="222222">
                      <a:alpha val="60000"/>
                    </a:srgbClr>
                  </a:solidFill>
                  <a:latin typeface="汉仪中黑简" panose="02010609000101010101" pitchFamily="49" charset="-122"/>
                  <a:ea typeface="汉仪中黑简" panose="02010609000101010101" pitchFamily="49" charset="-122"/>
                </a:rPr>
                <a:t>、</a:t>
              </a:r>
              <a:r>
                <a:rPr lang="en-US" altLang="zh-CN" sz="800" dirty="0" err="1">
                  <a:solidFill>
                    <a:srgbClr val="222222">
                      <a:alpha val="60000"/>
                    </a:srgbClr>
                  </a:solidFill>
                  <a:latin typeface="汉仪中黑简" panose="02010609000101010101" pitchFamily="49" charset="-122"/>
                  <a:ea typeface="汉仪中黑简" panose="02010609000101010101" pitchFamily="49" charset="-122"/>
                </a:rPr>
                <a:t>Pexels</a:t>
              </a:r>
              <a:r>
                <a:rPr lang="en-US" altLang="zh-CN" sz="800" dirty="0">
                  <a:solidFill>
                    <a:srgbClr val="222222">
                      <a:alpha val="60000"/>
                    </a:srgbClr>
                  </a:solidFill>
                  <a:latin typeface="汉仪中黑简" panose="02010609000101010101" pitchFamily="49" charset="-122"/>
                  <a:ea typeface="汉仪中黑简" panose="02010609000101010101" pitchFamily="49" charset="-122"/>
                </a:rPr>
                <a:t> </a:t>
              </a:r>
              <a:r>
                <a:rPr lang="zh-CN" altLang="en-US" sz="800" dirty="0">
                  <a:solidFill>
                    <a:srgbClr val="222222">
                      <a:alpha val="60000"/>
                    </a:srgbClr>
                  </a:solidFill>
                  <a:latin typeface="汉仪中黑简" panose="02010609000101010101" pitchFamily="49" charset="-122"/>
                  <a:ea typeface="汉仪中黑简" panose="02010609000101010101" pitchFamily="49" charset="-122"/>
                </a:rPr>
                <a:t>】，该图片具有CC0共享协议，您可在遵循CC0共享协议的情况下使用。</a:t>
              </a:r>
            </a:p>
          </p:txBody>
        </p:sp>
      </p:grpSp>
      <p:grpSp>
        <p:nvGrpSpPr>
          <p:cNvPr id="78" name="组合 77"/>
          <p:cNvGrpSpPr/>
          <p:nvPr/>
        </p:nvGrpSpPr>
        <p:grpSpPr>
          <a:xfrm>
            <a:off x="6727190" y="3163570"/>
            <a:ext cx="3959860" cy="708660"/>
            <a:chOff x="7197" y="4715"/>
            <a:chExt cx="6236" cy="1116"/>
          </a:xfrm>
        </p:grpSpPr>
        <p:sp>
          <p:nvSpPr>
            <p:cNvPr id="75" name="文本框 74"/>
            <p:cNvSpPr txBox="1"/>
            <p:nvPr/>
          </p:nvSpPr>
          <p:spPr>
            <a:xfrm>
              <a:off x="7197" y="4715"/>
              <a:ext cx="1287" cy="386"/>
            </a:xfrm>
            <a:prstGeom prst="rect">
              <a:avLst/>
            </a:prstGeom>
            <a:noFill/>
          </p:spPr>
          <p:txBody>
            <a:bodyPr wrap="square" rtlCol="0">
              <a:spAutoFit/>
            </a:bodyPr>
            <a:lstStyle/>
            <a:p>
              <a:pPr algn="l"/>
              <a:r>
                <a:rPr lang="zh-CN" altLang="en-US" sz="1000" b="1" dirty="0">
                  <a:solidFill>
                    <a:srgbClr val="222222"/>
                  </a:solidFill>
                  <a:latin typeface="汉仪中黑简" panose="02010609000101010101" pitchFamily="49" charset="-122"/>
                  <a:ea typeface="汉仪中黑简" panose="02010609000101010101" pitchFamily="49" charset="-122"/>
                </a:rPr>
                <a:t>素材：</a:t>
              </a:r>
            </a:p>
          </p:txBody>
        </p:sp>
        <p:sp>
          <p:nvSpPr>
            <p:cNvPr id="77" name="文本框 76"/>
            <p:cNvSpPr txBox="1"/>
            <p:nvPr/>
          </p:nvSpPr>
          <p:spPr>
            <a:xfrm>
              <a:off x="7197" y="5101"/>
              <a:ext cx="6236" cy="730"/>
            </a:xfrm>
            <a:prstGeom prst="rect">
              <a:avLst/>
            </a:prstGeom>
            <a:noFill/>
          </p:spPr>
          <p:txBody>
            <a:bodyPr wrap="square" rtlCol="0">
              <a:spAutoFit/>
            </a:bodyPr>
            <a:lstStyle/>
            <a:p>
              <a:pPr algn="just">
                <a:lnSpc>
                  <a:spcPct val="160000"/>
                </a:lnSpc>
              </a:pPr>
              <a:r>
                <a:rPr lang="zh-CN" altLang="en-US" sz="800" dirty="0">
                  <a:solidFill>
                    <a:srgbClr val="222222">
                      <a:alpha val="60000"/>
                    </a:srgbClr>
                  </a:solidFill>
                  <a:latin typeface="汉仪中黑简" panose="02010609000101010101" pitchFamily="49" charset="-122"/>
                  <a:ea typeface="汉仪中黑简" panose="02010609000101010101" pitchFamily="49" charset="-122"/>
                  <a:sym typeface="+mn-ea"/>
                </a:rPr>
                <a:t>【CC0共享协议素材说明】模板中使用的素材来源于【</a:t>
              </a:r>
              <a:r>
                <a:rPr lang="en-US" altLang="zh-CN" sz="800" dirty="0">
                  <a:solidFill>
                    <a:srgbClr val="222222">
                      <a:alpha val="60000"/>
                    </a:srgbClr>
                  </a:solidFill>
                  <a:latin typeface="汉仪中黑简" panose="02010609000101010101" pitchFamily="49" charset="-122"/>
                  <a:ea typeface="汉仪中黑简" panose="02010609000101010101" pitchFamily="49" charset="-122"/>
                </a:rPr>
                <a:t> </a:t>
              </a:r>
              <a:r>
                <a:rPr lang="en-US" altLang="zh-CN" sz="800" dirty="0" err="1">
                  <a:solidFill>
                    <a:srgbClr val="222222">
                      <a:alpha val="60000"/>
                    </a:srgbClr>
                  </a:solidFill>
                  <a:latin typeface="汉仪中黑简" panose="02010609000101010101" pitchFamily="49" charset="-122"/>
                  <a:ea typeface="汉仪中黑简" panose="02010609000101010101" pitchFamily="49" charset="-122"/>
                </a:rPr>
                <a:t>mixkit</a:t>
              </a:r>
              <a:r>
                <a:rPr lang="en-US" altLang="zh-CN" sz="800" dirty="0">
                  <a:solidFill>
                    <a:srgbClr val="222222">
                      <a:alpha val="60000"/>
                    </a:srgbClr>
                  </a:solidFill>
                  <a:latin typeface="汉仪中黑简" panose="02010609000101010101" pitchFamily="49" charset="-122"/>
                  <a:ea typeface="汉仪中黑简" panose="02010609000101010101" pitchFamily="49" charset="-122"/>
                </a:rPr>
                <a:t> art </a:t>
              </a:r>
              <a:r>
                <a:rPr lang="zh-CN" altLang="en-US" sz="800" dirty="0">
                  <a:solidFill>
                    <a:srgbClr val="222222">
                      <a:alpha val="60000"/>
                    </a:srgbClr>
                  </a:solidFill>
                  <a:latin typeface="汉仪中黑简" panose="02010609000101010101" pitchFamily="49" charset="-122"/>
                  <a:ea typeface="汉仪中黑简" panose="02010609000101010101" pitchFamily="49" charset="-122"/>
                  <a:sym typeface="+mn-ea"/>
                </a:rPr>
                <a:t>】，该素材具有CC0共享协议，您可在遵循CC0共享协议的情况下使用。</a:t>
              </a:r>
            </a:p>
          </p:txBody>
        </p:sp>
      </p:grpSp>
      <p:sp>
        <p:nvSpPr>
          <p:cNvPr id="4" name="文本框 3"/>
          <p:cNvSpPr txBox="1"/>
          <p:nvPr/>
        </p:nvSpPr>
        <p:spPr>
          <a:xfrm>
            <a:off x="1131606" y="4515974"/>
            <a:ext cx="4426512" cy="1434175"/>
          </a:xfrm>
          <a:prstGeom prst="rect">
            <a:avLst/>
          </a:prstGeom>
          <a:noFill/>
        </p:spPr>
        <p:txBody>
          <a:bodyPr wrap="square" rtlCol="0">
            <a:spAutoFit/>
          </a:bodyPr>
          <a:lstStyle/>
          <a:p>
            <a:pPr algn="l" fontAlgn="auto">
              <a:lnSpc>
                <a:spcPct val="150000"/>
              </a:lnSpc>
            </a:pPr>
            <a:r>
              <a:rPr lang="zh-CN" altLang="en-US" sz="800" dirty="0">
                <a:latin typeface="汉仪中黑简" panose="02010609000101010101" pitchFamily="49" charset="-122"/>
                <a:ea typeface="汉仪中黑简" panose="02010609000101010101" pitchFamily="49" charset="-122"/>
              </a:rPr>
              <a:t>【说明】</a:t>
            </a:r>
          </a:p>
          <a:p>
            <a:pPr algn="just">
              <a:lnSpc>
                <a:spcPct val="160000"/>
              </a:lnSpc>
            </a:pPr>
            <a:r>
              <a:rPr lang="zh-CN" altLang="en-US" sz="800" dirty="0">
                <a:latin typeface="汉仪中黑简" panose="02010609000101010101" pitchFamily="49" charset="-122"/>
                <a:ea typeface="汉仪中黑简" panose="02010609000101010101" pitchFamily="49" charset="-122"/>
              </a:rPr>
              <a:t>模板中使用的字体为</a:t>
            </a:r>
            <a:r>
              <a:rPr lang="en-US" altLang="zh-CN" sz="800" dirty="0">
                <a:latin typeface="汉仪中黑简" panose="02010609000101010101" pitchFamily="49" charset="-122"/>
                <a:ea typeface="汉仪中黑简" panose="02010609000101010101" pitchFamily="49" charset="-122"/>
              </a:rPr>
              <a:t>【</a:t>
            </a:r>
            <a:r>
              <a:rPr lang="zh-CN" altLang="en-US" sz="800" dirty="0">
                <a:latin typeface="汉仪中黑简" panose="02010609000101010101" pitchFamily="49" charset="-122"/>
                <a:ea typeface="汉仪中黑简" panose="02010609000101010101" pitchFamily="49" charset="-122"/>
              </a:rPr>
              <a:t>汉仪中黑简</a:t>
            </a:r>
            <a:r>
              <a:rPr lang="en-US" altLang="zh-CN" sz="800" dirty="0">
                <a:latin typeface="汉仪中黑简" panose="02010609000101010101" pitchFamily="49" charset="-122"/>
                <a:ea typeface="汉仪中黑简" panose="02010609000101010101" pitchFamily="49" charset="-122"/>
              </a:rPr>
              <a:t>】</a:t>
            </a:r>
            <a:r>
              <a:rPr lang="zh-CN" altLang="en-US" sz="800" dirty="0">
                <a:latin typeface="汉仪中黑简" panose="02010609000101010101" pitchFamily="49" charset="-122"/>
                <a:ea typeface="汉仪中黑简" panose="02010609000101010101" pitchFamily="49" charset="-122"/>
              </a:rPr>
              <a:t>，仅限于个人学习、研究或欣赏目的使用，如需商用请您自行向版权方购买、获取商用版权。 </a:t>
            </a:r>
            <a:endParaRPr lang="en-US" altLang="zh-CN" sz="800" dirty="0">
              <a:latin typeface="汉仪中黑简" panose="02010609000101010101" pitchFamily="49" charset="-122"/>
              <a:ea typeface="汉仪中黑简" panose="02010609000101010101" pitchFamily="49" charset="-122"/>
            </a:endParaRPr>
          </a:p>
          <a:p>
            <a:pPr algn="just">
              <a:lnSpc>
                <a:spcPct val="160000"/>
              </a:lnSpc>
            </a:pPr>
            <a:endParaRPr lang="en-US" altLang="zh-CN" sz="800" dirty="0">
              <a:latin typeface="汉仪中黑简" panose="02010609000101010101" pitchFamily="49" charset="-122"/>
              <a:ea typeface="汉仪中黑简" panose="02010609000101010101" pitchFamily="49" charset="-122"/>
            </a:endParaRPr>
          </a:p>
          <a:p>
            <a:pPr algn="just">
              <a:lnSpc>
                <a:spcPct val="160000"/>
              </a:lnSpc>
            </a:pPr>
            <a:r>
              <a:rPr lang="zh-CN" altLang="en-US" sz="800" dirty="0">
                <a:latin typeface="汉仪中黑简" panose="02010609000101010101" pitchFamily="49" charset="-122"/>
                <a:ea typeface="汉仪中黑简" panose="02010609000101010101" pitchFamily="49" charset="-122"/>
              </a:rPr>
              <a:t>【说明】</a:t>
            </a:r>
          </a:p>
          <a:p>
            <a:pPr algn="just">
              <a:lnSpc>
                <a:spcPct val="160000"/>
              </a:lnSpc>
            </a:pPr>
            <a:r>
              <a:rPr lang="zh-CN" altLang="en-US" sz="800" dirty="0">
                <a:latin typeface="汉仪中黑简" panose="02010609000101010101" pitchFamily="49" charset="-122"/>
                <a:ea typeface="汉仪中黑简" panose="02010609000101010101" pitchFamily="49" charset="-122"/>
              </a:rPr>
              <a:t>模板中使用的字体为</a:t>
            </a:r>
            <a:r>
              <a:rPr lang="en-US" altLang="zh-CN" sz="800" dirty="0">
                <a:latin typeface="汉仪中黑简" panose="02010609000101010101" pitchFamily="49" charset="-122"/>
                <a:ea typeface="汉仪中黑简" panose="02010609000101010101" pitchFamily="49" charset="-122"/>
              </a:rPr>
              <a:t>【</a:t>
            </a:r>
            <a:r>
              <a:rPr lang="zh-CN" altLang="en-US" sz="800" dirty="0">
                <a:solidFill>
                  <a:srgbClr val="222222"/>
                </a:solidFill>
                <a:latin typeface="汉仪中黑简" panose="02010609000101010101" pitchFamily="49" charset="-122"/>
                <a:ea typeface="汉仪中黑简" panose="02010609000101010101" pitchFamily="49" charset="-122"/>
                <a:sym typeface="+mn-ea"/>
              </a:rPr>
              <a:t>站酷文艺体</a:t>
            </a:r>
            <a:r>
              <a:rPr lang="en-US" altLang="zh-CN" sz="800" dirty="0">
                <a:latin typeface="汉仪中黑简" panose="02010609000101010101" pitchFamily="49" charset="-122"/>
                <a:ea typeface="汉仪中黑简" panose="02010609000101010101" pitchFamily="49" charset="-122"/>
              </a:rPr>
              <a:t>】</a:t>
            </a:r>
            <a:r>
              <a:rPr lang="zh-CN" altLang="en-US" sz="800" dirty="0">
                <a:latin typeface="汉仪中黑简" panose="02010609000101010101" pitchFamily="49" charset="-122"/>
                <a:ea typeface="汉仪中黑简" panose="02010609000101010101" pitchFamily="49" charset="-122"/>
              </a:rPr>
              <a:t>，该字体为开源字体，请用户按照该开源字体的开源协议要求来使用该字体。</a:t>
            </a:r>
          </a:p>
        </p:txBody>
      </p:sp>
    </p:spTree>
    <p:extLst>
      <p:ext uri="{BB962C8B-B14F-4D97-AF65-F5344CB8AC3E}">
        <p14:creationId xmlns:p14="http://schemas.microsoft.com/office/powerpoint/2010/main" val="14390371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63313A8-3744-4261-AC99-60E94AA14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4" name="文本框 3">
            <a:extLst>
              <a:ext uri="{FF2B5EF4-FFF2-40B4-BE49-F238E27FC236}">
                <a16:creationId xmlns:a16="http://schemas.microsoft.com/office/drawing/2014/main" id="{F027B8E6-AEB4-4E78-932F-EB0AA8C1B8E9}"/>
              </a:ext>
            </a:extLst>
          </p:cNvPr>
          <p:cNvSpPr txBox="1"/>
          <p:nvPr/>
        </p:nvSpPr>
        <p:spPr>
          <a:xfrm>
            <a:off x="4176010" y="751103"/>
            <a:ext cx="3839981" cy="8002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rPr>
              <a:t>CONTENTS</a:t>
            </a:r>
            <a:endParaRPr kumimoji="0" lang="zh-CN" altLang="en-US" sz="4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endParaRPr>
          </a:p>
        </p:txBody>
      </p:sp>
      <p:grpSp>
        <p:nvGrpSpPr>
          <p:cNvPr id="14" name="组合 13">
            <a:extLst>
              <a:ext uri="{FF2B5EF4-FFF2-40B4-BE49-F238E27FC236}">
                <a16:creationId xmlns:a16="http://schemas.microsoft.com/office/drawing/2014/main" id="{53F2964F-75DD-4CE4-BA80-04FD57E651CD}"/>
              </a:ext>
            </a:extLst>
          </p:cNvPr>
          <p:cNvGrpSpPr/>
          <p:nvPr/>
        </p:nvGrpSpPr>
        <p:grpSpPr>
          <a:xfrm>
            <a:off x="1199213" y="2919334"/>
            <a:ext cx="918403" cy="646332"/>
            <a:chOff x="3687580" y="2928703"/>
            <a:chExt cx="1448415" cy="1019331"/>
          </a:xfrm>
        </p:grpSpPr>
        <p:grpSp>
          <p:nvGrpSpPr>
            <p:cNvPr id="10" name="组合 9">
              <a:extLst>
                <a:ext uri="{FF2B5EF4-FFF2-40B4-BE49-F238E27FC236}">
                  <a16:creationId xmlns:a16="http://schemas.microsoft.com/office/drawing/2014/main" id="{00DA220B-78DE-4547-902D-C585F66A93D5}"/>
                </a:ext>
              </a:extLst>
            </p:cNvPr>
            <p:cNvGrpSpPr/>
            <p:nvPr/>
          </p:nvGrpSpPr>
          <p:grpSpPr>
            <a:xfrm>
              <a:off x="3687580" y="2928703"/>
              <a:ext cx="1238128" cy="1019331"/>
              <a:chOff x="3687580" y="2928703"/>
              <a:chExt cx="1238128" cy="1019331"/>
            </a:xfrm>
          </p:grpSpPr>
          <p:sp>
            <p:nvSpPr>
              <p:cNvPr id="8" name="直角三角形 7">
                <a:extLst>
                  <a:ext uri="{FF2B5EF4-FFF2-40B4-BE49-F238E27FC236}">
                    <a16:creationId xmlns:a16="http://schemas.microsoft.com/office/drawing/2014/main" id="{26FBD4B9-52C9-4EFA-84EC-94553394B5E8}"/>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9" name="直角三角形 8">
                <a:extLst>
                  <a:ext uri="{FF2B5EF4-FFF2-40B4-BE49-F238E27FC236}">
                    <a16:creationId xmlns:a16="http://schemas.microsoft.com/office/drawing/2014/main" id="{EECBCB03-90C4-4BB1-A396-94ACFDB35EFB}"/>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nvGrpSpPr>
            <p:cNvPr id="11" name="组合 10">
              <a:extLst>
                <a:ext uri="{FF2B5EF4-FFF2-40B4-BE49-F238E27FC236}">
                  <a16:creationId xmlns:a16="http://schemas.microsoft.com/office/drawing/2014/main" id="{50172AF7-E3E2-44FE-946B-359A8E8A1191}"/>
                </a:ext>
              </a:extLst>
            </p:cNvPr>
            <p:cNvGrpSpPr/>
            <p:nvPr/>
          </p:nvGrpSpPr>
          <p:grpSpPr>
            <a:xfrm>
              <a:off x="4124400" y="3021953"/>
              <a:ext cx="1011595" cy="832830"/>
              <a:chOff x="3687580" y="2928703"/>
              <a:chExt cx="1238128" cy="1019331"/>
            </a:xfrm>
          </p:grpSpPr>
          <p:sp>
            <p:nvSpPr>
              <p:cNvPr id="12" name="直角三角形 11">
                <a:extLst>
                  <a:ext uri="{FF2B5EF4-FFF2-40B4-BE49-F238E27FC236}">
                    <a16:creationId xmlns:a16="http://schemas.microsoft.com/office/drawing/2014/main" id="{8FE47BC5-38EB-4CDD-832D-DC823BE85948}"/>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13" name="直角三角形 12">
                <a:extLst>
                  <a:ext uri="{FF2B5EF4-FFF2-40B4-BE49-F238E27FC236}">
                    <a16:creationId xmlns:a16="http://schemas.microsoft.com/office/drawing/2014/main" id="{244C5B7C-210E-437B-8FD1-F8C808871535}"/>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grpSp>
        <p:nvGrpSpPr>
          <p:cNvPr id="17" name="组合 16">
            <a:extLst>
              <a:ext uri="{FF2B5EF4-FFF2-40B4-BE49-F238E27FC236}">
                <a16:creationId xmlns:a16="http://schemas.microsoft.com/office/drawing/2014/main" id="{8EC8F532-DB0B-4091-A04D-C0A9A67710D3}"/>
              </a:ext>
            </a:extLst>
          </p:cNvPr>
          <p:cNvGrpSpPr/>
          <p:nvPr/>
        </p:nvGrpSpPr>
        <p:grpSpPr>
          <a:xfrm>
            <a:off x="1204609" y="4424945"/>
            <a:ext cx="918403" cy="646332"/>
            <a:chOff x="3687580" y="2928703"/>
            <a:chExt cx="1448415" cy="1019331"/>
          </a:xfrm>
        </p:grpSpPr>
        <p:grpSp>
          <p:nvGrpSpPr>
            <p:cNvPr id="19" name="组合 18">
              <a:extLst>
                <a:ext uri="{FF2B5EF4-FFF2-40B4-BE49-F238E27FC236}">
                  <a16:creationId xmlns:a16="http://schemas.microsoft.com/office/drawing/2014/main" id="{F030AACD-243E-497C-9666-13E96FCBA155}"/>
                </a:ext>
              </a:extLst>
            </p:cNvPr>
            <p:cNvGrpSpPr/>
            <p:nvPr/>
          </p:nvGrpSpPr>
          <p:grpSpPr>
            <a:xfrm>
              <a:off x="3687580" y="2928703"/>
              <a:ext cx="1238128" cy="1019331"/>
              <a:chOff x="3687580" y="2928703"/>
              <a:chExt cx="1238128" cy="1019331"/>
            </a:xfrm>
          </p:grpSpPr>
          <p:sp>
            <p:nvSpPr>
              <p:cNvPr id="23" name="直角三角形 22">
                <a:extLst>
                  <a:ext uri="{FF2B5EF4-FFF2-40B4-BE49-F238E27FC236}">
                    <a16:creationId xmlns:a16="http://schemas.microsoft.com/office/drawing/2014/main" id="{E0D685BC-3178-4A25-AC58-33DCF15C2557}"/>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24" name="直角三角形 23">
                <a:extLst>
                  <a:ext uri="{FF2B5EF4-FFF2-40B4-BE49-F238E27FC236}">
                    <a16:creationId xmlns:a16="http://schemas.microsoft.com/office/drawing/2014/main" id="{69E6946B-B9D5-4EF6-B025-5E7D17162C13}"/>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nvGrpSpPr>
            <p:cNvPr id="20" name="组合 19">
              <a:extLst>
                <a:ext uri="{FF2B5EF4-FFF2-40B4-BE49-F238E27FC236}">
                  <a16:creationId xmlns:a16="http://schemas.microsoft.com/office/drawing/2014/main" id="{ACE35F98-A783-49EE-9DFF-20CDA435A7B3}"/>
                </a:ext>
              </a:extLst>
            </p:cNvPr>
            <p:cNvGrpSpPr/>
            <p:nvPr/>
          </p:nvGrpSpPr>
          <p:grpSpPr>
            <a:xfrm>
              <a:off x="4124400" y="3021953"/>
              <a:ext cx="1011595" cy="832830"/>
              <a:chOff x="3687580" y="2928703"/>
              <a:chExt cx="1238128" cy="1019331"/>
            </a:xfrm>
          </p:grpSpPr>
          <p:sp>
            <p:nvSpPr>
              <p:cNvPr id="21" name="直角三角形 20">
                <a:extLst>
                  <a:ext uri="{FF2B5EF4-FFF2-40B4-BE49-F238E27FC236}">
                    <a16:creationId xmlns:a16="http://schemas.microsoft.com/office/drawing/2014/main" id="{2DA75E71-8454-4057-B473-9C82BFCA9618}"/>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22" name="直角三角形 21">
                <a:extLst>
                  <a:ext uri="{FF2B5EF4-FFF2-40B4-BE49-F238E27FC236}">
                    <a16:creationId xmlns:a16="http://schemas.microsoft.com/office/drawing/2014/main" id="{468EE652-1B76-4AB8-9D67-CD9EFD1FA4C0}"/>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sp>
        <p:nvSpPr>
          <p:cNvPr id="18" name="文本框 17">
            <a:extLst>
              <a:ext uri="{FF2B5EF4-FFF2-40B4-BE49-F238E27FC236}">
                <a16:creationId xmlns:a16="http://schemas.microsoft.com/office/drawing/2014/main" id="{8E134659-E6DD-4356-B85E-4118EE25BAD6}"/>
              </a:ext>
            </a:extLst>
          </p:cNvPr>
          <p:cNvSpPr txBox="1"/>
          <p:nvPr/>
        </p:nvSpPr>
        <p:spPr>
          <a:xfrm>
            <a:off x="1865079" y="4455722"/>
            <a:ext cx="3302113"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02.</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财务数据分析</a:t>
            </a:r>
          </a:p>
        </p:txBody>
      </p:sp>
      <p:grpSp>
        <p:nvGrpSpPr>
          <p:cNvPr id="26" name="组合 25">
            <a:extLst>
              <a:ext uri="{FF2B5EF4-FFF2-40B4-BE49-F238E27FC236}">
                <a16:creationId xmlns:a16="http://schemas.microsoft.com/office/drawing/2014/main" id="{4E719B67-39A8-44D1-AAA6-F372B5B19016}"/>
              </a:ext>
            </a:extLst>
          </p:cNvPr>
          <p:cNvGrpSpPr/>
          <p:nvPr/>
        </p:nvGrpSpPr>
        <p:grpSpPr>
          <a:xfrm>
            <a:off x="7035997" y="2919334"/>
            <a:ext cx="918403" cy="646332"/>
            <a:chOff x="3687580" y="2928703"/>
            <a:chExt cx="1448415" cy="1019331"/>
          </a:xfrm>
        </p:grpSpPr>
        <p:grpSp>
          <p:nvGrpSpPr>
            <p:cNvPr id="28" name="组合 27">
              <a:extLst>
                <a:ext uri="{FF2B5EF4-FFF2-40B4-BE49-F238E27FC236}">
                  <a16:creationId xmlns:a16="http://schemas.microsoft.com/office/drawing/2014/main" id="{8DE98E90-CBEF-47A1-A836-21ABB2E082F8}"/>
                </a:ext>
              </a:extLst>
            </p:cNvPr>
            <p:cNvGrpSpPr/>
            <p:nvPr/>
          </p:nvGrpSpPr>
          <p:grpSpPr>
            <a:xfrm>
              <a:off x="3687580" y="2928703"/>
              <a:ext cx="1238128" cy="1019331"/>
              <a:chOff x="3687580" y="2928703"/>
              <a:chExt cx="1238128" cy="1019331"/>
            </a:xfrm>
          </p:grpSpPr>
          <p:sp>
            <p:nvSpPr>
              <p:cNvPr id="32" name="直角三角形 31">
                <a:extLst>
                  <a:ext uri="{FF2B5EF4-FFF2-40B4-BE49-F238E27FC236}">
                    <a16:creationId xmlns:a16="http://schemas.microsoft.com/office/drawing/2014/main" id="{EEE1883B-CA31-48FA-A3E2-E815E335E7DE}"/>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33" name="直角三角形 32">
                <a:extLst>
                  <a:ext uri="{FF2B5EF4-FFF2-40B4-BE49-F238E27FC236}">
                    <a16:creationId xmlns:a16="http://schemas.microsoft.com/office/drawing/2014/main" id="{E08A4A79-D4CB-41D2-BF45-6929E7897C01}"/>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nvGrpSpPr>
            <p:cNvPr id="29" name="组合 28">
              <a:extLst>
                <a:ext uri="{FF2B5EF4-FFF2-40B4-BE49-F238E27FC236}">
                  <a16:creationId xmlns:a16="http://schemas.microsoft.com/office/drawing/2014/main" id="{BF0DD778-8B97-4D88-866E-C6A22E920E66}"/>
                </a:ext>
              </a:extLst>
            </p:cNvPr>
            <p:cNvGrpSpPr/>
            <p:nvPr/>
          </p:nvGrpSpPr>
          <p:grpSpPr>
            <a:xfrm>
              <a:off x="4124400" y="3021953"/>
              <a:ext cx="1011595" cy="832830"/>
              <a:chOff x="3687580" y="2928703"/>
              <a:chExt cx="1238128" cy="1019331"/>
            </a:xfrm>
          </p:grpSpPr>
          <p:sp>
            <p:nvSpPr>
              <p:cNvPr id="30" name="直角三角形 29">
                <a:extLst>
                  <a:ext uri="{FF2B5EF4-FFF2-40B4-BE49-F238E27FC236}">
                    <a16:creationId xmlns:a16="http://schemas.microsoft.com/office/drawing/2014/main" id="{C2500AD5-E33F-49E3-AB3B-371A7EEED18F}"/>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31" name="直角三角形 30">
                <a:extLst>
                  <a:ext uri="{FF2B5EF4-FFF2-40B4-BE49-F238E27FC236}">
                    <a16:creationId xmlns:a16="http://schemas.microsoft.com/office/drawing/2014/main" id="{D36CC9B8-2BF3-49F0-BF00-829CB3E80A39}"/>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sp>
        <p:nvSpPr>
          <p:cNvPr id="27" name="文本框 26">
            <a:extLst>
              <a:ext uri="{FF2B5EF4-FFF2-40B4-BE49-F238E27FC236}">
                <a16:creationId xmlns:a16="http://schemas.microsoft.com/office/drawing/2014/main" id="{9EAA8CA6-D6A6-4D25-924E-F650869E1E54}"/>
              </a:ext>
            </a:extLst>
          </p:cNvPr>
          <p:cNvSpPr txBox="1"/>
          <p:nvPr/>
        </p:nvSpPr>
        <p:spPr>
          <a:xfrm>
            <a:off x="7690361" y="2950111"/>
            <a:ext cx="3297029"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03.</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市场环境趋势</a:t>
            </a:r>
          </a:p>
        </p:txBody>
      </p:sp>
      <p:grpSp>
        <p:nvGrpSpPr>
          <p:cNvPr id="35" name="组合 34">
            <a:extLst>
              <a:ext uri="{FF2B5EF4-FFF2-40B4-BE49-F238E27FC236}">
                <a16:creationId xmlns:a16="http://schemas.microsoft.com/office/drawing/2014/main" id="{76D062D3-5F25-4A03-A184-403DF3EE7DCE}"/>
              </a:ext>
            </a:extLst>
          </p:cNvPr>
          <p:cNvGrpSpPr/>
          <p:nvPr/>
        </p:nvGrpSpPr>
        <p:grpSpPr>
          <a:xfrm>
            <a:off x="7025518" y="4424945"/>
            <a:ext cx="918403" cy="646332"/>
            <a:chOff x="3687580" y="2928703"/>
            <a:chExt cx="1448415" cy="1019331"/>
          </a:xfrm>
        </p:grpSpPr>
        <p:grpSp>
          <p:nvGrpSpPr>
            <p:cNvPr id="37" name="组合 36">
              <a:extLst>
                <a:ext uri="{FF2B5EF4-FFF2-40B4-BE49-F238E27FC236}">
                  <a16:creationId xmlns:a16="http://schemas.microsoft.com/office/drawing/2014/main" id="{8BD09F37-AC30-4FDC-8279-2B3A370B7D85}"/>
                </a:ext>
              </a:extLst>
            </p:cNvPr>
            <p:cNvGrpSpPr/>
            <p:nvPr/>
          </p:nvGrpSpPr>
          <p:grpSpPr>
            <a:xfrm>
              <a:off x="3687580" y="2928703"/>
              <a:ext cx="1238128" cy="1019331"/>
              <a:chOff x="3687580" y="2928703"/>
              <a:chExt cx="1238128" cy="1019331"/>
            </a:xfrm>
          </p:grpSpPr>
          <p:sp>
            <p:nvSpPr>
              <p:cNvPr id="41" name="直角三角形 40">
                <a:extLst>
                  <a:ext uri="{FF2B5EF4-FFF2-40B4-BE49-F238E27FC236}">
                    <a16:creationId xmlns:a16="http://schemas.microsoft.com/office/drawing/2014/main" id="{8B2CB258-2E98-4677-B568-831BF563B9E7}"/>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42" name="直角三角形 41">
                <a:extLst>
                  <a:ext uri="{FF2B5EF4-FFF2-40B4-BE49-F238E27FC236}">
                    <a16:creationId xmlns:a16="http://schemas.microsoft.com/office/drawing/2014/main" id="{14959821-2302-4F97-8F13-8B9B2F685796}"/>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nvGrpSpPr>
            <p:cNvPr id="38" name="组合 37">
              <a:extLst>
                <a:ext uri="{FF2B5EF4-FFF2-40B4-BE49-F238E27FC236}">
                  <a16:creationId xmlns:a16="http://schemas.microsoft.com/office/drawing/2014/main" id="{956632F3-444B-43AF-9AD7-1C752E805CEB}"/>
                </a:ext>
              </a:extLst>
            </p:cNvPr>
            <p:cNvGrpSpPr/>
            <p:nvPr/>
          </p:nvGrpSpPr>
          <p:grpSpPr>
            <a:xfrm>
              <a:off x="4124400" y="3021953"/>
              <a:ext cx="1011595" cy="832830"/>
              <a:chOff x="3687580" y="2928703"/>
              <a:chExt cx="1238128" cy="1019331"/>
            </a:xfrm>
          </p:grpSpPr>
          <p:sp>
            <p:nvSpPr>
              <p:cNvPr id="39" name="直角三角形 38">
                <a:extLst>
                  <a:ext uri="{FF2B5EF4-FFF2-40B4-BE49-F238E27FC236}">
                    <a16:creationId xmlns:a16="http://schemas.microsoft.com/office/drawing/2014/main" id="{8C122FB8-3D01-49DE-9DEC-B9539B0385AE}"/>
                  </a:ext>
                </a:extLst>
              </p:cNvPr>
              <p:cNvSpPr/>
              <p:nvPr/>
            </p:nvSpPr>
            <p:spPr>
              <a:xfrm rot="2864425">
                <a:off x="3687580" y="2928703"/>
                <a:ext cx="1019331" cy="1019331"/>
              </a:xfrm>
              <a:prstGeom prst="rtTriangle">
                <a:avLst/>
              </a:prstGeom>
              <a:gradFill>
                <a:gsLst>
                  <a:gs pos="17000">
                    <a:prstClr val="white"/>
                  </a:gs>
                  <a:gs pos="78752">
                    <a:srgbClr val="F1C537"/>
                  </a:gs>
                  <a:gs pos="96000">
                    <a:srgbClr val="E25E1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40" name="直角三角形 39">
                <a:extLst>
                  <a:ext uri="{FF2B5EF4-FFF2-40B4-BE49-F238E27FC236}">
                    <a16:creationId xmlns:a16="http://schemas.microsoft.com/office/drawing/2014/main" id="{53DD58AD-6EA8-4A6C-80EF-D51A65C4B59E}"/>
                  </a:ext>
                </a:extLst>
              </p:cNvPr>
              <p:cNvSpPr/>
              <p:nvPr/>
            </p:nvSpPr>
            <p:spPr>
              <a:xfrm rot="2864425">
                <a:off x="3906377" y="2928703"/>
                <a:ext cx="1019331" cy="1019331"/>
              </a:xfrm>
              <a:prstGeom prst="rtTriangle">
                <a:avLst/>
              </a:prstGeom>
              <a:solidFill>
                <a:srgbClr val="262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grpSp>
      </p:grpSp>
      <p:sp>
        <p:nvSpPr>
          <p:cNvPr id="36" name="文本框 35">
            <a:extLst>
              <a:ext uri="{FF2B5EF4-FFF2-40B4-BE49-F238E27FC236}">
                <a16:creationId xmlns:a16="http://schemas.microsoft.com/office/drawing/2014/main" id="{97FB2C87-C779-472E-A807-8466DA499E7E}"/>
              </a:ext>
            </a:extLst>
          </p:cNvPr>
          <p:cNvSpPr txBox="1"/>
          <p:nvPr/>
        </p:nvSpPr>
        <p:spPr>
          <a:xfrm>
            <a:off x="7679882" y="4455722"/>
            <a:ext cx="3307507"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04.</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预期收益情况</a:t>
            </a:r>
          </a:p>
        </p:txBody>
      </p:sp>
      <p:sp>
        <p:nvSpPr>
          <p:cNvPr id="43" name="文本框 42">
            <a:extLst>
              <a:ext uri="{FF2B5EF4-FFF2-40B4-BE49-F238E27FC236}">
                <a16:creationId xmlns:a16="http://schemas.microsoft.com/office/drawing/2014/main" id="{D36CDF82-81C7-4FE0-9B0F-BF8F3AE2402B}"/>
              </a:ext>
            </a:extLst>
          </p:cNvPr>
          <p:cNvSpPr txBox="1"/>
          <p:nvPr/>
        </p:nvSpPr>
        <p:spPr>
          <a:xfrm>
            <a:off x="1865079" y="3000724"/>
            <a:ext cx="3302113"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01.</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理财产品介绍</a:t>
            </a:r>
          </a:p>
        </p:txBody>
      </p:sp>
    </p:spTree>
    <p:extLst>
      <p:ext uri="{BB962C8B-B14F-4D97-AF65-F5344CB8AC3E}">
        <p14:creationId xmlns:p14="http://schemas.microsoft.com/office/powerpoint/2010/main" val="248008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496724-9616-4E61-9EE6-BF334719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4" name="文本框 3">
            <a:extLst>
              <a:ext uri="{FF2B5EF4-FFF2-40B4-BE49-F238E27FC236}">
                <a16:creationId xmlns:a16="http://schemas.microsoft.com/office/drawing/2014/main" id="{4657D795-25B0-4BB9-A4E2-C46AE85D49DF}"/>
              </a:ext>
            </a:extLst>
          </p:cNvPr>
          <p:cNvSpPr txBox="1"/>
          <p:nvPr/>
        </p:nvSpPr>
        <p:spPr>
          <a:xfrm>
            <a:off x="6244653" y="2504952"/>
            <a:ext cx="3839981"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rPr>
              <a:t>PART 01</a:t>
            </a:r>
            <a:endParaRPr kumimoji="0" lang="zh-CN" altLang="en-US"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endParaRPr>
          </a:p>
        </p:txBody>
      </p:sp>
      <p:sp>
        <p:nvSpPr>
          <p:cNvPr id="6" name="文本框 5">
            <a:extLst>
              <a:ext uri="{FF2B5EF4-FFF2-40B4-BE49-F238E27FC236}">
                <a16:creationId xmlns:a16="http://schemas.microsoft.com/office/drawing/2014/main" id="{35C318DE-5EF1-45D8-B0C2-CF3354AC2D12}"/>
              </a:ext>
            </a:extLst>
          </p:cNvPr>
          <p:cNvSpPr txBox="1"/>
          <p:nvPr/>
        </p:nvSpPr>
        <p:spPr>
          <a:xfrm>
            <a:off x="6632072" y="3807501"/>
            <a:ext cx="3065143" cy="584775"/>
          </a:xfrm>
          <a:prstGeom prst="rect">
            <a:avLst/>
          </a:prstGeom>
          <a:noFill/>
        </p:spPr>
        <p:txBody>
          <a:bodyPr wrap="square">
            <a:spAutoFit/>
          </a:bodyPr>
          <a:lstStyle/>
          <a:p>
            <a:pPr algn="dist"/>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理财产品介绍</a:t>
            </a:r>
          </a:p>
        </p:txBody>
      </p:sp>
      <p:sp>
        <p:nvSpPr>
          <p:cNvPr id="7" name="矩形: 圆角 6">
            <a:extLst>
              <a:ext uri="{FF2B5EF4-FFF2-40B4-BE49-F238E27FC236}">
                <a16:creationId xmlns:a16="http://schemas.microsoft.com/office/drawing/2014/main" id="{76EFCE21-B732-4B56-B472-95E6C4E52B1E}"/>
              </a:ext>
            </a:extLst>
          </p:cNvPr>
          <p:cNvSpPr/>
          <p:nvPr/>
        </p:nvSpPr>
        <p:spPr>
          <a:xfrm>
            <a:off x="6244653" y="3732551"/>
            <a:ext cx="3839981" cy="71139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196766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01.</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理财产品介绍</a:t>
            </a:r>
          </a:p>
        </p:txBody>
      </p:sp>
      <p:cxnSp>
        <p:nvCxnSpPr>
          <p:cNvPr id="5" name="直接连接符 4">
            <a:extLst>
              <a:ext uri="{FF2B5EF4-FFF2-40B4-BE49-F238E27FC236}">
                <a16:creationId xmlns:a16="http://schemas.microsoft.com/office/drawing/2014/main" id="{2010B0A5-2E71-461D-856A-E781C68D1072}"/>
              </a:ext>
            </a:extLst>
          </p:cNvPr>
          <p:cNvCxnSpPr>
            <a:cxnSpLocks/>
          </p:cNvCxnSpPr>
          <p:nvPr/>
        </p:nvCxnSpPr>
        <p:spPr>
          <a:xfrm flipV="1">
            <a:off x="4555771" y="2395987"/>
            <a:ext cx="0" cy="3342599"/>
          </a:xfrm>
          <a:prstGeom prst="line">
            <a:avLst/>
          </a:prstGeom>
          <a:ln w="12700">
            <a:solidFill>
              <a:schemeClr val="bg1">
                <a:lumMod val="75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A0DE01D4-26FD-40E2-9174-F9CE723F277D}"/>
              </a:ext>
            </a:extLst>
          </p:cNvPr>
          <p:cNvSpPr/>
          <p:nvPr/>
        </p:nvSpPr>
        <p:spPr>
          <a:xfrm>
            <a:off x="4210770" y="2260047"/>
            <a:ext cx="705660" cy="705660"/>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en-US" altLang="zh-CN" sz="2400" b="1" kern="0" dirty="0">
                <a:solidFill>
                  <a:srgbClr val="262845"/>
                </a:solidFill>
                <a:latin typeface="汉仪中黑简" panose="02010609000101010101" pitchFamily="49" charset="-122"/>
                <a:ea typeface="汉仪中黑简" panose="02010609000101010101" pitchFamily="49" charset="-122"/>
                <a:cs typeface="+mn-ea"/>
              </a:rPr>
              <a:t>01</a:t>
            </a:r>
            <a:endParaRPr lang="zh-CN" altLang="en-US" sz="2400"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7" name="矩形 6">
            <a:extLst>
              <a:ext uri="{FF2B5EF4-FFF2-40B4-BE49-F238E27FC236}">
                <a16:creationId xmlns:a16="http://schemas.microsoft.com/office/drawing/2014/main" id="{62A209B9-B8F0-4362-8C77-C37FEB3622E7}"/>
              </a:ext>
            </a:extLst>
          </p:cNvPr>
          <p:cNvSpPr/>
          <p:nvPr/>
        </p:nvSpPr>
        <p:spPr>
          <a:xfrm>
            <a:off x="5128824" y="2195912"/>
            <a:ext cx="6638452" cy="92083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宋体 CN Heavy" panose="02020900000000000000" pitchFamily="18" charset="-122"/>
              </a:rPr>
              <a:t>添加标题</a:t>
            </a:r>
            <a:endParaRPr kumimoji="0" lang="en-US" altLang="zh-CN" sz="2000" b="1"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宋体 CN Heavy" panose="02020900000000000000" pitchFamily="18" charset="-122"/>
            </a:endParaRPr>
          </a:p>
          <a:p>
            <a:pP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8" name="椭圆 7">
            <a:extLst>
              <a:ext uri="{FF2B5EF4-FFF2-40B4-BE49-F238E27FC236}">
                <a16:creationId xmlns:a16="http://schemas.microsoft.com/office/drawing/2014/main" id="{2D45B3C3-7AD5-444E-A55B-B7E770017685}"/>
              </a:ext>
            </a:extLst>
          </p:cNvPr>
          <p:cNvSpPr/>
          <p:nvPr/>
        </p:nvSpPr>
        <p:spPr>
          <a:xfrm>
            <a:off x="4210770" y="3449988"/>
            <a:ext cx="705660" cy="705660"/>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en-US" altLang="zh-CN" sz="2400" b="1" kern="0" dirty="0">
                <a:solidFill>
                  <a:srgbClr val="262845"/>
                </a:solidFill>
                <a:latin typeface="汉仪中黑简" panose="02010609000101010101" pitchFamily="49" charset="-122"/>
                <a:ea typeface="汉仪中黑简" panose="02010609000101010101" pitchFamily="49" charset="-122"/>
                <a:cs typeface="+mn-ea"/>
              </a:rPr>
              <a:t>02</a:t>
            </a:r>
            <a:endParaRPr lang="zh-CN" altLang="en-US" sz="2400"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9" name="矩形 8">
            <a:extLst>
              <a:ext uri="{FF2B5EF4-FFF2-40B4-BE49-F238E27FC236}">
                <a16:creationId xmlns:a16="http://schemas.microsoft.com/office/drawing/2014/main" id="{FBF6B4E8-8AA6-4C56-8A17-515B3FCA3A16}"/>
              </a:ext>
            </a:extLst>
          </p:cNvPr>
          <p:cNvSpPr/>
          <p:nvPr/>
        </p:nvSpPr>
        <p:spPr>
          <a:xfrm>
            <a:off x="5128824" y="3385853"/>
            <a:ext cx="6638456" cy="92083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宋体 CN Heavy" panose="02020900000000000000" pitchFamily="18" charset="-122"/>
              </a:rPr>
              <a:t>添加标题</a:t>
            </a:r>
            <a:endParaRPr kumimoji="0" lang="en-US" altLang="zh-CN" sz="2000" b="1"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宋体 CN Heavy" panose="02020900000000000000" pitchFamily="18" charset="-122"/>
            </a:endParaRPr>
          </a:p>
          <a:p>
            <a:pP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10" name="椭圆 9">
            <a:extLst>
              <a:ext uri="{FF2B5EF4-FFF2-40B4-BE49-F238E27FC236}">
                <a16:creationId xmlns:a16="http://schemas.microsoft.com/office/drawing/2014/main" id="{1D48EBCC-2323-40B4-BE21-D2B2E6EBB117}"/>
              </a:ext>
            </a:extLst>
          </p:cNvPr>
          <p:cNvSpPr/>
          <p:nvPr/>
        </p:nvSpPr>
        <p:spPr>
          <a:xfrm>
            <a:off x="4210770" y="4639929"/>
            <a:ext cx="705660" cy="705660"/>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en-US" altLang="zh-CN" sz="2400" b="1" kern="0" dirty="0">
                <a:solidFill>
                  <a:srgbClr val="262845"/>
                </a:solidFill>
                <a:latin typeface="汉仪中黑简" panose="02010609000101010101" pitchFamily="49" charset="-122"/>
                <a:ea typeface="汉仪中黑简" panose="02010609000101010101" pitchFamily="49" charset="-122"/>
                <a:cs typeface="+mn-ea"/>
              </a:rPr>
              <a:t>03</a:t>
            </a:r>
            <a:endParaRPr lang="zh-CN" altLang="en-US" sz="2400"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11" name="矩形 10">
            <a:extLst>
              <a:ext uri="{FF2B5EF4-FFF2-40B4-BE49-F238E27FC236}">
                <a16:creationId xmlns:a16="http://schemas.microsoft.com/office/drawing/2014/main" id="{9789D6D7-158E-436D-B6BA-A1497F6354F2}"/>
              </a:ext>
            </a:extLst>
          </p:cNvPr>
          <p:cNvSpPr/>
          <p:nvPr/>
        </p:nvSpPr>
        <p:spPr>
          <a:xfrm>
            <a:off x="5128823" y="4575794"/>
            <a:ext cx="6638452" cy="92083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宋体 CN Heavy" panose="02020900000000000000" pitchFamily="18" charset="-122"/>
              </a:rPr>
              <a:t>添加标题</a:t>
            </a:r>
            <a:endParaRPr kumimoji="0" lang="en-US" altLang="zh-CN" sz="2000" b="1"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宋体 CN Heavy" panose="02020900000000000000" pitchFamily="18" charset="-122"/>
            </a:endParaRPr>
          </a:p>
          <a:p>
            <a:pP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grpSp>
        <p:nvGrpSpPr>
          <p:cNvPr id="15" name="组合 14">
            <a:extLst>
              <a:ext uri="{FF2B5EF4-FFF2-40B4-BE49-F238E27FC236}">
                <a16:creationId xmlns:a16="http://schemas.microsoft.com/office/drawing/2014/main" id="{A8CCF93F-54D7-4624-94B3-63C7ABCE07B2}"/>
              </a:ext>
            </a:extLst>
          </p:cNvPr>
          <p:cNvGrpSpPr/>
          <p:nvPr/>
        </p:nvGrpSpPr>
        <p:grpSpPr>
          <a:xfrm>
            <a:off x="655105" y="2300200"/>
            <a:ext cx="3195007" cy="3196424"/>
            <a:chOff x="1001941" y="2566695"/>
            <a:chExt cx="2732712" cy="2733924"/>
          </a:xfrm>
        </p:grpSpPr>
        <p:sp>
          <p:nvSpPr>
            <p:cNvPr id="12" name="椭圆 11">
              <a:extLst>
                <a:ext uri="{FF2B5EF4-FFF2-40B4-BE49-F238E27FC236}">
                  <a16:creationId xmlns:a16="http://schemas.microsoft.com/office/drawing/2014/main" id="{11DF1FBA-B9E9-4E1F-BA1A-292A3BE041FE}"/>
                </a:ext>
              </a:extLst>
            </p:cNvPr>
            <p:cNvSpPr/>
            <p:nvPr/>
          </p:nvSpPr>
          <p:spPr>
            <a:xfrm>
              <a:off x="1055411" y="2566695"/>
              <a:ext cx="2679242" cy="267924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
          <p:nvSpPr>
            <p:cNvPr id="14" name="圆: 空心 13">
              <a:extLst>
                <a:ext uri="{FF2B5EF4-FFF2-40B4-BE49-F238E27FC236}">
                  <a16:creationId xmlns:a16="http://schemas.microsoft.com/office/drawing/2014/main" id="{FD362116-BBAA-4A9C-A5D8-753DAB91BEBB}"/>
                </a:ext>
              </a:extLst>
            </p:cNvPr>
            <p:cNvSpPr/>
            <p:nvPr/>
          </p:nvSpPr>
          <p:spPr>
            <a:xfrm>
              <a:off x="1001941" y="2567907"/>
              <a:ext cx="2732712" cy="2732712"/>
            </a:xfrm>
            <a:prstGeom prst="donut">
              <a:avLst>
                <a:gd name="adj" fmla="val 47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汉仪中黑简" panose="02010609000101010101" pitchFamily="49" charset="-122"/>
                <a:ea typeface="汉仪中黑简" panose="02010609000101010101" pitchFamily="49" charset="-122"/>
              </a:endParaRPr>
            </a:p>
          </p:txBody>
        </p:sp>
      </p:grpSp>
    </p:spTree>
    <p:extLst>
      <p:ext uri="{BB962C8B-B14F-4D97-AF65-F5344CB8AC3E}">
        <p14:creationId xmlns:p14="http://schemas.microsoft.com/office/powerpoint/2010/main" val="411107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grpSp>
        <p:nvGrpSpPr>
          <p:cNvPr id="32" name="组合 31">
            <a:extLst>
              <a:ext uri="{FF2B5EF4-FFF2-40B4-BE49-F238E27FC236}">
                <a16:creationId xmlns:a16="http://schemas.microsoft.com/office/drawing/2014/main" id="{FB439640-4D38-4C1C-875C-B6FD58F1DD70}"/>
              </a:ext>
            </a:extLst>
          </p:cNvPr>
          <p:cNvGrpSpPr/>
          <p:nvPr/>
        </p:nvGrpSpPr>
        <p:grpSpPr>
          <a:xfrm>
            <a:off x="3715846" y="2368854"/>
            <a:ext cx="4775222" cy="2829542"/>
            <a:chOff x="3164485" y="1907350"/>
            <a:chExt cx="5863029" cy="3474119"/>
          </a:xfrm>
        </p:grpSpPr>
        <p:sp>
          <p:nvSpPr>
            <p:cNvPr id="33" name="图标3">
              <a:extLst>
                <a:ext uri="{FF2B5EF4-FFF2-40B4-BE49-F238E27FC236}">
                  <a16:creationId xmlns:a16="http://schemas.microsoft.com/office/drawing/2014/main" id="{E6A09FB0-0E9D-4AAD-B175-32816E101F27}"/>
                </a:ext>
              </a:extLst>
            </p:cNvPr>
            <p:cNvSpPr/>
            <p:nvPr/>
          </p:nvSpPr>
          <p:spPr>
            <a:xfrm>
              <a:off x="3981503" y="2628234"/>
              <a:ext cx="2032350" cy="203235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en-US" altLang="zh-CN" b="1" kern="0" dirty="0">
                  <a:solidFill>
                    <a:srgbClr val="262845"/>
                  </a:solidFill>
                  <a:latin typeface="汉仪中黑简" panose="02010609000101010101" pitchFamily="49" charset="-122"/>
                  <a:ea typeface="汉仪中黑简" panose="02010609000101010101" pitchFamily="49" charset="-122"/>
                  <a:cs typeface="+mn-ea"/>
                </a:rPr>
                <a:t> </a:t>
              </a: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4" name="图标3">
              <a:extLst>
                <a:ext uri="{FF2B5EF4-FFF2-40B4-BE49-F238E27FC236}">
                  <a16:creationId xmlns:a16="http://schemas.microsoft.com/office/drawing/2014/main" id="{8A764C87-E99B-42C3-BDEB-AD911BE7648B}"/>
                </a:ext>
              </a:extLst>
            </p:cNvPr>
            <p:cNvSpPr/>
            <p:nvPr/>
          </p:nvSpPr>
          <p:spPr>
            <a:xfrm>
              <a:off x="6192130" y="2628234"/>
              <a:ext cx="2032350" cy="203235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en-US" altLang="zh-CN" b="1" kern="0" dirty="0">
                  <a:solidFill>
                    <a:srgbClr val="262845"/>
                  </a:solidFill>
                  <a:latin typeface="汉仪中黑简" panose="02010609000101010101" pitchFamily="49" charset="-122"/>
                  <a:ea typeface="汉仪中黑简" panose="02010609000101010101" pitchFamily="49" charset="-122"/>
                  <a:cs typeface="+mn-ea"/>
                </a:rPr>
                <a:t> </a:t>
              </a: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5" name="图标3">
              <a:extLst>
                <a:ext uri="{FF2B5EF4-FFF2-40B4-BE49-F238E27FC236}">
                  <a16:creationId xmlns:a16="http://schemas.microsoft.com/office/drawing/2014/main" id="{B09BC630-1BF5-4E00-AAAF-229E600CFA71}"/>
                </a:ext>
              </a:extLst>
            </p:cNvPr>
            <p:cNvSpPr/>
            <p:nvPr/>
          </p:nvSpPr>
          <p:spPr>
            <a:xfrm flipH="1">
              <a:off x="3457816" y="2104546"/>
              <a:ext cx="3079725" cy="3079726"/>
            </a:xfrm>
            <a:prstGeom prst="arc">
              <a:avLst>
                <a:gd name="adj1" fmla="val 17542408"/>
                <a:gd name="adj2" fmla="val 4200447"/>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262845"/>
                </a:solidFill>
                <a:latin typeface="汉仪中黑简" panose="02010609000101010101" pitchFamily="49" charset="-122"/>
                <a:ea typeface="汉仪中黑简" panose="02010609000101010101" pitchFamily="49" charset="-122"/>
              </a:endParaRPr>
            </a:p>
          </p:txBody>
        </p:sp>
        <p:sp>
          <p:nvSpPr>
            <p:cNvPr id="36" name="图标3">
              <a:extLst>
                <a:ext uri="{FF2B5EF4-FFF2-40B4-BE49-F238E27FC236}">
                  <a16:creationId xmlns:a16="http://schemas.microsoft.com/office/drawing/2014/main" id="{693DC14C-CAF1-46D5-A293-0CFAFCE10D7C}"/>
                </a:ext>
              </a:extLst>
            </p:cNvPr>
            <p:cNvSpPr/>
            <p:nvPr/>
          </p:nvSpPr>
          <p:spPr>
            <a:xfrm>
              <a:off x="5668441" y="2104546"/>
              <a:ext cx="3079725" cy="3079726"/>
            </a:xfrm>
            <a:prstGeom prst="arc">
              <a:avLst>
                <a:gd name="adj1" fmla="val 17444495"/>
                <a:gd name="adj2" fmla="val 4143022"/>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262845"/>
                </a:solidFill>
                <a:latin typeface="汉仪中黑简" panose="02010609000101010101" pitchFamily="49" charset="-122"/>
                <a:ea typeface="汉仪中黑简" panose="02010609000101010101" pitchFamily="49" charset="-122"/>
              </a:endParaRPr>
            </a:p>
          </p:txBody>
        </p:sp>
        <p:sp>
          <p:nvSpPr>
            <p:cNvPr id="37" name="图标3">
              <a:extLst>
                <a:ext uri="{FF2B5EF4-FFF2-40B4-BE49-F238E27FC236}">
                  <a16:creationId xmlns:a16="http://schemas.microsoft.com/office/drawing/2014/main" id="{37A66512-9CEF-40BE-828F-6483BC59087C}"/>
                </a:ext>
              </a:extLst>
            </p:cNvPr>
            <p:cNvSpPr/>
            <p:nvPr/>
          </p:nvSpPr>
          <p:spPr>
            <a:xfrm>
              <a:off x="3179565" y="3353949"/>
              <a:ext cx="576640" cy="57664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8" name="图标3">
              <a:extLst>
                <a:ext uri="{FF2B5EF4-FFF2-40B4-BE49-F238E27FC236}">
                  <a16:creationId xmlns:a16="http://schemas.microsoft.com/office/drawing/2014/main" id="{B5755B09-D18C-4543-A580-63093DC1025C}"/>
                </a:ext>
              </a:extLst>
            </p:cNvPr>
            <p:cNvSpPr/>
            <p:nvPr/>
          </p:nvSpPr>
          <p:spPr>
            <a:xfrm>
              <a:off x="4210007" y="4804828"/>
              <a:ext cx="576640" cy="57664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9" name="图标3">
              <a:extLst>
                <a:ext uri="{FF2B5EF4-FFF2-40B4-BE49-F238E27FC236}">
                  <a16:creationId xmlns:a16="http://schemas.microsoft.com/office/drawing/2014/main" id="{856AAB51-27EE-45AC-B97D-4FE2FBD7589E}"/>
                </a:ext>
              </a:extLst>
            </p:cNvPr>
            <p:cNvSpPr/>
            <p:nvPr/>
          </p:nvSpPr>
          <p:spPr>
            <a:xfrm>
              <a:off x="4210007" y="1907350"/>
              <a:ext cx="576640" cy="57664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40" name="图标3">
              <a:extLst>
                <a:ext uri="{FF2B5EF4-FFF2-40B4-BE49-F238E27FC236}">
                  <a16:creationId xmlns:a16="http://schemas.microsoft.com/office/drawing/2014/main" id="{BBA0D74B-48E7-4BBB-A2C6-4A85A386777C}"/>
                </a:ext>
              </a:extLst>
            </p:cNvPr>
            <p:cNvSpPr/>
            <p:nvPr/>
          </p:nvSpPr>
          <p:spPr>
            <a:xfrm>
              <a:off x="7415374" y="1907350"/>
              <a:ext cx="576640" cy="57664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41" name="图标3">
              <a:extLst>
                <a:ext uri="{FF2B5EF4-FFF2-40B4-BE49-F238E27FC236}">
                  <a16:creationId xmlns:a16="http://schemas.microsoft.com/office/drawing/2014/main" id="{82D3D5E4-243F-4A0D-B403-73C149BC7FF2}"/>
                </a:ext>
              </a:extLst>
            </p:cNvPr>
            <p:cNvSpPr/>
            <p:nvPr/>
          </p:nvSpPr>
          <p:spPr>
            <a:xfrm>
              <a:off x="7415374" y="4804828"/>
              <a:ext cx="576640" cy="57664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42" name="图标3">
              <a:extLst>
                <a:ext uri="{FF2B5EF4-FFF2-40B4-BE49-F238E27FC236}">
                  <a16:creationId xmlns:a16="http://schemas.microsoft.com/office/drawing/2014/main" id="{BB8DE4F8-F779-4F27-A2D3-A011C2453BFC}"/>
                </a:ext>
              </a:extLst>
            </p:cNvPr>
            <p:cNvSpPr/>
            <p:nvPr/>
          </p:nvSpPr>
          <p:spPr>
            <a:xfrm>
              <a:off x="8450874" y="3353949"/>
              <a:ext cx="576640" cy="576641"/>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43" name="图标3">
              <a:extLst>
                <a:ext uri="{FF2B5EF4-FFF2-40B4-BE49-F238E27FC236}">
                  <a16:creationId xmlns:a16="http://schemas.microsoft.com/office/drawing/2014/main" id="{5A1FD423-F1C0-4BB5-A46B-6901A2CAAE2A}"/>
                </a:ext>
              </a:extLst>
            </p:cNvPr>
            <p:cNvSpPr txBox="1"/>
            <p:nvPr/>
          </p:nvSpPr>
          <p:spPr>
            <a:xfrm>
              <a:off x="4221496" y="1987954"/>
              <a:ext cx="576640" cy="424439"/>
            </a:xfrm>
            <a:prstGeom prst="rect">
              <a:avLst/>
            </a:prstGeom>
            <a:noFill/>
          </p:spPr>
          <p:txBody>
            <a:bodyPr wrap="square">
              <a:spAutoFit/>
            </a:bodyPr>
            <a:lstStyle/>
            <a:p>
              <a:pPr algn="ctr"/>
              <a:r>
                <a:rPr lang="en-US" altLang="zh-CN" b="1" dirty="0">
                  <a:solidFill>
                    <a:srgbClr val="262845"/>
                  </a:solidFill>
                  <a:latin typeface="汉仪中黑简" panose="02010609000101010101" pitchFamily="49" charset="-122"/>
                  <a:ea typeface="汉仪中黑简" panose="02010609000101010101" pitchFamily="49" charset="-122"/>
                </a:rPr>
                <a:t>01</a:t>
              </a:r>
            </a:p>
          </p:txBody>
        </p:sp>
        <p:sp>
          <p:nvSpPr>
            <p:cNvPr id="44" name="图标3">
              <a:extLst>
                <a:ext uri="{FF2B5EF4-FFF2-40B4-BE49-F238E27FC236}">
                  <a16:creationId xmlns:a16="http://schemas.microsoft.com/office/drawing/2014/main" id="{1A4F4036-942F-40B2-9289-D35E910040A9}"/>
                </a:ext>
              </a:extLst>
            </p:cNvPr>
            <p:cNvSpPr txBox="1"/>
            <p:nvPr/>
          </p:nvSpPr>
          <p:spPr>
            <a:xfrm>
              <a:off x="3164485" y="3455501"/>
              <a:ext cx="576640" cy="424439"/>
            </a:xfrm>
            <a:prstGeom prst="rect">
              <a:avLst/>
            </a:prstGeom>
            <a:noFill/>
          </p:spPr>
          <p:txBody>
            <a:bodyPr wrap="square">
              <a:spAutoFit/>
            </a:bodyPr>
            <a:lstStyle/>
            <a:p>
              <a:pPr algn="ctr"/>
              <a:r>
                <a:rPr lang="en-US" altLang="zh-CN" b="1">
                  <a:solidFill>
                    <a:srgbClr val="262845"/>
                  </a:solidFill>
                  <a:latin typeface="汉仪中黑简" panose="02010609000101010101" pitchFamily="49" charset="-122"/>
                  <a:ea typeface="汉仪中黑简" panose="02010609000101010101" pitchFamily="49" charset="-122"/>
                </a:rPr>
                <a:t>02</a:t>
              </a:r>
              <a:endParaRPr lang="en-US" altLang="zh-CN" b="1" dirty="0">
                <a:solidFill>
                  <a:srgbClr val="262845"/>
                </a:solidFill>
                <a:latin typeface="汉仪中黑简" panose="02010609000101010101" pitchFamily="49" charset="-122"/>
                <a:ea typeface="汉仪中黑简" panose="02010609000101010101" pitchFamily="49" charset="-122"/>
              </a:endParaRPr>
            </a:p>
          </p:txBody>
        </p:sp>
        <p:sp>
          <p:nvSpPr>
            <p:cNvPr id="45" name="图标3">
              <a:extLst>
                <a:ext uri="{FF2B5EF4-FFF2-40B4-BE49-F238E27FC236}">
                  <a16:creationId xmlns:a16="http://schemas.microsoft.com/office/drawing/2014/main" id="{474F74D5-327F-4962-A233-75AC5F09A477}"/>
                </a:ext>
              </a:extLst>
            </p:cNvPr>
            <p:cNvSpPr txBox="1"/>
            <p:nvPr/>
          </p:nvSpPr>
          <p:spPr>
            <a:xfrm>
              <a:off x="4198617" y="4898814"/>
              <a:ext cx="576640" cy="424439"/>
            </a:xfrm>
            <a:prstGeom prst="rect">
              <a:avLst/>
            </a:prstGeom>
            <a:noFill/>
          </p:spPr>
          <p:txBody>
            <a:bodyPr wrap="square">
              <a:spAutoFit/>
            </a:bodyPr>
            <a:lstStyle/>
            <a:p>
              <a:pPr algn="ctr"/>
              <a:r>
                <a:rPr lang="en-US" altLang="zh-CN" b="1" dirty="0">
                  <a:solidFill>
                    <a:srgbClr val="262845"/>
                  </a:solidFill>
                  <a:latin typeface="汉仪中黑简" panose="02010609000101010101" pitchFamily="49" charset="-122"/>
                  <a:ea typeface="汉仪中黑简" panose="02010609000101010101" pitchFamily="49" charset="-122"/>
                </a:rPr>
                <a:t>03</a:t>
              </a:r>
            </a:p>
          </p:txBody>
        </p:sp>
        <p:sp>
          <p:nvSpPr>
            <p:cNvPr id="46" name="图标3">
              <a:extLst>
                <a:ext uri="{FF2B5EF4-FFF2-40B4-BE49-F238E27FC236}">
                  <a16:creationId xmlns:a16="http://schemas.microsoft.com/office/drawing/2014/main" id="{9759DAEF-6F43-4B5A-89E8-1FBAF9233793}"/>
                </a:ext>
              </a:extLst>
            </p:cNvPr>
            <p:cNvSpPr txBox="1"/>
            <p:nvPr/>
          </p:nvSpPr>
          <p:spPr>
            <a:xfrm>
              <a:off x="7401258" y="1987561"/>
              <a:ext cx="576640" cy="424439"/>
            </a:xfrm>
            <a:prstGeom prst="rect">
              <a:avLst/>
            </a:prstGeom>
            <a:noFill/>
          </p:spPr>
          <p:txBody>
            <a:bodyPr wrap="square">
              <a:spAutoFit/>
            </a:bodyPr>
            <a:lstStyle/>
            <a:p>
              <a:pPr algn="ctr"/>
              <a:r>
                <a:rPr lang="en-US" altLang="zh-CN" b="1" dirty="0">
                  <a:solidFill>
                    <a:srgbClr val="262845"/>
                  </a:solidFill>
                  <a:latin typeface="汉仪中黑简" panose="02010609000101010101" pitchFamily="49" charset="-122"/>
                  <a:ea typeface="汉仪中黑简" panose="02010609000101010101" pitchFamily="49" charset="-122"/>
                </a:rPr>
                <a:t>04</a:t>
              </a:r>
            </a:p>
          </p:txBody>
        </p:sp>
        <p:sp>
          <p:nvSpPr>
            <p:cNvPr id="47" name="图标3">
              <a:extLst>
                <a:ext uri="{FF2B5EF4-FFF2-40B4-BE49-F238E27FC236}">
                  <a16:creationId xmlns:a16="http://schemas.microsoft.com/office/drawing/2014/main" id="{049F8F31-57B3-4DEA-8CDA-D0779142AC96}"/>
                </a:ext>
              </a:extLst>
            </p:cNvPr>
            <p:cNvSpPr txBox="1"/>
            <p:nvPr/>
          </p:nvSpPr>
          <p:spPr>
            <a:xfrm>
              <a:off x="8447610" y="3438275"/>
              <a:ext cx="576640" cy="424439"/>
            </a:xfrm>
            <a:prstGeom prst="rect">
              <a:avLst/>
            </a:prstGeom>
            <a:noFill/>
          </p:spPr>
          <p:txBody>
            <a:bodyPr wrap="square">
              <a:spAutoFit/>
            </a:bodyPr>
            <a:lstStyle/>
            <a:p>
              <a:pPr algn="ctr"/>
              <a:r>
                <a:rPr lang="en-US" altLang="zh-CN" b="1">
                  <a:solidFill>
                    <a:srgbClr val="262845"/>
                  </a:solidFill>
                  <a:latin typeface="汉仪中黑简" panose="02010609000101010101" pitchFamily="49" charset="-122"/>
                  <a:ea typeface="汉仪中黑简" panose="02010609000101010101" pitchFamily="49" charset="-122"/>
                </a:rPr>
                <a:t>05</a:t>
              </a:r>
              <a:endParaRPr lang="en-US" altLang="zh-CN" b="1" dirty="0">
                <a:solidFill>
                  <a:srgbClr val="262845"/>
                </a:solidFill>
                <a:latin typeface="汉仪中黑简" panose="02010609000101010101" pitchFamily="49" charset="-122"/>
                <a:ea typeface="汉仪中黑简" panose="02010609000101010101" pitchFamily="49" charset="-122"/>
              </a:endParaRPr>
            </a:p>
          </p:txBody>
        </p:sp>
        <p:sp>
          <p:nvSpPr>
            <p:cNvPr id="48" name="图标3">
              <a:extLst>
                <a:ext uri="{FF2B5EF4-FFF2-40B4-BE49-F238E27FC236}">
                  <a16:creationId xmlns:a16="http://schemas.microsoft.com/office/drawing/2014/main" id="{475EC270-5B18-4470-A1D3-7A59074923F8}"/>
                </a:ext>
              </a:extLst>
            </p:cNvPr>
            <p:cNvSpPr txBox="1"/>
            <p:nvPr/>
          </p:nvSpPr>
          <p:spPr>
            <a:xfrm>
              <a:off x="7401258" y="4881587"/>
              <a:ext cx="576640" cy="424439"/>
            </a:xfrm>
            <a:prstGeom prst="rect">
              <a:avLst/>
            </a:prstGeom>
            <a:noFill/>
          </p:spPr>
          <p:txBody>
            <a:bodyPr wrap="square">
              <a:spAutoFit/>
            </a:bodyPr>
            <a:lstStyle/>
            <a:p>
              <a:pPr algn="ctr"/>
              <a:r>
                <a:rPr lang="en-US" altLang="zh-CN" b="1" dirty="0">
                  <a:solidFill>
                    <a:srgbClr val="262845"/>
                  </a:solidFill>
                  <a:latin typeface="汉仪中黑简" panose="02010609000101010101" pitchFamily="49" charset="-122"/>
                  <a:ea typeface="汉仪中黑简" panose="02010609000101010101" pitchFamily="49" charset="-122"/>
                </a:rPr>
                <a:t>06</a:t>
              </a:r>
            </a:p>
          </p:txBody>
        </p:sp>
        <p:pic>
          <p:nvPicPr>
            <p:cNvPr id="49" name="图片 48">
              <a:extLst>
                <a:ext uri="{FF2B5EF4-FFF2-40B4-BE49-F238E27FC236}">
                  <a16:creationId xmlns:a16="http://schemas.microsoft.com/office/drawing/2014/main" id="{7D3E9F61-5B59-4FC3-9CA3-5E14BF869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410" y="3166055"/>
              <a:ext cx="915087" cy="915087"/>
            </a:xfrm>
            <a:prstGeom prst="rect">
              <a:avLst/>
            </a:prstGeom>
          </p:spPr>
        </p:pic>
        <p:pic>
          <p:nvPicPr>
            <p:cNvPr id="50" name="图片 49">
              <a:extLst>
                <a:ext uri="{FF2B5EF4-FFF2-40B4-BE49-F238E27FC236}">
                  <a16:creationId xmlns:a16="http://schemas.microsoft.com/office/drawing/2014/main" id="{C2B49508-770F-4905-B357-1AE7FF06A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777" y="3116109"/>
              <a:ext cx="1054065" cy="1054065"/>
            </a:xfrm>
            <a:prstGeom prst="rect">
              <a:avLst/>
            </a:prstGeom>
          </p:spPr>
        </p:pic>
      </p:grpSp>
      <p:sp>
        <p:nvSpPr>
          <p:cNvPr id="51" name="文本 11">
            <a:extLst>
              <a:ext uri="{FF2B5EF4-FFF2-40B4-BE49-F238E27FC236}">
                <a16:creationId xmlns:a16="http://schemas.microsoft.com/office/drawing/2014/main" id="{73B13603-E2AA-4EB1-9700-B5747F890A66}"/>
              </a:ext>
            </a:extLst>
          </p:cNvPr>
          <p:cNvSpPr txBox="1"/>
          <p:nvPr/>
        </p:nvSpPr>
        <p:spPr>
          <a:xfrm flipH="1">
            <a:off x="764890" y="2097609"/>
            <a:ext cx="2755109"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52" name="文本  11">
            <a:extLst>
              <a:ext uri="{FF2B5EF4-FFF2-40B4-BE49-F238E27FC236}">
                <a16:creationId xmlns:a16="http://schemas.microsoft.com/office/drawing/2014/main" id="{90AD1DBF-9E21-425A-B017-0A245D7D94D1}"/>
              </a:ext>
            </a:extLst>
          </p:cNvPr>
          <p:cNvSpPr txBox="1"/>
          <p:nvPr/>
        </p:nvSpPr>
        <p:spPr>
          <a:xfrm flipH="1">
            <a:off x="764890" y="3371745"/>
            <a:ext cx="2755109"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53" name="文本 11">
            <a:extLst>
              <a:ext uri="{FF2B5EF4-FFF2-40B4-BE49-F238E27FC236}">
                <a16:creationId xmlns:a16="http://schemas.microsoft.com/office/drawing/2014/main" id="{75AD39B3-FC32-4CE1-B781-FA7CDFCCC805}"/>
              </a:ext>
            </a:extLst>
          </p:cNvPr>
          <p:cNvSpPr txBox="1"/>
          <p:nvPr/>
        </p:nvSpPr>
        <p:spPr>
          <a:xfrm flipH="1">
            <a:off x="764890" y="4645881"/>
            <a:ext cx="2755109"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54" name="文本 11">
            <a:extLst>
              <a:ext uri="{FF2B5EF4-FFF2-40B4-BE49-F238E27FC236}">
                <a16:creationId xmlns:a16="http://schemas.microsoft.com/office/drawing/2014/main" id="{5D36CA25-1D44-4FBF-BC43-FA484EB7FCF1}"/>
              </a:ext>
            </a:extLst>
          </p:cNvPr>
          <p:cNvSpPr txBox="1"/>
          <p:nvPr/>
        </p:nvSpPr>
        <p:spPr>
          <a:xfrm flipH="1">
            <a:off x="8626696" y="2097609"/>
            <a:ext cx="2755109"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55" name="文本  11">
            <a:extLst>
              <a:ext uri="{FF2B5EF4-FFF2-40B4-BE49-F238E27FC236}">
                <a16:creationId xmlns:a16="http://schemas.microsoft.com/office/drawing/2014/main" id="{BDE8E721-7D47-45A6-BEB0-BBBA0300A80B}"/>
              </a:ext>
            </a:extLst>
          </p:cNvPr>
          <p:cNvSpPr txBox="1"/>
          <p:nvPr/>
        </p:nvSpPr>
        <p:spPr>
          <a:xfrm flipH="1">
            <a:off x="8626696" y="3371745"/>
            <a:ext cx="2755109"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56" name="文本 11">
            <a:extLst>
              <a:ext uri="{FF2B5EF4-FFF2-40B4-BE49-F238E27FC236}">
                <a16:creationId xmlns:a16="http://schemas.microsoft.com/office/drawing/2014/main" id="{BC039CD1-66AA-4384-AE59-6DF62B0644E8}"/>
              </a:ext>
            </a:extLst>
          </p:cNvPr>
          <p:cNvSpPr txBox="1"/>
          <p:nvPr/>
        </p:nvSpPr>
        <p:spPr>
          <a:xfrm flipH="1">
            <a:off x="8626696" y="4645881"/>
            <a:ext cx="2755109"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29" name="文本框 28">
            <a:extLst>
              <a:ext uri="{FF2B5EF4-FFF2-40B4-BE49-F238E27FC236}">
                <a16:creationId xmlns:a16="http://schemas.microsoft.com/office/drawing/2014/main" id="{AD9223AE-BDCA-4D0E-8C4C-F87E5D8D8E16}"/>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01.</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理财产品介绍</a:t>
            </a:r>
          </a:p>
        </p:txBody>
      </p:sp>
    </p:spTree>
    <p:extLst>
      <p:ext uri="{BB962C8B-B14F-4D97-AF65-F5344CB8AC3E}">
        <p14:creationId xmlns:p14="http://schemas.microsoft.com/office/powerpoint/2010/main" val="387162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496724-9616-4E61-9EE6-BF334719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4" name="文本框 3">
            <a:extLst>
              <a:ext uri="{FF2B5EF4-FFF2-40B4-BE49-F238E27FC236}">
                <a16:creationId xmlns:a16="http://schemas.microsoft.com/office/drawing/2014/main" id="{4657D795-25B0-4BB9-A4E2-C46AE85D49DF}"/>
              </a:ext>
            </a:extLst>
          </p:cNvPr>
          <p:cNvSpPr txBox="1"/>
          <p:nvPr/>
        </p:nvSpPr>
        <p:spPr>
          <a:xfrm>
            <a:off x="6244653" y="2504952"/>
            <a:ext cx="3839981"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rPr>
              <a:t>PART 02</a:t>
            </a:r>
            <a:endParaRPr kumimoji="0" lang="zh-CN" altLang="en-US"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endParaRPr>
          </a:p>
        </p:txBody>
      </p:sp>
      <p:sp>
        <p:nvSpPr>
          <p:cNvPr id="6" name="文本框 5">
            <a:extLst>
              <a:ext uri="{FF2B5EF4-FFF2-40B4-BE49-F238E27FC236}">
                <a16:creationId xmlns:a16="http://schemas.microsoft.com/office/drawing/2014/main" id="{35C318DE-5EF1-45D8-B0C2-CF3354AC2D12}"/>
              </a:ext>
            </a:extLst>
          </p:cNvPr>
          <p:cNvSpPr txBox="1"/>
          <p:nvPr/>
        </p:nvSpPr>
        <p:spPr>
          <a:xfrm>
            <a:off x="6632072" y="3762531"/>
            <a:ext cx="3065143" cy="646331"/>
          </a:xfrm>
          <a:prstGeom prst="rect">
            <a:avLst/>
          </a:prstGeom>
          <a:noFill/>
        </p:spPr>
        <p:txBody>
          <a:bodyPr wrap="square">
            <a:spAutoFit/>
          </a:bodyPr>
          <a:lstStyle/>
          <a:p>
            <a:pPr algn="dist"/>
            <a:r>
              <a:rPr lang="zh-CN" altLang="en-US" sz="36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财务数据分析</a:t>
            </a:r>
            <a:endParaRPr lang="zh-CN" altLang="en-US" sz="3600" dirty="0">
              <a:latin typeface="汉仪中黑简" panose="02010609000101010101" pitchFamily="49" charset="-122"/>
              <a:ea typeface="汉仪中黑简" panose="02010609000101010101" pitchFamily="49" charset="-122"/>
            </a:endParaRPr>
          </a:p>
        </p:txBody>
      </p:sp>
      <p:sp>
        <p:nvSpPr>
          <p:cNvPr id="7" name="矩形: 圆角 6">
            <a:extLst>
              <a:ext uri="{FF2B5EF4-FFF2-40B4-BE49-F238E27FC236}">
                <a16:creationId xmlns:a16="http://schemas.microsoft.com/office/drawing/2014/main" id="{76EFCE21-B732-4B56-B472-95E6C4E52B1E}"/>
              </a:ext>
            </a:extLst>
          </p:cNvPr>
          <p:cNvSpPr/>
          <p:nvPr/>
        </p:nvSpPr>
        <p:spPr>
          <a:xfrm>
            <a:off x="6244653" y="3732551"/>
            <a:ext cx="3839981" cy="71139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177902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02.</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财务数据分析</a:t>
            </a:r>
          </a:p>
        </p:txBody>
      </p:sp>
      <p:grpSp>
        <p:nvGrpSpPr>
          <p:cNvPr id="25" name="组合 24">
            <a:extLst>
              <a:ext uri="{FF2B5EF4-FFF2-40B4-BE49-F238E27FC236}">
                <a16:creationId xmlns:a16="http://schemas.microsoft.com/office/drawing/2014/main" id="{04B93A66-8BEF-42AD-B930-F33104652BC2}"/>
              </a:ext>
            </a:extLst>
          </p:cNvPr>
          <p:cNvGrpSpPr/>
          <p:nvPr/>
        </p:nvGrpSpPr>
        <p:grpSpPr>
          <a:xfrm>
            <a:off x="903468" y="2261473"/>
            <a:ext cx="3363732" cy="1446905"/>
            <a:chOff x="1069681" y="2308488"/>
            <a:chExt cx="3363732" cy="1446905"/>
          </a:xfrm>
        </p:grpSpPr>
        <p:sp>
          <p:nvSpPr>
            <p:cNvPr id="15" name="文本 11">
              <a:extLst>
                <a:ext uri="{FF2B5EF4-FFF2-40B4-BE49-F238E27FC236}">
                  <a16:creationId xmlns:a16="http://schemas.microsoft.com/office/drawing/2014/main" id="{92467F58-D38B-4C83-A903-FC223E83B5C4}"/>
                </a:ext>
              </a:extLst>
            </p:cNvPr>
            <p:cNvSpPr txBox="1"/>
            <p:nvPr/>
          </p:nvSpPr>
          <p:spPr>
            <a:xfrm flipH="1">
              <a:off x="1069681" y="2973063"/>
              <a:ext cx="3363732"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17" name="矩形: 圆角 16">
              <a:extLst>
                <a:ext uri="{FF2B5EF4-FFF2-40B4-BE49-F238E27FC236}">
                  <a16:creationId xmlns:a16="http://schemas.microsoft.com/office/drawing/2014/main" id="{C8EFF176-BD30-4AB4-9C5D-2D14B27F9B88}"/>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18" name="文本框 17">
              <a:extLst>
                <a:ext uri="{FF2B5EF4-FFF2-40B4-BE49-F238E27FC236}">
                  <a16:creationId xmlns:a16="http://schemas.microsoft.com/office/drawing/2014/main" id="{28081C97-1A0B-4D0D-B009-6A2E00A34E36}"/>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grpSp>
        <p:nvGrpSpPr>
          <p:cNvPr id="26" name="组合 25">
            <a:extLst>
              <a:ext uri="{FF2B5EF4-FFF2-40B4-BE49-F238E27FC236}">
                <a16:creationId xmlns:a16="http://schemas.microsoft.com/office/drawing/2014/main" id="{5DEEE74F-31B0-45DD-BAF6-CA3A91F78395}"/>
              </a:ext>
            </a:extLst>
          </p:cNvPr>
          <p:cNvGrpSpPr/>
          <p:nvPr/>
        </p:nvGrpSpPr>
        <p:grpSpPr>
          <a:xfrm>
            <a:off x="903468" y="4173027"/>
            <a:ext cx="3363732" cy="1446905"/>
            <a:chOff x="1069681" y="2308488"/>
            <a:chExt cx="3363732" cy="1446905"/>
          </a:xfrm>
        </p:grpSpPr>
        <p:sp>
          <p:nvSpPr>
            <p:cNvPr id="27" name="文本11">
              <a:extLst>
                <a:ext uri="{FF2B5EF4-FFF2-40B4-BE49-F238E27FC236}">
                  <a16:creationId xmlns:a16="http://schemas.microsoft.com/office/drawing/2014/main" id="{26875427-FE5F-4133-BAFA-7E5BEF4C5FCF}"/>
                </a:ext>
              </a:extLst>
            </p:cNvPr>
            <p:cNvSpPr txBox="1"/>
            <p:nvPr/>
          </p:nvSpPr>
          <p:spPr>
            <a:xfrm flipH="1">
              <a:off x="1069681" y="2973063"/>
              <a:ext cx="3363732"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28" name="矩形: 圆角 27">
              <a:extLst>
                <a:ext uri="{FF2B5EF4-FFF2-40B4-BE49-F238E27FC236}">
                  <a16:creationId xmlns:a16="http://schemas.microsoft.com/office/drawing/2014/main" id="{51B9038A-0FC6-4439-90BA-332B282E005B}"/>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29" name="文本框 28">
              <a:extLst>
                <a:ext uri="{FF2B5EF4-FFF2-40B4-BE49-F238E27FC236}">
                  <a16:creationId xmlns:a16="http://schemas.microsoft.com/office/drawing/2014/main" id="{4B0307C7-E98A-4991-B4E8-027D42CFDADA}"/>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grpSp>
        <p:nvGrpSpPr>
          <p:cNvPr id="30" name="组合 29">
            <a:extLst>
              <a:ext uri="{FF2B5EF4-FFF2-40B4-BE49-F238E27FC236}">
                <a16:creationId xmlns:a16="http://schemas.microsoft.com/office/drawing/2014/main" id="{F340A30D-AFBD-4009-A95D-79DF2F106C50}"/>
              </a:ext>
            </a:extLst>
          </p:cNvPr>
          <p:cNvGrpSpPr/>
          <p:nvPr/>
        </p:nvGrpSpPr>
        <p:grpSpPr>
          <a:xfrm>
            <a:off x="4459421" y="2261473"/>
            <a:ext cx="3363732" cy="1446905"/>
            <a:chOff x="1069681" y="2308488"/>
            <a:chExt cx="3363732" cy="1446905"/>
          </a:xfrm>
        </p:grpSpPr>
        <p:sp>
          <p:nvSpPr>
            <p:cNvPr id="31" name="文本 11">
              <a:extLst>
                <a:ext uri="{FF2B5EF4-FFF2-40B4-BE49-F238E27FC236}">
                  <a16:creationId xmlns:a16="http://schemas.microsoft.com/office/drawing/2014/main" id="{521B89DB-2981-4326-B98A-AF51E0D9A99B}"/>
                </a:ext>
              </a:extLst>
            </p:cNvPr>
            <p:cNvSpPr txBox="1"/>
            <p:nvPr/>
          </p:nvSpPr>
          <p:spPr>
            <a:xfrm flipH="1">
              <a:off x="1069681" y="2973063"/>
              <a:ext cx="3363732"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32" name="矩形: 圆角 31">
              <a:extLst>
                <a:ext uri="{FF2B5EF4-FFF2-40B4-BE49-F238E27FC236}">
                  <a16:creationId xmlns:a16="http://schemas.microsoft.com/office/drawing/2014/main" id="{357A31D0-318C-4B50-9415-D14CA09554FC}"/>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3" name="文本框 32">
              <a:extLst>
                <a:ext uri="{FF2B5EF4-FFF2-40B4-BE49-F238E27FC236}">
                  <a16:creationId xmlns:a16="http://schemas.microsoft.com/office/drawing/2014/main" id="{C3BF5FD3-0304-4AF8-9C29-D171437EC6D8}"/>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grpSp>
        <p:nvGrpSpPr>
          <p:cNvPr id="34" name="组合 33">
            <a:extLst>
              <a:ext uri="{FF2B5EF4-FFF2-40B4-BE49-F238E27FC236}">
                <a16:creationId xmlns:a16="http://schemas.microsoft.com/office/drawing/2014/main" id="{52FA8D33-C9D5-4780-9739-CB0A1EBF6C8E}"/>
              </a:ext>
            </a:extLst>
          </p:cNvPr>
          <p:cNvGrpSpPr/>
          <p:nvPr/>
        </p:nvGrpSpPr>
        <p:grpSpPr>
          <a:xfrm>
            <a:off x="4459421" y="4173027"/>
            <a:ext cx="3363732" cy="1446905"/>
            <a:chOff x="1069681" y="2308488"/>
            <a:chExt cx="3363732" cy="1446905"/>
          </a:xfrm>
        </p:grpSpPr>
        <p:sp>
          <p:nvSpPr>
            <p:cNvPr id="35" name="文本 11">
              <a:extLst>
                <a:ext uri="{FF2B5EF4-FFF2-40B4-BE49-F238E27FC236}">
                  <a16:creationId xmlns:a16="http://schemas.microsoft.com/office/drawing/2014/main" id="{DA7D25B1-21D9-4DC9-912E-A1E485879D37}"/>
                </a:ext>
              </a:extLst>
            </p:cNvPr>
            <p:cNvSpPr txBox="1"/>
            <p:nvPr/>
          </p:nvSpPr>
          <p:spPr>
            <a:xfrm flipH="1">
              <a:off x="1069681" y="2973063"/>
              <a:ext cx="3363732" cy="782330"/>
            </a:xfrm>
            <a:prstGeom prst="rect">
              <a:avLst/>
            </a:prstGeom>
            <a:noFill/>
          </p:spPr>
          <p:txBody>
            <a:bodyPr wrap="square" lIns="0" tIns="0" rIns="0" bIns="0" rtlCol="0">
              <a:spAutoFit/>
            </a:bodyPr>
            <a:lstStyle/>
            <a:p>
              <a:pPr algn="ctr" defTabSz="457200">
                <a:lnSpc>
                  <a:spcPct val="150000"/>
                </a:lnSpc>
                <a:defRPr/>
              </a:pPr>
              <a:r>
                <a:rPr kumimoji="0" lang="zh-CN" altLang="en-US"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单击此处输入您的正文内容单击此处输入您的正文内容单击单击</a:t>
              </a:r>
              <a:endParaRPr kumimoji="0" lang="en-US" altLang="zh-CN" sz="18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36" name="矩形: 圆角 35">
              <a:extLst>
                <a:ext uri="{FF2B5EF4-FFF2-40B4-BE49-F238E27FC236}">
                  <a16:creationId xmlns:a16="http://schemas.microsoft.com/office/drawing/2014/main" id="{C9F14983-80C2-460D-B964-260D8206AA0B}"/>
                </a:ext>
              </a:extLst>
            </p:cNvPr>
            <p:cNvSpPr/>
            <p:nvPr/>
          </p:nvSpPr>
          <p:spPr>
            <a:xfrm>
              <a:off x="1836223" y="2308488"/>
              <a:ext cx="1874237" cy="493025"/>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lang="zh-CN" altLang="en-US" b="1" kern="0" dirty="0">
                <a:solidFill>
                  <a:srgbClr val="262845"/>
                </a:solidFill>
                <a:latin typeface="汉仪中黑简" panose="02010609000101010101" pitchFamily="49" charset="-122"/>
                <a:ea typeface="汉仪中黑简" panose="02010609000101010101" pitchFamily="49" charset="-122"/>
                <a:cs typeface="+mn-ea"/>
              </a:endParaRPr>
            </a:p>
          </p:txBody>
        </p:sp>
        <p:sp>
          <p:nvSpPr>
            <p:cNvPr id="37" name="文本框 36">
              <a:extLst>
                <a:ext uri="{FF2B5EF4-FFF2-40B4-BE49-F238E27FC236}">
                  <a16:creationId xmlns:a16="http://schemas.microsoft.com/office/drawing/2014/main" id="{4233B706-329A-49DF-8575-5E6CF8250FE7}"/>
                </a:ext>
              </a:extLst>
            </p:cNvPr>
            <p:cNvSpPr txBox="1"/>
            <p:nvPr/>
          </p:nvSpPr>
          <p:spPr>
            <a:xfrm>
              <a:off x="1803699" y="2354945"/>
              <a:ext cx="18956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rPr>
                <a:t>添加标题</a:t>
              </a:r>
            </a:p>
          </p:txBody>
        </p:sp>
      </p:grpSp>
      <p:sp>
        <p:nvSpPr>
          <p:cNvPr id="38" name="矩形: 圆角 37">
            <a:extLst>
              <a:ext uri="{FF2B5EF4-FFF2-40B4-BE49-F238E27FC236}">
                <a16:creationId xmlns:a16="http://schemas.microsoft.com/office/drawing/2014/main" id="{E37688C5-781D-4CEB-BB80-0181CEA6C0E9}"/>
              </a:ext>
            </a:extLst>
          </p:cNvPr>
          <p:cNvSpPr/>
          <p:nvPr/>
        </p:nvSpPr>
        <p:spPr>
          <a:xfrm>
            <a:off x="8266152" y="1996042"/>
            <a:ext cx="3087974" cy="3942414"/>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33410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754A9-2328-4934-951A-EF4D7B06E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3" name="文本框 2">
            <a:extLst>
              <a:ext uri="{FF2B5EF4-FFF2-40B4-BE49-F238E27FC236}">
                <a16:creationId xmlns:a16="http://schemas.microsoft.com/office/drawing/2014/main" id="{0FE66D53-714C-48E3-AEC6-1069F677DE7A}"/>
              </a:ext>
            </a:extLst>
          </p:cNvPr>
          <p:cNvSpPr txBox="1"/>
          <p:nvPr/>
        </p:nvSpPr>
        <p:spPr>
          <a:xfrm>
            <a:off x="4357141" y="476734"/>
            <a:ext cx="3477718" cy="584775"/>
          </a:xfrm>
          <a:prstGeom prst="rect">
            <a:avLst/>
          </a:prstGeom>
          <a:noFill/>
        </p:spPr>
        <p:txBody>
          <a:bodyPr wrap="square">
            <a:spAutoFit/>
          </a:bodyPr>
          <a:lstStyle/>
          <a:p>
            <a:pPr algn="dist">
              <a:defRPr/>
            </a:pPr>
            <a:r>
              <a:rPr lang="en-US" altLang="zh-CN"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02.</a:t>
            </a:r>
            <a:r>
              <a:rPr lang="zh-CN" altLang="en-US" sz="32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财务数据分析</a:t>
            </a:r>
          </a:p>
        </p:txBody>
      </p:sp>
      <p:sp>
        <p:nvSpPr>
          <p:cNvPr id="32" name="圆形">
            <a:extLst>
              <a:ext uri="{FF2B5EF4-FFF2-40B4-BE49-F238E27FC236}">
                <a16:creationId xmlns:a16="http://schemas.microsoft.com/office/drawing/2014/main" id="{BFC2D7E2-81C9-4E3E-A3E3-91334B0708FB}"/>
              </a:ext>
            </a:extLst>
          </p:cNvPr>
          <p:cNvSpPr/>
          <p:nvPr/>
        </p:nvSpPr>
        <p:spPr>
          <a:xfrm>
            <a:off x="1156912" y="2158030"/>
            <a:ext cx="2061486" cy="2061486"/>
          </a:xfrm>
          <a:prstGeom prst="ellipse">
            <a:avLst/>
          </a:prstGeom>
          <a:noFill/>
          <a:ln w="50800" cap="flat" cmpd="sng" algn="ctr">
            <a:solidFill>
              <a:srgbClr val="F1C53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黑体 CN Bold" panose="020B0800000000000000" pitchFamily="34" charset="-122"/>
            </a:endParaRPr>
          </a:p>
        </p:txBody>
      </p:sp>
      <p:sp>
        <p:nvSpPr>
          <p:cNvPr id="33" name="圆形">
            <a:extLst>
              <a:ext uri="{FF2B5EF4-FFF2-40B4-BE49-F238E27FC236}">
                <a16:creationId xmlns:a16="http://schemas.microsoft.com/office/drawing/2014/main" id="{7A8231C5-1809-4AB3-9A49-8B3324F9D0A5}"/>
              </a:ext>
            </a:extLst>
          </p:cNvPr>
          <p:cNvSpPr/>
          <p:nvPr/>
        </p:nvSpPr>
        <p:spPr>
          <a:xfrm>
            <a:off x="2722610" y="2289175"/>
            <a:ext cx="362742" cy="362742"/>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b="1" kern="0" dirty="0">
              <a:solidFill>
                <a:srgbClr val="262845"/>
              </a:solidFill>
              <a:latin typeface="汉仪中黑简" panose="02010609000101010101" pitchFamily="49" charset="-122"/>
              <a:ea typeface="汉仪中黑简" panose="02010609000101010101" pitchFamily="49" charset="-122"/>
              <a:cs typeface="+mn-ea"/>
              <a:sym typeface="思源黑体 CN Bold" panose="020B0800000000000000" pitchFamily="34" charset="-122"/>
            </a:endParaRPr>
          </a:p>
        </p:txBody>
      </p:sp>
      <p:sp>
        <p:nvSpPr>
          <p:cNvPr id="34" name="矩形">
            <a:extLst>
              <a:ext uri="{FF2B5EF4-FFF2-40B4-BE49-F238E27FC236}">
                <a16:creationId xmlns:a16="http://schemas.microsoft.com/office/drawing/2014/main" id="{7D7CF65B-32E5-4C40-B043-BB54782E0D4F}"/>
              </a:ext>
            </a:extLst>
          </p:cNvPr>
          <p:cNvSpPr/>
          <p:nvPr/>
        </p:nvSpPr>
        <p:spPr>
          <a:xfrm>
            <a:off x="1449544" y="4018301"/>
            <a:ext cx="1512265" cy="528170"/>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262845"/>
                </a:solidFill>
                <a:effectLst/>
                <a:uLnTx/>
                <a:uFillTx/>
                <a:latin typeface="汉仪中黑简" panose="02010609000101010101" pitchFamily="49" charset="-122"/>
                <a:ea typeface="汉仪中黑简" panose="02010609000101010101" pitchFamily="49" charset="-122"/>
                <a:cs typeface="+mn-ea"/>
                <a:sym typeface="思源黑体 CN Bold" panose="020B0800000000000000" pitchFamily="34" charset="-122"/>
              </a:rPr>
              <a:t>添加标题</a:t>
            </a:r>
          </a:p>
        </p:txBody>
      </p:sp>
      <p:sp>
        <p:nvSpPr>
          <p:cNvPr id="35" name="矩形 34">
            <a:extLst>
              <a:ext uri="{FF2B5EF4-FFF2-40B4-BE49-F238E27FC236}">
                <a16:creationId xmlns:a16="http://schemas.microsoft.com/office/drawing/2014/main" id="{C938A606-28E0-49E3-B3EC-527FD05CC984}"/>
              </a:ext>
            </a:extLst>
          </p:cNvPr>
          <p:cNvSpPr/>
          <p:nvPr/>
        </p:nvSpPr>
        <p:spPr>
          <a:xfrm>
            <a:off x="884442" y="4665251"/>
            <a:ext cx="2646878" cy="1157112"/>
          </a:xfrm>
          <a:prstGeom prst="rect">
            <a:avLst/>
          </a:prstGeom>
        </p:spPr>
        <p:txBody>
          <a:bodyPr wrap="non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36" name="圆形">
            <a:extLst>
              <a:ext uri="{FF2B5EF4-FFF2-40B4-BE49-F238E27FC236}">
                <a16:creationId xmlns:a16="http://schemas.microsoft.com/office/drawing/2014/main" id="{77D7DDD5-E516-4278-92D4-14D272A6B54B}"/>
              </a:ext>
            </a:extLst>
          </p:cNvPr>
          <p:cNvSpPr/>
          <p:nvPr/>
        </p:nvSpPr>
        <p:spPr>
          <a:xfrm>
            <a:off x="4949301" y="2158030"/>
            <a:ext cx="2061486" cy="2061486"/>
          </a:xfrm>
          <a:prstGeom prst="ellipse">
            <a:avLst/>
          </a:prstGeom>
          <a:noFill/>
          <a:ln w="50800" cap="flat" cmpd="sng" algn="ctr">
            <a:solidFill>
              <a:srgbClr val="F1C53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黑体 CN Bold" panose="020B0800000000000000" pitchFamily="34" charset="-122"/>
            </a:endParaRPr>
          </a:p>
        </p:txBody>
      </p:sp>
      <p:sp>
        <p:nvSpPr>
          <p:cNvPr id="37" name="圆形">
            <a:extLst>
              <a:ext uri="{FF2B5EF4-FFF2-40B4-BE49-F238E27FC236}">
                <a16:creationId xmlns:a16="http://schemas.microsoft.com/office/drawing/2014/main" id="{27D369FF-BA9B-444A-8C85-C6F8C5373FF6}"/>
              </a:ext>
            </a:extLst>
          </p:cNvPr>
          <p:cNvSpPr/>
          <p:nvPr/>
        </p:nvSpPr>
        <p:spPr>
          <a:xfrm>
            <a:off x="6515002" y="2289175"/>
            <a:ext cx="362742" cy="362742"/>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b="1" kern="0" dirty="0">
              <a:solidFill>
                <a:srgbClr val="262845"/>
              </a:solidFill>
              <a:latin typeface="汉仪中黑简" panose="02010609000101010101" pitchFamily="49" charset="-122"/>
              <a:ea typeface="汉仪中黑简" panose="02010609000101010101" pitchFamily="49" charset="-122"/>
              <a:cs typeface="+mn-ea"/>
              <a:sym typeface="思源黑体 CN Bold" panose="020B0800000000000000" pitchFamily="34" charset="-122"/>
            </a:endParaRPr>
          </a:p>
        </p:txBody>
      </p:sp>
      <p:sp>
        <p:nvSpPr>
          <p:cNvPr id="38" name="矩形">
            <a:extLst>
              <a:ext uri="{FF2B5EF4-FFF2-40B4-BE49-F238E27FC236}">
                <a16:creationId xmlns:a16="http://schemas.microsoft.com/office/drawing/2014/main" id="{814112B9-89FC-4EFC-A9F3-4944D2DAD2EC}"/>
              </a:ext>
            </a:extLst>
          </p:cNvPr>
          <p:cNvSpPr/>
          <p:nvPr/>
        </p:nvSpPr>
        <p:spPr>
          <a:xfrm>
            <a:off x="5250010" y="4019339"/>
            <a:ext cx="1512265" cy="527132"/>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黑体 CN Bold" panose="020B0800000000000000" pitchFamily="34" charset="-122"/>
              </a:rPr>
              <a:t>添加标题</a:t>
            </a:r>
          </a:p>
        </p:txBody>
      </p:sp>
      <p:sp>
        <p:nvSpPr>
          <p:cNvPr id="39" name="矩形 38">
            <a:extLst>
              <a:ext uri="{FF2B5EF4-FFF2-40B4-BE49-F238E27FC236}">
                <a16:creationId xmlns:a16="http://schemas.microsoft.com/office/drawing/2014/main" id="{21193EEA-D226-4819-AE51-CECD2DC10DC4}"/>
              </a:ext>
            </a:extLst>
          </p:cNvPr>
          <p:cNvSpPr/>
          <p:nvPr/>
        </p:nvSpPr>
        <p:spPr>
          <a:xfrm>
            <a:off x="4772560" y="4665251"/>
            <a:ext cx="2646878" cy="1157112"/>
          </a:xfrm>
          <a:prstGeom prst="rect">
            <a:avLst/>
          </a:prstGeom>
        </p:spPr>
        <p:txBody>
          <a:bodyPr wrap="non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40" name="圆形">
            <a:extLst>
              <a:ext uri="{FF2B5EF4-FFF2-40B4-BE49-F238E27FC236}">
                <a16:creationId xmlns:a16="http://schemas.microsoft.com/office/drawing/2014/main" id="{76E9B6C5-FBF9-4F37-A01A-A0C416C76ABE}"/>
              </a:ext>
            </a:extLst>
          </p:cNvPr>
          <p:cNvSpPr/>
          <p:nvPr/>
        </p:nvSpPr>
        <p:spPr>
          <a:xfrm>
            <a:off x="8852292" y="2158030"/>
            <a:ext cx="2061486" cy="2061486"/>
          </a:xfrm>
          <a:prstGeom prst="ellipse">
            <a:avLst/>
          </a:prstGeom>
          <a:noFill/>
          <a:ln w="50800" cap="flat" cmpd="sng" algn="ctr">
            <a:solidFill>
              <a:srgbClr val="F1C537"/>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黑体 CN Bold" panose="020B0800000000000000" pitchFamily="34" charset="-122"/>
            </a:endParaRPr>
          </a:p>
        </p:txBody>
      </p:sp>
      <p:sp>
        <p:nvSpPr>
          <p:cNvPr id="41" name="圆形">
            <a:extLst>
              <a:ext uri="{FF2B5EF4-FFF2-40B4-BE49-F238E27FC236}">
                <a16:creationId xmlns:a16="http://schemas.microsoft.com/office/drawing/2014/main" id="{D4475B05-51BB-44E3-917A-8118B47E5CB6}"/>
              </a:ext>
            </a:extLst>
          </p:cNvPr>
          <p:cNvSpPr/>
          <p:nvPr/>
        </p:nvSpPr>
        <p:spPr>
          <a:xfrm>
            <a:off x="10417992" y="2289175"/>
            <a:ext cx="362742" cy="362742"/>
          </a:xfrm>
          <a:prstGeom prst="ellipse">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endParaRPr b="1" kern="0" dirty="0">
              <a:solidFill>
                <a:srgbClr val="262845"/>
              </a:solidFill>
              <a:latin typeface="汉仪中黑简" panose="02010609000101010101" pitchFamily="49" charset="-122"/>
              <a:ea typeface="汉仪中黑简" panose="02010609000101010101" pitchFamily="49" charset="-122"/>
              <a:cs typeface="+mn-ea"/>
              <a:sym typeface="思源黑体 CN Bold" panose="020B0800000000000000" pitchFamily="34" charset="-122"/>
            </a:endParaRPr>
          </a:p>
        </p:txBody>
      </p:sp>
      <p:sp>
        <p:nvSpPr>
          <p:cNvPr id="42" name="矩形">
            <a:extLst>
              <a:ext uri="{FF2B5EF4-FFF2-40B4-BE49-F238E27FC236}">
                <a16:creationId xmlns:a16="http://schemas.microsoft.com/office/drawing/2014/main" id="{6F6CCE3B-0D41-45F7-9130-2E22FBEBEE33}"/>
              </a:ext>
            </a:extLst>
          </p:cNvPr>
          <p:cNvSpPr/>
          <p:nvPr/>
        </p:nvSpPr>
        <p:spPr>
          <a:xfrm>
            <a:off x="9167989" y="4019339"/>
            <a:ext cx="1512265" cy="527132"/>
          </a:xfrm>
          <a:prstGeom prst="roundRect">
            <a:avLst>
              <a:gd name="adj" fmla="val 50000"/>
            </a:avLst>
          </a:prstGeom>
          <a:gradFill>
            <a:gsLst>
              <a:gs pos="20000">
                <a:srgbClr val="F1C537"/>
              </a:gs>
              <a:gs pos="100000">
                <a:srgbClr val="E25E1E"/>
              </a:gs>
            </a:gsLst>
            <a:lin ang="3600000" scaled="0"/>
          </a:gradFill>
          <a:ln w="50800" cap="flat" cmpd="sng" algn="ctr">
            <a:noFill/>
            <a:prstDash val="solid"/>
            <a:miter lim="800000"/>
          </a:ln>
          <a:effectLst/>
        </p:spPr>
        <p:txBody>
          <a:bodyPr wrap="none" anchor="ctr">
            <a:noAutofit/>
          </a:bodyPr>
          <a:lstStyle/>
          <a:p>
            <a:pPr algn="ctr"/>
            <a:r>
              <a:rPr lang="zh-CN" altLang="en-US" b="1" kern="0" dirty="0">
                <a:solidFill>
                  <a:srgbClr val="262845"/>
                </a:solidFill>
                <a:latin typeface="汉仪中黑简" panose="02010609000101010101" pitchFamily="49" charset="-122"/>
                <a:ea typeface="汉仪中黑简" panose="02010609000101010101" pitchFamily="49" charset="-122"/>
                <a:cs typeface="+mn-ea"/>
                <a:sym typeface="思源黑体 CN Bold" panose="020B0800000000000000" pitchFamily="34" charset="-122"/>
              </a:rPr>
              <a:t>添加标题</a:t>
            </a:r>
          </a:p>
        </p:txBody>
      </p:sp>
      <p:sp>
        <p:nvSpPr>
          <p:cNvPr id="43" name="矩形 42">
            <a:extLst>
              <a:ext uri="{FF2B5EF4-FFF2-40B4-BE49-F238E27FC236}">
                <a16:creationId xmlns:a16="http://schemas.microsoft.com/office/drawing/2014/main" id="{C330D719-435F-4FB2-B8C2-F3388CD7E514}"/>
              </a:ext>
            </a:extLst>
          </p:cNvPr>
          <p:cNvSpPr/>
          <p:nvPr/>
        </p:nvSpPr>
        <p:spPr>
          <a:xfrm>
            <a:off x="8660679" y="4665251"/>
            <a:ext cx="2646878" cy="1157112"/>
          </a:xfrm>
          <a:prstGeom prst="rect">
            <a:avLst/>
          </a:prstGeom>
        </p:spPr>
        <p:txBody>
          <a:bodyPr wrap="non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rPr>
              <a:t>单击此处输入您的正文内容</a:t>
            </a:r>
            <a:endParaRPr kumimoji="0" lang="en-US" altLang="zh-CN" sz="1600" i="0" u="none" strike="noStrike" kern="120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cs typeface="阿里巴巴普惠体 H" panose="00020600040101010101" pitchFamily="18" charset="-122"/>
              <a:sym typeface="思源黑体 CN Bold" panose="020B0800000000000000" pitchFamily="34" charset="-122"/>
            </a:endParaRPr>
          </a:p>
        </p:txBody>
      </p:sp>
      <p:sp>
        <p:nvSpPr>
          <p:cNvPr id="44" name="圆形">
            <a:extLst>
              <a:ext uri="{FF2B5EF4-FFF2-40B4-BE49-F238E27FC236}">
                <a16:creationId xmlns:a16="http://schemas.microsoft.com/office/drawing/2014/main" id="{BF84C9E3-0B9F-4FF2-9CE5-2DC19ED73309}"/>
              </a:ext>
            </a:extLst>
          </p:cNvPr>
          <p:cNvSpPr/>
          <p:nvPr/>
        </p:nvSpPr>
        <p:spPr>
          <a:xfrm>
            <a:off x="5288998" y="2495611"/>
            <a:ext cx="1393323" cy="1378845"/>
          </a:xfrm>
          <a:prstGeom prst="ellipse">
            <a:avLst/>
          </a:prstGeom>
          <a:blipFill dpi="0" rotWithShape="1">
            <a:blip r:embed="rId3"/>
            <a:srcRect/>
            <a:stretch>
              <a:fillRect/>
            </a:stretch>
          </a:bli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黑体 CN Bold" panose="020B0800000000000000" pitchFamily="34" charset="-122"/>
            </a:endParaRPr>
          </a:p>
        </p:txBody>
      </p:sp>
      <p:sp>
        <p:nvSpPr>
          <p:cNvPr id="45" name="圆形">
            <a:extLst>
              <a:ext uri="{FF2B5EF4-FFF2-40B4-BE49-F238E27FC236}">
                <a16:creationId xmlns:a16="http://schemas.microsoft.com/office/drawing/2014/main" id="{69DC0E49-E42B-4B5A-AEBF-6F5CC58CB31F}"/>
              </a:ext>
            </a:extLst>
          </p:cNvPr>
          <p:cNvSpPr/>
          <p:nvPr/>
        </p:nvSpPr>
        <p:spPr>
          <a:xfrm>
            <a:off x="9183632" y="2495611"/>
            <a:ext cx="1391009" cy="1376555"/>
          </a:xfrm>
          <a:prstGeom prst="ellipse">
            <a:avLst/>
          </a:prstGeom>
          <a:blipFill dpi="0" rotWithShape="1">
            <a:blip r:embed="rId4"/>
            <a:srcRect/>
            <a:stretch>
              <a:fillRect/>
            </a:stretch>
          </a:bli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黑体 CN Bold" panose="020B0800000000000000" pitchFamily="34" charset="-122"/>
            </a:endParaRPr>
          </a:p>
        </p:txBody>
      </p:sp>
      <p:sp>
        <p:nvSpPr>
          <p:cNvPr id="46" name="圆形">
            <a:extLst>
              <a:ext uri="{FF2B5EF4-FFF2-40B4-BE49-F238E27FC236}">
                <a16:creationId xmlns:a16="http://schemas.microsoft.com/office/drawing/2014/main" id="{5FD82575-77F1-45B1-ABB3-E922D43E80BC}"/>
              </a:ext>
            </a:extLst>
          </p:cNvPr>
          <p:cNvSpPr/>
          <p:nvPr/>
        </p:nvSpPr>
        <p:spPr>
          <a:xfrm>
            <a:off x="1492834" y="2495611"/>
            <a:ext cx="1393323" cy="1378845"/>
          </a:xfrm>
          <a:prstGeom prst="ellipse">
            <a:avLst/>
          </a:prstGeom>
          <a:blipFill>
            <a:blip r:embed="rId5"/>
            <a:stretch>
              <a:fillRect/>
            </a:stretch>
          </a:bli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chemeClr val="bg1"/>
              </a:solidFill>
              <a:effectLst/>
              <a:uLnTx/>
              <a:uFillTx/>
              <a:latin typeface="汉仪中黑简" panose="02010609000101010101" pitchFamily="49" charset="-122"/>
              <a:ea typeface="汉仪中黑简" panose="02010609000101010101" pitchFamily="49" charset="-122"/>
              <a:sym typeface="思源黑体 CN Bold" panose="020B0800000000000000" pitchFamily="34" charset="-122"/>
            </a:endParaRPr>
          </a:p>
        </p:txBody>
      </p:sp>
    </p:spTree>
    <p:extLst>
      <p:ext uri="{BB962C8B-B14F-4D97-AF65-F5344CB8AC3E}">
        <p14:creationId xmlns:p14="http://schemas.microsoft.com/office/powerpoint/2010/main" val="87936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496724-9616-4E61-9EE6-BF334719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990"/>
          </a:xfrm>
          <a:prstGeom prst="rect">
            <a:avLst/>
          </a:prstGeom>
        </p:spPr>
      </p:pic>
      <p:sp>
        <p:nvSpPr>
          <p:cNvPr id="4" name="文本框 3">
            <a:extLst>
              <a:ext uri="{FF2B5EF4-FFF2-40B4-BE49-F238E27FC236}">
                <a16:creationId xmlns:a16="http://schemas.microsoft.com/office/drawing/2014/main" id="{4657D795-25B0-4BB9-A4E2-C46AE85D49DF}"/>
              </a:ext>
            </a:extLst>
          </p:cNvPr>
          <p:cNvSpPr txBox="1"/>
          <p:nvPr/>
        </p:nvSpPr>
        <p:spPr>
          <a:xfrm>
            <a:off x="6244653" y="2504952"/>
            <a:ext cx="3839981"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rPr>
              <a:t>PART 03</a:t>
            </a:r>
            <a:endParaRPr kumimoji="0" lang="zh-CN" altLang="en-US" sz="6600" b="1" i="0" u="none" strike="noStrike" kern="1200" cap="none" spc="0" normalizeH="0" baseline="0" noProof="0" dirty="0">
              <a:ln>
                <a:noFill/>
              </a:ln>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uLnTx/>
              <a:uFillTx/>
              <a:latin typeface="汉仪中黑简" panose="02010609000101010101" pitchFamily="49" charset="-122"/>
              <a:ea typeface="汉仪中黑简" panose="02010609000101010101" pitchFamily="49" charset="-122"/>
            </a:endParaRPr>
          </a:p>
        </p:txBody>
      </p:sp>
      <p:sp>
        <p:nvSpPr>
          <p:cNvPr id="6" name="文本框 5">
            <a:extLst>
              <a:ext uri="{FF2B5EF4-FFF2-40B4-BE49-F238E27FC236}">
                <a16:creationId xmlns:a16="http://schemas.microsoft.com/office/drawing/2014/main" id="{35C318DE-5EF1-45D8-B0C2-CF3354AC2D12}"/>
              </a:ext>
            </a:extLst>
          </p:cNvPr>
          <p:cNvSpPr txBox="1"/>
          <p:nvPr/>
        </p:nvSpPr>
        <p:spPr>
          <a:xfrm>
            <a:off x="6632072" y="3762531"/>
            <a:ext cx="3065143" cy="646331"/>
          </a:xfrm>
          <a:prstGeom prst="rect">
            <a:avLst/>
          </a:prstGeom>
          <a:noFill/>
        </p:spPr>
        <p:txBody>
          <a:bodyPr wrap="square">
            <a:spAutoFit/>
          </a:bodyPr>
          <a:lstStyle/>
          <a:p>
            <a:pPr algn="dist"/>
            <a:r>
              <a:rPr lang="zh-CN" altLang="en-US" sz="3600" b="1" dirty="0">
                <a:gradFill>
                  <a:gsLst>
                    <a:gs pos="52000">
                      <a:prstClr val="white"/>
                    </a:gs>
                    <a:gs pos="78752">
                      <a:srgbClr val="F1C537"/>
                    </a:gs>
                    <a:gs pos="96000">
                      <a:srgbClr val="E25E1E"/>
                    </a:gs>
                  </a:gsLst>
                  <a:lin ang="0" scaled="0"/>
                </a:gradFill>
                <a:effectLst>
                  <a:outerShdw blurRad="38100" dist="38100" dir="2700000" algn="tl">
                    <a:srgbClr val="000000">
                      <a:alpha val="43137"/>
                    </a:srgbClr>
                  </a:outerShdw>
                </a:effectLst>
                <a:latin typeface="站酷文艺体" panose="02000603000000000000" pitchFamily="2" charset="-122"/>
                <a:ea typeface="站酷文艺体" panose="02000603000000000000" pitchFamily="2" charset="-122"/>
              </a:rPr>
              <a:t>市场环境趋势</a:t>
            </a:r>
            <a:endParaRPr lang="zh-CN" altLang="en-US" sz="3600" dirty="0">
              <a:latin typeface="汉仪中黑简" panose="02010609000101010101" pitchFamily="49" charset="-122"/>
              <a:ea typeface="汉仪中黑简" panose="02010609000101010101" pitchFamily="49" charset="-122"/>
            </a:endParaRPr>
          </a:p>
        </p:txBody>
      </p:sp>
      <p:sp>
        <p:nvSpPr>
          <p:cNvPr id="7" name="矩形: 圆角 6">
            <a:extLst>
              <a:ext uri="{FF2B5EF4-FFF2-40B4-BE49-F238E27FC236}">
                <a16:creationId xmlns:a16="http://schemas.microsoft.com/office/drawing/2014/main" id="{76EFCE21-B732-4B56-B472-95E6C4E52B1E}"/>
              </a:ext>
            </a:extLst>
          </p:cNvPr>
          <p:cNvSpPr/>
          <p:nvPr/>
        </p:nvSpPr>
        <p:spPr>
          <a:xfrm>
            <a:off x="6244653" y="3732551"/>
            <a:ext cx="3839981" cy="71139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汉仪中黑简" panose="02010609000101010101" pitchFamily="49" charset="-122"/>
              <a:ea typeface="汉仪中黑简" panose="02010609000101010101" pitchFamily="49" charset="-122"/>
            </a:endParaRPr>
          </a:p>
        </p:txBody>
      </p:sp>
    </p:spTree>
    <p:extLst>
      <p:ext uri="{BB962C8B-B14F-4D97-AF65-F5344CB8AC3E}">
        <p14:creationId xmlns:p14="http://schemas.microsoft.com/office/powerpoint/2010/main" val="18591948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873</Words>
  <Application>Microsoft Office PowerPoint</Application>
  <PresentationFormat>宽屏</PresentationFormat>
  <Paragraphs>113</Paragraphs>
  <Slides>16</Slides>
  <Notes>1</Notes>
  <HiddenSlides>1</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16</vt:i4>
      </vt:variant>
    </vt:vector>
  </HeadingPairs>
  <TitlesOfParts>
    <vt:vector size="20" baseType="lpstr">
      <vt:lpstr>Arial</vt:lpstr>
      <vt:lpstr>汉仪中黑简</vt:lpstr>
      <vt:lpstr>站酷文艺体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yaping tong</dc:creator>
  <cp:lastModifiedBy>yaping tong</cp:lastModifiedBy>
  <cp:revision>19</cp:revision>
  <dcterms:created xsi:type="dcterms:W3CDTF">2022-04-22T01:55:04Z</dcterms:created>
  <dcterms:modified xsi:type="dcterms:W3CDTF">2022-04-25T00:57:07Z</dcterms:modified>
</cp:coreProperties>
</file>