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56" r:id="rId3"/>
    <p:sldId id="501" r:id="rId5"/>
    <p:sldId id="517" r:id="rId6"/>
    <p:sldId id="518" r:id="rId7"/>
    <p:sldId id="519" r:id="rId8"/>
    <p:sldId id="520" r:id="rId9"/>
    <p:sldId id="521" r:id="rId10"/>
    <p:sldId id="522" r:id="rId11"/>
    <p:sldId id="527" r:id="rId12"/>
    <p:sldId id="524" r:id="rId13"/>
    <p:sldId id="525" r:id="rId14"/>
    <p:sldId id="526" r:id="rId15"/>
    <p:sldId id="528" r:id="rId16"/>
    <p:sldId id="529" r:id="rId17"/>
    <p:sldId id="531" r:id="rId18"/>
    <p:sldId id="530" r:id="rId19"/>
    <p:sldId id="532" r:id="rId20"/>
    <p:sldId id="533" r:id="rId21"/>
  </p:sldIdLst>
  <p:sldSz cx="9144000" cy="5143500" type="screen16x9"/>
  <p:notesSz cx="6858000" cy="9144000"/>
  <p:embeddedFontLst>
    <p:embeddedFont>
      <p:font typeface="汉仪旗黑-50S" panose="00020600040101010101" charset="-122"/>
      <p:regular r:id="rId26"/>
    </p:embeddedFont>
    <p:embeddedFont>
      <p:font typeface="汉仪雅酷黑 65W" panose="020B0604020202020204" charset="-122"/>
      <p:regular r:id="rId27"/>
    </p:embeddedFont>
    <p:embeddedFont>
      <p:font typeface="等线" panose="02010600030101010101" charset="-122"/>
      <p:regular r:id="rId28"/>
    </p:embeddedFont>
    <p:embeddedFont>
      <p:font typeface="黑体" panose="02010609060101010101" charset="-122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D58"/>
    <a:srgbClr val="376D57"/>
    <a:srgbClr val="376C57"/>
    <a:srgbClr val="FEB540"/>
    <a:srgbClr val="3C73D3"/>
    <a:srgbClr val="FFD242"/>
    <a:srgbClr val="00B5A5"/>
    <a:srgbClr val="FE5D56"/>
    <a:srgbClr val="292929"/>
    <a:srgbClr val="354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 autoAdjust="0"/>
    <p:restoredTop sz="94994" autoAdjust="0"/>
  </p:normalViewPr>
  <p:slideViewPr>
    <p:cSldViewPr snapToGrid="0" showGuides="1">
      <p:cViewPr varScale="1">
        <p:scale>
          <a:sx n="108" d="100"/>
          <a:sy n="108" d="100"/>
        </p:scale>
        <p:origin x="989" y="82"/>
      </p:cViewPr>
      <p:guideLst>
        <p:guide pos="2880"/>
        <p:guide orient="horz" pos="1733"/>
        <p:guide orient="horz" pos="27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旗黑-50S" panose="00020600040101010101" charset="-122"/>
              <a:ea typeface="汉仪旗黑-50S" panose="00020600040101010101" charset="-122"/>
              <a:cs typeface="汉仪旗黑-50S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F7AC6-7B88-4C0D-9CE4-E3F03B100657}" type="datetimeFigureOut">
              <a:rPr lang="zh-CN" altLang="en-US" smtClean="0">
                <a:cs typeface="汉仪旗黑-50S" panose="00020600040101010101" charset="-122"/>
              </a:rPr>
            </a:fld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旗黑-50S" panose="00020600040101010101" charset="-122"/>
              <a:ea typeface="汉仪旗黑-50S" panose="00020600040101010101" charset="-122"/>
              <a:cs typeface="汉仪旗黑-50S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FE3CF-17BE-4283-A791-47AE4609DC10}" type="slidenum">
              <a:rPr lang="zh-CN" altLang="en-US" smtClean="0">
                <a:cs typeface="汉仪旗黑-50S" panose="00020600040101010101" charset="-122"/>
              </a:rPr>
            </a:fld>
            <a:endParaRPr lang="zh-CN" altLang="en-US">
              <a:cs typeface="汉仪旗黑-50S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defRPr>
            </a:lvl1pPr>
          </a:lstStyle>
          <a:p>
            <a:fld id="{498CBD53-421A-45AE-A8D9-1B95EA46E9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defRPr>
            </a:lvl1pPr>
          </a:lstStyle>
          <a:p>
            <a:fld id="{E92788A3-350F-4DE9-9D1C-A226EA53C7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-50S" panose="00020600040101010101" charset="-122"/>
        <a:ea typeface="汉仪旗黑-50S" panose="00020600040101010101" charset="-122"/>
        <a:cs typeface="汉仪旗黑-50S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-50S" panose="00020600040101010101" charset="-122"/>
        <a:ea typeface="汉仪旗黑-50S" panose="00020600040101010101" charset="-122"/>
        <a:cs typeface="汉仪旗黑-50S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-50S" panose="00020600040101010101" charset="-122"/>
        <a:ea typeface="汉仪旗黑-50S" panose="00020600040101010101" charset="-122"/>
        <a:cs typeface="汉仪旗黑-50S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-50S" panose="00020600040101010101" charset="-122"/>
        <a:ea typeface="汉仪旗黑-50S" panose="00020600040101010101" charset="-122"/>
        <a:cs typeface="汉仪旗黑-50S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-50S" panose="00020600040101010101" charset="-122"/>
        <a:ea typeface="汉仪旗黑-50S" panose="00020600040101010101" charset="-122"/>
        <a:cs typeface="汉仪旗黑-50S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788A3-350F-4DE9-9D1C-A226EA53C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788A3-350F-4DE9-9D1C-A226EA53C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788A3-350F-4DE9-9D1C-A226EA53C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788A3-350F-4DE9-9D1C-A226EA53C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788A3-350F-4DE9-9D1C-A226EA53C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788A3-350F-4DE9-9D1C-A226EA53C7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944E"/>
          </a:solidFill>
          <a:ln>
            <a:noFill/>
          </a:ln>
          <a:effectLst>
            <a:innerShdw blurRad="63500" dist="50800" dir="13500000">
              <a:prstClr val="black">
                <a:alpha val="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944E"/>
          </a:solidFill>
          <a:ln>
            <a:noFill/>
          </a:ln>
          <a:effectLst>
            <a:innerShdw blurRad="63500" dist="50800" dir="13500000">
              <a:prstClr val="black">
                <a:alpha val="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518550" y="1276344"/>
            <a:ext cx="4022890" cy="1654979"/>
          </a:xfrm>
          <a:prstGeom prst="roundRect">
            <a:avLst>
              <a:gd name="adj" fmla="val 0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4607719" y="1264443"/>
            <a:ext cx="4064795" cy="1678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944E"/>
          </a:solidFill>
          <a:ln>
            <a:noFill/>
          </a:ln>
          <a:effectLst>
            <a:innerShdw blurRad="63500" dist="50800" dir="13500000">
              <a:prstClr val="black">
                <a:alpha val="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555741" y="1276344"/>
            <a:ext cx="8032519" cy="1654979"/>
          </a:xfrm>
          <a:prstGeom prst="roundRect">
            <a:avLst>
              <a:gd name="adj" fmla="val 5611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defRPr>
            </a:lvl1pPr>
          </a:lstStyle>
          <a:p>
            <a:fld id="{67318C1C-C672-4301-8089-A21B59FAFC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defRPr>
            </a:lvl1pPr>
          </a:lstStyle>
          <a:p>
            <a:fld id="{0122ABE1-DC63-4442-8AD1-F6B398F9D8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汉仪旗黑-50S" panose="00020600040101010101" charset="-122"/>
          <a:ea typeface="+mj-ea"/>
          <a:cs typeface="汉仪旗黑-50S" panose="00020600040101010101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汉仪旗黑-50S" panose="00020600040101010101" charset="-122"/>
          <a:ea typeface="汉仪旗黑-50S" panose="00020600040101010101" charset="-122"/>
          <a:cs typeface="汉仪旗黑-50S" panose="00020600040101010101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旗黑-50S" panose="00020600040101010101" charset="-122"/>
          <a:ea typeface="汉仪旗黑-50S" panose="00020600040101010101" charset="-122"/>
          <a:cs typeface="汉仪旗黑-50S" panose="00020600040101010101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汉仪旗黑-50S" panose="00020600040101010101" charset="-122"/>
          <a:ea typeface="汉仪旗黑-50S" panose="00020600040101010101" charset="-122"/>
          <a:cs typeface="汉仪旗黑-50S" panose="00020600040101010101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汉仪旗黑-50S" panose="00020600040101010101" charset="-122"/>
          <a:ea typeface="汉仪旗黑-50S" panose="00020600040101010101" charset="-122"/>
          <a:cs typeface="汉仪旗黑-50S" panose="00020600040101010101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汉仪旗黑-50S" panose="00020600040101010101" charset="-122"/>
          <a:ea typeface="汉仪旗黑-50S" panose="00020600040101010101" charset="-122"/>
          <a:cs typeface="汉仪旗黑-50S" panose="00020600040101010101" charset="-122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1596550" y="2742048"/>
            <a:ext cx="5950900" cy="48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165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cs typeface="+mn-ea"/>
              </a:rPr>
              <a:t>您的内容打在这里，或者通过复制您的文本后，在此框中选择粘贴，并选择只保留文字，</a:t>
            </a:r>
            <a:endParaRPr lang="en-US" altLang="zh-CN" sz="900">
              <a:solidFill>
                <a:schemeClr val="bg1"/>
              </a:solidFill>
              <a:cs typeface="+mn-ea"/>
            </a:endParaRPr>
          </a:p>
          <a:p>
            <a:pPr algn="ctr" defTabSz="685165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cs typeface="+mn-ea"/>
              </a:rPr>
              <a:t>建议使用黑体字体。在此框中选择粘贴，并选择只保留文字</a:t>
            </a:r>
            <a:endParaRPr lang="zh-CN" altLang="en-US" sz="900">
              <a:solidFill>
                <a:schemeClr val="bg1"/>
              </a:solidFill>
              <a:cs typeface="+mn-ea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2511310" y="1303277"/>
            <a:ext cx="4121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solidFill>
                  <a:schemeClr val="bg1"/>
                </a:solidFill>
                <a:latin typeface="+mn-ea"/>
                <a:cs typeface="汉仪旗黑-50S" panose="00020600040101010101" charset="-122"/>
              </a:rPr>
              <a:t>黑板风开学季教育教学模板</a:t>
            </a:r>
            <a:endParaRPr lang="zh-CN" altLang="en-US" sz="1400">
              <a:solidFill>
                <a:schemeClr val="bg1"/>
              </a:solidFill>
              <a:latin typeface="+mn-ea"/>
              <a:cs typeface="汉仪旗黑-50S" panose="00020600040101010101" charset="-122"/>
            </a:endParaRPr>
          </a:p>
        </p:txBody>
      </p:sp>
      <p:sp>
        <p:nvSpPr>
          <p:cNvPr id="255" name="矩形: 圆角 254"/>
          <p:cNvSpPr/>
          <p:nvPr/>
        </p:nvSpPr>
        <p:spPr>
          <a:xfrm>
            <a:off x="4079398" y="3410644"/>
            <a:ext cx="985204" cy="258570"/>
          </a:xfrm>
          <a:prstGeom prst="roundRect">
            <a:avLst>
              <a:gd name="adj" fmla="val 50000"/>
            </a:avLst>
          </a:prstGeom>
          <a:solidFill>
            <a:srgbClr val="FEB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>
                <a:latin typeface="+mj-ea"/>
                <a:ea typeface="+mj-ea"/>
                <a:cs typeface="汉仪旗黑-50S" panose="00020600040101010101" charset="-122"/>
              </a:rPr>
              <a:t>金山小学</a:t>
            </a:r>
            <a:endParaRPr lang="zh-CN" altLang="en-US" sz="1100">
              <a:latin typeface="+mj-ea"/>
              <a:ea typeface="+mj-ea"/>
              <a:cs typeface="汉仪旗黑-50S" panose="00020600040101010101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2045846" y="1704049"/>
            <a:ext cx="926968" cy="921352"/>
            <a:chOff x="616833" y="1363436"/>
            <a:chExt cx="954695" cy="948911"/>
          </a:xfrm>
        </p:grpSpPr>
        <p:sp>
          <p:nvSpPr>
            <p:cNvPr id="81" name="矩形 80"/>
            <p:cNvSpPr/>
            <p:nvPr/>
          </p:nvSpPr>
          <p:spPr>
            <a:xfrm>
              <a:off x="620486" y="1363436"/>
              <a:ext cx="947057" cy="947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DF6E0"/>
                </a:solidFill>
                <a:cs typeface="汉仪旗黑-50S" panose="00020600040101010101" charset="-122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616833" y="1363851"/>
              <a:ext cx="954695" cy="948496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626133" y="1366870"/>
              <a:ext cx="942295" cy="936178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>
              <a:stCxn id="81" idx="1"/>
              <a:endCxn id="81" idx="3"/>
            </p:cNvCxnSpPr>
            <p:nvPr/>
          </p:nvCxnSpPr>
          <p:spPr>
            <a:xfrm>
              <a:off x="620486" y="1836965"/>
              <a:ext cx="947057" cy="0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>
              <a:stCxn id="81" idx="0"/>
              <a:endCxn id="81" idx="2"/>
            </p:cNvCxnSpPr>
            <p:nvPr/>
          </p:nvCxnSpPr>
          <p:spPr>
            <a:xfrm>
              <a:off x="1094015" y="1363436"/>
              <a:ext cx="0" cy="947057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/>
          <p:cNvGrpSpPr/>
          <p:nvPr/>
        </p:nvGrpSpPr>
        <p:grpSpPr>
          <a:xfrm>
            <a:off x="3077181" y="1704049"/>
            <a:ext cx="926968" cy="921352"/>
            <a:chOff x="616833" y="1363436"/>
            <a:chExt cx="954695" cy="948911"/>
          </a:xfrm>
        </p:grpSpPr>
        <p:sp>
          <p:nvSpPr>
            <p:cNvPr id="87" name="矩形 86"/>
            <p:cNvSpPr/>
            <p:nvPr/>
          </p:nvSpPr>
          <p:spPr>
            <a:xfrm>
              <a:off x="620486" y="1363436"/>
              <a:ext cx="947057" cy="947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DF6E0"/>
                </a:solidFill>
                <a:cs typeface="汉仪旗黑-50S" panose="00020600040101010101" charset="-122"/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616833" y="1363851"/>
              <a:ext cx="954695" cy="948496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626133" y="1366870"/>
              <a:ext cx="942295" cy="936178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>
              <a:stCxn id="87" idx="1"/>
              <a:endCxn id="87" idx="3"/>
            </p:cNvCxnSpPr>
            <p:nvPr/>
          </p:nvCxnSpPr>
          <p:spPr>
            <a:xfrm>
              <a:off x="620486" y="1836965"/>
              <a:ext cx="947057" cy="0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>
              <a:stCxn id="87" idx="0"/>
              <a:endCxn id="87" idx="2"/>
            </p:cNvCxnSpPr>
            <p:nvPr/>
          </p:nvCxnSpPr>
          <p:spPr>
            <a:xfrm>
              <a:off x="1094015" y="1363436"/>
              <a:ext cx="0" cy="947057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组合 91"/>
          <p:cNvGrpSpPr/>
          <p:nvPr/>
        </p:nvGrpSpPr>
        <p:grpSpPr>
          <a:xfrm>
            <a:off x="4108516" y="1704049"/>
            <a:ext cx="926968" cy="921352"/>
            <a:chOff x="616833" y="1363436"/>
            <a:chExt cx="954695" cy="948911"/>
          </a:xfrm>
        </p:grpSpPr>
        <p:sp>
          <p:nvSpPr>
            <p:cNvPr id="93" name="矩形 92"/>
            <p:cNvSpPr/>
            <p:nvPr/>
          </p:nvSpPr>
          <p:spPr>
            <a:xfrm>
              <a:off x="620486" y="1363436"/>
              <a:ext cx="947057" cy="947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DF6E0"/>
                </a:solidFill>
                <a:cs typeface="汉仪旗黑-50S" panose="00020600040101010101" charset="-122"/>
              </a:endParaRPr>
            </a:p>
          </p:txBody>
        </p:sp>
        <p:cxnSp>
          <p:nvCxnSpPr>
            <p:cNvPr id="94" name="直接连接符 93"/>
            <p:cNvCxnSpPr/>
            <p:nvPr/>
          </p:nvCxnSpPr>
          <p:spPr>
            <a:xfrm>
              <a:off x="616833" y="1363851"/>
              <a:ext cx="954695" cy="948496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H="1">
              <a:off x="626133" y="1366870"/>
              <a:ext cx="942295" cy="936178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>
              <a:stCxn id="93" idx="1"/>
              <a:endCxn id="93" idx="3"/>
            </p:cNvCxnSpPr>
            <p:nvPr/>
          </p:nvCxnSpPr>
          <p:spPr>
            <a:xfrm>
              <a:off x="620486" y="1836965"/>
              <a:ext cx="947057" cy="0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>
              <a:stCxn id="93" idx="0"/>
              <a:endCxn id="93" idx="2"/>
            </p:cNvCxnSpPr>
            <p:nvPr/>
          </p:nvCxnSpPr>
          <p:spPr>
            <a:xfrm>
              <a:off x="1094015" y="1363436"/>
              <a:ext cx="0" cy="947057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组合 97"/>
          <p:cNvGrpSpPr/>
          <p:nvPr/>
        </p:nvGrpSpPr>
        <p:grpSpPr>
          <a:xfrm>
            <a:off x="5139851" y="1704049"/>
            <a:ext cx="926968" cy="921352"/>
            <a:chOff x="616833" y="1363436"/>
            <a:chExt cx="954695" cy="948911"/>
          </a:xfrm>
        </p:grpSpPr>
        <p:sp>
          <p:nvSpPr>
            <p:cNvPr id="99" name="矩形 98"/>
            <p:cNvSpPr/>
            <p:nvPr/>
          </p:nvSpPr>
          <p:spPr>
            <a:xfrm>
              <a:off x="620486" y="1363436"/>
              <a:ext cx="947057" cy="947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DF6E0"/>
                </a:solidFill>
                <a:cs typeface="汉仪旗黑-50S" panose="00020600040101010101" charset="-122"/>
              </a:endParaRPr>
            </a:p>
          </p:txBody>
        </p:sp>
        <p:cxnSp>
          <p:nvCxnSpPr>
            <p:cNvPr id="100" name="直接连接符 99"/>
            <p:cNvCxnSpPr/>
            <p:nvPr/>
          </p:nvCxnSpPr>
          <p:spPr>
            <a:xfrm>
              <a:off x="616833" y="1363851"/>
              <a:ext cx="954695" cy="948496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H="1">
              <a:off x="626133" y="1366870"/>
              <a:ext cx="942295" cy="936178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>
              <a:stCxn id="99" idx="1"/>
              <a:endCxn id="99" idx="3"/>
            </p:cNvCxnSpPr>
            <p:nvPr/>
          </p:nvCxnSpPr>
          <p:spPr>
            <a:xfrm>
              <a:off x="620486" y="1836965"/>
              <a:ext cx="947057" cy="0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>
              <a:stCxn id="99" idx="0"/>
              <a:endCxn id="99" idx="2"/>
            </p:cNvCxnSpPr>
            <p:nvPr/>
          </p:nvCxnSpPr>
          <p:spPr>
            <a:xfrm>
              <a:off x="1094015" y="1363436"/>
              <a:ext cx="0" cy="947057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组合 103"/>
          <p:cNvGrpSpPr/>
          <p:nvPr/>
        </p:nvGrpSpPr>
        <p:grpSpPr>
          <a:xfrm>
            <a:off x="6171185" y="1704049"/>
            <a:ext cx="926968" cy="921352"/>
            <a:chOff x="616833" y="1363436"/>
            <a:chExt cx="954695" cy="948911"/>
          </a:xfrm>
        </p:grpSpPr>
        <p:sp>
          <p:nvSpPr>
            <p:cNvPr id="105" name="矩形 104"/>
            <p:cNvSpPr/>
            <p:nvPr/>
          </p:nvSpPr>
          <p:spPr>
            <a:xfrm>
              <a:off x="620486" y="1363436"/>
              <a:ext cx="947057" cy="947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DF6E0"/>
                </a:solidFill>
                <a:cs typeface="汉仪旗黑-50S" panose="00020600040101010101" charset="-122"/>
              </a:endParaRPr>
            </a:p>
          </p:txBody>
        </p:sp>
        <p:cxnSp>
          <p:nvCxnSpPr>
            <p:cNvPr id="106" name="直接连接符 105"/>
            <p:cNvCxnSpPr/>
            <p:nvPr/>
          </p:nvCxnSpPr>
          <p:spPr>
            <a:xfrm>
              <a:off x="616833" y="1363851"/>
              <a:ext cx="954695" cy="948496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H="1">
              <a:off x="626133" y="1366870"/>
              <a:ext cx="942295" cy="936178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>
              <a:stCxn id="105" idx="1"/>
              <a:endCxn id="105" idx="3"/>
            </p:cNvCxnSpPr>
            <p:nvPr/>
          </p:nvCxnSpPr>
          <p:spPr>
            <a:xfrm>
              <a:off x="620486" y="1836965"/>
              <a:ext cx="947057" cy="0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>
              <a:stCxn id="105" idx="0"/>
              <a:endCxn id="105" idx="2"/>
            </p:cNvCxnSpPr>
            <p:nvPr/>
          </p:nvCxnSpPr>
          <p:spPr>
            <a:xfrm>
              <a:off x="1094015" y="1363436"/>
              <a:ext cx="0" cy="947057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文本框 111"/>
          <p:cNvSpPr txBox="1"/>
          <p:nvPr/>
        </p:nvSpPr>
        <p:spPr>
          <a:xfrm>
            <a:off x="4084163" y="1656894"/>
            <a:ext cx="975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000">
                <a:solidFill>
                  <a:prstClr val="white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第</a:t>
            </a:r>
            <a:endParaRPr lang="zh-CN" altLang="en-US" sz="1600">
              <a:cs typeface="汉仪旗黑-50S" panose="00020600040101010101" charset="-122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5109214" y="1656894"/>
            <a:ext cx="975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000">
                <a:solidFill>
                  <a:prstClr val="white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一</a:t>
            </a:r>
            <a:endParaRPr lang="zh-CN" altLang="en-US" sz="1600">
              <a:cs typeface="汉仪旗黑-50S" panose="00020600040101010101" charset="-122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6145057" y="1656894"/>
            <a:ext cx="975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000">
                <a:solidFill>
                  <a:prstClr val="white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课</a:t>
            </a:r>
            <a:endParaRPr lang="zh-CN" altLang="en-US" sz="1600">
              <a:cs typeface="汉仪旗黑-50S" panose="00020600040101010101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2026289" y="1671181"/>
            <a:ext cx="975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000">
                <a:solidFill>
                  <a:prstClr val="white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</a:t>
            </a:r>
            <a:endParaRPr lang="zh-CN" altLang="en-US" sz="1600">
              <a:cs typeface="汉仪旗黑-50S" panose="00020600040101010101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3059113" y="1678325"/>
            <a:ext cx="975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000">
                <a:solidFill>
                  <a:prstClr val="white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学</a:t>
            </a:r>
            <a:endParaRPr lang="zh-CN" altLang="en-US" sz="1600">
              <a:cs typeface="汉仪旗黑-50S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6870" r="4425" b="26755"/>
          <a:stretch>
            <a:fillRect/>
          </a:stretch>
        </p:blipFill>
        <p:spPr>
          <a:xfrm>
            <a:off x="5334000" y="1257300"/>
            <a:ext cx="3289300" cy="3429000"/>
          </a:xfrm>
          <a:custGeom>
            <a:avLst/>
            <a:gdLst>
              <a:gd name="connsiteX0" fmla="*/ 230744 w 3289300"/>
              <a:gd name="connsiteY0" fmla="*/ 0 h 3429000"/>
              <a:gd name="connsiteX1" fmla="*/ 3058556 w 3289300"/>
              <a:gd name="connsiteY1" fmla="*/ 0 h 3429000"/>
              <a:gd name="connsiteX2" fmla="*/ 3289300 w 3289300"/>
              <a:gd name="connsiteY2" fmla="*/ 230744 h 3429000"/>
              <a:gd name="connsiteX3" fmla="*/ 3289300 w 3289300"/>
              <a:gd name="connsiteY3" fmla="*/ 3198256 h 3429000"/>
              <a:gd name="connsiteX4" fmla="*/ 3058556 w 3289300"/>
              <a:gd name="connsiteY4" fmla="*/ 3429000 h 3429000"/>
              <a:gd name="connsiteX5" fmla="*/ 230744 w 3289300"/>
              <a:gd name="connsiteY5" fmla="*/ 3429000 h 3429000"/>
              <a:gd name="connsiteX6" fmla="*/ 0 w 3289300"/>
              <a:gd name="connsiteY6" fmla="*/ 3198256 h 3429000"/>
              <a:gd name="connsiteX7" fmla="*/ 0 w 3289300"/>
              <a:gd name="connsiteY7" fmla="*/ 230744 h 3429000"/>
              <a:gd name="connsiteX8" fmla="*/ 230744 w 3289300"/>
              <a:gd name="connsiteY8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9300" h="3429000">
                <a:moveTo>
                  <a:pt x="230744" y="0"/>
                </a:moveTo>
                <a:lnTo>
                  <a:pt x="3058556" y="0"/>
                </a:lnTo>
                <a:cubicBezTo>
                  <a:pt x="3185992" y="0"/>
                  <a:pt x="3289300" y="103308"/>
                  <a:pt x="3289300" y="230744"/>
                </a:cubicBezTo>
                <a:lnTo>
                  <a:pt x="3289300" y="3198256"/>
                </a:lnTo>
                <a:cubicBezTo>
                  <a:pt x="3289300" y="3325692"/>
                  <a:pt x="3185992" y="3429000"/>
                  <a:pt x="3058556" y="3429000"/>
                </a:cubicBezTo>
                <a:lnTo>
                  <a:pt x="230744" y="3429000"/>
                </a:lnTo>
                <a:cubicBezTo>
                  <a:pt x="103308" y="3429000"/>
                  <a:pt x="0" y="3325692"/>
                  <a:pt x="0" y="3198256"/>
                </a:cubicBezTo>
                <a:lnTo>
                  <a:pt x="0" y="230744"/>
                </a:lnTo>
                <a:cubicBezTo>
                  <a:pt x="0" y="103308"/>
                  <a:pt x="103308" y="0"/>
                  <a:pt x="230744" y="0"/>
                </a:cubicBez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3556338" y="45954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开学学习目标</a:t>
            </a:r>
            <a:endParaRPr lang="zh-CN" altLang="en-US" sz="240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33043" y="882808"/>
            <a:ext cx="12779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Learning objectives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16372" y="1806581"/>
            <a:ext cx="4109084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6372" y="146982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开学学习目标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cxnSp>
        <p:nvCxnSpPr>
          <p:cNvPr id="5" name="直接连接符 4"/>
          <p:cNvCxnSpPr>
            <a:stCxn id="23" idx="3"/>
          </p:cNvCxnSpPr>
          <p:nvPr/>
        </p:nvCxnSpPr>
        <p:spPr>
          <a:xfrm flipV="1">
            <a:off x="2032144" y="1637949"/>
            <a:ext cx="848211" cy="11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616372" y="2918266"/>
            <a:ext cx="4109084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6372" y="258151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开学学习目标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cxnSp>
        <p:nvCxnSpPr>
          <p:cNvPr id="30" name="直接连接符 29"/>
          <p:cNvCxnSpPr>
            <a:stCxn id="29" idx="3"/>
          </p:cNvCxnSpPr>
          <p:nvPr/>
        </p:nvCxnSpPr>
        <p:spPr>
          <a:xfrm flipV="1">
            <a:off x="2032144" y="2749634"/>
            <a:ext cx="848211" cy="11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616372" y="4029951"/>
            <a:ext cx="4109084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6372" y="369319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开学学习目标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cxnSp>
        <p:nvCxnSpPr>
          <p:cNvPr id="34" name="直接连接符 33"/>
          <p:cNvCxnSpPr>
            <a:stCxn id="33" idx="3"/>
          </p:cNvCxnSpPr>
          <p:nvPr/>
        </p:nvCxnSpPr>
        <p:spPr>
          <a:xfrm flipV="1">
            <a:off x="2032144" y="3861319"/>
            <a:ext cx="848211" cy="11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1596550" y="2742048"/>
            <a:ext cx="5950900" cy="48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165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cs typeface="+mn-ea"/>
              </a:rPr>
              <a:t>您的内容打在这里，或者通过复制您的文本后，在此框中选择粘贴，并选择只保留文字，</a:t>
            </a:r>
            <a:endParaRPr lang="en-US" altLang="zh-CN" sz="900">
              <a:solidFill>
                <a:schemeClr val="bg1"/>
              </a:solidFill>
              <a:cs typeface="+mn-ea"/>
            </a:endParaRPr>
          </a:p>
          <a:p>
            <a:pPr algn="ctr" defTabSz="685165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cs typeface="+mn-ea"/>
              </a:rPr>
              <a:t>建议使用黑体字体。在此框中选择粘贴，并选择只保留文字</a:t>
            </a:r>
            <a:endParaRPr lang="zh-CN" altLang="en-US" sz="900">
              <a:solidFill>
                <a:schemeClr val="bg1"/>
              </a:solidFill>
              <a:cs typeface="+mn-ea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2511310" y="1346140"/>
            <a:ext cx="4121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  <a:cs typeface="汉仪旗黑-50S" panose="00020600040101010101" charset="-122"/>
              </a:rPr>
              <a:t>Code of conduct</a:t>
            </a:r>
            <a:endParaRPr lang="en-US" altLang="zh-CN" sz="1400">
              <a:solidFill>
                <a:schemeClr val="bg1"/>
              </a:solidFill>
              <a:latin typeface="+mn-ea"/>
              <a:cs typeface="汉仪旗黑-50S" panose="00020600040101010101" charset="-122"/>
            </a:endParaRPr>
          </a:p>
        </p:txBody>
      </p:sp>
      <p:sp>
        <p:nvSpPr>
          <p:cNvPr id="255" name="矩形: 圆角 254"/>
          <p:cNvSpPr/>
          <p:nvPr/>
        </p:nvSpPr>
        <p:spPr>
          <a:xfrm>
            <a:off x="4079398" y="3410644"/>
            <a:ext cx="985204" cy="258570"/>
          </a:xfrm>
          <a:prstGeom prst="roundRect">
            <a:avLst>
              <a:gd name="adj" fmla="val 50000"/>
            </a:avLst>
          </a:prstGeom>
          <a:solidFill>
            <a:srgbClr val="FEB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>
                <a:latin typeface="+mj-ea"/>
                <a:ea typeface="+mj-ea"/>
                <a:cs typeface="汉仪旗黑-50S" panose="00020600040101010101" charset="-122"/>
              </a:rPr>
              <a:t>第三单元</a:t>
            </a:r>
            <a:endParaRPr lang="zh-CN" altLang="en-US" sz="1100">
              <a:latin typeface="+mj-ea"/>
              <a:ea typeface="+mj-ea"/>
              <a:cs typeface="汉仪旗黑-50S" panose="0002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81110" y="1764051"/>
            <a:ext cx="5381780" cy="929631"/>
            <a:chOff x="1511939" y="1649750"/>
            <a:chExt cx="6101711" cy="1053989"/>
          </a:xfrm>
        </p:grpSpPr>
        <p:grpSp>
          <p:nvGrpSpPr>
            <p:cNvPr id="80" name="组合 79"/>
            <p:cNvGrpSpPr/>
            <p:nvPr/>
          </p:nvGrpSpPr>
          <p:grpSpPr>
            <a:xfrm>
              <a:off x="1531496" y="1704049"/>
              <a:ext cx="926968" cy="921352"/>
              <a:chOff x="616833" y="1363436"/>
              <a:chExt cx="954695" cy="948911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>
                <a:stCxn id="81" idx="1"/>
                <a:endCxn id="81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>
                <a:stCxn id="81" idx="0"/>
                <a:endCxn id="81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组合 85"/>
            <p:cNvGrpSpPr/>
            <p:nvPr/>
          </p:nvGrpSpPr>
          <p:grpSpPr>
            <a:xfrm>
              <a:off x="2562831" y="1704049"/>
              <a:ext cx="926968" cy="921352"/>
              <a:chOff x="616833" y="1363436"/>
              <a:chExt cx="954695" cy="948911"/>
            </a:xfrm>
          </p:grpSpPr>
          <p:sp>
            <p:nvSpPr>
              <p:cNvPr id="87" name="矩形 86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88" name="直接连接符 87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>
                <a:stCxn id="87" idx="1"/>
                <a:endCxn id="87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>
                <a:stCxn id="87" idx="0"/>
                <a:endCxn id="87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组合 91"/>
            <p:cNvGrpSpPr/>
            <p:nvPr/>
          </p:nvGrpSpPr>
          <p:grpSpPr>
            <a:xfrm>
              <a:off x="3594166" y="1704049"/>
              <a:ext cx="926968" cy="921352"/>
              <a:chOff x="616833" y="1363436"/>
              <a:chExt cx="954695" cy="948911"/>
            </a:xfrm>
          </p:grpSpPr>
          <p:sp>
            <p:nvSpPr>
              <p:cNvPr id="93" name="矩形 92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94" name="直接连接符 93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>
                <a:stCxn id="93" idx="1"/>
                <a:endCxn id="93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>
                <a:stCxn id="93" idx="0"/>
                <a:endCxn id="93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组合 97"/>
            <p:cNvGrpSpPr/>
            <p:nvPr/>
          </p:nvGrpSpPr>
          <p:grpSpPr>
            <a:xfrm>
              <a:off x="4625501" y="1704049"/>
              <a:ext cx="926968" cy="921352"/>
              <a:chOff x="616833" y="1363436"/>
              <a:chExt cx="954695" cy="948911"/>
            </a:xfrm>
          </p:grpSpPr>
          <p:sp>
            <p:nvSpPr>
              <p:cNvPr id="99" name="矩形 98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100" name="直接连接符 99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>
                <a:stCxn id="99" idx="1"/>
                <a:endCxn id="99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>
                <a:stCxn id="99" idx="0"/>
                <a:endCxn id="99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组合 103"/>
            <p:cNvGrpSpPr/>
            <p:nvPr/>
          </p:nvGrpSpPr>
          <p:grpSpPr>
            <a:xfrm>
              <a:off x="5656835" y="1704049"/>
              <a:ext cx="926968" cy="921352"/>
              <a:chOff x="616833" y="1363436"/>
              <a:chExt cx="954695" cy="948911"/>
            </a:xfrm>
          </p:grpSpPr>
          <p:sp>
            <p:nvSpPr>
              <p:cNvPr id="105" name="矩形 104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106" name="直接连接符 105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>
                <a:stCxn id="105" idx="1"/>
                <a:endCxn id="105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>
                <a:stCxn id="105" idx="0"/>
                <a:endCxn id="105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文本框 111"/>
            <p:cNvSpPr txBox="1"/>
            <p:nvPr/>
          </p:nvSpPr>
          <p:spPr>
            <a:xfrm>
              <a:off x="3569813" y="1656894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行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4594864" y="1656894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为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5630707" y="1656894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规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1511939" y="1671181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开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2544763" y="1678325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学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664104" y="1696905"/>
              <a:ext cx="926968" cy="921352"/>
              <a:chOff x="616833" y="1363436"/>
              <a:chExt cx="954695" cy="948911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41" idx="1"/>
                <a:endCxn id="41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>
                <a:stCxn id="41" idx="0"/>
                <a:endCxn id="41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文本框 45"/>
            <p:cNvSpPr txBox="1"/>
            <p:nvPr/>
          </p:nvSpPr>
          <p:spPr>
            <a:xfrm>
              <a:off x="6637976" y="1649750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范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338" y="45954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开学行为规范</a:t>
            </a:r>
            <a:endParaRPr lang="zh-CN" altLang="en-US" sz="240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01972" y="882808"/>
            <a:ext cx="1140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Code of conduct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23" name="箭头: 五边形 22"/>
          <p:cNvSpPr/>
          <p:nvPr/>
        </p:nvSpPr>
        <p:spPr>
          <a:xfrm>
            <a:off x="771831" y="1369984"/>
            <a:ext cx="2074607" cy="796412"/>
          </a:xfrm>
          <a:prstGeom prst="homePlate">
            <a:avLst>
              <a:gd name="adj" fmla="val 29381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08888" y="158352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行为规范小贴士</a:t>
            </a:r>
            <a:endParaRPr lang="zh-CN" altLang="en-US" b="1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001801" y="1368786"/>
            <a:ext cx="5370367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27" name="箭头: 五边形 26"/>
          <p:cNvSpPr/>
          <p:nvPr/>
        </p:nvSpPr>
        <p:spPr>
          <a:xfrm>
            <a:off x="771831" y="2554771"/>
            <a:ext cx="2074607" cy="796412"/>
          </a:xfrm>
          <a:prstGeom prst="homePlate">
            <a:avLst>
              <a:gd name="adj" fmla="val 29381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08888" y="276831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行为规范小贴士</a:t>
            </a:r>
            <a:endParaRPr lang="zh-CN" altLang="en-US" b="1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001801" y="2553573"/>
            <a:ext cx="5370367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31" name="箭头: 五边形 30"/>
          <p:cNvSpPr/>
          <p:nvPr/>
        </p:nvSpPr>
        <p:spPr>
          <a:xfrm>
            <a:off x="771831" y="3739558"/>
            <a:ext cx="2074607" cy="796412"/>
          </a:xfrm>
          <a:prstGeom prst="homePlate">
            <a:avLst>
              <a:gd name="adj" fmla="val 29381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08888" y="395309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行为规范小贴士</a:t>
            </a:r>
            <a:endParaRPr lang="zh-CN" altLang="en-US" b="1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001801" y="3738360"/>
            <a:ext cx="5370367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338" y="45954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开学行为规范</a:t>
            </a:r>
            <a:endParaRPr lang="zh-CN" altLang="en-US" sz="240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01972" y="882808"/>
            <a:ext cx="1140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Code of conduct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295802" y="1608138"/>
            <a:ext cx="2552395" cy="2544762"/>
            <a:chOff x="3187700" y="1481138"/>
            <a:chExt cx="2654300" cy="2646362"/>
          </a:xfrm>
        </p:grpSpPr>
        <p:sp>
          <p:nvSpPr>
            <p:cNvPr id="4" name="泪滴形 3"/>
            <p:cNvSpPr/>
            <p:nvPr/>
          </p:nvSpPr>
          <p:spPr>
            <a:xfrm>
              <a:off x="3187700" y="2857500"/>
              <a:ext cx="1270000" cy="1270000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旗黑-50S" panose="00020600040101010101" charset="-122"/>
              </a:endParaRPr>
            </a:p>
          </p:txBody>
        </p:sp>
        <p:sp>
          <p:nvSpPr>
            <p:cNvPr id="14" name="泪滴形 13"/>
            <p:cNvSpPr/>
            <p:nvPr/>
          </p:nvSpPr>
          <p:spPr>
            <a:xfrm flipV="1">
              <a:off x="3187700" y="1481138"/>
              <a:ext cx="1270000" cy="1270000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旗黑-50S" panose="00020600040101010101" charset="-122"/>
              </a:endParaRPr>
            </a:p>
          </p:txBody>
        </p:sp>
        <p:sp>
          <p:nvSpPr>
            <p:cNvPr id="15" name="泪滴形 14"/>
            <p:cNvSpPr/>
            <p:nvPr/>
          </p:nvSpPr>
          <p:spPr>
            <a:xfrm flipH="1">
              <a:off x="4572000" y="2857500"/>
              <a:ext cx="1270000" cy="1270000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旗黑-50S" panose="00020600040101010101" charset="-122"/>
              </a:endParaRPr>
            </a:p>
          </p:txBody>
        </p:sp>
        <p:sp>
          <p:nvSpPr>
            <p:cNvPr id="16" name="泪滴形 15"/>
            <p:cNvSpPr/>
            <p:nvPr/>
          </p:nvSpPr>
          <p:spPr>
            <a:xfrm flipH="1" flipV="1">
              <a:off x="4572000" y="1481138"/>
              <a:ext cx="1270000" cy="1270000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旗黑-50S" panose="00020600040101010101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5983288" y="1952330"/>
            <a:ext cx="2609428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83288" y="161557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开学行为规范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83288" y="3285830"/>
            <a:ext cx="2609428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83288" y="294907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开学行为规范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5788" y="1952330"/>
            <a:ext cx="2609428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779444" y="161557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r"/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开学行为规范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85788" y="3285830"/>
            <a:ext cx="2609428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79444" y="294907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r"/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开学行为规范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grpSp>
        <p:nvGrpSpPr>
          <p:cNvPr id="35" name="组合 17"/>
          <p:cNvGrpSpPr/>
          <p:nvPr/>
        </p:nvGrpSpPr>
        <p:grpSpPr bwMode="auto">
          <a:xfrm>
            <a:off x="4932363" y="3276828"/>
            <a:ext cx="536054" cy="538425"/>
            <a:chOff x="5394325" y="2859088"/>
            <a:chExt cx="358775" cy="360362"/>
          </a:xfrm>
          <a:solidFill>
            <a:schemeClr val="bg1"/>
          </a:solidFill>
        </p:grpSpPr>
        <p:sp>
          <p:nvSpPr>
            <p:cNvPr id="36" name="AutoShape 37"/>
            <p:cNvSpPr/>
            <p:nvPr/>
          </p:nvSpPr>
          <p:spPr bwMode="auto">
            <a:xfrm>
              <a:off x="5394485" y="2892265"/>
              <a:ext cx="327025" cy="325438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37" name="AutoShape 38"/>
            <p:cNvSpPr/>
            <p:nvPr/>
          </p:nvSpPr>
          <p:spPr bwMode="auto">
            <a:xfrm>
              <a:off x="5552105" y="3033377"/>
              <a:ext cx="55563" cy="555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38" name="AutoShape 39"/>
            <p:cNvSpPr/>
            <p:nvPr/>
          </p:nvSpPr>
          <p:spPr bwMode="auto">
            <a:xfrm>
              <a:off x="5696350" y="2852417"/>
              <a:ext cx="55563" cy="571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39" name="AutoShape 40"/>
            <p:cNvSpPr/>
            <p:nvPr/>
          </p:nvSpPr>
          <p:spPr bwMode="auto">
            <a:xfrm>
              <a:off x="5483342" y="3020412"/>
              <a:ext cx="46038" cy="444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40" name="AutoShape 41"/>
            <p:cNvSpPr/>
            <p:nvPr/>
          </p:nvSpPr>
          <p:spPr bwMode="auto">
            <a:xfrm>
              <a:off x="5526118" y="3100560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41" name="AutoShape 42"/>
            <p:cNvSpPr/>
            <p:nvPr/>
          </p:nvSpPr>
          <p:spPr bwMode="auto">
            <a:xfrm>
              <a:off x="5707968" y="2932180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</p:grpSp>
      <p:grpSp>
        <p:nvGrpSpPr>
          <p:cNvPr id="42" name="Group 112"/>
          <p:cNvGrpSpPr/>
          <p:nvPr/>
        </p:nvGrpSpPr>
        <p:grpSpPr>
          <a:xfrm>
            <a:off x="4932363" y="1979209"/>
            <a:ext cx="537553" cy="503613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43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44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768469" y="3303897"/>
            <a:ext cx="368764" cy="537554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46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47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655611" y="1986542"/>
            <a:ext cx="536638" cy="536637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49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50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1596550" y="2742048"/>
            <a:ext cx="5950900" cy="48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165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cs typeface="+mn-ea"/>
              </a:rPr>
              <a:t>您的内容打在这里，或者通过复制您的文本后，在此框中选择粘贴，并选择只保留文字，</a:t>
            </a:r>
            <a:endParaRPr lang="en-US" altLang="zh-CN" sz="900">
              <a:solidFill>
                <a:schemeClr val="bg1"/>
              </a:solidFill>
              <a:cs typeface="+mn-ea"/>
            </a:endParaRPr>
          </a:p>
          <a:p>
            <a:pPr algn="ctr" defTabSz="685165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cs typeface="+mn-ea"/>
              </a:rPr>
              <a:t>建议使用黑体字体。在此框中选择粘贴，并选择只保留文字</a:t>
            </a:r>
            <a:endParaRPr lang="zh-CN" altLang="en-US" sz="900">
              <a:solidFill>
                <a:schemeClr val="bg1"/>
              </a:solidFill>
              <a:cs typeface="+mn-ea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2511310" y="1346140"/>
            <a:ext cx="4121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  <a:cs typeface="汉仪旗黑-50S" panose="00020600040101010101" charset="-122"/>
              </a:rPr>
              <a:t>Matters Needing Attention</a:t>
            </a:r>
            <a:endParaRPr lang="en-US" altLang="zh-CN" sz="1400">
              <a:solidFill>
                <a:schemeClr val="bg1"/>
              </a:solidFill>
              <a:latin typeface="+mn-ea"/>
              <a:cs typeface="汉仪旗黑-50S" panose="00020600040101010101" charset="-122"/>
            </a:endParaRPr>
          </a:p>
        </p:txBody>
      </p:sp>
      <p:sp>
        <p:nvSpPr>
          <p:cNvPr id="255" name="矩形: 圆角 254"/>
          <p:cNvSpPr/>
          <p:nvPr/>
        </p:nvSpPr>
        <p:spPr>
          <a:xfrm>
            <a:off x="4079398" y="3410644"/>
            <a:ext cx="985204" cy="258570"/>
          </a:xfrm>
          <a:prstGeom prst="roundRect">
            <a:avLst>
              <a:gd name="adj" fmla="val 50000"/>
            </a:avLst>
          </a:prstGeom>
          <a:solidFill>
            <a:srgbClr val="FEB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>
                <a:latin typeface="+mj-ea"/>
                <a:ea typeface="+mj-ea"/>
                <a:cs typeface="汉仪旗黑-50S" panose="00020600040101010101" charset="-122"/>
              </a:rPr>
              <a:t>第四单元</a:t>
            </a:r>
            <a:endParaRPr lang="zh-CN" altLang="en-US" sz="1100">
              <a:latin typeface="+mj-ea"/>
              <a:ea typeface="+mj-ea"/>
              <a:cs typeface="汉仪旗黑-50S" panose="0002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81110" y="1764051"/>
            <a:ext cx="5381780" cy="929631"/>
            <a:chOff x="1511939" y="1649750"/>
            <a:chExt cx="6101711" cy="1053989"/>
          </a:xfrm>
        </p:grpSpPr>
        <p:grpSp>
          <p:nvGrpSpPr>
            <p:cNvPr id="80" name="组合 79"/>
            <p:cNvGrpSpPr/>
            <p:nvPr/>
          </p:nvGrpSpPr>
          <p:grpSpPr>
            <a:xfrm>
              <a:off x="1531496" y="1704049"/>
              <a:ext cx="926968" cy="921352"/>
              <a:chOff x="616833" y="1363436"/>
              <a:chExt cx="954695" cy="948911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>
                <a:stCxn id="81" idx="1"/>
                <a:endCxn id="81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>
                <a:stCxn id="81" idx="0"/>
                <a:endCxn id="81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组合 85"/>
            <p:cNvGrpSpPr/>
            <p:nvPr/>
          </p:nvGrpSpPr>
          <p:grpSpPr>
            <a:xfrm>
              <a:off x="2562831" y="1704049"/>
              <a:ext cx="926968" cy="921352"/>
              <a:chOff x="616833" y="1363436"/>
              <a:chExt cx="954695" cy="948911"/>
            </a:xfrm>
          </p:grpSpPr>
          <p:sp>
            <p:nvSpPr>
              <p:cNvPr id="87" name="矩形 86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88" name="直接连接符 87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>
                <a:stCxn id="87" idx="1"/>
                <a:endCxn id="87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>
                <a:stCxn id="87" idx="0"/>
                <a:endCxn id="87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组合 91"/>
            <p:cNvGrpSpPr/>
            <p:nvPr/>
          </p:nvGrpSpPr>
          <p:grpSpPr>
            <a:xfrm>
              <a:off x="3594166" y="1704049"/>
              <a:ext cx="926968" cy="921352"/>
              <a:chOff x="616833" y="1363436"/>
              <a:chExt cx="954695" cy="948911"/>
            </a:xfrm>
          </p:grpSpPr>
          <p:sp>
            <p:nvSpPr>
              <p:cNvPr id="93" name="矩形 92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94" name="直接连接符 93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>
                <a:stCxn id="93" idx="1"/>
                <a:endCxn id="93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>
                <a:stCxn id="93" idx="0"/>
                <a:endCxn id="93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组合 97"/>
            <p:cNvGrpSpPr/>
            <p:nvPr/>
          </p:nvGrpSpPr>
          <p:grpSpPr>
            <a:xfrm>
              <a:off x="4625501" y="1704049"/>
              <a:ext cx="926968" cy="921352"/>
              <a:chOff x="616833" y="1363436"/>
              <a:chExt cx="954695" cy="948911"/>
            </a:xfrm>
          </p:grpSpPr>
          <p:sp>
            <p:nvSpPr>
              <p:cNvPr id="99" name="矩形 98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100" name="直接连接符 99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>
                <a:stCxn id="99" idx="1"/>
                <a:endCxn id="99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>
                <a:stCxn id="99" idx="0"/>
                <a:endCxn id="99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组合 103"/>
            <p:cNvGrpSpPr/>
            <p:nvPr/>
          </p:nvGrpSpPr>
          <p:grpSpPr>
            <a:xfrm>
              <a:off x="5656835" y="1704049"/>
              <a:ext cx="926968" cy="921352"/>
              <a:chOff x="616833" y="1363436"/>
              <a:chExt cx="954695" cy="948911"/>
            </a:xfrm>
          </p:grpSpPr>
          <p:sp>
            <p:nvSpPr>
              <p:cNvPr id="105" name="矩形 104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106" name="直接连接符 105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>
                <a:stCxn id="105" idx="1"/>
                <a:endCxn id="105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>
                <a:stCxn id="105" idx="0"/>
                <a:endCxn id="105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文本框 111"/>
            <p:cNvSpPr txBox="1"/>
            <p:nvPr/>
          </p:nvSpPr>
          <p:spPr>
            <a:xfrm>
              <a:off x="3569813" y="1656894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注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4594864" y="1656894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意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5630707" y="1656894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事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1511939" y="1671181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开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2544763" y="1678325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学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664104" y="1696905"/>
              <a:ext cx="926968" cy="921352"/>
              <a:chOff x="616833" y="1363436"/>
              <a:chExt cx="954695" cy="948911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41" idx="1"/>
                <a:endCxn id="41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>
                <a:stCxn id="41" idx="0"/>
                <a:endCxn id="41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文本框 45"/>
            <p:cNvSpPr txBox="1"/>
            <p:nvPr/>
          </p:nvSpPr>
          <p:spPr>
            <a:xfrm>
              <a:off x="6637976" y="1649750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项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t="99" r="35012"/>
          <a:stretch>
            <a:fillRect/>
          </a:stretch>
        </p:blipFill>
        <p:spPr>
          <a:xfrm>
            <a:off x="701750" y="1485252"/>
            <a:ext cx="1885507" cy="2958161"/>
          </a:xfrm>
          <a:custGeom>
            <a:avLst/>
            <a:gdLst>
              <a:gd name="connsiteX0" fmla="*/ 186665 w 1885507"/>
              <a:gd name="connsiteY0" fmla="*/ 0 h 2958161"/>
              <a:gd name="connsiteX1" fmla="*/ 1698842 w 1885507"/>
              <a:gd name="connsiteY1" fmla="*/ 0 h 2958161"/>
              <a:gd name="connsiteX2" fmla="*/ 1885507 w 1885507"/>
              <a:gd name="connsiteY2" fmla="*/ 186665 h 2958161"/>
              <a:gd name="connsiteX3" fmla="*/ 1885507 w 1885507"/>
              <a:gd name="connsiteY3" fmla="*/ 2771496 h 2958161"/>
              <a:gd name="connsiteX4" fmla="*/ 1698842 w 1885507"/>
              <a:gd name="connsiteY4" fmla="*/ 2958161 h 2958161"/>
              <a:gd name="connsiteX5" fmla="*/ 186665 w 1885507"/>
              <a:gd name="connsiteY5" fmla="*/ 2958161 h 2958161"/>
              <a:gd name="connsiteX6" fmla="*/ 0 w 1885507"/>
              <a:gd name="connsiteY6" fmla="*/ 2771496 h 2958161"/>
              <a:gd name="connsiteX7" fmla="*/ 0 w 1885507"/>
              <a:gd name="connsiteY7" fmla="*/ 186665 h 2958161"/>
              <a:gd name="connsiteX8" fmla="*/ 186665 w 1885507"/>
              <a:gd name="connsiteY8" fmla="*/ 0 h 29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507" h="2958161">
                <a:moveTo>
                  <a:pt x="186665" y="0"/>
                </a:moveTo>
                <a:lnTo>
                  <a:pt x="1698842" y="0"/>
                </a:lnTo>
                <a:cubicBezTo>
                  <a:pt x="1801934" y="0"/>
                  <a:pt x="1885507" y="83573"/>
                  <a:pt x="1885507" y="186665"/>
                </a:cubicBezTo>
                <a:lnTo>
                  <a:pt x="1885507" y="2771496"/>
                </a:lnTo>
                <a:cubicBezTo>
                  <a:pt x="1885507" y="2874588"/>
                  <a:pt x="1801934" y="2958161"/>
                  <a:pt x="1698842" y="2958161"/>
                </a:cubicBezTo>
                <a:lnTo>
                  <a:pt x="186665" y="2958161"/>
                </a:lnTo>
                <a:cubicBezTo>
                  <a:pt x="83573" y="2958161"/>
                  <a:pt x="0" y="2874588"/>
                  <a:pt x="0" y="2771496"/>
                </a:cubicBezTo>
                <a:lnTo>
                  <a:pt x="0" y="186665"/>
                </a:lnTo>
                <a:cubicBezTo>
                  <a:pt x="0" y="83573"/>
                  <a:pt x="83573" y="0"/>
                  <a:pt x="186665" y="0"/>
                </a:cubicBez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3556338" y="45954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开学注意事项</a:t>
            </a:r>
            <a:endParaRPr lang="zh-CN" altLang="en-US" sz="240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47896" y="882808"/>
            <a:ext cx="16482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Matters Needing Attention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61283" y="1825027"/>
            <a:ext cx="4888819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61283" y="151662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开学注意事项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61283" y="2856386"/>
            <a:ext cx="4888819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461283" y="254798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开学注意事项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461283" y="3887744"/>
            <a:ext cx="4888819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461283" y="357934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开学注意事项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565451" y="2467041"/>
            <a:ext cx="4494028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3579628" y="3494855"/>
            <a:ext cx="4494028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112"/>
          <p:cNvGrpSpPr/>
          <p:nvPr/>
        </p:nvGrpSpPr>
        <p:grpSpPr>
          <a:xfrm>
            <a:off x="2904389" y="2583372"/>
            <a:ext cx="413819" cy="387691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6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37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969357" y="3590950"/>
            <a:ext cx="283882" cy="413820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39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40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904741" y="1550371"/>
            <a:ext cx="413115" cy="413114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42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43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338" y="45954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开学注意事项</a:t>
            </a:r>
            <a:endParaRPr lang="zh-CN" altLang="en-US" sz="240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47896" y="882808"/>
            <a:ext cx="16482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Matters Needing Attention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54" name="矩形: 圆角 53"/>
          <p:cNvSpPr/>
          <p:nvPr/>
        </p:nvSpPr>
        <p:spPr>
          <a:xfrm>
            <a:off x="892969" y="1322979"/>
            <a:ext cx="3609628" cy="1654411"/>
          </a:xfrm>
          <a:prstGeom prst="roundRect">
            <a:avLst>
              <a:gd name="adj" fmla="val 939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55" name="任意多边形: 形状 54"/>
          <p:cNvSpPr/>
          <p:nvPr/>
        </p:nvSpPr>
        <p:spPr>
          <a:xfrm>
            <a:off x="3720510" y="1322979"/>
            <a:ext cx="441177" cy="521391"/>
          </a:xfrm>
          <a:custGeom>
            <a:avLst/>
            <a:gdLst>
              <a:gd name="connsiteX0" fmla="*/ 0 w 432620"/>
              <a:gd name="connsiteY0" fmla="*/ 0 h 511278"/>
              <a:gd name="connsiteX1" fmla="*/ 432620 w 432620"/>
              <a:gd name="connsiteY1" fmla="*/ 0 h 511278"/>
              <a:gd name="connsiteX2" fmla="*/ 432619 w 432620"/>
              <a:gd name="connsiteY2" fmla="*/ 294968 h 511278"/>
              <a:gd name="connsiteX3" fmla="*/ 216309 w 432620"/>
              <a:gd name="connsiteY3" fmla="*/ 511278 h 511278"/>
              <a:gd name="connsiteX4" fmla="*/ 216310 w 432620"/>
              <a:gd name="connsiteY4" fmla="*/ 511277 h 511278"/>
              <a:gd name="connsiteX5" fmla="*/ 0 w 432620"/>
              <a:gd name="connsiteY5" fmla="*/ 294967 h 51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620" h="511278">
                <a:moveTo>
                  <a:pt x="0" y="0"/>
                </a:moveTo>
                <a:lnTo>
                  <a:pt x="432620" y="0"/>
                </a:lnTo>
                <a:lnTo>
                  <a:pt x="432619" y="294968"/>
                </a:lnTo>
                <a:cubicBezTo>
                  <a:pt x="432619" y="414433"/>
                  <a:pt x="335774" y="511278"/>
                  <a:pt x="216309" y="511278"/>
                </a:cubicBezTo>
                <a:lnTo>
                  <a:pt x="216310" y="511277"/>
                </a:lnTo>
                <a:cubicBezTo>
                  <a:pt x="96845" y="511277"/>
                  <a:pt x="0" y="414432"/>
                  <a:pt x="0" y="2949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34520" y="1876243"/>
            <a:ext cx="3249858" cy="81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您的内容打在这里，或者通过复制您的文本后，在此框中选择粘贴您的内容打在这里，或者通过复制您的文本后，在此框中选择粘贴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047592" y="1553099"/>
            <a:ext cx="1443776" cy="345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开学注意事项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60" name="矩形: 圆角 59"/>
          <p:cNvSpPr/>
          <p:nvPr/>
        </p:nvSpPr>
        <p:spPr>
          <a:xfrm>
            <a:off x="873995" y="3080627"/>
            <a:ext cx="3609628" cy="1654411"/>
          </a:xfrm>
          <a:prstGeom prst="roundRect">
            <a:avLst>
              <a:gd name="adj" fmla="val 939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61" name="任意多边形: 形状 60"/>
          <p:cNvSpPr/>
          <p:nvPr/>
        </p:nvSpPr>
        <p:spPr>
          <a:xfrm>
            <a:off x="3701536" y="3080627"/>
            <a:ext cx="441177" cy="521391"/>
          </a:xfrm>
          <a:custGeom>
            <a:avLst/>
            <a:gdLst>
              <a:gd name="connsiteX0" fmla="*/ 0 w 432620"/>
              <a:gd name="connsiteY0" fmla="*/ 0 h 511278"/>
              <a:gd name="connsiteX1" fmla="*/ 432620 w 432620"/>
              <a:gd name="connsiteY1" fmla="*/ 0 h 511278"/>
              <a:gd name="connsiteX2" fmla="*/ 432619 w 432620"/>
              <a:gd name="connsiteY2" fmla="*/ 294968 h 511278"/>
              <a:gd name="connsiteX3" fmla="*/ 216309 w 432620"/>
              <a:gd name="connsiteY3" fmla="*/ 511278 h 511278"/>
              <a:gd name="connsiteX4" fmla="*/ 216310 w 432620"/>
              <a:gd name="connsiteY4" fmla="*/ 511277 h 511278"/>
              <a:gd name="connsiteX5" fmla="*/ 0 w 432620"/>
              <a:gd name="connsiteY5" fmla="*/ 294967 h 51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620" h="511278">
                <a:moveTo>
                  <a:pt x="0" y="0"/>
                </a:moveTo>
                <a:lnTo>
                  <a:pt x="432620" y="0"/>
                </a:lnTo>
                <a:lnTo>
                  <a:pt x="432619" y="294968"/>
                </a:lnTo>
                <a:cubicBezTo>
                  <a:pt x="432619" y="414433"/>
                  <a:pt x="335774" y="511278"/>
                  <a:pt x="216309" y="511278"/>
                </a:cubicBezTo>
                <a:lnTo>
                  <a:pt x="216310" y="511277"/>
                </a:lnTo>
                <a:cubicBezTo>
                  <a:pt x="96845" y="511277"/>
                  <a:pt x="0" y="414432"/>
                  <a:pt x="0" y="2949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015546" y="3633891"/>
            <a:ext cx="3249858" cy="81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您的内容打在这里，或者通过复制您的文本后，在此框中选择粘贴您的内容打在这里，或者通过复制您的文本后，在此框中选择粘贴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028618" y="3310747"/>
            <a:ext cx="1443776" cy="345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开学注意事项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66" name="矩形: 圆角 65"/>
          <p:cNvSpPr/>
          <p:nvPr/>
        </p:nvSpPr>
        <p:spPr>
          <a:xfrm>
            <a:off x="4718009" y="1322979"/>
            <a:ext cx="3609628" cy="1654411"/>
          </a:xfrm>
          <a:prstGeom prst="roundRect">
            <a:avLst>
              <a:gd name="adj" fmla="val 939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67" name="任意多边形: 形状 66"/>
          <p:cNvSpPr/>
          <p:nvPr/>
        </p:nvSpPr>
        <p:spPr>
          <a:xfrm>
            <a:off x="7534451" y="1322979"/>
            <a:ext cx="441177" cy="521391"/>
          </a:xfrm>
          <a:custGeom>
            <a:avLst/>
            <a:gdLst>
              <a:gd name="connsiteX0" fmla="*/ 0 w 432620"/>
              <a:gd name="connsiteY0" fmla="*/ 0 h 511278"/>
              <a:gd name="connsiteX1" fmla="*/ 432620 w 432620"/>
              <a:gd name="connsiteY1" fmla="*/ 0 h 511278"/>
              <a:gd name="connsiteX2" fmla="*/ 432619 w 432620"/>
              <a:gd name="connsiteY2" fmla="*/ 294968 h 511278"/>
              <a:gd name="connsiteX3" fmla="*/ 216309 w 432620"/>
              <a:gd name="connsiteY3" fmla="*/ 511278 h 511278"/>
              <a:gd name="connsiteX4" fmla="*/ 216310 w 432620"/>
              <a:gd name="connsiteY4" fmla="*/ 511277 h 511278"/>
              <a:gd name="connsiteX5" fmla="*/ 0 w 432620"/>
              <a:gd name="connsiteY5" fmla="*/ 294967 h 51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620" h="511278">
                <a:moveTo>
                  <a:pt x="0" y="0"/>
                </a:moveTo>
                <a:lnTo>
                  <a:pt x="432620" y="0"/>
                </a:lnTo>
                <a:lnTo>
                  <a:pt x="432619" y="294968"/>
                </a:lnTo>
                <a:cubicBezTo>
                  <a:pt x="432619" y="414433"/>
                  <a:pt x="335774" y="511278"/>
                  <a:pt x="216309" y="511278"/>
                </a:cubicBezTo>
                <a:lnTo>
                  <a:pt x="216310" y="511277"/>
                </a:lnTo>
                <a:cubicBezTo>
                  <a:pt x="96845" y="511277"/>
                  <a:pt x="0" y="414432"/>
                  <a:pt x="0" y="2949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376D58"/>
              </a:solidFill>
              <a:cs typeface="汉仪旗黑-50S" panose="00020600040101010101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886193" y="1876243"/>
            <a:ext cx="3249858" cy="81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您的内容打在这里，或者通过复制您的文本后，在此框中选择粘贴您的内容打在这里，或者通过复制您的文本后，在此框中选择粘贴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899265" y="1553099"/>
            <a:ext cx="1443776" cy="345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开学注意事项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72" name="矩形: 圆角 71"/>
          <p:cNvSpPr/>
          <p:nvPr/>
        </p:nvSpPr>
        <p:spPr>
          <a:xfrm>
            <a:off x="4736193" y="3080627"/>
            <a:ext cx="3609628" cy="1654411"/>
          </a:xfrm>
          <a:prstGeom prst="roundRect">
            <a:avLst>
              <a:gd name="adj" fmla="val 939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73" name="任意多边形: 形状 72"/>
          <p:cNvSpPr/>
          <p:nvPr/>
        </p:nvSpPr>
        <p:spPr>
          <a:xfrm>
            <a:off x="7534451" y="3080627"/>
            <a:ext cx="441177" cy="521391"/>
          </a:xfrm>
          <a:custGeom>
            <a:avLst/>
            <a:gdLst>
              <a:gd name="connsiteX0" fmla="*/ 0 w 432620"/>
              <a:gd name="connsiteY0" fmla="*/ 0 h 511278"/>
              <a:gd name="connsiteX1" fmla="*/ 432620 w 432620"/>
              <a:gd name="connsiteY1" fmla="*/ 0 h 511278"/>
              <a:gd name="connsiteX2" fmla="*/ 432619 w 432620"/>
              <a:gd name="connsiteY2" fmla="*/ 294968 h 511278"/>
              <a:gd name="connsiteX3" fmla="*/ 216309 w 432620"/>
              <a:gd name="connsiteY3" fmla="*/ 511278 h 511278"/>
              <a:gd name="connsiteX4" fmla="*/ 216310 w 432620"/>
              <a:gd name="connsiteY4" fmla="*/ 511277 h 511278"/>
              <a:gd name="connsiteX5" fmla="*/ 0 w 432620"/>
              <a:gd name="connsiteY5" fmla="*/ 294967 h 51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620" h="511278">
                <a:moveTo>
                  <a:pt x="0" y="0"/>
                </a:moveTo>
                <a:lnTo>
                  <a:pt x="432620" y="0"/>
                </a:lnTo>
                <a:lnTo>
                  <a:pt x="432619" y="294968"/>
                </a:lnTo>
                <a:cubicBezTo>
                  <a:pt x="432619" y="414433"/>
                  <a:pt x="335774" y="511278"/>
                  <a:pt x="216309" y="511278"/>
                </a:cubicBezTo>
                <a:lnTo>
                  <a:pt x="216310" y="511277"/>
                </a:lnTo>
                <a:cubicBezTo>
                  <a:pt x="96845" y="511277"/>
                  <a:pt x="0" y="414432"/>
                  <a:pt x="0" y="2949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376D58"/>
              </a:solidFill>
              <a:cs typeface="汉仪旗黑-50S" panose="00020600040101010101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877744" y="3633891"/>
            <a:ext cx="3249858" cy="81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您的内容打在这里，或者通过复制您的文本后，在此框中选择粘贴您的内容打在这里，或者通过复制您的文本后，在此框中选择粘贴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4890816" y="3310747"/>
            <a:ext cx="1443776" cy="345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开学注意事项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3691647" y="1319827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376D58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01</a:t>
            </a:r>
            <a:endParaRPr lang="en-US" altLang="zh-CN" sz="2400" b="1">
              <a:solidFill>
                <a:srgbClr val="376D58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668201" y="3079045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376D58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03</a:t>
            </a:r>
            <a:endParaRPr lang="en-US" altLang="zh-CN" sz="2400" b="1">
              <a:solidFill>
                <a:srgbClr val="376D58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7489581" y="1312011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376D58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02</a:t>
            </a:r>
            <a:endParaRPr lang="en-US" altLang="zh-CN" sz="2400" b="1">
              <a:solidFill>
                <a:srgbClr val="376D58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7489581" y="3079045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376D58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04</a:t>
            </a:r>
            <a:endParaRPr lang="en-US" altLang="zh-CN" sz="2400" b="1">
              <a:solidFill>
                <a:srgbClr val="376D58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1596550" y="2742048"/>
            <a:ext cx="5950900" cy="48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+mn-ea"/>
              </a:rPr>
              <a:t>您的内容打在这里，或者通过复制您的文本后，在此框中选择粘贴，并选择只保留文字，</a:t>
            </a: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0S" panose="00020600040101010101" charset="-122"/>
              <a:ea typeface="汉仪旗黑-50S" panose="00020600040101010101" charset="-122"/>
              <a:cs typeface="+mn-ea"/>
            </a:endParaRPr>
          </a:p>
          <a:p>
            <a:pPr marL="0" marR="0" lvl="0" indent="0" algn="ctr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+mn-ea"/>
              </a:rPr>
              <a:t>建议使用黑体字体。在此框中选择粘贴，并选择只保留文字</a:t>
            </a: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0S" panose="00020600040101010101" charset="-122"/>
              <a:ea typeface="汉仪旗黑-50S" panose="00020600040101010101" charset="-122"/>
              <a:cs typeface="+mn-ea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2511310" y="1303277"/>
            <a:ext cx="4121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rPr>
              <a:t>祝同学们新学期新气象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0S" panose="00020600040101010101" charset="-122"/>
              <a:ea typeface="汉仪旗黑-50S" panose="00020600040101010101" charset="-122"/>
              <a:cs typeface="汉仪旗黑-50S" panose="00020600040101010101" charset="-122"/>
            </a:endParaRPr>
          </a:p>
        </p:txBody>
      </p:sp>
      <p:sp>
        <p:nvSpPr>
          <p:cNvPr id="255" name="矩形: 圆角 254"/>
          <p:cNvSpPr/>
          <p:nvPr/>
        </p:nvSpPr>
        <p:spPr>
          <a:xfrm>
            <a:off x="4079398" y="3410644"/>
            <a:ext cx="985204" cy="258570"/>
          </a:xfrm>
          <a:prstGeom prst="roundRect">
            <a:avLst>
              <a:gd name="adj" fmla="val 50000"/>
            </a:avLst>
          </a:prstGeom>
          <a:solidFill>
            <a:srgbClr val="FEB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金山小学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2045846" y="1704049"/>
            <a:ext cx="926968" cy="921352"/>
            <a:chOff x="616833" y="1363436"/>
            <a:chExt cx="954695" cy="948911"/>
          </a:xfrm>
        </p:grpSpPr>
        <p:sp>
          <p:nvSpPr>
            <p:cNvPr id="81" name="矩形 80"/>
            <p:cNvSpPr/>
            <p:nvPr/>
          </p:nvSpPr>
          <p:spPr>
            <a:xfrm>
              <a:off x="620486" y="1363436"/>
              <a:ext cx="947057" cy="947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DF6E0"/>
                </a:solidFill>
                <a:effectLst/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616833" y="1363851"/>
              <a:ext cx="954695" cy="948496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626133" y="1366870"/>
              <a:ext cx="942295" cy="936178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>
              <a:stCxn id="81" idx="1"/>
              <a:endCxn id="81" idx="3"/>
            </p:cNvCxnSpPr>
            <p:nvPr/>
          </p:nvCxnSpPr>
          <p:spPr>
            <a:xfrm>
              <a:off x="620486" y="1836965"/>
              <a:ext cx="947057" cy="0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>
              <a:stCxn id="81" idx="0"/>
              <a:endCxn id="81" idx="2"/>
            </p:cNvCxnSpPr>
            <p:nvPr/>
          </p:nvCxnSpPr>
          <p:spPr>
            <a:xfrm>
              <a:off x="1094015" y="1363436"/>
              <a:ext cx="0" cy="947057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/>
          <p:cNvGrpSpPr/>
          <p:nvPr/>
        </p:nvGrpSpPr>
        <p:grpSpPr>
          <a:xfrm>
            <a:off x="3077181" y="1704049"/>
            <a:ext cx="926968" cy="921352"/>
            <a:chOff x="616833" y="1363436"/>
            <a:chExt cx="954695" cy="948911"/>
          </a:xfrm>
        </p:grpSpPr>
        <p:sp>
          <p:nvSpPr>
            <p:cNvPr id="87" name="矩形 86"/>
            <p:cNvSpPr/>
            <p:nvPr/>
          </p:nvSpPr>
          <p:spPr>
            <a:xfrm>
              <a:off x="620486" y="1363436"/>
              <a:ext cx="947057" cy="947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DF6E0"/>
                </a:solidFill>
                <a:effectLst/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616833" y="1363851"/>
              <a:ext cx="954695" cy="948496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626133" y="1366870"/>
              <a:ext cx="942295" cy="936178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>
              <a:stCxn id="87" idx="1"/>
              <a:endCxn id="87" idx="3"/>
            </p:cNvCxnSpPr>
            <p:nvPr/>
          </p:nvCxnSpPr>
          <p:spPr>
            <a:xfrm>
              <a:off x="620486" y="1836965"/>
              <a:ext cx="947057" cy="0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>
              <a:stCxn id="87" idx="0"/>
              <a:endCxn id="87" idx="2"/>
            </p:cNvCxnSpPr>
            <p:nvPr/>
          </p:nvCxnSpPr>
          <p:spPr>
            <a:xfrm>
              <a:off x="1094015" y="1363436"/>
              <a:ext cx="0" cy="947057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组合 91"/>
          <p:cNvGrpSpPr/>
          <p:nvPr/>
        </p:nvGrpSpPr>
        <p:grpSpPr>
          <a:xfrm>
            <a:off x="4108516" y="1704049"/>
            <a:ext cx="926968" cy="921352"/>
            <a:chOff x="616833" y="1363436"/>
            <a:chExt cx="954695" cy="948911"/>
          </a:xfrm>
        </p:grpSpPr>
        <p:sp>
          <p:nvSpPr>
            <p:cNvPr id="93" name="矩形 92"/>
            <p:cNvSpPr/>
            <p:nvPr/>
          </p:nvSpPr>
          <p:spPr>
            <a:xfrm>
              <a:off x="620486" y="1363436"/>
              <a:ext cx="947057" cy="947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DF6E0"/>
                </a:solidFill>
                <a:effectLst/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endParaRPr>
            </a:p>
          </p:txBody>
        </p:sp>
        <p:cxnSp>
          <p:nvCxnSpPr>
            <p:cNvPr id="94" name="直接连接符 93"/>
            <p:cNvCxnSpPr/>
            <p:nvPr/>
          </p:nvCxnSpPr>
          <p:spPr>
            <a:xfrm>
              <a:off x="616833" y="1363851"/>
              <a:ext cx="954695" cy="948496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H="1">
              <a:off x="626133" y="1366870"/>
              <a:ext cx="942295" cy="936178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>
              <a:stCxn id="93" idx="1"/>
              <a:endCxn id="93" idx="3"/>
            </p:cNvCxnSpPr>
            <p:nvPr/>
          </p:nvCxnSpPr>
          <p:spPr>
            <a:xfrm>
              <a:off x="620486" y="1836965"/>
              <a:ext cx="947057" cy="0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>
              <a:stCxn id="93" idx="0"/>
              <a:endCxn id="93" idx="2"/>
            </p:cNvCxnSpPr>
            <p:nvPr/>
          </p:nvCxnSpPr>
          <p:spPr>
            <a:xfrm>
              <a:off x="1094015" y="1363436"/>
              <a:ext cx="0" cy="947057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组合 97"/>
          <p:cNvGrpSpPr/>
          <p:nvPr/>
        </p:nvGrpSpPr>
        <p:grpSpPr>
          <a:xfrm>
            <a:off x="5139851" y="1704049"/>
            <a:ext cx="926968" cy="921352"/>
            <a:chOff x="616833" y="1363436"/>
            <a:chExt cx="954695" cy="948911"/>
          </a:xfrm>
        </p:grpSpPr>
        <p:sp>
          <p:nvSpPr>
            <p:cNvPr id="99" name="矩形 98"/>
            <p:cNvSpPr/>
            <p:nvPr/>
          </p:nvSpPr>
          <p:spPr>
            <a:xfrm>
              <a:off x="620486" y="1363436"/>
              <a:ext cx="947057" cy="947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DF6E0"/>
                </a:solidFill>
                <a:effectLst/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endParaRPr>
            </a:p>
          </p:txBody>
        </p:sp>
        <p:cxnSp>
          <p:nvCxnSpPr>
            <p:cNvPr id="100" name="直接连接符 99"/>
            <p:cNvCxnSpPr/>
            <p:nvPr/>
          </p:nvCxnSpPr>
          <p:spPr>
            <a:xfrm>
              <a:off x="616833" y="1363851"/>
              <a:ext cx="954695" cy="948496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H="1">
              <a:off x="626133" y="1366870"/>
              <a:ext cx="942295" cy="936178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>
              <a:stCxn id="99" idx="1"/>
              <a:endCxn id="99" idx="3"/>
            </p:cNvCxnSpPr>
            <p:nvPr/>
          </p:nvCxnSpPr>
          <p:spPr>
            <a:xfrm>
              <a:off x="620486" y="1836965"/>
              <a:ext cx="947057" cy="0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>
              <a:stCxn id="99" idx="0"/>
              <a:endCxn id="99" idx="2"/>
            </p:cNvCxnSpPr>
            <p:nvPr/>
          </p:nvCxnSpPr>
          <p:spPr>
            <a:xfrm>
              <a:off x="1094015" y="1363436"/>
              <a:ext cx="0" cy="947057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组合 103"/>
          <p:cNvGrpSpPr/>
          <p:nvPr/>
        </p:nvGrpSpPr>
        <p:grpSpPr>
          <a:xfrm>
            <a:off x="6171185" y="1704049"/>
            <a:ext cx="926968" cy="921352"/>
            <a:chOff x="616833" y="1363436"/>
            <a:chExt cx="954695" cy="948911"/>
          </a:xfrm>
        </p:grpSpPr>
        <p:sp>
          <p:nvSpPr>
            <p:cNvPr id="105" name="矩形 104"/>
            <p:cNvSpPr/>
            <p:nvPr/>
          </p:nvSpPr>
          <p:spPr>
            <a:xfrm>
              <a:off x="620486" y="1363436"/>
              <a:ext cx="947057" cy="947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DF6E0"/>
                </a:solidFill>
                <a:effectLst/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</a:endParaRPr>
            </a:p>
          </p:txBody>
        </p:sp>
        <p:cxnSp>
          <p:nvCxnSpPr>
            <p:cNvPr id="106" name="直接连接符 105"/>
            <p:cNvCxnSpPr/>
            <p:nvPr/>
          </p:nvCxnSpPr>
          <p:spPr>
            <a:xfrm>
              <a:off x="616833" y="1363851"/>
              <a:ext cx="954695" cy="948496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H="1">
              <a:off x="626133" y="1366870"/>
              <a:ext cx="942295" cy="936178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>
              <a:stCxn id="105" idx="1"/>
              <a:endCxn id="105" idx="3"/>
            </p:cNvCxnSpPr>
            <p:nvPr/>
          </p:nvCxnSpPr>
          <p:spPr>
            <a:xfrm>
              <a:off x="620486" y="1836965"/>
              <a:ext cx="947057" cy="0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>
              <a:stCxn id="105" idx="0"/>
              <a:endCxn id="105" idx="2"/>
            </p:cNvCxnSpPr>
            <p:nvPr/>
          </p:nvCxnSpPr>
          <p:spPr>
            <a:xfrm>
              <a:off x="1094015" y="1363436"/>
              <a:ext cx="0" cy="947057"/>
            </a:xfrm>
            <a:prstGeom prst="line">
              <a:avLst/>
            </a:prstGeom>
            <a:ln>
              <a:solidFill>
                <a:srgbClr val="FDF6E0">
                  <a:alpha val="2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文本框 111"/>
          <p:cNvSpPr txBox="1"/>
          <p:nvPr/>
        </p:nvSpPr>
        <p:spPr>
          <a:xfrm>
            <a:off x="4084163" y="1656894"/>
            <a:ext cx="975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新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旗黑-50S" panose="00020600040101010101" charset="-122"/>
              <a:ea typeface="汉仪旗黑-50S" panose="00020600040101010101" charset="-122"/>
              <a:cs typeface="汉仪旗黑-50S" panose="00020600040101010101" charset="-122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5109214" y="1656894"/>
            <a:ext cx="975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学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旗黑-50S" panose="00020600040101010101" charset="-122"/>
              <a:ea typeface="汉仪旗黑-50S" panose="00020600040101010101" charset="-122"/>
              <a:cs typeface="汉仪旗黑-50S" panose="00020600040101010101" charset="-122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6145057" y="1656894"/>
            <a:ext cx="975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期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旗黑-50S" panose="00020600040101010101" charset="-122"/>
              <a:ea typeface="汉仪旗黑-50S" panose="00020600040101010101" charset="-122"/>
              <a:cs typeface="汉仪旗黑-50S" panose="00020600040101010101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2026289" y="1671181"/>
            <a:ext cx="975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加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旗黑-50S" panose="00020600040101010101" charset="-122"/>
              <a:ea typeface="汉仪旗黑-50S" panose="00020600040101010101" charset="-122"/>
              <a:cs typeface="汉仪旗黑-50S" panose="00020600040101010101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3059113" y="1678325"/>
            <a:ext cx="975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油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旗黑-50S" panose="00020600040101010101" charset="-122"/>
              <a:ea typeface="汉仪旗黑-50S" panose="00020600040101010101" charset="-122"/>
              <a:cs typeface="汉仪旗黑-50S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1490" y="2366012"/>
            <a:ext cx="2371249" cy="502921"/>
            <a:chOff x="1163" y="3615"/>
            <a:chExt cx="4979" cy="1056"/>
          </a:xfrm>
        </p:grpSpPr>
        <p:sp>
          <p:nvSpPr>
            <p:cNvPr id="3" name="文本框 2"/>
            <p:cNvSpPr txBox="1"/>
            <p:nvPr/>
          </p:nvSpPr>
          <p:spPr>
            <a:xfrm>
              <a:off x="1193" y="3615"/>
              <a:ext cx="2288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中文｜汉仪旗黑</a:t>
              </a:r>
              <a:endParaRPr lang="zh-CN" altLang="en-US" sz="6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63" y="3992"/>
              <a:ext cx="4972" cy="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旗黑-50S" panose="00020600040101010101" charset="-122"/>
                  <a:ea typeface="汉仪旗黑-50S" panose="00020600040101010101" charset="-122"/>
                  <a:cs typeface="汉仪旗黑-50S" panose="00020600040101010101" charset="-122"/>
                  <a:sym typeface="+mn-ea"/>
                </a:rPr>
                <a:t>汉仪旗黑</a:t>
              </a:r>
              <a:r>
                <a:rPr kumimoji="0" lang="en-US" altLang="zh-CN" sz="15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旗黑-50S" panose="00020600040101010101" charset="-122"/>
                  <a:ea typeface="汉仪旗黑-50S" panose="00020600040101010101" charset="-122"/>
                  <a:cs typeface="汉仪旗黑-50S" panose="00020600040101010101" charset="-122"/>
                  <a:sym typeface="+mn-ea"/>
                </a:rPr>
                <a:t>-50S</a:t>
              </a:r>
              <a:endParaRPr kumimoji="0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+mn-ea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487204" y="1719741"/>
            <a:ext cx="2371249" cy="503873"/>
            <a:chOff x="1022" y="3613"/>
            <a:chExt cx="4979" cy="1058"/>
          </a:xfrm>
        </p:grpSpPr>
        <p:sp>
          <p:nvSpPr>
            <p:cNvPr id="7" name="文本框 6"/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中文｜汉仪雅酷黑 </a:t>
              </a:r>
              <a:endParaRPr lang="en-US" altLang="zh-CN" sz="6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22" y="3992"/>
              <a:ext cx="4972" cy="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ea"/>
                  <a:ea typeface="+mj-ea"/>
                  <a:cs typeface="汉仪旗黑-50S" panose="00020600040101010101" charset="-122"/>
                  <a:sym typeface="+mn-ea"/>
                </a:rPr>
                <a:t>汉仪雅酷黑 </a:t>
              </a:r>
              <a:r>
                <a:rPr kumimoji="0" lang="en-US" altLang="zh-CN" sz="15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+mj-ea"/>
                  <a:ea typeface="+mj-ea"/>
                  <a:cs typeface="汉仪旗黑-50S" panose="00020600040101010101" charset="-122"/>
                  <a:sym typeface="+mn-ea"/>
                </a:rPr>
                <a:t>65W </a:t>
              </a:r>
              <a:endParaRPr kumimoji="0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j-ea"/>
                <a:ea typeface="+mj-ea"/>
                <a:cs typeface="汉仪旗黑-50S" panose="00020600040101010101" charset="-122"/>
                <a:sym typeface="+mn-ea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0" y="383302"/>
            <a:ext cx="5608797" cy="350996"/>
            <a:chOff x="0" y="861"/>
            <a:chExt cx="11777" cy="737"/>
          </a:xfrm>
        </p:grpSpPr>
        <p:sp>
          <p:nvSpPr>
            <p:cNvPr id="11" name="矩形 10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cs typeface="汉仪旗黑-50S" panose="0002060004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8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稻壳儿</a:t>
              </a:r>
              <a:r>
                <a:rPr lang="en-US" altLang="zh-CN" sz="18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PPT</a:t>
              </a:r>
              <a:r>
                <a:rPr lang="zh-CN" altLang="en-US" sz="18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模板使用说明</a:t>
              </a:r>
              <a:endParaRPr lang="zh-CN" altLang="en-US" sz="18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474" y="1013"/>
              <a:ext cx="6303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spc="75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（本页为说明页，用户使用模板时可删除本页内容）</a:t>
              </a:r>
              <a:endParaRPr lang="zh-CN" altLang="en-US" sz="900" spc="75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88157" y="1052513"/>
            <a:ext cx="740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rPr>
              <a:t>01</a:t>
            </a:r>
            <a:endParaRPr lang="en-US" sz="2700" b="1">
              <a:solidFill>
                <a:srgbClr val="FF2832"/>
              </a:solidFill>
              <a:latin typeface="黑体" panose="02010609060101010101" charset="-122"/>
              <a:ea typeface="黑体" panose="02010609060101010101" charset="-122"/>
              <a:cs typeface="汉仪旗黑-50S" panose="0002060004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86728" y="3011331"/>
            <a:ext cx="2371249" cy="502921"/>
            <a:chOff x="1163" y="3615"/>
            <a:chExt cx="4979" cy="1056"/>
          </a:xfrm>
        </p:grpSpPr>
        <p:sp>
          <p:nvSpPr>
            <p:cNvPr id="16" name="文本框 15"/>
            <p:cNvSpPr txBox="1"/>
            <p:nvPr/>
          </p:nvSpPr>
          <p:spPr>
            <a:xfrm>
              <a:off x="1193" y="3615"/>
              <a:ext cx="2288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英文｜汉仪旗黑</a:t>
              </a:r>
              <a:endParaRPr lang="zh-CN" altLang="en-US" sz="6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63" y="3992"/>
              <a:ext cx="4972" cy="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旗黑-50S" panose="00020600040101010101" charset="-122"/>
                  <a:ea typeface="汉仪旗黑-50S" panose="00020600040101010101" charset="-122"/>
                  <a:cs typeface="汉仪旗黑-50S" panose="00020600040101010101" charset="-122"/>
                  <a:sym typeface="+mn-ea"/>
                </a:rPr>
                <a:t>汉仪旗黑</a:t>
              </a:r>
              <a:r>
                <a:rPr kumimoji="0" lang="en-US" altLang="zh-CN" sz="15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旗黑-50S" panose="00020600040101010101" charset="-122"/>
                  <a:ea typeface="汉仪旗黑-50S" panose="00020600040101010101" charset="-122"/>
                  <a:cs typeface="汉仪旗黑-50S" panose="00020600040101010101" charset="-122"/>
                  <a:sym typeface="+mn-ea"/>
                </a:rPr>
                <a:t>-50S</a:t>
              </a:r>
              <a:endParaRPr kumimoji="0" lang="zh-CN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+mn-ea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8"/>
          <p:cNvSpPr txBox="1"/>
          <p:nvPr/>
        </p:nvSpPr>
        <p:spPr>
          <a:xfrm>
            <a:off x="473392" y="4344353"/>
            <a:ext cx="247364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525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【说明】</a:t>
            </a:r>
            <a:endParaRPr lang="zh-CN" altLang="en-US" sz="525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9845">
              <a:lnSpc>
                <a:spcPct val="150000"/>
              </a:lnSpc>
            </a:pPr>
            <a:r>
              <a:rPr sz="525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模板中使用的字体仅限于个人学习、研究或欣赏目的使用，如需商用请您自行向版权方购买、获取商用版权。</a:t>
            </a:r>
            <a:endParaRPr sz="525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134678" y="1536383"/>
            <a:ext cx="0" cy="3239929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360420" y="1052513"/>
            <a:ext cx="740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rPr>
              <a:t>02</a:t>
            </a:r>
            <a:endParaRPr lang="en-US" sz="2700" b="1">
              <a:solidFill>
                <a:srgbClr val="FF2832"/>
              </a:solidFill>
              <a:latin typeface="黑体" panose="02010609060101010101" charset="-122"/>
              <a:ea typeface="黑体" panose="02010609060101010101" charset="-122"/>
              <a:cs typeface="汉仪旗黑-50S" panose="00020600040101010101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6001226" y="1536383"/>
            <a:ext cx="0" cy="3239929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6218397" y="1052513"/>
            <a:ext cx="2439829" cy="3274219"/>
            <a:chOff x="13198" y="2210"/>
            <a:chExt cx="5123" cy="6875"/>
          </a:xfrm>
        </p:grpSpPr>
        <p:grpSp>
          <p:nvGrpSpPr>
            <p:cNvPr id="24" name="组合 23"/>
            <p:cNvGrpSpPr/>
            <p:nvPr/>
          </p:nvGrpSpPr>
          <p:grpSpPr>
            <a:xfrm>
              <a:off x="13198" y="2210"/>
              <a:ext cx="3253" cy="1066"/>
              <a:chOff x="1213" y="2210"/>
              <a:chExt cx="3253" cy="1066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1213" y="2210"/>
                <a:ext cx="1555" cy="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>
                    <a:solidFill>
                      <a:srgbClr val="FF2832"/>
                    </a:solidFill>
                    <a:latin typeface="黑体" panose="02010609060101010101" charset="-122"/>
                    <a:ea typeface="黑体" panose="02010609060101010101" charset="-122"/>
                    <a:cs typeface="汉仪旗黑-50S" panose="00020600040101010101" charset="-122"/>
                  </a:rPr>
                  <a:t>03</a:t>
                </a:r>
                <a:endParaRPr lang="en-US" sz="2700" b="1">
                  <a:solidFill>
                    <a:srgbClr val="FF2832"/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2180" y="2404"/>
                <a:ext cx="2286" cy="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500" b="1">
                    <a:solidFill>
                      <a:srgbClr val="222222"/>
                    </a:solidFill>
                    <a:latin typeface="黑体" panose="02010609060101010101" charset="-122"/>
                    <a:ea typeface="黑体" panose="02010609060101010101" charset="-122"/>
                    <a:cs typeface="汉仪旗黑-50S" panose="00020600040101010101" charset="-122"/>
                  </a:rPr>
                  <a:t>母版说明</a:t>
                </a:r>
                <a:endParaRPr lang="zh-CN" altLang="en-US" sz="15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13233" y="3478"/>
              <a:ext cx="5088" cy="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75"/>
                </a:lnSpc>
              </a:pPr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  <a:endParaRPr lang="zh-CN" altLang="en-US" sz="6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3199" y="4314"/>
              <a:ext cx="5088" cy="1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zh-CN" altLang="en-US" sz="6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1、点击【视图】</a:t>
              </a:r>
              <a:endParaRPr lang="zh-CN" altLang="en-US" sz="6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>
                <a:lnSpc>
                  <a:spcPts val="1050"/>
                </a:lnSpc>
              </a:pPr>
              <a:r>
                <a:rPr lang="zh-CN" altLang="en-US" sz="6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2、选择【幻灯片母版】，即可查看母版内容</a:t>
              </a:r>
              <a:endParaRPr lang="zh-CN" altLang="en-US" sz="6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>
                <a:lnSpc>
                  <a:spcPts val="1050"/>
                </a:lnSpc>
              </a:pPr>
              <a:r>
                <a:rPr lang="zh-CN" altLang="en-US" sz="6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3、查看/编辑完成后，点击【关闭】即可</a:t>
              </a:r>
              <a:endParaRPr lang="zh-CN" altLang="en-US" sz="6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pic>
          <p:nvPicPr>
            <p:cNvPr id="27" name="图片 26" descr="母版说明配图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891064" y="1144905"/>
            <a:ext cx="10887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rPr>
              <a:t>字体说明</a:t>
            </a:r>
            <a:endParaRPr lang="zh-CN" altLang="en-US" sz="1500" b="1">
              <a:solidFill>
                <a:srgbClr val="222222"/>
              </a:solidFill>
              <a:latin typeface="黑体" panose="02010609060101010101" charset="-122"/>
              <a:ea typeface="黑体" panose="02010609060101010101" charset="-122"/>
              <a:cs typeface="汉仪旗黑-50S" panose="0002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810476" y="1144905"/>
            <a:ext cx="10887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rPr>
              <a:t>素材说明</a:t>
            </a:r>
            <a:endParaRPr lang="zh-CN" altLang="en-US" sz="1500" b="1">
              <a:solidFill>
                <a:srgbClr val="222222"/>
              </a:solidFill>
              <a:latin typeface="黑体" panose="02010609060101010101" charset="-122"/>
              <a:ea typeface="黑体" panose="02010609060101010101" charset="-122"/>
              <a:cs typeface="汉仪旗黑-50S" panose="00020600040101010101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360420" y="1688306"/>
            <a:ext cx="2423160" cy="563880"/>
            <a:chOff x="7197" y="3533"/>
            <a:chExt cx="5088" cy="1184"/>
          </a:xfrm>
        </p:grpSpPr>
        <p:sp>
          <p:nvSpPr>
            <p:cNvPr id="39" name="文本框 38"/>
            <p:cNvSpPr txBox="1"/>
            <p:nvPr/>
          </p:nvSpPr>
          <p:spPr>
            <a:xfrm>
              <a:off x="7197" y="3533"/>
              <a:ext cx="1287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75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图片：</a:t>
              </a:r>
              <a:endParaRPr lang="zh-CN" altLang="en-US" sz="75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197" y="3977"/>
              <a:ext cx="5088" cy="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  <a:sym typeface="+mn-ea"/>
                </a:rPr>
                <a:t>模板中使用的图片来源于</a:t>
              </a:r>
              <a:r>
                <a:rPr lang="en-US" altLang="zh-CN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  <a:sym typeface="+mn-ea"/>
                </a:rPr>
                <a:t>【unsplash】</a:t>
              </a:r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  <a:sym typeface="+mn-ea"/>
                </a:rPr>
                <a:t>，该素材具有</a:t>
              </a:r>
              <a:r>
                <a:rPr lang="en-US" altLang="zh-CN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  <a:sym typeface="+mn-ea"/>
                </a:rPr>
                <a:t>CC0</a:t>
              </a:r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  <a:sym typeface="+mn-ea"/>
                </a:rPr>
                <a:t>共享协议，您可在遵循</a:t>
              </a:r>
              <a:r>
                <a:rPr lang="en-US" altLang="zh-CN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  <a:sym typeface="+mn-ea"/>
                </a:rPr>
                <a:t>CC0</a:t>
              </a:r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  <a:sym typeface="+mn-ea"/>
                </a:rPr>
                <a:t>共享协议的情况下使用。</a:t>
              </a:r>
              <a:endParaRPr lang="zh-CN" altLang="en-US" sz="6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  <a:sym typeface="+mn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360420" y="2409825"/>
            <a:ext cx="2423160" cy="536257"/>
            <a:chOff x="7197" y="4715"/>
            <a:chExt cx="5088" cy="1126"/>
          </a:xfrm>
        </p:grpSpPr>
        <p:sp>
          <p:nvSpPr>
            <p:cNvPr id="42" name="文本框 41"/>
            <p:cNvSpPr txBox="1"/>
            <p:nvPr/>
          </p:nvSpPr>
          <p:spPr>
            <a:xfrm>
              <a:off x="7197" y="4715"/>
              <a:ext cx="1287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75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素材：</a:t>
              </a:r>
              <a:endParaRPr lang="zh-CN" altLang="en-US" sz="75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197" y="5101"/>
              <a:ext cx="5088" cy="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模板中使用的素材来源于</a:t>
              </a:r>
              <a:r>
                <a:rPr lang="en-US" altLang="zh-CN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【freepik】</a:t>
              </a:r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，该素材具有</a:t>
              </a:r>
              <a:r>
                <a:rPr lang="en-US" altLang="zh-CN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CC0</a:t>
              </a:r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共享协议，您可在遵循</a:t>
              </a:r>
              <a:r>
                <a:rPr lang="en-US" altLang="zh-CN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CC0</a:t>
              </a:r>
              <a:r>
                <a:rPr lang="zh-CN" altLang="en-US" sz="6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汉仪旗黑-50S" panose="00020600040101010101" charset="-122"/>
                </a:rPr>
                <a:t>共享协议的情况下使用。</a:t>
              </a:r>
              <a:endParaRPr lang="zh-CN" altLang="en-US" sz="6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汉仪旗黑-50S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519210" y="1574649"/>
            <a:ext cx="1740281" cy="202436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75065" y="2500120"/>
            <a:ext cx="1628569" cy="531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4400">
                <a:blipFill>
                  <a:blip r:embed="rId1"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  <a:stretch>
                    <a:fillRect/>
                  </a:stretch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2400">
                <a:solidFill>
                  <a:schemeClr val="bg1"/>
                </a:solidFill>
                <a:cs typeface="汉仪旗黑-50S" panose="00020600040101010101" charset="-122"/>
              </a:rPr>
              <a:t>计划安排</a:t>
            </a:r>
            <a:endParaRPr lang="zh-CN" altLang="en-US" sz="2400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36540" y="2952046"/>
            <a:ext cx="1905621" cy="265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School Opening Plan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921716" y="1813423"/>
            <a:ext cx="935269" cy="74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01</a:t>
            </a:r>
            <a:endParaRPr lang="en-US" altLang="zh-CN" sz="36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264724" y="3346186"/>
            <a:ext cx="24925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圆角 76"/>
          <p:cNvSpPr/>
          <p:nvPr/>
        </p:nvSpPr>
        <p:spPr>
          <a:xfrm>
            <a:off x="2627156" y="1574649"/>
            <a:ext cx="1740281" cy="202436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2683012" y="2500120"/>
            <a:ext cx="1628569" cy="531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4400">
                <a:blipFill>
                  <a:blip r:embed="rId1"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  <a:stretch>
                    <a:fillRect/>
                  </a:stretch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2400">
                <a:solidFill>
                  <a:schemeClr val="bg1"/>
                </a:solidFill>
                <a:cs typeface="汉仪旗黑-50S" panose="00020600040101010101" charset="-122"/>
              </a:rPr>
              <a:t>学习目标</a:t>
            </a:r>
            <a:endParaRPr lang="zh-CN" altLang="en-US" sz="2400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2544486" y="2952046"/>
            <a:ext cx="1905621" cy="265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Learning objectives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3029662" y="1813423"/>
            <a:ext cx="935269" cy="74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02</a:t>
            </a:r>
            <a:endParaRPr lang="en-US" altLang="zh-CN" sz="36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cxnSp>
        <p:nvCxnSpPr>
          <p:cNvPr id="82" name="直接连接符 81"/>
          <p:cNvCxnSpPr/>
          <p:nvPr/>
        </p:nvCxnSpPr>
        <p:spPr>
          <a:xfrm>
            <a:off x="3372670" y="3346186"/>
            <a:ext cx="24925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: 圆角 83"/>
          <p:cNvSpPr/>
          <p:nvPr/>
        </p:nvSpPr>
        <p:spPr>
          <a:xfrm>
            <a:off x="4735103" y="1574649"/>
            <a:ext cx="1740281" cy="202436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4790958" y="2500120"/>
            <a:ext cx="1628569" cy="531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4400">
                <a:blipFill>
                  <a:blip r:embed="rId1"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  <a:stretch>
                    <a:fillRect/>
                  </a:stretch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2400">
                <a:solidFill>
                  <a:schemeClr val="bg1"/>
                </a:solidFill>
                <a:cs typeface="汉仪旗黑-50S" panose="00020600040101010101" charset="-122"/>
              </a:rPr>
              <a:t>行为规范</a:t>
            </a:r>
            <a:endParaRPr lang="zh-CN" altLang="en-US" sz="2400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4652432" y="2952046"/>
            <a:ext cx="1905621" cy="265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Code of conduct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5137608" y="1813423"/>
            <a:ext cx="935269" cy="74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03</a:t>
            </a:r>
            <a:endParaRPr lang="en-US" altLang="zh-CN" sz="36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5480616" y="3346186"/>
            <a:ext cx="24925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: 圆角 89"/>
          <p:cNvSpPr/>
          <p:nvPr/>
        </p:nvSpPr>
        <p:spPr>
          <a:xfrm>
            <a:off x="6855375" y="1574649"/>
            <a:ext cx="1740281" cy="202436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6911231" y="2500120"/>
            <a:ext cx="1628569" cy="531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4400">
                <a:blipFill>
                  <a:blip r:embed="rId1"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  <a:stretch>
                    <a:fillRect/>
                  </a:stretch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2400">
                <a:solidFill>
                  <a:schemeClr val="bg1"/>
                </a:solidFill>
                <a:cs typeface="汉仪旗黑-50S" panose="00020600040101010101" charset="-122"/>
              </a:rPr>
              <a:t>注意事项</a:t>
            </a:r>
            <a:endParaRPr lang="zh-CN" altLang="en-US" sz="2400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6686421" y="2952046"/>
            <a:ext cx="2078189" cy="265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Matters Needing Attention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7257881" y="1813423"/>
            <a:ext cx="935269" cy="74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04</a:t>
            </a:r>
            <a:endParaRPr lang="en-US" altLang="zh-CN" sz="36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cxnSp>
        <p:nvCxnSpPr>
          <p:cNvPr id="94" name="直接连接符 93"/>
          <p:cNvCxnSpPr/>
          <p:nvPr/>
        </p:nvCxnSpPr>
        <p:spPr>
          <a:xfrm>
            <a:off x="7600889" y="3346186"/>
            <a:ext cx="24925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/>
        </p:nvSpPr>
        <p:spPr>
          <a:xfrm>
            <a:off x="1566864" y="639187"/>
            <a:ext cx="1755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blipFill>
                  <a:blip r:embed="rId1"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  <a:stretch>
                    <a:fillRect/>
                  </a:stretch>
                </a:blipFill>
                <a:latin typeface="+mj-ea"/>
                <a:ea typeface="+mj-ea"/>
              </a:defRPr>
            </a:lvl1pPr>
          </a:lstStyle>
          <a:p>
            <a:pPr algn="dist"/>
            <a:r>
              <a:rPr lang="en-US" altLang="zh-CN" sz="1400">
                <a:solidFill>
                  <a:schemeClr val="bg1"/>
                </a:solidFill>
                <a:cs typeface="汉仪旗黑-50S" panose="00020600040101010101" charset="-122"/>
              </a:rPr>
              <a:t>CONTENTS</a:t>
            </a:r>
            <a:endParaRPr lang="zh-CN" altLang="en-US" sz="1400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418306" y="430550"/>
            <a:ext cx="20462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>
                <a:solidFill>
                  <a:prstClr val="white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目录</a:t>
            </a:r>
            <a:endParaRPr lang="zh-CN" altLang="en-US" sz="1050">
              <a:cs typeface="汉仪旗黑-50S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1596550" y="2742048"/>
            <a:ext cx="5950900" cy="48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165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cs typeface="+mn-ea"/>
              </a:rPr>
              <a:t>您的内容打在这里，或者通过复制您的文本后，在此框中选择粘贴，并选择只保留文字，</a:t>
            </a:r>
            <a:endParaRPr lang="en-US" altLang="zh-CN" sz="900">
              <a:solidFill>
                <a:schemeClr val="bg1"/>
              </a:solidFill>
              <a:cs typeface="+mn-ea"/>
            </a:endParaRPr>
          </a:p>
          <a:p>
            <a:pPr algn="ctr" defTabSz="685165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cs typeface="+mn-ea"/>
              </a:rPr>
              <a:t>建议使用黑体字体。在此框中选择粘贴，并选择只保留文字</a:t>
            </a:r>
            <a:endParaRPr lang="zh-CN" altLang="en-US" sz="900">
              <a:solidFill>
                <a:schemeClr val="bg1"/>
              </a:solidFill>
              <a:cs typeface="+mn-ea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2511310" y="1346140"/>
            <a:ext cx="4121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  <a:cs typeface="汉仪旗黑-50S" panose="00020600040101010101" charset="-122"/>
              </a:rPr>
              <a:t>School Opening Plan</a:t>
            </a:r>
            <a:endParaRPr lang="en-US" altLang="zh-CN" sz="1400">
              <a:solidFill>
                <a:schemeClr val="bg1"/>
              </a:solidFill>
              <a:latin typeface="+mn-ea"/>
              <a:cs typeface="汉仪旗黑-50S" panose="00020600040101010101" charset="-122"/>
            </a:endParaRPr>
          </a:p>
        </p:txBody>
      </p:sp>
      <p:sp>
        <p:nvSpPr>
          <p:cNvPr id="255" name="矩形: 圆角 254"/>
          <p:cNvSpPr/>
          <p:nvPr/>
        </p:nvSpPr>
        <p:spPr>
          <a:xfrm>
            <a:off x="4079398" y="3410644"/>
            <a:ext cx="985204" cy="258570"/>
          </a:xfrm>
          <a:prstGeom prst="roundRect">
            <a:avLst>
              <a:gd name="adj" fmla="val 50000"/>
            </a:avLst>
          </a:prstGeom>
          <a:solidFill>
            <a:srgbClr val="FEB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>
                <a:latin typeface="+mj-ea"/>
                <a:ea typeface="+mj-ea"/>
                <a:cs typeface="汉仪旗黑-50S" panose="00020600040101010101" charset="-122"/>
              </a:rPr>
              <a:t>第一单元</a:t>
            </a:r>
            <a:endParaRPr lang="zh-CN" altLang="en-US" sz="1100">
              <a:latin typeface="+mj-ea"/>
              <a:ea typeface="+mj-ea"/>
              <a:cs typeface="汉仪旗黑-50S" panose="0002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81110" y="1764051"/>
            <a:ext cx="5381780" cy="860536"/>
            <a:chOff x="1511939" y="1649750"/>
            <a:chExt cx="6101711" cy="975651"/>
          </a:xfrm>
        </p:grpSpPr>
        <p:grpSp>
          <p:nvGrpSpPr>
            <p:cNvPr id="80" name="组合 79"/>
            <p:cNvGrpSpPr/>
            <p:nvPr/>
          </p:nvGrpSpPr>
          <p:grpSpPr>
            <a:xfrm>
              <a:off x="1531496" y="1704049"/>
              <a:ext cx="926968" cy="921352"/>
              <a:chOff x="616833" y="1363436"/>
              <a:chExt cx="954695" cy="948911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>
                <a:stCxn id="81" idx="1"/>
                <a:endCxn id="81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>
                <a:stCxn id="81" idx="0"/>
                <a:endCxn id="81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组合 85"/>
            <p:cNvGrpSpPr/>
            <p:nvPr/>
          </p:nvGrpSpPr>
          <p:grpSpPr>
            <a:xfrm>
              <a:off x="2562831" y="1704049"/>
              <a:ext cx="926968" cy="921352"/>
              <a:chOff x="616833" y="1363436"/>
              <a:chExt cx="954695" cy="948911"/>
            </a:xfrm>
          </p:grpSpPr>
          <p:sp>
            <p:nvSpPr>
              <p:cNvPr id="87" name="矩形 86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88" name="直接连接符 87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>
                <a:stCxn id="87" idx="1"/>
                <a:endCxn id="87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>
                <a:stCxn id="87" idx="0"/>
                <a:endCxn id="87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组合 91"/>
            <p:cNvGrpSpPr/>
            <p:nvPr/>
          </p:nvGrpSpPr>
          <p:grpSpPr>
            <a:xfrm>
              <a:off x="3594166" y="1704049"/>
              <a:ext cx="926968" cy="921352"/>
              <a:chOff x="616833" y="1363436"/>
              <a:chExt cx="954695" cy="948911"/>
            </a:xfrm>
          </p:grpSpPr>
          <p:sp>
            <p:nvSpPr>
              <p:cNvPr id="93" name="矩形 92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94" name="直接连接符 93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>
                <a:stCxn id="93" idx="1"/>
                <a:endCxn id="93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>
                <a:stCxn id="93" idx="0"/>
                <a:endCxn id="93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组合 97"/>
            <p:cNvGrpSpPr/>
            <p:nvPr/>
          </p:nvGrpSpPr>
          <p:grpSpPr>
            <a:xfrm>
              <a:off x="4625501" y="1704049"/>
              <a:ext cx="926968" cy="921352"/>
              <a:chOff x="616833" y="1363436"/>
              <a:chExt cx="954695" cy="948911"/>
            </a:xfrm>
          </p:grpSpPr>
          <p:sp>
            <p:nvSpPr>
              <p:cNvPr id="99" name="矩形 98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100" name="直接连接符 99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>
                <a:stCxn id="99" idx="1"/>
                <a:endCxn id="99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>
                <a:stCxn id="99" idx="0"/>
                <a:endCxn id="99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组合 103"/>
            <p:cNvGrpSpPr/>
            <p:nvPr/>
          </p:nvGrpSpPr>
          <p:grpSpPr>
            <a:xfrm>
              <a:off x="5656835" y="1704049"/>
              <a:ext cx="926968" cy="921352"/>
              <a:chOff x="616833" y="1363436"/>
              <a:chExt cx="954695" cy="948911"/>
            </a:xfrm>
          </p:grpSpPr>
          <p:sp>
            <p:nvSpPr>
              <p:cNvPr id="105" name="矩形 104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106" name="直接连接符 105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>
                <a:stCxn id="105" idx="1"/>
                <a:endCxn id="105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>
                <a:stCxn id="105" idx="0"/>
                <a:endCxn id="105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文本框 111"/>
            <p:cNvSpPr txBox="1"/>
            <p:nvPr/>
          </p:nvSpPr>
          <p:spPr>
            <a:xfrm>
              <a:off x="3569813" y="1656894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计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4594864" y="1656894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划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5630707" y="1656894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安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1511939" y="1671181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开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2544763" y="1678325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学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664104" y="1696905"/>
              <a:ext cx="926968" cy="921352"/>
              <a:chOff x="616833" y="1363436"/>
              <a:chExt cx="954695" cy="948911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41" idx="1"/>
                <a:endCxn id="41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>
                <a:stCxn id="41" idx="0"/>
                <a:endCxn id="41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文本框 45"/>
            <p:cNvSpPr txBox="1"/>
            <p:nvPr/>
          </p:nvSpPr>
          <p:spPr>
            <a:xfrm>
              <a:off x="6637976" y="1649750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排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338" y="45954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开学计划安排</a:t>
            </a:r>
            <a:endParaRPr lang="zh-CN" altLang="en-US" sz="240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6174" y="882808"/>
            <a:ext cx="13516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School Opening Plan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pic>
        <p:nvPicPr>
          <p:cNvPr id="17" name="图片占位符 16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b="19130"/>
          <a:stretch>
            <a:fillRect/>
          </a:stretch>
        </p:blipFill>
        <p:spPr/>
      </p:pic>
      <p:sp>
        <p:nvSpPr>
          <p:cNvPr id="5" name="文本框 4"/>
          <p:cNvSpPr txBox="1"/>
          <p:nvPr/>
        </p:nvSpPr>
        <p:spPr>
          <a:xfrm>
            <a:off x="4655050" y="1831143"/>
            <a:ext cx="3931738" cy="1041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，并选择只保留文字，建议使用黑体字体。您的内容打在这里，或者通过复制您的文本后，在此框中选择粘贴，并选择只保留文字，建议使用黑体字体。</a:t>
            </a:r>
            <a:endParaRPr lang="zh-CN" altLang="en-US" sz="105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43333" y="143684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376C57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开学计划安排</a:t>
            </a:r>
            <a:endParaRPr lang="zh-CN" altLang="en-US" sz="2400">
              <a:solidFill>
                <a:srgbClr val="376C57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89317" y="3408080"/>
            <a:ext cx="2119386" cy="1117486"/>
            <a:chOff x="602383" y="3418796"/>
            <a:chExt cx="2119386" cy="1117486"/>
          </a:xfrm>
        </p:grpSpPr>
        <p:sp>
          <p:nvSpPr>
            <p:cNvPr id="7" name="文本框 6"/>
            <p:cNvSpPr txBox="1"/>
            <p:nvPr/>
          </p:nvSpPr>
          <p:spPr>
            <a:xfrm>
              <a:off x="602383" y="3737474"/>
              <a:ext cx="2119386" cy="7988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404054"/>
                  </a:solidFill>
                  <a:latin typeface="汉仪雅酷黑 65W" panose="020B0604020202020204" charset="-122"/>
                  <a:ea typeface="汉仪雅酷黑 65W" panose="020B0604020202020204" charset="-122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+mn-ea"/>
                  <a:ea typeface="+mn-ea"/>
                  <a:cs typeface="汉仪旗黑-50S" panose="00020600040101010101" charset="-122"/>
                </a:rPr>
                <a:t>您的内容打在这里，或者通过复制您的文本后，在此框中选择粘贴，并选择只保留文字</a:t>
              </a:r>
              <a:endPara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61333" y="3418796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开学计划安排</a:t>
              </a:r>
              <a:endParaRPr lang="zh-CN" altLang="en-US" sz="1600" b="1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512307" y="3408080"/>
            <a:ext cx="2119386" cy="1117486"/>
            <a:chOff x="602383" y="3418796"/>
            <a:chExt cx="2119386" cy="1117486"/>
          </a:xfrm>
        </p:grpSpPr>
        <p:sp>
          <p:nvSpPr>
            <p:cNvPr id="11" name="文本框 10"/>
            <p:cNvSpPr txBox="1"/>
            <p:nvPr/>
          </p:nvSpPr>
          <p:spPr>
            <a:xfrm>
              <a:off x="602383" y="3737474"/>
              <a:ext cx="2119386" cy="7988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404054"/>
                  </a:solidFill>
                  <a:latin typeface="汉仪雅酷黑 65W" panose="020B0604020202020204" charset="-122"/>
                  <a:ea typeface="汉仪雅酷黑 65W" panose="020B0604020202020204" charset="-122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+mn-ea"/>
                  <a:ea typeface="+mn-ea"/>
                  <a:cs typeface="汉仪旗黑-50S" panose="00020600040101010101" charset="-122"/>
                </a:rPr>
                <a:t>您的内容打在这里，或者通过复制您的文本后，在此框中选择粘贴，并选择只保留文字</a:t>
              </a:r>
              <a:endPara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61333" y="3418796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开学计划安排</a:t>
              </a:r>
              <a:endParaRPr lang="zh-CN" altLang="en-US" sz="1600" b="1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35297" y="3408080"/>
            <a:ext cx="2119386" cy="1117486"/>
            <a:chOff x="602383" y="3418796"/>
            <a:chExt cx="2119386" cy="1117486"/>
          </a:xfrm>
        </p:grpSpPr>
        <p:sp>
          <p:nvSpPr>
            <p:cNvPr id="14" name="文本框 13"/>
            <p:cNvSpPr txBox="1"/>
            <p:nvPr/>
          </p:nvSpPr>
          <p:spPr>
            <a:xfrm>
              <a:off x="602383" y="3737474"/>
              <a:ext cx="2119386" cy="7988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404054"/>
                  </a:solidFill>
                  <a:latin typeface="汉仪雅酷黑 65W" panose="020B0604020202020204" charset="-122"/>
                  <a:ea typeface="汉仪雅酷黑 65W" panose="020B0604020202020204" charset="-122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+mn-ea"/>
                  <a:ea typeface="+mn-ea"/>
                  <a:cs typeface="汉仪旗黑-50S" panose="00020600040101010101" charset="-122"/>
                </a:rPr>
                <a:t>您的内容打在这里，或者通过复制您的文本后，在此框中选择粘贴，并选择只保留文字</a:t>
              </a:r>
              <a:endPara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333" y="3418796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开学计划安排</a:t>
              </a:r>
              <a:endParaRPr lang="zh-CN" altLang="en-US" sz="1600" b="1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338" y="45954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开学计划安排</a:t>
            </a:r>
            <a:endParaRPr lang="zh-CN" altLang="en-US" sz="240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6174" y="882808"/>
            <a:ext cx="13516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School Opening Plan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445364" y="1671240"/>
            <a:ext cx="1810811" cy="2493168"/>
          </a:xfrm>
          <a:prstGeom prst="roundRect">
            <a:avLst>
              <a:gd name="adj" fmla="val 949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2964" y="2908105"/>
            <a:ext cx="1590076" cy="105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2965" y="2579503"/>
            <a:ext cx="1435490" cy="343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开学计划安排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3518" y="1923486"/>
            <a:ext cx="710594" cy="655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01</a:t>
            </a:r>
            <a:endParaRPr lang="en-US" altLang="zh-CN" sz="36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2607338" y="1700213"/>
            <a:ext cx="1810811" cy="2493168"/>
          </a:xfrm>
          <a:prstGeom prst="roundRect">
            <a:avLst>
              <a:gd name="adj" fmla="val 949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04938" y="2937078"/>
            <a:ext cx="1590076" cy="105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704939" y="2608476"/>
            <a:ext cx="1435490" cy="343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开学计划安排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685492" y="1952459"/>
            <a:ext cx="710594" cy="655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02</a:t>
            </a:r>
            <a:endParaRPr lang="en-US" altLang="zh-CN" sz="36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4747582" y="1700213"/>
            <a:ext cx="1810811" cy="2493168"/>
          </a:xfrm>
          <a:prstGeom prst="roundRect">
            <a:avLst>
              <a:gd name="adj" fmla="val 949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5182" y="2937078"/>
            <a:ext cx="1590076" cy="105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845183" y="2608476"/>
            <a:ext cx="1435490" cy="343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开学计划安排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825736" y="1952459"/>
            <a:ext cx="710594" cy="655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03</a:t>
            </a:r>
            <a:endParaRPr lang="en-US" altLang="zh-CN" sz="36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6887825" y="1700213"/>
            <a:ext cx="1810811" cy="2493168"/>
          </a:xfrm>
          <a:prstGeom prst="roundRect">
            <a:avLst>
              <a:gd name="adj" fmla="val 9494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985425" y="2937078"/>
            <a:ext cx="1590076" cy="105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985426" y="2608476"/>
            <a:ext cx="1435490" cy="343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开学计划安排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965979" y="1952459"/>
            <a:ext cx="710594" cy="655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04</a:t>
            </a:r>
            <a:endParaRPr lang="en-US" altLang="zh-CN" sz="36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342597" y="2751138"/>
            <a:ext cx="181795" cy="132699"/>
            <a:chOff x="4650581" y="1135856"/>
            <a:chExt cx="510382" cy="281782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81000">
                <a:schemeClr val="bg1"/>
              </a:gs>
            </a:gsLst>
            <a:lin ang="0" scaled="1"/>
            <a:tileRect/>
          </a:gradFill>
        </p:grpSpPr>
        <p:sp>
          <p:nvSpPr>
            <p:cNvPr id="37" name="箭头: V 形 36"/>
            <p:cNvSpPr/>
            <p:nvPr/>
          </p:nvSpPr>
          <p:spPr>
            <a:xfrm>
              <a:off x="4650581" y="1135856"/>
              <a:ext cx="281782" cy="28178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汉仪旗黑-50S" panose="00020600040101010101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4879181" y="1135856"/>
              <a:ext cx="281782" cy="28178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汉仪旗黑-50S" panose="00020600040101010101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490218" y="2751138"/>
            <a:ext cx="181795" cy="132699"/>
            <a:chOff x="4650581" y="1135856"/>
            <a:chExt cx="510382" cy="281782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81000">
                <a:schemeClr val="bg1"/>
              </a:gs>
            </a:gsLst>
            <a:lin ang="0" scaled="1"/>
            <a:tileRect/>
          </a:gradFill>
        </p:grpSpPr>
        <p:sp>
          <p:nvSpPr>
            <p:cNvPr id="40" name="箭头: V 形 39"/>
            <p:cNvSpPr/>
            <p:nvPr/>
          </p:nvSpPr>
          <p:spPr>
            <a:xfrm>
              <a:off x="4650581" y="1135856"/>
              <a:ext cx="281782" cy="28178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汉仪旗黑-50S" panose="00020600040101010101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4879181" y="1135856"/>
              <a:ext cx="281782" cy="28178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汉仪旗黑-50S" panose="00020600040101010101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630696" y="2706037"/>
            <a:ext cx="181795" cy="132699"/>
            <a:chOff x="4650581" y="1135856"/>
            <a:chExt cx="510382" cy="281782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81000">
                <a:schemeClr val="bg1"/>
              </a:gs>
            </a:gsLst>
            <a:lin ang="0" scaled="1"/>
            <a:tileRect/>
          </a:gradFill>
        </p:grpSpPr>
        <p:sp>
          <p:nvSpPr>
            <p:cNvPr id="43" name="箭头: V 形 42"/>
            <p:cNvSpPr/>
            <p:nvPr/>
          </p:nvSpPr>
          <p:spPr>
            <a:xfrm>
              <a:off x="4650581" y="1135856"/>
              <a:ext cx="281782" cy="28178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汉仪旗黑-50S" panose="00020600040101010101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4879181" y="1135856"/>
              <a:ext cx="281782" cy="28178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汉仪旗黑-50S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338" y="45954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开学计划安排</a:t>
            </a:r>
            <a:endParaRPr lang="zh-CN" altLang="en-US" sz="240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6174" y="882808"/>
            <a:ext cx="13516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School Opening Plan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3126487" y="2176943"/>
            <a:ext cx="2900217" cy="9721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15" dirty="0">
                <a:cs typeface="汉仪旗黑-50S" panose="00020600040101010101" charset="-122"/>
              </a:rPr>
              <a:t>TEXT</a:t>
            </a:r>
            <a:endParaRPr lang="zh-CN" altLang="en-US" sz="1015" dirty="0">
              <a:cs typeface="汉仪旗黑-50S" panose="00020600040101010101" charset="-122"/>
            </a:endParaRPr>
          </a:p>
        </p:txBody>
      </p:sp>
      <p:sp>
        <p:nvSpPr>
          <p:cNvPr id="45" name="任意多边形: 形状 44"/>
          <p:cNvSpPr/>
          <p:nvPr/>
        </p:nvSpPr>
        <p:spPr>
          <a:xfrm>
            <a:off x="2945735" y="2033975"/>
            <a:ext cx="1317455" cy="1258122"/>
          </a:xfrm>
          <a:custGeom>
            <a:avLst/>
            <a:gdLst>
              <a:gd name="connsiteX0" fmla="*/ 977900 w 2025650"/>
              <a:gd name="connsiteY0" fmla="*/ 0 h 1955800"/>
              <a:gd name="connsiteX1" fmla="*/ 2025650 w 2025650"/>
              <a:gd name="connsiteY1" fmla="*/ 0 h 1955800"/>
              <a:gd name="connsiteX2" fmla="*/ 2025650 w 2025650"/>
              <a:gd name="connsiteY2" fmla="*/ 1955800 h 1955800"/>
              <a:gd name="connsiteX3" fmla="*/ 977900 w 2025650"/>
              <a:gd name="connsiteY3" fmla="*/ 1955800 h 1955800"/>
              <a:gd name="connsiteX4" fmla="*/ 0 w 2025650"/>
              <a:gd name="connsiteY4" fmla="*/ 977900 h 1955800"/>
              <a:gd name="connsiteX5" fmla="*/ 977900 w 2025650"/>
              <a:gd name="connsiteY5" fmla="*/ 0 h 1955800"/>
              <a:gd name="connsiteX0-1" fmla="*/ 2025650 w 2117090"/>
              <a:gd name="connsiteY0-2" fmla="*/ 0 h 1955800"/>
              <a:gd name="connsiteX1-3" fmla="*/ 2025650 w 2117090"/>
              <a:gd name="connsiteY1-4" fmla="*/ 1955800 h 1955800"/>
              <a:gd name="connsiteX2-5" fmla="*/ 977900 w 2117090"/>
              <a:gd name="connsiteY2-6" fmla="*/ 1955800 h 1955800"/>
              <a:gd name="connsiteX3-7" fmla="*/ 0 w 2117090"/>
              <a:gd name="connsiteY3-8" fmla="*/ 977900 h 1955800"/>
              <a:gd name="connsiteX4-9" fmla="*/ 977900 w 2117090"/>
              <a:gd name="connsiteY4-10" fmla="*/ 0 h 1955800"/>
              <a:gd name="connsiteX5-11" fmla="*/ 2117090 w 2117090"/>
              <a:gd name="connsiteY5-12" fmla="*/ 91440 h 1955800"/>
              <a:gd name="connsiteX0-13" fmla="*/ 2025650 w 2025650"/>
              <a:gd name="connsiteY0-14" fmla="*/ 0 h 1955800"/>
              <a:gd name="connsiteX1-15" fmla="*/ 2025650 w 2025650"/>
              <a:gd name="connsiteY1-16" fmla="*/ 1955800 h 1955800"/>
              <a:gd name="connsiteX2-17" fmla="*/ 977900 w 2025650"/>
              <a:gd name="connsiteY2-18" fmla="*/ 1955800 h 1955800"/>
              <a:gd name="connsiteX3-19" fmla="*/ 0 w 2025650"/>
              <a:gd name="connsiteY3-20" fmla="*/ 977900 h 1955800"/>
              <a:gd name="connsiteX4-21" fmla="*/ 977900 w 2025650"/>
              <a:gd name="connsiteY4-22" fmla="*/ 0 h 1955800"/>
              <a:gd name="connsiteX5-23" fmla="*/ 2021840 w 2025650"/>
              <a:gd name="connsiteY5-24" fmla="*/ 2540 h 1955800"/>
              <a:gd name="connsiteX0-25" fmla="*/ 2025650 w 2025650"/>
              <a:gd name="connsiteY0-26" fmla="*/ 0 h 1955800"/>
              <a:gd name="connsiteX1-27" fmla="*/ 2025650 w 2025650"/>
              <a:gd name="connsiteY1-28" fmla="*/ 1955800 h 1955800"/>
              <a:gd name="connsiteX2-29" fmla="*/ 977900 w 2025650"/>
              <a:gd name="connsiteY2-30" fmla="*/ 1955800 h 1955800"/>
              <a:gd name="connsiteX3-31" fmla="*/ 0 w 2025650"/>
              <a:gd name="connsiteY3-32" fmla="*/ 977900 h 1955800"/>
              <a:gd name="connsiteX4-33" fmla="*/ 977900 w 2025650"/>
              <a:gd name="connsiteY4-34" fmla="*/ 0 h 1955800"/>
              <a:gd name="connsiteX5-35" fmla="*/ 2021840 w 2025650"/>
              <a:gd name="connsiteY5-36" fmla="*/ 159 h 1955800"/>
              <a:gd name="connsiteX0-37" fmla="*/ 2025650 w 2052797"/>
              <a:gd name="connsiteY0-38" fmla="*/ 0 h 1955800"/>
              <a:gd name="connsiteX1-39" fmla="*/ 2025650 w 2052797"/>
              <a:gd name="connsiteY1-40" fmla="*/ 1955800 h 1955800"/>
              <a:gd name="connsiteX2-41" fmla="*/ 977900 w 2052797"/>
              <a:gd name="connsiteY2-42" fmla="*/ 1955800 h 1955800"/>
              <a:gd name="connsiteX3-43" fmla="*/ 0 w 2052797"/>
              <a:gd name="connsiteY3-44" fmla="*/ 977900 h 1955800"/>
              <a:gd name="connsiteX4-45" fmla="*/ 977900 w 2052797"/>
              <a:gd name="connsiteY4-46" fmla="*/ 0 h 1955800"/>
              <a:gd name="connsiteX5-47" fmla="*/ 2052797 w 2052797"/>
              <a:gd name="connsiteY5-48" fmla="*/ 2540 h 1955800"/>
              <a:gd name="connsiteX0-49" fmla="*/ 2025650 w 2052797"/>
              <a:gd name="connsiteY0-50" fmla="*/ 0 h 1955800"/>
              <a:gd name="connsiteX1-51" fmla="*/ 2025650 w 2052797"/>
              <a:gd name="connsiteY1-52" fmla="*/ 1955800 h 1955800"/>
              <a:gd name="connsiteX2-53" fmla="*/ 977900 w 2052797"/>
              <a:gd name="connsiteY2-54" fmla="*/ 1955800 h 1955800"/>
              <a:gd name="connsiteX3-55" fmla="*/ 0 w 2052797"/>
              <a:gd name="connsiteY3-56" fmla="*/ 977900 h 1955800"/>
              <a:gd name="connsiteX4-57" fmla="*/ 977900 w 2052797"/>
              <a:gd name="connsiteY4-58" fmla="*/ 0 h 1955800"/>
              <a:gd name="connsiteX5-59" fmla="*/ 2052797 w 2052797"/>
              <a:gd name="connsiteY5-60" fmla="*/ 2540 h 1955800"/>
              <a:gd name="connsiteX0-61" fmla="*/ 2025650 w 2048034"/>
              <a:gd name="connsiteY0-62" fmla="*/ 0 h 1955800"/>
              <a:gd name="connsiteX1-63" fmla="*/ 2025650 w 2048034"/>
              <a:gd name="connsiteY1-64" fmla="*/ 1955800 h 1955800"/>
              <a:gd name="connsiteX2-65" fmla="*/ 977900 w 2048034"/>
              <a:gd name="connsiteY2-66" fmla="*/ 1955800 h 1955800"/>
              <a:gd name="connsiteX3-67" fmla="*/ 0 w 2048034"/>
              <a:gd name="connsiteY3-68" fmla="*/ 977900 h 1955800"/>
              <a:gd name="connsiteX4-69" fmla="*/ 977900 w 2048034"/>
              <a:gd name="connsiteY4-70" fmla="*/ 0 h 1955800"/>
              <a:gd name="connsiteX5-71" fmla="*/ 2048034 w 2048034"/>
              <a:gd name="connsiteY5-72" fmla="*/ 159 h 1955800"/>
              <a:gd name="connsiteX0-73" fmla="*/ 2025650 w 2048034"/>
              <a:gd name="connsiteY0-74" fmla="*/ 1955800 h 1955800"/>
              <a:gd name="connsiteX1-75" fmla="*/ 977900 w 2048034"/>
              <a:gd name="connsiteY1-76" fmla="*/ 1955800 h 1955800"/>
              <a:gd name="connsiteX2-77" fmla="*/ 0 w 2048034"/>
              <a:gd name="connsiteY2-78" fmla="*/ 977900 h 1955800"/>
              <a:gd name="connsiteX3-79" fmla="*/ 977900 w 2048034"/>
              <a:gd name="connsiteY3-80" fmla="*/ 0 h 1955800"/>
              <a:gd name="connsiteX4-81" fmla="*/ 2048034 w 2048034"/>
              <a:gd name="connsiteY4-82" fmla="*/ 159 h 1955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48034" h="1955800">
                <a:moveTo>
                  <a:pt x="2025650" y="1955800"/>
                </a:moveTo>
                <a:lnTo>
                  <a:pt x="977900" y="1955800"/>
                </a:lnTo>
                <a:cubicBezTo>
                  <a:pt x="437821" y="1955800"/>
                  <a:pt x="0" y="1517979"/>
                  <a:pt x="0" y="977900"/>
                </a:cubicBezTo>
                <a:cubicBezTo>
                  <a:pt x="0" y="437821"/>
                  <a:pt x="437821" y="0"/>
                  <a:pt x="977900" y="0"/>
                </a:cubicBezTo>
                <a:lnTo>
                  <a:pt x="2048034" y="159"/>
                </a:lnTo>
              </a:path>
            </a:pathLst>
          </a:cu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>
              <a:cs typeface="汉仪旗黑-50S" panose="00020600040101010101" charset="-122"/>
            </a:endParaRPr>
          </a:p>
        </p:txBody>
      </p:sp>
      <p:sp>
        <p:nvSpPr>
          <p:cNvPr id="46" name="任意多边形: 形状 45"/>
          <p:cNvSpPr/>
          <p:nvPr/>
        </p:nvSpPr>
        <p:spPr>
          <a:xfrm flipH="1">
            <a:off x="4880809" y="2033975"/>
            <a:ext cx="1317455" cy="1258122"/>
          </a:xfrm>
          <a:custGeom>
            <a:avLst/>
            <a:gdLst>
              <a:gd name="connsiteX0" fmla="*/ 977900 w 2025650"/>
              <a:gd name="connsiteY0" fmla="*/ 0 h 1955800"/>
              <a:gd name="connsiteX1" fmla="*/ 2025650 w 2025650"/>
              <a:gd name="connsiteY1" fmla="*/ 0 h 1955800"/>
              <a:gd name="connsiteX2" fmla="*/ 2025650 w 2025650"/>
              <a:gd name="connsiteY2" fmla="*/ 1955800 h 1955800"/>
              <a:gd name="connsiteX3" fmla="*/ 977900 w 2025650"/>
              <a:gd name="connsiteY3" fmla="*/ 1955800 h 1955800"/>
              <a:gd name="connsiteX4" fmla="*/ 0 w 2025650"/>
              <a:gd name="connsiteY4" fmla="*/ 977900 h 1955800"/>
              <a:gd name="connsiteX5" fmla="*/ 977900 w 2025650"/>
              <a:gd name="connsiteY5" fmla="*/ 0 h 1955800"/>
              <a:gd name="connsiteX0-1" fmla="*/ 2025650 w 2117090"/>
              <a:gd name="connsiteY0-2" fmla="*/ 0 h 1955800"/>
              <a:gd name="connsiteX1-3" fmla="*/ 2025650 w 2117090"/>
              <a:gd name="connsiteY1-4" fmla="*/ 1955800 h 1955800"/>
              <a:gd name="connsiteX2-5" fmla="*/ 977900 w 2117090"/>
              <a:gd name="connsiteY2-6" fmla="*/ 1955800 h 1955800"/>
              <a:gd name="connsiteX3-7" fmla="*/ 0 w 2117090"/>
              <a:gd name="connsiteY3-8" fmla="*/ 977900 h 1955800"/>
              <a:gd name="connsiteX4-9" fmla="*/ 977900 w 2117090"/>
              <a:gd name="connsiteY4-10" fmla="*/ 0 h 1955800"/>
              <a:gd name="connsiteX5-11" fmla="*/ 2117090 w 2117090"/>
              <a:gd name="connsiteY5-12" fmla="*/ 91440 h 1955800"/>
              <a:gd name="connsiteX0-13" fmla="*/ 2025650 w 2025650"/>
              <a:gd name="connsiteY0-14" fmla="*/ 0 h 1955800"/>
              <a:gd name="connsiteX1-15" fmla="*/ 2025650 w 2025650"/>
              <a:gd name="connsiteY1-16" fmla="*/ 1955800 h 1955800"/>
              <a:gd name="connsiteX2-17" fmla="*/ 977900 w 2025650"/>
              <a:gd name="connsiteY2-18" fmla="*/ 1955800 h 1955800"/>
              <a:gd name="connsiteX3-19" fmla="*/ 0 w 2025650"/>
              <a:gd name="connsiteY3-20" fmla="*/ 977900 h 1955800"/>
              <a:gd name="connsiteX4-21" fmla="*/ 977900 w 2025650"/>
              <a:gd name="connsiteY4-22" fmla="*/ 0 h 1955800"/>
              <a:gd name="connsiteX5-23" fmla="*/ 2021840 w 2025650"/>
              <a:gd name="connsiteY5-24" fmla="*/ 2540 h 1955800"/>
              <a:gd name="connsiteX0-25" fmla="*/ 2025650 w 2025650"/>
              <a:gd name="connsiteY0-26" fmla="*/ 0 h 1955800"/>
              <a:gd name="connsiteX1-27" fmla="*/ 2025650 w 2025650"/>
              <a:gd name="connsiteY1-28" fmla="*/ 1955800 h 1955800"/>
              <a:gd name="connsiteX2-29" fmla="*/ 977900 w 2025650"/>
              <a:gd name="connsiteY2-30" fmla="*/ 1955800 h 1955800"/>
              <a:gd name="connsiteX3-31" fmla="*/ 0 w 2025650"/>
              <a:gd name="connsiteY3-32" fmla="*/ 977900 h 1955800"/>
              <a:gd name="connsiteX4-33" fmla="*/ 977900 w 2025650"/>
              <a:gd name="connsiteY4-34" fmla="*/ 0 h 1955800"/>
              <a:gd name="connsiteX5-35" fmla="*/ 2021840 w 2025650"/>
              <a:gd name="connsiteY5-36" fmla="*/ 159 h 1955800"/>
              <a:gd name="connsiteX0-37" fmla="*/ 2025650 w 2052797"/>
              <a:gd name="connsiteY0-38" fmla="*/ 0 h 1955800"/>
              <a:gd name="connsiteX1-39" fmla="*/ 2025650 w 2052797"/>
              <a:gd name="connsiteY1-40" fmla="*/ 1955800 h 1955800"/>
              <a:gd name="connsiteX2-41" fmla="*/ 977900 w 2052797"/>
              <a:gd name="connsiteY2-42" fmla="*/ 1955800 h 1955800"/>
              <a:gd name="connsiteX3-43" fmla="*/ 0 w 2052797"/>
              <a:gd name="connsiteY3-44" fmla="*/ 977900 h 1955800"/>
              <a:gd name="connsiteX4-45" fmla="*/ 977900 w 2052797"/>
              <a:gd name="connsiteY4-46" fmla="*/ 0 h 1955800"/>
              <a:gd name="connsiteX5-47" fmla="*/ 2052797 w 2052797"/>
              <a:gd name="connsiteY5-48" fmla="*/ 2540 h 1955800"/>
              <a:gd name="connsiteX0-49" fmla="*/ 2025650 w 2052797"/>
              <a:gd name="connsiteY0-50" fmla="*/ 0 h 1955800"/>
              <a:gd name="connsiteX1-51" fmla="*/ 2025650 w 2052797"/>
              <a:gd name="connsiteY1-52" fmla="*/ 1955800 h 1955800"/>
              <a:gd name="connsiteX2-53" fmla="*/ 977900 w 2052797"/>
              <a:gd name="connsiteY2-54" fmla="*/ 1955800 h 1955800"/>
              <a:gd name="connsiteX3-55" fmla="*/ 0 w 2052797"/>
              <a:gd name="connsiteY3-56" fmla="*/ 977900 h 1955800"/>
              <a:gd name="connsiteX4-57" fmla="*/ 977900 w 2052797"/>
              <a:gd name="connsiteY4-58" fmla="*/ 0 h 1955800"/>
              <a:gd name="connsiteX5-59" fmla="*/ 2052797 w 2052797"/>
              <a:gd name="connsiteY5-60" fmla="*/ 2540 h 1955800"/>
              <a:gd name="connsiteX0-61" fmla="*/ 2025650 w 2048034"/>
              <a:gd name="connsiteY0-62" fmla="*/ 0 h 1955800"/>
              <a:gd name="connsiteX1-63" fmla="*/ 2025650 w 2048034"/>
              <a:gd name="connsiteY1-64" fmla="*/ 1955800 h 1955800"/>
              <a:gd name="connsiteX2-65" fmla="*/ 977900 w 2048034"/>
              <a:gd name="connsiteY2-66" fmla="*/ 1955800 h 1955800"/>
              <a:gd name="connsiteX3-67" fmla="*/ 0 w 2048034"/>
              <a:gd name="connsiteY3-68" fmla="*/ 977900 h 1955800"/>
              <a:gd name="connsiteX4-69" fmla="*/ 977900 w 2048034"/>
              <a:gd name="connsiteY4-70" fmla="*/ 0 h 1955800"/>
              <a:gd name="connsiteX5-71" fmla="*/ 2048034 w 2048034"/>
              <a:gd name="connsiteY5-72" fmla="*/ 159 h 1955800"/>
              <a:gd name="connsiteX0-73" fmla="*/ 2025650 w 2048034"/>
              <a:gd name="connsiteY0-74" fmla="*/ 1955800 h 1955800"/>
              <a:gd name="connsiteX1-75" fmla="*/ 977900 w 2048034"/>
              <a:gd name="connsiteY1-76" fmla="*/ 1955800 h 1955800"/>
              <a:gd name="connsiteX2-77" fmla="*/ 0 w 2048034"/>
              <a:gd name="connsiteY2-78" fmla="*/ 977900 h 1955800"/>
              <a:gd name="connsiteX3-79" fmla="*/ 977900 w 2048034"/>
              <a:gd name="connsiteY3-80" fmla="*/ 0 h 1955800"/>
              <a:gd name="connsiteX4-81" fmla="*/ 2048034 w 2048034"/>
              <a:gd name="connsiteY4-82" fmla="*/ 159 h 1955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48034" h="1955800">
                <a:moveTo>
                  <a:pt x="2025650" y="1955800"/>
                </a:moveTo>
                <a:lnTo>
                  <a:pt x="977900" y="1955800"/>
                </a:lnTo>
                <a:cubicBezTo>
                  <a:pt x="437821" y="1955800"/>
                  <a:pt x="0" y="1517979"/>
                  <a:pt x="0" y="977900"/>
                </a:cubicBezTo>
                <a:cubicBezTo>
                  <a:pt x="0" y="437821"/>
                  <a:pt x="437821" y="0"/>
                  <a:pt x="977900" y="0"/>
                </a:cubicBezTo>
                <a:lnTo>
                  <a:pt x="2048034" y="159"/>
                </a:lnTo>
              </a:path>
            </a:pathLst>
          </a:cu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>
              <a:cs typeface="汉仪旗黑-50S" panose="00020600040101010101" charset="-122"/>
            </a:endParaRPr>
          </a:p>
        </p:txBody>
      </p:sp>
      <p:cxnSp>
        <p:nvCxnSpPr>
          <p:cNvPr id="47" name="连接符: 肘形 46"/>
          <p:cNvCxnSpPr>
            <a:stCxn id="45" idx="4"/>
          </p:cNvCxnSpPr>
          <p:nvPr/>
        </p:nvCxnSpPr>
        <p:spPr>
          <a:xfrm flipH="1" flipV="1">
            <a:off x="3014154" y="1576997"/>
            <a:ext cx="1249036" cy="457080"/>
          </a:xfrm>
          <a:prstGeom prst="bentConnector3">
            <a:avLst>
              <a:gd name="adj1" fmla="val -11773"/>
            </a:avLst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连接符: 肘形 47"/>
          <p:cNvCxnSpPr/>
          <p:nvPr/>
        </p:nvCxnSpPr>
        <p:spPr>
          <a:xfrm flipH="1">
            <a:off x="3014154" y="3286247"/>
            <a:ext cx="1249036" cy="457080"/>
          </a:xfrm>
          <a:prstGeom prst="bentConnector3">
            <a:avLst>
              <a:gd name="adj1" fmla="val -11773"/>
            </a:avLst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连接符: 肘形 48"/>
          <p:cNvCxnSpPr/>
          <p:nvPr/>
        </p:nvCxnSpPr>
        <p:spPr>
          <a:xfrm>
            <a:off x="4880809" y="3286247"/>
            <a:ext cx="1249036" cy="457080"/>
          </a:xfrm>
          <a:prstGeom prst="bentConnector3">
            <a:avLst>
              <a:gd name="adj1" fmla="val -11773"/>
            </a:avLst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连接符: 肘形 49"/>
          <p:cNvCxnSpPr/>
          <p:nvPr/>
        </p:nvCxnSpPr>
        <p:spPr>
          <a:xfrm flipV="1">
            <a:off x="4880809" y="1576997"/>
            <a:ext cx="1249036" cy="457080"/>
          </a:xfrm>
          <a:prstGeom prst="bentConnector3">
            <a:avLst>
              <a:gd name="adj1" fmla="val -11773"/>
            </a:avLst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3710225" y="246660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>
                <a:solidFill>
                  <a:srgbClr val="376D57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开学计划安排</a:t>
            </a:r>
            <a:endParaRPr lang="zh-CN" altLang="en-US" sz="2000">
              <a:solidFill>
                <a:srgbClr val="376D57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00089" y="1729386"/>
            <a:ext cx="2557424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522023" y="1400784"/>
            <a:ext cx="1435490" cy="343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r"/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开学计划安排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00089" y="3563779"/>
            <a:ext cx="2557424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522023" y="3235177"/>
            <a:ext cx="1435490" cy="343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r"/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开学计划安排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179382" y="1750817"/>
            <a:ext cx="2557424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179382" y="1422215"/>
            <a:ext cx="1435490" cy="343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开学计划安排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179382" y="3585210"/>
            <a:ext cx="2557424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179382" y="3256608"/>
            <a:ext cx="1435490" cy="343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开学计划安排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1596550" y="2742048"/>
            <a:ext cx="5950900" cy="48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165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cs typeface="+mn-ea"/>
              </a:rPr>
              <a:t>您的内容打在这里，或者通过复制您的文本后，在此框中选择粘贴，并选择只保留文字，</a:t>
            </a:r>
            <a:endParaRPr lang="en-US" altLang="zh-CN" sz="900">
              <a:solidFill>
                <a:schemeClr val="bg1"/>
              </a:solidFill>
              <a:cs typeface="+mn-ea"/>
            </a:endParaRPr>
          </a:p>
          <a:p>
            <a:pPr algn="ctr" defTabSz="685165">
              <a:lnSpc>
                <a:spcPct val="150000"/>
              </a:lnSpc>
            </a:pPr>
            <a:r>
              <a:rPr lang="zh-CN" altLang="en-US" sz="900">
                <a:solidFill>
                  <a:schemeClr val="bg1"/>
                </a:solidFill>
                <a:cs typeface="+mn-ea"/>
              </a:rPr>
              <a:t>建议使用黑体字体。在此框中选择粘贴，并选择只保留文字</a:t>
            </a:r>
            <a:endParaRPr lang="zh-CN" altLang="en-US" sz="900">
              <a:solidFill>
                <a:schemeClr val="bg1"/>
              </a:solidFill>
              <a:cs typeface="+mn-ea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2511310" y="1346140"/>
            <a:ext cx="4121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  <a:cs typeface="汉仪旗黑-50S" panose="00020600040101010101" charset="-122"/>
              </a:rPr>
              <a:t>Learning objectives</a:t>
            </a:r>
            <a:endParaRPr lang="en-US" altLang="zh-CN" sz="1400">
              <a:solidFill>
                <a:schemeClr val="bg1"/>
              </a:solidFill>
              <a:latin typeface="+mn-ea"/>
              <a:cs typeface="汉仪旗黑-50S" panose="00020600040101010101" charset="-122"/>
            </a:endParaRPr>
          </a:p>
        </p:txBody>
      </p:sp>
      <p:sp>
        <p:nvSpPr>
          <p:cNvPr id="255" name="矩形: 圆角 254"/>
          <p:cNvSpPr/>
          <p:nvPr/>
        </p:nvSpPr>
        <p:spPr>
          <a:xfrm>
            <a:off x="4079398" y="3410644"/>
            <a:ext cx="985204" cy="258570"/>
          </a:xfrm>
          <a:prstGeom prst="roundRect">
            <a:avLst>
              <a:gd name="adj" fmla="val 50000"/>
            </a:avLst>
          </a:prstGeom>
          <a:solidFill>
            <a:srgbClr val="FEB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>
                <a:latin typeface="+mj-ea"/>
                <a:ea typeface="+mj-ea"/>
                <a:cs typeface="汉仪旗黑-50S" panose="00020600040101010101" charset="-122"/>
              </a:rPr>
              <a:t>第二单元</a:t>
            </a:r>
            <a:endParaRPr lang="zh-CN" altLang="en-US" sz="1100">
              <a:latin typeface="+mj-ea"/>
              <a:ea typeface="+mj-ea"/>
              <a:cs typeface="汉仪旗黑-50S" panose="0002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81110" y="1764051"/>
            <a:ext cx="5381780" cy="929631"/>
            <a:chOff x="1511939" y="1649750"/>
            <a:chExt cx="6101711" cy="1053989"/>
          </a:xfrm>
        </p:grpSpPr>
        <p:grpSp>
          <p:nvGrpSpPr>
            <p:cNvPr id="80" name="组合 79"/>
            <p:cNvGrpSpPr/>
            <p:nvPr/>
          </p:nvGrpSpPr>
          <p:grpSpPr>
            <a:xfrm>
              <a:off x="1531496" y="1704049"/>
              <a:ext cx="926968" cy="921352"/>
              <a:chOff x="616833" y="1363436"/>
              <a:chExt cx="954695" cy="948911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>
                <a:stCxn id="81" idx="1"/>
                <a:endCxn id="81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>
                <a:stCxn id="81" idx="0"/>
                <a:endCxn id="81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组合 85"/>
            <p:cNvGrpSpPr/>
            <p:nvPr/>
          </p:nvGrpSpPr>
          <p:grpSpPr>
            <a:xfrm>
              <a:off x="2562831" y="1704049"/>
              <a:ext cx="926968" cy="921352"/>
              <a:chOff x="616833" y="1363436"/>
              <a:chExt cx="954695" cy="948911"/>
            </a:xfrm>
          </p:grpSpPr>
          <p:sp>
            <p:nvSpPr>
              <p:cNvPr id="87" name="矩形 86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88" name="直接连接符 87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>
                <a:stCxn id="87" idx="1"/>
                <a:endCxn id="87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>
                <a:stCxn id="87" idx="0"/>
                <a:endCxn id="87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组合 91"/>
            <p:cNvGrpSpPr/>
            <p:nvPr/>
          </p:nvGrpSpPr>
          <p:grpSpPr>
            <a:xfrm>
              <a:off x="3594166" y="1704049"/>
              <a:ext cx="926968" cy="921352"/>
              <a:chOff x="616833" y="1363436"/>
              <a:chExt cx="954695" cy="948911"/>
            </a:xfrm>
          </p:grpSpPr>
          <p:sp>
            <p:nvSpPr>
              <p:cNvPr id="93" name="矩形 92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94" name="直接连接符 93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>
                <a:stCxn id="93" idx="1"/>
                <a:endCxn id="93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>
                <a:stCxn id="93" idx="0"/>
                <a:endCxn id="93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组合 97"/>
            <p:cNvGrpSpPr/>
            <p:nvPr/>
          </p:nvGrpSpPr>
          <p:grpSpPr>
            <a:xfrm>
              <a:off x="4625501" y="1704049"/>
              <a:ext cx="926968" cy="921352"/>
              <a:chOff x="616833" y="1363436"/>
              <a:chExt cx="954695" cy="948911"/>
            </a:xfrm>
          </p:grpSpPr>
          <p:sp>
            <p:nvSpPr>
              <p:cNvPr id="99" name="矩形 98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100" name="直接连接符 99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>
                <a:stCxn id="99" idx="1"/>
                <a:endCxn id="99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>
                <a:stCxn id="99" idx="0"/>
                <a:endCxn id="99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组合 103"/>
            <p:cNvGrpSpPr/>
            <p:nvPr/>
          </p:nvGrpSpPr>
          <p:grpSpPr>
            <a:xfrm>
              <a:off x="5656835" y="1704049"/>
              <a:ext cx="926968" cy="921352"/>
              <a:chOff x="616833" y="1363436"/>
              <a:chExt cx="954695" cy="948911"/>
            </a:xfrm>
          </p:grpSpPr>
          <p:sp>
            <p:nvSpPr>
              <p:cNvPr id="105" name="矩形 104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106" name="直接连接符 105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>
                <a:stCxn id="105" idx="1"/>
                <a:endCxn id="105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>
                <a:stCxn id="105" idx="0"/>
                <a:endCxn id="105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文本框 111"/>
            <p:cNvSpPr txBox="1"/>
            <p:nvPr/>
          </p:nvSpPr>
          <p:spPr>
            <a:xfrm>
              <a:off x="3569813" y="1656894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学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4594864" y="1656894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习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5630707" y="1656894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目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1511939" y="1671181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开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2544763" y="1678325"/>
              <a:ext cx="9756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学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664104" y="1696905"/>
              <a:ext cx="926968" cy="921352"/>
              <a:chOff x="616833" y="1363436"/>
              <a:chExt cx="954695" cy="948911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620486" y="1363436"/>
                <a:ext cx="947057" cy="9470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FDF6E0"/>
                  </a:solidFill>
                  <a:cs typeface="汉仪旗黑-50S" panose="00020600040101010101" charset="-122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616833" y="1363851"/>
                <a:ext cx="954695" cy="948496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626133" y="1366870"/>
                <a:ext cx="942295" cy="936178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41" idx="1"/>
                <a:endCxn id="41" idx="3"/>
              </p:cNvCxnSpPr>
              <p:nvPr/>
            </p:nvCxnSpPr>
            <p:spPr>
              <a:xfrm>
                <a:off x="620486" y="1836965"/>
                <a:ext cx="947057" cy="0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>
                <a:stCxn id="41" idx="0"/>
                <a:endCxn id="41" idx="2"/>
              </p:cNvCxnSpPr>
              <p:nvPr/>
            </p:nvCxnSpPr>
            <p:spPr>
              <a:xfrm>
                <a:off x="1094015" y="1363436"/>
                <a:ext cx="0" cy="947057"/>
              </a:xfrm>
              <a:prstGeom prst="line">
                <a:avLst/>
              </a:prstGeom>
              <a:ln>
                <a:solidFill>
                  <a:srgbClr val="FDF6E0">
                    <a:alpha val="2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文本框 45"/>
            <p:cNvSpPr txBox="1"/>
            <p:nvPr/>
          </p:nvSpPr>
          <p:spPr>
            <a:xfrm>
              <a:off x="6637976" y="1649750"/>
              <a:ext cx="975674" cy="1046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prstClr val="white"/>
                  </a:solidFill>
                  <a:latin typeface="汉仪雅酷黑 65W" panose="020B0604020202020204" charset="-122"/>
                  <a:ea typeface="汉仪雅酷黑 65W" panose="020B0604020202020204" charset="-122"/>
                  <a:cs typeface="汉仪旗黑-50S" panose="00020600040101010101" charset="-122"/>
                </a:rPr>
                <a:t>标</a:t>
              </a:r>
              <a:endParaRPr lang="zh-CN" altLang="en-US" sz="1400">
                <a:cs typeface="汉仪旗黑-50S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338" y="45954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开学学习目标</a:t>
            </a:r>
            <a:endParaRPr lang="zh-CN" altLang="en-US" sz="240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33043" y="882808"/>
            <a:ext cx="12779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Learning objectives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1" b="34541"/>
          <a:stretch>
            <a:fillRect/>
          </a:stretch>
        </p:blipFill>
        <p:spPr/>
      </p:pic>
      <p:sp>
        <p:nvSpPr>
          <p:cNvPr id="7" name="椭圆 6"/>
          <p:cNvSpPr/>
          <p:nvPr/>
        </p:nvSpPr>
        <p:spPr>
          <a:xfrm>
            <a:off x="1486801" y="2526213"/>
            <a:ext cx="642938" cy="642938"/>
          </a:xfrm>
          <a:prstGeom prst="ellipse">
            <a:avLst/>
          </a:prstGeom>
          <a:solidFill>
            <a:srgbClr val="376D5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44752" y="3644605"/>
            <a:ext cx="2127036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00384" y="3307849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ctr"/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开学学习目标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250531" y="2526213"/>
            <a:ext cx="642938" cy="642938"/>
          </a:xfrm>
          <a:prstGeom prst="ellipse">
            <a:avLst/>
          </a:prstGeom>
          <a:solidFill>
            <a:srgbClr val="376D5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508482" y="3644605"/>
            <a:ext cx="2127036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864114" y="3307849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ctr"/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开学学习目标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929438" y="2526213"/>
            <a:ext cx="642938" cy="642938"/>
          </a:xfrm>
          <a:prstGeom prst="ellipse">
            <a:avLst/>
          </a:prstGeom>
          <a:solidFill>
            <a:srgbClr val="376D5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187389" y="3644605"/>
            <a:ext cx="2127036" cy="79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543021" y="3307849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 algn="ctr"/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开学学习目标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74760" y="2720167"/>
            <a:ext cx="267020" cy="272892"/>
            <a:chOff x="1674377" y="2720167"/>
            <a:chExt cx="267020" cy="272892"/>
          </a:xfrm>
        </p:grpSpPr>
        <p:sp>
          <p:nvSpPr>
            <p:cNvPr id="20" name="AutoShape 37"/>
            <p:cNvSpPr/>
            <p:nvPr/>
          </p:nvSpPr>
          <p:spPr bwMode="auto">
            <a:xfrm>
              <a:off x="1674377" y="2749936"/>
              <a:ext cx="244308" cy="243123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21" name="AutoShape 38"/>
            <p:cNvSpPr/>
            <p:nvPr/>
          </p:nvSpPr>
          <p:spPr bwMode="auto">
            <a:xfrm>
              <a:off x="1792128" y="2855356"/>
              <a:ext cx="41509" cy="4150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22" name="AutoShape 39"/>
            <p:cNvSpPr/>
            <p:nvPr/>
          </p:nvSpPr>
          <p:spPr bwMode="auto">
            <a:xfrm>
              <a:off x="1899888" y="2720167"/>
              <a:ext cx="41509" cy="4269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23" name="AutoShape 40"/>
            <p:cNvSpPr/>
            <p:nvPr/>
          </p:nvSpPr>
          <p:spPr bwMode="auto">
            <a:xfrm>
              <a:off x="1740758" y="2845670"/>
              <a:ext cx="34393" cy="332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26" name="AutoShape 41"/>
            <p:cNvSpPr/>
            <p:nvPr/>
          </p:nvSpPr>
          <p:spPr bwMode="auto">
            <a:xfrm>
              <a:off x="1772714" y="2905546"/>
              <a:ext cx="16603" cy="166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31" name="AutoShape 42"/>
            <p:cNvSpPr/>
            <p:nvPr/>
          </p:nvSpPr>
          <p:spPr bwMode="auto">
            <a:xfrm>
              <a:off x="1908568" y="2779755"/>
              <a:ext cx="16603" cy="166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79809" y="2725369"/>
            <a:ext cx="184382" cy="268777"/>
            <a:chOff x="4479809" y="2725369"/>
            <a:chExt cx="184382" cy="268777"/>
          </a:xfrm>
        </p:grpSpPr>
        <p:sp>
          <p:nvSpPr>
            <p:cNvPr id="40" name="AutoShape 113"/>
            <p:cNvSpPr/>
            <p:nvPr/>
          </p:nvSpPr>
          <p:spPr bwMode="auto">
            <a:xfrm>
              <a:off x="4479809" y="2725369"/>
              <a:ext cx="184382" cy="2687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41" name="AutoShape 114"/>
            <p:cNvSpPr/>
            <p:nvPr/>
          </p:nvSpPr>
          <p:spPr bwMode="auto">
            <a:xfrm>
              <a:off x="4521546" y="2767566"/>
              <a:ext cx="54581" cy="545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116748" y="2725598"/>
            <a:ext cx="268319" cy="268319"/>
            <a:chOff x="7139030" y="2725598"/>
            <a:chExt cx="268319" cy="268319"/>
          </a:xfrm>
        </p:grpSpPr>
        <p:sp>
          <p:nvSpPr>
            <p:cNvPr id="43" name="AutoShape 126"/>
            <p:cNvSpPr/>
            <p:nvPr/>
          </p:nvSpPr>
          <p:spPr bwMode="auto">
            <a:xfrm>
              <a:off x="7139030" y="2725598"/>
              <a:ext cx="268319" cy="268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  <p:sp>
          <p:nvSpPr>
            <p:cNvPr id="44" name="AutoShape 127"/>
            <p:cNvSpPr/>
            <p:nvPr/>
          </p:nvSpPr>
          <p:spPr bwMode="auto">
            <a:xfrm>
              <a:off x="7247733" y="2767336"/>
              <a:ext cx="63296" cy="628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汉仪旗黑-50S" panose="00020600040101010101" charset="-122"/>
                <a:ea typeface="汉仪旗黑-50S" panose="00020600040101010101" charset="-122"/>
                <a:cs typeface="汉仪旗黑-50S" panose="00020600040101010101" charset="-122"/>
                <a:sym typeface="汉仪旗黑-50S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338" y="45954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汉仪雅酷黑 65W" panose="020B0604020202020204" charset="-122"/>
                <a:ea typeface="汉仪雅酷黑 65W" panose="020B0604020202020204" charset="-122"/>
                <a:cs typeface="汉仪旗黑-50S" panose="00020600040101010101" charset="-122"/>
              </a:rPr>
              <a:t>开学学习目标</a:t>
            </a:r>
            <a:endParaRPr lang="zh-CN" altLang="en-US" sz="2400">
              <a:solidFill>
                <a:schemeClr val="bg1"/>
              </a:solidFill>
              <a:latin typeface="汉仪雅酷黑 65W" panose="020B0604020202020204" charset="-122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33043" y="882808"/>
            <a:ext cx="12779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bg1"/>
                </a:solidFill>
                <a:latin typeface="+mj-lt"/>
                <a:ea typeface="汉仪雅酷黑 65W" panose="020B0604020202020204" charset="-122"/>
                <a:cs typeface="汉仪旗黑-50S" panose="00020600040101010101" charset="-122"/>
              </a:rPr>
              <a:t>Learning objectives</a:t>
            </a:r>
            <a:endParaRPr lang="en-US" altLang="zh-CN" sz="900" b="1">
              <a:solidFill>
                <a:schemeClr val="bg1"/>
              </a:solidFill>
              <a:latin typeface="+mj-lt"/>
              <a:ea typeface="汉仪雅酷黑 65W" panose="020B0604020202020204" charset="-122"/>
              <a:cs typeface="汉仪旗黑-50S" panose="00020600040101010101" charset="-122"/>
            </a:endParaRPr>
          </a:p>
        </p:txBody>
      </p:sp>
      <p:sp>
        <p:nvSpPr>
          <p:cNvPr id="40" name="任意多边形: 形状 39"/>
          <p:cNvSpPr/>
          <p:nvPr/>
        </p:nvSpPr>
        <p:spPr>
          <a:xfrm rot="16200000" flipH="1">
            <a:off x="336699" y="1679945"/>
            <a:ext cx="2764465" cy="2565990"/>
          </a:xfrm>
          <a:custGeom>
            <a:avLst/>
            <a:gdLst>
              <a:gd name="connsiteX0" fmla="*/ 0 w 2764465"/>
              <a:gd name="connsiteY0" fmla="*/ 173610 h 2565990"/>
              <a:gd name="connsiteX1" fmla="*/ 0 w 2764465"/>
              <a:gd name="connsiteY1" fmla="*/ 2392380 h 2565990"/>
              <a:gd name="connsiteX2" fmla="*/ 173610 w 2764465"/>
              <a:gd name="connsiteY2" fmla="*/ 2565990 h 2565990"/>
              <a:gd name="connsiteX3" fmla="*/ 2293143 w 2764465"/>
              <a:gd name="connsiteY3" fmla="*/ 2565990 h 2565990"/>
              <a:gd name="connsiteX4" fmla="*/ 2466753 w 2764465"/>
              <a:gd name="connsiteY4" fmla="*/ 2392380 h 2565990"/>
              <a:gd name="connsiteX5" fmla="*/ 2466753 w 2764465"/>
              <a:gd name="connsiteY5" fmla="*/ 2254102 h 2565990"/>
              <a:gd name="connsiteX6" fmla="*/ 2764465 w 2764465"/>
              <a:gd name="connsiteY6" fmla="*/ 2254102 h 2565990"/>
              <a:gd name="connsiteX7" fmla="*/ 2466753 w 2764465"/>
              <a:gd name="connsiteY7" fmla="*/ 1956390 h 2565990"/>
              <a:gd name="connsiteX8" fmla="*/ 2466753 w 2764465"/>
              <a:gd name="connsiteY8" fmla="*/ 173610 h 2565990"/>
              <a:gd name="connsiteX9" fmla="*/ 2293143 w 2764465"/>
              <a:gd name="connsiteY9" fmla="*/ 0 h 2565990"/>
              <a:gd name="connsiteX10" fmla="*/ 173610 w 2764465"/>
              <a:gd name="connsiteY10" fmla="*/ 0 h 2565990"/>
              <a:gd name="connsiteX11" fmla="*/ 0 w 2764465"/>
              <a:gd name="connsiteY11" fmla="*/ 173610 h 256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4465" h="2565990">
                <a:moveTo>
                  <a:pt x="0" y="173610"/>
                </a:moveTo>
                <a:lnTo>
                  <a:pt x="0" y="2392380"/>
                </a:lnTo>
                <a:cubicBezTo>
                  <a:pt x="0" y="2488262"/>
                  <a:pt x="77728" y="2565990"/>
                  <a:pt x="173610" y="2565990"/>
                </a:cubicBezTo>
                <a:lnTo>
                  <a:pt x="2293143" y="2565990"/>
                </a:lnTo>
                <a:cubicBezTo>
                  <a:pt x="2389025" y="2565990"/>
                  <a:pt x="2466753" y="2488262"/>
                  <a:pt x="2466753" y="2392380"/>
                </a:cubicBezTo>
                <a:lnTo>
                  <a:pt x="2466753" y="2254102"/>
                </a:lnTo>
                <a:lnTo>
                  <a:pt x="2764465" y="2254102"/>
                </a:lnTo>
                <a:lnTo>
                  <a:pt x="2466753" y="1956390"/>
                </a:lnTo>
                <a:lnTo>
                  <a:pt x="2466753" y="173610"/>
                </a:lnTo>
                <a:cubicBezTo>
                  <a:pt x="2466753" y="77728"/>
                  <a:pt x="2389025" y="0"/>
                  <a:pt x="2293143" y="0"/>
                </a:cubicBezTo>
                <a:lnTo>
                  <a:pt x="173610" y="0"/>
                </a:lnTo>
                <a:cubicBezTo>
                  <a:pt x="77728" y="0"/>
                  <a:pt x="0" y="77728"/>
                  <a:pt x="0" y="17361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 flipH="1">
            <a:off x="528144" y="2392619"/>
            <a:ext cx="2459605" cy="1283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您的内容打在这里，或者通过复制您的文本后，在此框中选择粘贴或者通过复制您的文本后。您的内容打在这里，或者通过复制您的文本后您的内容打在这里，或者通过复制您的文本后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 flipH="1">
            <a:off x="535232" y="1742139"/>
            <a:ext cx="1353284" cy="423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开学学习目标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 flipH="1">
            <a:off x="2513246" y="1752919"/>
            <a:ext cx="414733" cy="401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en-US" altLang="zh-CN" sz="1600" b="1">
                <a:solidFill>
                  <a:schemeClr val="bg1"/>
                </a:solidFill>
                <a:cs typeface="汉仪旗黑-50S" panose="00020600040101010101" charset="-122"/>
              </a:rPr>
              <a:t>01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28847" y="2190307"/>
            <a:ext cx="25589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任意多边形: 形状 54"/>
          <p:cNvSpPr/>
          <p:nvPr/>
        </p:nvSpPr>
        <p:spPr>
          <a:xfrm rot="16200000" flipH="1">
            <a:off x="3164720" y="1679945"/>
            <a:ext cx="2764465" cy="2565990"/>
          </a:xfrm>
          <a:custGeom>
            <a:avLst/>
            <a:gdLst>
              <a:gd name="connsiteX0" fmla="*/ 0 w 2764465"/>
              <a:gd name="connsiteY0" fmla="*/ 173610 h 2565990"/>
              <a:gd name="connsiteX1" fmla="*/ 0 w 2764465"/>
              <a:gd name="connsiteY1" fmla="*/ 2392380 h 2565990"/>
              <a:gd name="connsiteX2" fmla="*/ 173610 w 2764465"/>
              <a:gd name="connsiteY2" fmla="*/ 2565990 h 2565990"/>
              <a:gd name="connsiteX3" fmla="*/ 2293143 w 2764465"/>
              <a:gd name="connsiteY3" fmla="*/ 2565990 h 2565990"/>
              <a:gd name="connsiteX4" fmla="*/ 2466753 w 2764465"/>
              <a:gd name="connsiteY4" fmla="*/ 2392380 h 2565990"/>
              <a:gd name="connsiteX5" fmla="*/ 2466753 w 2764465"/>
              <a:gd name="connsiteY5" fmla="*/ 2254102 h 2565990"/>
              <a:gd name="connsiteX6" fmla="*/ 2764465 w 2764465"/>
              <a:gd name="connsiteY6" fmla="*/ 2254102 h 2565990"/>
              <a:gd name="connsiteX7" fmla="*/ 2466753 w 2764465"/>
              <a:gd name="connsiteY7" fmla="*/ 1956390 h 2565990"/>
              <a:gd name="connsiteX8" fmla="*/ 2466753 w 2764465"/>
              <a:gd name="connsiteY8" fmla="*/ 173610 h 2565990"/>
              <a:gd name="connsiteX9" fmla="*/ 2293143 w 2764465"/>
              <a:gd name="connsiteY9" fmla="*/ 0 h 2565990"/>
              <a:gd name="connsiteX10" fmla="*/ 173610 w 2764465"/>
              <a:gd name="connsiteY10" fmla="*/ 0 h 2565990"/>
              <a:gd name="connsiteX11" fmla="*/ 0 w 2764465"/>
              <a:gd name="connsiteY11" fmla="*/ 173610 h 256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4465" h="2565990">
                <a:moveTo>
                  <a:pt x="0" y="173610"/>
                </a:moveTo>
                <a:lnTo>
                  <a:pt x="0" y="2392380"/>
                </a:lnTo>
                <a:cubicBezTo>
                  <a:pt x="0" y="2488262"/>
                  <a:pt x="77728" y="2565990"/>
                  <a:pt x="173610" y="2565990"/>
                </a:cubicBezTo>
                <a:lnTo>
                  <a:pt x="2293143" y="2565990"/>
                </a:lnTo>
                <a:cubicBezTo>
                  <a:pt x="2389025" y="2565990"/>
                  <a:pt x="2466753" y="2488262"/>
                  <a:pt x="2466753" y="2392380"/>
                </a:cubicBezTo>
                <a:lnTo>
                  <a:pt x="2466753" y="2254102"/>
                </a:lnTo>
                <a:lnTo>
                  <a:pt x="2764465" y="2254102"/>
                </a:lnTo>
                <a:lnTo>
                  <a:pt x="2466753" y="1956390"/>
                </a:lnTo>
                <a:lnTo>
                  <a:pt x="2466753" y="173610"/>
                </a:lnTo>
                <a:cubicBezTo>
                  <a:pt x="2466753" y="77728"/>
                  <a:pt x="2389025" y="0"/>
                  <a:pt x="2293143" y="0"/>
                </a:cubicBezTo>
                <a:lnTo>
                  <a:pt x="173610" y="0"/>
                </a:lnTo>
                <a:cubicBezTo>
                  <a:pt x="77728" y="0"/>
                  <a:pt x="0" y="77728"/>
                  <a:pt x="0" y="17361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 flipH="1">
            <a:off x="3356165" y="2392619"/>
            <a:ext cx="2459605" cy="1283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您的内容打在这里，或者通过复制您的文本后，在此框中选择粘贴或者通过复制您的文本后。您的内容打在这里，或者通过复制您的文本后您的内容打在这里，或者通过复制您的文本后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 flipH="1">
            <a:off x="3363253" y="1742139"/>
            <a:ext cx="1353284" cy="423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开学学习目标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 flipH="1">
            <a:off x="5341267" y="1752919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en-US" altLang="zh-CN" sz="1600" b="1">
                <a:solidFill>
                  <a:schemeClr val="bg1"/>
                </a:solidFill>
                <a:cs typeface="汉仪旗黑-50S" panose="00020600040101010101" charset="-122"/>
              </a:rPr>
              <a:t>02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3256868" y="2190307"/>
            <a:ext cx="25589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任意多边形: 形状 60"/>
          <p:cNvSpPr/>
          <p:nvPr/>
        </p:nvSpPr>
        <p:spPr>
          <a:xfrm rot="16200000" flipH="1">
            <a:off x="5992740" y="1679945"/>
            <a:ext cx="2764465" cy="2565990"/>
          </a:xfrm>
          <a:custGeom>
            <a:avLst/>
            <a:gdLst>
              <a:gd name="connsiteX0" fmla="*/ 0 w 2764465"/>
              <a:gd name="connsiteY0" fmla="*/ 173610 h 2565990"/>
              <a:gd name="connsiteX1" fmla="*/ 0 w 2764465"/>
              <a:gd name="connsiteY1" fmla="*/ 2392380 h 2565990"/>
              <a:gd name="connsiteX2" fmla="*/ 173610 w 2764465"/>
              <a:gd name="connsiteY2" fmla="*/ 2565990 h 2565990"/>
              <a:gd name="connsiteX3" fmla="*/ 2293143 w 2764465"/>
              <a:gd name="connsiteY3" fmla="*/ 2565990 h 2565990"/>
              <a:gd name="connsiteX4" fmla="*/ 2466753 w 2764465"/>
              <a:gd name="connsiteY4" fmla="*/ 2392380 h 2565990"/>
              <a:gd name="connsiteX5" fmla="*/ 2466753 w 2764465"/>
              <a:gd name="connsiteY5" fmla="*/ 2254102 h 2565990"/>
              <a:gd name="connsiteX6" fmla="*/ 2764465 w 2764465"/>
              <a:gd name="connsiteY6" fmla="*/ 2254102 h 2565990"/>
              <a:gd name="connsiteX7" fmla="*/ 2466753 w 2764465"/>
              <a:gd name="connsiteY7" fmla="*/ 1956390 h 2565990"/>
              <a:gd name="connsiteX8" fmla="*/ 2466753 w 2764465"/>
              <a:gd name="connsiteY8" fmla="*/ 173610 h 2565990"/>
              <a:gd name="connsiteX9" fmla="*/ 2293143 w 2764465"/>
              <a:gd name="connsiteY9" fmla="*/ 0 h 2565990"/>
              <a:gd name="connsiteX10" fmla="*/ 173610 w 2764465"/>
              <a:gd name="connsiteY10" fmla="*/ 0 h 2565990"/>
              <a:gd name="connsiteX11" fmla="*/ 0 w 2764465"/>
              <a:gd name="connsiteY11" fmla="*/ 173610 h 256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4465" h="2565990">
                <a:moveTo>
                  <a:pt x="0" y="173610"/>
                </a:moveTo>
                <a:lnTo>
                  <a:pt x="0" y="2392380"/>
                </a:lnTo>
                <a:cubicBezTo>
                  <a:pt x="0" y="2488262"/>
                  <a:pt x="77728" y="2565990"/>
                  <a:pt x="173610" y="2565990"/>
                </a:cubicBezTo>
                <a:lnTo>
                  <a:pt x="2293143" y="2565990"/>
                </a:lnTo>
                <a:cubicBezTo>
                  <a:pt x="2389025" y="2565990"/>
                  <a:pt x="2466753" y="2488262"/>
                  <a:pt x="2466753" y="2392380"/>
                </a:cubicBezTo>
                <a:lnTo>
                  <a:pt x="2466753" y="2254102"/>
                </a:lnTo>
                <a:lnTo>
                  <a:pt x="2764465" y="2254102"/>
                </a:lnTo>
                <a:lnTo>
                  <a:pt x="2466753" y="1956390"/>
                </a:lnTo>
                <a:lnTo>
                  <a:pt x="2466753" y="173610"/>
                </a:lnTo>
                <a:cubicBezTo>
                  <a:pt x="2466753" y="77728"/>
                  <a:pt x="2389025" y="0"/>
                  <a:pt x="2293143" y="0"/>
                </a:cubicBezTo>
                <a:lnTo>
                  <a:pt x="173610" y="0"/>
                </a:lnTo>
                <a:cubicBezTo>
                  <a:pt x="77728" y="0"/>
                  <a:pt x="0" y="77728"/>
                  <a:pt x="0" y="17361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旗黑-50S" panose="00020600040101010101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 flipH="1">
            <a:off x="6184185" y="2392619"/>
            <a:ext cx="2459605" cy="1283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+mn-ea"/>
                <a:ea typeface="+mn-ea"/>
                <a:cs typeface="汉仪旗黑-50S" panose="00020600040101010101" charset="-122"/>
              </a:rPr>
              <a:t>您的内容打在这里，或者通过复制您的文本后，在此框中选择粘贴或者通过复制您的文本后。您的内容打在这里，或者通过复制您的文本后您的内容打在这里，或者通过复制您的文本后</a:t>
            </a:r>
            <a:endParaRPr lang="zh-CN" altLang="en-US" sz="1050">
              <a:solidFill>
                <a:schemeClr val="bg1"/>
              </a:solidFill>
              <a:latin typeface="+mn-ea"/>
              <a:ea typeface="+mn-ea"/>
              <a:cs typeface="汉仪旗黑-50S" panose="00020600040101010101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 flipH="1">
            <a:off x="6191273" y="1742139"/>
            <a:ext cx="1353284" cy="423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zh-CN" altLang="en-US" sz="1600" b="1">
                <a:solidFill>
                  <a:schemeClr val="bg1"/>
                </a:solidFill>
                <a:cs typeface="汉仪旗黑-50S" panose="00020600040101010101" charset="-122"/>
              </a:rPr>
              <a:t>开学学习目标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 flipH="1">
            <a:off x="8169287" y="1752919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404054"/>
                </a:solidFill>
                <a:latin typeface="汉仪雅酷黑 65W" panose="020B0604020202020204" charset="-122"/>
                <a:ea typeface="汉仪雅酷黑 65W" panose="020B0604020202020204" charset="-122"/>
              </a:defRPr>
            </a:lvl1pPr>
          </a:lstStyle>
          <a:p>
            <a:r>
              <a:rPr lang="en-US" altLang="zh-CN" sz="1600" b="1">
                <a:solidFill>
                  <a:schemeClr val="bg1"/>
                </a:solidFill>
                <a:cs typeface="汉仪旗黑-50S" panose="00020600040101010101" charset="-122"/>
              </a:rPr>
              <a:t>03</a:t>
            </a:r>
            <a:endParaRPr lang="zh-CN" altLang="en-US" sz="1600" b="1">
              <a:solidFill>
                <a:schemeClr val="bg1"/>
              </a:solidFill>
              <a:cs typeface="汉仪旗黑-50S" panose="00020600040101010101" charset="-122"/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6084888" y="2190307"/>
            <a:ext cx="25589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6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7AF6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汉仪雅酷黑 65W">
      <a:majorFont>
        <a:latin typeface="汉仪旗黑-50S"/>
        <a:ea typeface="汉仪雅酷黑 65W"/>
        <a:cs typeface=""/>
      </a:majorFont>
      <a:minorFont>
        <a:latin typeface="汉仪旗黑-50S"/>
        <a:ea typeface="汉仪旗黑-50S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0S"/>
        <a:ea typeface=""/>
        <a:cs typeface=""/>
        <a:font script="Jpan" typeface="游ゴシック"/>
        <a:font script="Hang" typeface="맑은 고딕"/>
        <a:font script="Hans" typeface="汉仪旗黑-50S"/>
        <a:font script="Hant" typeface="新細明體"/>
        <a:font script="Arab" typeface="汉仪旗黑-50S"/>
        <a:font script="Hebr" typeface="汉仪旗黑-50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0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-50S"/>
        <a:ea typeface=""/>
        <a:cs typeface=""/>
        <a:font script="Jpan" typeface="游ゴシック"/>
        <a:font script="Hang" typeface="맑은 고딕"/>
        <a:font script="Hans" typeface="汉仪旗黑-50S"/>
        <a:font script="Hant" typeface="新細明體"/>
        <a:font script="Arab" typeface="汉仪旗黑-50S"/>
        <a:font script="Hebr" typeface="汉仪旗黑-50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0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3316</Words>
  <Application>WPS 演示</Application>
  <PresentationFormat>全屏显示(16:9)</PresentationFormat>
  <Paragraphs>389</Paragraphs>
  <Slides>18</Slides>
  <Notes>6</Notes>
  <HiddenSlides>1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宋体</vt:lpstr>
      <vt:lpstr>Wingdings</vt:lpstr>
      <vt:lpstr>汉仪旗黑-50S</vt:lpstr>
      <vt:lpstr>汉仪雅酷黑 65W</vt:lpstr>
      <vt:lpstr>等线</vt:lpstr>
      <vt:lpstr>黑体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哒哒 熊猫</dc:creator>
  <cp:lastModifiedBy>熊猫达人</cp:lastModifiedBy>
  <cp:revision>32</cp:revision>
  <dcterms:created xsi:type="dcterms:W3CDTF">2021-08-16T10:05:00Z</dcterms:created>
  <dcterms:modified xsi:type="dcterms:W3CDTF">2022-02-20T15:00:17Z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3F9209E1CB9341199601D3D1D30AA2C7</vt:lpwstr>
  </property>
  <property fmtid="{D5CDD505-2E9C-101B-9397-08002B2CF9AE}" pid="3" name="KSOProductBuildVer">
    <vt:lpwstr>2052-11.1.0.11294</vt:lpwstr>
  </property>
  <property fmtid="{D5CDD505-2E9C-101B-9397-08002B2CF9AE}" pid="4" name="KSOTemplateUUID">
    <vt:lpwstr>v1.0_mb_LV+SDepqyvUdIiB5DqFf+g==</vt:lpwstr>
  </property>
</Properties>
</file>