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'1.0' encoding='UTF-8' standalone='yes'?>
<Relationships xmlns="http://schemas.openxmlformats.org/package/2006/relationships">
 <Relationship Target="docProps/app.xml" Type="http://schemas.openxmlformats.org/officeDocument/2006/relationships/extended-properties" Id="rId3"/>
 <Relationship Target="docProps/core.xml" Type="http://schemas.openxmlformats.org/package/2006/relationships/metadata/core-properties" Id="rId2"/>
 <Relationship Target="ppt/presentation.xml" Type="http://schemas.openxmlformats.org/officeDocument/2006/relationships/officeDocument" Id="rId1"/>
 <Relationship Target="docProps/custom.xml" Type="http://schemas.openxmlformats.org/officeDocument/2006/relationships/custom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9" r:id="rId6"/>
    <p:sldId id="262" r:id="rId7"/>
    <p:sldId id="264" r:id="rId8"/>
    <p:sldId id="263" r:id="rId9"/>
    <p:sldId id="265" r:id="rId10"/>
    <p:sldId id="261" r:id="rId11"/>
    <p:sldId id="266" r:id="rId12"/>
    <p:sldId id="268" r:id="rId13"/>
    <p:sldId id="267" r:id="rId14"/>
    <p:sldId id="270" r:id="rId15"/>
    <p:sldId id="271" r:id="rId16"/>
    <p:sldId id="258" r:id="rId17"/>
    <p:sldId id="272" r:id="rId18"/>
  </p:sldIdLst>
  <p:sldSz cx="12192000" cy="6858000"/>
  <p:notesSz cx="6858000" cy="9144000"/>
  <p:embeddedFontLst>
    <p:embeddedFont>
      <p:font typeface="阿里巴巴普惠体 R" panose="00020600040101010101" pitchFamily="18" charset="-122"/>
      <p:regular r:id="rId19"/>
    </p:embeddedFont>
    <p:embeddedFont>
      <p:font typeface="Bodoni MT" panose="02070603080606020203" pitchFamily="18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9DC3E6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90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 rot="10800000">
            <a:off x="436030" y="0"/>
            <a:ext cx="6375401" cy="3213436"/>
          </a:xfrm>
          <a:prstGeom prst="triangle">
            <a:avLst>
              <a:gd name="adj" fmla="val 5044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 userDrawn="1"/>
        </p:nvSpPr>
        <p:spPr>
          <a:xfrm>
            <a:off x="0" y="1447801"/>
            <a:ext cx="3557060" cy="3533730"/>
          </a:xfrm>
          <a:prstGeom prst="diamond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>
            <a:spLocks noChangeAspect="1"/>
          </p:cNvSpPr>
          <p:nvPr userDrawn="1"/>
        </p:nvSpPr>
        <p:spPr>
          <a:xfrm rot="8100000">
            <a:off x="-1149729" y="373059"/>
            <a:ext cx="2473969" cy="2222617"/>
          </a:xfrm>
          <a:custGeom>
            <a:avLst/>
            <a:gdLst>
              <a:gd name="connsiteX0" fmla="*/ 0 w 2473969"/>
              <a:gd name="connsiteY0" fmla="*/ 1982643 h 2222617"/>
              <a:gd name="connsiteX1" fmla="*/ 0 w 2473969"/>
              <a:gd name="connsiteY1" fmla="*/ 0 h 2222617"/>
              <a:gd name="connsiteX2" fmla="*/ 2473969 w 2473969"/>
              <a:gd name="connsiteY2" fmla="*/ 0 h 2222617"/>
              <a:gd name="connsiteX3" fmla="*/ 1919172 w 2473969"/>
              <a:gd name="connsiteY3" fmla="*/ 554797 h 2222617"/>
              <a:gd name="connsiteX4" fmla="*/ 569119 w 2473969"/>
              <a:gd name="connsiteY4" fmla="*/ 554797 h 2222617"/>
              <a:gd name="connsiteX5" fmla="*/ 569119 w 2473969"/>
              <a:gd name="connsiteY5" fmla="*/ 1914270 h 2222617"/>
              <a:gd name="connsiteX6" fmla="*/ 249076 w 2473969"/>
              <a:gd name="connsiteY6" fmla="*/ 2222617 h 222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3969" h="2222617">
                <a:moveTo>
                  <a:pt x="0" y="1982643"/>
                </a:moveTo>
                <a:lnTo>
                  <a:pt x="0" y="0"/>
                </a:lnTo>
                <a:lnTo>
                  <a:pt x="2473969" y="0"/>
                </a:lnTo>
                <a:lnTo>
                  <a:pt x="1919172" y="554797"/>
                </a:lnTo>
                <a:lnTo>
                  <a:pt x="569119" y="554797"/>
                </a:lnTo>
                <a:lnTo>
                  <a:pt x="569119" y="1914270"/>
                </a:lnTo>
                <a:lnTo>
                  <a:pt x="249076" y="2222617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任意多边形 15"/>
          <p:cNvSpPr/>
          <p:nvPr userDrawn="1"/>
        </p:nvSpPr>
        <p:spPr>
          <a:xfrm rot="8100000">
            <a:off x="509288" y="5576171"/>
            <a:ext cx="2550447" cy="2577387"/>
          </a:xfrm>
          <a:custGeom>
            <a:avLst/>
            <a:gdLst>
              <a:gd name="connsiteX0" fmla="*/ 0 w 2550447"/>
              <a:gd name="connsiteY0" fmla="*/ 2577387 h 2577387"/>
              <a:gd name="connsiteX1" fmla="*/ 0 w 2550447"/>
              <a:gd name="connsiteY1" fmla="*/ 0 h 2577387"/>
              <a:gd name="connsiteX2" fmla="*/ 2550447 w 2550447"/>
              <a:gd name="connsiteY2" fmla="*/ 2550447 h 2577387"/>
              <a:gd name="connsiteX3" fmla="*/ 2523507 w 2550447"/>
              <a:gd name="connsiteY3" fmla="*/ 2577387 h 257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447" h="2577387">
                <a:moveTo>
                  <a:pt x="0" y="2577387"/>
                </a:moveTo>
                <a:lnTo>
                  <a:pt x="0" y="0"/>
                </a:lnTo>
                <a:lnTo>
                  <a:pt x="2550447" y="2550447"/>
                </a:lnTo>
                <a:lnTo>
                  <a:pt x="2523507" y="2577387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rot="13500000">
            <a:off x="-1226149" y="3793002"/>
            <a:ext cx="2452298" cy="2452298"/>
          </a:xfrm>
          <a:prstGeom prst="rtTriangl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69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A48E-12E9-4B86-A94C-F3B478134DF8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2E7-810A-4253-AE8A-CEEA08548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5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 userDrawn="1"/>
        </p:nvSpPr>
        <p:spPr>
          <a:xfrm rot="10800000">
            <a:off x="436030" y="0"/>
            <a:ext cx="6375401" cy="3213436"/>
          </a:xfrm>
          <a:prstGeom prst="triangle">
            <a:avLst>
              <a:gd name="adj" fmla="val 5044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 userDrawn="1"/>
        </p:nvSpPr>
        <p:spPr>
          <a:xfrm>
            <a:off x="0" y="1447801"/>
            <a:ext cx="3557060" cy="3533730"/>
          </a:xfrm>
          <a:prstGeom prst="diamond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>
            <a:spLocks noChangeAspect="1"/>
          </p:cNvSpPr>
          <p:nvPr userDrawn="1"/>
        </p:nvSpPr>
        <p:spPr>
          <a:xfrm rot="8100000">
            <a:off x="-1149729" y="373059"/>
            <a:ext cx="2473969" cy="2222617"/>
          </a:xfrm>
          <a:custGeom>
            <a:avLst/>
            <a:gdLst>
              <a:gd name="connsiteX0" fmla="*/ 0 w 2473969"/>
              <a:gd name="connsiteY0" fmla="*/ 1982643 h 2222617"/>
              <a:gd name="connsiteX1" fmla="*/ 0 w 2473969"/>
              <a:gd name="connsiteY1" fmla="*/ 0 h 2222617"/>
              <a:gd name="connsiteX2" fmla="*/ 2473969 w 2473969"/>
              <a:gd name="connsiteY2" fmla="*/ 0 h 2222617"/>
              <a:gd name="connsiteX3" fmla="*/ 1919172 w 2473969"/>
              <a:gd name="connsiteY3" fmla="*/ 554797 h 2222617"/>
              <a:gd name="connsiteX4" fmla="*/ 569119 w 2473969"/>
              <a:gd name="connsiteY4" fmla="*/ 554797 h 2222617"/>
              <a:gd name="connsiteX5" fmla="*/ 569119 w 2473969"/>
              <a:gd name="connsiteY5" fmla="*/ 1914270 h 2222617"/>
              <a:gd name="connsiteX6" fmla="*/ 249076 w 2473969"/>
              <a:gd name="connsiteY6" fmla="*/ 2222617 h 222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3969" h="2222617">
                <a:moveTo>
                  <a:pt x="0" y="1982643"/>
                </a:moveTo>
                <a:lnTo>
                  <a:pt x="0" y="0"/>
                </a:lnTo>
                <a:lnTo>
                  <a:pt x="2473969" y="0"/>
                </a:lnTo>
                <a:lnTo>
                  <a:pt x="1919172" y="554797"/>
                </a:lnTo>
                <a:lnTo>
                  <a:pt x="569119" y="554797"/>
                </a:lnTo>
                <a:lnTo>
                  <a:pt x="569119" y="1914270"/>
                </a:lnTo>
                <a:lnTo>
                  <a:pt x="249076" y="2222617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" y="3253624"/>
            <a:ext cx="1770034" cy="3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9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等腰三角形 12"/>
          <p:cNvSpPr/>
          <p:nvPr userDrawn="1"/>
        </p:nvSpPr>
        <p:spPr>
          <a:xfrm rot="10800000">
            <a:off x="436030" y="0"/>
            <a:ext cx="6375401" cy="3213436"/>
          </a:xfrm>
          <a:prstGeom prst="triangle">
            <a:avLst>
              <a:gd name="adj" fmla="val 5044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菱形 13"/>
          <p:cNvSpPr/>
          <p:nvPr userDrawn="1"/>
        </p:nvSpPr>
        <p:spPr>
          <a:xfrm>
            <a:off x="0" y="1447801"/>
            <a:ext cx="3557060" cy="3533730"/>
          </a:xfrm>
          <a:prstGeom prst="diamond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>
            <a:spLocks noChangeAspect="1"/>
          </p:cNvSpPr>
          <p:nvPr userDrawn="1"/>
        </p:nvSpPr>
        <p:spPr>
          <a:xfrm rot="8100000">
            <a:off x="-1149729" y="373059"/>
            <a:ext cx="2473969" cy="2222617"/>
          </a:xfrm>
          <a:custGeom>
            <a:avLst/>
            <a:gdLst>
              <a:gd name="connsiteX0" fmla="*/ 0 w 2473969"/>
              <a:gd name="connsiteY0" fmla="*/ 1982643 h 2222617"/>
              <a:gd name="connsiteX1" fmla="*/ 0 w 2473969"/>
              <a:gd name="connsiteY1" fmla="*/ 0 h 2222617"/>
              <a:gd name="connsiteX2" fmla="*/ 2473969 w 2473969"/>
              <a:gd name="connsiteY2" fmla="*/ 0 h 2222617"/>
              <a:gd name="connsiteX3" fmla="*/ 1919172 w 2473969"/>
              <a:gd name="connsiteY3" fmla="*/ 554797 h 2222617"/>
              <a:gd name="connsiteX4" fmla="*/ 569119 w 2473969"/>
              <a:gd name="connsiteY4" fmla="*/ 554797 h 2222617"/>
              <a:gd name="connsiteX5" fmla="*/ 569119 w 2473969"/>
              <a:gd name="connsiteY5" fmla="*/ 1914270 h 2222617"/>
              <a:gd name="connsiteX6" fmla="*/ 249076 w 2473969"/>
              <a:gd name="connsiteY6" fmla="*/ 2222617 h 222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3969" h="2222617">
                <a:moveTo>
                  <a:pt x="0" y="1982643"/>
                </a:moveTo>
                <a:lnTo>
                  <a:pt x="0" y="0"/>
                </a:lnTo>
                <a:lnTo>
                  <a:pt x="2473969" y="0"/>
                </a:lnTo>
                <a:lnTo>
                  <a:pt x="1919172" y="554797"/>
                </a:lnTo>
                <a:lnTo>
                  <a:pt x="569119" y="554797"/>
                </a:lnTo>
                <a:lnTo>
                  <a:pt x="569119" y="1914270"/>
                </a:lnTo>
                <a:lnTo>
                  <a:pt x="249076" y="2222617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D0D280C-FFD6-4F24-8ED7-D73A2454EE28}"/>
              </a:ext>
            </a:extLst>
          </p:cNvPr>
          <p:cNvSpPr/>
          <p:nvPr userDrawn="1"/>
        </p:nvSpPr>
        <p:spPr>
          <a:xfrm rot="18900000">
            <a:off x="2058531" y="4423034"/>
            <a:ext cx="1500584" cy="1500584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F745CBB-41F8-410E-86F8-058716316590}"/>
              </a:ext>
            </a:extLst>
          </p:cNvPr>
          <p:cNvSpPr/>
          <p:nvPr userDrawn="1"/>
        </p:nvSpPr>
        <p:spPr>
          <a:xfrm rot="18900000">
            <a:off x="1999184" y="6061860"/>
            <a:ext cx="545312" cy="54531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6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A48E-12E9-4B86-A94C-F3B478134DF8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2E7-810A-4253-AE8A-CEEA08548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93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A48E-12E9-4B86-A94C-F3B478134DF8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2E7-810A-4253-AE8A-CEEA08548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45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ChangeAspect="1"/>
          </p:cNvSpPr>
          <p:nvPr userDrawn="1"/>
        </p:nvSpPr>
        <p:spPr>
          <a:xfrm rot="8100000">
            <a:off x="-197198" y="204995"/>
            <a:ext cx="394396" cy="354326"/>
          </a:xfrm>
          <a:custGeom>
            <a:avLst/>
            <a:gdLst>
              <a:gd name="connsiteX0" fmla="*/ 0 w 2473969"/>
              <a:gd name="connsiteY0" fmla="*/ 1982643 h 2222617"/>
              <a:gd name="connsiteX1" fmla="*/ 0 w 2473969"/>
              <a:gd name="connsiteY1" fmla="*/ 0 h 2222617"/>
              <a:gd name="connsiteX2" fmla="*/ 2473969 w 2473969"/>
              <a:gd name="connsiteY2" fmla="*/ 0 h 2222617"/>
              <a:gd name="connsiteX3" fmla="*/ 1919172 w 2473969"/>
              <a:gd name="connsiteY3" fmla="*/ 554797 h 2222617"/>
              <a:gd name="connsiteX4" fmla="*/ 569119 w 2473969"/>
              <a:gd name="connsiteY4" fmla="*/ 554797 h 2222617"/>
              <a:gd name="connsiteX5" fmla="*/ 569119 w 2473969"/>
              <a:gd name="connsiteY5" fmla="*/ 1914270 h 2222617"/>
              <a:gd name="connsiteX6" fmla="*/ 249076 w 2473969"/>
              <a:gd name="connsiteY6" fmla="*/ 2222617 h 222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3969" h="2222617">
                <a:moveTo>
                  <a:pt x="0" y="1982643"/>
                </a:moveTo>
                <a:lnTo>
                  <a:pt x="0" y="0"/>
                </a:lnTo>
                <a:lnTo>
                  <a:pt x="2473969" y="0"/>
                </a:lnTo>
                <a:lnTo>
                  <a:pt x="1919172" y="554797"/>
                </a:lnTo>
                <a:lnTo>
                  <a:pt x="569119" y="554797"/>
                </a:lnTo>
                <a:lnTo>
                  <a:pt x="569119" y="1914270"/>
                </a:lnTo>
                <a:lnTo>
                  <a:pt x="249076" y="2222617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4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39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A48E-12E9-4B86-A94C-F3B478134DF8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2E7-810A-4253-AE8A-CEEA08548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11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A48E-12E9-4B86-A94C-F3B478134DF8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2E7-810A-4253-AE8A-CEEA08548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80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A48E-12E9-4B86-A94C-F3B478134DF8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2E7-810A-4253-AE8A-CEEA08548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9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58651" y="575163"/>
            <a:ext cx="1532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bg1"/>
                </a:solidFill>
                <a:latin typeface="Bodoni MT" panose="02070603080606020203" pitchFamily="18" charset="0"/>
              </a:rPr>
              <a:t>Logo</a:t>
            </a:r>
            <a:endParaRPr lang="zh-CN" altLang="en-US" sz="4400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30632" y="2165559"/>
            <a:ext cx="6756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/>
              <a:t>工作总结汇报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59240" y="3650209"/>
            <a:ext cx="6312916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Lorem ipsum dolor sit amet, consectetuer adipiscing elit. Maecenas porttitor congue massa. Fusce posuere, magna sed pulvinar ultricies, purus lectus malesuada libero, </a:t>
            </a:r>
            <a:r>
              <a:rPr lang="en-US" altLang="zh-CN" sz="1000"/>
              <a:t>sit amet</a:t>
            </a:r>
            <a:endParaRPr lang="en-US" altLang="zh-CN" sz="1000" dirty="0"/>
          </a:p>
        </p:txBody>
      </p:sp>
      <p:grpSp>
        <p:nvGrpSpPr>
          <p:cNvPr id="19" name="组合 18"/>
          <p:cNvGrpSpPr/>
          <p:nvPr/>
        </p:nvGrpSpPr>
        <p:grpSpPr>
          <a:xfrm>
            <a:off x="6246328" y="4873363"/>
            <a:ext cx="4338739" cy="370591"/>
            <a:chOff x="5472011" y="4459857"/>
            <a:chExt cx="4338739" cy="370591"/>
          </a:xfrm>
        </p:grpSpPr>
        <p:sp>
          <p:nvSpPr>
            <p:cNvPr id="3" name="文本框 2"/>
            <p:cNvSpPr txBox="1"/>
            <p:nvPr/>
          </p:nvSpPr>
          <p:spPr>
            <a:xfrm>
              <a:off x="5472011" y="4459857"/>
              <a:ext cx="1538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/>
                <a:t>汇报</a:t>
              </a:r>
              <a:r>
                <a:rPr lang="zh-CN" altLang="en-US"/>
                <a:t>：稻壳儿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05686" y="4459857"/>
              <a:ext cx="1605064" cy="37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/>
                <a:t>时间</a:t>
              </a:r>
              <a:r>
                <a:rPr lang="zh-CN" altLang="en-US"/>
                <a:t>：</a:t>
              </a:r>
              <a:r>
                <a:rPr lang="en-US" altLang="zh-CN"/>
                <a:t>2019.10</a:t>
              </a: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77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ValueShape1">
            <a:extLst>
              <a:ext uri="{FF2B5EF4-FFF2-40B4-BE49-F238E27FC236}">
                <a16:creationId xmlns:a16="http://schemas.microsoft.com/office/drawing/2014/main" id="{5A9379C7-3DC5-405E-A057-4211314B85E5}"/>
              </a:ext>
            </a:extLst>
          </p:cNvPr>
          <p:cNvSpPr>
            <a:spLocks/>
          </p:cNvSpPr>
          <p:nvPr/>
        </p:nvSpPr>
        <p:spPr bwMode="auto">
          <a:xfrm>
            <a:off x="2101453" y="2494720"/>
            <a:ext cx="2436968" cy="2457903"/>
          </a:xfrm>
          <a:custGeom>
            <a:avLst/>
            <a:gdLst>
              <a:gd name="T0" fmla="*/ 0 w 868"/>
              <a:gd name="T1" fmla="*/ 0 h 1290"/>
              <a:gd name="T2" fmla="*/ 0 w 868"/>
              <a:gd name="T3" fmla="*/ 1169 h 1290"/>
              <a:gd name="T4" fmla="*/ 304 w 868"/>
              <a:gd name="T5" fmla="*/ 1169 h 1290"/>
              <a:gd name="T6" fmla="*/ 436 w 868"/>
              <a:gd name="T7" fmla="*/ 1290 h 1290"/>
              <a:gd name="T8" fmla="*/ 564 w 868"/>
              <a:gd name="T9" fmla="*/ 1169 h 1290"/>
              <a:gd name="T10" fmla="*/ 868 w 868"/>
              <a:gd name="T11" fmla="*/ 1169 h 1290"/>
              <a:gd name="T12" fmla="*/ 868 w 868"/>
              <a:gd name="T13" fmla="*/ 0 h 1290"/>
              <a:gd name="T14" fmla="*/ 0 w 868"/>
              <a:gd name="T15" fmla="*/ 0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8" h="1290">
                <a:moveTo>
                  <a:pt x="0" y="0"/>
                </a:moveTo>
                <a:lnTo>
                  <a:pt x="0" y="1169"/>
                </a:lnTo>
                <a:lnTo>
                  <a:pt x="304" y="1169"/>
                </a:lnTo>
                <a:lnTo>
                  <a:pt x="436" y="1290"/>
                </a:lnTo>
                <a:lnTo>
                  <a:pt x="564" y="1169"/>
                </a:lnTo>
                <a:lnTo>
                  <a:pt x="868" y="1169"/>
                </a:lnTo>
                <a:lnTo>
                  <a:pt x="868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1158019" y="5436700"/>
            <a:ext cx="9884353" cy="0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2213278" y="2777082"/>
            <a:ext cx="2213318" cy="161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>
                <a:solidFill>
                  <a:schemeClr val="bg1"/>
                </a:solidFill>
              </a:rPr>
              <a:t>请在此处输入文本内容，内容言简意赅，板面整洁美观请在此处输入文本内容，内容言简意赅，板面整洁美观</a:t>
            </a:r>
          </a:p>
        </p:txBody>
      </p:sp>
      <p:sp>
        <p:nvSpPr>
          <p:cNvPr id="80" name="椭圆 79"/>
          <p:cNvSpPr/>
          <p:nvPr/>
        </p:nvSpPr>
        <p:spPr>
          <a:xfrm>
            <a:off x="2844327" y="4967069"/>
            <a:ext cx="936000" cy="93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2916816" y="5204236"/>
            <a:ext cx="79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>
                <a:solidFill>
                  <a:schemeClr val="bg1"/>
                </a:solidFill>
              </a:rPr>
              <a:t>50%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2608737" y="1912358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输入标题</a:t>
            </a:r>
          </a:p>
        </p:txBody>
      </p:sp>
      <p:sp>
        <p:nvSpPr>
          <p:cNvPr id="83" name="ValueShape1">
            <a:extLst>
              <a:ext uri="{FF2B5EF4-FFF2-40B4-BE49-F238E27FC236}">
                <a16:creationId xmlns:a16="http://schemas.microsoft.com/office/drawing/2014/main" id="{5A9379C7-3DC5-405E-A057-4211314B85E5}"/>
              </a:ext>
            </a:extLst>
          </p:cNvPr>
          <p:cNvSpPr>
            <a:spLocks/>
          </p:cNvSpPr>
          <p:nvPr/>
        </p:nvSpPr>
        <p:spPr bwMode="auto">
          <a:xfrm>
            <a:off x="4907601" y="2493291"/>
            <a:ext cx="2436968" cy="2457903"/>
          </a:xfrm>
          <a:custGeom>
            <a:avLst/>
            <a:gdLst>
              <a:gd name="T0" fmla="*/ 0 w 868"/>
              <a:gd name="T1" fmla="*/ 0 h 1290"/>
              <a:gd name="T2" fmla="*/ 0 w 868"/>
              <a:gd name="T3" fmla="*/ 1169 h 1290"/>
              <a:gd name="T4" fmla="*/ 304 w 868"/>
              <a:gd name="T5" fmla="*/ 1169 h 1290"/>
              <a:gd name="T6" fmla="*/ 436 w 868"/>
              <a:gd name="T7" fmla="*/ 1290 h 1290"/>
              <a:gd name="T8" fmla="*/ 564 w 868"/>
              <a:gd name="T9" fmla="*/ 1169 h 1290"/>
              <a:gd name="T10" fmla="*/ 868 w 868"/>
              <a:gd name="T11" fmla="*/ 1169 h 1290"/>
              <a:gd name="T12" fmla="*/ 868 w 868"/>
              <a:gd name="T13" fmla="*/ 0 h 1290"/>
              <a:gd name="T14" fmla="*/ 0 w 868"/>
              <a:gd name="T15" fmla="*/ 0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8" h="1290">
                <a:moveTo>
                  <a:pt x="0" y="0"/>
                </a:moveTo>
                <a:lnTo>
                  <a:pt x="0" y="1169"/>
                </a:lnTo>
                <a:lnTo>
                  <a:pt x="304" y="1169"/>
                </a:lnTo>
                <a:lnTo>
                  <a:pt x="436" y="1290"/>
                </a:lnTo>
                <a:lnTo>
                  <a:pt x="564" y="1169"/>
                </a:lnTo>
                <a:lnTo>
                  <a:pt x="868" y="1169"/>
                </a:lnTo>
                <a:lnTo>
                  <a:pt x="868" y="0"/>
                </a:lnTo>
                <a:lnTo>
                  <a:pt x="0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019426" y="2775653"/>
            <a:ext cx="2213318" cy="161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>
                <a:solidFill>
                  <a:schemeClr val="bg1"/>
                </a:solidFill>
              </a:rPr>
              <a:t>请在此处输入文本内容，内容言简意赅，板面整洁美观请在此处输入文本内容，内容言简意赅，板面整洁美观</a:t>
            </a:r>
          </a:p>
        </p:txBody>
      </p:sp>
      <p:sp>
        <p:nvSpPr>
          <p:cNvPr id="85" name="椭圆 84"/>
          <p:cNvSpPr/>
          <p:nvPr/>
        </p:nvSpPr>
        <p:spPr>
          <a:xfrm>
            <a:off x="5650475" y="4965640"/>
            <a:ext cx="936000" cy="936000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文本框 85"/>
          <p:cNvSpPr txBox="1"/>
          <p:nvPr/>
        </p:nvSpPr>
        <p:spPr>
          <a:xfrm>
            <a:off x="5722964" y="5202807"/>
            <a:ext cx="79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>
                <a:solidFill>
                  <a:schemeClr val="bg1"/>
                </a:solidFill>
              </a:rPr>
              <a:t>80%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5414885" y="1910929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输入标题</a:t>
            </a:r>
          </a:p>
        </p:txBody>
      </p:sp>
      <p:sp>
        <p:nvSpPr>
          <p:cNvPr id="88" name="ValueShape1">
            <a:extLst>
              <a:ext uri="{FF2B5EF4-FFF2-40B4-BE49-F238E27FC236}">
                <a16:creationId xmlns:a16="http://schemas.microsoft.com/office/drawing/2014/main" id="{5A9379C7-3DC5-405E-A057-4211314B85E5}"/>
              </a:ext>
            </a:extLst>
          </p:cNvPr>
          <p:cNvSpPr>
            <a:spLocks/>
          </p:cNvSpPr>
          <p:nvPr/>
        </p:nvSpPr>
        <p:spPr bwMode="auto">
          <a:xfrm>
            <a:off x="7713749" y="2491862"/>
            <a:ext cx="2436968" cy="2457903"/>
          </a:xfrm>
          <a:custGeom>
            <a:avLst/>
            <a:gdLst>
              <a:gd name="T0" fmla="*/ 0 w 868"/>
              <a:gd name="T1" fmla="*/ 0 h 1290"/>
              <a:gd name="T2" fmla="*/ 0 w 868"/>
              <a:gd name="T3" fmla="*/ 1169 h 1290"/>
              <a:gd name="T4" fmla="*/ 304 w 868"/>
              <a:gd name="T5" fmla="*/ 1169 h 1290"/>
              <a:gd name="T6" fmla="*/ 436 w 868"/>
              <a:gd name="T7" fmla="*/ 1290 h 1290"/>
              <a:gd name="T8" fmla="*/ 564 w 868"/>
              <a:gd name="T9" fmla="*/ 1169 h 1290"/>
              <a:gd name="T10" fmla="*/ 868 w 868"/>
              <a:gd name="T11" fmla="*/ 1169 h 1290"/>
              <a:gd name="T12" fmla="*/ 868 w 868"/>
              <a:gd name="T13" fmla="*/ 0 h 1290"/>
              <a:gd name="T14" fmla="*/ 0 w 868"/>
              <a:gd name="T15" fmla="*/ 0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8" h="1290">
                <a:moveTo>
                  <a:pt x="0" y="0"/>
                </a:moveTo>
                <a:lnTo>
                  <a:pt x="0" y="1169"/>
                </a:lnTo>
                <a:lnTo>
                  <a:pt x="304" y="1169"/>
                </a:lnTo>
                <a:lnTo>
                  <a:pt x="436" y="1290"/>
                </a:lnTo>
                <a:lnTo>
                  <a:pt x="564" y="1169"/>
                </a:lnTo>
                <a:lnTo>
                  <a:pt x="868" y="1169"/>
                </a:lnTo>
                <a:lnTo>
                  <a:pt x="868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7825574" y="2774224"/>
            <a:ext cx="2213318" cy="161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>
                <a:solidFill>
                  <a:schemeClr val="bg1"/>
                </a:solidFill>
              </a:rPr>
              <a:t>请在此处输入文本内容，内容言简意赅，板面整洁美观请在此处输入文本内容，内容言简意赅，板面整洁美观</a:t>
            </a:r>
          </a:p>
        </p:txBody>
      </p:sp>
      <p:sp>
        <p:nvSpPr>
          <p:cNvPr id="90" name="椭圆 89"/>
          <p:cNvSpPr/>
          <p:nvPr/>
        </p:nvSpPr>
        <p:spPr>
          <a:xfrm>
            <a:off x="8456623" y="4964211"/>
            <a:ext cx="936000" cy="93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文本框 90"/>
          <p:cNvSpPr txBox="1"/>
          <p:nvPr/>
        </p:nvSpPr>
        <p:spPr>
          <a:xfrm>
            <a:off x="8529112" y="5201378"/>
            <a:ext cx="79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>
                <a:solidFill>
                  <a:schemeClr val="bg1"/>
                </a:solidFill>
              </a:rPr>
              <a:t>90%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8221033" y="1909500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输入标题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1FC5E61-A73B-45B9-883E-91ACDDC71BD0}"/>
              </a:ext>
            </a:extLst>
          </p:cNvPr>
          <p:cNvSpPr txBox="1"/>
          <p:nvPr/>
        </p:nvSpPr>
        <p:spPr>
          <a:xfrm>
            <a:off x="371789" y="140676"/>
            <a:ext cx="262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/>
              <a:t>工作完成进度</a:t>
            </a:r>
          </a:p>
        </p:txBody>
      </p:sp>
    </p:spTree>
    <p:extLst>
      <p:ext uri="{BB962C8B-B14F-4D97-AF65-F5344CB8AC3E}">
        <p14:creationId xmlns:p14="http://schemas.microsoft.com/office/powerpoint/2010/main" val="179512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39628" y="1634987"/>
            <a:ext cx="936000" cy="936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13175" y="2897824"/>
            <a:ext cx="4565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spc="300"/>
              <a:t>整体改进实施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55145" y="1647657"/>
            <a:ext cx="99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</a:rPr>
              <a:t>03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83337" y="3959150"/>
            <a:ext cx="5425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Lorem ipsum dolor sit amet, consectetuer adipiscing elit. Maecenas porttitor congue massa. Fusce posuere, magna sed pulvinar ultricies, purus lectus malesuada libero, </a:t>
            </a:r>
            <a:r>
              <a:rPr lang="en-US" altLang="zh-CN" sz="1000"/>
              <a:t>sit amet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238307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36" y="1780905"/>
            <a:ext cx="3362969" cy="1544284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36" y="4028243"/>
            <a:ext cx="3362969" cy="1819538"/>
          </a:xfrm>
          <a:prstGeom prst="rect">
            <a:avLst/>
          </a:prstGeom>
          <a:ln>
            <a:solidFill>
              <a:srgbClr val="5B9BD5"/>
            </a:solidFill>
          </a:ln>
        </p:spPr>
      </p:pic>
      <p:sp>
        <p:nvSpPr>
          <p:cNvPr id="5" name="等腰三角形 4">
            <a:extLst>
              <a:ext uri="{FF2B5EF4-FFF2-40B4-BE49-F238E27FC236}">
                <a16:creationId xmlns:a16="http://schemas.microsoft.com/office/drawing/2014/main" id="{8A1A27F4-862F-4E77-B084-039E72DE0331}"/>
              </a:ext>
            </a:extLst>
          </p:cNvPr>
          <p:cNvSpPr/>
          <p:nvPr/>
        </p:nvSpPr>
        <p:spPr>
          <a:xfrm flipV="1">
            <a:off x="4380088" y="2235600"/>
            <a:ext cx="294362" cy="245558"/>
          </a:xfrm>
          <a:prstGeom prst="triangle">
            <a:avLst>
              <a:gd name="adj" fmla="val 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文本框 10">
            <a:extLst>
              <a:ext uri="{FF2B5EF4-FFF2-40B4-BE49-F238E27FC236}">
                <a16:creationId xmlns:a16="http://schemas.microsoft.com/office/drawing/2014/main" id="{4715D1B7-FD5C-4CDD-BDE2-7CC8306BB462}"/>
              </a:ext>
            </a:extLst>
          </p:cNvPr>
          <p:cNvSpPr txBox="1"/>
          <p:nvPr/>
        </p:nvSpPr>
        <p:spPr>
          <a:xfrm flipH="1">
            <a:off x="3537200" y="1780905"/>
            <a:ext cx="1137250" cy="461665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b="1">
                <a:solidFill>
                  <a:schemeClr val="bg1"/>
                </a:solidFill>
                <a:latin typeface="+mj-lt"/>
              </a:rPr>
              <a:t>关键词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8A1A27F4-862F-4E77-B084-039E72DE0331}"/>
              </a:ext>
            </a:extLst>
          </p:cNvPr>
          <p:cNvSpPr/>
          <p:nvPr/>
        </p:nvSpPr>
        <p:spPr>
          <a:xfrm flipV="1">
            <a:off x="4388555" y="4482938"/>
            <a:ext cx="294362" cy="245558"/>
          </a:xfrm>
          <a:prstGeom prst="triangle">
            <a:avLst>
              <a:gd name="adj" fmla="val 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文本框 10">
            <a:extLst>
              <a:ext uri="{FF2B5EF4-FFF2-40B4-BE49-F238E27FC236}">
                <a16:creationId xmlns:a16="http://schemas.microsoft.com/office/drawing/2014/main" id="{4715D1B7-FD5C-4CDD-BDE2-7CC8306BB462}"/>
              </a:ext>
            </a:extLst>
          </p:cNvPr>
          <p:cNvSpPr txBox="1"/>
          <p:nvPr/>
        </p:nvSpPr>
        <p:spPr>
          <a:xfrm flipH="1">
            <a:off x="3545667" y="4028243"/>
            <a:ext cx="1137250" cy="461665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b="1">
                <a:solidFill>
                  <a:schemeClr val="bg1"/>
                </a:solidFill>
                <a:latin typeface="+mj-lt"/>
              </a:rPr>
              <a:t>关键词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037385" y="1690637"/>
            <a:ext cx="523454" cy="508466"/>
            <a:chOff x="9004521" y="2382361"/>
            <a:chExt cx="802596" cy="779616"/>
          </a:xfrm>
        </p:grpSpPr>
        <p:sp>
          <p:nvSpPr>
            <p:cNvPr id="18" name="iṩlíḓê"/>
            <p:cNvSpPr/>
            <p:nvPr/>
          </p:nvSpPr>
          <p:spPr>
            <a:xfrm>
              <a:off x="9004521" y="2382361"/>
              <a:ext cx="802596" cy="779616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字魂59号-创粗黑" panose="00000500000000000000" pitchFamily="2" charset="-122"/>
              </a:endParaRPr>
            </a:p>
          </p:txBody>
        </p:sp>
        <p:grpSp>
          <p:nvGrpSpPr>
            <p:cNvPr id="19" name="íṩḻïḋé"/>
            <p:cNvGrpSpPr/>
            <p:nvPr/>
          </p:nvGrpSpPr>
          <p:grpSpPr>
            <a:xfrm>
              <a:off x="9189528" y="2559472"/>
              <a:ext cx="432583" cy="434967"/>
              <a:chOff x="7299325" y="1482725"/>
              <a:chExt cx="576263" cy="579438"/>
            </a:xfrm>
            <a:solidFill>
              <a:schemeClr val="bg1"/>
            </a:solidFill>
          </p:grpSpPr>
          <p:sp>
            <p:nvSpPr>
              <p:cNvPr id="20" name="iśļíḓè"/>
              <p:cNvSpPr>
                <a:spLocks/>
              </p:cNvSpPr>
              <p:nvPr/>
            </p:nvSpPr>
            <p:spPr bwMode="auto">
              <a:xfrm>
                <a:off x="7299325" y="1482725"/>
                <a:ext cx="576263" cy="35718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1"/>
                  </a:cxn>
                  <a:cxn ang="0">
                    <a:pos x="0" y="54"/>
                  </a:cxn>
                  <a:cxn ang="0">
                    <a:pos x="28" y="54"/>
                  </a:cxn>
                  <a:cxn ang="0">
                    <a:pos x="38" y="17"/>
                  </a:cxn>
                  <a:cxn ang="0">
                    <a:pos x="42" y="14"/>
                  </a:cxn>
                  <a:cxn ang="0">
                    <a:pos x="45" y="17"/>
                  </a:cxn>
                  <a:cxn ang="0">
                    <a:pos x="49" y="63"/>
                  </a:cxn>
                  <a:cxn ang="0">
                    <a:pos x="55" y="33"/>
                  </a:cxn>
                  <a:cxn ang="0">
                    <a:pos x="59" y="30"/>
                  </a:cxn>
                  <a:cxn ang="0">
                    <a:pos x="63" y="32"/>
                  </a:cxn>
                  <a:cxn ang="0">
                    <a:pos x="71" y="54"/>
                  </a:cxn>
                  <a:cxn ang="0">
                    <a:pos x="102" y="55"/>
                  </a:cxn>
                  <a:cxn ang="0">
                    <a:pos x="102" y="5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02" h="63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52"/>
                      <a:pt x="0" y="53"/>
                      <a:pt x="0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5"/>
                      <a:pt x="40" y="14"/>
                      <a:pt x="42" y="14"/>
                    </a:cubicBezTo>
                    <a:cubicBezTo>
                      <a:pt x="43" y="14"/>
                      <a:pt x="45" y="15"/>
                      <a:pt x="45" y="17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6" y="31"/>
                      <a:pt x="57" y="30"/>
                      <a:pt x="59" y="30"/>
                    </a:cubicBezTo>
                    <a:cubicBezTo>
                      <a:pt x="61" y="30"/>
                      <a:pt x="62" y="31"/>
                      <a:pt x="63" y="32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102" y="53"/>
                      <a:pt x="102" y="52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1" name="ïSḻîḍé"/>
              <p:cNvSpPr>
                <a:spLocks/>
              </p:cNvSpPr>
              <p:nvPr/>
            </p:nvSpPr>
            <p:spPr bwMode="auto">
              <a:xfrm>
                <a:off x="7304088" y="1709738"/>
                <a:ext cx="566738" cy="352425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59" y="7"/>
                  </a:cxn>
                  <a:cxn ang="0">
                    <a:pos x="50" y="50"/>
                  </a:cxn>
                  <a:cxn ang="0">
                    <a:pos x="46" y="53"/>
                  </a:cxn>
                  <a:cxn ang="0">
                    <a:pos x="46" y="53"/>
                  </a:cxn>
                  <a:cxn ang="0">
                    <a:pos x="43" y="50"/>
                  </a:cxn>
                  <a:cxn ang="0">
                    <a:pos x="38" y="0"/>
                  </a:cxn>
                  <a:cxn ang="0">
                    <a:pos x="34" y="19"/>
                  </a:cxn>
                  <a:cxn ang="0">
                    <a:pos x="30" y="22"/>
                  </a:cxn>
                  <a:cxn ang="0">
                    <a:pos x="0" y="22"/>
                  </a:cxn>
                  <a:cxn ang="0">
                    <a:pos x="50" y="62"/>
                  </a:cxn>
                  <a:cxn ang="0">
                    <a:pos x="100" y="22"/>
                  </a:cxn>
                  <a:cxn ang="0">
                    <a:pos x="67" y="22"/>
                  </a:cxn>
                  <a:cxn ang="0">
                    <a:pos x="63" y="19"/>
                  </a:cxn>
                  <a:cxn ang="0">
                    <a:pos x="63" y="19"/>
                  </a:cxn>
                  <a:cxn ang="0">
                    <a:pos x="63" y="19"/>
                  </a:cxn>
                </a:cxnLst>
                <a:rect l="0" t="0" r="r" b="b"/>
                <a:pathLst>
                  <a:path w="100" h="62">
                    <a:moveTo>
                      <a:pt x="63" y="19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2"/>
                      <a:pt x="48" y="53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4" y="53"/>
                      <a:pt x="43" y="52"/>
                      <a:pt x="43" y="5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21"/>
                      <a:pt x="32" y="22"/>
                      <a:pt x="3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45"/>
                      <a:pt x="26" y="62"/>
                      <a:pt x="50" y="62"/>
                    </a:cubicBezTo>
                    <a:cubicBezTo>
                      <a:pt x="75" y="62"/>
                      <a:pt x="95" y="45"/>
                      <a:pt x="100" y="22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5" y="22"/>
                      <a:pt x="64" y="21"/>
                      <a:pt x="63" y="19"/>
                    </a:cubicBezTo>
                    <a:close/>
                    <a:moveTo>
                      <a:pt x="63" y="19"/>
                    </a:moveTo>
                    <a:cubicBezTo>
                      <a:pt x="63" y="19"/>
                      <a:pt x="63" y="19"/>
                      <a:pt x="63" y="1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6681501" y="2185343"/>
            <a:ext cx="4062699" cy="60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/>
              <a:t>请在此处输入文本内容，内容言简意赅，板面整洁美观请在此处输入文本内容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681500" y="2883903"/>
            <a:ext cx="4062699" cy="575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/>
              <a:t>请在此处输入文本内容，内容言简意赅，板面整洁美观请在此处输入文本内容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037386" y="4075378"/>
            <a:ext cx="523454" cy="508466"/>
            <a:chOff x="4473117" y="2382361"/>
            <a:chExt cx="802596" cy="779616"/>
          </a:xfrm>
        </p:grpSpPr>
        <p:sp>
          <p:nvSpPr>
            <p:cNvPr id="9" name="îSḷíḍè"/>
            <p:cNvSpPr/>
            <p:nvPr/>
          </p:nvSpPr>
          <p:spPr>
            <a:xfrm>
              <a:off x="4473117" y="2382361"/>
              <a:ext cx="802596" cy="779616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字魂59号-创粗黑" panose="00000500000000000000" pitchFamily="2" charset="-122"/>
              </a:endParaRPr>
            </a:p>
          </p:txBody>
        </p:sp>
        <p:grpSp>
          <p:nvGrpSpPr>
            <p:cNvPr id="10" name="íṩḷíḍê"/>
            <p:cNvGrpSpPr/>
            <p:nvPr/>
          </p:nvGrpSpPr>
          <p:grpSpPr>
            <a:xfrm>
              <a:off x="4684160" y="2524137"/>
              <a:ext cx="380510" cy="465213"/>
              <a:chOff x="4106863" y="2003425"/>
              <a:chExt cx="927100" cy="1133476"/>
            </a:xfrm>
            <a:solidFill>
              <a:schemeClr val="bg1"/>
            </a:solidFill>
          </p:grpSpPr>
          <p:sp>
            <p:nvSpPr>
              <p:cNvPr id="11" name="ïṣ1iďé"/>
              <p:cNvSpPr>
                <a:spLocks/>
              </p:cNvSpPr>
              <p:nvPr/>
            </p:nvSpPr>
            <p:spPr bwMode="auto">
              <a:xfrm>
                <a:off x="4106863" y="2484438"/>
                <a:ext cx="927100" cy="652463"/>
              </a:xfrm>
              <a:custGeom>
                <a:avLst/>
                <a:gdLst/>
                <a:ahLst/>
                <a:cxnLst>
                  <a:cxn ang="0">
                    <a:pos x="20" y="172"/>
                  </a:cxn>
                  <a:cxn ang="0">
                    <a:pos x="224" y="172"/>
                  </a:cxn>
                  <a:cxn ang="0">
                    <a:pos x="244" y="153"/>
                  </a:cxn>
                  <a:cxn ang="0">
                    <a:pos x="244" y="20"/>
                  </a:cxn>
                  <a:cxn ang="0">
                    <a:pos x="224" y="0"/>
                  </a:cxn>
                  <a:cxn ang="0">
                    <a:pos x="195" y="0"/>
                  </a:cxn>
                  <a:cxn ang="0">
                    <a:pos x="195" y="40"/>
                  </a:cxn>
                  <a:cxn ang="0">
                    <a:pos x="215" y="66"/>
                  </a:cxn>
                  <a:cxn ang="0">
                    <a:pos x="215" y="88"/>
                  </a:cxn>
                  <a:cxn ang="0">
                    <a:pos x="199" y="88"/>
                  </a:cxn>
                  <a:cxn ang="0">
                    <a:pos x="199" y="66"/>
                  </a:cxn>
                  <a:cxn ang="0">
                    <a:pos x="187" y="54"/>
                  </a:cxn>
                  <a:cxn ang="0">
                    <a:pos x="175" y="66"/>
                  </a:cxn>
                  <a:cxn ang="0">
                    <a:pos x="175" y="88"/>
                  </a:cxn>
                  <a:cxn ang="0">
                    <a:pos x="159" y="88"/>
                  </a:cxn>
                  <a:cxn ang="0">
                    <a:pos x="159" y="66"/>
                  </a:cxn>
                  <a:cxn ang="0">
                    <a:pos x="179" y="40"/>
                  </a:cxn>
                  <a:cxn ang="0">
                    <a:pos x="179" y="1"/>
                  </a:cxn>
                  <a:cxn ang="0">
                    <a:pos x="122" y="25"/>
                  </a:cxn>
                  <a:cxn ang="0">
                    <a:pos x="67" y="3"/>
                  </a:cxn>
                  <a:cxn ang="0">
                    <a:pos x="67" y="46"/>
                  </a:cxn>
                  <a:cxn ang="0">
                    <a:pos x="85" y="70"/>
                  </a:cxn>
                  <a:cxn ang="0">
                    <a:pos x="59" y="96"/>
                  </a:cxn>
                  <a:cxn ang="0">
                    <a:pos x="33" y="70"/>
                  </a:cxn>
                  <a:cxn ang="0">
                    <a:pos x="51" y="46"/>
                  </a:cxn>
                  <a:cxn ang="0">
                    <a:pos x="51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153"/>
                  </a:cxn>
                  <a:cxn ang="0">
                    <a:pos x="20" y="172"/>
                  </a:cxn>
                  <a:cxn ang="0">
                    <a:pos x="20" y="172"/>
                  </a:cxn>
                  <a:cxn ang="0">
                    <a:pos x="20" y="172"/>
                  </a:cxn>
                </a:cxnLst>
                <a:rect l="0" t="0" r="r" b="b"/>
                <a:pathLst>
                  <a:path w="244" h="172">
                    <a:moveTo>
                      <a:pt x="20" y="172"/>
                    </a:moveTo>
                    <a:cubicBezTo>
                      <a:pt x="224" y="172"/>
                      <a:pt x="224" y="172"/>
                      <a:pt x="224" y="172"/>
                    </a:cubicBezTo>
                    <a:cubicBezTo>
                      <a:pt x="235" y="172"/>
                      <a:pt x="244" y="163"/>
                      <a:pt x="244" y="153"/>
                    </a:cubicBezTo>
                    <a:cubicBezTo>
                      <a:pt x="244" y="20"/>
                      <a:pt x="244" y="20"/>
                      <a:pt x="244" y="20"/>
                    </a:cubicBezTo>
                    <a:cubicBezTo>
                      <a:pt x="244" y="9"/>
                      <a:pt x="235" y="0"/>
                      <a:pt x="224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40"/>
                      <a:pt x="195" y="40"/>
                      <a:pt x="195" y="40"/>
                    </a:cubicBezTo>
                    <a:cubicBezTo>
                      <a:pt x="206" y="43"/>
                      <a:pt x="215" y="54"/>
                      <a:pt x="215" y="66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199" y="88"/>
                      <a:pt x="199" y="88"/>
                      <a:pt x="199" y="88"/>
                    </a:cubicBezTo>
                    <a:cubicBezTo>
                      <a:pt x="199" y="66"/>
                      <a:pt x="199" y="66"/>
                      <a:pt x="199" y="66"/>
                    </a:cubicBezTo>
                    <a:cubicBezTo>
                      <a:pt x="199" y="60"/>
                      <a:pt x="193" y="54"/>
                      <a:pt x="187" y="54"/>
                    </a:cubicBezTo>
                    <a:cubicBezTo>
                      <a:pt x="180" y="54"/>
                      <a:pt x="175" y="60"/>
                      <a:pt x="175" y="66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9" y="54"/>
                      <a:pt x="167" y="43"/>
                      <a:pt x="179" y="40"/>
                    </a:cubicBezTo>
                    <a:cubicBezTo>
                      <a:pt x="179" y="1"/>
                      <a:pt x="179" y="1"/>
                      <a:pt x="179" y="1"/>
                    </a:cubicBezTo>
                    <a:cubicBezTo>
                      <a:pt x="164" y="16"/>
                      <a:pt x="144" y="25"/>
                      <a:pt x="122" y="25"/>
                    </a:cubicBezTo>
                    <a:cubicBezTo>
                      <a:pt x="100" y="25"/>
                      <a:pt x="81" y="17"/>
                      <a:pt x="67" y="3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77" y="49"/>
                      <a:pt x="85" y="59"/>
                      <a:pt x="85" y="70"/>
                    </a:cubicBezTo>
                    <a:cubicBezTo>
                      <a:pt x="85" y="85"/>
                      <a:pt x="73" y="96"/>
                      <a:pt x="59" y="96"/>
                    </a:cubicBezTo>
                    <a:cubicBezTo>
                      <a:pt x="44" y="96"/>
                      <a:pt x="33" y="85"/>
                      <a:pt x="33" y="70"/>
                    </a:cubicBezTo>
                    <a:cubicBezTo>
                      <a:pt x="33" y="59"/>
                      <a:pt x="40" y="49"/>
                      <a:pt x="51" y="46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3"/>
                      <a:pt x="9" y="172"/>
                      <a:pt x="20" y="172"/>
                    </a:cubicBezTo>
                    <a:close/>
                    <a:moveTo>
                      <a:pt x="20" y="172"/>
                    </a:moveTo>
                    <a:cubicBezTo>
                      <a:pt x="20" y="172"/>
                      <a:pt x="20" y="172"/>
                      <a:pt x="20" y="17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2" name="ïṩľïḍé"/>
              <p:cNvSpPr>
                <a:spLocks/>
              </p:cNvSpPr>
              <p:nvPr/>
            </p:nvSpPr>
            <p:spPr bwMode="auto">
              <a:xfrm>
                <a:off x="4300538" y="2003425"/>
                <a:ext cx="539750" cy="538163"/>
              </a:xfrm>
              <a:custGeom>
                <a:avLst/>
                <a:gdLst/>
                <a:ahLst/>
                <a:cxnLst>
                  <a:cxn ang="0">
                    <a:pos x="22" y="123"/>
                  </a:cxn>
                  <a:cxn ang="0">
                    <a:pos x="27" y="127"/>
                  </a:cxn>
                  <a:cxn ang="0">
                    <a:pos x="71" y="142"/>
                  </a:cxn>
                  <a:cxn ang="0">
                    <a:pos x="114" y="127"/>
                  </a:cxn>
                  <a:cxn ang="0">
                    <a:pos x="120" y="123"/>
                  </a:cxn>
                  <a:cxn ang="0">
                    <a:pos x="124" y="118"/>
                  </a:cxn>
                  <a:cxn ang="0">
                    <a:pos x="142" y="71"/>
                  </a:cxn>
                  <a:cxn ang="0">
                    <a:pos x="71" y="0"/>
                  </a:cxn>
                  <a:cxn ang="0">
                    <a:pos x="0" y="71"/>
                  </a:cxn>
                  <a:cxn ang="0">
                    <a:pos x="17" y="118"/>
                  </a:cxn>
                  <a:cxn ang="0">
                    <a:pos x="22" y="123"/>
                  </a:cxn>
                  <a:cxn ang="0">
                    <a:pos x="22" y="123"/>
                  </a:cxn>
                  <a:cxn ang="0">
                    <a:pos x="22" y="123"/>
                  </a:cxn>
                </a:cxnLst>
                <a:rect l="0" t="0" r="r" b="b"/>
                <a:pathLst>
                  <a:path w="142" h="142">
                    <a:moveTo>
                      <a:pt x="22" y="123"/>
                    </a:moveTo>
                    <a:cubicBezTo>
                      <a:pt x="24" y="124"/>
                      <a:pt x="25" y="126"/>
                      <a:pt x="27" y="127"/>
                    </a:cubicBezTo>
                    <a:cubicBezTo>
                      <a:pt x="39" y="137"/>
                      <a:pt x="54" y="142"/>
                      <a:pt x="71" y="142"/>
                    </a:cubicBezTo>
                    <a:cubicBezTo>
                      <a:pt x="87" y="142"/>
                      <a:pt x="102" y="137"/>
                      <a:pt x="114" y="127"/>
                    </a:cubicBezTo>
                    <a:cubicBezTo>
                      <a:pt x="116" y="126"/>
                      <a:pt x="118" y="124"/>
                      <a:pt x="120" y="123"/>
                    </a:cubicBezTo>
                    <a:cubicBezTo>
                      <a:pt x="121" y="121"/>
                      <a:pt x="123" y="120"/>
                      <a:pt x="124" y="118"/>
                    </a:cubicBezTo>
                    <a:cubicBezTo>
                      <a:pt x="135" y="105"/>
                      <a:pt x="142" y="89"/>
                      <a:pt x="142" y="71"/>
                    </a:cubicBezTo>
                    <a:cubicBezTo>
                      <a:pt x="142" y="32"/>
                      <a:pt x="110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89"/>
                      <a:pt x="6" y="105"/>
                      <a:pt x="17" y="118"/>
                    </a:cubicBezTo>
                    <a:cubicBezTo>
                      <a:pt x="19" y="120"/>
                      <a:pt x="20" y="121"/>
                      <a:pt x="22" y="123"/>
                    </a:cubicBezTo>
                    <a:close/>
                    <a:moveTo>
                      <a:pt x="22" y="123"/>
                    </a:moveTo>
                    <a:cubicBezTo>
                      <a:pt x="22" y="123"/>
                      <a:pt x="22" y="123"/>
                      <a:pt x="22" y="12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3" name="iṩľíḑè"/>
              <p:cNvSpPr>
                <a:spLocks/>
              </p:cNvSpPr>
              <p:nvPr/>
            </p:nvSpPr>
            <p:spPr bwMode="auto">
              <a:xfrm>
                <a:off x="4292601" y="2711450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20"/>
                  </a:cxn>
                  <a:cxn ang="0">
                    <a:pos x="20" y="10"/>
                  </a:cxn>
                  <a:cxn ang="0">
                    <a:pos x="16" y="3"/>
                  </a:cxn>
                  <a:cxn ang="0">
                    <a:pos x="10" y="0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cubicBezTo>
                      <a:pt x="0" y="16"/>
                      <a:pt x="4" y="20"/>
                      <a:pt x="10" y="20"/>
                    </a:cubicBezTo>
                    <a:cubicBezTo>
                      <a:pt x="15" y="20"/>
                      <a:pt x="20" y="16"/>
                      <a:pt x="20" y="10"/>
                    </a:cubicBezTo>
                    <a:cubicBezTo>
                      <a:pt x="20" y="7"/>
                      <a:pt x="18" y="5"/>
                      <a:pt x="16" y="3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lose/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6681500" y="4570084"/>
            <a:ext cx="4062699" cy="575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/>
              <a:t>请在此处输入文本内容，内容言简意赅，板面整洁美观请在此处输入文本内容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81498" y="5271982"/>
            <a:ext cx="4062699" cy="575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/>
              <a:t>请在此处输入文本内容，内容言简意赅，板面整洁美观请在此处输入文本内容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681499" y="1711233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输入标题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681499" y="4099312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输入标题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E395935-24C7-4F88-B080-74C279C9B336}"/>
              </a:ext>
            </a:extLst>
          </p:cNvPr>
          <p:cNvSpPr txBox="1"/>
          <p:nvPr/>
        </p:nvSpPr>
        <p:spPr>
          <a:xfrm>
            <a:off x="371789" y="140676"/>
            <a:ext cx="262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/>
              <a:t>整体改进实施</a:t>
            </a:r>
          </a:p>
        </p:txBody>
      </p:sp>
    </p:spTree>
    <p:extLst>
      <p:ext uri="{BB962C8B-B14F-4D97-AF65-F5344CB8AC3E}">
        <p14:creationId xmlns:p14="http://schemas.microsoft.com/office/powerpoint/2010/main" val="263100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8">
            <a:extLst>
              <a:ext uri="{FF2B5EF4-FFF2-40B4-BE49-F238E27FC236}">
                <a16:creationId xmlns:a16="http://schemas.microsoft.com/office/drawing/2014/main" id="{A08DBB34-CE45-471C-9523-C1F73B0611CB}"/>
              </a:ext>
            </a:extLst>
          </p:cNvPr>
          <p:cNvSpPr/>
          <p:nvPr/>
        </p:nvSpPr>
        <p:spPr>
          <a:xfrm>
            <a:off x="4100336" y="3498041"/>
            <a:ext cx="1959327" cy="691131"/>
          </a:xfrm>
          <a:custGeom>
            <a:avLst/>
            <a:gdLst>
              <a:gd name="connsiteX0" fmla="*/ 0 w 1959327"/>
              <a:gd name="connsiteY0" fmla="*/ 0 h 691131"/>
              <a:gd name="connsiteX1" fmla="*/ 1959327 w 1959327"/>
              <a:gd name="connsiteY1" fmla="*/ 0 h 691131"/>
              <a:gd name="connsiteX2" fmla="*/ 1959327 w 1959327"/>
              <a:gd name="connsiteY2" fmla="*/ 379827 h 691131"/>
              <a:gd name="connsiteX3" fmla="*/ 1140099 w 1959327"/>
              <a:gd name="connsiteY3" fmla="*/ 379827 h 691131"/>
              <a:gd name="connsiteX4" fmla="*/ 959543 w 1959327"/>
              <a:gd name="connsiteY4" fmla="*/ 691131 h 691131"/>
              <a:gd name="connsiteX5" fmla="*/ 778987 w 1959327"/>
              <a:gd name="connsiteY5" fmla="*/ 379827 h 691131"/>
              <a:gd name="connsiteX6" fmla="*/ 0 w 1959327"/>
              <a:gd name="connsiteY6" fmla="*/ 379827 h 6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327" h="691131">
                <a:moveTo>
                  <a:pt x="0" y="0"/>
                </a:moveTo>
                <a:lnTo>
                  <a:pt x="1959327" y="0"/>
                </a:lnTo>
                <a:lnTo>
                  <a:pt x="1959327" y="379827"/>
                </a:lnTo>
                <a:lnTo>
                  <a:pt x="1140099" y="379827"/>
                </a:lnTo>
                <a:lnTo>
                  <a:pt x="959543" y="691131"/>
                </a:lnTo>
                <a:lnTo>
                  <a:pt x="778987" y="379827"/>
                </a:lnTo>
                <a:lnTo>
                  <a:pt x="0" y="379827"/>
                </a:lnTo>
                <a:close/>
              </a:path>
            </a:pathLst>
          </a:custGeom>
          <a:solidFill>
            <a:srgbClr val="9DC3E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37">
            <a:extLst>
              <a:ext uri="{FF2B5EF4-FFF2-40B4-BE49-F238E27FC236}">
                <a16:creationId xmlns:a16="http://schemas.microsoft.com/office/drawing/2014/main" id="{2AC7E1AF-7123-4363-8B37-8D201E9338E5}"/>
              </a:ext>
            </a:extLst>
          </p:cNvPr>
          <p:cNvSpPr/>
          <p:nvPr/>
        </p:nvSpPr>
        <p:spPr>
          <a:xfrm>
            <a:off x="2051755" y="3186737"/>
            <a:ext cx="1959327" cy="691131"/>
          </a:xfrm>
          <a:custGeom>
            <a:avLst/>
            <a:gdLst>
              <a:gd name="connsiteX0" fmla="*/ 979663 w 1959327"/>
              <a:gd name="connsiteY0" fmla="*/ 0 h 691131"/>
              <a:gd name="connsiteX1" fmla="*/ 1160219 w 1959327"/>
              <a:gd name="connsiteY1" fmla="*/ 311304 h 691131"/>
              <a:gd name="connsiteX2" fmla="*/ 1959327 w 1959327"/>
              <a:gd name="connsiteY2" fmla="*/ 311304 h 691131"/>
              <a:gd name="connsiteX3" fmla="*/ 1959327 w 1959327"/>
              <a:gd name="connsiteY3" fmla="*/ 691131 h 691131"/>
              <a:gd name="connsiteX4" fmla="*/ 0 w 1959327"/>
              <a:gd name="connsiteY4" fmla="*/ 691131 h 691131"/>
              <a:gd name="connsiteX5" fmla="*/ 0 w 1959327"/>
              <a:gd name="connsiteY5" fmla="*/ 311304 h 691131"/>
              <a:gd name="connsiteX6" fmla="*/ 799107 w 1959327"/>
              <a:gd name="connsiteY6" fmla="*/ 311304 h 6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327" h="691131">
                <a:moveTo>
                  <a:pt x="979663" y="0"/>
                </a:moveTo>
                <a:lnTo>
                  <a:pt x="1160219" y="311304"/>
                </a:lnTo>
                <a:lnTo>
                  <a:pt x="1959327" y="311304"/>
                </a:lnTo>
                <a:lnTo>
                  <a:pt x="1959327" y="691131"/>
                </a:lnTo>
                <a:lnTo>
                  <a:pt x="0" y="691131"/>
                </a:lnTo>
                <a:lnTo>
                  <a:pt x="0" y="311304"/>
                </a:lnTo>
                <a:lnTo>
                  <a:pt x="799107" y="311304"/>
                </a:lnTo>
                <a:close/>
              </a:path>
            </a:pathLst>
          </a:custGeom>
          <a:solidFill>
            <a:srgbClr val="5B9BD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39">
            <a:extLst>
              <a:ext uri="{FF2B5EF4-FFF2-40B4-BE49-F238E27FC236}">
                <a16:creationId xmlns:a16="http://schemas.microsoft.com/office/drawing/2014/main" id="{C0F5B46C-E39C-4EFA-A606-0A7FAFCB6151}"/>
              </a:ext>
            </a:extLst>
          </p:cNvPr>
          <p:cNvSpPr/>
          <p:nvPr/>
        </p:nvSpPr>
        <p:spPr>
          <a:xfrm>
            <a:off x="6148916" y="3186737"/>
            <a:ext cx="1959327" cy="691131"/>
          </a:xfrm>
          <a:custGeom>
            <a:avLst/>
            <a:gdLst>
              <a:gd name="connsiteX0" fmla="*/ 979663 w 1959327"/>
              <a:gd name="connsiteY0" fmla="*/ 0 h 691131"/>
              <a:gd name="connsiteX1" fmla="*/ 1160219 w 1959327"/>
              <a:gd name="connsiteY1" fmla="*/ 311304 h 691131"/>
              <a:gd name="connsiteX2" fmla="*/ 1959327 w 1959327"/>
              <a:gd name="connsiteY2" fmla="*/ 311304 h 691131"/>
              <a:gd name="connsiteX3" fmla="*/ 1959327 w 1959327"/>
              <a:gd name="connsiteY3" fmla="*/ 691131 h 691131"/>
              <a:gd name="connsiteX4" fmla="*/ 0 w 1959327"/>
              <a:gd name="connsiteY4" fmla="*/ 691131 h 691131"/>
              <a:gd name="connsiteX5" fmla="*/ 0 w 1959327"/>
              <a:gd name="connsiteY5" fmla="*/ 311304 h 691131"/>
              <a:gd name="connsiteX6" fmla="*/ 799107 w 1959327"/>
              <a:gd name="connsiteY6" fmla="*/ 311304 h 6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327" h="691131">
                <a:moveTo>
                  <a:pt x="979663" y="0"/>
                </a:moveTo>
                <a:lnTo>
                  <a:pt x="1160219" y="311304"/>
                </a:lnTo>
                <a:lnTo>
                  <a:pt x="1959327" y="311304"/>
                </a:lnTo>
                <a:lnTo>
                  <a:pt x="1959327" y="691131"/>
                </a:lnTo>
                <a:lnTo>
                  <a:pt x="0" y="691131"/>
                </a:lnTo>
                <a:lnTo>
                  <a:pt x="0" y="311304"/>
                </a:lnTo>
                <a:lnTo>
                  <a:pt x="799107" y="311304"/>
                </a:lnTo>
                <a:close/>
              </a:path>
            </a:pathLst>
          </a:custGeom>
          <a:solidFill>
            <a:srgbClr val="5B9BD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40">
            <a:extLst>
              <a:ext uri="{FF2B5EF4-FFF2-40B4-BE49-F238E27FC236}">
                <a16:creationId xmlns:a16="http://schemas.microsoft.com/office/drawing/2014/main" id="{AA19523D-C744-4B43-B32D-67C4078AB8CE}"/>
              </a:ext>
            </a:extLst>
          </p:cNvPr>
          <p:cNvSpPr/>
          <p:nvPr/>
        </p:nvSpPr>
        <p:spPr>
          <a:xfrm flipV="1">
            <a:off x="8197497" y="3498041"/>
            <a:ext cx="1959327" cy="691131"/>
          </a:xfrm>
          <a:custGeom>
            <a:avLst/>
            <a:gdLst>
              <a:gd name="connsiteX0" fmla="*/ 0 w 1959327"/>
              <a:gd name="connsiteY0" fmla="*/ 691131 h 691131"/>
              <a:gd name="connsiteX1" fmla="*/ 1959327 w 1959327"/>
              <a:gd name="connsiteY1" fmla="*/ 691131 h 691131"/>
              <a:gd name="connsiteX2" fmla="*/ 1959327 w 1959327"/>
              <a:gd name="connsiteY2" fmla="*/ 311304 h 691131"/>
              <a:gd name="connsiteX3" fmla="*/ 1160219 w 1959327"/>
              <a:gd name="connsiteY3" fmla="*/ 311304 h 691131"/>
              <a:gd name="connsiteX4" fmla="*/ 979663 w 1959327"/>
              <a:gd name="connsiteY4" fmla="*/ 0 h 691131"/>
              <a:gd name="connsiteX5" fmla="*/ 799107 w 1959327"/>
              <a:gd name="connsiteY5" fmla="*/ 311304 h 691131"/>
              <a:gd name="connsiteX6" fmla="*/ 0 w 1959327"/>
              <a:gd name="connsiteY6" fmla="*/ 311304 h 6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327" h="691131">
                <a:moveTo>
                  <a:pt x="0" y="691131"/>
                </a:moveTo>
                <a:lnTo>
                  <a:pt x="1959327" y="691131"/>
                </a:lnTo>
                <a:lnTo>
                  <a:pt x="1959327" y="311304"/>
                </a:lnTo>
                <a:lnTo>
                  <a:pt x="1160219" y="311304"/>
                </a:lnTo>
                <a:lnTo>
                  <a:pt x="979663" y="0"/>
                </a:lnTo>
                <a:lnTo>
                  <a:pt x="799107" y="311304"/>
                </a:lnTo>
                <a:lnTo>
                  <a:pt x="0" y="311304"/>
                </a:lnTo>
                <a:close/>
              </a:path>
            </a:pathLst>
          </a:custGeom>
          <a:solidFill>
            <a:srgbClr val="9DC3E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2033042" y="1640054"/>
            <a:ext cx="1989667" cy="1133776"/>
            <a:chOff x="1474244" y="1740348"/>
            <a:chExt cx="1989667" cy="1133776"/>
          </a:xfrm>
        </p:grpSpPr>
        <p:sp>
          <p:nvSpPr>
            <p:cNvPr id="28" name="文本框 27"/>
            <p:cNvSpPr txBox="1"/>
            <p:nvPr/>
          </p:nvSpPr>
          <p:spPr>
            <a:xfrm>
              <a:off x="1474244" y="2104683"/>
              <a:ext cx="1989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100"/>
                <a:t>请在此处输入文本内容，内容言简意赅，板面整洁美观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57877" y="1740348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输入标题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606703" y="4019895"/>
            <a:ext cx="849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/>
              <a:t>小标题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655285" y="3053235"/>
            <a:ext cx="849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/>
              <a:t>小标题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703865" y="4019895"/>
            <a:ext cx="849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/>
              <a:t>小标题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752444" y="3053235"/>
            <a:ext cx="849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/>
              <a:t>小标题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83932" y="3515368"/>
            <a:ext cx="68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>
                <a:solidFill>
                  <a:schemeClr val="bg1"/>
                </a:solidFill>
              </a:rPr>
              <a:t>2017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728971" y="3515368"/>
            <a:ext cx="68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>
                <a:solidFill>
                  <a:schemeClr val="bg1"/>
                </a:solidFill>
              </a:rPr>
              <a:t>2018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74010" y="3515371"/>
            <a:ext cx="68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>
                <a:solidFill>
                  <a:schemeClr val="bg1"/>
                </a:solidFill>
              </a:rPr>
              <a:t>2019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819049" y="3515368"/>
            <a:ext cx="68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>
                <a:solidFill>
                  <a:schemeClr val="bg1"/>
                </a:solidFill>
              </a:rPr>
              <a:t>2020</a:t>
            </a:r>
            <a:endParaRPr lang="zh-CN" altLang="en-US" sz="160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33745" y="1640054"/>
            <a:ext cx="1989667" cy="1133776"/>
            <a:chOff x="5455695" y="1879687"/>
            <a:chExt cx="1989667" cy="1133776"/>
          </a:xfrm>
        </p:grpSpPr>
        <p:sp>
          <p:nvSpPr>
            <p:cNvPr id="41" name="文本框 40"/>
            <p:cNvSpPr txBox="1"/>
            <p:nvPr/>
          </p:nvSpPr>
          <p:spPr>
            <a:xfrm>
              <a:off x="5455695" y="2244022"/>
              <a:ext cx="1989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100"/>
                <a:t>请在此处输入文本内容，内容言简意赅，板面整洁美观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739328" y="1879687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输入标题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85165" y="4688059"/>
            <a:ext cx="1989667" cy="1133776"/>
            <a:chOff x="5455695" y="1879687"/>
            <a:chExt cx="1989667" cy="1133776"/>
          </a:xfrm>
        </p:grpSpPr>
        <p:sp>
          <p:nvSpPr>
            <p:cNvPr id="45" name="文本框 44"/>
            <p:cNvSpPr txBox="1"/>
            <p:nvPr/>
          </p:nvSpPr>
          <p:spPr>
            <a:xfrm>
              <a:off x="5455695" y="2244022"/>
              <a:ext cx="1989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100"/>
                <a:t>请在此处输入文本内容，内容言简意赅，板面整洁美观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732245" y="1879687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输入标题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182325" y="4688059"/>
            <a:ext cx="1989667" cy="1133776"/>
            <a:chOff x="5455695" y="1879687"/>
            <a:chExt cx="1989667" cy="1133776"/>
          </a:xfrm>
        </p:grpSpPr>
        <p:sp>
          <p:nvSpPr>
            <p:cNvPr id="49" name="文本框 48"/>
            <p:cNvSpPr txBox="1"/>
            <p:nvPr/>
          </p:nvSpPr>
          <p:spPr>
            <a:xfrm>
              <a:off x="5455695" y="2244022"/>
              <a:ext cx="1989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100"/>
                <a:t>请在此处输入文本内容，内容言简意赅，板面整洁美观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739328" y="1879687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输入标题</a:t>
              </a: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806AA27F-C9F2-44B8-AE13-B17E3D5A2706}"/>
              </a:ext>
            </a:extLst>
          </p:cNvPr>
          <p:cNvSpPr txBox="1"/>
          <p:nvPr/>
        </p:nvSpPr>
        <p:spPr>
          <a:xfrm>
            <a:off x="371789" y="140676"/>
            <a:ext cx="262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/>
              <a:t>整体改进实施</a:t>
            </a:r>
          </a:p>
        </p:txBody>
      </p:sp>
    </p:spTree>
    <p:extLst>
      <p:ext uri="{BB962C8B-B14F-4D97-AF65-F5344CB8AC3E}">
        <p14:creationId xmlns:p14="http://schemas.microsoft.com/office/powerpoint/2010/main" val="355992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39628" y="1634987"/>
            <a:ext cx="936000" cy="936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13175" y="2897824"/>
            <a:ext cx="4565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spc="300"/>
              <a:t>未来计划目标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55145" y="1647657"/>
            <a:ext cx="99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</a:rPr>
              <a:t>04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83337" y="3959150"/>
            <a:ext cx="5425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Lorem ipsum dolor sit amet, consectetuer adipiscing elit. Maecenas porttitor congue massa. Fusce posuere, magna sed pulvinar ultricies, purus lectus malesuada libero, </a:t>
            </a:r>
            <a:r>
              <a:rPr lang="en-US" altLang="zh-CN" sz="1000"/>
              <a:t>sit amet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359966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791628" y="2259828"/>
            <a:ext cx="2474123" cy="3725270"/>
            <a:chOff x="1944019" y="2708468"/>
            <a:chExt cx="2474123" cy="3725270"/>
          </a:xfrm>
        </p:grpSpPr>
        <p:sp>
          <p:nvSpPr>
            <p:cNvPr id="44" name="îšḷiḑè"/>
            <p:cNvSpPr/>
            <p:nvPr/>
          </p:nvSpPr>
          <p:spPr>
            <a:xfrm>
              <a:off x="1944019" y="3243937"/>
              <a:ext cx="2259039" cy="2259039"/>
            </a:xfrm>
            <a:custGeom>
              <a:avLst/>
              <a:gdLst>
                <a:gd name="connsiteX0" fmla="*/ 818422 w 2064331"/>
                <a:gd name="connsiteY0" fmla="*/ 0 h 2064332"/>
                <a:gd name="connsiteX1" fmla="*/ 1811799 w 2064331"/>
                <a:gd name="connsiteY1" fmla="*/ 0 h 2064332"/>
                <a:gd name="connsiteX2" fmla="*/ 1811800 w 2064331"/>
                <a:gd name="connsiteY2" fmla="*/ 0 h 2064332"/>
                <a:gd name="connsiteX3" fmla="*/ 1811801 w 2064331"/>
                <a:gd name="connsiteY3" fmla="*/ 0 h 2064332"/>
                <a:gd name="connsiteX4" fmla="*/ 2064331 w 2064331"/>
                <a:gd name="connsiteY4" fmla="*/ 252530 h 2064332"/>
                <a:gd name="connsiteX5" fmla="*/ 2064330 w 2064331"/>
                <a:gd name="connsiteY5" fmla="*/ 252530 h 2064332"/>
                <a:gd name="connsiteX6" fmla="*/ 2064329 w 2064331"/>
                <a:gd name="connsiteY6" fmla="*/ 252540 h 2064332"/>
                <a:gd name="connsiteX7" fmla="*/ 2064329 w 2064331"/>
                <a:gd name="connsiteY7" fmla="*/ 1245908 h 2064332"/>
                <a:gd name="connsiteX8" fmla="*/ 1811799 w 2064331"/>
                <a:gd name="connsiteY8" fmla="*/ 1498438 h 2064332"/>
                <a:gd name="connsiteX9" fmla="*/ 1811799 w 2064331"/>
                <a:gd name="connsiteY9" fmla="*/ 1498437 h 2064332"/>
                <a:gd name="connsiteX10" fmla="*/ 1559269 w 2064331"/>
                <a:gd name="connsiteY10" fmla="*/ 1245907 h 2064332"/>
                <a:gd name="connsiteX11" fmla="*/ 1559270 w 2064331"/>
                <a:gd name="connsiteY11" fmla="*/ 862195 h 2064332"/>
                <a:gd name="connsiteX12" fmla="*/ 431094 w 2064331"/>
                <a:gd name="connsiteY12" fmla="*/ 1990368 h 2064332"/>
                <a:gd name="connsiteX13" fmla="*/ 73963 w 2064331"/>
                <a:gd name="connsiteY13" fmla="*/ 1990368 h 2064332"/>
                <a:gd name="connsiteX14" fmla="*/ 73964 w 2064331"/>
                <a:gd name="connsiteY14" fmla="*/ 1990369 h 2064332"/>
                <a:gd name="connsiteX15" fmla="*/ 73964 w 2064331"/>
                <a:gd name="connsiteY15" fmla="*/ 1633238 h 2064332"/>
                <a:gd name="connsiteX16" fmla="*/ 1202142 w 2064331"/>
                <a:gd name="connsiteY16" fmla="*/ 505060 h 2064332"/>
                <a:gd name="connsiteX17" fmla="*/ 818422 w 2064331"/>
                <a:gd name="connsiteY17" fmla="*/ 505059 h 2064332"/>
                <a:gd name="connsiteX18" fmla="*/ 571023 w 2064331"/>
                <a:gd name="connsiteY18" fmla="*/ 303423 h 2064332"/>
                <a:gd name="connsiteX19" fmla="*/ 565892 w 2064331"/>
                <a:gd name="connsiteY19" fmla="*/ 252530 h 2064332"/>
                <a:gd name="connsiteX20" fmla="*/ 571023 w 2064331"/>
                <a:gd name="connsiteY20" fmla="*/ 201637 h 2064332"/>
                <a:gd name="connsiteX21" fmla="*/ 818422 w 2064331"/>
                <a:gd name="connsiteY21" fmla="*/ 0 h 20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31" h="2064332">
                  <a:moveTo>
                    <a:pt x="818422" y="0"/>
                  </a:moveTo>
                  <a:lnTo>
                    <a:pt x="1811799" y="0"/>
                  </a:lnTo>
                  <a:lnTo>
                    <a:pt x="1811800" y="0"/>
                  </a:lnTo>
                  <a:lnTo>
                    <a:pt x="1811801" y="0"/>
                  </a:lnTo>
                  <a:cubicBezTo>
                    <a:pt x="1951269" y="0"/>
                    <a:pt x="2064331" y="113062"/>
                    <a:pt x="2064331" y="252530"/>
                  </a:cubicBezTo>
                  <a:lnTo>
                    <a:pt x="2064330" y="252530"/>
                  </a:lnTo>
                  <a:lnTo>
                    <a:pt x="2064329" y="252540"/>
                  </a:lnTo>
                  <a:lnTo>
                    <a:pt x="2064329" y="1245908"/>
                  </a:lnTo>
                  <a:cubicBezTo>
                    <a:pt x="2064329" y="1385376"/>
                    <a:pt x="1951267" y="1498438"/>
                    <a:pt x="1811799" y="1498438"/>
                  </a:cubicBezTo>
                  <a:lnTo>
                    <a:pt x="1811799" y="1498437"/>
                  </a:lnTo>
                  <a:cubicBezTo>
                    <a:pt x="1672331" y="1498437"/>
                    <a:pt x="1559269" y="1385375"/>
                    <a:pt x="1559269" y="1245907"/>
                  </a:cubicBezTo>
                  <a:lnTo>
                    <a:pt x="1559270" y="862195"/>
                  </a:lnTo>
                  <a:lnTo>
                    <a:pt x="431094" y="1990368"/>
                  </a:lnTo>
                  <a:cubicBezTo>
                    <a:pt x="332476" y="2088987"/>
                    <a:pt x="172582" y="2088987"/>
                    <a:pt x="73963" y="1990368"/>
                  </a:cubicBezTo>
                  <a:lnTo>
                    <a:pt x="73964" y="1990369"/>
                  </a:lnTo>
                  <a:cubicBezTo>
                    <a:pt x="-24655" y="1891750"/>
                    <a:pt x="-24655" y="1731857"/>
                    <a:pt x="73964" y="1633238"/>
                  </a:cubicBezTo>
                  <a:lnTo>
                    <a:pt x="1202142" y="505060"/>
                  </a:lnTo>
                  <a:lnTo>
                    <a:pt x="818422" y="505059"/>
                  </a:lnTo>
                  <a:cubicBezTo>
                    <a:pt x="696388" y="505059"/>
                    <a:pt x="594570" y="418496"/>
                    <a:pt x="571023" y="303423"/>
                  </a:cubicBezTo>
                  <a:lnTo>
                    <a:pt x="565892" y="252530"/>
                  </a:lnTo>
                  <a:lnTo>
                    <a:pt x="571023" y="201637"/>
                  </a:lnTo>
                  <a:cubicBezTo>
                    <a:pt x="594570" y="86563"/>
                    <a:pt x="696388" y="0"/>
                    <a:pt x="818422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 rot="18900000">
              <a:off x="2244390" y="4480456"/>
              <a:ext cx="1064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712108" y="2708468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输入标题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2428475" y="5325742"/>
              <a:ext cx="19896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100"/>
                <a:t>请在此处输入文本内容，内容言简意赅，板面整洁美观请在此处输入文本内容，内</a:t>
              </a: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865028" y="1938094"/>
            <a:ext cx="2474123" cy="3725270"/>
            <a:chOff x="1944019" y="2708468"/>
            <a:chExt cx="2474123" cy="3725270"/>
          </a:xfrm>
        </p:grpSpPr>
        <p:sp>
          <p:nvSpPr>
            <p:cNvPr id="108" name="îšḷiḑè"/>
            <p:cNvSpPr/>
            <p:nvPr/>
          </p:nvSpPr>
          <p:spPr>
            <a:xfrm>
              <a:off x="1944019" y="3243937"/>
              <a:ext cx="2259039" cy="2259039"/>
            </a:xfrm>
            <a:custGeom>
              <a:avLst/>
              <a:gdLst>
                <a:gd name="connsiteX0" fmla="*/ 818422 w 2064331"/>
                <a:gd name="connsiteY0" fmla="*/ 0 h 2064332"/>
                <a:gd name="connsiteX1" fmla="*/ 1811799 w 2064331"/>
                <a:gd name="connsiteY1" fmla="*/ 0 h 2064332"/>
                <a:gd name="connsiteX2" fmla="*/ 1811800 w 2064331"/>
                <a:gd name="connsiteY2" fmla="*/ 0 h 2064332"/>
                <a:gd name="connsiteX3" fmla="*/ 1811801 w 2064331"/>
                <a:gd name="connsiteY3" fmla="*/ 0 h 2064332"/>
                <a:gd name="connsiteX4" fmla="*/ 2064331 w 2064331"/>
                <a:gd name="connsiteY4" fmla="*/ 252530 h 2064332"/>
                <a:gd name="connsiteX5" fmla="*/ 2064330 w 2064331"/>
                <a:gd name="connsiteY5" fmla="*/ 252530 h 2064332"/>
                <a:gd name="connsiteX6" fmla="*/ 2064329 w 2064331"/>
                <a:gd name="connsiteY6" fmla="*/ 252540 h 2064332"/>
                <a:gd name="connsiteX7" fmla="*/ 2064329 w 2064331"/>
                <a:gd name="connsiteY7" fmla="*/ 1245908 h 2064332"/>
                <a:gd name="connsiteX8" fmla="*/ 1811799 w 2064331"/>
                <a:gd name="connsiteY8" fmla="*/ 1498438 h 2064332"/>
                <a:gd name="connsiteX9" fmla="*/ 1811799 w 2064331"/>
                <a:gd name="connsiteY9" fmla="*/ 1498437 h 2064332"/>
                <a:gd name="connsiteX10" fmla="*/ 1559269 w 2064331"/>
                <a:gd name="connsiteY10" fmla="*/ 1245907 h 2064332"/>
                <a:gd name="connsiteX11" fmla="*/ 1559270 w 2064331"/>
                <a:gd name="connsiteY11" fmla="*/ 862195 h 2064332"/>
                <a:gd name="connsiteX12" fmla="*/ 431094 w 2064331"/>
                <a:gd name="connsiteY12" fmla="*/ 1990368 h 2064332"/>
                <a:gd name="connsiteX13" fmla="*/ 73963 w 2064331"/>
                <a:gd name="connsiteY13" fmla="*/ 1990368 h 2064332"/>
                <a:gd name="connsiteX14" fmla="*/ 73964 w 2064331"/>
                <a:gd name="connsiteY14" fmla="*/ 1990369 h 2064332"/>
                <a:gd name="connsiteX15" fmla="*/ 73964 w 2064331"/>
                <a:gd name="connsiteY15" fmla="*/ 1633238 h 2064332"/>
                <a:gd name="connsiteX16" fmla="*/ 1202142 w 2064331"/>
                <a:gd name="connsiteY16" fmla="*/ 505060 h 2064332"/>
                <a:gd name="connsiteX17" fmla="*/ 818422 w 2064331"/>
                <a:gd name="connsiteY17" fmla="*/ 505059 h 2064332"/>
                <a:gd name="connsiteX18" fmla="*/ 571023 w 2064331"/>
                <a:gd name="connsiteY18" fmla="*/ 303423 h 2064332"/>
                <a:gd name="connsiteX19" fmla="*/ 565892 w 2064331"/>
                <a:gd name="connsiteY19" fmla="*/ 252530 h 2064332"/>
                <a:gd name="connsiteX20" fmla="*/ 571023 w 2064331"/>
                <a:gd name="connsiteY20" fmla="*/ 201637 h 2064332"/>
                <a:gd name="connsiteX21" fmla="*/ 818422 w 2064331"/>
                <a:gd name="connsiteY21" fmla="*/ 0 h 20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31" h="2064332">
                  <a:moveTo>
                    <a:pt x="818422" y="0"/>
                  </a:moveTo>
                  <a:lnTo>
                    <a:pt x="1811799" y="0"/>
                  </a:lnTo>
                  <a:lnTo>
                    <a:pt x="1811800" y="0"/>
                  </a:lnTo>
                  <a:lnTo>
                    <a:pt x="1811801" y="0"/>
                  </a:lnTo>
                  <a:cubicBezTo>
                    <a:pt x="1951269" y="0"/>
                    <a:pt x="2064331" y="113062"/>
                    <a:pt x="2064331" y="252530"/>
                  </a:cubicBezTo>
                  <a:lnTo>
                    <a:pt x="2064330" y="252530"/>
                  </a:lnTo>
                  <a:lnTo>
                    <a:pt x="2064329" y="252540"/>
                  </a:lnTo>
                  <a:lnTo>
                    <a:pt x="2064329" y="1245908"/>
                  </a:lnTo>
                  <a:cubicBezTo>
                    <a:pt x="2064329" y="1385376"/>
                    <a:pt x="1951267" y="1498438"/>
                    <a:pt x="1811799" y="1498438"/>
                  </a:cubicBezTo>
                  <a:lnTo>
                    <a:pt x="1811799" y="1498437"/>
                  </a:lnTo>
                  <a:cubicBezTo>
                    <a:pt x="1672331" y="1498437"/>
                    <a:pt x="1559269" y="1385375"/>
                    <a:pt x="1559269" y="1245907"/>
                  </a:cubicBezTo>
                  <a:lnTo>
                    <a:pt x="1559270" y="862195"/>
                  </a:lnTo>
                  <a:lnTo>
                    <a:pt x="431094" y="1990368"/>
                  </a:lnTo>
                  <a:cubicBezTo>
                    <a:pt x="332476" y="2088987"/>
                    <a:pt x="172582" y="2088987"/>
                    <a:pt x="73963" y="1990368"/>
                  </a:cubicBezTo>
                  <a:lnTo>
                    <a:pt x="73964" y="1990369"/>
                  </a:lnTo>
                  <a:cubicBezTo>
                    <a:pt x="-24655" y="1891750"/>
                    <a:pt x="-24655" y="1731857"/>
                    <a:pt x="73964" y="1633238"/>
                  </a:cubicBezTo>
                  <a:lnTo>
                    <a:pt x="1202142" y="505060"/>
                  </a:lnTo>
                  <a:lnTo>
                    <a:pt x="818422" y="505059"/>
                  </a:lnTo>
                  <a:cubicBezTo>
                    <a:pt x="696388" y="505059"/>
                    <a:pt x="594570" y="418496"/>
                    <a:pt x="571023" y="303423"/>
                  </a:cubicBezTo>
                  <a:lnTo>
                    <a:pt x="565892" y="252530"/>
                  </a:lnTo>
                  <a:lnTo>
                    <a:pt x="571023" y="201637"/>
                  </a:lnTo>
                  <a:cubicBezTo>
                    <a:pt x="594570" y="86563"/>
                    <a:pt x="696388" y="0"/>
                    <a:pt x="818422" y="0"/>
                  </a:cubicBezTo>
                  <a:close/>
                </a:path>
              </a:pathLst>
            </a:custGeom>
            <a:solidFill>
              <a:srgbClr val="9DC3E6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 rot="18900000">
              <a:off x="2244390" y="4480456"/>
              <a:ext cx="1064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2712108" y="2708468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输入标题</a:t>
              </a: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2428475" y="5325742"/>
              <a:ext cx="19896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100"/>
                <a:t>请在此处输入文本内容，内容言简意赅，板面整洁美观请在此处输入文本内容，内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7938428" y="1616360"/>
            <a:ext cx="2474123" cy="3725270"/>
            <a:chOff x="1944019" y="2708468"/>
            <a:chExt cx="2474123" cy="3725270"/>
          </a:xfrm>
        </p:grpSpPr>
        <p:sp>
          <p:nvSpPr>
            <p:cNvPr id="113" name="îšḷiḑè"/>
            <p:cNvSpPr/>
            <p:nvPr/>
          </p:nvSpPr>
          <p:spPr>
            <a:xfrm>
              <a:off x="1944019" y="3243937"/>
              <a:ext cx="2259039" cy="2259039"/>
            </a:xfrm>
            <a:custGeom>
              <a:avLst/>
              <a:gdLst>
                <a:gd name="connsiteX0" fmla="*/ 818422 w 2064331"/>
                <a:gd name="connsiteY0" fmla="*/ 0 h 2064332"/>
                <a:gd name="connsiteX1" fmla="*/ 1811799 w 2064331"/>
                <a:gd name="connsiteY1" fmla="*/ 0 h 2064332"/>
                <a:gd name="connsiteX2" fmla="*/ 1811800 w 2064331"/>
                <a:gd name="connsiteY2" fmla="*/ 0 h 2064332"/>
                <a:gd name="connsiteX3" fmla="*/ 1811801 w 2064331"/>
                <a:gd name="connsiteY3" fmla="*/ 0 h 2064332"/>
                <a:gd name="connsiteX4" fmla="*/ 2064331 w 2064331"/>
                <a:gd name="connsiteY4" fmla="*/ 252530 h 2064332"/>
                <a:gd name="connsiteX5" fmla="*/ 2064330 w 2064331"/>
                <a:gd name="connsiteY5" fmla="*/ 252530 h 2064332"/>
                <a:gd name="connsiteX6" fmla="*/ 2064329 w 2064331"/>
                <a:gd name="connsiteY6" fmla="*/ 252540 h 2064332"/>
                <a:gd name="connsiteX7" fmla="*/ 2064329 w 2064331"/>
                <a:gd name="connsiteY7" fmla="*/ 1245908 h 2064332"/>
                <a:gd name="connsiteX8" fmla="*/ 1811799 w 2064331"/>
                <a:gd name="connsiteY8" fmla="*/ 1498438 h 2064332"/>
                <a:gd name="connsiteX9" fmla="*/ 1811799 w 2064331"/>
                <a:gd name="connsiteY9" fmla="*/ 1498437 h 2064332"/>
                <a:gd name="connsiteX10" fmla="*/ 1559269 w 2064331"/>
                <a:gd name="connsiteY10" fmla="*/ 1245907 h 2064332"/>
                <a:gd name="connsiteX11" fmla="*/ 1559270 w 2064331"/>
                <a:gd name="connsiteY11" fmla="*/ 862195 h 2064332"/>
                <a:gd name="connsiteX12" fmla="*/ 431094 w 2064331"/>
                <a:gd name="connsiteY12" fmla="*/ 1990368 h 2064332"/>
                <a:gd name="connsiteX13" fmla="*/ 73963 w 2064331"/>
                <a:gd name="connsiteY13" fmla="*/ 1990368 h 2064332"/>
                <a:gd name="connsiteX14" fmla="*/ 73964 w 2064331"/>
                <a:gd name="connsiteY14" fmla="*/ 1990369 h 2064332"/>
                <a:gd name="connsiteX15" fmla="*/ 73964 w 2064331"/>
                <a:gd name="connsiteY15" fmla="*/ 1633238 h 2064332"/>
                <a:gd name="connsiteX16" fmla="*/ 1202142 w 2064331"/>
                <a:gd name="connsiteY16" fmla="*/ 505060 h 2064332"/>
                <a:gd name="connsiteX17" fmla="*/ 818422 w 2064331"/>
                <a:gd name="connsiteY17" fmla="*/ 505059 h 2064332"/>
                <a:gd name="connsiteX18" fmla="*/ 571023 w 2064331"/>
                <a:gd name="connsiteY18" fmla="*/ 303423 h 2064332"/>
                <a:gd name="connsiteX19" fmla="*/ 565892 w 2064331"/>
                <a:gd name="connsiteY19" fmla="*/ 252530 h 2064332"/>
                <a:gd name="connsiteX20" fmla="*/ 571023 w 2064331"/>
                <a:gd name="connsiteY20" fmla="*/ 201637 h 2064332"/>
                <a:gd name="connsiteX21" fmla="*/ 818422 w 2064331"/>
                <a:gd name="connsiteY21" fmla="*/ 0 h 20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31" h="2064332">
                  <a:moveTo>
                    <a:pt x="818422" y="0"/>
                  </a:moveTo>
                  <a:lnTo>
                    <a:pt x="1811799" y="0"/>
                  </a:lnTo>
                  <a:lnTo>
                    <a:pt x="1811800" y="0"/>
                  </a:lnTo>
                  <a:lnTo>
                    <a:pt x="1811801" y="0"/>
                  </a:lnTo>
                  <a:cubicBezTo>
                    <a:pt x="1951269" y="0"/>
                    <a:pt x="2064331" y="113062"/>
                    <a:pt x="2064331" y="252530"/>
                  </a:cubicBezTo>
                  <a:lnTo>
                    <a:pt x="2064330" y="252530"/>
                  </a:lnTo>
                  <a:lnTo>
                    <a:pt x="2064329" y="252540"/>
                  </a:lnTo>
                  <a:lnTo>
                    <a:pt x="2064329" y="1245908"/>
                  </a:lnTo>
                  <a:cubicBezTo>
                    <a:pt x="2064329" y="1385376"/>
                    <a:pt x="1951267" y="1498438"/>
                    <a:pt x="1811799" y="1498438"/>
                  </a:cubicBezTo>
                  <a:lnTo>
                    <a:pt x="1811799" y="1498437"/>
                  </a:lnTo>
                  <a:cubicBezTo>
                    <a:pt x="1672331" y="1498437"/>
                    <a:pt x="1559269" y="1385375"/>
                    <a:pt x="1559269" y="1245907"/>
                  </a:cubicBezTo>
                  <a:lnTo>
                    <a:pt x="1559270" y="862195"/>
                  </a:lnTo>
                  <a:lnTo>
                    <a:pt x="431094" y="1990368"/>
                  </a:lnTo>
                  <a:cubicBezTo>
                    <a:pt x="332476" y="2088987"/>
                    <a:pt x="172582" y="2088987"/>
                    <a:pt x="73963" y="1990368"/>
                  </a:cubicBezTo>
                  <a:lnTo>
                    <a:pt x="73964" y="1990369"/>
                  </a:lnTo>
                  <a:cubicBezTo>
                    <a:pt x="-24655" y="1891750"/>
                    <a:pt x="-24655" y="1731857"/>
                    <a:pt x="73964" y="1633238"/>
                  </a:cubicBezTo>
                  <a:lnTo>
                    <a:pt x="1202142" y="505060"/>
                  </a:lnTo>
                  <a:lnTo>
                    <a:pt x="818422" y="505059"/>
                  </a:lnTo>
                  <a:cubicBezTo>
                    <a:pt x="696388" y="505059"/>
                    <a:pt x="594570" y="418496"/>
                    <a:pt x="571023" y="303423"/>
                  </a:cubicBezTo>
                  <a:lnTo>
                    <a:pt x="565892" y="252530"/>
                  </a:lnTo>
                  <a:lnTo>
                    <a:pt x="571023" y="201637"/>
                  </a:lnTo>
                  <a:cubicBezTo>
                    <a:pt x="594570" y="86563"/>
                    <a:pt x="696388" y="0"/>
                    <a:pt x="818422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 rot="18900000">
              <a:off x="2244390" y="4480456"/>
              <a:ext cx="1064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2712108" y="2708468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输入标题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2428475" y="5325742"/>
              <a:ext cx="19896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100"/>
                <a:t>请在此处输入文本内容，内容言简意赅，板面整洁美观请在此处输入文本内容，内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1D7AE729-B196-4F72-8271-39B8960E38C9}"/>
              </a:ext>
            </a:extLst>
          </p:cNvPr>
          <p:cNvSpPr txBox="1"/>
          <p:nvPr/>
        </p:nvSpPr>
        <p:spPr>
          <a:xfrm>
            <a:off x="371789" y="140676"/>
            <a:ext cx="262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/>
              <a:t>未来计划目标</a:t>
            </a:r>
          </a:p>
        </p:txBody>
      </p:sp>
    </p:spTree>
    <p:extLst>
      <p:ext uri="{BB962C8B-B14F-4D97-AF65-F5344CB8AC3E}">
        <p14:creationId xmlns:p14="http://schemas.microsoft.com/office/powerpoint/2010/main" val="236987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4697363" y="4269673"/>
            <a:ext cx="1439458" cy="1207778"/>
            <a:chOff x="4630735" y="4631410"/>
            <a:chExt cx="1439458" cy="1207778"/>
          </a:xfrm>
        </p:grpSpPr>
        <p:sp>
          <p:nvSpPr>
            <p:cNvPr id="23" name="Freeform: Shape 32">
              <a:extLst>
                <a:ext uri="{FF2B5EF4-FFF2-40B4-BE49-F238E27FC236}">
                  <a16:creationId xmlns:a16="http://schemas.microsoft.com/office/drawing/2014/main" id="{325C10E9-956F-46E7-BA60-CC78B4051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5" y="4631410"/>
              <a:ext cx="1439458" cy="1207778"/>
            </a:xfrm>
            <a:custGeom>
              <a:avLst/>
              <a:gdLst>
                <a:gd name="T0" fmla="*/ 601663 w 21600"/>
                <a:gd name="T1" fmla="*/ 504825 h 21600"/>
                <a:gd name="T2" fmla="*/ 601663 w 21600"/>
                <a:gd name="T3" fmla="*/ 504825 h 21600"/>
                <a:gd name="T4" fmla="*/ 601663 w 21600"/>
                <a:gd name="T5" fmla="*/ 504825 h 21600"/>
                <a:gd name="T6" fmla="*/ 601663 w 21600"/>
                <a:gd name="T7" fmla="*/ 5048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8153"/>
                  </a:moveTo>
                  <a:cubicBezTo>
                    <a:pt x="21248" y="21600"/>
                    <a:pt x="21248" y="21600"/>
                    <a:pt x="21248" y="21600"/>
                  </a:cubicBezTo>
                  <a:cubicBezTo>
                    <a:pt x="12664" y="21347"/>
                    <a:pt x="4714" y="16052"/>
                    <a:pt x="0" y="7479"/>
                  </a:cubicBezTo>
                  <a:cubicBezTo>
                    <a:pt x="9358" y="0"/>
                    <a:pt x="9358" y="0"/>
                    <a:pt x="9358" y="0"/>
                  </a:cubicBezTo>
                  <a:cubicBezTo>
                    <a:pt x="12030" y="4790"/>
                    <a:pt x="16464" y="7984"/>
                    <a:pt x="21600" y="8153"/>
                  </a:cubicBezTo>
                  <a:close/>
                </a:path>
              </a:pathLst>
            </a:custGeom>
            <a:solidFill>
              <a:srgbClr val="5B9BD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270000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24" name="Group 33">
              <a:extLst>
                <a:ext uri="{FF2B5EF4-FFF2-40B4-BE49-F238E27FC236}">
                  <a16:creationId xmlns:a16="http://schemas.microsoft.com/office/drawing/2014/main" id="{657824AB-5154-4857-B939-5C712D09F8F2}"/>
                </a:ext>
              </a:extLst>
            </p:cNvPr>
            <p:cNvGrpSpPr/>
            <p:nvPr/>
          </p:nvGrpSpPr>
          <p:grpSpPr>
            <a:xfrm>
              <a:off x="5259604" y="5109329"/>
              <a:ext cx="397163" cy="372086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25" name="Freeform: Shape 34">
                <a:extLst>
                  <a:ext uri="{FF2B5EF4-FFF2-40B4-BE49-F238E27FC236}">
                    <a16:creationId xmlns:a16="http://schemas.microsoft.com/office/drawing/2014/main" id="{A33F5AD5-DE40-41AE-930F-6E2BEC3D1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6" name="Freeform: Shape 35">
                <a:extLst>
                  <a:ext uri="{FF2B5EF4-FFF2-40B4-BE49-F238E27FC236}">
                    <a16:creationId xmlns:a16="http://schemas.microsoft.com/office/drawing/2014/main" id="{052A4C87-5685-4980-9B55-AB8F6431A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11" name="Group 20">
            <a:extLst>
              <a:ext uri="{FF2B5EF4-FFF2-40B4-BE49-F238E27FC236}">
                <a16:creationId xmlns:a16="http://schemas.microsoft.com/office/drawing/2014/main" id="{C284D214-2312-4FCE-934D-8C347BDBEB58}"/>
              </a:ext>
            </a:extLst>
          </p:cNvPr>
          <p:cNvGrpSpPr/>
          <p:nvPr/>
        </p:nvGrpSpPr>
        <p:grpSpPr>
          <a:xfrm>
            <a:off x="4663180" y="1962363"/>
            <a:ext cx="1435660" cy="1226767"/>
            <a:chOff x="4339007" y="1787370"/>
            <a:chExt cx="1681375" cy="1436731"/>
          </a:xfrm>
          <a:solidFill>
            <a:srgbClr val="5B9BD5"/>
          </a:solidFill>
        </p:grpSpPr>
        <p:sp>
          <p:nvSpPr>
            <p:cNvPr id="32" name="Freeform: Shape 41">
              <a:extLst>
                <a:ext uri="{FF2B5EF4-FFF2-40B4-BE49-F238E27FC236}">
                  <a16:creationId xmlns:a16="http://schemas.microsoft.com/office/drawing/2014/main" id="{8FB351C3-F565-47E8-BC24-3CDD3EAC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007" y="1787370"/>
              <a:ext cx="1681375" cy="1436731"/>
            </a:xfrm>
            <a:custGeom>
              <a:avLst/>
              <a:gdLst>
                <a:gd name="T0" fmla="*/ 600075 w 21600"/>
                <a:gd name="T1" fmla="*/ 512763 h 21600"/>
                <a:gd name="T2" fmla="*/ 600075 w 21600"/>
                <a:gd name="T3" fmla="*/ 512763 h 21600"/>
                <a:gd name="T4" fmla="*/ 600075 w 21600"/>
                <a:gd name="T5" fmla="*/ 512763 h 21600"/>
                <a:gd name="T6" fmla="*/ 600075 w 21600"/>
                <a:gd name="T7" fmla="*/ 5127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599" y="21600"/>
                  </a:moveTo>
                  <a:cubicBezTo>
                    <a:pt x="0" y="14675"/>
                    <a:pt x="0" y="14675"/>
                    <a:pt x="0" y="14675"/>
                  </a:cubicBezTo>
                  <a:cubicBezTo>
                    <a:pt x="4518" y="6100"/>
                    <a:pt x="12282" y="576"/>
                    <a:pt x="20893" y="0"/>
                  </a:cubicBezTo>
                  <a:cubicBezTo>
                    <a:pt x="21599" y="13191"/>
                    <a:pt x="21599" y="13191"/>
                    <a:pt x="21599" y="13191"/>
                  </a:cubicBezTo>
                  <a:cubicBezTo>
                    <a:pt x="16518" y="13521"/>
                    <a:pt x="12140" y="16817"/>
                    <a:pt x="9599" y="2160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270000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3" name="Freeform: Shape 42">
              <a:extLst>
                <a:ext uri="{FF2B5EF4-FFF2-40B4-BE49-F238E27FC236}">
                  <a16:creationId xmlns:a16="http://schemas.microsoft.com/office/drawing/2014/main" id="{7AD497B6-E165-476C-B5C4-1F9CCEBE0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382" y="2240756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055948" y="2906177"/>
            <a:ext cx="867852" cy="1621764"/>
            <a:chOff x="6989320" y="3267914"/>
            <a:chExt cx="867852" cy="1621764"/>
          </a:xfrm>
        </p:grpSpPr>
        <p:sp>
          <p:nvSpPr>
            <p:cNvPr id="18" name="Freeform: Shape 27">
              <a:extLst>
                <a:ext uri="{FF2B5EF4-FFF2-40B4-BE49-F238E27FC236}">
                  <a16:creationId xmlns:a16="http://schemas.microsoft.com/office/drawing/2014/main" id="{FB088A92-429A-4C7C-86E0-78CF81897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320" y="3267914"/>
              <a:ext cx="867852" cy="1621764"/>
            </a:xfrm>
            <a:custGeom>
              <a:avLst/>
              <a:gdLst>
                <a:gd name="T0" fmla="*/ 362725 w 20053"/>
                <a:gd name="T1" fmla="*/ 677863 h 21600"/>
                <a:gd name="T2" fmla="*/ 362725 w 20053"/>
                <a:gd name="T3" fmla="*/ 677863 h 21600"/>
                <a:gd name="T4" fmla="*/ 362725 w 20053"/>
                <a:gd name="T5" fmla="*/ 677863 h 21600"/>
                <a:gd name="T6" fmla="*/ 362725 w 20053"/>
                <a:gd name="T7" fmla="*/ 6778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53" h="21600">
                  <a:moveTo>
                    <a:pt x="0" y="4620"/>
                  </a:moveTo>
                  <a:cubicBezTo>
                    <a:pt x="15412" y="0"/>
                    <a:pt x="15412" y="0"/>
                    <a:pt x="15412" y="0"/>
                  </a:cubicBezTo>
                  <a:cubicBezTo>
                    <a:pt x="21599" y="6741"/>
                    <a:pt x="21599" y="14858"/>
                    <a:pt x="15412" y="21599"/>
                  </a:cubicBezTo>
                  <a:cubicBezTo>
                    <a:pt x="0" y="16979"/>
                    <a:pt x="0" y="16979"/>
                    <a:pt x="0" y="16979"/>
                  </a:cubicBezTo>
                  <a:cubicBezTo>
                    <a:pt x="1737" y="15169"/>
                    <a:pt x="2605" y="13047"/>
                    <a:pt x="2605" y="10800"/>
                  </a:cubicBezTo>
                  <a:cubicBezTo>
                    <a:pt x="2605" y="8553"/>
                    <a:pt x="1737" y="6492"/>
                    <a:pt x="0" y="4620"/>
                  </a:cubicBezTo>
                  <a:close/>
                </a:path>
              </a:pathLst>
            </a:custGeom>
            <a:solidFill>
              <a:srgbClr val="5B9BD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270000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9" name="Group 28">
              <a:extLst>
                <a:ext uri="{FF2B5EF4-FFF2-40B4-BE49-F238E27FC236}">
                  <a16:creationId xmlns:a16="http://schemas.microsoft.com/office/drawing/2014/main" id="{D662B9C6-91B5-4C7E-BF76-DC683E8F2A61}"/>
                </a:ext>
              </a:extLst>
            </p:cNvPr>
            <p:cNvGrpSpPr/>
            <p:nvPr/>
          </p:nvGrpSpPr>
          <p:grpSpPr>
            <a:xfrm>
              <a:off x="7262701" y="3941969"/>
              <a:ext cx="397163" cy="347009"/>
              <a:chOff x="6357938" y="3535363"/>
              <a:chExt cx="465138" cy="406400"/>
            </a:xfrm>
            <a:solidFill>
              <a:schemeClr val="bg1"/>
            </a:solidFill>
          </p:grpSpPr>
          <p:sp>
            <p:nvSpPr>
              <p:cNvPr id="20" name="Freeform: Shape 29">
                <a:extLst>
                  <a:ext uri="{FF2B5EF4-FFF2-40B4-BE49-F238E27FC236}">
                    <a16:creationId xmlns:a16="http://schemas.microsoft.com/office/drawing/2014/main" id="{73B7E21A-4A5F-4670-B68A-E04D52311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7938" y="3535363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1" name="Freeform: Shape 30">
                <a:extLst>
                  <a:ext uri="{FF2B5EF4-FFF2-40B4-BE49-F238E27FC236}">
                    <a16:creationId xmlns:a16="http://schemas.microsoft.com/office/drawing/2014/main" id="{2B9D2D2A-0C98-43B0-89FF-6D333E293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419" y="3680619"/>
                <a:ext cx="28575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Freeform: Shape 31">
                <a:extLst>
                  <a:ext uri="{FF2B5EF4-FFF2-40B4-BE49-F238E27FC236}">
                    <a16:creationId xmlns:a16="http://schemas.microsoft.com/office/drawing/2014/main" id="{F18175F3-7348-4448-BEBA-B41A3BBE8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854450"/>
                <a:ext cx="58738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8" name="Freeform: Shape 4">
            <a:extLst>
              <a:ext uri="{FF2B5EF4-FFF2-40B4-BE49-F238E27FC236}">
                <a16:creationId xmlns:a16="http://schemas.microsoft.com/office/drawing/2014/main" id="{3E93F943-96C5-40E3-BEF4-5E4D77B456FF}"/>
              </a:ext>
            </a:extLst>
          </p:cNvPr>
          <p:cNvSpPr>
            <a:spLocks/>
          </p:cNvSpPr>
          <p:nvPr/>
        </p:nvSpPr>
        <p:spPr bwMode="auto">
          <a:xfrm>
            <a:off x="5369626" y="2921754"/>
            <a:ext cx="1597069" cy="1598729"/>
          </a:xfrm>
          <a:custGeom>
            <a:avLst/>
            <a:gdLst>
              <a:gd name="T0" fmla="*/ 762755 w 19679"/>
              <a:gd name="T1" fmla="*/ 838126 h 19679"/>
              <a:gd name="T2" fmla="*/ 762755 w 19679"/>
              <a:gd name="T3" fmla="*/ 838126 h 19679"/>
              <a:gd name="T4" fmla="*/ 762755 w 19679"/>
              <a:gd name="T5" fmla="*/ 838126 h 19679"/>
              <a:gd name="T6" fmla="*/ 762755 w 19679"/>
              <a:gd name="T7" fmla="*/ 83812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8"/>
                  <a:pt x="6723" y="20638"/>
                  <a:pt x="2881" y="16796"/>
                </a:cubicBezTo>
                <a:cubicBezTo>
                  <a:pt x="-961" y="12954"/>
                  <a:pt x="-961" y="6724"/>
                  <a:pt x="2881" y="2882"/>
                </a:cubicBezTo>
                <a:cubicBezTo>
                  <a:pt x="6723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0" name="Group 19">
            <a:extLst>
              <a:ext uri="{FF2B5EF4-FFF2-40B4-BE49-F238E27FC236}">
                <a16:creationId xmlns:a16="http://schemas.microsoft.com/office/drawing/2014/main" id="{47108794-69B6-4B2D-9859-A37F1EA1FA3D}"/>
              </a:ext>
            </a:extLst>
          </p:cNvPr>
          <p:cNvGrpSpPr/>
          <p:nvPr/>
        </p:nvGrpSpPr>
        <p:grpSpPr>
          <a:xfrm>
            <a:off x="6216580" y="1962363"/>
            <a:ext cx="1439458" cy="1219171"/>
            <a:chOff x="6158273" y="1787370"/>
            <a:chExt cx="1685823" cy="1427835"/>
          </a:xfrm>
        </p:grpSpPr>
        <p:sp>
          <p:nvSpPr>
            <p:cNvPr id="34" name="Freeform: Shape 43">
              <a:extLst>
                <a:ext uri="{FF2B5EF4-FFF2-40B4-BE49-F238E27FC236}">
                  <a16:creationId xmlns:a16="http://schemas.microsoft.com/office/drawing/2014/main" id="{F6345EFC-97DB-4E5E-9FD3-40BA2002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273" y="1787370"/>
              <a:ext cx="1685823" cy="1427835"/>
            </a:xfrm>
            <a:custGeom>
              <a:avLst/>
              <a:gdLst>
                <a:gd name="T0" fmla="*/ 601663 w 21600"/>
                <a:gd name="T1" fmla="*/ 509588 h 21600"/>
                <a:gd name="T2" fmla="*/ 601663 w 21600"/>
                <a:gd name="T3" fmla="*/ 509588 h 21600"/>
                <a:gd name="T4" fmla="*/ 601663 w 21600"/>
                <a:gd name="T5" fmla="*/ 509588 h 21600"/>
                <a:gd name="T6" fmla="*/ 601663 w 21600"/>
                <a:gd name="T7" fmla="*/ 50958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3292"/>
                  </a:moveTo>
                  <a:cubicBezTo>
                    <a:pt x="562" y="0"/>
                    <a:pt x="562" y="0"/>
                    <a:pt x="562" y="0"/>
                  </a:cubicBezTo>
                  <a:cubicBezTo>
                    <a:pt x="9217" y="497"/>
                    <a:pt x="17027" y="5981"/>
                    <a:pt x="21600" y="14538"/>
                  </a:cubicBezTo>
                  <a:cubicBezTo>
                    <a:pt x="12030" y="21600"/>
                    <a:pt x="12030" y="21600"/>
                    <a:pt x="12030" y="21600"/>
                  </a:cubicBezTo>
                  <a:cubicBezTo>
                    <a:pt x="9498" y="16865"/>
                    <a:pt x="5065" y="13624"/>
                    <a:pt x="0" y="13292"/>
                  </a:cubicBezTo>
                  <a:close/>
                </a:path>
              </a:pathLst>
            </a:custGeom>
            <a:solidFill>
              <a:srgbClr val="9DC3E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270000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35" name="Group 44">
              <a:extLst>
                <a:ext uri="{FF2B5EF4-FFF2-40B4-BE49-F238E27FC236}">
                  <a16:creationId xmlns:a16="http://schemas.microsoft.com/office/drawing/2014/main" id="{10E1D769-90D8-433A-8CA7-87327C77A8B0}"/>
                </a:ext>
              </a:extLst>
            </p:cNvPr>
            <p:cNvGrpSpPr/>
            <p:nvPr/>
          </p:nvGrpSpPr>
          <p:grpSpPr>
            <a:xfrm>
              <a:off x="6684760" y="2233977"/>
              <a:ext cx="464344" cy="464344"/>
              <a:chOff x="3498967" y="3049909"/>
              <a:chExt cx="464344" cy="464344"/>
            </a:xfrm>
            <a:solidFill>
              <a:schemeClr val="bg1"/>
            </a:solidFill>
          </p:grpSpPr>
          <p:sp>
            <p:nvSpPr>
              <p:cNvPr id="36" name="Freeform: Shape 45">
                <a:extLst>
                  <a:ext uri="{FF2B5EF4-FFF2-40B4-BE49-F238E27FC236}">
                    <a16:creationId xmlns:a16="http://schemas.microsoft.com/office/drawing/2014/main" id="{5E97013B-F2A5-4C0C-99C8-1C7F7C444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solidFill>
                  <a:schemeClr val="bg1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7" name="Freeform: Shape 46">
                <a:extLst>
                  <a:ext uri="{FF2B5EF4-FFF2-40B4-BE49-F238E27FC236}">
                    <a16:creationId xmlns:a16="http://schemas.microsoft.com/office/drawing/2014/main" id="{AE342A30-26B7-4F5A-8542-B8F41807B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solidFill>
                  <a:schemeClr val="bg1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12" name="Group 21">
            <a:extLst>
              <a:ext uri="{FF2B5EF4-FFF2-40B4-BE49-F238E27FC236}">
                <a16:creationId xmlns:a16="http://schemas.microsoft.com/office/drawing/2014/main" id="{32E73B36-BE9A-453C-ABDF-B74B0B5F1ED8}"/>
              </a:ext>
            </a:extLst>
          </p:cNvPr>
          <p:cNvGrpSpPr/>
          <p:nvPr/>
        </p:nvGrpSpPr>
        <p:grpSpPr>
          <a:xfrm>
            <a:off x="4403014" y="2923267"/>
            <a:ext cx="869752" cy="1623663"/>
            <a:chOff x="4034313" y="2912735"/>
            <a:chExt cx="1018611" cy="1901556"/>
          </a:xfrm>
        </p:grpSpPr>
        <p:sp>
          <p:nvSpPr>
            <p:cNvPr id="27" name="Freeform: Shape 36">
              <a:extLst>
                <a:ext uri="{FF2B5EF4-FFF2-40B4-BE49-F238E27FC236}">
                  <a16:creationId xmlns:a16="http://schemas.microsoft.com/office/drawing/2014/main" id="{22E1076C-8829-4FFD-B665-E5BD722B3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313" y="2912735"/>
              <a:ext cx="1018611" cy="1901556"/>
            </a:xfrm>
            <a:custGeom>
              <a:avLst/>
              <a:gdLst>
                <a:gd name="T0" fmla="*/ 363519 w 20023"/>
                <a:gd name="T1" fmla="*/ 678657 h 21600"/>
                <a:gd name="T2" fmla="*/ 363519 w 20023"/>
                <a:gd name="T3" fmla="*/ 678657 h 21600"/>
                <a:gd name="T4" fmla="*/ 363519 w 20023"/>
                <a:gd name="T5" fmla="*/ 678657 h 21600"/>
                <a:gd name="T6" fmla="*/ 363519 w 20023"/>
                <a:gd name="T7" fmla="*/ 67865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23" h="21600">
                  <a:moveTo>
                    <a:pt x="20022" y="16855"/>
                  </a:moveTo>
                  <a:cubicBezTo>
                    <a:pt x="4794" y="21599"/>
                    <a:pt x="4794" y="21599"/>
                    <a:pt x="4794" y="21599"/>
                  </a:cubicBezTo>
                  <a:cubicBezTo>
                    <a:pt x="-1469" y="14858"/>
                    <a:pt x="-1577" y="6805"/>
                    <a:pt x="4363" y="0"/>
                  </a:cubicBezTo>
                  <a:cubicBezTo>
                    <a:pt x="19806" y="4495"/>
                    <a:pt x="19806" y="4495"/>
                    <a:pt x="19806" y="4495"/>
                  </a:cubicBezTo>
                  <a:cubicBezTo>
                    <a:pt x="18186" y="6305"/>
                    <a:pt x="17322" y="8365"/>
                    <a:pt x="17322" y="10550"/>
                  </a:cubicBezTo>
                  <a:cubicBezTo>
                    <a:pt x="17322" y="12860"/>
                    <a:pt x="18294" y="14982"/>
                    <a:pt x="20022" y="16855"/>
                  </a:cubicBezTo>
                  <a:close/>
                </a:path>
              </a:pathLst>
            </a:custGeom>
            <a:solidFill>
              <a:srgbClr val="9DC3E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270000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28" name="Group 37">
              <a:extLst>
                <a:ext uri="{FF2B5EF4-FFF2-40B4-BE49-F238E27FC236}">
                  <a16:creationId xmlns:a16="http://schemas.microsoft.com/office/drawing/2014/main" id="{24901054-09BA-4E3D-82B6-CF1CEAF49EA1}"/>
                </a:ext>
              </a:extLst>
            </p:cNvPr>
            <p:cNvGrpSpPr/>
            <p:nvPr/>
          </p:nvGrpSpPr>
          <p:grpSpPr>
            <a:xfrm>
              <a:off x="4286914" y="3667853"/>
              <a:ext cx="465138" cy="391319"/>
              <a:chOff x="5356342" y="3093565"/>
              <a:chExt cx="465138" cy="391319"/>
            </a:xfrm>
            <a:solidFill>
              <a:schemeClr val="bg1"/>
            </a:solidFill>
          </p:grpSpPr>
          <p:sp>
            <p:nvSpPr>
              <p:cNvPr id="29" name="Freeform: Shape 38">
                <a:extLst>
                  <a:ext uri="{FF2B5EF4-FFF2-40B4-BE49-F238E27FC236}">
                    <a16:creationId xmlns:a16="http://schemas.microsoft.com/office/drawing/2014/main" id="{5FFD216D-6A66-4DF4-88E8-C86443C28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solidFill>
                  <a:schemeClr val="bg1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0" name="Freeform: Shape 39">
                <a:extLst>
                  <a:ext uri="{FF2B5EF4-FFF2-40B4-BE49-F238E27FC236}">
                    <a16:creationId xmlns:a16="http://schemas.microsoft.com/office/drawing/2014/main" id="{E644C60D-B62E-4590-BE85-2AED6E905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solidFill>
                  <a:schemeClr val="bg1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1" name="Freeform: Shape 40">
                <a:extLst>
                  <a:ext uri="{FF2B5EF4-FFF2-40B4-BE49-F238E27FC236}">
                    <a16:creationId xmlns:a16="http://schemas.microsoft.com/office/drawing/2014/main" id="{1254F93D-55F4-49F2-A9D1-A179EC0B6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solidFill>
                  <a:schemeClr val="bg1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66ECDF7E-E109-480E-8726-F53F16857358}"/>
              </a:ext>
            </a:extLst>
          </p:cNvPr>
          <p:cNvGrpSpPr/>
          <p:nvPr/>
        </p:nvGrpSpPr>
        <p:grpSpPr>
          <a:xfrm>
            <a:off x="6226075" y="4241188"/>
            <a:ext cx="1441358" cy="1230565"/>
            <a:chOff x="6169393" y="4456220"/>
            <a:chExt cx="1688048" cy="1441179"/>
          </a:xfrm>
        </p:grpSpPr>
        <p:sp>
          <p:nvSpPr>
            <p:cNvPr id="16" name="Freeform: Shape 25">
              <a:extLst>
                <a:ext uri="{FF2B5EF4-FFF2-40B4-BE49-F238E27FC236}">
                  <a16:creationId xmlns:a16="http://schemas.microsoft.com/office/drawing/2014/main" id="{F8EDE079-85F0-41FC-B305-E74502B82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393" y="4456220"/>
              <a:ext cx="1688048" cy="1441179"/>
            </a:xfrm>
            <a:custGeom>
              <a:avLst/>
              <a:gdLst>
                <a:gd name="T0" fmla="*/ 602457 w 21600"/>
                <a:gd name="T1" fmla="*/ 514350 h 21600"/>
                <a:gd name="T2" fmla="*/ 602457 w 21600"/>
                <a:gd name="T3" fmla="*/ 514350 h 21600"/>
                <a:gd name="T4" fmla="*/ 602457 w 21600"/>
                <a:gd name="T5" fmla="*/ 514350 h 21600"/>
                <a:gd name="T6" fmla="*/ 602457 w 21600"/>
                <a:gd name="T7" fmla="*/ 5143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961" y="0"/>
                  </a:moveTo>
                  <a:cubicBezTo>
                    <a:pt x="21600" y="6924"/>
                    <a:pt x="21600" y="6924"/>
                    <a:pt x="21600" y="6924"/>
                  </a:cubicBezTo>
                  <a:cubicBezTo>
                    <a:pt x="17096" y="15499"/>
                    <a:pt x="9287" y="21023"/>
                    <a:pt x="703" y="21600"/>
                  </a:cubicBezTo>
                  <a:cubicBezTo>
                    <a:pt x="0" y="8492"/>
                    <a:pt x="0" y="8492"/>
                    <a:pt x="0" y="8492"/>
                  </a:cubicBezTo>
                  <a:cubicBezTo>
                    <a:pt x="5065" y="8079"/>
                    <a:pt x="9498" y="4782"/>
                    <a:pt x="11961" y="0"/>
                  </a:cubicBezTo>
                  <a:close/>
                </a:path>
              </a:pathLst>
            </a:custGeom>
            <a:solidFill>
              <a:srgbClr val="9DC3E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2700000" scaled="1"/>
                </a:gra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" name="Freeform: Shape 26">
              <a:extLst>
                <a:ext uri="{FF2B5EF4-FFF2-40B4-BE49-F238E27FC236}">
                  <a16:creationId xmlns:a16="http://schemas.microsoft.com/office/drawing/2014/main" id="{24803E5C-44D0-493F-B4F3-7F485BB5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244" y="4964219"/>
              <a:ext cx="464344" cy="465138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003296" y="1649748"/>
            <a:ext cx="3354367" cy="1061829"/>
            <a:chOff x="7936668" y="2011485"/>
            <a:chExt cx="3354367" cy="1061829"/>
          </a:xfrm>
        </p:grpSpPr>
        <p:sp>
          <p:nvSpPr>
            <p:cNvPr id="63" name="文本框 62"/>
            <p:cNvSpPr txBox="1"/>
            <p:nvPr/>
          </p:nvSpPr>
          <p:spPr>
            <a:xfrm>
              <a:off x="7936669" y="2473150"/>
              <a:ext cx="335436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/>
                <a:t>请在此处输入文本内容，内容言简意赅，板面整洁美观请在此处输入文本内容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936668" y="2011485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输入标题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75324" y="1649748"/>
            <a:ext cx="3359063" cy="1032974"/>
            <a:chOff x="829200" y="814932"/>
            <a:chExt cx="3359063" cy="1032974"/>
          </a:xfrm>
        </p:grpSpPr>
        <p:sp>
          <p:nvSpPr>
            <p:cNvPr id="66" name="文本框 65"/>
            <p:cNvSpPr txBox="1"/>
            <p:nvPr/>
          </p:nvSpPr>
          <p:spPr>
            <a:xfrm>
              <a:off x="829200" y="1276724"/>
              <a:ext cx="3354366" cy="57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100"/>
                <a:t>请在此处输入文本内容，内容言简意赅，板面整洁美观请在此处输入文本内容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765863" y="814932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/>
                <a:t>输入标题</a:t>
              </a:r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7999287" y="3643891"/>
            <a:ext cx="33543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/>
              <a:t>请在此处输入文本内容，内容言简意赅，板面整洁美观请在此处输入文本内容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999286" y="3182226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输入标题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971314" y="3182226"/>
            <a:ext cx="3359063" cy="1032974"/>
            <a:chOff x="829200" y="814932"/>
            <a:chExt cx="3359063" cy="1032974"/>
          </a:xfrm>
        </p:grpSpPr>
        <p:sp>
          <p:nvSpPr>
            <p:cNvPr id="74" name="文本框 73"/>
            <p:cNvSpPr txBox="1"/>
            <p:nvPr/>
          </p:nvSpPr>
          <p:spPr>
            <a:xfrm>
              <a:off x="829200" y="1276724"/>
              <a:ext cx="3354366" cy="57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100"/>
                <a:t>请在此处输入文本内容，内容言简意赅，板面整洁美观请在此处输入文本内容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2765863" y="814932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/>
                <a:t>输入标题</a:t>
              </a: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7995277" y="5176369"/>
            <a:ext cx="33543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/>
              <a:t>请在此处输入文本内容，内容言简意赅，板面整洁美观请在此处输入文本内容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7995276" y="4714704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输入标题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967304" y="4714704"/>
            <a:ext cx="3359063" cy="1032974"/>
            <a:chOff x="829200" y="814932"/>
            <a:chExt cx="3359063" cy="1032974"/>
          </a:xfrm>
        </p:grpSpPr>
        <p:sp>
          <p:nvSpPr>
            <p:cNvPr id="80" name="文本框 79"/>
            <p:cNvSpPr txBox="1"/>
            <p:nvPr/>
          </p:nvSpPr>
          <p:spPr>
            <a:xfrm>
              <a:off x="829200" y="1276724"/>
              <a:ext cx="3354366" cy="57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100"/>
                <a:t>请在此处输入文本内容，内容言简意赅，板面整洁美观请在此处输入文本内容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2765863" y="814932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/>
                <a:t>输入标题</a:t>
              </a: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9D743118-383D-4FAA-8649-7F42883D1A96}"/>
              </a:ext>
            </a:extLst>
          </p:cNvPr>
          <p:cNvSpPr txBox="1"/>
          <p:nvPr/>
        </p:nvSpPr>
        <p:spPr>
          <a:xfrm>
            <a:off x="371789" y="140676"/>
            <a:ext cx="262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/>
              <a:t>未来计划目标</a:t>
            </a:r>
          </a:p>
        </p:txBody>
      </p:sp>
    </p:spTree>
    <p:extLst>
      <p:ext uri="{BB962C8B-B14F-4D97-AF65-F5344CB8AC3E}">
        <p14:creationId xmlns:p14="http://schemas.microsoft.com/office/powerpoint/2010/main" val="408952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19426" y="504825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>
                <a:solidFill>
                  <a:schemeClr val="bg1"/>
                </a:solidFill>
              </a:rPr>
              <a:t>Logo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30632" y="2165559"/>
            <a:ext cx="6570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/>
              <a:t>感谢您的下载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59240" y="3650209"/>
            <a:ext cx="6312916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Lorem ipsum dolor sit amet, consectetuer adipiscing elit. Maecenas porttitor congue massa. Fusce posuere, magna sed pulvinar ultricies, purus lectus malesuada libero, </a:t>
            </a:r>
            <a:r>
              <a:rPr lang="en-US" altLang="zh-CN" sz="1000"/>
              <a:t>sit amet</a:t>
            </a:r>
            <a:endParaRPr lang="en-US" altLang="zh-CN" sz="1000" dirty="0"/>
          </a:p>
        </p:txBody>
      </p:sp>
      <p:grpSp>
        <p:nvGrpSpPr>
          <p:cNvPr id="19" name="组合 18"/>
          <p:cNvGrpSpPr/>
          <p:nvPr/>
        </p:nvGrpSpPr>
        <p:grpSpPr>
          <a:xfrm>
            <a:off x="6246328" y="4873363"/>
            <a:ext cx="4338739" cy="370591"/>
            <a:chOff x="5472011" y="4459857"/>
            <a:chExt cx="4338739" cy="370591"/>
          </a:xfrm>
        </p:grpSpPr>
        <p:sp>
          <p:nvSpPr>
            <p:cNvPr id="3" name="文本框 2"/>
            <p:cNvSpPr txBox="1"/>
            <p:nvPr/>
          </p:nvSpPr>
          <p:spPr>
            <a:xfrm>
              <a:off x="5472011" y="4459857"/>
              <a:ext cx="1538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/>
                <a:t>汇报</a:t>
              </a:r>
              <a:r>
                <a:rPr lang="zh-CN" altLang="en-US"/>
                <a:t>：稻壳儿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05686" y="4459857"/>
              <a:ext cx="1605064" cy="37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/>
                <a:t>时间</a:t>
              </a:r>
              <a:r>
                <a:rPr lang="zh-CN" altLang="en-US"/>
                <a:t>：</a:t>
              </a:r>
              <a:r>
                <a:rPr lang="en-US" altLang="zh-CN"/>
                <a:t>2019.10</a:t>
              </a: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623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3276601" cy="1273838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81049" y="129087"/>
            <a:ext cx="1714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14" name="矩形 13"/>
          <p:cNvSpPr/>
          <p:nvPr/>
        </p:nvSpPr>
        <p:spPr>
          <a:xfrm>
            <a:off x="2366433" y="2552126"/>
            <a:ext cx="554513" cy="55451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385457" y="2598551"/>
            <a:ext cx="2980267" cy="728849"/>
            <a:chOff x="6096000" y="2196869"/>
            <a:chExt cx="2980267" cy="728849"/>
          </a:xfrm>
        </p:grpSpPr>
        <p:sp>
          <p:nvSpPr>
            <p:cNvPr id="6" name="文本框 5"/>
            <p:cNvSpPr txBox="1"/>
            <p:nvPr/>
          </p:nvSpPr>
          <p:spPr>
            <a:xfrm>
              <a:off x="6671735" y="2196869"/>
              <a:ext cx="2404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spc="300"/>
                <a:t>年度工作概述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096000" y="2196869"/>
              <a:ext cx="516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>
                  <a:solidFill>
                    <a:schemeClr val="bg1"/>
                  </a:solidFill>
                </a:rPr>
                <a:t>01.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71735" y="2602553"/>
              <a:ext cx="240453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Lorem ipsum dolor sit amet, </a:t>
              </a:r>
              <a:r>
                <a:rPr lang="en-US" altLang="zh-CN" sz="1000"/>
                <a:t>consectetuer  </a:t>
              </a:r>
              <a:endParaRPr lang="en-US" altLang="zh-CN" sz="1000" dirty="0"/>
            </a:p>
          </p:txBody>
        </p:sp>
      </p:grpSp>
      <p:sp>
        <p:nvSpPr>
          <p:cNvPr id="65" name="矩形 64"/>
          <p:cNvSpPr/>
          <p:nvPr/>
        </p:nvSpPr>
        <p:spPr>
          <a:xfrm>
            <a:off x="6836831" y="2552126"/>
            <a:ext cx="554513" cy="55451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855855" y="2598551"/>
            <a:ext cx="2980267" cy="728849"/>
            <a:chOff x="6096000" y="2196869"/>
            <a:chExt cx="2980267" cy="728849"/>
          </a:xfrm>
        </p:grpSpPr>
        <p:sp>
          <p:nvSpPr>
            <p:cNvPr id="67" name="文本框 66"/>
            <p:cNvSpPr txBox="1"/>
            <p:nvPr/>
          </p:nvSpPr>
          <p:spPr>
            <a:xfrm>
              <a:off x="6671735" y="2196869"/>
              <a:ext cx="2404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spc="300"/>
                <a:t>工作完成进度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096000" y="2196869"/>
              <a:ext cx="516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>
                  <a:solidFill>
                    <a:schemeClr val="bg1"/>
                  </a:solidFill>
                </a:rPr>
                <a:t>02.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6671735" y="2602553"/>
              <a:ext cx="240453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Lorem ipsum dolor sit amet, </a:t>
              </a:r>
              <a:r>
                <a:rPr lang="en-US" altLang="zh-CN" sz="1000"/>
                <a:t>consectetuer  </a:t>
              </a:r>
              <a:endParaRPr lang="en-US" altLang="zh-CN" sz="1000" dirty="0"/>
            </a:p>
          </p:txBody>
        </p:sp>
      </p:grpSp>
      <p:sp>
        <p:nvSpPr>
          <p:cNvPr id="79" name="矩形 78"/>
          <p:cNvSpPr/>
          <p:nvPr/>
        </p:nvSpPr>
        <p:spPr>
          <a:xfrm>
            <a:off x="2366433" y="4384927"/>
            <a:ext cx="554513" cy="55451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2385457" y="4431352"/>
            <a:ext cx="2980267" cy="728849"/>
            <a:chOff x="6096000" y="2196869"/>
            <a:chExt cx="2980267" cy="728849"/>
          </a:xfrm>
        </p:grpSpPr>
        <p:sp>
          <p:nvSpPr>
            <p:cNvPr id="81" name="文本框 80"/>
            <p:cNvSpPr txBox="1"/>
            <p:nvPr/>
          </p:nvSpPr>
          <p:spPr>
            <a:xfrm>
              <a:off x="6671735" y="2196869"/>
              <a:ext cx="2404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spc="300"/>
                <a:t>整体改进实施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6096000" y="2196869"/>
              <a:ext cx="516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>
                  <a:solidFill>
                    <a:schemeClr val="bg1"/>
                  </a:solidFill>
                </a:rPr>
                <a:t>03.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6671735" y="2602553"/>
              <a:ext cx="240453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Lorem ipsum dolor sit amet, </a:t>
              </a:r>
              <a:r>
                <a:rPr lang="en-US" altLang="zh-CN" sz="1000"/>
                <a:t>consectetuer  </a:t>
              </a:r>
              <a:endParaRPr lang="en-US" altLang="zh-CN" sz="1000" dirty="0"/>
            </a:p>
          </p:txBody>
        </p:sp>
      </p:grpSp>
      <p:sp>
        <p:nvSpPr>
          <p:cNvPr id="84" name="矩形 83"/>
          <p:cNvSpPr/>
          <p:nvPr/>
        </p:nvSpPr>
        <p:spPr>
          <a:xfrm>
            <a:off x="6836831" y="4384927"/>
            <a:ext cx="554513" cy="55451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6855855" y="4431352"/>
            <a:ext cx="2980267" cy="728849"/>
            <a:chOff x="6096000" y="2196869"/>
            <a:chExt cx="2980267" cy="728849"/>
          </a:xfrm>
        </p:grpSpPr>
        <p:sp>
          <p:nvSpPr>
            <p:cNvPr id="86" name="文本框 85"/>
            <p:cNvSpPr txBox="1"/>
            <p:nvPr/>
          </p:nvSpPr>
          <p:spPr>
            <a:xfrm>
              <a:off x="6671735" y="2196869"/>
              <a:ext cx="2404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spc="300"/>
                <a:t>未来计划目标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6096000" y="2196869"/>
              <a:ext cx="516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>
                  <a:solidFill>
                    <a:schemeClr val="bg1"/>
                  </a:solidFill>
                </a:rPr>
                <a:t>04.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6671735" y="2602553"/>
              <a:ext cx="240453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Lorem ipsum dolor sit amet, </a:t>
              </a:r>
              <a:r>
                <a:rPr lang="en-US" altLang="zh-CN" sz="1000"/>
                <a:t>consectetuer  </a:t>
              </a:r>
              <a:endParaRPr lang="en-US" altLang="zh-CN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834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39628" y="1634987"/>
            <a:ext cx="936000" cy="936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13175" y="2897824"/>
            <a:ext cx="4565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spc="300"/>
              <a:t>年度工作概述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79823" y="1644763"/>
            <a:ext cx="93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</a:rPr>
              <a:t>01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83337" y="3959150"/>
            <a:ext cx="5425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Lorem ipsum dolor sit amet, consectetuer adipiscing elit. Maecenas porttitor congue massa. Fusce posuere, magna sed pulvinar ultricies, purus lectus malesuada libero, sit </a:t>
            </a:r>
            <a:r>
              <a:rPr lang="en-US" altLang="zh-CN" sz="1000" dirty="0" err="1"/>
              <a:t>amet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342295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7526867" y="3095268"/>
            <a:ext cx="3581401" cy="18288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75267" y="3103735"/>
            <a:ext cx="3581401" cy="18288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2FC4C8F-4E4F-41D7-9999-4A3F6CBA0888}"/>
              </a:ext>
            </a:extLst>
          </p:cNvPr>
          <p:cNvGrpSpPr/>
          <p:nvPr/>
        </p:nvGrpSpPr>
        <p:grpSpPr>
          <a:xfrm>
            <a:off x="4692000" y="1885605"/>
            <a:ext cx="2808000" cy="0"/>
            <a:chOff x="3752538" y="764498"/>
            <a:chExt cx="2343461" cy="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E8098F63-91A6-447B-82EE-A602411CCC23}"/>
                </a:ext>
              </a:extLst>
            </p:cNvPr>
            <p:cNvCxnSpPr/>
            <p:nvPr/>
          </p:nvCxnSpPr>
          <p:spPr>
            <a:xfrm>
              <a:off x="3752538" y="764498"/>
              <a:ext cx="444708" cy="0"/>
            </a:xfrm>
            <a:prstGeom prst="line">
              <a:avLst/>
            </a:prstGeom>
            <a:ln w="5715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88A67415-349F-46BC-AAB3-1F0EC0E4DCAA}"/>
                </a:ext>
              </a:extLst>
            </p:cNvPr>
            <p:cNvCxnSpPr/>
            <p:nvPr/>
          </p:nvCxnSpPr>
          <p:spPr>
            <a:xfrm>
              <a:off x="5651291" y="764498"/>
              <a:ext cx="444708" cy="0"/>
            </a:xfrm>
            <a:prstGeom prst="line">
              <a:avLst/>
            </a:prstGeom>
            <a:ln w="5715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5384800" y="1654772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/>
              <a:t>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870075" y="3294860"/>
            <a:ext cx="19896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100">
                <a:solidFill>
                  <a:schemeClr val="bg1"/>
                </a:solidFill>
              </a:rPr>
              <a:t>请在此处输入文本内容，内容言简意赅，板面整洁美观请在此处输入文本内容，内容言简意赅，板面整洁美观</a:t>
            </a: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FB6C576D-1C6F-4163-BC71-8FF1B474359A}"/>
              </a:ext>
            </a:extLst>
          </p:cNvPr>
          <p:cNvSpPr/>
          <p:nvPr/>
        </p:nvSpPr>
        <p:spPr>
          <a:xfrm>
            <a:off x="2501001" y="2273739"/>
            <a:ext cx="721463" cy="650757"/>
          </a:xfrm>
          <a:custGeom>
            <a:avLst/>
            <a:gdLst>
              <a:gd name="connsiteX0" fmla="*/ 525786 w 609447"/>
              <a:gd name="connsiteY0" fmla="*/ 357414 h 541378"/>
              <a:gd name="connsiteX1" fmla="*/ 593423 w 609447"/>
              <a:gd name="connsiteY1" fmla="*/ 357414 h 541378"/>
              <a:gd name="connsiteX2" fmla="*/ 609447 w 609447"/>
              <a:gd name="connsiteY2" fmla="*/ 373419 h 541378"/>
              <a:gd name="connsiteX3" fmla="*/ 609447 w 609447"/>
              <a:gd name="connsiteY3" fmla="*/ 525433 h 541378"/>
              <a:gd name="connsiteX4" fmla="*/ 593423 w 609447"/>
              <a:gd name="connsiteY4" fmla="*/ 541378 h 541378"/>
              <a:gd name="connsiteX5" fmla="*/ 330377 w 609447"/>
              <a:gd name="connsiteY5" fmla="*/ 541378 h 541378"/>
              <a:gd name="connsiteX6" fmla="*/ 314413 w 609447"/>
              <a:gd name="connsiteY6" fmla="*/ 525433 h 541378"/>
              <a:gd name="connsiteX7" fmla="*/ 314413 w 609447"/>
              <a:gd name="connsiteY7" fmla="*/ 488628 h 541378"/>
              <a:gd name="connsiteX8" fmla="*/ 330377 w 609447"/>
              <a:gd name="connsiteY8" fmla="*/ 472684 h 541378"/>
              <a:gd name="connsiteX9" fmla="*/ 409837 w 609447"/>
              <a:gd name="connsiteY9" fmla="*/ 472684 h 541378"/>
              <a:gd name="connsiteX10" fmla="*/ 409837 w 609447"/>
              <a:gd name="connsiteY10" fmla="*/ 431084 h 541378"/>
              <a:gd name="connsiteX11" fmla="*/ 425861 w 609447"/>
              <a:gd name="connsiteY11" fmla="*/ 415139 h 541378"/>
              <a:gd name="connsiteX12" fmla="*/ 509822 w 609447"/>
              <a:gd name="connsiteY12" fmla="*/ 415139 h 541378"/>
              <a:gd name="connsiteX13" fmla="*/ 509822 w 609447"/>
              <a:gd name="connsiteY13" fmla="*/ 373419 h 541378"/>
              <a:gd name="connsiteX14" fmla="*/ 525786 w 609447"/>
              <a:gd name="connsiteY14" fmla="*/ 357414 h 541378"/>
              <a:gd name="connsiteX15" fmla="*/ 190281 w 609447"/>
              <a:gd name="connsiteY15" fmla="*/ 286425 h 541378"/>
              <a:gd name="connsiteX16" fmla="*/ 237638 w 609447"/>
              <a:gd name="connsiteY16" fmla="*/ 307279 h 541378"/>
              <a:gd name="connsiteX17" fmla="*/ 237638 w 609447"/>
              <a:gd name="connsiteY17" fmla="*/ 396269 h 541378"/>
              <a:gd name="connsiteX18" fmla="*/ 237638 w 609447"/>
              <a:gd name="connsiteY18" fmla="*/ 396449 h 541378"/>
              <a:gd name="connsiteX19" fmla="*/ 237638 w 609447"/>
              <a:gd name="connsiteY19" fmla="*/ 397467 h 541378"/>
              <a:gd name="connsiteX20" fmla="*/ 237578 w 609447"/>
              <a:gd name="connsiteY20" fmla="*/ 398126 h 541378"/>
              <a:gd name="connsiteX21" fmla="*/ 237518 w 609447"/>
              <a:gd name="connsiteY21" fmla="*/ 398666 h 541378"/>
              <a:gd name="connsiteX22" fmla="*/ 237398 w 609447"/>
              <a:gd name="connsiteY22" fmla="*/ 399385 h 541378"/>
              <a:gd name="connsiteX23" fmla="*/ 237338 w 609447"/>
              <a:gd name="connsiteY23" fmla="*/ 399804 h 541378"/>
              <a:gd name="connsiteX24" fmla="*/ 237158 w 609447"/>
              <a:gd name="connsiteY24" fmla="*/ 400583 h 541378"/>
              <a:gd name="connsiteX25" fmla="*/ 237098 w 609447"/>
              <a:gd name="connsiteY25" fmla="*/ 401003 h 541378"/>
              <a:gd name="connsiteX26" fmla="*/ 236918 w 609447"/>
              <a:gd name="connsiteY26" fmla="*/ 401782 h 541378"/>
              <a:gd name="connsiteX27" fmla="*/ 236858 w 609447"/>
              <a:gd name="connsiteY27" fmla="*/ 402201 h 541378"/>
              <a:gd name="connsiteX28" fmla="*/ 236618 w 609447"/>
              <a:gd name="connsiteY28" fmla="*/ 402920 h 541378"/>
              <a:gd name="connsiteX29" fmla="*/ 236558 w 609447"/>
              <a:gd name="connsiteY29" fmla="*/ 403280 h 541378"/>
              <a:gd name="connsiteX30" fmla="*/ 236318 w 609447"/>
              <a:gd name="connsiteY30" fmla="*/ 403999 h 541378"/>
              <a:gd name="connsiteX31" fmla="*/ 236137 w 609447"/>
              <a:gd name="connsiteY31" fmla="*/ 404419 h 541378"/>
              <a:gd name="connsiteX32" fmla="*/ 235897 w 609447"/>
              <a:gd name="connsiteY32" fmla="*/ 405078 h 541378"/>
              <a:gd name="connsiteX33" fmla="*/ 235717 w 609447"/>
              <a:gd name="connsiteY33" fmla="*/ 405557 h 541378"/>
              <a:gd name="connsiteX34" fmla="*/ 235477 w 609447"/>
              <a:gd name="connsiteY34" fmla="*/ 406097 h 541378"/>
              <a:gd name="connsiteX35" fmla="*/ 235237 w 609447"/>
              <a:gd name="connsiteY35" fmla="*/ 406636 h 541378"/>
              <a:gd name="connsiteX36" fmla="*/ 234997 w 609447"/>
              <a:gd name="connsiteY36" fmla="*/ 407115 h 541378"/>
              <a:gd name="connsiteX37" fmla="*/ 234697 w 609447"/>
              <a:gd name="connsiteY37" fmla="*/ 407774 h 541378"/>
              <a:gd name="connsiteX38" fmla="*/ 234457 w 609447"/>
              <a:gd name="connsiteY38" fmla="*/ 408194 h 541378"/>
              <a:gd name="connsiteX39" fmla="*/ 234037 w 609447"/>
              <a:gd name="connsiteY39" fmla="*/ 408793 h 541378"/>
              <a:gd name="connsiteX40" fmla="*/ 233797 w 609447"/>
              <a:gd name="connsiteY40" fmla="*/ 409153 h 541378"/>
              <a:gd name="connsiteX41" fmla="*/ 233436 w 609447"/>
              <a:gd name="connsiteY41" fmla="*/ 409752 h 541378"/>
              <a:gd name="connsiteX42" fmla="*/ 233196 w 609447"/>
              <a:gd name="connsiteY42" fmla="*/ 410112 h 541378"/>
              <a:gd name="connsiteX43" fmla="*/ 232776 w 609447"/>
              <a:gd name="connsiteY43" fmla="*/ 410651 h 541378"/>
              <a:gd name="connsiteX44" fmla="*/ 232476 w 609447"/>
              <a:gd name="connsiteY44" fmla="*/ 411070 h 541378"/>
              <a:gd name="connsiteX45" fmla="*/ 232056 w 609447"/>
              <a:gd name="connsiteY45" fmla="*/ 411610 h 541378"/>
              <a:gd name="connsiteX46" fmla="*/ 231576 w 609447"/>
              <a:gd name="connsiteY46" fmla="*/ 412089 h 541378"/>
              <a:gd name="connsiteX47" fmla="*/ 231276 w 609447"/>
              <a:gd name="connsiteY47" fmla="*/ 412509 h 541378"/>
              <a:gd name="connsiteX48" fmla="*/ 230435 w 609447"/>
              <a:gd name="connsiteY48" fmla="*/ 413348 h 541378"/>
              <a:gd name="connsiteX49" fmla="*/ 164411 w 609447"/>
              <a:gd name="connsiteY49" fmla="*/ 479266 h 541378"/>
              <a:gd name="connsiteX50" fmla="*/ 147485 w 609447"/>
              <a:gd name="connsiteY50" fmla="*/ 486337 h 541378"/>
              <a:gd name="connsiteX51" fmla="*/ 130498 w 609447"/>
              <a:gd name="connsiteY51" fmla="*/ 479266 h 541378"/>
              <a:gd name="connsiteX52" fmla="*/ 130498 w 609447"/>
              <a:gd name="connsiteY52" fmla="*/ 445408 h 541378"/>
              <a:gd name="connsiteX53" fmla="*/ 189500 w 609447"/>
              <a:gd name="connsiteY53" fmla="*/ 386501 h 541378"/>
              <a:gd name="connsiteX54" fmla="*/ 189500 w 609447"/>
              <a:gd name="connsiteY54" fmla="*/ 291938 h 541378"/>
              <a:gd name="connsiteX55" fmla="*/ 190281 w 609447"/>
              <a:gd name="connsiteY55" fmla="*/ 286425 h 541378"/>
              <a:gd name="connsiteX56" fmla="*/ 42881 w 609447"/>
              <a:gd name="connsiteY56" fmla="*/ 210389 h 541378"/>
              <a:gd name="connsiteX57" fmla="*/ 55095 w 609447"/>
              <a:gd name="connsiteY57" fmla="*/ 211647 h 541378"/>
              <a:gd name="connsiteX58" fmla="*/ 148486 w 609447"/>
              <a:gd name="connsiteY58" fmla="*/ 261809 h 541378"/>
              <a:gd name="connsiteX59" fmla="*/ 154969 w 609447"/>
              <a:gd name="connsiteY59" fmla="*/ 283504 h 541378"/>
              <a:gd name="connsiteX60" fmla="*/ 123398 w 609447"/>
              <a:gd name="connsiteY60" fmla="*/ 341817 h 541378"/>
              <a:gd name="connsiteX61" fmla="*/ 101731 w 609447"/>
              <a:gd name="connsiteY61" fmla="*/ 348290 h 541378"/>
              <a:gd name="connsiteX62" fmla="*/ 8400 w 609447"/>
              <a:gd name="connsiteY62" fmla="*/ 298128 h 541378"/>
              <a:gd name="connsiteX63" fmla="*/ 1917 w 609447"/>
              <a:gd name="connsiteY63" fmla="*/ 276433 h 541378"/>
              <a:gd name="connsiteX64" fmla="*/ 33368 w 609447"/>
              <a:gd name="connsiteY64" fmla="*/ 218120 h 541378"/>
              <a:gd name="connsiteX65" fmla="*/ 42881 w 609447"/>
              <a:gd name="connsiteY65" fmla="*/ 210389 h 541378"/>
              <a:gd name="connsiteX66" fmla="*/ 162258 w 609447"/>
              <a:gd name="connsiteY66" fmla="*/ 88630 h 541378"/>
              <a:gd name="connsiteX67" fmla="*/ 162498 w 609447"/>
              <a:gd name="connsiteY67" fmla="*/ 88630 h 541378"/>
              <a:gd name="connsiteX68" fmla="*/ 163579 w 609447"/>
              <a:gd name="connsiteY68" fmla="*/ 88630 h 541378"/>
              <a:gd name="connsiteX69" fmla="*/ 163639 w 609447"/>
              <a:gd name="connsiteY69" fmla="*/ 88630 h 541378"/>
              <a:gd name="connsiteX70" fmla="*/ 163699 w 609447"/>
              <a:gd name="connsiteY70" fmla="*/ 88630 h 541378"/>
              <a:gd name="connsiteX71" fmla="*/ 164059 w 609447"/>
              <a:gd name="connsiteY71" fmla="*/ 88630 h 541378"/>
              <a:gd name="connsiteX72" fmla="*/ 271199 w 609447"/>
              <a:gd name="connsiteY72" fmla="*/ 88630 h 541378"/>
              <a:gd name="connsiteX73" fmla="*/ 280983 w 609447"/>
              <a:gd name="connsiteY73" fmla="*/ 90368 h 541378"/>
              <a:gd name="connsiteX74" fmla="*/ 315916 w 609447"/>
              <a:gd name="connsiteY74" fmla="*/ 105711 h 541378"/>
              <a:gd name="connsiteX75" fmla="*/ 310574 w 609447"/>
              <a:gd name="connsiteY75" fmla="*/ 166422 h 541378"/>
              <a:gd name="connsiteX76" fmla="*/ 356492 w 609447"/>
              <a:gd name="connsiteY76" fmla="*/ 123511 h 541378"/>
              <a:gd name="connsiteX77" fmla="*/ 358412 w 609447"/>
              <a:gd name="connsiteY77" fmla="*/ 124410 h 541378"/>
              <a:gd name="connsiteX78" fmla="*/ 365495 w 609447"/>
              <a:gd name="connsiteY78" fmla="*/ 129504 h 541378"/>
              <a:gd name="connsiteX79" fmla="*/ 366215 w 609447"/>
              <a:gd name="connsiteY79" fmla="*/ 130223 h 541378"/>
              <a:gd name="connsiteX80" fmla="*/ 430620 w 609447"/>
              <a:gd name="connsiteY80" fmla="*/ 194590 h 541378"/>
              <a:gd name="connsiteX81" fmla="*/ 513271 w 609447"/>
              <a:gd name="connsiteY81" fmla="*/ 167081 h 541378"/>
              <a:gd name="connsiteX82" fmla="*/ 543642 w 609447"/>
              <a:gd name="connsiteY82" fmla="*/ 182244 h 541378"/>
              <a:gd name="connsiteX83" fmla="*/ 528757 w 609447"/>
              <a:gd name="connsiteY83" fmla="*/ 212690 h 541378"/>
              <a:gd name="connsiteX84" fmla="*/ 432360 w 609447"/>
              <a:gd name="connsiteY84" fmla="*/ 244754 h 541378"/>
              <a:gd name="connsiteX85" fmla="*/ 432120 w 609447"/>
              <a:gd name="connsiteY85" fmla="*/ 244814 h 541378"/>
              <a:gd name="connsiteX86" fmla="*/ 432000 w 609447"/>
              <a:gd name="connsiteY86" fmla="*/ 244934 h 541378"/>
              <a:gd name="connsiteX87" fmla="*/ 428459 w 609447"/>
              <a:gd name="connsiteY87" fmla="*/ 245773 h 541378"/>
              <a:gd name="connsiteX88" fmla="*/ 428039 w 609447"/>
              <a:gd name="connsiteY88" fmla="*/ 245892 h 541378"/>
              <a:gd name="connsiteX89" fmla="*/ 426538 w 609447"/>
              <a:gd name="connsiteY89" fmla="*/ 246012 h 541378"/>
              <a:gd name="connsiteX90" fmla="*/ 425998 w 609447"/>
              <a:gd name="connsiteY90" fmla="*/ 246132 h 541378"/>
              <a:gd name="connsiteX91" fmla="*/ 424857 w 609447"/>
              <a:gd name="connsiteY91" fmla="*/ 246192 h 541378"/>
              <a:gd name="connsiteX92" fmla="*/ 424437 w 609447"/>
              <a:gd name="connsiteY92" fmla="*/ 246192 h 541378"/>
              <a:gd name="connsiteX93" fmla="*/ 424077 w 609447"/>
              <a:gd name="connsiteY93" fmla="*/ 246192 h 541378"/>
              <a:gd name="connsiteX94" fmla="*/ 422937 w 609447"/>
              <a:gd name="connsiteY94" fmla="*/ 246132 h 541378"/>
              <a:gd name="connsiteX95" fmla="*/ 422276 w 609447"/>
              <a:gd name="connsiteY95" fmla="*/ 246012 h 541378"/>
              <a:gd name="connsiteX96" fmla="*/ 420836 w 609447"/>
              <a:gd name="connsiteY96" fmla="*/ 245892 h 541378"/>
              <a:gd name="connsiteX97" fmla="*/ 420356 w 609447"/>
              <a:gd name="connsiteY97" fmla="*/ 245773 h 541378"/>
              <a:gd name="connsiteX98" fmla="*/ 419035 w 609447"/>
              <a:gd name="connsiteY98" fmla="*/ 245533 h 541378"/>
              <a:gd name="connsiteX99" fmla="*/ 418795 w 609447"/>
              <a:gd name="connsiteY99" fmla="*/ 245473 h 541378"/>
              <a:gd name="connsiteX100" fmla="*/ 417115 w 609447"/>
              <a:gd name="connsiteY100" fmla="*/ 244993 h 541378"/>
              <a:gd name="connsiteX101" fmla="*/ 416934 w 609447"/>
              <a:gd name="connsiteY101" fmla="*/ 244934 h 541378"/>
              <a:gd name="connsiteX102" fmla="*/ 413633 w 609447"/>
              <a:gd name="connsiteY102" fmla="*/ 243555 h 541378"/>
              <a:gd name="connsiteX103" fmla="*/ 410632 w 609447"/>
              <a:gd name="connsiteY103" fmla="*/ 241697 h 541378"/>
              <a:gd name="connsiteX104" fmla="*/ 410392 w 609447"/>
              <a:gd name="connsiteY104" fmla="*/ 241577 h 541378"/>
              <a:gd name="connsiteX105" fmla="*/ 409072 w 609447"/>
              <a:gd name="connsiteY105" fmla="*/ 240618 h 541378"/>
              <a:gd name="connsiteX106" fmla="*/ 408711 w 609447"/>
              <a:gd name="connsiteY106" fmla="*/ 240259 h 541378"/>
              <a:gd name="connsiteX107" fmla="*/ 407871 w 609447"/>
              <a:gd name="connsiteY107" fmla="*/ 239540 h 541378"/>
              <a:gd name="connsiteX108" fmla="*/ 407391 w 609447"/>
              <a:gd name="connsiteY108" fmla="*/ 239060 h 541378"/>
              <a:gd name="connsiteX109" fmla="*/ 407331 w 609447"/>
              <a:gd name="connsiteY109" fmla="*/ 239000 h 541378"/>
              <a:gd name="connsiteX110" fmla="*/ 344427 w 609447"/>
              <a:gd name="connsiteY110" fmla="*/ 176191 h 541378"/>
              <a:gd name="connsiteX111" fmla="*/ 299530 w 609447"/>
              <a:gd name="connsiteY111" fmla="*/ 264591 h 541378"/>
              <a:gd name="connsiteX112" fmla="*/ 373178 w 609447"/>
              <a:gd name="connsiteY112" fmla="*/ 310440 h 541378"/>
              <a:gd name="connsiteX113" fmla="*/ 373238 w 609447"/>
              <a:gd name="connsiteY113" fmla="*/ 310500 h 541378"/>
              <a:gd name="connsiteX114" fmla="*/ 374018 w 609447"/>
              <a:gd name="connsiteY114" fmla="*/ 310979 h 541378"/>
              <a:gd name="connsiteX115" fmla="*/ 374378 w 609447"/>
              <a:gd name="connsiteY115" fmla="*/ 311219 h 541378"/>
              <a:gd name="connsiteX116" fmla="*/ 374919 w 609447"/>
              <a:gd name="connsiteY116" fmla="*/ 311638 h 541378"/>
              <a:gd name="connsiteX117" fmla="*/ 375399 w 609447"/>
              <a:gd name="connsiteY117" fmla="*/ 311938 h 541378"/>
              <a:gd name="connsiteX118" fmla="*/ 375819 w 609447"/>
              <a:gd name="connsiteY118" fmla="*/ 312298 h 541378"/>
              <a:gd name="connsiteX119" fmla="*/ 376359 w 609447"/>
              <a:gd name="connsiteY119" fmla="*/ 312777 h 541378"/>
              <a:gd name="connsiteX120" fmla="*/ 376539 w 609447"/>
              <a:gd name="connsiteY120" fmla="*/ 312897 h 541378"/>
              <a:gd name="connsiteX121" fmla="*/ 381641 w 609447"/>
              <a:gd name="connsiteY121" fmla="*/ 318830 h 541378"/>
              <a:gd name="connsiteX122" fmla="*/ 381881 w 609447"/>
              <a:gd name="connsiteY122" fmla="*/ 319250 h 541378"/>
              <a:gd name="connsiteX123" fmla="*/ 382181 w 609447"/>
              <a:gd name="connsiteY123" fmla="*/ 319789 h 541378"/>
              <a:gd name="connsiteX124" fmla="*/ 384582 w 609447"/>
              <a:gd name="connsiteY124" fmla="*/ 326202 h 541378"/>
              <a:gd name="connsiteX125" fmla="*/ 384762 w 609447"/>
              <a:gd name="connsiteY125" fmla="*/ 327041 h 541378"/>
              <a:gd name="connsiteX126" fmla="*/ 384822 w 609447"/>
              <a:gd name="connsiteY126" fmla="*/ 327400 h 541378"/>
              <a:gd name="connsiteX127" fmla="*/ 384942 w 609447"/>
              <a:gd name="connsiteY127" fmla="*/ 328120 h 541378"/>
              <a:gd name="connsiteX128" fmla="*/ 385002 w 609447"/>
              <a:gd name="connsiteY128" fmla="*/ 328659 h 541378"/>
              <a:gd name="connsiteX129" fmla="*/ 385062 w 609447"/>
              <a:gd name="connsiteY129" fmla="*/ 329138 h 541378"/>
              <a:gd name="connsiteX130" fmla="*/ 385182 w 609447"/>
              <a:gd name="connsiteY130" fmla="*/ 329918 h 541378"/>
              <a:gd name="connsiteX131" fmla="*/ 385182 w 609447"/>
              <a:gd name="connsiteY131" fmla="*/ 330277 h 541378"/>
              <a:gd name="connsiteX132" fmla="*/ 385182 w 609447"/>
              <a:gd name="connsiteY132" fmla="*/ 331236 h 541378"/>
              <a:gd name="connsiteX133" fmla="*/ 385182 w 609447"/>
              <a:gd name="connsiteY133" fmla="*/ 331296 h 541378"/>
              <a:gd name="connsiteX134" fmla="*/ 385182 w 609447"/>
              <a:gd name="connsiteY134" fmla="*/ 423412 h 541378"/>
              <a:gd name="connsiteX135" fmla="*/ 361173 w 609447"/>
              <a:gd name="connsiteY135" fmla="*/ 447385 h 541378"/>
              <a:gd name="connsiteX136" fmla="*/ 337164 w 609447"/>
              <a:gd name="connsiteY136" fmla="*/ 423412 h 541378"/>
              <a:gd name="connsiteX137" fmla="*/ 337164 w 609447"/>
              <a:gd name="connsiteY137" fmla="*/ 344961 h 541378"/>
              <a:gd name="connsiteX138" fmla="*/ 193830 w 609447"/>
              <a:gd name="connsiteY138" fmla="*/ 268187 h 541378"/>
              <a:gd name="connsiteX139" fmla="*/ 193410 w 609447"/>
              <a:gd name="connsiteY139" fmla="*/ 268008 h 541378"/>
              <a:gd name="connsiteX140" fmla="*/ 182906 w 609447"/>
              <a:gd name="connsiteY140" fmla="*/ 241158 h 541378"/>
              <a:gd name="connsiteX141" fmla="*/ 235966 w 609447"/>
              <a:gd name="connsiteY141" fmla="*/ 136576 h 541378"/>
              <a:gd name="connsiteX142" fmla="*/ 178524 w 609447"/>
              <a:gd name="connsiteY142" fmla="*/ 136576 h 541378"/>
              <a:gd name="connsiteX143" fmla="*/ 139570 w 609447"/>
              <a:gd name="connsiteY143" fmla="*/ 214368 h 541378"/>
              <a:gd name="connsiteX144" fmla="*/ 118021 w 609447"/>
              <a:gd name="connsiteY144" fmla="*/ 227673 h 541378"/>
              <a:gd name="connsiteX145" fmla="*/ 107277 w 609447"/>
              <a:gd name="connsiteY145" fmla="*/ 225096 h 541378"/>
              <a:gd name="connsiteX146" fmla="*/ 96593 w 609447"/>
              <a:gd name="connsiteY146" fmla="*/ 192972 h 541378"/>
              <a:gd name="connsiteX147" fmla="*/ 142030 w 609447"/>
              <a:gd name="connsiteY147" fmla="*/ 102295 h 541378"/>
              <a:gd name="connsiteX148" fmla="*/ 142211 w 609447"/>
              <a:gd name="connsiteY148" fmla="*/ 101935 h 541378"/>
              <a:gd name="connsiteX149" fmla="*/ 142271 w 609447"/>
              <a:gd name="connsiteY149" fmla="*/ 101875 h 541378"/>
              <a:gd name="connsiteX150" fmla="*/ 142271 w 609447"/>
              <a:gd name="connsiteY150" fmla="*/ 101815 h 541378"/>
              <a:gd name="connsiteX151" fmla="*/ 142751 w 609447"/>
              <a:gd name="connsiteY151" fmla="*/ 100856 h 541378"/>
              <a:gd name="connsiteX152" fmla="*/ 142931 w 609447"/>
              <a:gd name="connsiteY152" fmla="*/ 100616 h 541378"/>
              <a:gd name="connsiteX153" fmla="*/ 143291 w 609447"/>
              <a:gd name="connsiteY153" fmla="*/ 99897 h 541378"/>
              <a:gd name="connsiteX154" fmla="*/ 143531 w 609447"/>
              <a:gd name="connsiteY154" fmla="*/ 99478 h 541378"/>
              <a:gd name="connsiteX155" fmla="*/ 143891 w 609447"/>
              <a:gd name="connsiteY155" fmla="*/ 98998 h 541378"/>
              <a:gd name="connsiteX156" fmla="*/ 144251 w 609447"/>
              <a:gd name="connsiteY156" fmla="*/ 98459 h 541378"/>
              <a:gd name="connsiteX157" fmla="*/ 144491 w 609447"/>
              <a:gd name="connsiteY157" fmla="*/ 98099 h 541378"/>
              <a:gd name="connsiteX158" fmla="*/ 145092 w 609447"/>
              <a:gd name="connsiteY158" fmla="*/ 97380 h 541378"/>
              <a:gd name="connsiteX159" fmla="*/ 145212 w 609447"/>
              <a:gd name="connsiteY159" fmla="*/ 97260 h 541378"/>
              <a:gd name="connsiteX160" fmla="*/ 145872 w 609447"/>
              <a:gd name="connsiteY160" fmla="*/ 96421 h 541378"/>
              <a:gd name="connsiteX161" fmla="*/ 145932 w 609447"/>
              <a:gd name="connsiteY161" fmla="*/ 96361 h 541378"/>
              <a:gd name="connsiteX162" fmla="*/ 146652 w 609447"/>
              <a:gd name="connsiteY162" fmla="*/ 95582 h 541378"/>
              <a:gd name="connsiteX163" fmla="*/ 147493 w 609447"/>
              <a:gd name="connsiteY163" fmla="*/ 94743 h 541378"/>
              <a:gd name="connsiteX164" fmla="*/ 148273 w 609447"/>
              <a:gd name="connsiteY164" fmla="*/ 94024 h 541378"/>
              <a:gd name="connsiteX165" fmla="*/ 148333 w 609447"/>
              <a:gd name="connsiteY165" fmla="*/ 93964 h 541378"/>
              <a:gd name="connsiteX166" fmla="*/ 149173 w 609447"/>
              <a:gd name="connsiteY166" fmla="*/ 93305 h 541378"/>
              <a:gd name="connsiteX167" fmla="*/ 149293 w 609447"/>
              <a:gd name="connsiteY167" fmla="*/ 93185 h 541378"/>
              <a:gd name="connsiteX168" fmla="*/ 150013 w 609447"/>
              <a:gd name="connsiteY168" fmla="*/ 92705 h 541378"/>
              <a:gd name="connsiteX169" fmla="*/ 150374 w 609447"/>
              <a:gd name="connsiteY169" fmla="*/ 92466 h 541378"/>
              <a:gd name="connsiteX170" fmla="*/ 150914 w 609447"/>
              <a:gd name="connsiteY170" fmla="*/ 92106 h 541378"/>
              <a:gd name="connsiteX171" fmla="*/ 151454 w 609447"/>
              <a:gd name="connsiteY171" fmla="*/ 91806 h 541378"/>
              <a:gd name="connsiteX172" fmla="*/ 151874 w 609447"/>
              <a:gd name="connsiteY172" fmla="*/ 91567 h 541378"/>
              <a:gd name="connsiteX173" fmla="*/ 152594 w 609447"/>
              <a:gd name="connsiteY173" fmla="*/ 91147 h 541378"/>
              <a:gd name="connsiteX174" fmla="*/ 152835 w 609447"/>
              <a:gd name="connsiteY174" fmla="*/ 91087 h 541378"/>
              <a:gd name="connsiteX175" fmla="*/ 153735 w 609447"/>
              <a:gd name="connsiteY175" fmla="*/ 90668 h 541378"/>
              <a:gd name="connsiteX176" fmla="*/ 153795 w 609447"/>
              <a:gd name="connsiteY176" fmla="*/ 90608 h 541378"/>
              <a:gd name="connsiteX177" fmla="*/ 154815 w 609447"/>
              <a:gd name="connsiteY177" fmla="*/ 90188 h 541378"/>
              <a:gd name="connsiteX178" fmla="*/ 154935 w 609447"/>
              <a:gd name="connsiteY178" fmla="*/ 90188 h 541378"/>
              <a:gd name="connsiteX179" fmla="*/ 155956 w 609447"/>
              <a:gd name="connsiteY179" fmla="*/ 89829 h 541378"/>
              <a:gd name="connsiteX180" fmla="*/ 156976 w 609447"/>
              <a:gd name="connsiteY180" fmla="*/ 89469 h 541378"/>
              <a:gd name="connsiteX181" fmla="*/ 157096 w 609447"/>
              <a:gd name="connsiteY181" fmla="*/ 89469 h 541378"/>
              <a:gd name="connsiteX182" fmla="*/ 158057 w 609447"/>
              <a:gd name="connsiteY182" fmla="*/ 89229 h 541378"/>
              <a:gd name="connsiteX183" fmla="*/ 158297 w 609447"/>
              <a:gd name="connsiteY183" fmla="*/ 89169 h 541378"/>
              <a:gd name="connsiteX184" fmla="*/ 159137 w 609447"/>
              <a:gd name="connsiteY184" fmla="*/ 88990 h 541378"/>
              <a:gd name="connsiteX185" fmla="*/ 159557 w 609447"/>
              <a:gd name="connsiteY185" fmla="*/ 88930 h 541378"/>
              <a:gd name="connsiteX186" fmla="*/ 160277 w 609447"/>
              <a:gd name="connsiteY186" fmla="*/ 88870 h 541378"/>
              <a:gd name="connsiteX187" fmla="*/ 160938 w 609447"/>
              <a:gd name="connsiteY187" fmla="*/ 88750 h 541378"/>
              <a:gd name="connsiteX188" fmla="*/ 161418 w 609447"/>
              <a:gd name="connsiteY188" fmla="*/ 88690 h 541378"/>
              <a:gd name="connsiteX189" fmla="*/ 162258 w 609447"/>
              <a:gd name="connsiteY189" fmla="*/ 88630 h 541378"/>
              <a:gd name="connsiteX190" fmla="*/ 357987 w 609447"/>
              <a:gd name="connsiteY190" fmla="*/ 0 h 541378"/>
              <a:gd name="connsiteX191" fmla="*/ 410805 w 609447"/>
              <a:gd name="connsiteY191" fmla="*/ 52748 h 541378"/>
              <a:gd name="connsiteX192" fmla="*/ 357987 w 609447"/>
              <a:gd name="connsiteY192" fmla="*/ 105496 h 541378"/>
              <a:gd name="connsiteX193" fmla="*/ 305169 w 609447"/>
              <a:gd name="connsiteY193" fmla="*/ 52748 h 541378"/>
              <a:gd name="connsiteX194" fmla="*/ 357987 w 609447"/>
              <a:gd name="connsiteY194" fmla="*/ 0 h 54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609447" h="541378">
                <a:moveTo>
                  <a:pt x="525786" y="357414"/>
                </a:moveTo>
                <a:lnTo>
                  <a:pt x="593423" y="357414"/>
                </a:lnTo>
                <a:cubicBezTo>
                  <a:pt x="602245" y="357414"/>
                  <a:pt x="609447" y="364607"/>
                  <a:pt x="609447" y="373419"/>
                </a:cubicBezTo>
                <a:lnTo>
                  <a:pt x="609447" y="525433"/>
                </a:lnTo>
                <a:cubicBezTo>
                  <a:pt x="609447" y="534185"/>
                  <a:pt x="602245" y="541378"/>
                  <a:pt x="593423" y="541378"/>
                </a:cubicBezTo>
                <a:lnTo>
                  <a:pt x="330377" y="541378"/>
                </a:lnTo>
                <a:cubicBezTo>
                  <a:pt x="321615" y="541378"/>
                  <a:pt x="314413" y="534185"/>
                  <a:pt x="314413" y="525433"/>
                </a:cubicBezTo>
                <a:lnTo>
                  <a:pt x="314413" y="488628"/>
                </a:lnTo>
                <a:cubicBezTo>
                  <a:pt x="314413" y="479877"/>
                  <a:pt x="321615" y="472684"/>
                  <a:pt x="330377" y="472684"/>
                </a:cubicBezTo>
                <a:lnTo>
                  <a:pt x="409837" y="472684"/>
                </a:lnTo>
                <a:lnTo>
                  <a:pt x="409837" y="431084"/>
                </a:lnTo>
                <a:cubicBezTo>
                  <a:pt x="409837" y="422332"/>
                  <a:pt x="417039" y="415139"/>
                  <a:pt x="425861" y="415139"/>
                </a:cubicBezTo>
                <a:lnTo>
                  <a:pt x="509822" y="415139"/>
                </a:lnTo>
                <a:lnTo>
                  <a:pt x="509822" y="373419"/>
                </a:lnTo>
                <a:cubicBezTo>
                  <a:pt x="509822" y="364607"/>
                  <a:pt x="517024" y="357414"/>
                  <a:pt x="525786" y="357414"/>
                </a:cubicBezTo>
                <a:close/>
                <a:moveTo>
                  <a:pt x="190281" y="286425"/>
                </a:moveTo>
                <a:lnTo>
                  <a:pt x="237638" y="307279"/>
                </a:lnTo>
                <a:lnTo>
                  <a:pt x="237638" y="396269"/>
                </a:lnTo>
                <a:lnTo>
                  <a:pt x="237638" y="396449"/>
                </a:lnTo>
                <a:lnTo>
                  <a:pt x="237638" y="397467"/>
                </a:lnTo>
                <a:cubicBezTo>
                  <a:pt x="237578" y="397707"/>
                  <a:pt x="237578" y="397887"/>
                  <a:pt x="237578" y="398126"/>
                </a:cubicBezTo>
                <a:cubicBezTo>
                  <a:pt x="237518" y="398246"/>
                  <a:pt x="237518" y="398486"/>
                  <a:pt x="237518" y="398666"/>
                </a:cubicBezTo>
                <a:cubicBezTo>
                  <a:pt x="237518" y="398905"/>
                  <a:pt x="237398" y="399145"/>
                  <a:pt x="237398" y="399385"/>
                </a:cubicBezTo>
                <a:cubicBezTo>
                  <a:pt x="237338" y="399445"/>
                  <a:pt x="237338" y="399625"/>
                  <a:pt x="237338" y="399804"/>
                </a:cubicBezTo>
                <a:cubicBezTo>
                  <a:pt x="237278" y="400044"/>
                  <a:pt x="237278" y="400344"/>
                  <a:pt x="237158" y="400583"/>
                </a:cubicBezTo>
                <a:cubicBezTo>
                  <a:pt x="237158" y="400763"/>
                  <a:pt x="237098" y="400823"/>
                  <a:pt x="237098" y="401003"/>
                </a:cubicBezTo>
                <a:cubicBezTo>
                  <a:pt x="237038" y="401243"/>
                  <a:pt x="237038" y="401542"/>
                  <a:pt x="236918" y="401782"/>
                </a:cubicBezTo>
                <a:cubicBezTo>
                  <a:pt x="236918" y="401962"/>
                  <a:pt x="236858" y="402082"/>
                  <a:pt x="236858" y="402201"/>
                </a:cubicBezTo>
                <a:cubicBezTo>
                  <a:pt x="236798" y="402441"/>
                  <a:pt x="236678" y="402681"/>
                  <a:pt x="236618" y="402920"/>
                </a:cubicBezTo>
                <a:cubicBezTo>
                  <a:pt x="236618" y="403040"/>
                  <a:pt x="236558" y="403160"/>
                  <a:pt x="236558" y="403280"/>
                </a:cubicBezTo>
                <a:cubicBezTo>
                  <a:pt x="236438" y="403520"/>
                  <a:pt x="236378" y="403759"/>
                  <a:pt x="236318" y="403999"/>
                </a:cubicBezTo>
                <a:cubicBezTo>
                  <a:pt x="236197" y="404119"/>
                  <a:pt x="236197" y="404239"/>
                  <a:pt x="236137" y="404419"/>
                </a:cubicBezTo>
                <a:cubicBezTo>
                  <a:pt x="236077" y="404658"/>
                  <a:pt x="235957" y="404838"/>
                  <a:pt x="235897" y="405078"/>
                </a:cubicBezTo>
                <a:cubicBezTo>
                  <a:pt x="235897" y="405198"/>
                  <a:pt x="235837" y="405377"/>
                  <a:pt x="235717" y="405557"/>
                </a:cubicBezTo>
                <a:cubicBezTo>
                  <a:pt x="235657" y="405797"/>
                  <a:pt x="235597" y="405917"/>
                  <a:pt x="235477" y="406097"/>
                </a:cubicBezTo>
                <a:cubicBezTo>
                  <a:pt x="235417" y="406276"/>
                  <a:pt x="235357" y="406516"/>
                  <a:pt x="235237" y="406636"/>
                </a:cubicBezTo>
                <a:cubicBezTo>
                  <a:pt x="235177" y="406816"/>
                  <a:pt x="235117" y="406995"/>
                  <a:pt x="234997" y="407115"/>
                </a:cubicBezTo>
                <a:cubicBezTo>
                  <a:pt x="234937" y="407355"/>
                  <a:pt x="234757" y="407535"/>
                  <a:pt x="234697" y="407774"/>
                </a:cubicBezTo>
                <a:cubicBezTo>
                  <a:pt x="234637" y="407954"/>
                  <a:pt x="234517" y="408014"/>
                  <a:pt x="234457" y="408194"/>
                </a:cubicBezTo>
                <a:cubicBezTo>
                  <a:pt x="234277" y="408434"/>
                  <a:pt x="234217" y="408553"/>
                  <a:pt x="234037" y="408793"/>
                </a:cubicBezTo>
                <a:cubicBezTo>
                  <a:pt x="233977" y="408913"/>
                  <a:pt x="233917" y="409033"/>
                  <a:pt x="233797" y="409153"/>
                </a:cubicBezTo>
                <a:cubicBezTo>
                  <a:pt x="233677" y="409392"/>
                  <a:pt x="233556" y="409512"/>
                  <a:pt x="233436" y="409752"/>
                </a:cubicBezTo>
                <a:cubicBezTo>
                  <a:pt x="233316" y="409872"/>
                  <a:pt x="233256" y="409992"/>
                  <a:pt x="233196" y="410112"/>
                </a:cubicBezTo>
                <a:cubicBezTo>
                  <a:pt x="233076" y="410231"/>
                  <a:pt x="232956" y="410471"/>
                  <a:pt x="232776" y="410651"/>
                </a:cubicBezTo>
                <a:cubicBezTo>
                  <a:pt x="232716" y="410831"/>
                  <a:pt x="232536" y="410891"/>
                  <a:pt x="232476" y="411070"/>
                </a:cubicBezTo>
                <a:cubicBezTo>
                  <a:pt x="232296" y="411310"/>
                  <a:pt x="232236" y="411430"/>
                  <a:pt x="232056" y="411610"/>
                </a:cubicBezTo>
                <a:cubicBezTo>
                  <a:pt x="231876" y="411789"/>
                  <a:pt x="231756" y="411909"/>
                  <a:pt x="231576" y="412089"/>
                </a:cubicBezTo>
                <a:cubicBezTo>
                  <a:pt x="231516" y="412269"/>
                  <a:pt x="231336" y="412329"/>
                  <a:pt x="231276" y="412509"/>
                </a:cubicBezTo>
                <a:cubicBezTo>
                  <a:pt x="231036" y="412808"/>
                  <a:pt x="230795" y="413048"/>
                  <a:pt x="230435" y="413348"/>
                </a:cubicBezTo>
                <a:lnTo>
                  <a:pt x="164411" y="479266"/>
                </a:lnTo>
                <a:cubicBezTo>
                  <a:pt x="159789" y="484000"/>
                  <a:pt x="153607" y="486337"/>
                  <a:pt x="147485" y="486337"/>
                </a:cubicBezTo>
                <a:cubicBezTo>
                  <a:pt x="141302" y="486337"/>
                  <a:pt x="135240" y="484000"/>
                  <a:pt x="130498" y="479266"/>
                </a:cubicBezTo>
                <a:cubicBezTo>
                  <a:pt x="121135" y="469917"/>
                  <a:pt x="121135" y="454756"/>
                  <a:pt x="130498" y="445408"/>
                </a:cubicBezTo>
                <a:lnTo>
                  <a:pt x="189500" y="386501"/>
                </a:lnTo>
                <a:lnTo>
                  <a:pt x="189500" y="291938"/>
                </a:lnTo>
                <a:cubicBezTo>
                  <a:pt x="189500" y="290021"/>
                  <a:pt x="189620" y="288223"/>
                  <a:pt x="190281" y="286425"/>
                </a:cubicBezTo>
                <a:close/>
                <a:moveTo>
                  <a:pt x="42881" y="210389"/>
                </a:moveTo>
                <a:cubicBezTo>
                  <a:pt x="46813" y="209205"/>
                  <a:pt x="51194" y="209520"/>
                  <a:pt x="55095" y="211647"/>
                </a:cubicBezTo>
                <a:lnTo>
                  <a:pt x="148486" y="261809"/>
                </a:lnTo>
                <a:cubicBezTo>
                  <a:pt x="156229" y="266005"/>
                  <a:pt x="159170" y="275713"/>
                  <a:pt x="154969" y="283504"/>
                </a:cubicBezTo>
                <a:lnTo>
                  <a:pt x="123398" y="341817"/>
                </a:lnTo>
                <a:cubicBezTo>
                  <a:pt x="119257" y="349548"/>
                  <a:pt x="109473" y="352545"/>
                  <a:pt x="101731" y="348290"/>
                </a:cubicBezTo>
                <a:lnTo>
                  <a:pt x="8400" y="298128"/>
                </a:lnTo>
                <a:cubicBezTo>
                  <a:pt x="657" y="293932"/>
                  <a:pt x="-2284" y="284224"/>
                  <a:pt x="1917" y="276433"/>
                </a:cubicBezTo>
                <a:lnTo>
                  <a:pt x="33368" y="218120"/>
                </a:lnTo>
                <a:cubicBezTo>
                  <a:pt x="35469" y="214255"/>
                  <a:pt x="38950" y="211573"/>
                  <a:pt x="42881" y="210389"/>
                </a:cubicBezTo>
                <a:close/>
                <a:moveTo>
                  <a:pt x="162258" y="88630"/>
                </a:moveTo>
                <a:lnTo>
                  <a:pt x="162498" y="88630"/>
                </a:lnTo>
                <a:lnTo>
                  <a:pt x="163579" y="88630"/>
                </a:lnTo>
                <a:lnTo>
                  <a:pt x="163639" y="88630"/>
                </a:lnTo>
                <a:lnTo>
                  <a:pt x="163699" y="88630"/>
                </a:lnTo>
                <a:lnTo>
                  <a:pt x="164059" y="88630"/>
                </a:lnTo>
                <a:lnTo>
                  <a:pt x="271199" y="88630"/>
                </a:lnTo>
                <a:cubicBezTo>
                  <a:pt x="274861" y="88630"/>
                  <a:pt x="277742" y="88930"/>
                  <a:pt x="280983" y="90368"/>
                </a:cubicBezTo>
                <a:lnTo>
                  <a:pt x="315916" y="105711"/>
                </a:lnTo>
                <a:lnTo>
                  <a:pt x="310574" y="166422"/>
                </a:lnTo>
                <a:lnTo>
                  <a:pt x="356492" y="123511"/>
                </a:lnTo>
                <a:lnTo>
                  <a:pt x="358412" y="124410"/>
                </a:lnTo>
                <a:cubicBezTo>
                  <a:pt x="361233" y="125668"/>
                  <a:pt x="363574" y="127466"/>
                  <a:pt x="365495" y="129504"/>
                </a:cubicBezTo>
                <a:cubicBezTo>
                  <a:pt x="365735" y="129744"/>
                  <a:pt x="365975" y="129983"/>
                  <a:pt x="366215" y="130223"/>
                </a:cubicBezTo>
                <a:lnTo>
                  <a:pt x="430620" y="194590"/>
                </a:lnTo>
                <a:lnTo>
                  <a:pt x="513271" y="167081"/>
                </a:lnTo>
                <a:cubicBezTo>
                  <a:pt x="525876" y="162946"/>
                  <a:pt x="539441" y="169718"/>
                  <a:pt x="543642" y="182244"/>
                </a:cubicBezTo>
                <a:cubicBezTo>
                  <a:pt x="547844" y="194830"/>
                  <a:pt x="541061" y="208375"/>
                  <a:pt x="528757" y="212690"/>
                </a:cubicBezTo>
                <a:lnTo>
                  <a:pt x="432360" y="244754"/>
                </a:lnTo>
                <a:cubicBezTo>
                  <a:pt x="432300" y="244754"/>
                  <a:pt x="432240" y="244814"/>
                  <a:pt x="432120" y="244814"/>
                </a:cubicBezTo>
                <a:lnTo>
                  <a:pt x="432000" y="244934"/>
                </a:lnTo>
                <a:cubicBezTo>
                  <a:pt x="430860" y="245293"/>
                  <a:pt x="429659" y="245533"/>
                  <a:pt x="428459" y="245773"/>
                </a:cubicBezTo>
                <a:cubicBezTo>
                  <a:pt x="428279" y="245773"/>
                  <a:pt x="428219" y="245892"/>
                  <a:pt x="428039" y="245892"/>
                </a:cubicBezTo>
                <a:cubicBezTo>
                  <a:pt x="427558" y="245952"/>
                  <a:pt x="427018" y="245952"/>
                  <a:pt x="426538" y="246012"/>
                </a:cubicBezTo>
                <a:cubicBezTo>
                  <a:pt x="426358" y="246132"/>
                  <a:pt x="426118" y="246132"/>
                  <a:pt x="425998" y="246132"/>
                </a:cubicBezTo>
                <a:cubicBezTo>
                  <a:pt x="425638" y="246192"/>
                  <a:pt x="425278" y="246192"/>
                  <a:pt x="424857" y="246192"/>
                </a:cubicBezTo>
                <a:lnTo>
                  <a:pt x="424437" y="246192"/>
                </a:lnTo>
                <a:lnTo>
                  <a:pt x="424077" y="246192"/>
                </a:lnTo>
                <a:cubicBezTo>
                  <a:pt x="423657" y="246132"/>
                  <a:pt x="423357" y="246132"/>
                  <a:pt x="422937" y="246132"/>
                </a:cubicBezTo>
                <a:cubicBezTo>
                  <a:pt x="422697" y="246012"/>
                  <a:pt x="422517" y="246012"/>
                  <a:pt x="422276" y="246012"/>
                </a:cubicBezTo>
                <a:cubicBezTo>
                  <a:pt x="421796" y="246012"/>
                  <a:pt x="421316" y="245952"/>
                  <a:pt x="420836" y="245892"/>
                </a:cubicBezTo>
                <a:cubicBezTo>
                  <a:pt x="420716" y="245892"/>
                  <a:pt x="420536" y="245773"/>
                  <a:pt x="420356" y="245773"/>
                </a:cubicBezTo>
                <a:cubicBezTo>
                  <a:pt x="419876" y="245713"/>
                  <a:pt x="419515" y="245653"/>
                  <a:pt x="419035" y="245533"/>
                </a:cubicBezTo>
                <a:cubicBezTo>
                  <a:pt x="418915" y="245473"/>
                  <a:pt x="418855" y="245473"/>
                  <a:pt x="418795" y="245473"/>
                </a:cubicBezTo>
                <a:cubicBezTo>
                  <a:pt x="418195" y="245293"/>
                  <a:pt x="417655" y="245173"/>
                  <a:pt x="417115" y="244993"/>
                </a:cubicBezTo>
                <a:cubicBezTo>
                  <a:pt x="416994" y="244934"/>
                  <a:pt x="416994" y="244934"/>
                  <a:pt x="416934" y="244934"/>
                </a:cubicBezTo>
                <a:cubicBezTo>
                  <a:pt x="415794" y="244514"/>
                  <a:pt x="414714" y="244094"/>
                  <a:pt x="413633" y="243555"/>
                </a:cubicBezTo>
                <a:cubicBezTo>
                  <a:pt x="412613" y="243016"/>
                  <a:pt x="411592" y="242416"/>
                  <a:pt x="410632" y="241697"/>
                </a:cubicBezTo>
                <a:cubicBezTo>
                  <a:pt x="410512" y="241637"/>
                  <a:pt x="410452" y="241637"/>
                  <a:pt x="410392" y="241577"/>
                </a:cubicBezTo>
                <a:cubicBezTo>
                  <a:pt x="409912" y="241218"/>
                  <a:pt x="409492" y="240918"/>
                  <a:pt x="409072" y="240618"/>
                </a:cubicBezTo>
                <a:cubicBezTo>
                  <a:pt x="408951" y="240499"/>
                  <a:pt x="408831" y="240379"/>
                  <a:pt x="408711" y="240259"/>
                </a:cubicBezTo>
                <a:cubicBezTo>
                  <a:pt x="408471" y="240019"/>
                  <a:pt x="408111" y="239779"/>
                  <a:pt x="407871" y="239540"/>
                </a:cubicBezTo>
                <a:cubicBezTo>
                  <a:pt x="407751" y="239420"/>
                  <a:pt x="407571" y="239240"/>
                  <a:pt x="407391" y="239060"/>
                </a:cubicBezTo>
                <a:lnTo>
                  <a:pt x="407331" y="239000"/>
                </a:lnTo>
                <a:lnTo>
                  <a:pt x="344427" y="176191"/>
                </a:lnTo>
                <a:lnTo>
                  <a:pt x="299530" y="264591"/>
                </a:lnTo>
                <a:lnTo>
                  <a:pt x="373178" y="310440"/>
                </a:lnTo>
                <a:lnTo>
                  <a:pt x="373238" y="310500"/>
                </a:lnTo>
                <a:cubicBezTo>
                  <a:pt x="373538" y="310679"/>
                  <a:pt x="373778" y="310859"/>
                  <a:pt x="374018" y="310979"/>
                </a:cubicBezTo>
                <a:cubicBezTo>
                  <a:pt x="374138" y="311099"/>
                  <a:pt x="374258" y="311159"/>
                  <a:pt x="374378" y="311219"/>
                </a:cubicBezTo>
                <a:cubicBezTo>
                  <a:pt x="374498" y="311399"/>
                  <a:pt x="374738" y="311458"/>
                  <a:pt x="374919" y="311638"/>
                </a:cubicBezTo>
                <a:cubicBezTo>
                  <a:pt x="375099" y="311698"/>
                  <a:pt x="375219" y="311878"/>
                  <a:pt x="375399" y="311938"/>
                </a:cubicBezTo>
                <a:cubicBezTo>
                  <a:pt x="375579" y="312058"/>
                  <a:pt x="375639" y="312178"/>
                  <a:pt x="375819" y="312298"/>
                </a:cubicBezTo>
                <a:cubicBezTo>
                  <a:pt x="375939" y="312417"/>
                  <a:pt x="376179" y="312597"/>
                  <a:pt x="376359" y="312777"/>
                </a:cubicBezTo>
                <a:lnTo>
                  <a:pt x="376539" y="312897"/>
                </a:lnTo>
                <a:cubicBezTo>
                  <a:pt x="378580" y="314575"/>
                  <a:pt x="380261" y="316613"/>
                  <a:pt x="381641" y="318830"/>
                </a:cubicBezTo>
                <a:cubicBezTo>
                  <a:pt x="381701" y="319010"/>
                  <a:pt x="381821" y="319070"/>
                  <a:pt x="381881" y="319250"/>
                </a:cubicBezTo>
                <a:cubicBezTo>
                  <a:pt x="381941" y="319370"/>
                  <a:pt x="382121" y="319609"/>
                  <a:pt x="382181" y="319789"/>
                </a:cubicBezTo>
                <a:cubicBezTo>
                  <a:pt x="383322" y="321767"/>
                  <a:pt x="384102" y="323924"/>
                  <a:pt x="384582" y="326202"/>
                </a:cubicBezTo>
                <a:cubicBezTo>
                  <a:pt x="384702" y="326442"/>
                  <a:pt x="384702" y="326741"/>
                  <a:pt x="384762" y="327041"/>
                </a:cubicBezTo>
                <a:cubicBezTo>
                  <a:pt x="384822" y="327221"/>
                  <a:pt x="384822" y="327281"/>
                  <a:pt x="384822" y="327400"/>
                </a:cubicBezTo>
                <a:cubicBezTo>
                  <a:pt x="384822" y="327640"/>
                  <a:pt x="384942" y="327880"/>
                  <a:pt x="384942" y="328120"/>
                </a:cubicBezTo>
                <a:cubicBezTo>
                  <a:pt x="384942" y="328359"/>
                  <a:pt x="385002" y="328479"/>
                  <a:pt x="385002" y="328659"/>
                </a:cubicBezTo>
                <a:cubicBezTo>
                  <a:pt x="385062" y="328839"/>
                  <a:pt x="385062" y="328959"/>
                  <a:pt x="385062" y="329138"/>
                </a:cubicBezTo>
                <a:cubicBezTo>
                  <a:pt x="385182" y="329438"/>
                  <a:pt x="385182" y="329678"/>
                  <a:pt x="385182" y="329918"/>
                </a:cubicBezTo>
                <a:lnTo>
                  <a:pt x="385182" y="330277"/>
                </a:lnTo>
                <a:lnTo>
                  <a:pt x="385182" y="331236"/>
                </a:lnTo>
                <a:lnTo>
                  <a:pt x="385182" y="331296"/>
                </a:lnTo>
                <a:lnTo>
                  <a:pt x="385182" y="423412"/>
                </a:lnTo>
                <a:cubicBezTo>
                  <a:pt x="385182" y="436717"/>
                  <a:pt x="374438" y="447385"/>
                  <a:pt x="361173" y="447385"/>
                </a:cubicBezTo>
                <a:cubicBezTo>
                  <a:pt x="347848" y="447385"/>
                  <a:pt x="337164" y="436717"/>
                  <a:pt x="337164" y="423412"/>
                </a:cubicBezTo>
                <a:lnTo>
                  <a:pt x="337164" y="344961"/>
                </a:lnTo>
                <a:lnTo>
                  <a:pt x="193830" y="268187"/>
                </a:lnTo>
                <a:lnTo>
                  <a:pt x="193410" y="268008"/>
                </a:lnTo>
                <a:cubicBezTo>
                  <a:pt x="183086" y="263453"/>
                  <a:pt x="178344" y="251466"/>
                  <a:pt x="182906" y="241158"/>
                </a:cubicBezTo>
                <a:lnTo>
                  <a:pt x="235966" y="136576"/>
                </a:lnTo>
                <a:lnTo>
                  <a:pt x="178524" y="136576"/>
                </a:lnTo>
                <a:lnTo>
                  <a:pt x="139570" y="214368"/>
                </a:lnTo>
                <a:cubicBezTo>
                  <a:pt x="135308" y="222759"/>
                  <a:pt x="126845" y="227673"/>
                  <a:pt x="118021" y="227673"/>
                </a:cubicBezTo>
                <a:cubicBezTo>
                  <a:pt x="114420" y="227673"/>
                  <a:pt x="110759" y="226834"/>
                  <a:pt x="107277" y="225096"/>
                </a:cubicBezTo>
                <a:cubicBezTo>
                  <a:pt x="95453" y="219163"/>
                  <a:pt x="90651" y="204779"/>
                  <a:pt x="96593" y="192972"/>
                </a:cubicBezTo>
                <a:lnTo>
                  <a:pt x="142030" y="102295"/>
                </a:lnTo>
                <a:cubicBezTo>
                  <a:pt x="142090" y="102115"/>
                  <a:pt x="142090" y="102055"/>
                  <a:pt x="142211" y="101935"/>
                </a:cubicBezTo>
                <a:lnTo>
                  <a:pt x="142271" y="101875"/>
                </a:lnTo>
                <a:lnTo>
                  <a:pt x="142271" y="101815"/>
                </a:lnTo>
                <a:lnTo>
                  <a:pt x="142751" y="100856"/>
                </a:lnTo>
                <a:cubicBezTo>
                  <a:pt x="142811" y="100736"/>
                  <a:pt x="142811" y="100676"/>
                  <a:pt x="142931" y="100616"/>
                </a:cubicBezTo>
                <a:cubicBezTo>
                  <a:pt x="142991" y="100377"/>
                  <a:pt x="143171" y="100137"/>
                  <a:pt x="143291" y="99897"/>
                </a:cubicBezTo>
                <a:cubicBezTo>
                  <a:pt x="143411" y="99717"/>
                  <a:pt x="143471" y="99658"/>
                  <a:pt x="143531" y="99478"/>
                </a:cubicBezTo>
                <a:cubicBezTo>
                  <a:pt x="143651" y="99298"/>
                  <a:pt x="143771" y="99178"/>
                  <a:pt x="143891" y="98998"/>
                </a:cubicBezTo>
                <a:cubicBezTo>
                  <a:pt x="144011" y="98818"/>
                  <a:pt x="144131" y="98579"/>
                  <a:pt x="144251" y="98459"/>
                </a:cubicBezTo>
                <a:cubicBezTo>
                  <a:pt x="144371" y="98339"/>
                  <a:pt x="144431" y="98219"/>
                  <a:pt x="144491" y="98099"/>
                </a:cubicBezTo>
                <a:cubicBezTo>
                  <a:pt x="144671" y="97860"/>
                  <a:pt x="144912" y="97620"/>
                  <a:pt x="145092" y="97380"/>
                </a:cubicBezTo>
                <a:lnTo>
                  <a:pt x="145212" y="97260"/>
                </a:lnTo>
                <a:cubicBezTo>
                  <a:pt x="145392" y="96901"/>
                  <a:pt x="145632" y="96661"/>
                  <a:pt x="145872" y="96421"/>
                </a:cubicBezTo>
                <a:cubicBezTo>
                  <a:pt x="145932" y="96421"/>
                  <a:pt x="145932" y="96361"/>
                  <a:pt x="145932" y="96361"/>
                </a:cubicBezTo>
                <a:cubicBezTo>
                  <a:pt x="146172" y="96122"/>
                  <a:pt x="146412" y="95822"/>
                  <a:pt x="146652" y="95582"/>
                </a:cubicBezTo>
                <a:cubicBezTo>
                  <a:pt x="146892" y="95223"/>
                  <a:pt x="147252" y="94983"/>
                  <a:pt x="147493" y="94743"/>
                </a:cubicBezTo>
                <a:cubicBezTo>
                  <a:pt x="147733" y="94503"/>
                  <a:pt x="147973" y="94264"/>
                  <a:pt x="148273" y="94024"/>
                </a:cubicBezTo>
                <a:lnTo>
                  <a:pt x="148333" y="93964"/>
                </a:lnTo>
                <a:cubicBezTo>
                  <a:pt x="148573" y="93724"/>
                  <a:pt x="148933" y="93544"/>
                  <a:pt x="149173" y="93305"/>
                </a:cubicBezTo>
                <a:cubicBezTo>
                  <a:pt x="149173" y="93245"/>
                  <a:pt x="149233" y="93245"/>
                  <a:pt x="149293" y="93185"/>
                </a:cubicBezTo>
                <a:lnTo>
                  <a:pt x="150013" y="92705"/>
                </a:lnTo>
                <a:cubicBezTo>
                  <a:pt x="150134" y="92586"/>
                  <a:pt x="150254" y="92526"/>
                  <a:pt x="150374" y="92466"/>
                </a:cubicBezTo>
                <a:cubicBezTo>
                  <a:pt x="150494" y="92346"/>
                  <a:pt x="150734" y="92226"/>
                  <a:pt x="150914" y="92106"/>
                </a:cubicBezTo>
                <a:cubicBezTo>
                  <a:pt x="151094" y="92046"/>
                  <a:pt x="151334" y="91866"/>
                  <a:pt x="151454" y="91806"/>
                </a:cubicBezTo>
                <a:cubicBezTo>
                  <a:pt x="151634" y="91746"/>
                  <a:pt x="151694" y="91627"/>
                  <a:pt x="151874" y="91567"/>
                </a:cubicBezTo>
                <a:cubicBezTo>
                  <a:pt x="152114" y="91387"/>
                  <a:pt x="152354" y="91327"/>
                  <a:pt x="152594" y="91147"/>
                </a:cubicBezTo>
                <a:cubicBezTo>
                  <a:pt x="152654" y="91147"/>
                  <a:pt x="152775" y="91087"/>
                  <a:pt x="152835" y="91087"/>
                </a:cubicBezTo>
                <a:cubicBezTo>
                  <a:pt x="153075" y="90907"/>
                  <a:pt x="153375" y="90847"/>
                  <a:pt x="153735" y="90668"/>
                </a:cubicBezTo>
                <a:cubicBezTo>
                  <a:pt x="153735" y="90608"/>
                  <a:pt x="153795" y="90608"/>
                  <a:pt x="153795" y="90608"/>
                </a:cubicBezTo>
                <a:cubicBezTo>
                  <a:pt x="154215" y="90428"/>
                  <a:pt x="154515" y="90368"/>
                  <a:pt x="154815" y="90188"/>
                </a:cubicBezTo>
                <a:lnTo>
                  <a:pt x="154935" y="90188"/>
                </a:lnTo>
                <a:cubicBezTo>
                  <a:pt x="155235" y="90068"/>
                  <a:pt x="155656" y="89889"/>
                  <a:pt x="155956" y="89829"/>
                </a:cubicBezTo>
                <a:cubicBezTo>
                  <a:pt x="156256" y="89709"/>
                  <a:pt x="156676" y="89589"/>
                  <a:pt x="156976" y="89469"/>
                </a:cubicBezTo>
                <a:lnTo>
                  <a:pt x="157096" y="89469"/>
                </a:lnTo>
                <a:lnTo>
                  <a:pt x="158057" y="89229"/>
                </a:lnTo>
                <a:cubicBezTo>
                  <a:pt x="158117" y="89169"/>
                  <a:pt x="158177" y="89169"/>
                  <a:pt x="158297" y="89169"/>
                </a:cubicBezTo>
                <a:cubicBezTo>
                  <a:pt x="158597" y="89109"/>
                  <a:pt x="158837" y="89109"/>
                  <a:pt x="159137" y="88990"/>
                </a:cubicBezTo>
                <a:cubicBezTo>
                  <a:pt x="159317" y="88990"/>
                  <a:pt x="159377" y="88930"/>
                  <a:pt x="159557" y="88930"/>
                </a:cubicBezTo>
                <a:cubicBezTo>
                  <a:pt x="159797" y="88930"/>
                  <a:pt x="160037" y="88870"/>
                  <a:pt x="160277" y="88870"/>
                </a:cubicBezTo>
                <a:cubicBezTo>
                  <a:pt x="160517" y="88870"/>
                  <a:pt x="160698" y="88750"/>
                  <a:pt x="160938" y="88750"/>
                </a:cubicBezTo>
                <a:cubicBezTo>
                  <a:pt x="161058" y="88690"/>
                  <a:pt x="161238" y="88690"/>
                  <a:pt x="161418" y="88690"/>
                </a:cubicBezTo>
                <a:cubicBezTo>
                  <a:pt x="161718" y="88630"/>
                  <a:pt x="161958" y="88630"/>
                  <a:pt x="162258" y="88630"/>
                </a:cubicBezTo>
                <a:close/>
                <a:moveTo>
                  <a:pt x="357987" y="0"/>
                </a:moveTo>
                <a:cubicBezTo>
                  <a:pt x="387158" y="0"/>
                  <a:pt x="410805" y="23616"/>
                  <a:pt x="410805" y="52748"/>
                </a:cubicBezTo>
                <a:cubicBezTo>
                  <a:pt x="410805" y="81880"/>
                  <a:pt x="387158" y="105496"/>
                  <a:pt x="357987" y="105496"/>
                </a:cubicBezTo>
                <a:cubicBezTo>
                  <a:pt x="328816" y="105496"/>
                  <a:pt x="305169" y="81880"/>
                  <a:pt x="305169" y="52748"/>
                </a:cubicBezTo>
                <a:cubicBezTo>
                  <a:pt x="305169" y="23616"/>
                  <a:pt x="328816" y="0"/>
                  <a:pt x="357987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2" name="Oval 23">
            <a:extLst>
              <a:ext uri="{FF2B5EF4-FFF2-40B4-BE49-F238E27FC236}">
                <a16:creationId xmlns:a16="http://schemas.microsoft.com/office/drawing/2014/main" id="{553B67CE-EBAD-4BFA-BEF7-68505A76DC7B}"/>
              </a:ext>
            </a:extLst>
          </p:cNvPr>
          <p:cNvSpPr/>
          <p:nvPr/>
        </p:nvSpPr>
        <p:spPr>
          <a:xfrm>
            <a:off x="8956835" y="2339698"/>
            <a:ext cx="721463" cy="584798"/>
          </a:xfrm>
          <a:custGeom>
            <a:avLst/>
            <a:gdLst>
              <a:gd name="connsiteX0" fmla="*/ 208357 w 539466"/>
              <a:gd name="connsiteY0" fmla="*/ 395115 h 430641"/>
              <a:gd name="connsiteX1" fmla="*/ 203511 w 539466"/>
              <a:gd name="connsiteY1" fmla="*/ 422567 h 430641"/>
              <a:gd name="connsiteX2" fmla="*/ 331109 w 539466"/>
              <a:gd name="connsiteY2" fmla="*/ 422567 h 430641"/>
              <a:gd name="connsiteX3" fmla="*/ 318188 w 539466"/>
              <a:gd name="connsiteY3" fmla="*/ 395115 h 430641"/>
              <a:gd name="connsiteX4" fmla="*/ 30688 w 539466"/>
              <a:gd name="connsiteY4" fmla="*/ 354745 h 430641"/>
              <a:gd name="connsiteX5" fmla="*/ 22612 w 539466"/>
              <a:gd name="connsiteY5" fmla="*/ 385427 h 430641"/>
              <a:gd name="connsiteX6" fmla="*/ 518469 w 539466"/>
              <a:gd name="connsiteY6" fmla="*/ 385427 h 430641"/>
              <a:gd name="connsiteX7" fmla="*/ 508778 w 539466"/>
              <a:gd name="connsiteY7" fmla="*/ 354745 h 430641"/>
              <a:gd name="connsiteX8" fmla="*/ 22612 w 539466"/>
              <a:gd name="connsiteY8" fmla="*/ 340212 h 430641"/>
              <a:gd name="connsiteX9" fmla="*/ 515239 w 539466"/>
              <a:gd name="connsiteY9" fmla="*/ 340212 h 430641"/>
              <a:gd name="connsiteX10" fmla="*/ 528160 w 539466"/>
              <a:gd name="connsiteY10" fmla="*/ 349901 h 430641"/>
              <a:gd name="connsiteX11" fmla="*/ 537851 w 539466"/>
              <a:gd name="connsiteY11" fmla="*/ 388656 h 430641"/>
              <a:gd name="connsiteX12" fmla="*/ 539466 w 539466"/>
              <a:gd name="connsiteY12" fmla="*/ 393501 h 430641"/>
              <a:gd name="connsiteX13" fmla="*/ 539466 w 539466"/>
              <a:gd name="connsiteY13" fmla="*/ 417723 h 430641"/>
              <a:gd name="connsiteX14" fmla="*/ 526545 w 539466"/>
              <a:gd name="connsiteY14" fmla="*/ 430641 h 430641"/>
              <a:gd name="connsiteX15" fmla="*/ 12921 w 539466"/>
              <a:gd name="connsiteY15" fmla="*/ 430641 h 430641"/>
              <a:gd name="connsiteX16" fmla="*/ 0 w 539466"/>
              <a:gd name="connsiteY16" fmla="*/ 417723 h 430641"/>
              <a:gd name="connsiteX17" fmla="*/ 0 w 539466"/>
              <a:gd name="connsiteY17" fmla="*/ 393501 h 430641"/>
              <a:gd name="connsiteX18" fmla="*/ 1615 w 539466"/>
              <a:gd name="connsiteY18" fmla="*/ 388656 h 430641"/>
              <a:gd name="connsiteX19" fmla="*/ 9691 w 539466"/>
              <a:gd name="connsiteY19" fmla="*/ 349901 h 430641"/>
              <a:gd name="connsiteX20" fmla="*/ 22612 w 539466"/>
              <a:gd name="connsiteY20" fmla="*/ 340212 h 430641"/>
              <a:gd name="connsiteX21" fmla="*/ 339174 w 539466"/>
              <a:gd name="connsiteY21" fmla="*/ 171013 h 430641"/>
              <a:gd name="connsiteX22" fmla="*/ 340789 w 539466"/>
              <a:gd name="connsiteY22" fmla="*/ 171013 h 430641"/>
              <a:gd name="connsiteX23" fmla="*/ 416685 w 539466"/>
              <a:gd name="connsiteY23" fmla="*/ 191945 h 430641"/>
              <a:gd name="connsiteX24" fmla="*/ 418299 w 539466"/>
              <a:gd name="connsiteY24" fmla="*/ 191945 h 430641"/>
              <a:gd name="connsiteX25" fmla="*/ 418299 w 539466"/>
              <a:gd name="connsiteY25" fmla="*/ 193556 h 430641"/>
              <a:gd name="connsiteX26" fmla="*/ 418299 w 539466"/>
              <a:gd name="connsiteY26" fmla="*/ 195166 h 430641"/>
              <a:gd name="connsiteX27" fmla="*/ 389233 w 539466"/>
              <a:gd name="connsiteY27" fmla="*/ 204827 h 430641"/>
              <a:gd name="connsiteX28" fmla="*/ 429603 w 539466"/>
              <a:gd name="connsiteY28" fmla="*/ 245081 h 430641"/>
              <a:gd name="connsiteX29" fmla="*/ 429603 w 539466"/>
              <a:gd name="connsiteY29" fmla="*/ 246691 h 430641"/>
              <a:gd name="connsiteX30" fmla="*/ 416685 w 539466"/>
              <a:gd name="connsiteY30" fmla="*/ 261183 h 430641"/>
              <a:gd name="connsiteX31" fmla="*/ 413455 w 539466"/>
              <a:gd name="connsiteY31" fmla="*/ 261183 h 430641"/>
              <a:gd name="connsiteX32" fmla="*/ 373085 w 539466"/>
              <a:gd name="connsiteY32" fmla="*/ 220929 h 430641"/>
              <a:gd name="connsiteX33" fmla="*/ 368240 w 539466"/>
              <a:gd name="connsiteY33" fmla="*/ 254742 h 430641"/>
              <a:gd name="connsiteX34" fmla="*/ 366626 w 539466"/>
              <a:gd name="connsiteY34" fmla="*/ 254742 h 430641"/>
              <a:gd name="connsiteX35" fmla="*/ 365011 w 539466"/>
              <a:gd name="connsiteY35" fmla="*/ 253132 h 430641"/>
              <a:gd name="connsiteX36" fmla="*/ 339174 w 539466"/>
              <a:gd name="connsiteY36" fmla="*/ 172623 h 430641"/>
              <a:gd name="connsiteX37" fmla="*/ 339174 w 539466"/>
              <a:gd name="connsiteY37" fmla="*/ 171013 h 430641"/>
              <a:gd name="connsiteX38" fmla="*/ 50166 w 539466"/>
              <a:gd name="connsiteY38" fmla="*/ 40313 h 430641"/>
              <a:gd name="connsiteX39" fmla="*/ 50166 w 539466"/>
              <a:gd name="connsiteY39" fmla="*/ 293479 h 430641"/>
              <a:gd name="connsiteX40" fmla="*/ 491114 w 539466"/>
              <a:gd name="connsiteY40" fmla="*/ 293479 h 430641"/>
              <a:gd name="connsiteX41" fmla="*/ 491114 w 539466"/>
              <a:gd name="connsiteY41" fmla="*/ 40313 h 430641"/>
              <a:gd name="connsiteX42" fmla="*/ 30783 w 539466"/>
              <a:gd name="connsiteY42" fmla="*/ 0 h 430641"/>
              <a:gd name="connsiteX43" fmla="*/ 510497 w 539466"/>
              <a:gd name="connsiteY43" fmla="*/ 0 h 430641"/>
              <a:gd name="connsiteX44" fmla="*/ 529879 w 539466"/>
              <a:gd name="connsiteY44" fmla="*/ 20963 h 430641"/>
              <a:gd name="connsiteX45" fmla="*/ 529879 w 539466"/>
              <a:gd name="connsiteY45" fmla="*/ 312829 h 430641"/>
              <a:gd name="connsiteX46" fmla="*/ 510497 w 539466"/>
              <a:gd name="connsiteY46" fmla="*/ 332179 h 430641"/>
              <a:gd name="connsiteX47" fmla="*/ 30783 w 539466"/>
              <a:gd name="connsiteY47" fmla="*/ 332179 h 430641"/>
              <a:gd name="connsiteX48" fmla="*/ 11401 w 539466"/>
              <a:gd name="connsiteY48" fmla="*/ 312829 h 430641"/>
              <a:gd name="connsiteX49" fmla="*/ 11401 w 539466"/>
              <a:gd name="connsiteY49" fmla="*/ 20963 h 430641"/>
              <a:gd name="connsiteX50" fmla="*/ 30783 w 539466"/>
              <a:gd name="connsiteY50" fmla="*/ 0 h 4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9466" h="430641">
                <a:moveTo>
                  <a:pt x="208357" y="395115"/>
                </a:moveTo>
                <a:lnTo>
                  <a:pt x="203511" y="422567"/>
                </a:lnTo>
                <a:lnTo>
                  <a:pt x="331109" y="422567"/>
                </a:lnTo>
                <a:lnTo>
                  <a:pt x="318188" y="395115"/>
                </a:lnTo>
                <a:close/>
                <a:moveTo>
                  <a:pt x="30688" y="354745"/>
                </a:moveTo>
                <a:lnTo>
                  <a:pt x="22612" y="385427"/>
                </a:lnTo>
                <a:lnTo>
                  <a:pt x="518469" y="385427"/>
                </a:lnTo>
                <a:lnTo>
                  <a:pt x="508778" y="354745"/>
                </a:lnTo>
                <a:close/>
                <a:moveTo>
                  <a:pt x="22612" y="340212"/>
                </a:moveTo>
                <a:lnTo>
                  <a:pt x="515239" y="340212"/>
                </a:lnTo>
                <a:cubicBezTo>
                  <a:pt x="521699" y="340212"/>
                  <a:pt x="526545" y="343442"/>
                  <a:pt x="528160" y="349901"/>
                </a:cubicBezTo>
                <a:lnTo>
                  <a:pt x="537851" y="388656"/>
                </a:lnTo>
                <a:cubicBezTo>
                  <a:pt x="539466" y="390271"/>
                  <a:pt x="539466" y="391886"/>
                  <a:pt x="539466" y="393501"/>
                </a:cubicBezTo>
                <a:lnTo>
                  <a:pt x="539466" y="417723"/>
                </a:lnTo>
                <a:cubicBezTo>
                  <a:pt x="539466" y="425797"/>
                  <a:pt x="533005" y="430641"/>
                  <a:pt x="526545" y="430641"/>
                </a:cubicBezTo>
                <a:lnTo>
                  <a:pt x="12921" y="430641"/>
                </a:lnTo>
                <a:cubicBezTo>
                  <a:pt x="6461" y="430641"/>
                  <a:pt x="0" y="425797"/>
                  <a:pt x="0" y="417723"/>
                </a:cubicBezTo>
                <a:lnTo>
                  <a:pt x="0" y="393501"/>
                </a:lnTo>
                <a:cubicBezTo>
                  <a:pt x="0" y="391886"/>
                  <a:pt x="0" y="390271"/>
                  <a:pt x="1615" y="388656"/>
                </a:cubicBezTo>
                <a:lnTo>
                  <a:pt x="9691" y="349901"/>
                </a:lnTo>
                <a:cubicBezTo>
                  <a:pt x="11306" y="343442"/>
                  <a:pt x="17767" y="340212"/>
                  <a:pt x="22612" y="340212"/>
                </a:cubicBezTo>
                <a:close/>
                <a:moveTo>
                  <a:pt x="339174" y="171013"/>
                </a:moveTo>
                <a:cubicBezTo>
                  <a:pt x="340789" y="171013"/>
                  <a:pt x="340789" y="171013"/>
                  <a:pt x="340789" y="171013"/>
                </a:cubicBezTo>
                <a:lnTo>
                  <a:pt x="416685" y="191945"/>
                </a:lnTo>
                <a:cubicBezTo>
                  <a:pt x="416685" y="191945"/>
                  <a:pt x="418299" y="191945"/>
                  <a:pt x="418299" y="191945"/>
                </a:cubicBezTo>
                <a:cubicBezTo>
                  <a:pt x="418299" y="191945"/>
                  <a:pt x="418299" y="193556"/>
                  <a:pt x="418299" y="193556"/>
                </a:cubicBezTo>
                <a:cubicBezTo>
                  <a:pt x="418299" y="193556"/>
                  <a:pt x="418299" y="193556"/>
                  <a:pt x="418299" y="195166"/>
                </a:cubicBezTo>
                <a:lnTo>
                  <a:pt x="389233" y="204827"/>
                </a:lnTo>
                <a:lnTo>
                  <a:pt x="429603" y="245081"/>
                </a:lnTo>
                <a:cubicBezTo>
                  <a:pt x="429603" y="245081"/>
                  <a:pt x="429603" y="246691"/>
                  <a:pt x="429603" y="246691"/>
                </a:cubicBezTo>
                <a:lnTo>
                  <a:pt x="416685" y="261183"/>
                </a:lnTo>
                <a:cubicBezTo>
                  <a:pt x="415070" y="261183"/>
                  <a:pt x="413455" y="261183"/>
                  <a:pt x="413455" y="261183"/>
                </a:cubicBezTo>
                <a:lnTo>
                  <a:pt x="373085" y="220929"/>
                </a:lnTo>
                <a:lnTo>
                  <a:pt x="368240" y="254742"/>
                </a:lnTo>
                <a:cubicBezTo>
                  <a:pt x="366626" y="254742"/>
                  <a:pt x="366626" y="254742"/>
                  <a:pt x="366626" y="254742"/>
                </a:cubicBezTo>
                <a:cubicBezTo>
                  <a:pt x="365011" y="254742"/>
                  <a:pt x="365011" y="254742"/>
                  <a:pt x="365011" y="253132"/>
                </a:cubicBezTo>
                <a:lnTo>
                  <a:pt x="339174" y="172623"/>
                </a:lnTo>
                <a:cubicBezTo>
                  <a:pt x="339174" y="172623"/>
                  <a:pt x="339174" y="172623"/>
                  <a:pt x="339174" y="171013"/>
                </a:cubicBezTo>
                <a:close/>
                <a:moveTo>
                  <a:pt x="50166" y="40313"/>
                </a:moveTo>
                <a:lnTo>
                  <a:pt x="50166" y="293479"/>
                </a:lnTo>
                <a:lnTo>
                  <a:pt x="491114" y="293479"/>
                </a:lnTo>
                <a:lnTo>
                  <a:pt x="491114" y="40313"/>
                </a:lnTo>
                <a:close/>
                <a:moveTo>
                  <a:pt x="30783" y="0"/>
                </a:moveTo>
                <a:lnTo>
                  <a:pt x="510497" y="0"/>
                </a:lnTo>
                <a:cubicBezTo>
                  <a:pt x="521803" y="0"/>
                  <a:pt x="529879" y="9675"/>
                  <a:pt x="529879" y="20963"/>
                </a:cubicBezTo>
                <a:lnTo>
                  <a:pt x="529879" y="312829"/>
                </a:lnTo>
                <a:cubicBezTo>
                  <a:pt x="529879" y="324116"/>
                  <a:pt x="521803" y="332179"/>
                  <a:pt x="510497" y="332179"/>
                </a:cubicBezTo>
                <a:lnTo>
                  <a:pt x="30783" y="332179"/>
                </a:lnTo>
                <a:cubicBezTo>
                  <a:pt x="19477" y="332179"/>
                  <a:pt x="11401" y="324116"/>
                  <a:pt x="11401" y="312829"/>
                </a:cubicBezTo>
                <a:lnTo>
                  <a:pt x="11401" y="20963"/>
                </a:lnTo>
                <a:cubicBezTo>
                  <a:pt x="11401" y="9675"/>
                  <a:pt x="19477" y="0"/>
                  <a:pt x="30783" y="0"/>
                </a:cubicBezTo>
                <a:close/>
              </a:path>
            </a:pathLst>
          </a:cu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550" y="3104531"/>
            <a:ext cx="2882900" cy="1819538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8328025" y="3294860"/>
            <a:ext cx="19896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100">
                <a:solidFill>
                  <a:schemeClr val="bg1"/>
                </a:solidFill>
              </a:rPr>
              <a:t>请在此处输入文本内容，内容言简意赅，板面整洁美观请在此处输入文本内容，内容言简意赅，板面整洁美观</a:t>
            </a: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8A1A27F4-862F-4E77-B084-039E72DE0331}"/>
              </a:ext>
            </a:extLst>
          </p:cNvPr>
          <p:cNvSpPr/>
          <p:nvPr/>
        </p:nvSpPr>
        <p:spPr>
          <a:xfrm flipH="1" flipV="1">
            <a:off x="807047" y="3676968"/>
            <a:ext cx="271235" cy="245558"/>
          </a:xfrm>
          <a:prstGeom prst="triangle">
            <a:avLst>
              <a:gd name="adj" fmla="val 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文本框 10">
            <a:extLst>
              <a:ext uri="{FF2B5EF4-FFF2-40B4-BE49-F238E27FC236}">
                <a16:creationId xmlns:a16="http://schemas.microsoft.com/office/drawing/2014/main" id="{4715D1B7-FD5C-4CDD-BDE2-7CC8306BB462}"/>
              </a:ext>
            </a:extLst>
          </p:cNvPr>
          <p:cNvSpPr txBox="1"/>
          <p:nvPr/>
        </p:nvSpPr>
        <p:spPr>
          <a:xfrm>
            <a:off x="807046" y="3095268"/>
            <a:ext cx="665625" cy="584775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8A1A27F4-862F-4E77-B084-039E72DE0331}"/>
              </a:ext>
            </a:extLst>
          </p:cNvPr>
          <p:cNvSpPr/>
          <p:nvPr/>
        </p:nvSpPr>
        <p:spPr>
          <a:xfrm flipV="1">
            <a:off x="11104488" y="3676968"/>
            <a:ext cx="294362" cy="245558"/>
          </a:xfrm>
          <a:prstGeom prst="triangle">
            <a:avLst>
              <a:gd name="adj" fmla="val 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文本框 10">
            <a:extLst>
              <a:ext uri="{FF2B5EF4-FFF2-40B4-BE49-F238E27FC236}">
                <a16:creationId xmlns:a16="http://schemas.microsoft.com/office/drawing/2014/main" id="{4715D1B7-FD5C-4CDD-BDE2-7CC8306BB462}"/>
              </a:ext>
            </a:extLst>
          </p:cNvPr>
          <p:cNvSpPr txBox="1"/>
          <p:nvPr/>
        </p:nvSpPr>
        <p:spPr>
          <a:xfrm flipH="1">
            <a:off x="10676470" y="3095268"/>
            <a:ext cx="722380" cy="584775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34E1E7-47E2-41EE-AA2A-F96A4B32D5DC}"/>
              </a:ext>
            </a:extLst>
          </p:cNvPr>
          <p:cNvSpPr txBox="1"/>
          <p:nvPr/>
        </p:nvSpPr>
        <p:spPr>
          <a:xfrm>
            <a:off x="371789" y="140676"/>
            <a:ext cx="262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/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401039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052" y="1859793"/>
            <a:ext cx="2987072" cy="205180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325" y="1860658"/>
            <a:ext cx="2992678" cy="205008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671" y="1878181"/>
            <a:ext cx="2987073" cy="2036991"/>
          </a:xfrm>
          <a:prstGeom prst="rect">
            <a:avLst/>
          </a:prstGeom>
        </p:spPr>
      </p:pic>
      <p:sp>
        <p:nvSpPr>
          <p:cNvPr id="20" name="îṧḷiḓé"/>
          <p:cNvSpPr/>
          <p:nvPr/>
        </p:nvSpPr>
        <p:spPr>
          <a:xfrm>
            <a:off x="1359189" y="3501101"/>
            <a:ext cx="2987073" cy="398276"/>
          </a:xfrm>
          <a:prstGeom prst="rect">
            <a:avLst/>
          </a:prstGeom>
          <a:solidFill>
            <a:srgbClr val="5B9B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000">
                <a:latin typeface="+mn-ea"/>
              </a:rPr>
              <a:t>小标题</a:t>
            </a:r>
            <a:endParaRPr lang="zh-CN" altLang="en-US" sz="2000" dirty="0">
              <a:latin typeface="+mn-ea"/>
            </a:endParaRPr>
          </a:p>
        </p:txBody>
      </p:sp>
      <p:cxnSp>
        <p:nvCxnSpPr>
          <p:cNvPr id="26" name="直接箭头连接符 25"/>
          <p:cNvCxnSpPr>
            <a:cxnSpLocks/>
          </p:cNvCxnSpPr>
          <p:nvPr/>
        </p:nvCxnSpPr>
        <p:spPr>
          <a:xfrm>
            <a:off x="2354030" y="4375393"/>
            <a:ext cx="7932340" cy="0"/>
          </a:xfrm>
          <a:prstGeom prst="straightConnector1">
            <a:avLst/>
          </a:prstGeom>
          <a:ln w="57150" cap="rnd">
            <a:solidFill>
              <a:srgbClr val="5B9BD5"/>
            </a:solidFill>
            <a:round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îṥliḋé"/>
          <p:cNvSpPr/>
          <p:nvPr/>
        </p:nvSpPr>
        <p:spPr>
          <a:xfrm>
            <a:off x="4610930" y="3512461"/>
            <a:ext cx="2987073" cy="398276"/>
          </a:xfrm>
          <a:prstGeom prst="rect">
            <a:avLst/>
          </a:prstGeom>
          <a:solidFill>
            <a:srgbClr val="9DC3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000">
                <a:latin typeface="+mn-ea"/>
              </a:rPr>
              <a:t>小标题</a:t>
            </a:r>
            <a:endParaRPr lang="zh-CN" altLang="en-US" sz="2000" dirty="0">
              <a:latin typeface="+mn-ea"/>
            </a:endParaRPr>
          </a:p>
        </p:txBody>
      </p:sp>
      <p:sp>
        <p:nvSpPr>
          <p:cNvPr id="31" name="îSlîḑè"/>
          <p:cNvSpPr/>
          <p:nvPr/>
        </p:nvSpPr>
        <p:spPr>
          <a:xfrm>
            <a:off x="7862671" y="3512461"/>
            <a:ext cx="2987073" cy="398276"/>
          </a:xfrm>
          <a:prstGeom prst="rect">
            <a:avLst/>
          </a:prstGeom>
          <a:solidFill>
            <a:srgbClr val="5B9B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000">
                <a:latin typeface="+mn-ea"/>
              </a:rPr>
              <a:t>小标题</a:t>
            </a:r>
            <a:endParaRPr lang="zh-CN" altLang="en-US" sz="2000" dirty="0">
              <a:latin typeface="+mn-ea"/>
            </a:endParaRPr>
          </a:p>
        </p:txBody>
      </p:sp>
      <p:sp>
        <p:nvSpPr>
          <p:cNvPr id="32" name="iṡḷïdé"/>
          <p:cNvSpPr/>
          <p:nvPr/>
        </p:nvSpPr>
        <p:spPr>
          <a:xfrm>
            <a:off x="3175051" y="4235066"/>
            <a:ext cx="240816" cy="240816"/>
          </a:xfrm>
          <a:prstGeom prst="ellipse">
            <a:avLst/>
          </a:prstGeom>
          <a:solidFill>
            <a:srgbClr val="9DC3E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字魂59号-创粗黑" panose="00000500000000000000" pitchFamily="2" charset="-122"/>
            </a:endParaRPr>
          </a:p>
        </p:txBody>
      </p:sp>
      <p:sp>
        <p:nvSpPr>
          <p:cNvPr id="33" name="ïṧļiḓè"/>
          <p:cNvSpPr/>
          <p:nvPr/>
        </p:nvSpPr>
        <p:spPr>
          <a:xfrm>
            <a:off x="6424138" y="4235066"/>
            <a:ext cx="240816" cy="240816"/>
          </a:xfrm>
          <a:prstGeom prst="ellipse">
            <a:avLst/>
          </a:prstGeom>
          <a:solidFill>
            <a:srgbClr val="9DC3E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字魂59号-创粗黑" panose="00000500000000000000" pitchFamily="2" charset="-122"/>
            </a:endParaRPr>
          </a:p>
        </p:txBody>
      </p:sp>
      <p:sp>
        <p:nvSpPr>
          <p:cNvPr id="34" name="ïšliḓè"/>
          <p:cNvSpPr/>
          <p:nvPr/>
        </p:nvSpPr>
        <p:spPr>
          <a:xfrm>
            <a:off x="9631079" y="4235066"/>
            <a:ext cx="240816" cy="240816"/>
          </a:xfrm>
          <a:prstGeom prst="ellipse">
            <a:avLst/>
          </a:prstGeom>
          <a:solidFill>
            <a:srgbClr val="9DC3E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字魂59号-创粗黑" panose="00000500000000000000" pitchFamily="2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857892" y="4936103"/>
            <a:ext cx="1989667" cy="1133776"/>
            <a:chOff x="1626642" y="4951898"/>
            <a:chExt cx="1989667" cy="1133776"/>
          </a:xfrm>
        </p:grpSpPr>
        <p:sp>
          <p:nvSpPr>
            <p:cNvPr id="46" name="文本框 45"/>
            <p:cNvSpPr txBox="1"/>
            <p:nvPr/>
          </p:nvSpPr>
          <p:spPr>
            <a:xfrm>
              <a:off x="1626642" y="5316233"/>
              <a:ext cx="1989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100"/>
                <a:t>请在此处输入文本内容，内容言简意赅，板面整洁美观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910275" y="4951898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输入标题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109633" y="4936103"/>
            <a:ext cx="1989667" cy="1133776"/>
            <a:chOff x="1626642" y="4951898"/>
            <a:chExt cx="1989667" cy="1133776"/>
          </a:xfrm>
        </p:grpSpPr>
        <p:sp>
          <p:nvSpPr>
            <p:cNvPr id="50" name="文本框 49"/>
            <p:cNvSpPr txBox="1"/>
            <p:nvPr/>
          </p:nvSpPr>
          <p:spPr>
            <a:xfrm>
              <a:off x="1626642" y="5316233"/>
              <a:ext cx="1989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100"/>
                <a:t>请在此处输入文本内容，内容言简意赅，板面整洁美观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910275" y="4951898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输入标题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361374" y="4936103"/>
            <a:ext cx="1989667" cy="1133776"/>
            <a:chOff x="1626642" y="4951898"/>
            <a:chExt cx="1989667" cy="1133776"/>
          </a:xfrm>
        </p:grpSpPr>
        <p:sp>
          <p:nvSpPr>
            <p:cNvPr id="53" name="文本框 52"/>
            <p:cNvSpPr txBox="1"/>
            <p:nvPr/>
          </p:nvSpPr>
          <p:spPr>
            <a:xfrm>
              <a:off x="1626642" y="5316233"/>
              <a:ext cx="1989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100"/>
                <a:t>请在此处输入文本内容，内容言简意赅，板面整洁美观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910275" y="4951898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输入标题</a:t>
              </a:r>
            </a:p>
          </p:txBody>
        </p:sp>
      </p:grpSp>
      <p:cxnSp>
        <p:nvCxnSpPr>
          <p:cNvPr id="55" name="直接连接符 54"/>
          <p:cNvCxnSpPr>
            <a:cxnSpLocks/>
          </p:cNvCxnSpPr>
          <p:nvPr/>
        </p:nvCxnSpPr>
        <p:spPr>
          <a:xfrm>
            <a:off x="6096074" y="3893036"/>
            <a:ext cx="357592" cy="370956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cxnSpLocks/>
          </p:cNvCxnSpPr>
          <p:nvPr/>
        </p:nvCxnSpPr>
        <p:spPr>
          <a:xfrm>
            <a:off x="9328019" y="3893036"/>
            <a:ext cx="357592" cy="370956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cxnSpLocks/>
          </p:cNvCxnSpPr>
          <p:nvPr/>
        </p:nvCxnSpPr>
        <p:spPr>
          <a:xfrm>
            <a:off x="2860776" y="3887856"/>
            <a:ext cx="357592" cy="370956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D9C9000F-5FD8-483A-AFA1-A48F6D4B2FCC}"/>
              </a:ext>
            </a:extLst>
          </p:cNvPr>
          <p:cNvSpPr txBox="1"/>
          <p:nvPr/>
        </p:nvSpPr>
        <p:spPr>
          <a:xfrm>
            <a:off x="371789" y="140676"/>
            <a:ext cx="262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/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05034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ED01076-863B-49B9-A1F8-C366D9FBE77D}"/>
              </a:ext>
            </a:extLst>
          </p:cNvPr>
          <p:cNvCxnSpPr>
            <a:cxnSpLocks/>
          </p:cNvCxnSpPr>
          <p:nvPr/>
        </p:nvCxnSpPr>
        <p:spPr>
          <a:xfrm>
            <a:off x="6096001" y="2661269"/>
            <a:ext cx="0" cy="3482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AA2FF16-D740-4727-B2DA-962959C16BEE}"/>
              </a:ext>
            </a:extLst>
          </p:cNvPr>
          <p:cNvCxnSpPr>
            <a:cxnSpLocks/>
          </p:cNvCxnSpPr>
          <p:nvPr/>
        </p:nvCxnSpPr>
        <p:spPr>
          <a:xfrm>
            <a:off x="2497135" y="3021086"/>
            <a:ext cx="0" cy="3482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3AEC181-8953-46CF-87EA-901BB5C767E7}"/>
              </a:ext>
            </a:extLst>
          </p:cNvPr>
          <p:cNvCxnSpPr>
            <a:cxnSpLocks/>
          </p:cNvCxnSpPr>
          <p:nvPr/>
        </p:nvCxnSpPr>
        <p:spPr>
          <a:xfrm>
            <a:off x="4885645" y="3021086"/>
            <a:ext cx="0" cy="3482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AD93476-BE01-4F73-8E92-6F63F20CE64B}"/>
              </a:ext>
            </a:extLst>
          </p:cNvPr>
          <p:cNvCxnSpPr>
            <a:cxnSpLocks/>
          </p:cNvCxnSpPr>
          <p:nvPr/>
        </p:nvCxnSpPr>
        <p:spPr>
          <a:xfrm>
            <a:off x="7274156" y="3021086"/>
            <a:ext cx="0" cy="3482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9CC27FF-FA11-4CAD-93C1-6705ACF1F83C}"/>
              </a:ext>
            </a:extLst>
          </p:cNvPr>
          <p:cNvCxnSpPr>
            <a:cxnSpLocks/>
          </p:cNvCxnSpPr>
          <p:nvPr/>
        </p:nvCxnSpPr>
        <p:spPr>
          <a:xfrm>
            <a:off x="9662666" y="3021086"/>
            <a:ext cx="0" cy="3482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628CE06-2626-4DFA-98F1-F48298A9BD0F}"/>
              </a:ext>
            </a:extLst>
          </p:cNvPr>
          <p:cNvCxnSpPr/>
          <p:nvPr/>
        </p:nvCxnSpPr>
        <p:spPr>
          <a:xfrm>
            <a:off x="2489515" y="3021086"/>
            <a:ext cx="71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5034777" y="1862421"/>
            <a:ext cx="2122447" cy="695454"/>
            <a:chOff x="5034777" y="1623884"/>
            <a:chExt cx="2122447" cy="695454"/>
          </a:xfrm>
        </p:grpSpPr>
        <p:sp>
          <p:nvSpPr>
            <p:cNvPr id="29" name="矩形 28"/>
            <p:cNvSpPr/>
            <p:nvPr/>
          </p:nvSpPr>
          <p:spPr>
            <a:xfrm>
              <a:off x="5034777" y="1623884"/>
              <a:ext cx="2122447" cy="69545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151322" y="1698634"/>
              <a:ext cx="1889356" cy="521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bg1"/>
                  </a:solidFill>
                </a:rPr>
                <a:t>输入标题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832482" y="3748820"/>
            <a:ext cx="1333943" cy="461665"/>
            <a:chOff x="5272266" y="1710597"/>
            <a:chExt cx="1647467" cy="461665"/>
          </a:xfrm>
        </p:grpSpPr>
        <p:sp>
          <p:nvSpPr>
            <p:cNvPr id="32" name="矩形 31"/>
            <p:cNvSpPr/>
            <p:nvPr/>
          </p:nvSpPr>
          <p:spPr>
            <a:xfrm>
              <a:off x="5272266" y="1738816"/>
              <a:ext cx="1647467" cy="41744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384800" y="1710597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</a:rPr>
                <a:t>小标题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502301" y="4401270"/>
            <a:ext cx="1989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100"/>
              <a:t>请在此处输入文本内容，内容言简意赅，板面整洁美观请在此处输入文本内容，内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220992" y="3748820"/>
            <a:ext cx="1333943" cy="461665"/>
            <a:chOff x="5272266" y="1710597"/>
            <a:chExt cx="1647467" cy="461665"/>
          </a:xfrm>
        </p:grpSpPr>
        <p:sp>
          <p:nvSpPr>
            <p:cNvPr id="36" name="矩形 35"/>
            <p:cNvSpPr/>
            <p:nvPr/>
          </p:nvSpPr>
          <p:spPr>
            <a:xfrm>
              <a:off x="5272266" y="1738816"/>
              <a:ext cx="1647467" cy="41744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384800" y="1710597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</a:rPr>
                <a:t>小标题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3890811" y="4401270"/>
            <a:ext cx="1989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100"/>
              <a:t>请在此处输入文本内容，内容言简意赅，板面整洁美观请在此处输入文本内容，内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6609502" y="3748820"/>
            <a:ext cx="1333943" cy="461665"/>
            <a:chOff x="5272266" y="1710597"/>
            <a:chExt cx="1647467" cy="461665"/>
          </a:xfrm>
        </p:grpSpPr>
        <p:sp>
          <p:nvSpPr>
            <p:cNvPr id="40" name="矩形 39"/>
            <p:cNvSpPr/>
            <p:nvPr/>
          </p:nvSpPr>
          <p:spPr>
            <a:xfrm>
              <a:off x="5272266" y="1738816"/>
              <a:ext cx="1647467" cy="41744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384800" y="1710597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</a:rPr>
                <a:t>小标题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279321" y="4401270"/>
            <a:ext cx="1989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100"/>
              <a:t>请在此处输入文本内容，内容言简意赅，板面整洁美观请在此处输入文本内容，内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8998012" y="3748820"/>
            <a:ext cx="1333943" cy="461665"/>
            <a:chOff x="5272266" y="1710597"/>
            <a:chExt cx="1647467" cy="461665"/>
          </a:xfrm>
        </p:grpSpPr>
        <p:sp>
          <p:nvSpPr>
            <p:cNvPr id="44" name="矩形 43"/>
            <p:cNvSpPr/>
            <p:nvPr/>
          </p:nvSpPr>
          <p:spPr>
            <a:xfrm>
              <a:off x="5272266" y="1738816"/>
              <a:ext cx="1647467" cy="41744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384800" y="1710597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</a:rPr>
                <a:t>小标题</a:t>
              </a: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8667831" y="4401270"/>
            <a:ext cx="1989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100"/>
              <a:t>请在此处输入文本内容，内容言简意赅，板面整洁美观请在此处输入文本内容，内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A0D8C2A-22A5-42DC-8C89-4A2408DCA809}"/>
              </a:ext>
            </a:extLst>
          </p:cNvPr>
          <p:cNvSpPr txBox="1"/>
          <p:nvPr/>
        </p:nvSpPr>
        <p:spPr>
          <a:xfrm>
            <a:off x="371789" y="140676"/>
            <a:ext cx="262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/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2061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39628" y="1634987"/>
            <a:ext cx="936000" cy="936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13175" y="2897824"/>
            <a:ext cx="4565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spc="300" dirty="0"/>
              <a:t>工作完成进度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65193" y="1647657"/>
            <a:ext cx="99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</a:rPr>
              <a:t>02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83337" y="3959150"/>
            <a:ext cx="5425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Lorem ipsum dolor sit amet, consectetuer adipiscing elit. Maecenas porttitor congue massa. Fusce posuere, magna sed pulvinar ultricies, purus lectus malesuada libero, </a:t>
            </a:r>
            <a:r>
              <a:rPr lang="en-US" altLang="zh-CN" sz="1000"/>
              <a:t>sit amet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157887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815703" y="1758193"/>
            <a:ext cx="4968871" cy="1544284"/>
            <a:chOff x="885277" y="1956976"/>
            <a:chExt cx="4968871" cy="154428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277" y="1956976"/>
              <a:ext cx="3362969" cy="1544284"/>
            </a:xfrm>
            <a:prstGeom prst="rect">
              <a:avLst/>
            </a:prstGeom>
          </p:spPr>
        </p:pic>
        <p:grpSp>
          <p:nvGrpSpPr>
            <p:cNvPr id="43" name="组合 42"/>
            <p:cNvGrpSpPr/>
            <p:nvPr/>
          </p:nvGrpSpPr>
          <p:grpSpPr>
            <a:xfrm>
              <a:off x="4328616" y="1956976"/>
              <a:ext cx="1525532" cy="1544284"/>
              <a:chOff x="4328616" y="1956976"/>
              <a:chExt cx="1525532" cy="1544284"/>
            </a:xfrm>
          </p:grpSpPr>
          <p:sp>
            <p:nvSpPr>
              <p:cNvPr id="3" name="isļîḑe"/>
              <p:cNvSpPr/>
              <p:nvPr/>
            </p:nvSpPr>
            <p:spPr>
              <a:xfrm>
                <a:off x="4328616" y="1956976"/>
                <a:ext cx="1525532" cy="1544284"/>
              </a:xfrm>
              <a:prstGeom prst="rect">
                <a:avLst/>
              </a:prstGeom>
              <a:solidFill>
                <a:srgbClr val="5B9BD5"/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4" name="iš1ïďè"/>
              <p:cNvSpPr/>
              <p:nvPr/>
            </p:nvSpPr>
            <p:spPr>
              <a:xfrm>
                <a:off x="4851252" y="2271739"/>
                <a:ext cx="480261" cy="493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extrusionOk="0">
                    <a:moveTo>
                      <a:pt x="16976" y="19986"/>
                    </a:moveTo>
                    <a:lnTo>
                      <a:pt x="11226" y="17681"/>
                    </a:lnTo>
                    <a:cubicBezTo>
                      <a:pt x="11089" y="17626"/>
                      <a:pt x="10947" y="17608"/>
                      <a:pt x="10806" y="17600"/>
                    </a:cubicBezTo>
                    <a:lnTo>
                      <a:pt x="19660" y="3838"/>
                    </a:lnTo>
                    <a:cubicBezTo>
                      <a:pt x="19660" y="3838"/>
                      <a:pt x="16976" y="19986"/>
                      <a:pt x="16976" y="19986"/>
                    </a:cubicBezTo>
                    <a:close/>
                    <a:moveTo>
                      <a:pt x="6859" y="16245"/>
                    </a:moveTo>
                    <a:cubicBezTo>
                      <a:pt x="6858" y="16242"/>
                      <a:pt x="6856" y="16241"/>
                      <a:pt x="6854" y="16238"/>
                    </a:cubicBezTo>
                    <a:lnTo>
                      <a:pt x="19607" y="2552"/>
                    </a:lnTo>
                    <a:lnTo>
                      <a:pt x="8735" y="19537"/>
                    </a:lnTo>
                    <a:cubicBezTo>
                      <a:pt x="8735" y="19537"/>
                      <a:pt x="6859" y="16245"/>
                      <a:pt x="6859" y="16245"/>
                    </a:cubicBezTo>
                    <a:close/>
                    <a:moveTo>
                      <a:pt x="2111" y="14025"/>
                    </a:moveTo>
                    <a:lnTo>
                      <a:pt x="17713" y="3595"/>
                    </a:lnTo>
                    <a:lnTo>
                      <a:pt x="6369" y="15770"/>
                    </a:lnTo>
                    <a:cubicBezTo>
                      <a:pt x="6309" y="15735"/>
                      <a:pt x="6256" y="15687"/>
                      <a:pt x="6191" y="15661"/>
                    </a:cubicBezTo>
                    <a:cubicBezTo>
                      <a:pt x="6191" y="15661"/>
                      <a:pt x="2111" y="14025"/>
                      <a:pt x="2111" y="14025"/>
                    </a:cubicBezTo>
                    <a:close/>
                    <a:moveTo>
                      <a:pt x="21234" y="108"/>
                    </a:moveTo>
                    <a:cubicBezTo>
                      <a:pt x="21123" y="36"/>
                      <a:pt x="20996" y="0"/>
                      <a:pt x="20869" y="0"/>
                    </a:cubicBezTo>
                    <a:cubicBezTo>
                      <a:pt x="20739" y="0"/>
                      <a:pt x="20609" y="37"/>
                      <a:pt x="20496" y="113"/>
                    </a:cubicBezTo>
                    <a:lnTo>
                      <a:pt x="299" y="13613"/>
                    </a:lnTo>
                    <a:cubicBezTo>
                      <a:pt x="91" y="13752"/>
                      <a:pt x="-23" y="13996"/>
                      <a:pt x="3" y="14245"/>
                    </a:cubicBezTo>
                    <a:cubicBezTo>
                      <a:pt x="29" y="14494"/>
                      <a:pt x="190" y="14709"/>
                      <a:pt x="423" y="14801"/>
                    </a:cubicBezTo>
                    <a:lnTo>
                      <a:pt x="5690" y="16915"/>
                    </a:lnTo>
                    <a:lnTo>
                      <a:pt x="8167" y="21260"/>
                    </a:lnTo>
                    <a:cubicBezTo>
                      <a:pt x="8285" y="21468"/>
                      <a:pt x="8505" y="21597"/>
                      <a:pt x="8744" y="21600"/>
                    </a:cubicBezTo>
                    <a:lnTo>
                      <a:pt x="8751" y="21600"/>
                    </a:lnTo>
                    <a:cubicBezTo>
                      <a:pt x="8987" y="21600"/>
                      <a:pt x="9207" y="21475"/>
                      <a:pt x="9329" y="21272"/>
                    </a:cubicBezTo>
                    <a:lnTo>
                      <a:pt x="10727" y="18934"/>
                    </a:lnTo>
                    <a:lnTo>
                      <a:pt x="17253" y="21551"/>
                    </a:lnTo>
                    <a:cubicBezTo>
                      <a:pt x="17333" y="21584"/>
                      <a:pt x="17418" y="21600"/>
                      <a:pt x="17503" y="21600"/>
                    </a:cubicBezTo>
                    <a:cubicBezTo>
                      <a:pt x="17617" y="21600"/>
                      <a:pt x="17731" y="21571"/>
                      <a:pt x="17833" y="21513"/>
                    </a:cubicBezTo>
                    <a:cubicBezTo>
                      <a:pt x="18010" y="21413"/>
                      <a:pt x="18134" y="21238"/>
                      <a:pt x="18167" y="21036"/>
                    </a:cubicBezTo>
                    <a:lnTo>
                      <a:pt x="21533" y="786"/>
                    </a:lnTo>
                    <a:cubicBezTo>
                      <a:pt x="21577" y="521"/>
                      <a:pt x="21460" y="254"/>
                      <a:pt x="21234" y="108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634795" y="2922841"/>
                <a:ext cx="913173" cy="377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>
                    <a:solidFill>
                      <a:schemeClr val="bg1"/>
                    </a:solidFill>
                  </a:rPr>
                  <a:t>关键词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6289937" y="4747317"/>
            <a:ext cx="4993798" cy="1544285"/>
            <a:chOff x="6359511" y="3822983"/>
            <a:chExt cx="4993798" cy="1544285"/>
          </a:xfrm>
        </p:grpSpPr>
        <p:grpSp>
          <p:nvGrpSpPr>
            <p:cNvPr id="45" name="组合 44"/>
            <p:cNvGrpSpPr/>
            <p:nvPr/>
          </p:nvGrpSpPr>
          <p:grpSpPr>
            <a:xfrm>
              <a:off x="6359511" y="3822983"/>
              <a:ext cx="1525532" cy="1544284"/>
              <a:chOff x="6359511" y="3822983"/>
              <a:chExt cx="1525532" cy="1544284"/>
            </a:xfrm>
          </p:grpSpPr>
          <p:sp>
            <p:nvSpPr>
              <p:cNvPr id="27" name="isļîḑe"/>
              <p:cNvSpPr/>
              <p:nvPr/>
            </p:nvSpPr>
            <p:spPr>
              <a:xfrm>
                <a:off x="6359511" y="3822983"/>
                <a:ext cx="1525532" cy="1544284"/>
              </a:xfrm>
              <a:prstGeom prst="rect">
                <a:avLst/>
              </a:prstGeom>
              <a:solidFill>
                <a:srgbClr val="5B9BD5"/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10" name="îś1iďè"/>
              <p:cNvSpPr/>
              <p:nvPr/>
            </p:nvSpPr>
            <p:spPr>
              <a:xfrm>
                <a:off x="6817475" y="4061723"/>
                <a:ext cx="609602" cy="533402"/>
              </a:xfrm>
              <a:custGeom>
                <a:avLst/>
                <a:gdLst>
                  <a:gd name="connsiteX0" fmla="*/ 304803 w 609602"/>
                  <a:gd name="connsiteY0" fmla="*/ 95250 h 533402"/>
                  <a:gd name="connsiteX1" fmla="*/ 314326 w 609602"/>
                  <a:gd name="connsiteY1" fmla="*/ 104775 h 533402"/>
                  <a:gd name="connsiteX2" fmla="*/ 304803 w 609602"/>
                  <a:gd name="connsiteY2" fmla="*/ 114300 h 533402"/>
                  <a:gd name="connsiteX3" fmla="*/ 114298 w 609602"/>
                  <a:gd name="connsiteY3" fmla="*/ 228601 h 533402"/>
                  <a:gd name="connsiteX4" fmla="*/ 104774 w 609602"/>
                  <a:gd name="connsiteY4" fmla="*/ 238126 h 533402"/>
                  <a:gd name="connsiteX5" fmla="*/ 95250 w 609602"/>
                  <a:gd name="connsiteY5" fmla="*/ 228601 h 533402"/>
                  <a:gd name="connsiteX6" fmla="*/ 304803 w 609602"/>
                  <a:gd name="connsiteY6" fmla="*/ 95250 h 533402"/>
                  <a:gd name="connsiteX7" fmla="*/ 304801 w 609602"/>
                  <a:gd name="connsiteY7" fmla="*/ 38104 h 533402"/>
                  <a:gd name="connsiteX8" fmla="*/ 38100 w 609602"/>
                  <a:gd name="connsiteY8" fmla="*/ 228598 h 533402"/>
                  <a:gd name="connsiteX9" fmla="*/ 150849 w 609602"/>
                  <a:gd name="connsiteY9" fmla="*/ 383753 h 533402"/>
                  <a:gd name="connsiteX10" fmla="*/ 171592 w 609602"/>
                  <a:gd name="connsiteY10" fmla="*/ 417684 h 533402"/>
                  <a:gd name="connsiteX11" fmla="*/ 171423 w 609602"/>
                  <a:gd name="connsiteY11" fmla="*/ 421190 h 533402"/>
                  <a:gd name="connsiteX12" fmla="*/ 157791 w 609602"/>
                  <a:gd name="connsiteY12" fmla="*/ 477049 h 533402"/>
                  <a:gd name="connsiteX13" fmla="*/ 216578 w 609602"/>
                  <a:gd name="connsiteY13" fmla="*/ 428673 h 533402"/>
                  <a:gd name="connsiteX14" fmla="*/ 246014 w 609602"/>
                  <a:gd name="connsiteY14" fmla="*/ 414745 h 533402"/>
                  <a:gd name="connsiteX15" fmla="*/ 251546 w 609602"/>
                  <a:gd name="connsiteY15" fmla="*/ 415165 h 533402"/>
                  <a:gd name="connsiteX16" fmla="*/ 304801 w 609602"/>
                  <a:gd name="connsiteY16" fmla="*/ 419091 h 533402"/>
                  <a:gd name="connsiteX17" fmla="*/ 571502 w 609602"/>
                  <a:gd name="connsiteY17" fmla="*/ 228598 h 533402"/>
                  <a:gd name="connsiteX18" fmla="*/ 304801 w 609602"/>
                  <a:gd name="connsiteY18" fmla="*/ 38104 h 533402"/>
                  <a:gd name="connsiteX19" fmla="*/ 304801 w 609602"/>
                  <a:gd name="connsiteY19" fmla="*/ 0 h 533402"/>
                  <a:gd name="connsiteX20" fmla="*/ 609602 w 609602"/>
                  <a:gd name="connsiteY20" fmla="*/ 228598 h 533402"/>
                  <a:gd name="connsiteX21" fmla="*/ 304801 w 609602"/>
                  <a:gd name="connsiteY21" fmla="*/ 457195 h 533402"/>
                  <a:gd name="connsiteX22" fmla="*/ 246014 w 609602"/>
                  <a:gd name="connsiteY22" fmla="*/ 452849 h 533402"/>
                  <a:gd name="connsiteX23" fmla="*/ 117377 w 609602"/>
                  <a:gd name="connsiteY23" fmla="*/ 533155 h 533402"/>
                  <a:gd name="connsiteX24" fmla="*/ 112494 w 609602"/>
                  <a:gd name="connsiteY24" fmla="*/ 533402 h 533402"/>
                  <a:gd name="connsiteX25" fmla="*/ 95251 w 609602"/>
                  <a:gd name="connsiteY25" fmla="*/ 516141 h 533402"/>
                  <a:gd name="connsiteX26" fmla="*/ 96662 w 609602"/>
                  <a:gd name="connsiteY26" fmla="*/ 509325 h 533402"/>
                  <a:gd name="connsiteX27" fmla="*/ 96605 w 609602"/>
                  <a:gd name="connsiteY27" fmla="*/ 509325 h 533402"/>
                  <a:gd name="connsiteX28" fmla="*/ 133351 w 609602"/>
                  <a:gd name="connsiteY28" fmla="*/ 419091 h 533402"/>
                  <a:gd name="connsiteX29" fmla="*/ 133492 w 609602"/>
                  <a:gd name="connsiteY29" fmla="*/ 417684 h 533402"/>
                  <a:gd name="connsiteX30" fmla="*/ 0 w 609602"/>
                  <a:gd name="connsiteY30" fmla="*/ 228598 h 533402"/>
                  <a:gd name="connsiteX31" fmla="*/ 304801 w 609602"/>
                  <a:gd name="connsiteY31" fmla="*/ 0 h 53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9602" h="533402">
                    <a:moveTo>
                      <a:pt x="304803" y="95250"/>
                    </a:moveTo>
                    <a:cubicBezTo>
                      <a:pt x="310056" y="95250"/>
                      <a:pt x="314326" y="99517"/>
                      <a:pt x="314326" y="104775"/>
                    </a:cubicBezTo>
                    <a:cubicBezTo>
                      <a:pt x="314326" y="110034"/>
                      <a:pt x="310056" y="114300"/>
                      <a:pt x="304803" y="114300"/>
                    </a:cubicBezTo>
                    <a:cubicBezTo>
                      <a:pt x="203318" y="114300"/>
                      <a:pt x="114298" y="167720"/>
                      <a:pt x="114298" y="228601"/>
                    </a:cubicBezTo>
                    <a:cubicBezTo>
                      <a:pt x="114298" y="233860"/>
                      <a:pt x="110028" y="238126"/>
                      <a:pt x="104774" y="238126"/>
                    </a:cubicBezTo>
                    <a:cubicBezTo>
                      <a:pt x="99520" y="238126"/>
                      <a:pt x="95250" y="233860"/>
                      <a:pt x="95250" y="228601"/>
                    </a:cubicBezTo>
                    <a:cubicBezTo>
                      <a:pt x="95250" y="156323"/>
                      <a:pt x="191208" y="95250"/>
                      <a:pt x="304803" y="95250"/>
                    </a:cubicBezTo>
                    <a:close/>
                    <a:moveTo>
                      <a:pt x="304801" y="38104"/>
                    </a:moveTo>
                    <a:cubicBezTo>
                      <a:pt x="157735" y="38104"/>
                      <a:pt x="38100" y="123547"/>
                      <a:pt x="38100" y="228598"/>
                    </a:cubicBezTo>
                    <a:cubicBezTo>
                      <a:pt x="38100" y="289692"/>
                      <a:pt x="80236" y="347699"/>
                      <a:pt x="150849" y="383753"/>
                    </a:cubicBezTo>
                    <a:cubicBezTo>
                      <a:pt x="163577" y="390248"/>
                      <a:pt x="171592" y="403385"/>
                      <a:pt x="171592" y="417684"/>
                    </a:cubicBezTo>
                    <a:cubicBezTo>
                      <a:pt x="171592" y="418745"/>
                      <a:pt x="171535" y="419980"/>
                      <a:pt x="171423" y="421190"/>
                    </a:cubicBezTo>
                    <a:cubicBezTo>
                      <a:pt x="171056" y="440896"/>
                      <a:pt x="165214" y="460010"/>
                      <a:pt x="157791" y="477049"/>
                    </a:cubicBezTo>
                    <a:cubicBezTo>
                      <a:pt x="185223" y="460726"/>
                      <a:pt x="208394" y="438625"/>
                      <a:pt x="216578" y="428673"/>
                    </a:cubicBezTo>
                    <a:cubicBezTo>
                      <a:pt x="223860" y="419783"/>
                      <a:pt x="234697" y="414745"/>
                      <a:pt x="246014" y="414745"/>
                    </a:cubicBezTo>
                    <a:cubicBezTo>
                      <a:pt x="247849" y="414745"/>
                      <a:pt x="249683" y="414868"/>
                      <a:pt x="251546" y="415165"/>
                    </a:cubicBezTo>
                    <a:cubicBezTo>
                      <a:pt x="269439" y="417782"/>
                      <a:pt x="287332" y="419091"/>
                      <a:pt x="304801" y="419091"/>
                    </a:cubicBezTo>
                    <a:cubicBezTo>
                      <a:pt x="451868" y="419091"/>
                      <a:pt x="571502" y="333648"/>
                      <a:pt x="571502" y="228598"/>
                    </a:cubicBezTo>
                    <a:cubicBezTo>
                      <a:pt x="571502" y="123547"/>
                      <a:pt x="451868" y="38104"/>
                      <a:pt x="304801" y="38104"/>
                    </a:cubicBezTo>
                    <a:close/>
                    <a:moveTo>
                      <a:pt x="304801" y="0"/>
                    </a:moveTo>
                    <a:cubicBezTo>
                      <a:pt x="473119" y="0"/>
                      <a:pt x="609602" y="102359"/>
                      <a:pt x="609602" y="228598"/>
                    </a:cubicBezTo>
                    <a:cubicBezTo>
                      <a:pt x="609602" y="354836"/>
                      <a:pt x="473119" y="457195"/>
                      <a:pt x="304801" y="457195"/>
                    </a:cubicBezTo>
                    <a:cubicBezTo>
                      <a:pt x="284651" y="457195"/>
                      <a:pt x="265036" y="455639"/>
                      <a:pt x="246014" y="452849"/>
                    </a:cubicBezTo>
                    <a:cubicBezTo>
                      <a:pt x="232975" y="468703"/>
                      <a:pt x="176898" y="523401"/>
                      <a:pt x="117377" y="533155"/>
                    </a:cubicBezTo>
                    <a:cubicBezTo>
                      <a:pt x="117433" y="532908"/>
                      <a:pt x="114301" y="533402"/>
                      <a:pt x="112494" y="533402"/>
                    </a:cubicBezTo>
                    <a:cubicBezTo>
                      <a:pt x="102955" y="533402"/>
                      <a:pt x="95251" y="525673"/>
                      <a:pt x="95251" y="516141"/>
                    </a:cubicBezTo>
                    <a:cubicBezTo>
                      <a:pt x="95251" y="513721"/>
                      <a:pt x="95759" y="511424"/>
                      <a:pt x="96662" y="509325"/>
                    </a:cubicBezTo>
                    <a:lnTo>
                      <a:pt x="96605" y="509325"/>
                    </a:lnTo>
                    <a:cubicBezTo>
                      <a:pt x="107838" y="490014"/>
                      <a:pt x="133351" y="453268"/>
                      <a:pt x="133351" y="419091"/>
                    </a:cubicBezTo>
                    <a:cubicBezTo>
                      <a:pt x="133351" y="418548"/>
                      <a:pt x="133492" y="418202"/>
                      <a:pt x="133492" y="417684"/>
                    </a:cubicBezTo>
                    <a:cubicBezTo>
                      <a:pt x="52945" y="376543"/>
                      <a:pt x="0" y="307225"/>
                      <a:pt x="0" y="228598"/>
                    </a:cubicBezTo>
                    <a:cubicBezTo>
                      <a:pt x="0" y="102359"/>
                      <a:pt x="136455" y="0"/>
                      <a:pt x="3048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665690" y="4788848"/>
                <a:ext cx="913173" cy="377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>
                    <a:solidFill>
                      <a:schemeClr val="bg1"/>
                    </a:solidFill>
                  </a:rPr>
                  <a:t>关键词</a:t>
                </a: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7193" y="3822984"/>
              <a:ext cx="3376116" cy="154428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1529225" y="4903906"/>
            <a:ext cx="4008803" cy="1231106"/>
            <a:chOff x="1082578" y="4005460"/>
            <a:chExt cx="4008803" cy="1231106"/>
          </a:xfrm>
        </p:grpSpPr>
        <p:sp>
          <p:nvSpPr>
            <p:cNvPr id="34" name="文本框 33"/>
            <p:cNvSpPr txBox="1"/>
            <p:nvPr/>
          </p:nvSpPr>
          <p:spPr>
            <a:xfrm>
              <a:off x="1082578" y="4467125"/>
              <a:ext cx="4008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zh-CN" altLang="en-US" sz="1100"/>
                <a:t>请在此处输入文本内容，内容言简意赅，板面整洁美观请在此内容言简意赅，板面整洁美观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668981" y="4005460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/>
                <a:t>输入标题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559198" y="1939853"/>
            <a:ext cx="4008803" cy="1231106"/>
            <a:chOff x="1082578" y="4005460"/>
            <a:chExt cx="4008803" cy="1231106"/>
          </a:xfrm>
        </p:grpSpPr>
        <p:sp>
          <p:nvSpPr>
            <p:cNvPr id="38" name="文本框 37"/>
            <p:cNvSpPr txBox="1"/>
            <p:nvPr/>
          </p:nvSpPr>
          <p:spPr>
            <a:xfrm>
              <a:off x="1082578" y="4467125"/>
              <a:ext cx="4008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100"/>
                <a:t>请在此处输入文本内容，内容言简意赅，板面整洁美观请在此处输入文本内容，内容言简意赅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82578" y="4005460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输入标题</a:t>
              </a: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6485466" y="2023534"/>
            <a:ext cx="0" cy="279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597297" y="5002991"/>
            <a:ext cx="0" cy="279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410CDBC4-6BAD-43D5-A539-4272AD00BBE7}"/>
              </a:ext>
            </a:extLst>
          </p:cNvPr>
          <p:cNvSpPr txBox="1"/>
          <p:nvPr/>
        </p:nvSpPr>
        <p:spPr>
          <a:xfrm>
            <a:off x="371789" y="140676"/>
            <a:ext cx="262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/>
              <a:t>工作完成进度</a:t>
            </a:r>
          </a:p>
        </p:txBody>
      </p:sp>
    </p:spTree>
    <p:extLst>
      <p:ext uri="{BB962C8B-B14F-4D97-AF65-F5344CB8AC3E}">
        <p14:creationId xmlns:p14="http://schemas.microsoft.com/office/powerpoint/2010/main" val="145374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alueShape">
            <a:extLst>
              <a:ext uri="{FF2B5EF4-FFF2-40B4-BE49-F238E27FC236}">
                <a16:creationId xmlns:a16="http://schemas.microsoft.com/office/drawing/2014/main" id="{6161D84D-B41E-40BB-8428-CBB739CF55EC}"/>
              </a:ext>
            </a:extLst>
          </p:cNvPr>
          <p:cNvSpPr>
            <a:spLocks/>
          </p:cNvSpPr>
          <p:nvPr/>
        </p:nvSpPr>
        <p:spPr bwMode="auto">
          <a:xfrm>
            <a:off x="324937" y="3611375"/>
            <a:ext cx="6228222" cy="223245"/>
          </a:xfrm>
          <a:custGeom>
            <a:avLst/>
            <a:gdLst>
              <a:gd name="connsiteX0" fmla="*/ 5418697 w 5938787"/>
              <a:gd name="connsiteY0" fmla="*/ 0 h 289147"/>
              <a:gd name="connsiteX1" fmla="*/ 5938787 w 5938787"/>
              <a:gd name="connsiteY1" fmla="*/ 0 h 289147"/>
              <a:gd name="connsiteX2" fmla="*/ 5938787 w 5938787"/>
              <a:gd name="connsiteY2" fmla="*/ 289147 h 289147"/>
              <a:gd name="connsiteX3" fmla="*/ 5418697 w 5938787"/>
              <a:gd name="connsiteY3" fmla="*/ 289147 h 289147"/>
              <a:gd name="connsiteX4" fmla="*/ 4814116 w 5938787"/>
              <a:gd name="connsiteY4" fmla="*/ 0 h 289147"/>
              <a:gd name="connsiteX5" fmla="*/ 5337961 w 5938787"/>
              <a:gd name="connsiteY5" fmla="*/ 0 h 289147"/>
              <a:gd name="connsiteX6" fmla="*/ 5337961 w 5938787"/>
              <a:gd name="connsiteY6" fmla="*/ 289147 h 289147"/>
              <a:gd name="connsiteX7" fmla="*/ 4814116 w 5938787"/>
              <a:gd name="connsiteY7" fmla="*/ 289147 h 289147"/>
              <a:gd name="connsiteX8" fmla="*/ 4213291 w 5938787"/>
              <a:gd name="connsiteY8" fmla="*/ 0 h 289147"/>
              <a:gd name="connsiteX9" fmla="*/ 4733381 w 5938787"/>
              <a:gd name="connsiteY9" fmla="*/ 0 h 289147"/>
              <a:gd name="connsiteX10" fmla="*/ 4733381 w 5938787"/>
              <a:gd name="connsiteY10" fmla="*/ 289147 h 289147"/>
              <a:gd name="connsiteX11" fmla="*/ 4213291 w 5938787"/>
              <a:gd name="connsiteY11" fmla="*/ 289147 h 289147"/>
              <a:gd name="connsiteX12" fmla="*/ 3608710 w 5938787"/>
              <a:gd name="connsiteY12" fmla="*/ 0 h 289147"/>
              <a:gd name="connsiteX13" fmla="*/ 4134433 w 5938787"/>
              <a:gd name="connsiteY13" fmla="*/ 0 h 289147"/>
              <a:gd name="connsiteX14" fmla="*/ 4134433 w 5938787"/>
              <a:gd name="connsiteY14" fmla="*/ 289147 h 289147"/>
              <a:gd name="connsiteX15" fmla="*/ 3608710 w 5938787"/>
              <a:gd name="connsiteY15" fmla="*/ 289147 h 289147"/>
              <a:gd name="connsiteX16" fmla="*/ 3009761 w 5938787"/>
              <a:gd name="connsiteY16" fmla="*/ 0 h 289147"/>
              <a:gd name="connsiteX17" fmla="*/ 3529851 w 5938787"/>
              <a:gd name="connsiteY17" fmla="*/ 0 h 289147"/>
              <a:gd name="connsiteX18" fmla="*/ 3529851 w 5938787"/>
              <a:gd name="connsiteY18" fmla="*/ 289147 h 289147"/>
              <a:gd name="connsiteX19" fmla="*/ 3009761 w 5938787"/>
              <a:gd name="connsiteY19" fmla="*/ 289147 h 289147"/>
              <a:gd name="connsiteX20" fmla="*/ 2408936 w 5938787"/>
              <a:gd name="connsiteY20" fmla="*/ 0 h 289147"/>
              <a:gd name="connsiteX21" fmla="*/ 2929026 w 5938787"/>
              <a:gd name="connsiteY21" fmla="*/ 0 h 289147"/>
              <a:gd name="connsiteX22" fmla="*/ 2929026 w 5938787"/>
              <a:gd name="connsiteY22" fmla="*/ 289147 h 289147"/>
              <a:gd name="connsiteX23" fmla="*/ 2408936 w 5938787"/>
              <a:gd name="connsiteY23" fmla="*/ 289147 h 289147"/>
              <a:gd name="connsiteX24" fmla="*/ 1804355 w 5938787"/>
              <a:gd name="connsiteY24" fmla="*/ 0 h 289147"/>
              <a:gd name="connsiteX25" fmla="*/ 2328200 w 5938787"/>
              <a:gd name="connsiteY25" fmla="*/ 0 h 289147"/>
              <a:gd name="connsiteX26" fmla="*/ 2328200 w 5938787"/>
              <a:gd name="connsiteY26" fmla="*/ 289147 h 289147"/>
              <a:gd name="connsiteX27" fmla="*/ 1804355 w 5938787"/>
              <a:gd name="connsiteY27" fmla="*/ 289147 h 289147"/>
              <a:gd name="connsiteX28" fmla="*/ 1203529 w 5938787"/>
              <a:gd name="connsiteY28" fmla="*/ 0 h 289147"/>
              <a:gd name="connsiteX29" fmla="*/ 1723619 w 5938787"/>
              <a:gd name="connsiteY29" fmla="*/ 0 h 289147"/>
              <a:gd name="connsiteX30" fmla="*/ 1723619 w 5938787"/>
              <a:gd name="connsiteY30" fmla="*/ 289147 h 289147"/>
              <a:gd name="connsiteX31" fmla="*/ 1203529 w 5938787"/>
              <a:gd name="connsiteY31" fmla="*/ 289147 h 289147"/>
              <a:gd name="connsiteX32" fmla="*/ 598948 w 5938787"/>
              <a:gd name="connsiteY32" fmla="*/ 0 h 289147"/>
              <a:gd name="connsiteX33" fmla="*/ 1124671 w 5938787"/>
              <a:gd name="connsiteY33" fmla="*/ 0 h 289147"/>
              <a:gd name="connsiteX34" fmla="*/ 1124671 w 5938787"/>
              <a:gd name="connsiteY34" fmla="*/ 289147 h 289147"/>
              <a:gd name="connsiteX35" fmla="*/ 598948 w 5938787"/>
              <a:gd name="connsiteY35" fmla="*/ 289147 h 289147"/>
              <a:gd name="connsiteX36" fmla="*/ 0 w 5938787"/>
              <a:gd name="connsiteY36" fmla="*/ 0 h 289147"/>
              <a:gd name="connsiteX37" fmla="*/ 520090 w 5938787"/>
              <a:gd name="connsiteY37" fmla="*/ 0 h 289147"/>
              <a:gd name="connsiteX38" fmla="*/ 520090 w 5938787"/>
              <a:gd name="connsiteY38" fmla="*/ 289147 h 289147"/>
              <a:gd name="connsiteX39" fmla="*/ 0 w 5938787"/>
              <a:gd name="connsiteY39" fmla="*/ 289147 h 28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38787" h="289147">
                <a:moveTo>
                  <a:pt x="5418697" y="0"/>
                </a:moveTo>
                <a:lnTo>
                  <a:pt x="5938787" y="0"/>
                </a:lnTo>
                <a:lnTo>
                  <a:pt x="5938787" y="289147"/>
                </a:lnTo>
                <a:lnTo>
                  <a:pt x="5418697" y="289147"/>
                </a:lnTo>
                <a:close/>
                <a:moveTo>
                  <a:pt x="4814116" y="0"/>
                </a:moveTo>
                <a:lnTo>
                  <a:pt x="5337961" y="0"/>
                </a:lnTo>
                <a:lnTo>
                  <a:pt x="5337961" y="289147"/>
                </a:lnTo>
                <a:lnTo>
                  <a:pt x="4814116" y="289147"/>
                </a:lnTo>
                <a:close/>
                <a:moveTo>
                  <a:pt x="4213291" y="0"/>
                </a:moveTo>
                <a:lnTo>
                  <a:pt x="4733381" y="0"/>
                </a:lnTo>
                <a:lnTo>
                  <a:pt x="4733381" y="289147"/>
                </a:lnTo>
                <a:lnTo>
                  <a:pt x="4213291" y="289147"/>
                </a:lnTo>
                <a:close/>
                <a:moveTo>
                  <a:pt x="3608710" y="0"/>
                </a:moveTo>
                <a:lnTo>
                  <a:pt x="4134433" y="0"/>
                </a:lnTo>
                <a:lnTo>
                  <a:pt x="4134433" y="289147"/>
                </a:lnTo>
                <a:lnTo>
                  <a:pt x="3608710" y="289147"/>
                </a:lnTo>
                <a:close/>
                <a:moveTo>
                  <a:pt x="3009761" y="0"/>
                </a:moveTo>
                <a:lnTo>
                  <a:pt x="3529851" y="0"/>
                </a:lnTo>
                <a:lnTo>
                  <a:pt x="3529851" y="289147"/>
                </a:lnTo>
                <a:lnTo>
                  <a:pt x="3009761" y="289147"/>
                </a:lnTo>
                <a:close/>
                <a:moveTo>
                  <a:pt x="2408936" y="0"/>
                </a:moveTo>
                <a:lnTo>
                  <a:pt x="2929026" y="0"/>
                </a:lnTo>
                <a:lnTo>
                  <a:pt x="2929026" y="289147"/>
                </a:lnTo>
                <a:lnTo>
                  <a:pt x="2408936" y="289147"/>
                </a:lnTo>
                <a:close/>
                <a:moveTo>
                  <a:pt x="1804355" y="0"/>
                </a:moveTo>
                <a:lnTo>
                  <a:pt x="2328200" y="0"/>
                </a:lnTo>
                <a:lnTo>
                  <a:pt x="2328200" y="289147"/>
                </a:lnTo>
                <a:lnTo>
                  <a:pt x="1804355" y="289147"/>
                </a:lnTo>
                <a:close/>
                <a:moveTo>
                  <a:pt x="1203529" y="0"/>
                </a:moveTo>
                <a:lnTo>
                  <a:pt x="1723619" y="0"/>
                </a:lnTo>
                <a:lnTo>
                  <a:pt x="1723619" y="289147"/>
                </a:lnTo>
                <a:lnTo>
                  <a:pt x="1203529" y="289147"/>
                </a:lnTo>
                <a:close/>
                <a:moveTo>
                  <a:pt x="598948" y="0"/>
                </a:moveTo>
                <a:lnTo>
                  <a:pt x="1124671" y="0"/>
                </a:lnTo>
                <a:lnTo>
                  <a:pt x="1124671" y="289147"/>
                </a:lnTo>
                <a:lnTo>
                  <a:pt x="598948" y="289147"/>
                </a:lnTo>
                <a:close/>
                <a:moveTo>
                  <a:pt x="0" y="0"/>
                </a:moveTo>
                <a:lnTo>
                  <a:pt x="520090" y="0"/>
                </a:lnTo>
                <a:lnTo>
                  <a:pt x="520090" y="289147"/>
                </a:lnTo>
                <a:lnTo>
                  <a:pt x="0" y="28914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0"/>
                </a:schemeClr>
              </a:gs>
              <a:gs pos="69000">
                <a:srgbClr val="9DC3E6"/>
              </a:gs>
              <a:gs pos="66000">
                <a:schemeClr val="accent1">
                  <a:lumMod val="100000"/>
                </a:schemeClr>
              </a:gs>
            </a:gsLst>
            <a:lin ang="0" scaled="1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1" name="SorbShape">
            <a:extLst>
              <a:ext uri="{FF2B5EF4-FFF2-40B4-BE49-F238E27FC236}">
                <a16:creationId xmlns:a16="http://schemas.microsoft.com/office/drawing/2014/main" id="{6A4F81DA-402A-492C-9431-6E152C4754B1}"/>
              </a:ext>
            </a:extLst>
          </p:cNvPr>
          <p:cNvSpPr>
            <a:spLocks/>
          </p:cNvSpPr>
          <p:nvPr/>
        </p:nvSpPr>
        <p:spPr bwMode="auto">
          <a:xfrm flipV="1">
            <a:off x="4471774" y="3439731"/>
            <a:ext cx="301271" cy="395754"/>
          </a:xfrm>
          <a:custGeom>
            <a:avLst/>
            <a:gdLst>
              <a:gd name="T0" fmla="*/ 153 w 153"/>
              <a:gd name="T1" fmla="*/ 202 h 273"/>
              <a:gd name="T2" fmla="*/ 153 w 153"/>
              <a:gd name="T3" fmla="*/ 0 h 273"/>
              <a:gd name="T4" fmla="*/ 0 w 153"/>
              <a:gd name="T5" fmla="*/ 0 h 273"/>
              <a:gd name="T6" fmla="*/ 0 w 153"/>
              <a:gd name="T7" fmla="*/ 202 h 273"/>
              <a:gd name="T8" fmla="*/ 78 w 153"/>
              <a:gd name="T9" fmla="*/ 273 h 273"/>
              <a:gd name="T10" fmla="*/ 153 w 153"/>
              <a:gd name="T11" fmla="*/ 20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" h="273">
                <a:moveTo>
                  <a:pt x="153" y="202"/>
                </a:moveTo>
                <a:lnTo>
                  <a:pt x="153" y="0"/>
                </a:lnTo>
                <a:lnTo>
                  <a:pt x="0" y="0"/>
                </a:lnTo>
                <a:lnTo>
                  <a:pt x="0" y="202"/>
                </a:lnTo>
                <a:lnTo>
                  <a:pt x="78" y="273"/>
                </a:lnTo>
                <a:lnTo>
                  <a:pt x="153" y="202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2" name="RelativeShape">
            <a:extLst>
              <a:ext uri="{FF2B5EF4-FFF2-40B4-BE49-F238E27FC236}">
                <a16:creationId xmlns:a16="http://schemas.microsoft.com/office/drawing/2014/main" id="{C1382122-06ED-46A7-8FA2-F1398CE17601}"/>
              </a:ext>
            </a:extLst>
          </p:cNvPr>
          <p:cNvSpPr>
            <a:spLocks/>
          </p:cNvSpPr>
          <p:nvPr/>
        </p:nvSpPr>
        <p:spPr bwMode="auto">
          <a:xfrm>
            <a:off x="324937" y="3611375"/>
            <a:ext cx="4297473" cy="223245"/>
          </a:xfrm>
          <a:custGeom>
            <a:avLst/>
            <a:gdLst>
              <a:gd name="connsiteX0" fmla="*/ 5418697 w 5938787"/>
              <a:gd name="connsiteY0" fmla="*/ 0 h 289147"/>
              <a:gd name="connsiteX1" fmla="*/ 5938787 w 5938787"/>
              <a:gd name="connsiteY1" fmla="*/ 0 h 289147"/>
              <a:gd name="connsiteX2" fmla="*/ 5938787 w 5938787"/>
              <a:gd name="connsiteY2" fmla="*/ 289147 h 289147"/>
              <a:gd name="connsiteX3" fmla="*/ 5418697 w 5938787"/>
              <a:gd name="connsiteY3" fmla="*/ 289147 h 289147"/>
              <a:gd name="connsiteX4" fmla="*/ 4814116 w 5938787"/>
              <a:gd name="connsiteY4" fmla="*/ 0 h 289147"/>
              <a:gd name="connsiteX5" fmla="*/ 5337961 w 5938787"/>
              <a:gd name="connsiteY5" fmla="*/ 0 h 289147"/>
              <a:gd name="connsiteX6" fmla="*/ 5337961 w 5938787"/>
              <a:gd name="connsiteY6" fmla="*/ 289147 h 289147"/>
              <a:gd name="connsiteX7" fmla="*/ 4814116 w 5938787"/>
              <a:gd name="connsiteY7" fmla="*/ 289147 h 289147"/>
              <a:gd name="connsiteX8" fmla="*/ 4213291 w 5938787"/>
              <a:gd name="connsiteY8" fmla="*/ 0 h 289147"/>
              <a:gd name="connsiteX9" fmla="*/ 4733381 w 5938787"/>
              <a:gd name="connsiteY9" fmla="*/ 0 h 289147"/>
              <a:gd name="connsiteX10" fmla="*/ 4733381 w 5938787"/>
              <a:gd name="connsiteY10" fmla="*/ 289147 h 289147"/>
              <a:gd name="connsiteX11" fmla="*/ 4213291 w 5938787"/>
              <a:gd name="connsiteY11" fmla="*/ 289147 h 289147"/>
              <a:gd name="connsiteX12" fmla="*/ 3608710 w 5938787"/>
              <a:gd name="connsiteY12" fmla="*/ 0 h 289147"/>
              <a:gd name="connsiteX13" fmla="*/ 4134433 w 5938787"/>
              <a:gd name="connsiteY13" fmla="*/ 0 h 289147"/>
              <a:gd name="connsiteX14" fmla="*/ 4134433 w 5938787"/>
              <a:gd name="connsiteY14" fmla="*/ 289147 h 289147"/>
              <a:gd name="connsiteX15" fmla="*/ 3608710 w 5938787"/>
              <a:gd name="connsiteY15" fmla="*/ 289147 h 289147"/>
              <a:gd name="connsiteX16" fmla="*/ 3009761 w 5938787"/>
              <a:gd name="connsiteY16" fmla="*/ 0 h 289147"/>
              <a:gd name="connsiteX17" fmla="*/ 3529851 w 5938787"/>
              <a:gd name="connsiteY17" fmla="*/ 0 h 289147"/>
              <a:gd name="connsiteX18" fmla="*/ 3529851 w 5938787"/>
              <a:gd name="connsiteY18" fmla="*/ 289147 h 289147"/>
              <a:gd name="connsiteX19" fmla="*/ 3009761 w 5938787"/>
              <a:gd name="connsiteY19" fmla="*/ 289147 h 289147"/>
              <a:gd name="connsiteX20" fmla="*/ 2408936 w 5938787"/>
              <a:gd name="connsiteY20" fmla="*/ 0 h 289147"/>
              <a:gd name="connsiteX21" fmla="*/ 2929026 w 5938787"/>
              <a:gd name="connsiteY21" fmla="*/ 0 h 289147"/>
              <a:gd name="connsiteX22" fmla="*/ 2929026 w 5938787"/>
              <a:gd name="connsiteY22" fmla="*/ 289147 h 289147"/>
              <a:gd name="connsiteX23" fmla="*/ 2408936 w 5938787"/>
              <a:gd name="connsiteY23" fmla="*/ 289147 h 289147"/>
              <a:gd name="connsiteX24" fmla="*/ 1804355 w 5938787"/>
              <a:gd name="connsiteY24" fmla="*/ 0 h 289147"/>
              <a:gd name="connsiteX25" fmla="*/ 2328200 w 5938787"/>
              <a:gd name="connsiteY25" fmla="*/ 0 h 289147"/>
              <a:gd name="connsiteX26" fmla="*/ 2328200 w 5938787"/>
              <a:gd name="connsiteY26" fmla="*/ 289147 h 289147"/>
              <a:gd name="connsiteX27" fmla="*/ 1804355 w 5938787"/>
              <a:gd name="connsiteY27" fmla="*/ 289147 h 289147"/>
              <a:gd name="connsiteX28" fmla="*/ 1203529 w 5938787"/>
              <a:gd name="connsiteY28" fmla="*/ 0 h 289147"/>
              <a:gd name="connsiteX29" fmla="*/ 1723619 w 5938787"/>
              <a:gd name="connsiteY29" fmla="*/ 0 h 289147"/>
              <a:gd name="connsiteX30" fmla="*/ 1723619 w 5938787"/>
              <a:gd name="connsiteY30" fmla="*/ 289147 h 289147"/>
              <a:gd name="connsiteX31" fmla="*/ 1203529 w 5938787"/>
              <a:gd name="connsiteY31" fmla="*/ 289147 h 289147"/>
              <a:gd name="connsiteX32" fmla="*/ 598948 w 5938787"/>
              <a:gd name="connsiteY32" fmla="*/ 0 h 289147"/>
              <a:gd name="connsiteX33" fmla="*/ 1124671 w 5938787"/>
              <a:gd name="connsiteY33" fmla="*/ 0 h 289147"/>
              <a:gd name="connsiteX34" fmla="*/ 1124671 w 5938787"/>
              <a:gd name="connsiteY34" fmla="*/ 289147 h 289147"/>
              <a:gd name="connsiteX35" fmla="*/ 598948 w 5938787"/>
              <a:gd name="connsiteY35" fmla="*/ 289147 h 289147"/>
              <a:gd name="connsiteX36" fmla="*/ 0 w 5938787"/>
              <a:gd name="connsiteY36" fmla="*/ 0 h 289147"/>
              <a:gd name="connsiteX37" fmla="*/ 520090 w 5938787"/>
              <a:gd name="connsiteY37" fmla="*/ 0 h 289147"/>
              <a:gd name="connsiteX38" fmla="*/ 520090 w 5938787"/>
              <a:gd name="connsiteY38" fmla="*/ 289147 h 289147"/>
              <a:gd name="connsiteX39" fmla="*/ 0 w 5938787"/>
              <a:gd name="connsiteY39" fmla="*/ 289147 h 28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38787" h="289147">
                <a:moveTo>
                  <a:pt x="5418697" y="0"/>
                </a:moveTo>
                <a:lnTo>
                  <a:pt x="5938787" y="0"/>
                </a:lnTo>
                <a:lnTo>
                  <a:pt x="5938787" y="289147"/>
                </a:lnTo>
                <a:lnTo>
                  <a:pt x="5418697" y="289147"/>
                </a:lnTo>
                <a:close/>
                <a:moveTo>
                  <a:pt x="4814116" y="0"/>
                </a:moveTo>
                <a:lnTo>
                  <a:pt x="5337961" y="0"/>
                </a:lnTo>
                <a:lnTo>
                  <a:pt x="5337961" y="289147"/>
                </a:lnTo>
                <a:lnTo>
                  <a:pt x="4814116" y="289147"/>
                </a:lnTo>
                <a:close/>
                <a:moveTo>
                  <a:pt x="4213291" y="0"/>
                </a:moveTo>
                <a:lnTo>
                  <a:pt x="4733381" y="0"/>
                </a:lnTo>
                <a:lnTo>
                  <a:pt x="4733381" y="289147"/>
                </a:lnTo>
                <a:lnTo>
                  <a:pt x="4213291" y="289147"/>
                </a:lnTo>
                <a:close/>
                <a:moveTo>
                  <a:pt x="3608710" y="0"/>
                </a:moveTo>
                <a:lnTo>
                  <a:pt x="4134433" y="0"/>
                </a:lnTo>
                <a:lnTo>
                  <a:pt x="4134433" y="289147"/>
                </a:lnTo>
                <a:lnTo>
                  <a:pt x="3608710" y="289147"/>
                </a:lnTo>
                <a:close/>
                <a:moveTo>
                  <a:pt x="3009761" y="0"/>
                </a:moveTo>
                <a:lnTo>
                  <a:pt x="3529851" y="0"/>
                </a:lnTo>
                <a:lnTo>
                  <a:pt x="3529851" y="289147"/>
                </a:lnTo>
                <a:lnTo>
                  <a:pt x="3009761" y="289147"/>
                </a:lnTo>
                <a:close/>
                <a:moveTo>
                  <a:pt x="2408936" y="0"/>
                </a:moveTo>
                <a:lnTo>
                  <a:pt x="2929026" y="0"/>
                </a:lnTo>
                <a:lnTo>
                  <a:pt x="2929026" y="289147"/>
                </a:lnTo>
                <a:lnTo>
                  <a:pt x="2408936" y="289147"/>
                </a:lnTo>
                <a:close/>
                <a:moveTo>
                  <a:pt x="1804355" y="0"/>
                </a:moveTo>
                <a:lnTo>
                  <a:pt x="2328200" y="0"/>
                </a:lnTo>
                <a:lnTo>
                  <a:pt x="2328200" y="289147"/>
                </a:lnTo>
                <a:lnTo>
                  <a:pt x="1804355" y="289147"/>
                </a:lnTo>
                <a:close/>
                <a:moveTo>
                  <a:pt x="1203529" y="0"/>
                </a:moveTo>
                <a:lnTo>
                  <a:pt x="1723619" y="0"/>
                </a:lnTo>
                <a:lnTo>
                  <a:pt x="1723619" y="289147"/>
                </a:lnTo>
                <a:lnTo>
                  <a:pt x="1203529" y="289147"/>
                </a:lnTo>
                <a:close/>
                <a:moveTo>
                  <a:pt x="598948" y="0"/>
                </a:moveTo>
                <a:lnTo>
                  <a:pt x="1124671" y="0"/>
                </a:lnTo>
                <a:lnTo>
                  <a:pt x="1124671" y="289147"/>
                </a:lnTo>
                <a:lnTo>
                  <a:pt x="598948" y="289147"/>
                </a:lnTo>
                <a:close/>
                <a:moveTo>
                  <a:pt x="0" y="0"/>
                </a:moveTo>
                <a:lnTo>
                  <a:pt x="520090" y="0"/>
                </a:lnTo>
                <a:lnTo>
                  <a:pt x="520090" y="289147"/>
                </a:lnTo>
                <a:lnTo>
                  <a:pt x="0" y="289147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0" name="ValueShape">
            <a:extLst>
              <a:ext uri="{FF2B5EF4-FFF2-40B4-BE49-F238E27FC236}">
                <a16:creationId xmlns:a16="http://schemas.microsoft.com/office/drawing/2014/main" id="{6161D84D-B41E-40BB-8428-CBB739CF55EC}"/>
              </a:ext>
            </a:extLst>
          </p:cNvPr>
          <p:cNvSpPr>
            <a:spLocks/>
          </p:cNvSpPr>
          <p:nvPr/>
        </p:nvSpPr>
        <p:spPr bwMode="auto">
          <a:xfrm>
            <a:off x="324937" y="4766981"/>
            <a:ext cx="6228222" cy="223245"/>
          </a:xfrm>
          <a:custGeom>
            <a:avLst/>
            <a:gdLst>
              <a:gd name="connsiteX0" fmla="*/ 5418697 w 5938787"/>
              <a:gd name="connsiteY0" fmla="*/ 0 h 289147"/>
              <a:gd name="connsiteX1" fmla="*/ 5938787 w 5938787"/>
              <a:gd name="connsiteY1" fmla="*/ 0 h 289147"/>
              <a:gd name="connsiteX2" fmla="*/ 5938787 w 5938787"/>
              <a:gd name="connsiteY2" fmla="*/ 289147 h 289147"/>
              <a:gd name="connsiteX3" fmla="*/ 5418697 w 5938787"/>
              <a:gd name="connsiteY3" fmla="*/ 289147 h 289147"/>
              <a:gd name="connsiteX4" fmla="*/ 4814116 w 5938787"/>
              <a:gd name="connsiteY4" fmla="*/ 0 h 289147"/>
              <a:gd name="connsiteX5" fmla="*/ 5337961 w 5938787"/>
              <a:gd name="connsiteY5" fmla="*/ 0 h 289147"/>
              <a:gd name="connsiteX6" fmla="*/ 5337961 w 5938787"/>
              <a:gd name="connsiteY6" fmla="*/ 289147 h 289147"/>
              <a:gd name="connsiteX7" fmla="*/ 4814116 w 5938787"/>
              <a:gd name="connsiteY7" fmla="*/ 289147 h 289147"/>
              <a:gd name="connsiteX8" fmla="*/ 4213291 w 5938787"/>
              <a:gd name="connsiteY8" fmla="*/ 0 h 289147"/>
              <a:gd name="connsiteX9" fmla="*/ 4733381 w 5938787"/>
              <a:gd name="connsiteY9" fmla="*/ 0 h 289147"/>
              <a:gd name="connsiteX10" fmla="*/ 4733381 w 5938787"/>
              <a:gd name="connsiteY10" fmla="*/ 289147 h 289147"/>
              <a:gd name="connsiteX11" fmla="*/ 4213291 w 5938787"/>
              <a:gd name="connsiteY11" fmla="*/ 289147 h 289147"/>
              <a:gd name="connsiteX12" fmla="*/ 3608710 w 5938787"/>
              <a:gd name="connsiteY12" fmla="*/ 0 h 289147"/>
              <a:gd name="connsiteX13" fmla="*/ 4134433 w 5938787"/>
              <a:gd name="connsiteY13" fmla="*/ 0 h 289147"/>
              <a:gd name="connsiteX14" fmla="*/ 4134433 w 5938787"/>
              <a:gd name="connsiteY14" fmla="*/ 289147 h 289147"/>
              <a:gd name="connsiteX15" fmla="*/ 3608710 w 5938787"/>
              <a:gd name="connsiteY15" fmla="*/ 289147 h 289147"/>
              <a:gd name="connsiteX16" fmla="*/ 3009761 w 5938787"/>
              <a:gd name="connsiteY16" fmla="*/ 0 h 289147"/>
              <a:gd name="connsiteX17" fmla="*/ 3529851 w 5938787"/>
              <a:gd name="connsiteY17" fmla="*/ 0 h 289147"/>
              <a:gd name="connsiteX18" fmla="*/ 3529851 w 5938787"/>
              <a:gd name="connsiteY18" fmla="*/ 289147 h 289147"/>
              <a:gd name="connsiteX19" fmla="*/ 3009761 w 5938787"/>
              <a:gd name="connsiteY19" fmla="*/ 289147 h 289147"/>
              <a:gd name="connsiteX20" fmla="*/ 2408936 w 5938787"/>
              <a:gd name="connsiteY20" fmla="*/ 0 h 289147"/>
              <a:gd name="connsiteX21" fmla="*/ 2929026 w 5938787"/>
              <a:gd name="connsiteY21" fmla="*/ 0 h 289147"/>
              <a:gd name="connsiteX22" fmla="*/ 2929026 w 5938787"/>
              <a:gd name="connsiteY22" fmla="*/ 289147 h 289147"/>
              <a:gd name="connsiteX23" fmla="*/ 2408936 w 5938787"/>
              <a:gd name="connsiteY23" fmla="*/ 289147 h 289147"/>
              <a:gd name="connsiteX24" fmla="*/ 1804355 w 5938787"/>
              <a:gd name="connsiteY24" fmla="*/ 0 h 289147"/>
              <a:gd name="connsiteX25" fmla="*/ 2328200 w 5938787"/>
              <a:gd name="connsiteY25" fmla="*/ 0 h 289147"/>
              <a:gd name="connsiteX26" fmla="*/ 2328200 w 5938787"/>
              <a:gd name="connsiteY26" fmla="*/ 289147 h 289147"/>
              <a:gd name="connsiteX27" fmla="*/ 1804355 w 5938787"/>
              <a:gd name="connsiteY27" fmla="*/ 289147 h 289147"/>
              <a:gd name="connsiteX28" fmla="*/ 1203529 w 5938787"/>
              <a:gd name="connsiteY28" fmla="*/ 0 h 289147"/>
              <a:gd name="connsiteX29" fmla="*/ 1723619 w 5938787"/>
              <a:gd name="connsiteY29" fmla="*/ 0 h 289147"/>
              <a:gd name="connsiteX30" fmla="*/ 1723619 w 5938787"/>
              <a:gd name="connsiteY30" fmla="*/ 289147 h 289147"/>
              <a:gd name="connsiteX31" fmla="*/ 1203529 w 5938787"/>
              <a:gd name="connsiteY31" fmla="*/ 289147 h 289147"/>
              <a:gd name="connsiteX32" fmla="*/ 598948 w 5938787"/>
              <a:gd name="connsiteY32" fmla="*/ 0 h 289147"/>
              <a:gd name="connsiteX33" fmla="*/ 1124671 w 5938787"/>
              <a:gd name="connsiteY33" fmla="*/ 0 h 289147"/>
              <a:gd name="connsiteX34" fmla="*/ 1124671 w 5938787"/>
              <a:gd name="connsiteY34" fmla="*/ 289147 h 289147"/>
              <a:gd name="connsiteX35" fmla="*/ 598948 w 5938787"/>
              <a:gd name="connsiteY35" fmla="*/ 289147 h 289147"/>
              <a:gd name="connsiteX36" fmla="*/ 0 w 5938787"/>
              <a:gd name="connsiteY36" fmla="*/ 0 h 289147"/>
              <a:gd name="connsiteX37" fmla="*/ 520090 w 5938787"/>
              <a:gd name="connsiteY37" fmla="*/ 0 h 289147"/>
              <a:gd name="connsiteX38" fmla="*/ 520090 w 5938787"/>
              <a:gd name="connsiteY38" fmla="*/ 289147 h 289147"/>
              <a:gd name="connsiteX39" fmla="*/ 0 w 5938787"/>
              <a:gd name="connsiteY39" fmla="*/ 289147 h 28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38787" h="289147">
                <a:moveTo>
                  <a:pt x="5418697" y="0"/>
                </a:moveTo>
                <a:lnTo>
                  <a:pt x="5938787" y="0"/>
                </a:lnTo>
                <a:lnTo>
                  <a:pt x="5938787" y="289147"/>
                </a:lnTo>
                <a:lnTo>
                  <a:pt x="5418697" y="289147"/>
                </a:lnTo>
                <a:close/>
                <a:moveTo>
                  <a:pt x="4814116" y="0"/>
                </a:moveTo>
                <a:lnTo>
                  <a:pt x="5337961" y="0"/>
                </a:lnTo>
                <a:lnTo>
                  <a:pt x="5337961" y="289147"/>
                </a:lnTo>
                <a:lnTo>
                  <a:pt x="4814116" y="289147"/>
                </a:lnTo>
                <a:close/>
                <a:moveTo>
                  <a:pt x="4213291" y="0"/>
                </a:moveTo>
                <a:lnTo>
                  <a:pt x="4733381" y="0"/>
                </a:lnTo>
                <a:lnTo>
                  <a:pt x="4733381" y="289147"/>
                </a:lnTo>
                <a:lnTo>
                  <a:pt x="4213291" y="289147"/>
                </a:lnTo>
                <a:close/>
                <a:moveTo>
                  <a:pt x="3608710" y="0"/>
                </a:moveTo>
                <a:lnTo>
                  <a:pt x="4134433" y="0"/>
                </a:lnTo>
                <a:lnTo>
                  <a:pt x="4134433" y="289147"/>
                </a:lnTo>
                <a:lnTo>
                  <a:pt x="3608710" y="289147"/>
                </a:lnTo>
                <a:close/>
                <a:moveTo>
                  <a:pt x="3009761" y="0"/>
                </a:moveTo>
                <a:lnTo>
                  <a:pt x="3529851" y="0"/>
                </a:lnTo>
                <a:lnTo>
                  <a:pt x="3529851" y="289147"/>
                </a:lnTo>
                <a:lnTo>
                  <a:pt x="3009761" y="289147"/>
                </a:lnTo>
                <a:close/>
                <a:moveTo>
                  <a:pt x="2408936" y="0"/>
                </a:moveTo>
                <a:lnTo>
                  <a:pt x="2929026" y="0"/>
                </a:lnTo>
                <a:lnTo>
                  <a:pt x="2929026" y="289147"/>
                </a:lnTo>
                <a:lnTo>
                  <a:pt x="2408936" y="289147"/>
                </a:lnTo>
                <a:close/>
                <a:moveTo>
                  <a:pt x="1804355" y="0"/>
                </a:moveTo>
                <a:lnTo>
                  <a:pt x="2328200" y="0"/>
                </a:lnTo>
                <a:lnTo>
                  <a:pt x="2328200" y="289147"/>
                </a:lnTo>
                <a:lnTo>
                  <a:pt x="1804355" y="289147"/>
                </a:lnTo>
                <a:close/>
                <a:moveTo>
                  <a:pt x="1203529" y="0"/>
                </a:moveTo>
                <a:lnTo>
                  <a:pt x="1723619" y="0"/>
                </a:lnTo>
                <a:lnTo>
                  <a:pt x="1723619" y="289147"/>
                </a:lnTo>
                <a:lnTo>
                  <a:pt x="1203529" y="289147"/>
                </a:lnTo>
                <a:close/>
                <a:moveTo>
                  <a:pt x="598948" y="0"/>
                </a:moveTo>
                <a:lnTo>
                  <a:pt x="1124671" y="0"/>
                </a:lnTo>
                <a:lnTo>
                  <a:pt x="1124671" y="289147"/>
                </a:lnTo>
                <a:lnTo>
                  <a:pt x="598948" y="289147"/>
                </a:lnTo>
                <a:close/>
                <a:moveTo>
                  <a:pt x="0" y="0"/>
                </a:moveTo>
                <a:lnTo>
                  <a:pt x="520090" y="0"/>
                </a:lnTo>
                <a:lnTo>
                  <a:pt x="520090" y="289147"/>
                </a:lnTo>
                <a:lnTo>
                  <a:pt x="0" y="28914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99000">
                <a:srgbClr val="9DC3E6"/>
              </a:gs>
              <a:gs pos="44000">
                <a:schemeClr val="accent1">
                  <a:lumMod val="100000"/>
                </a:schemeClr>
              </a:gs>
              <a:gs pos="44100">
                <a:srgbClr val="9DC3E6"/>
              </a:gs>
            </a:gsLst>
            <a:lin ang="0" scaled="1"/>
            <a:tileRect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1" name="SorbShape">
            <a:extLst>
              <a:ext uri="{FF2B5EF4-FFF2-40B4-BE49-F238E27FC236}">
                <a16:creationId xmlns:a16="http://schemas.microsoft.com/office/drawing/2014/main" id="{6A4F81DA-402A-492C-9431-6E152C4754B1}"/>
              </a:ext>
            </a:extLst>
          </p:cNvPr>
          <p:cNvSpPr>
            <a:spLocks/>
          </p:cNvSpPr>
          <p:nvPr/>
        </p:nvSpPr>
        <p:spPr bwMode="auto">
          <a:xfrm flipV="1">
            <a:off x="2914719" y="4598478"/>
            <a:ext cx="301271" cy="395754"/>
          </a:xfrm>
          <a:custGeom>
            <a:avLst/>
            <a:gdLst>
              <a:gd name="T0" fmla="*/ 153 w 153"/>
              <a:gd name="T1" fmla="*/ 202 h 273"/>
              <a:gd name="T2" fmla="*/ 153 w 153"/>
              <a:gd name="T3" fmla="*/ 0 h 273"/>
              <a:gd name="T4" fmla="*/ 0 w 153"/>
              <a:gd name="T5" fmla="*/ 0 h 273"/>
              <a:gd name="T6" fmla="*/ 0 w 153"/>
              <a:gd name="T7" fmla="*/ 202 h 273"/>
              <a:gd name="T8" fmla="*/ 78 w 153"/>
              <a:gd name="T9" fmla="*/ 273 h 273"/>
              <a:gd name="T10" fmla="*/ 153 w 153"/>
              <a:gd name="T11" fmla="*/ 20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" h="273">
                <a:moveTo>
                  <a:pt x="153" y="202"/>
                </a:moveTo>
                <a:lnTo>
                  <a:pt x="153" y="0"/>
                </a:lnTo>
                <a:lnTo>
                  <a:pt x="0" y="0"/>
                </a:lnTo>
                <a:lnTo>
                  <a:pt x="0" y="202"/>
                </a:lnTo>
                <a:lnTo>
                  <a:pt x="78" y="273"/>
                </a:lnTo>
                <a:lnTo>
                  <a:pt x="153" y="202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2" name="RelativeShape">
            <a:extLst>
              <a:ext uri="{FF2B5EF4-FFF2-40B4-BE49-F238E27FC236}">
                <a16:creationId xmlns:a16="http://schemas.microsoft.com/office/drawing/2014/main" id="{C1382122-06ED-46A7-8FA2-F1398CE17601}"/>
              </a:ext>
            </a:extLst>
          </p:cNvPr>
          <p:cNvSpPr>
            <a:spLocks/>
          </p:cNvSpPr>
          <p:nvPr/>
        </p:nvSpPr>
        <p:spPr bwMode="auto">
          <a:xfrm>
            <a:off x="324937" y="4766981"/>
            <a:ext cx="2740418" cy="223245"/>
          </a:xfrm>
          <a:custGeom>
            <a:avLst/>
            <a:gdLst>
              <a:gd name="connsiteX0" fmla="*/ 5418697 w 5938787"/>
              <a:gd name="connsiteY0" fmla="*/ 0 h 289147"/>
              <a:gd name="connsiteX1" fmla="*/ 5938787 w 5938787"/>
              <a:gd name="connsiteY1" fmla="*/ 0 h 289147"/>
              <a:gd name="connsiteX2" fmla="*/ 5938787 w 5938787"/>
              <a:gd name="connsiteY2" fmla="*/ 289147 h 289147"/>
              <a:gd name="connsiteX3" fmla="*/ 5418697 w 5938787"/>
              <a:gd name="connsiteY3" fmla="*/ 289147 h 289147"/>
              <a:gd name="connsiteX4" fmla="*/ 4814116 w 5938787"/>
              <a:gd name="connsiteY4" fmla="*/ 0 h 289147"/>
              <a:gd name="connsiteX5" fmla="*/ 5337961 w 5938787"/>
              <a:gd name="connsiteY5" fmla="*/ 0 h 289147"/>
              <a:gd name="connsiteX6" fmla="*/ 5337961 w 5938787"/>
              <a:gd name="connsiteY6" fmla="*/ 289147 h 289147"/>
              <a:gd name="connsiteX7" fmla="*/ 4814116 w 5938787"/>
              <a:gd name="connsiteY7" fmla="*/ 289147 h 289147"/>
              <a:gd name="connsiteX8" fmla="*/ 4213291 w 5938787"/>
              <a:gd name="connsiteY8" fmla="*/ 0 h 289147"/>
              <a:gd name="connsiteX9" fmla="*/ 4733381 w 5938787"/>
              <a:gd name="connsiteY9" fmla="*/ 0 h 289147"/>
              <a:gd name="connsiteX10" fmla="*/ 4733381 w 5938787"/>
              <a:gd name="connsiteY10" fmla="*/ 289147 h 289147"/>
              <a:gd name="connsiteX11" fmla="*/ 4213291 w 5938787"/>
              <a:gd name="connsiteY11" fmla="*/ 289147 h 289147"/>
              <a:gd name="connsiteX12" fmla="*/ 3608710 w 5938787"/>
              <a:gd name="connsiteY12" fmla="*/ 0 h 289147"/>
              <a:gd name="connsiteX13" fmla="*/ 4134433 w 5938787"/>
              <a:gd name="connsiteY13" fmla="*/ 0 h 289147"/>
              <a:gd name="connsiteX14" fmla="*/ 4134433 w 5938787"/>
              <a:gd name="connsiteY14" fmla="*/ 289147 h 289147"/>
              <a:gd name="connsiteX15" fmla="*/ 3608710 w 5938787"/>
              <a:gd name="connsiteY15" fmla="*/ 289147 h 289147"/>
              <a:gd name="connsiteX16" fmla="*/ 3009761 w 5938787"/>
              <a:gd name="connsiteY16" fmla="*/ 0 h 289147"/>
              <a:gd name="connsiteX17" fmla="*/ 3529851 w 5938787"/>
              <a:gd name="connsiteY17" fmla="*/ 0 h 289147"/>
              <a:gd name="connsiteX18" fmla="*/ 3529851 w 5938787"/>
              <a:gd name="connsiteY18" fmla="*/ 289147 h 289147"/>
              <a:gd name="connsiteX19" fmla="*/ 3009761 w 5938787"/>
              <a:gd name="connsiteY19" fmla="*/ 289147 h 289147"/>
              <a:gd name="connsiteX20" fmla="*/ 2408936 w 5938787"/>
              <a:gd name="connsiteY20" fmla="*/ 0 h 289147"/>
              <a:gd name="connsiteX21" fmla="*/ 2929026 w 5938787"/>
              <a:gd name="connsiteY21" fmla="*/ 0 h 289147"/>
              <a:gd name="connsiteX22" fmla="*/ 2929026 w 5938787"/>
              <a:gd name="connsiteY22" fmla="*/ 289147 h 289147"/>
              <a:gd name="connsiteX23" fmla="*/ 2408936 w 5938787"/>
              <a:gd name="connsiteY23" fmla="*/ 289147 h 289147"/>
              <a:gd name="connsiteX24" fmla="*/ 1804355 w 5938787"/>
              <a:gd name="connsiteY24" fmla="*/ 0 h 289147"/>
              <a:gd name="connsiteX25" fmla="*/ 2328200 w 5938787"/>
              <a:gd name="connsiteY25" fmla="*/ 0 h 289147"/>
              <a:gd name="connsiteX26" fmla="*/ 2328200 w 5938787"/>
              <a:gd name="connsiteY26" fmla="*/ 289147 h 289147"/>
              <a:gd name="connsiteX27" fmla="*/ 1804355 w 5938787"/>
              <a:gd name="connsiteY27" fmla="*/ 289147 h 289147"/>
              <a:gd name="connsiteX28" fmla="*/ 1203529 w 5938787"/>
              <a:gd name="connsiteY28" fmla="*/ 0 h 289147"/>
              <a:gd name="connsiteX29" fmla="*/ 1723619 w 5938787"/>
              <a:gd name="connsiteY29" fmla="*/ 0 h 289147"/>
              <a:gd name="connsiteX30" fmla="*/ 1723619 w 5938787"/>
              <a:gd name="connsiteY30" fmla="*/ 289147 h 289147"/>
              <a:gd name="connsiteX31" fmla="*/ 1203529 w 5938787"/>
              <a:gd name="connsiteY31" fmla="*/ 289147 h 289147"/>
              <a:gd name="connsiteX32" fmla="*/ 598948 w 5938787"/>
              <a:gd name="connsiteY32" fmla="*/ 0 h 289147"/>
              <a:gd name="connsiteX33" fmla="*/ 1124671 w 5938787"/>
              <a:gd name="connsiteY33" fmla="*/ 0 h 289147"/>
              <a:gd name="connsiteX34" fmla="*/ 1124671 w 5938787"/>
              <a:gd name="connsiteY34" fmla="*/ 289147 h 289147"/>
              <a:gd name="connsiteX35" fmla="*/ 598948 w 5938787"/>
              <a:gd name="connsiteY35" fmla="*/ 289147 h 289147"/>
              <a:gd name="connsiteX36" fmla="*/ 0 w 5938787"/>
              <a:gd name="connsiteY36" fmla="*/ 0 h 289147"/>
              <a:gd name="connsiteX37" fmla="*/ 520090 w 5938787"/>
              <a:gd name="connsiteY37" fmla="*/ 0 h 289147"/>
              <a:gd name="connsiteX38" fmla="*/ 520090 w 5938787"/>
              <a:gd name="connsiteY38" fmla="*/ 289147 h 289147"/>
              <a:gd name="connsiteX39" fmla="*/ 0 w 5938787"/>
              <a:gd name="connsiteY39" fmla="*/ 289147 h 28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38787" h="289147">
                <a:moveTo>
                  <a:pt x="5418697" y="0"/>
                </a:moveTo>
                <a:lnTo>
                  <a:pt x="5938787" y="0"/>
                </a:lnTo>
                <a:lnTo>
                  <a:pt x="5938787" y="289147"/>
                </a:lnTo>
                <a:lnTo>
                  <a:pt x="5418697" y="289147"/>
                </a:lnTo>
                <a:close/>
                <a:moveTo>
                  <a:pt x="4814116" y="0"/>
                </a:moveTo>
                <a:lnTo>
                  <a:pt x="5337961" y="0"/>
                </a:lnTo>
                <a:lnTo>
                  <a:pt x="5337961" y="289147"/>
                </a:lnTo>
                <a:lnTo>
                  <a:pt x="4814116" y="289147"/>
                </a:lnTo>
                <a:close/>
                <a:moveTo>
                  <a:pt x="4213291" y="0"/>
                </a:moveTo>
                <a:lnTo>
                  <a:pt x="4733381" y="0"/>
                </a:lnTo>
                <a:lnTo>
                  <a:pt x="4733381" y="289147"/>
                </a:lnTo>
                <a:lnTo>
                  <a:pt x="4213291" y="289147"/>
                </a:lnTo>
                <a:close/>
                <a:moveTo>
                  <a:pt x="3608710" y="0"/>
                </a:moveTo>
                <a:lnTo>
                  <a:pt x="4134433" y="0"/>
                </a:lnTo>
                <a:lnTo>
                  <a:pt x="4134433" y="289147"/>
                </a:lnTo>
                <a:lnTo>
                  <a:pt x="3608710" y="289147"/>
                </a:lnTo>
                <a:close/>
                <a:moveTo>
                  <a:pt x="3009761" y="0"/>
                </a:moveTo>
                <a:lnTo>
                  <a:pt x="3529851" y="0"/>
                </a:lnTo>
                <a:lnTo>
                  <a:pt x="3529851" y="289147"/>
                </a:lnTo>
                <a:lnTo>
                  <a:pt x="3009761" y="289147"/>
                </a:lnTo>
                <a:close/>
                <a:moveTo>
                  <a:pt x="2408936" y="0"/>
                </a:moveTo>
                <a:lnTo>
                  <a:pt x="2929026" y="0"/>
                </a:lnTo>
                <a:lnTo>
                  <a:pt x="2929026" y="289147"/>
                </a:lnTo>
                <a:lnTo>
                  <a:pt x="2408936" y="289147"/>
                </a:lnTo>
                <a:close/>
                <a:moveTo>
                  <a:pt x="1804355" y="0"/>
                </a:moveTo>
                <a:lnTo>
                  <a:pt x="2328200" y="0"/>
                </a:lnTo>
                <a:lnTo>
                  <a:pt x="2328200" y="289147"/>
                </a:lnTo>
                <a:lnTo>
                  <a:pt x="1804355" y="289147"/>
                </a:lnTo>
                <a:close/>
                <a:moveTo>
                  <a:pt x="1203529" y="0"/>
                </a:moveTo>
                <a:lnTo>
                  <a:pt x="1723619" y="0"/>
                </a:lnTo>
                <a:lnTo>
                  <a:pt x="1723619" y="289147"/>
                </a:lnTo>
                <a:lnTo>
                  <a:pt x="1203529" y="289147"/>
                </a:lnTo>
                <a:close/>
                <a:moveTo>
                  <a:pt x="598948" y="0"/>
                </a:moveTo>
                <a:lnTo>
                  <a:pt x="1124671" y="0"/>
                </a:lnTo>
                <a:lnTo>
                  <a:pt x="1124671" y="289147"/>
                </a:lnTo>
                <a:lnTo>
                  <a:pt x="598948" y="289147"/>
                </a:lnTo>
                <a:close/>
                <a:moveTo>
                  <a:pt x="0" y="0"/>
                </a:moveTo>
                <a:lnTo>
                  <a:pt x="520090" y="0"/>
                </a:lnTo>
                <a:lnTo>
                  <a:pt x="520090" y="289147"/>
                </a:lnTo>
                <a:lnTo>
                  <a:pt x="0" y="289147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9" name="ValueShape">
            <a:extLst>
              <a:ext uri="{FF2B5EF4-FFF2-40B4-BE49-F238E27FC236}">
                <a16:creationId xmlns:a16="http://schemas.microsoft.com/office/drawing/2014/main" id="{6161D84D-B41E-40BB-8428-CBB739CF55EC}"/>
              </a:ext>
            </a:extLst>
          </p:cNvPr>
          <p:cNvSpPr>
            <a:spLocks/>
          </p:cNvSpPr>
          <p:nvPr/>
        </p:nvSpPr>
        <p:spPr bwMode="auto">
          <a:xfrm>
            <a:off x="324937" y="5922580"/>
            <a:ext cx="6228222" cy="223245"/>
          </a:xfrm>
          <a:custGeom>
            <a:avLst/>
            <a:gdLst>
              <a:gd name="connsiteX0" fmla="*/ 5418697 w 5938787"/>
              <a:gd name="connsiteY0" fmla="*/ 0 h 289147"/>
              <a:gd name="connsiteX1" fmla="*/ 5938787 w 5938787"/>
              <a:gd name="connsiteY1" fmla="*/ 0 h 289147"/>
              <a:gd name="connsiteX2" fmla="*/ 5938787 w 5938787"/>
              <a:gd name="connsiteY2" fmla="*/ 289147 h 289147"/>
              <a:gd name="connsiteX3" fmla="*/ 5418697 w 5938787"/>
              <a:gd name="connsiteY3" fmla="*/ 289147 h 289147"/>
              <a:gd name="connsiteX4" fmla="*/ 4814116 w 5938787"/>
              <a:gd name="connsiteY4" fmla="*/ 0 h 289147"/>
              <a:gd name="connsiteX5" fmla="*/ 5337961 w 5938787"/>
              <a:gd name="connsiteY5" fmla="*/ 0 h 289147"/>
              <a:gd name="connsiteX6" fmla="*/ 5337961 w 5938787"/>
              <a:gd name="connsiteY6" fmla="*/ 289147 h 289147"/>
              <a:gd name="connsiteX7" fmla="*/ 4814116 w 5938787"/>
              <a:gd name="connsiteY7" fmla="*/ 289147 h 289147"/>
              <a:gd name="connsiteX8" fmla="*/ 4213291 w 5938787"/>
              <a:gd name="connsiteY8" fmla="*/ 0 h 289147"/>
              <a:gd name="connsiteX9" fmla="*/ 4733381 w 5938787"/>
              <a:gd name="connsiteY9" fmla="*/ 0 h 289147"/>
              <a:gd name="connsiteX10" fmla="*/ 4733381 w 5938787"/>
              <a:gd name="connsiteY10" fmla="*/ 289147 h 289147"/>
              <a:gd name="connsiteX11" fmla="*/ 4213291 w 5938787"/>
              <a:gd name="connsiteY11" fmla="*/ 289147 h 289147"/>
              <a:gd name="connsiteX12" fmla="*/ 3608710 w 5938787"/>
              <a:gd name="connsiteY12" fmla="*/ 0 h 289147"/>
              <a:gd name="connsiteX13" fmla="*/ 4134433 w 5938787"/>
              <a:gd name="connsiteY13" fmla="*/ 0 h 289147"/>
              <a:gd name="connsiteX14" fmla="*/ 4134433 w 5938787"/>
              <a:gd name="connsiteY14" fmla="*/ 289147 h 289147"/>
              <a:gd name="connsiteX15" fmla="*/ 3608710 w 5938787"/>
              <a:gd name="connsiteY15" fmla="*/ 289147 h 289147"/>
              <a:gd name="connsiteX16" fmla="*/ 3009761 w 5938787"/>
              <a:gd name="connsiteY16" fmla="*/ 0 h 289147"/>
              <a:gd name="connsiteX17" fmla="*/ 3529851 w 5938787"/>
              <a:gd name="connsiteY17" fmla="*/ 0 h 289147"/>
              <a:gd name="connsiteX18" fmla="*/ 3529851 w 5938787"/>
              <a:gd name="connsiteY18" fmla="*/ 289147 h 289147"/>
              <a:gd name="connsiteX19" fmla="*/ 3009761 w 5938787"/>
              <a:gd name="connsiteY19" fmla="*/ 289147 h 289147"/>
              <a:gd name="connsiteX20" fmla="*/ 2408936 w 5938787"/>
              <a:gd name="connsiteY20" fmla="*/ 0 h 289147"/>
              <a:gd name="connsiteX21" fmla="*/ 2929026 w 5938787"/>
              <a:gd name="connsiteY21" fmla="*/ 0 h 289147"/>
              <a:gd name="connsiteX22" fmla="*/ 2929026 w 5938787"/>
              <a:gd name="connsiteY22" fmla="*/ 289147 h 289147"/>
              <a:gd name="connsiteX23" fmla="*/ 2408936 w 5938787"/>
              <a:gd name="connsiteY23" fmla="*/ 289147 h 289147"/>
              <a:gd name="connsiteX24" fmla="*/ 1804355 w 5938787"/>
              <a:gd name="connsiteY24" fmla="*/ 0 h 289147"/>
              <a:gd name="connsiteX25" fmla="*/ 2328200 w 5938787"/>
              <a:gd name="connsiteY25" fmla="*/ 0 h 289147"/>
              <a:gd name="connsiteX26" fmla="*/ 2328200 w 5938787"/>
              <a:gd name="connsiteY26" fmla="*/ 289147 h 289147"/>
              <a:gd name="connsiteX27" fmla="*/ 1804355 w 5938787"/>
              <a:gd name="connsiteY27" fmla="*/ 289147 h 289147"/>
              <a:gd name="connsiteX28" fmla="*/ 1203529 w 5938787"/>
              <a:gd name="connsiteY28" fmla="*/ 0 h 289147"/>
              <a:gd name="connsiteX29" fmla="*/ 1723619 w 5938787"/>
              <a:gd name="connsiteY29" fmla="*/ 0 h 289147"/>
              <a:gd name="connsiteX30" fmla="*/ 1723619 w 5938787"/>
              <a:gd name="connsiteY30" fmla="*/ 289147 h 289147"/>
              <a:gd name="connsiteX31" fmla="*/ 1203529 w 5938787"/>
              <a:gd name="connsiteY31" fmla="*/ 289147 h 289147"/>
              <a:gd name="connsiteX32" fmla="*/ 598948 w 5938787"/>
              <a:gd name="connsiteY32" fmla="*/ 0 h 289147"/>
              <a:gd name="connsiteX33" fmla="*/ 1124671 w 5938787"/>
              <a:gd name="connsiteY33" fmla="*/ 0 h 289147"/>
              <a:gd name="connsiteX34" fmla="*/ 1124671 w 5938787"/>
              <a:gd name="connsiteY34" fmla="*/ 289147 h 289147"/>
              <a:gd name="connsiteX35" fmla="*/ 598948 w 5938787"/>
              <a:gd name="connsiteY35" fmla="*/ 289147 h 289147"/>
              <a:gd name="connsiteX36" fmla="*/ 0 w 5938787"/>
              <a:gd name="connsiteY36" fmla="*/ 0 h 289147"/>
              <a:gd name="connsiteX37" fmla="*/ 520090 w 5938787"/>
              <a:gd name="connsiteY37" fmla="*/ 0 h 289147"/>
              <a:gd name="connsiteX38" fmla="*/ 520090 w 5938787"/>
              <a:gd name="connsiteY38" fmla="*/ 289147 h 289147"/>
              <a:gd name="connsiteX39" fmla="*/ 0 w 5938787"/>
              <a:gd name="connsiteY39" fmla="*/ 289147 h 28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38787" h="289147">
                <a:moveTo>
                  <a:pt x="5418697" y="0"/>
                </a:moveTo>
                <a:lnTo>
                  <a:pt x="5938787" y="0"/>
                </a:lnTo>
                <a:lnTo>
                  <a:pt x="5938787" y="289147"/>
                </a:lnTo>
                <a:lnTo>
                  <a:pt x="5418697" y="289147"/>
                </a:lnTo>
                <a:close/>
                <a:moveTo>
                  <a:pt x="4814116" y="0"/>
                </a:moveTo>
                <a:lnTo>
                  <a:pt x="5337961" y="0"/>
                </a:lnTo>
                <a:lnTo>
                  <a:pt x="5337961" y="289147"/>
                </a:lnTo>
                <a:lnTo>
                  <a:pt x="4814116" y="289147"/>
                </a:lnTo>
                <a:close/>
                <a:moveTo>
                  <a:pt x="4213291" y="0"/>
                </a:moveTo>
                <a:lnTo>
                  <a:pt x="4733381" y="0"/>
                </a:lnTo>
                <a:lnTo>
                  <a:pt x="4733381" y="289147"/>
                </a:lnTo>
                <a:lnTo>
                  <a:pt x="4213291" y="289147"/>
                </a:lnTo>
                <a:close/>
                <a:moveTo>
                  <a:pt x="3608710" y="0"/>
                </a:moveTo>
                <a:lnTo>
                  <a:pt x="4134433" y="0"/>
                </a:lnTo>
                <a:lnTo>
                  <a:pt x="4134433" y="289147"/>
                </a:lnTo>
                <a:lnTo>
                  <a:pt x="3608710" y="289147"/>
                </a:lnTo>
                <a:close/>
                <a:moveTo>
                  <a:pt x="3009761" y="0"/>
                </a:moveTo>
                <a:lnTo>
                  <a:pt x="3529851" y="0"/>
                </a:lnTo>
                <a:lnTo>
                  <a:pt x="3529851" y="289147"/>
                </a:lnTo>
                <a:lnTo>
                  <a:pt x="3009761" y="289147"/>
                </a:lnTo>
                <a:close/>
                <a:moveTo>
                  <a:pt x="2408936" y="0"/>
                </a:moveTo>
                <a:lnTo>
                  <a:pt x="2929026" y="0"/>
                </a:lnTo>
                <a:lnTo>
                  <a:pt x="2929026" y="289147"/>
                </a:lnTo>
                <a:lnTo>
                  <a:pt x="2408936" y="289147"/>
                </a:lnTo>
                <a:close/>
                <a:moveTo>
                  <a:pt x="1804355" y="0"/>
                </a:moveTo>
                <a:lnTo>
                  <a:pt x="2328200" y="0"/>
                </a:lnTo>
                <a:lnTo>
                  <a:pt x="2328200" y="289147"/>
                </a:lnTo>
                <a:lnTo>
                  <a:pt x="1804355" y="289147"/>
                </a:lnTo>
                <a:close/>
                <a:moveTo>
                  <a:pt x="1203529" y="0"/>
                </a:moveTo>
                <a:lnTo>
                  <a:pt x="1723619" y="0"/>
                </a:lnTo>
                <a:lnTo>
                  <a:pt x="1723619" y="289147"/>
                </a:lnTo>
                <a:lnTo>
                  <a:pt x="1203529" y="289147"/>
                </a:lnTo>
                <a:close/>
                <a:moveTo>
                  <a:pt x="598948" y="0"/>
                </a:moveTo>
                <a:lnTo>
                  <a:pt x="1124671" y="0"/>
                </a:lnTo>
                <a:lnTo>
                  <a:pt x="1124671" y="289147"/>
                </a:lnTo>
                <a:lnTo>
                  <a:pt x="598948" y="289147"/>
                </a:lnTo>
                <a:close/>
                <a:moveTo>
                  <a:pt x="0" y="0"/>
                </a:moveTo>
                <a:lnTo>
                  <a:pt x="520090" y="0"/>
                </a:lnTo>
                <a:lnTo>
                  <a:pt x="520090" y="289147"/>
                </a:lnTo>
                <a:lnTo>
                  <a:pt x="0" y="28914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rgbClr val="9DC3E6"/>
              </a:gs>
              <a:gs pos="88000">
                <a:schemeClr val="accent1">
                  <a:lumMod val="100000"/>
                </a:schemeClr>
              </a:gs>
              <a:gs pos="88100">
                <a:srgbClr val="9DC3E6"/>
              </a:gs>
            </a:gsLst>
            <a:lin ang="0" scaled="1"/>
            <a:tileRect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0" name="SorbShape">
            <a:extLst>
              <a:ext uri="{FF2B5EF4-FFF2-40B4-BE49-F238E27FC236}">
                <a16:creationId xmlns:a16="http://schemas.microsoft.com/office/drawing/2014/main" id="{6A4F81DA-402A-492C-9431-6E152C4754B1}"/>
              </a:ext>
            </a:extLst>
          </p:cNvPr>
          <p:cNvSpPr>
            <a:spLocks/>
          </p:cNvSpPr>
          <p:nvPr/>
        </p:nvSpPr>
        <p:spPr bwMode="auto">
          <a:xfrm flipV="1">
            <a:off x="5655139" y="5750071"/>
            <a:ext cx="301271" cy="395754"/>
          </a:xfrm>
          <a:custGeom>
            <a:avLst/>
            <a:gdLst>
              <a:gd name="T0" fmla="*/ 153 w 153"/>
              <a:gd name="T1" fmla="*/ 202 h 273"/>
              <a:gd name="T2" fmla="*/ 153 w 153"/>
              <a:gd name="T3" fmla="*/ 0 h 273"/>
              <a:gd name="T4" fmla="*/ 0 w 153"/>
              <a:gd name="T5" fmla="*/ 0 h 273"/>
              <a:gd name="T6" fmla="*/ 0 w 153"/>
              <a:gd name="T7" fmla="*/ 202 h 273"/>
              <a:gd name="T8" fmla="*/ 78 w 153"/>
              <a:gd name="T9" fmla="*/ 273 h 273"/>
              <a:gd name="T10" fmla="*/ 153 w 153"/>
              <a:gd name="T11" fmla="*/ 20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" h="273">
                <a:moveTo>
                  <a:pt x="153" y="202"/>
                </a:moveTo>
                <a:lnTo>
                  <a:pt x="153" y="0"/>
                </a:lnTo>
                <a:lnTo>
                  <a:pt x="0" y="0"/>
                </a:lnTo>
                <a:lnTo>
                  <a:pt x="0" y="202"/>
                </a:lnTo>
                <a:lnTo>
                  <a:pt x="78" y="273"/>
                </a:lnTo>
                <a:lnTo>
                  <a:pt x="153" y="202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1" name="RelativeShape">
            <a:extLst>
              <a:ext uri="{FF2B5EF4-FFF2-40B4-BE49-F238E27FC236}">
                <a16:creationId xmlns:a16="http://schemas.microsoft.com/office/drawing/2014/main" id="{C1382122-06ED-46A7-8FA2-F1398CE17601}"/>
              </a:ext>
            </a:extLst>
          </p:cNvPr>
          <p:cNvSpPr>
            <a:spLocks/>
          </p:cNvSpPr>
          <p:nvPr/>
        </p:nvSpPr>
        <p:spPr bwMode="auto">
          <a:xfrm>
            <a:off x="324937" y="5922580"/>
            <a:ext cx="5480836" cy="223245"/>
          </a:xfrm>
          <a:custGeom>
            <a:avLst/>
            <a:gdLst>
              <a:gd name="connsiteX0" fmla="*/ 5418697 w 5938787"/>
              <a:gd name="connsiteY0" fmla="*/ 0 h 289147"/>
              <a:gd name="connsiteX1" fmla="*/ 5938787 w 5938787"/>
              <a:gd name="connsiteY1" fmla="*/ 0 h 289147"/>
              <a:gd name="connsiteX2" fmla="*/ 5938787 w 5938787"/>
              <a:gd name="connsiteY2" fmla="*/ 289147 h 289147"/>
              <a:gd name="connsiteX3" fmla="*/ 5418697 w 5938787"/>
              <a:gd name="connsiteY3" fmla="*/ 289147 h 289147"/>
              <a:gd name="connsiteX4" fmla="*/ 4814116 w 5938787"/>
              <a:gd name="connsiteY4" fmla="*/ 0 h 289147"/>
              <a:gd name="connsiteX5" fmla="*/ 5337961 w 5938787"/>
              <a:gd name="connsiteY5" fmla="*/ 0 h 289147"/>
              <a:gd name="connsiteX6" fmla="*/ 5337961 w 5938787"/>
              <a:gd name="connsiteY6" fmla="*/ 289147 h 289147"/>
              <a:gd name="connsiteX7" fmla="*/ 4814116 w 5938787"/>
              <a:gd name="connsiteY7" fmla="*/ 289147 h 289147"/>
              <a:gd name="connsiteX8" fmla="*/ 4213291 w 5938787"/>
              <a:gd name="connsiteY8" fmla="*/ 0 h 289147"/>
              <a:gd name="connsiteX9" fmla="*/ 4733381 w 5938787"/>
              <a:gd name="connsiteY9" fmla="*/ 0 h 289147"/>
              <a:gd name="connsiteX10" fmla="*/ 4733381 w 5938787"/>
              <a:gd name="connsiteY10" fmla="*/ 289147 h 289147"/>
              <a:gd name="connsiteX11" fmla="*/ 4213291 w 5938787"/>
              <a:gd name="connsiteY11" fmla="*/ 289147 h 289147"/>
              <a:gd name="connsiteX12" fmla="*/ 3608710 w 5938787"/>
              <a:gd name="connsiteY12" fmla="*/ 0 h 289147"/>
              <a:gd name="connsiteX13" fmla="*/ 4134433 w 5938787"/>
              <a:gd name="connsiteY13" fmla="*/ 0 h 289147"/>
              <a:gd name="connsiteX14" fmla="*/ 4134433 w 5938787"/>
              <a:gd name="connsiteY14" fmla="*/ 289147 h 289147"/>
              <a:gd name="connsiteX15" fmla="*/ 3608710 w 5938787"/>
              <a:gd name="connsiteY15" fmla="*/ 289147 h 289147"/>
              <a:gd name="connsiteX16" fmla="*/ 3009761 w 5938787"/>
              <a:gd name="connsiteY16" fmla="*/ 0 h 289147"/>
              <a:gd name="connsiteX17" fmla="*/ 3529851 w 5938787"/>
              <a:gd name="connsiteY17" fmla="*/ 0 h 289147"/>
              <a:gd name="connsiteX18" fmla="*/ 3529851 w 5938787"/>
              <a:gd name="connsiteY18" fmla="*/ 289147 h 289147"/>
              <a:gd name="connsiteX19" fmla="*/ 3009761 w 5938787"/>
              <a:gd name="connsiteY19" fmla="*/ 289147 h 289147"/>
              <a:gd name="connsiteX20" fmla="*/ 2408936 w 5938787"/>
              <a:gd name="connsiteY20" fmla="*/ 0 h 289147"/>
              <a:gd name="connsiteX21" fmla="*/ 2929026 w 5938787"/>
              <a:gd name="connsiteY21" fmla="*/ 0 h 289147"/>
              <a:gd name="connsiteX22" fmla="*/ 2929026 w 5938787"/>
              <a:gd name="connsiteY22" fmla="*/ 289147 h 289147"/>
              <a:gd name="connsiteX23" fmla="*/ 2408936 w 5938787"/>
              <a:gd name="connsiteY23" fmla="*/ 289147 h 289147"/>
              <a:gd name="connsiteX24" fmla="*/ 1804355 w 5938787"/>
              <a:gd name="connsiteY24" fmla="*/ 0 h 289147"/>
              <a:gd name="connsiteX25" fmla="*/ 2328200 w 5938787"/>
              <a:gd name="connsiteY25" fmla="*/ 0 h 289147"/>
              <a:gd name="connsiteX26" fmla="*/ 2328200 w 5938787"/>
              <a:gd name="connsiteY26" fmla="*/ 289147 h 289147"/>
              <a:gd name="connsiteX27" fmla="*/ 1804355 w 5938787"/>
              <a:gd name="connsiteY27" fmla="*/ 289147 h 289147"/>
              <a:gd name="connsiteX28" fmla="*/ 1203529 w 5938787"/>
              <a:gd name="connsiteY28" fmla="*/ 0 h 289147"/>
              <a:gd name="connsiteX29" fmla="*/ 1723619 w 5938787"/>
              <a:gd name="connsiteY29" fmla="*/ 0 h 289147"/>
              <a:gd name="connsiteX30" fmla="*/ 1723619 w 5938787"/>
              <a:gd name="connsiteY30" fmla="*/ 289147 h 289147"/>
              <a:gd name="connsiteX31" fmla="*/ 1203529 w 5938787"/>
              <a:gd name="connsiteY31" fmla="*/ 289147 h 289147"/>
              <a:gd name="connsiteX32" fmla="*/ 598948 w 5938787"/>
              <a:gd name="connsiteY32" fmla="*/ 0 h 289147"/>
              <a:gd name="connsiteX33" fmla="*/ 1124671 w 5938787"/>
              <a:gd name="connsiteY33" fmla="*/ 0 h 289147"/>
              <a:gd name="connsiteX34" fmla="*/ 1124671 w 5938787"/>
              <a:gd name="connsiteY34" fmla="*/ 289147 h 289147"/>
              <a:gd name="connsiteX35" fmla="*/ 598948 w 5938787"/>
              <a:gd name="connsiteY35" fmla="*/ 289147 h 289147"/>
              <a:gd name="connsiteX36" fmla="*/ 0 w 5938787"/>
              <a:gd name="connsiteY36" fmla="*/ 0 h 289147"/>
              <a:gd name="connsiteX37" fmla="*/ 520090 w 5938787"/>
              <a:gd name="connsiteY37" fmla="*/ 0 h 289147"/>
              <a:gd name="connsiteX38" fmla="*/ 520090 w 5938787"/>
              <a:gd name="connsiteY38" fmla="*/ 289147 h 289147"/>
              <a:gd name="connsiteX39" fmla="*/ 0 w 5938787"/>
              <a:gd name="connsiteY39" fmla="*/ 289147 h 28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38787" h="289147">
                <a:moveTo>
                  <a:pt x="5418697" y="0"/>
                </a:moveTo>
                <a:lnTo>
                  <a:pt x="5938787" y="0"/>
                </a:lnTo>
                <a:lnTo>
                  <a:pt x="5938787" y="289147"/>
                </a:lnTo>
                <a:lnTo>
                  <a:pt x="5418697" y="289147"/>
                </a:lnTo>
                <a:close/>
                <a:moveTo>
                  <a:pt x="4814116" y="0"/>
                </a:moveTo>
                <a:lnTo>
                  <a:pt x="5337961" y="0"/>
                </a:lnTo>
                <a:lnTo>
                  <a:pt x="5337961" y="289147"/>
                </a:lnTo>
                <a:lnTo>
                  <a:pt x="4814116" y="289147"/>
                </a:lnTo>
                <a:close/>
                <a:moveTo>
                  <a:pt x="4213291" y="0"/>
                </a:moveTo>
                <a:lnTo>
                  <a:pt x="4733381" y="0"/>
                </a:lnTo>
                <a:lnTo>
                  <a:pt x="4733381" y="289147"/>
                </a:lnTo>
                <a:lnTo>
                  <a:pt x="4213291" y="289147"/>
                </a:lnTo>
                <a:close/>
                <a:moveTo>
                  <a:pt x="3608710" y="0"/>
                </a:moveTo>
                <a:lnTo>
                  <a:pt x="4134433" y="0"/>
                </a:lnTo>
                <a:lnTo>
                  <a:pt x="4134433" y="289147"/>
                </a:lnTo>
                <a:lnTo>
                  <a:pt x="3608710" y="289147"/>
                </a:lnTo>
                <a:close/>
                <a:moveTo>
                  <a:pt x="3009761" y="0"/>
                </a:moveTo>
                <a:lnTo>
                  <a:pt x="3529851" y="0"/>
                </a:lnTo>
                <a:lnTo>
                  <a:pt x="3529851" y="289147"/>
                </a:lnTo>
                <a:lnTo>
                  <a:pt x="3009761" y="289147"/>
                </a:lnTo>
                <a:close/>
                <a:moveTo>
                  <a:pt x="2408936" y="0"/>
                </a:moveTo>
                <a:lnTo>
                  <a:pt x="2929026" y="0"/>
                </a:lnTo>
                <a:lnTo>
                  <a:pt x="2929026" y="289147"/>
                </a:lnTo>
                <a:lnTo>
                  <a:pt x="2408936" y="289147"/>
                </a:lnTo>
                <a:close/>
                <a:moveTo>
                  <a:pt x="1804355" y="0"/>
                </a:moveTo>
                <a:lnTo>
                  <a:pt x="2328200" y="0"/>
                </a:lnTo>
                <a:lnTo>
                  <a:pt x="2328200" y="289147"/>
                </a:lnTo>
                <a:lnTo>
                  <a:pt x="1804355" y="289147"/>
                </a:lnTo>
                <a:close/>
                <a:moveTo>
                  <a:pt x="1203529" y="0"/>
                </a:moveTo>
                <a:lnTo>
                  <a:pt x="1723619" y="0"/>
                </a:lnTo>
                <a:lnTo>
                  <a:pt x="1723619" y="289147"/>
                </a:lnTo>
                <a:lnTo>
                  <a:pt x="1203529" y="289147"/>
                </a:lnTo>
                <a:close/>
                <a:moveTo>
                  <a:pt x="598948" y="0"/>
                </a:moveTo>
                <a:lnTo>
                  <a:pt x="1124671" y="0"/>
                </a:lnTo>
                <a:lnTo>
                  <a:pt x="1124671" y="289147"/>
                </a:lnTo>
                <a:lnTo>
                  <a:pt x="598948" y="289147"/>
                </a:lnTo>
                <a:close/>
                <a:moveTo>
                  <a:pt x="0" y="0"/>
                </a:moveTo>
                <a:lnTo>
                  <a:pt x="520090" y="0"/>
                </a:lnTo>
                <a:lnTo>
                  <a:pt x="520090" y="289147"/>
                </a:lnTo>
                <a:lnTo>
                  <a:pt x="0" y="289147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299387" y="3053718"/>
            <a:ext cx="64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/>
              <a:t>70%</a:t>
            </a:r>
            <a:endParaRPr lang="zh-CN" altLang="en-US" dirty="0"/>
          </a:p>
        </p:txBody>
      </p:sp>
      <p:sp>
        <p:nvSpPr>
          <p:cNvPr id="63" name="文本框 62"/>
          <p:cNvSpPr txBox="1"/>
          <p:nvPr/>
        </p:nvSpPr>
        <p:spPr>
          <a:xfrm>
            <a:off x="2742332" y="4202526"/>
            <a:ext cx="64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/>
              <a:t>50%</a:t>
            </a:r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5482751" y="5380739"/>
            <a:ext cx="64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/>
              <a:t>90%</a:t>
            </a:r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224104" y="3108805"/>
            <a:ext cx="849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/>
              <a:t>小标题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224104" y="4270257"/>
            <a:ext cx="849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/>
              <a:t>小标题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224104" y="5421770"/>
            <a:ext cx="849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/>
              <a:t>小标题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2643429" y="1845566"/>
            <a:ext cx="690514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/>
              <a:t>请在此处输入文本内容，内容言简意赅，板面整洁美观请在此处输入文本内容，内容言简意赅，板面整洁美观</a:t>
            </a:r>
            <a:r>
              <a:rPr lang="en-US" altLang="zh-CN" sz="1100"/>
              <a:t>,</a:t>
            </a:r>
            <a:endParaRPr lang="zh-CN" altLang="en-US" sz="1100"/>
          </a:p>
        </p:txBody>
      </p:sp>
      <p:grpSp>
        <p:nvGrpSpPr>
          <p:cNvPr id="7" name="组合 6"/>
          <p:cNvGrpSpPr/>
          <p:nvPr/>
        </p:nvGrpSpPr>
        <p:grpSpPr>
          <a:xfrm>
            <a:off x="7402571" y="3200379"/>
            <a:ext cx="4080803" cy="769441"/>
            <a:chOff x="7402571" y="3200379"/>
            <a:chExt cx="4080803" cy="769441"/>
          </a:xfrm>
        </p:grpSpPr>
        <p:sp>
          <p:nvSpPr>
            <p:cNvPr id="69" name="文本框 68"/>
            <p:cNvSpPr txBox="1"/>
            <p:nvPr/>
          </p:nvSpPr>
          <p:spPr>
            <a:xfrm>
              <a:off x="7474571" y="3200379"/>
              <a:ext cx="4008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100"/>
                <a:t>请在此处输入文本内容，内容言简意赅，板面整洁美观请在此处输入文本内容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7402571" y="3412921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402571" y="4333617"/>
            <a:ext cx="4080803" cy="769441"/>
            <a:chOff x="7402571" y="3200379"/>
            <a:chExt cx="4080803" cy="769441"/>
          </a:xfrm>
        </p:grpSpPr>
        <p:sp>
          <p:nvSpPr>
            <p:cNvPr id="83" name="文本框 82"/>
            <p:cNvSpPr txBox="1"/>
            <p:nvPr/>
          </p:nvSpPr>
          <p:spPr>
            <a:xfrm>
              <a:off x="7474571" y="3200379"/>
              <a:ext cx="4008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100"/>
                <a:t>请在此处输入文本内容，内容言简意赅，板面整洁美观请在此处输入文本内容</a:t>
              </a:r>
            </a:p>
          </p:txBody>
        </p:sp>
        <p:sp>
          <p:nvSpPr>
            <p:cNvPr id="84" name="椭圆 83"/>
            <p:cNvSpPr/>
            <p:nvPr/>
          </p:nvSpPr>
          <p:spPr>
            <a:xfrm>
              <a:off x="7402571" y="3412921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402571" y="5466855"/>
            <a:ext cx="4080803" cy="769441"/>
            <a:chOff x="7402571" y="3200379"/>
            <a:chExt cx="4080803" cy="769441"/>
          </a:xfrm>
        </p:grpSpPr>
        <p:sp>
          <p:nvSpPr>
            <p:cNvPr id="86" name="文本框 85"/>
            <p:cNvSpPr txBox="1"/>
            <p:nvPr/>
          </p:nvSpPr>
          <p:spPr>
            <a:xfrm>
              <a:off x="7474571" y="3200379"/>
              <a:ext cx="4008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100"/>
                <a:t>请在此处输入文本内容，内容言简意赅，板面整洁美观请在此处输入文本内容</a:t>
              </a:r>
            </a:p>
          </p:txBody>
        </p:sp>
        <p:sp>
          <p:nvSpPr>
            <p:cNvPr id="87" name="椭圆 86"/>
            <p:cNvSpPr/>
            <p:nvPr/>
          </p:nvSpPr>
          <p:spPr>
            <a:xfrm>
              <a:off x="7402571" y="3412921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643429" y="2165085"/>
            <a:ext cx="690514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/>
              <a:t>请在此处输入文本内容，内容言简意赅，板面整洁美观请在此处输入文本内容，内容言简意赅，板面整洁美观</a:t>
            </a:r>
            <a:r>
              <a:rPr lang="en-US" altLang="zh-CN" sz="1100"/>
              <a:t>,</a:t>
            </a:r>
            <a:endParaRPr lang="zh-CN" altLang="en-US" sz="110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7C23CBC-1952-4AB4-9054-E03F8928DCC6}"/>
              </a:ext>
            </a:extLst>
          </p:cNvPr>
          <p:cNvSpPr txBox="1"/>
          <p:nvPr/>
        </p:nvSpPr>
        <p:spPr>
          <a:xfrm>
            <a:off x="371789" y="140676"/>
            <a:ext cx="262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/>
              <a:t>工作完成进度</a:t>
            </a:r>
          </a:p>
        </p:txBody>
      </p:sp>
    </p:spTree>
    <p:extLst>
      <p:ext uri="{BB962C8B-B14F-4D97-AF65-F5344CB8AC3E}">
        <p14:creationId xmlns:p14="http://schemas.microsoft.com/office/powerpoint/2010/main" val="2871767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3">
      <a:majorFont>
        <a:latin typeface="Calibri Light"/>
        <a:ea typeface="阿里巴巴普惠体 R"/>
        <a:cs typeface=""/>
      </a:majorFont>
      <a:minorFont>
        <a:latin typeface="Calibri Light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1142</Words>
  <Application>Microsoft Office PowerPoint</Application>
  <PresentationFormat>宽屏</PresentationFormat>
  <Paragraphs>139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Calibri Light</vt:lpstr>
      <vt:lpstr>字魂59号-创粗黑</vt:lpstr>
      <vt:lpstr>Bodoni MT</vt:lpstr>
      <vt:lpstr>Arial</vt:lpstr>
      <vt:lpstr>inpin heiti</vt:lpstr>
      <vt:lpstr>阿里巴巴普惠体 R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58</cp:revision>
  <dcterms:created xsi:type="dcterms:W3CDTF">2019-10-24T08:06:59Z</dcterms:created>
  <dcterms:modified xsi:type="dcterms:W3CDTF">2019-10-28T08:23:24Z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  <property fmtid="{D5CDD505-2E9C-101B-9397-08002B2CF9AE}" pid="3" name="KSOTemplateUUID">
    <vt:lpwstr>v1.0_mb_fhyD01HAICFTEd9StqycxA==</vt:lpwstr>
  </property>
</Properties>
</file>