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93" r:id="rId3"/>
    <p:sldId id="257" r:id="rId5"/>
    <p:sldId id="291" r:id="rId6"/>
    <p:sldId id="1108" r:id="rId7"/>
    <p:sldId id="1106" r:id="rId8"/>
    <p:sldId id="1114" r:id="rId9"/>
    <p:sldId id="1110" r:id="rId10"/>
    <p:sldId id="294" r:id="rId11"/>
    <p:sldId id="1111" r:id="rId12"/>
    <p:sldId id="1109" r:id="rId13"/>
    <p:sldId id="1112" r:id="rId14"/>
    <p:sldId id="280" r:id="rId15"/>
    <p:sldId id="1104" r:id="rId16"/>
    <p:sldId id="295" r:id="rId17"/>
    <p:sldId id="783" r:id="rId18"/>
    <p:sldId id="1105" r:id="rId19"/>
    <p:sldId id="691" r:id="rId20"/>
    <p:sldId id="309" r:id="rId21"/>
    <p:sldId id="1101" r:id="rId22"/>
    <p:sldId id="296" r:id="rId23"/>
    <p:sldId id="983" r:id="rId24"/>
    <p:sldId id="697" r:id="rId25"/>
    <p:sldId id="1099" r:id="rId26"/>
    <p:sldId id="1043" r:id="rId27"/>
    <p:sldId id="1115" r:id="rId28"/>
    <p:sldId id="266" r:id="rId29"/>
    <p:sldId id="267" r:id="rId30"/>
    <p:sldId id="260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5"/>
    </p:embeddedFont>
    <p:embeddedFont>
      <p:font typeface="等线" panose="02010600030101010101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>
        <p:scale>
          <a:sx n="100" d="100"/>
          <a:sy n="100" d="100"/>
        </p:scale>
        <p:origin x="936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>
                <a:solidFill>
                  <a:schemeClr val="accent3"/>
                </a:solidFill>
              </a:rPr>
              <a:t>公司</a:t>
            </a:r>
            <a:r>
              <a:rPr lang="zh-CN" dirty="0">
                <a:solidFill>
                  <a:schemeClr val="accent3"/>
                </a:solidFill>
              </a:rPr>
              <a:t>财务分析</a:t>
            </a:r>
            <a:endParaRPr lang="zh-CN" dirty="0">
              <a:solidFill>
                <a:schemeClr val="accent3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公司年度营业额（万）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2015年</c:v>
                </c:pt>
                <c:pt idx="1">
                  <c:v>2016年</c:v>
                </c:pt>
                <c:pt idx="2">
                  <c:v>2017年</c:v>
                </c:pt>
                <c:pt idx="3">
                  <c:v>2018年</c:v>
                </c:pt>
                <c:pt idx="4">
                  <c:v>2019年</c:v>
                </c:pt>
                <c:pt idx="5">
                  <c:v>2020年</c:v>
                </c:pt>
                <c:pt idx="6">
                  <c:v>2021年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5500</c:v>
                </c:pt>
                <c:pt idx="1">
                  <c:v>6300</c:v>
                </c:pt>
                <c:pt idx="2">
                  <c:v>7900</c:v>
                </c:pt>
                <c:pt idx="3">
                  <c:v>9100</c:v>
                </c:pt>
                <c:pt idx="4">
                  <c:v>8200</c:v>
                </c:pt>
                <c:pt idx="5">
                  <c:v>10500</c:v>
                </c:pt>
                <c:pt idx="6">
                  <c:v>13800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年度纯利（万）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2015年</c:v>
                </c:pt>
                <c:pt idx="1">
                  <c:v>2016年</c:v>
                </c:pt>
                <c:pt idx="2">
                  <c:v>2017年</c:v>
                </c:pt>
                <c:pt idx="3">
                  <c:v>2018年</c:v>
                </c:pt>
                <c:pt idx="4">
                  <c:v>2019年</c:v>
                </c:pt>
                <c:pt idx="5">
                  <c:v>2020年</c:v>
                </c:pt>
                <c:pt idx="6">
                  <c:v>2021年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1800</c:v>
                </c:pt>
                <c:pt idx="1">
                  <c:v>3200</c:v>
                </c:pt>
                <c:pt idx="2">
                  <c:v>3600</c:v>
                </c:pt>
                <c:pt idx="3">
                  <c:v>5100</c:v>
                </c:pt>
                <c:pt idx="4">
                  <c:v>4800</c:v>
                </c:pt>
                <c:pt idx="5">
                  <c:v>5600</c:v>
                </c:pt>
                <c:pt idx="6">
                  <c:v>7800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-1209191472"/>
        <c:axId val="-1209206704"/>
      </c:lineChart>
      <c:catAx>
        <c:axId val="-120919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</a:p>
        </c:txPr>
        <c:crossAx val="-1209206704"/>
        <c:crosses val="autoZero"/>
        <c:auto val="1"/>
        <c:lblAlgn val="ctr"/>
        <c:lblOffset val="100"/>
        <c:noMultiLvlLbl val="0"/>
      </c:catAx>
      <c:valAx>
        <c:axId val="-120920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</a:p>
        </c:txPr>
        <c:crossAx val="-120919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F0DEA-7B3E-4A5D-A9BD-021F473A7B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C7E3F-F01B-4B77-8B3D-82DDA9C34E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5B89F-9FCD-4D35-8072-AC8D8389AC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5B89F-9FCD-4D35-8072-AC8D8389AC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C7E63-4282-48D5-990C-1EF5B5B8BB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C7E63-4282-48D5-990C-1EF5B5B8BB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" b="40683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4" name="椭圆"/>
          <p:cNvSpPr/>
          <p:nvPr userDrawn="1"/>
        </p:nvSpPr>
        <p:spPr>
          <a:xfrm>
            <a:off x="3183988" y="516987"/>
            <a:ext cx="5824025" cy="5824025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弧形"/>
          <p:cNvSpPr/>
          <p:nvPr userDrawn="1"/>
        </p:nvSpPr>
        <p:spPr>
          <a:xfrm rot="19800000" flipV="1">
            <a:off x="194461" y="97921"/>
            <a:ext cx="1062552" cy="1062552"/>
          </a:xfrm>
          <a:prstGeom prst="arc">
            <a:avLst>
              <a:gd name="adj1" fmla="val 548889"/>
              <a:gd name="adj2" fmla="val 18057537"/>
            </a:avLst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6" name="图标"/>
          <p:cNvSpPr>
            <a:spLocks noEditPoints="1"/>
          </p:cNvSpPr>
          <p:nvPr userDrawn="1"/>
        </p:nvSpPr>
        <p:spPr bwMode="auto">
          <a:xfrm>
            <a:off x="493334" y="291476"/>
            <a:ext cx="464807" cy="635231"/>
          </a:xfrm>
          <a:custGeom>
            <a:avLst/>
            <a:gdLst>
              <a:gd name="T0" fmla="*/ 58 w 443"/>
              <a:gd name="T1" fmla="*/ 98 h 605"/>
              <a:gd name="T2" fmla="*/ 49 w 443"/>
              <a:gd name="T3" fmla="*/ 605 h 605"/>
              <a:gd name="T4" fmla="*/ 443 w 443"/>
              <a:gd name="T5" fmla="*/ 149 h 605"/>
              <a:gd name="T6" fmla="*/ 410 w 443"/>
              <a:gd name="T7" fmla="*/ 159 h 605"/>
              <a:gd name="T8" fmla="*/ 51 w 443"/>
              <a:gd name="T9" fmla="*/ 570 h 605"/>
              <a:gd name="T10" fmla="*/ 192 w 443"/>
              <a:gd name="T11" fmla="*/ 64 h 605"/>
              <a:gd name="T12" fmla="*/ 252 w 443"/>
              <a:gd name="T13" fmla="*/ 64 h 605"/>
              <a:gd name="T14" fmla="*/ 221 w 443"/>
              <a:gd name="T15" fmla="*/ 96 h 605"/>
              <a:gd name="T16" fmla="*/ 155 w 443"/>
              <a:gd name="T17" fmla="*/ 66 h 605"/>
              <a:gd name="T18" fmla="*/ 81 w 443"/>
              <a:gd name="T19" fmla="*/ 153 h 605"/>
              <a:gd name="T20" fmla="*/ 362 w 443"/>
              <a:gd name="T21" fmla="*/ 153 h 605"/>
              <a:gd name="T22" fmla="*/ 288 w 443"/>
              <a:gd name="T23" fmla="*/ 66 h 605"/>
              <a:gd name="T24" fmla="*/ 155 w 443"/>
              <a:gd name="T25" fmla="*/ 66 h 605"/>
              <a:gd name="T26" fmla="*/ 156 w 443"/>
              <a:gd name="T27" fmla="*/ 459 h 605"/>
              <a:gd name="T28" fmla="*/ 107 w 443"/>
              <a:gd name="T29" fmla="*/ 473 h 605"/>
              <a:gd name="T30" fmla="*/ 97 w 443"/>
              <a:gd name="T31" fmla="*/ 484 h 605"/>
              <a:gd name="T32" fmla="*/ 156 w 443"/>
              <a:gd name="T33" fmla="*/ 489 h 605"/>
              <a:gd name="T34" fmla="*/ 94 w 443"/>
              <a:gd name="T35" fmla="*/ 519 h 605"/>
              <a:gd name="T36" fmla="*/ 172 w 443"/>
              <a:gd name="T37" fmla="*/ 481 h 605"/>
              <a:gd name="T38" fmla="*/ 172 w 443"/>
              <a:gd name="T39" fmla="*/ 456 h 605"/>
              <a:gd name="T40" fmla="*/ 78 w 443"/>
              <a:gd name="T41" fmla="*/ 461 h 605"/>
              <a:gd name="T42" fmla="*/ 152 w 443"/>
              <a:gd name="T43" fmla="*/ 539 h 605"/>
              <a:gd name="T44" fmla="*/ 152 w 443"/>
              <a:gd name="T45" fmla="*/ 237 h 605"/>
              <a:gd name="T46" fmla="*/ 107 w 443"/>
              <a:gd name="T47" fmla="*/ 251 h 605"/>
              <a:gd name="T48" fmla="*/ 123 w 443"/>
              <a:gd name="T49" fmla="*/ 291 h 605"/>
              <a:gd name="T50" fmla="*/ 94 w 443"/>
              <a:gd name="T51" fmla="*/ 302 h 605"/>
              <a:gd name="T52" fmla="*/ 152 w 443"/>
              <a:gd name="T53" fmla="*/ 222 h 605"/>
              <a:gd name="T54" fmla="*/ 78 w 443"/>
              <a:gd name="T55" fmla="*/ 300 h 605"/>
              <a:gd name="T56" fmla="*/ 171 w 443"/>
              <a:gd name="T57" fmla="*/ 255 h 605"/>
              <a:gd name="T58" fmla="*/ 170 w 443"/>
              <a:gd name="T59" fmla="*/ 234 h 605"/>
              <a:gd name="T60" fmla="*/ 156 w 443"/>
              <a:gd name="T61" fmla="*/ 357 h 605"/>
              <a:gd name="T62" fmla="*/ 97 w 443"/>
              <a:gd name="T63" fmla="*/ 372 h 605"/>
              <a:gd name="T64" fmla="*/ 156 w 443"/>
              <a:gd name="T65" fmla="*/ 412 h 605"/>
              <a:gd name="T66" fmla="*/ 171 w 443"/>
              <a:gd name="T67" fmla="*/ 345 h 605"/>
              <a:gd name="T68" fmla="*/ 78 w 443"/>
              <a:gd name="T69" fmla="*/ 349 h 605"/>
              <a:gd name="T70" fmla="*/ 156 w 443"/>
              <a:gd name="T71" fmla="*/ 427 h 605"/>
              <a:gd name="T72" fmla="*/ 205 w 443"/>
              <a:gd name="T73" fmla="*/ 330 h 605"/>
              <a:gd name="T74" fmla="*/ 232 w 443"/>
              <a:gd name="T75" fmla="*/ 513 h 605"/>
              <a:gd name="T76" fmla="*/ 356 w 443"/>
              <a:gd name="T77" fmla="*/ 475 h 605"/>
              <a:gd name="T78" fmla="*/ 227 w 443"/>
              <a:gd name="T79" fmla="*/ 508 h 605"/>
              <a:gd name="T80" fmla="*/ 356 w 443"/>
              <a:gd name="T81" fmla="*/ 360 h 605"/>
              <a:gd name="T82" fmla="*/ 227 w 443"/>
              <a:gd name="T83" fmla="*/ 291 h 605"/>
              <a:gd name="T84" fmla="*/ 227 w 443"/>
              <a:gd name="T85" fmla="*/ 25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3" h="605">
                <a:moveTo>
                  <a:pt x="34" y="159"/>
                </a:moveTo>
                <a:cubicBezTo>
                  <a:pt x="34" y="142"/>
                  <a:pt x="42" y="134"/>
                  <a:pt x="58" y="133"/>
                </a:cubicBezTo>
                <a:lnTo>
                  <a:pt x="58" y="98"/>
                </a:lnTo>
                <a:cubicBezTo>
                  <a:pt x="27" y="99"/>
                  <a:pt x="0" y="118"/>
                  <a:pt x="0" y="149"/>
                </a:cubicBezTo>
                <a:lnTo>
                  <a:pt x="0" y="556"/>
                </a:lnTo>
                <a:cubicBezTo>
                  <a:pt x="0" y="581"/>
                  <a:pt x="24" y="605"/>
                  <a:pt x="49" y="605"/>
                </a:cubicBezTo>
                <a:lnTo>
                  <a:pt x="394" y="605"/>
                </a:lnTo>
                <a:cubicBezTo>
                  <a:pt x="419" y="605"/>
                  <a:pt x="443" y="581"/>
                  <a:pt x="443" y="556"/>
                </a:cubicBezTo>
                <a:lnTo>
                  <a:pt x="443" y="149"/>
                </a:lnTo>
                <a:cubicBezTo>
                  <a:pt x="443" y="118"/>
                  <a:pt x="416" y="99"/>
                  <a:pt x="385" y="98"/>
                </a:cubicBezTo>
                <a:lnTo>
                  <a:pt x="385" y="133"/>
                </a:lnTo>
                <a:cubicBezTo>
                  <a:pt x="402" y="134"/>
                  <a:pt x="410" y="142"/>
                  <a:pt x="410" y="159"/>
                </a:cubicBezTo>
                <a:lnTo>
                  <a:pt x="410" y="545"/>
                </a:lnTo>
                <a:cubicBezTo>
                  <a:pt x="410" y="557"/>
                  <a:pt x="404" y="570"/>
                  <a:pt x="393" y="570"/>
                </a:cubicBezTo>
                <a:lnTo>
                  <a:pt x="51" y="570"/>
                </a:lnTo>
                <a:cubicBezTo>
                  <a:pt x="37" y="570"/>
                  <a:pt x="34" y="556"/>
                  <a:pt x="34" y="542"/>
                </a:cubicBezTo>
                <a:lnTo>
                  <a:pt x="34" y="159"/>
                </a:lnTo>
                <a:close/>
                <a:moveTo>
                  <a:pt x="192" y="64"/>
                </a:moveTo>
                <a:cubicBezTo>
                  <a:pt x="192" y="50"/>
                  <a:pt x="205" y="37"/>
                  <a:pt x="219" y="37"/>
                </a:cubicBezTo>
                <a:lnTo>
                  <a:pt x="224" y="37"/>
                </a:lnTo>
                <a:cubicBezTo>
                  <a:pt x="238" y="37"/>
                  <a:pt x="252" y="50"/>
                  <a:pt x="252" y="64"/>
                </a:cubicBezTo>
                <a:lnTo>
                  <a:pt x="252" y="67"/>
                </a:lnTo>
                <a:cubicBezTo>
                  <a:pt x="252" y="83"/>
                  <a:pt x="238" y="96"/>
                  <a:pt x="222" y="96"/>
                </a:cubicBezTo>
                <a:lnTo>
                  <a:pt x="221" y="96"/>
                </a:lnTo>
                <a:cubicBezTo>
                  <a:pt x="205" y="96"/>
                  <a:pt x="192" y="83"/>
                  <a:pt x="192" y="67"/>
                </a:cubicBezTo>
                <a:lnTo>
                  <a:pt x="192" y="64"/>
                </a:lnTo>
                <a:close/>
                <a:moveTo>
                  <a:pt x="155" y="66"/>
                </a:moveTo>
                <a:lnTo>
                  <a:pt x="106" y="66"/>
                </a:lnTo>
                <a:cubicBezTo>
                  <a:pt x="89" y="66"/>
                  <a:pt x="81" y="74"/>
                  <a:pt x="81" y="90"/>
                </a:cubicBezTo>
                <a:lnTo>
                  <a:pt x="81" y="153"/>
                </a:lnTo>
                <a:cubicBezTo>
                  <a:pt x="81" y="164"/>
                  <a:pt x="88" y="175"/>
                  <a:pt x="98" y="175"/>
                </a:cubicBezTo>
                <a:lnTo>
                  <a:pt x="345" y="175"/>
                </a:lnTo>
                <a:cubicBezTo>
                  <a:pt x="355" y="175"/>
                  <a:pt x="362" y="164"/>
                  <a:pt x="362" y="153"/>
                </a:cubicBezTo>
                <a:lnTo>
                  <a:pt x="362" y="90"/>
                </a:lnTo>
                <a:cubicBezTo>
                  <a:pt x="362" y="74"/>
                  <a:pt x="354" y="66"/>
                  <a:pt x="337" y="66"/>
                </a:cubicBezTo>
                <a:lnTo>
                  <a:pt x="288" y="66"/>
                </a:lnTo>
                <a:cubicBezTo>
                  <a:pt x="288" y="32"/>
                  <a:pt x="260" y="0"/>
                  <a:pt x="227" y="0"/>
                </a:cubicBezTo>
                <a:lnTo>
                  <a:pt x="216" y="0"/>
                </a:lnTo>
                <a:cubicBezTo>
                  <a:pt x="184" y="0"/>
                  <a:pt x="155" y="32"/>
                  <a:pt x="155" y="66"/>
                </a:cubicBezTo>
                <a:close/>
                <a:moveTo>
                  <a:pt x="94" y="464"/>
                </a:moveTo>
                <a:cubicBezTo>
                  <a:pt x="94" y="460"/>
                  <a:pt x="95" y="459"/>
                  <a:pt x="98" y="459"/>
                </a:cubicBezTo>
                <a:lnTo>
                  <a:pt x="156" y="459"/>
                </a:lnTo>
                <a:lnTo>
                  <a:pt x="156" y="464"/>
                </a:lnTo>
                <a:cubicBezTo>
                  <a:pt x="156" y="469"/>
                  <a:pt x="132" y="483"/>
                  <a:pt x="127" y="485"/>
                </a:cubicBezTo>
                <a:cubicBezTo>
                  <a:pt x="123" y="482"/>
                  <a:pt x="114" y="473"/>
                  <a:pt x="107" y="473"/>
                </a:cubicBezTo>
                <a:lnTo>
                  <a:pt x="106" y="473"/>
                </a:lnTo>
                <a:cubicBezTo>
                  <a:pt x="102" y="473"/>
                  <a:pt x="97" y="479"/>
                  <a:pt x="97" y="482"/>
                </a:cubicBezTo>
                <a:lnTo>
                  <a:pt x="97" y="484"/>
                </a:lnTo>
                <a:cubicBezTo>
                  <a:pt x="97" y="488"/>
                  <a:pt x="118" y="511"/>
                  <a:pt x="123" y="511"/>
                </a:cubicBezTo>
                <a:lnTo>
                  <a:pt x="124" y="511"/>
                </a:lnTo>
                <a:cubicBezTo>
                  <a:pt x="128" y="511"/>
                  <a:pt x="152" y="492"/>
                  <a:pt x="156" y="489"/>
                </a:cubicBezTo>
                <a:cubicBezTo>
                  <a:pt x="156" y="497"/>
                  <a:pt x="160" y="524"/>
                  <a:pt x="152" y="524"/>
                </a:cubicBezTo>
                <a:lnTo>
                  <a:pt x="98" y="524"/>
                </a:lnTo>
                <a:cubicBezTo>
                  <a:pt x="95" y="524"/>
                  <a:pt x="94" y="523"/>
                  <a:pt x="94" y="519"/>
                </a:cubicBezTo>
                <a:lnTo>
                  <a:pt x="94" y="464"/>
                </a:lnTo>
                <a:close/>
                <a:moveTo>
                  <a:pt x="152" y="539"/>
                </a:moveTo>
                <a:cubicBezTo>
                  <a:pt x="181" y="539"/>
                  <a:pt x="170" y="508"/>
                  <a:pt x="172" y="481"/>
                </a:cubicBezTo>
                <a:cubicBezTo>
                  <a:pt x="173" y="467"/>
                  <a:pt x="207" y="455"/>
                  <a:pt x="210" y="443"/>
                </a:cubicBezTo>
                <a:lnTo>
                  <a:pt x="206" y="443"/>
                </a:lnTo>
                <a:cubicBezTo>
                  <a:pt x="195" y="443"/>
                  <a:pt x="179" y="452"/>
                  <a:pt x="172" y="456"/>
                </a:cubicBezTo>
                <a:cubicBezTo>
                  <a:pt x="168" y="451"/>
                  <a:pt x="164" y="444"/>
                  <a:pt x="155" y="444"/>
                </a:cubicBezTo>
                <a:lnTo>
                  <a:pt x="95" y="444"/>
                </a:lnTo>
                <a:cubicBezTo>
                  <a:pt x="86" y="444"/>
                  <a:pt x="78" y="452"/>
                  <a:pt x="78" y="461"/>
                </a:cubicBezTo>
                <a:lnTo>
                  <a:pt x="78" y="522"/>
                </a:lnTo>
                <a:cubicBezTo>
                  <a:pt x="78" y="533"/>
                  <a:pt x="87" y="539"/>
                  <a:pt x="98" y="539"/>
                </a:cubicBezTo>
                <a:lnTo>
                  <a:pt x="152" y="539"/>
                </a:lnTo>
                <a:close/>
                <a:moveTo>
                  <a:pt x="94" y="242"/>
                </a:moveTo>
                <a:cubicBezTo>
                  <a:pt x="94" y="238"/>
                  <a:pt x="95" y="237"/>
                  <a:pt x="98" y="237"/>
                </a:cubicBezTo>
                <a:lnTo>
                  <a:pt x="152" y="237"/>
                </a:lnTo>
                <a:cubicBezTo>
                  <a:pt x="155" y="237"/>
                  <a:pt x="156" y="238"/>
                  <a:pt x="156" y="242"/>
                </a:cubicBezTo>
                <a:cubicBezTo>
                  <a:pt x="156" y="246"/>
                  <a:pt x="130" y="263"/>
                  <a:pt x="127" y="263"/>
                </a:cubicBezTo>
                <a:cubicBezTo>
                  <a:pt x="124" y="263"/>
                  <a:pt x="116" y="251"/>
                  <a:pt x="107" y="251"/>
                </a:cubicBezTo>
                <a:cubicBezTo>
                  <a:pt x="103" y="251"/>
                  <a:pt x="97" y="256"/>
                  <a:pt x="97" y="260"/>
                </a:cubicBezTo>
                <a:lnTo>
                  <a:pt x="97" y="262"/>
                </a:lnTo>
                <a:cubicBezTo>
                  <a:pt x="97" y="268"/>
                  <a:pt x="118" y="288"/>
                  <a:pt x="123" y="291"/>
                </a:cubicBezTo>
                <a:lnTo>
                  <a:pt x="156" y="266"/>
                </a:lnTo>
                <a:lnTo>
                  <a:pt x="156" y="302"/>
                </a:lnTo>
                <a:lnTo>
                  <a:pt x="94" y="302"/>
                </a:lnTo>
                <a:lnTo>
                  <a:pt x="94" y="242"/>
                </a:lnTo>
                <a:close/>
                <a:moveTo>
                  <a:pt x="170" y="234"/>
                </a:moveTo>
                <a:cubicBezTo>
                  <a:pt x="168" y="226"/>
                  <a:pt x="162" y="222"/>
                  <a:pt x="152" y="222"/>
                </a:cubicBezTo>
                <a:lnTo>
                  <a:pt x="98" y="222"/>
                </a:lnTo>
                <a:cubicBezTo>
                  <a:pt x="87" y="222"/>
                  <a:pt x="78" y="229"/>
                  <a:pt x="78" y="239"/>
                </a:cubicBezTo>
                <a:lnTo>
                  <a:pt x="78" y="300"/>
                </a:lnTo>
                <a:cubicBezTo>
                  <a:pt x="78" y="309"/>
                  <a:pt x="86" y="317"/>
                  <a:pt x="95" y="317"/>
                </a:cubicBezTo>
                <a:lnTo>
                  <a:pt x="155" y="317"/>
                </a:lnTo>
                <a:cubicBezTo>
                  <a:pt x="179" y="317"/>
                  <a:pt x="172" y="279"/>
                  <a:pt x="171" y="255"/>
                </a:cubicBezTo>
                <a:lnTo>
                  <a:pt x="210" y="222"/>
                </a:lnTo>
                <a:cubicBezTo>
                  <a:pt x="210" y="222"/>
                  <a:pt x="207" y="221"/>
                  <a:pt x="207" y="221"/>
                </a:cubicBezTo>
                <a:cubicBezTo>
                  <a:pt x="192" y="221"/>
                  <a:pt x="180" y="234"/>
                  <a:pt x="170" y="234"/>
                </a:cubicBezTo>
                <a:close/>
                <a:moveTo>
                  <a:pt x="94" y="349"/>
                </a:moveTo>
                <a:lnTo>
                  <a:pt x="156" y="349"/>
                </a:lnTo>
                <a:lnTo>
                  <a:pt x="156" y="357"/>
                </a:lnTo>
                <a:lnTo>
                  <a:pt x="127" y="375"/>
                </a:lnTo>
                <a:lnTo>
                  <a:pt x="108" y="361"/>
                </a:lnTo>
                <a:cubicBezTo>
                  <a:pt x="103" y="364"/>
                  <a:pt x="97" y="365"/>
                  <a:pt x="97" y="372"/>
                </a:cubicBezTo>
                <a:cubicBezTo>
                  <a:pt x="97" y="377"/>
                  <a:pt x="118" y="401"/>
                  <a:pt x="123" y="401"/>
                </a:cubicBezTo>
                <a:cubicBezTo>
                  <a:pt x="130" y="401"/>
                  <a:pt x="148" y="380"/>
                  <a:pt x="156" y="378"/>
                </a:cubicBezTo>
                <a:lnTo>
                  <a:pt x="156" y="412"/>
                </a:lnTo>
                <a:lnTo>
                  <a:pt x="94" y="412"/>
                </a:lnTo>
                <a:lnTo>
                  <a:pt x="94" y="349"/>
                </a:lnTo>
                <a:close/>
                <a:moveTo>
                  <a:pt x="171" y="345"/>
                </a:moveTo>
                <a:cubicBezTo>
                  <a:pt x="169" y="340"/>
                  <a:pt x="165" y="334"/>
                  <a:pt x="156" y="334"/>
                </a:cubicBezTo>
                <a:lnTo>
                  <a:pt x="94" y="334"/>
                </a:lnTo>
                <a:cubicBezTo>
                  <a:pt x="86" y="334"/>
                  <a:pt x="78" y="341"/>
                  <a:pt x="78" y="349"/>
                </a:cubicBezTo>
                <a:lnTo>
                  <a:pt x="78" y="412"/>
                </a:lnTo>
                <a:cubicBezTo>
                  <a:pt x="78" y="420"/>
                  <a:pt x="86" y="427"/>
                  <a:pt x="94" y="427"/>
                </a:cubicBezTo>
                <a:lnTo>
                  <a:pt x="156" y="427"/>
                </a:lnTo>
                <a:cubicBezTo>
                  <a:pt x="179" y="427"/>
                  <a:pt x="172" y="388"/>
                  <a:pt x="171" y="365"/>
                </a:cubicBezTo>
                <a:lnTo>
                  <a:pt x="210" y="333"/>
                </a:lnTo>
                <a:lnTo>
                  <a:pt x="205" y="330"/>
                </a:lnTo>
                <a:lnTo>
                  <a:pt x="171" y="345"/>
                </a:lnTo>
                <a:close/>
                <a:moveTo>
                  <a:pt x="227" y="508"/>
                </a:moveTo>
                <a:cubicBezTo>
                  <a:pt x="227" y="512"/>
                  <a:pt x="228" y="513"/>
                  <a:pt x="232" y="513"/>
                </a:cubicBezTo>
                <a:lnTo>
                  <a:pt x="351" y="513"/>
                </a:lnTo>
                <a:cubicBezTo>
                  <a:pt x="355" y="513"/>
                  <a:pt x="356" y="512"/>
                  <a:pt x="356" y="508"/>
                </a:cubicBezTo>
                <a:lnTo>
                  <a:pt x="356" y="475"/>
                </a:lnTo>
                <a:cubicBezTo>
                  <a:pt x="356" y="471"/>
                  <a:pt x="355" y="470"/>
                  <a:pt x="351" y="470"/>
                </a:cubicBezTo>
                <a:lnTo>
                  <a:pt x="227" y="470"/>
                </a:lnTo>
                <a:lnTo>
                  <a:pt x="227" y="508"/>
                </a:lnTo>
                <a:close/>
                <a:moveTo>
                  <a:pt x="227" y="401"/>
                </a:moveTo>
                <a:lnTo>
                  <a:pt x="356" y="401"/>
                </a:lnTo>
                <a:lnTo>
                  <a:pt x="356" y="360"/>
                </a:lnTo>
                <a:lnTo>
                  <a:pt x="227" y="360"/>
                </a:lnTo>
                <a:lnTo>
                  <a:pt x="227" y="401"/>
                </a:lnTo>
                <a:close/>
                <a:moveTo>
                  <a:pt x="227" y="291"/>
                </a:moveTo>
                <a:lnTo>
                  <a:pt x="321" y="291"/>
                </a:lnTo>
                <a:lnTo>
                  <a:pt x="321" y="250"/>
                </a:lnTo>
                <a:lnTo>
                  <a:pt x="227" y="250"/>
                </a:lnTo>
                <a:lnTo>
                  <a:pt x="227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prstClr val="black"/>
              </a:solidFill>
            </a:endParaRPr>
          </a:p>
        </p:txBody>
      </p:sp>
      <p:sp>
        <p:nvSpPr>
          <p:cNvPr id="35" name="标题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1603502" y="274537"/>
            <a:ext cx="8639865" cy="63094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lang="zh-CN" altLang="en-US" sz="3500" b="1" spc="300" dirty="0" smtClean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点击添加标题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5" grpId="0">
        <p:tmplLst>
          <p:tmpl lvl="0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介绍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" b="40683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" name="文本"/>
          <p:cNvSpPr/>
          <p:nvPr/>
        </p:nvSpPr>
        <p:spPr>
          <a:xfrm>
            <a:off x="4728000" y="2595419"/>
            <a:ext cx="2736000" cy="408623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rtlCol="0" anchor="ctr"/>
          <a:lstStyle/>
          <a:p>
            <a:pPr algn="ctr"/>
            <a:r>
              <a:rPr lang="zh-CN" altLang="en-US" sz="1600" b="1" spc="150" dirty="0">
                <a:solidFill>
                  <a:schemeClr val="accent6"/>
                </a:solidFill>
                <a:latin typeface="+mn-ea"/>
              </a:rPr>
              <a:t>汇报人：格迪天</a:t>
            </a:r>
            <a:endParaRPr lang="zh-CN" altLang="en-US" sz="1600" b="1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6" name="文本"/>
          <p:cNvSpPr/>
          <p:nvPr/>
        </p:nvSpPr>
        <p:spPr>
          <a:xfrm>
            <a:off x="2701939" y="1879212"/>
            <a:ext cx="6788122" cy="369332"/>
          </a:xfrm>
          <a:prstGeom prst="rect">
            <a:avLst/>
          </a:prstGeom>
          <a:noFill/>
          <a:ln>
            <a:noFill/>
          </a:ln>
        </p:spPr>
        <p:txBody>
          <a:bodyPr wrap="none" lIns="144000" rtlCol="0">
            <a:spAutoFit/>
          </a:bodyPr>
          <a:lstStyle/>
          <a:p>
            <a:pPr algn="ctr" defTabSz="914400"/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职业规划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工作汇报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个人总结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总结计划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述职报告</a:t>
            </a:r>
            <a:endParaRPr lang="zh-CN" altLang="en-US" b="1" spc="213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7" name="标题"/>
          <p:cNvSpPr txBox="1"/>
          <p:nvPr/>
        </p:nvSpPr>
        <p:spPr>
          <a:xfrm>
            <a:off x="1500745" y="380604"/>
            <a:ext cx="9190511" cy="1446550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>
            <a:defPPr>
              <a:defRPr lang="zh-CN"/>
            </a:defPPr>
            <a:lvl1pPr algn="ctr" defTabSz="914400">
              <a:defRPr sz="9500" b="1" spc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星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辰</a:t>
            </a:r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大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海 </a:t>
            </a:r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追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逐</a:t>
            </a:r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梦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想</a:t>
            </a:r>
            <a:endParaRPr lang="zh-CN" altLang="en-US" sz="6800" b="0" spc="600" dirty="0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pic>
        <p:nvPicPr>
          <p:cNvPr id="21" name="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1000.000000" out="5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6925" y="0"/>
            <a:ext cx="676800" cy="67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99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9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35" y="1918478"/>
            <a:ext cx="3780000" cy="2520180"/>
          </a:xfrm>
          <a:prstGeom prst="rect">
            <a:avLst/>
          </a:prstGeom>
        </p:spPr>
      </p:pic>
      <p:pic>
        <p:nvPicPr>
          <p:cNvPr id="5" name="图片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5"/>
          <a:stretch>
            <a:fillRect/>
          </a:stretch>
        </p:blipFill>
        <p:spPr>
          <a:xfrm>
            <a:off x="8167398" y="1918478"/>
            <a:ext cx="3780000" cy="2520000"/>
          </a:xfrm>
          <a:prstGeom prst="rect">
            <a:avLst/>
          </a:prstGeom>
        </p:spPr>
      </p:pic>
      <p:pic>
        <p:nvPicPr>
          <p:cNvPr id="7" name="图片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3" y="1918478"/>
            <a:ext cx="3780000" cy="2520000"/>
          </a:xfrm>
          <a:prstGeom prst="rect">
            <a:avLst/>
          </a:prstGeom>
        </p:spPr>
      </p:pic>
      <p:sp>
        <p:nvSpPr>
          <p:cNvPr id="13" name="文本"/>
          <p:cNvSpPr/>
          <p:nvPr/>
        </p:nvSpPr>
        <p:spPr>
          <a:xfrm>
            <a:off x="1387515" y="4737554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" name="文本"/>
          <p:cNvSpPr/>
          <p:nvPr/>
        </p:nvSpPr>
        <p:spPr>
          <a:xfrm>
            <a:off x="5349642" y="4737554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5" name="文本"/>
          <p:cNvSpPr/>
          <p:nvPr/>
        </p:nvSpPr>
        <p:spPr>
          <a:xfrm>
            <a:off x="9311040" y="4737554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8" name="文本"/>
          <p:cNvSpPr txBox="1"/>
          <p:nvPr/>
        </p:nvSpPr>
        <p:spPr>
          <a:xfrm>
            <a:off x="339266" y="5636105"/>
            <a:ext cx="11513469" cy="787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10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"/>
          <p:cNvSpPr/>
          <p:nvPr/>
        </p:nvSpPr>
        <p:spPr>
          <a:xfrm>
            <a:off x="0" y="1482092"/>
            <a:ext cx="4287518" cy="48982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36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 r="10791"/>
          <a:stretch>
            <a:fillRect/>
          </a:stretch>
        </p:blipFill>
        <p:spPr>
          <a:xfrm>
            <a:off x="0" y="2023635"/>
            <a:ext cx="6689940" cy="3941855"/>
          </a:xfrm>
          <a:prstGeom prst="rect">
            <a:avLst/>
          </a:prstGeom>
        </p:spPr>
      </p:pic>
      <p:sp>
        <p:nvSpPr>
          <p:cNvPr id="13" name="矩形"/>
          <p:cNvSpPr/>
          <p:nvPr/>
        </p:nvSpPr>
        <p:spPr>
          <a:xfrm>
            <a:off x="7178019" y="0"/>
            <a:ext cx="50139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3" name="矩形"/>
          <p:cNvSpPr/>
          <p:nvPr/>
        </p:nvSpPr>
        <p:spPr>
          <a:xfrm>
            <a:off x="7809566" y="489113"/>
            <a:ext cx="144000" cy="7401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dirty="0">
              <a:solidFill>
                <a:schemeClr val="accent2"/>
              </a:solidFill>
            </a:endParaRPr>
          </a:p>
        </p:txBody>
      </p:sp>
      <p:sp>
        <p:nvSpPr>
          <p:cNvPr id="24" name="文本"/>
          <p:cNvSpPr/>
          <p:nvPr/>
        </p:nvSpPr>
        <p:spPr>
          <a:xfrm>
            <a:off x="7543301" y="1625326"/>
            <a:ext cx="4318743" cy="1569660"/>
          </a:xfrm>
          <a:prstGeom prst="rect">
            <a:avLst/>
          </a:prstGeom>
          <a:noFill/>
        </p:spPr>
        <p:txBody>
          <a:bodyPr wrap="square" lIns="180000" rIns="90000" rtlCol="0" anchor="ctr">
            <a:spAutoFit/>
          </a:bodyPr>
          <a:lstStyle/>
          <a:p>
            <a:pPr indent="467995">
              <a:lnSpc>
                <a:spcPct val="150000"/>
              </a:lnSpc>
              <a:spcAft>
                <a:spcPts val="1500"/>
              </a:spcAft>
            </a:pPr>
            <a:r>
              <a:rPr lang="zh-CN" altLang="en-US" sz="1600" spc="150" dirty="0">
                <a:solidFill>
                  <a:schemeClr val="accent6"/>
                </a:solidFill>
                <a:latin typeface="+mn-ea"/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sz="1600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5" name="标题"/>
          <p:cNvSpPr/>
          <p:nvPr/>
        </p:nvSpPr>
        <p:spPr>
          <a:xfrm>
            <a:off x="8177577" y="636026"/>
            <a:ext cx="210826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b="1" spc="200" dirty="0">
                <a:solidFill>
                  <a:schemeClr val="accent6"/>
                </a:solidFill>
                <a:latin typeface="+mj-ea"/>
                <a:ea typeface="+mj-ea"/>
              </a:rPr>
              <a:t>点击添加标题</a:t>
            </a:r>
            <a:endParaRPr lang="zh-CN" altLang="en-US" sz="2300" b="1" spc="20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26" name="图形"/>
          <p:cNvSpPr/>
          <p:nvPr/>
        </p:nvSpPr>
        <p:spPr>
          <a:xfrm>
            <a:off x="7788761" y="3856736"/>
            <a:ext cx="1074835" cy="1483742"/>
          </a:xfrm>
          <a:prstGeom prst="flowChartOffpageConnector">
            <a:avLst/>
          </a:prstGeom>
          <a:solidFill>
            <a:schemeClr val="accent5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7" name="图形"/>
          <p:cNvSpPr/>
          <p:nvPr/>
        </p:nvSpPr>
        <p:spPr>
          <a:xfrm>
            <a:off x="9208924" y="3856736"/>
            <a:ext cx="1074835" cy="1483742"/>
          </a:xfrm>
          <a:prstGeom prst="flowChartOffpageConnector">
            <a:avLst/>
          </a:prstGeom>
          <a:solidFill>
            <a:schemeClr val="accent5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8" name="图形"/>
          <p:cNvSpPr/>
          <p:nvPr/>
        </p:nvSpPr>
        <p:spPr>
          <a:xfrm>
            <a:off x="10629087" y="3856736"/>
            <a:ext cx="1074835" cy="1483742"/>
          </a:xfrm>
          <a:prstGeom prst="flowChartOffpageConnector">
            <a:avLst/>
          </a:prstGeom>
          <a:solidFill>
            <a:schemeClr val="accent5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9" name="图标"/>
          <p:cNvSpPr>
            <a:spLocks noChangeAspect="1" noEditPoints="1"/>
          </p:cNvSpPr>
          <p:nvPr/>
        </p:nvSpPr>
        <p:spPr bwMode="auto">
          <a:xfrm>
            <a:off x="10882838" y="4211150"/>
            <a:ext cx="592383" cy="530808"/>
          </a:xfrm>
          <a:custGeom>
            <a:avLst/>
            <a:gdLst>
              <a:gd name="T0" fmla="*/ 13 w 152"/>
              <a:gd name="T1" fmla="*/ 48 h 137"/>
              <a:gd name="T2" fmla="*/ 8 w 152"/>
              <a:gd name="T3" fmla="*/ 62 h 137"/>
              <a:gd name="T4" fmla="*/ 25 w 152"/>
              <a:gd name="T5" fmla="*/ 60 h 137"/>
              <a:gd name="T6" fmla="*/ 30 w 152"/>
              <a:gd name="T7" fmla="*/ 54 h 137"/>
              <a:gd name="T8" fmla="*/ 23 w 152"/>
              <a:gd name="T9" fmla="*/ 78 h 137"/>
              <a:gd name="T10" fmla="*/ 7 w 152"/>
              <a:gd name="T11" fmla="*/ 72 h 137"/>
              <a:gd name="T12" fmla="*/ 3 w 152"/>
              <a:gd name="T13" fmla="*/ 134 h 137"/>
              <a:gd name="T14" fmla="*/ 21 w 152"/>
              <a:gd name="T15" fmla="*/ 133 h 137"/>
              <a:gd name="T16" fmla="*/ 20 w 152"/>
              <a:gd name="T17" fmla="*/ 126 h 137"/>
              <a:gd name="T18" fmla="*/ 1 w 152"/>
              <a:gd name="T19" fmla="*/ 122 h 137"/>
              <a:gd name="T20" fmla="*/ 20 w 152"/>
              <a:gd name="T21" fmla="*/ 122 h 137"/>
              <a:gd name="T22" fmla="*/ 27 w 152"/>
              <a:gd name="T23" fmla="*/ 75 h 137"/>
              <a:gd name="T24" fmla="*/ 8 w 152"/>
              <a:gd name="T25" fmla="*/ 62 h 137"/>
              <a:gd name="T26" fmla="*/ 7 w 152"/>
              <a:gd name="T27" fmla="*/ 72 h 137"/>
              <a:gd name="T28" fmla="*/ 8 w 152"/>
              <a:gd name="T29" fmla="*/ 62 h 137"/>
              <a:gd name="T30" fmla="*/ 29 w 152"/>
              <a:gd name="T31" fmla="*/ 64 h 137"/>
              <a:gd name="T32" fmla="*/ 27 w 152"/>
              <a:gd name="T33" fmla="*/ 75 h 137"/>
              <a:gd name="T34" fmla="*/ 127 w 152"/>
              <a:gd name="T35" fmla="*/ 44 h 137"/>
              <a:gd name="T36" fmla="*/ 127 w 152"/>
              <a:gd name="T37" fmla="*/ 36 h 137"/>
              <a:gd name="T38" fmla="*/ 110 w 152"/>
              <a:gd name="T39" fmla="*/ 37 h 137"/>
              <a:gd name="T40" fmla="*/ 109 w 152"/>
              <a:gd name="T41" fmla="*/ 52 h 137"/>
              <a:gd name="T42" fmla="*/ 127 w 152"/>
              <a:gd name="T43" fmla="*/ 44 h 137"/>
              <a:gd name="T44" fmla="*/ 67 w 152"/>
              <a:gd name="T45" fmla="*/ 101 h 137"/>
              <a:gd name="T46" fmla="*/ 99 w 152"/>
              <a:gd name="T47" fmla="*/ 19 h 137"/>
              <a:gd name="T48" fmla="*/ 67 w 152"/>
              <a:gd name="T49" fmla="*/ 105 h 137"/>
              <a:gd name="T50" fmla="*/ 99 w 152"/>
              <a:gd name="T51" fmla="*/ 114 h 137"/>
              <a:gd name="T52" fmla="*/ 67 w 152"/>
              <a:gd name="T53" fmla="*/ 105 h 137"/>
              <a:gd name="T54" fmla="*/ 70 w 152"/>
              <a:gd name="T55" fmla="*/ 0 h 137"/>
              <a:gd name="T56" fmla="*/ 67 w 152"/>
              <a:gd name="T57" fmla="*/ 14 h 137"/>
              <a:gd name="T58" fmla="*/ 99 w 152"/>
              <a:gd name="T59" fmla="*/ 4 h 137"/>
              <a:gd name="T60" fmla="*/ 67 w 152"/>
              <a:gd name="T61" fmla="*/ 126 h 137"/>
              <a:gd name="T62" fmla="*/ 70 w 152"/>
              <a:gd name="T63" fmla="*/ 136 h 137"/>
              <a:gd name="T64" fmla="*/ 99 w 152"/>
              <a:gd name="T65" fmla="*/ 132 h 137"/>
              <a:gd name="T66" fmla="*/ 67 w 152"/>
              <a:gd name="T67" fmla="*/ 126 h 137"/>
              <a:gd name="T68" fmla="*/ 41 w 152"/>
              <a:gd name="T69" fmla="*/ 17 h 137"/>
              <a:gd name="T70" fmla="*/ 38 w 152"/>
              <a:gd name="T71" fmla="*/ 132 h 137"/>
              <a:gd name="T72" fmla="*/ 55 w 152"/>
              <a:gd name="T73" fmla="*/ 136 h 137"/>
              <a:gd name="T74" fmla="*/ 58 w 152"/>
              <a:gd name="T75" fmla="*/ 21 h 137"/>
              <a:gd name="T76" fmla="*/ 53 w 152"/>
              <a:gd name="T77" fmla="*/ 123 h 137"/>
              <a:gd name="T78" fmla="*/ 41 w 152"/>
              <a:gd name="T79" fmla="*/ 121 h 137"/>
              <a:gd name="T80" fmla="*/ 53 w 152"/>
              <a:gd name="T81" fmla="*/ 119 h 137"/>
              <a:gd name="T82" fmla="*/ 53 w 152"/>
              <a:gd name="T83" fmla="*/ 123 h 137"/>
              <a:gd name="T84" fmla="*/ 45 w 152"/>
              <a:gd name="T85" fmla="*/ 33 h 137"/>
              <a:gd name="T86" fmla="*/ 45 w 152"/>
              <a:gd name="T87" fmla="*/ 25 h 137"/>
              <a:gd name="T88" fmla="*/ 55 w 152"/>
              <a:gd name="T89" fmla="*/ 29 h 137"/>
              <a:gd name="T90" fmla="*/ 129 w 152"/>
              <a:gd name="T91" fmla="*/ 46 h 137"/>
              <a:gd name="T92" fmla="*/ 112 w 152"/>
              <a:gd name="T93" fmla="*/ 52 h 137"/>
              <a:gd name="T94" fmla="*/ 131 w 152"/>
              <a:gd name="T95" fmla="*/ 133 h 137"/>
              <a:gd name="T96" fmla="*/ 148 w 152"/>
              <a:gd name="T97" fmla="*/ 133 h 137"/>
              <a:gd name="T98" fmla="*/ 129 w 152"/>
              <a:gd name="T99" fmla="*/ 46 h 137"/>
              <a:gd name="T100" fmla="*/ 115 w 152"/>
              <a:gd name="T101" fmla="*/ 56 h 137"/>
              <a:gd name="T102" fmla="*/ 131 w 152"/>
              <a:gd name="T103" fmla="*/ 6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2" h="137">
                <a:moveTo>
                  <a:pt x="27" y="50"/>
                </a:moveTo>
                <a:cubicBezTo>
                  <a:pt x="13" y="48"/>
                  <a:pt x="13" y="48"/>
                  <a:pt x="13" y="48"/>
                </a:cubicBezTo>
                <a:cubicBezTo>
                  <a:pt x="11" y="48"/>
                  <a:pt x="9" y="50"/>
                  <a:pt x="9" y="5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0"/>
                  <a:pt x="10" y="59"/>
                  <a:pt x="12" y="59"/>
                </a:cubicBezTo>
                <a:cubicBezTo>
                  <a:pt x="25" y="60"/>
                  <a:pt x="25" y="60"/>
                  <a:pt x="25" y="60"/>
                </a:cubicBezTo>
                <a:cubicBezTo>
                  <a:pt x="27" y="61"/>
                  <a:pt x="29" y="62"/>
                  <a:pt x="29" y="6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52"/>
                  <a:pt x="29" y="50"/>
                  <a:pt x="27" y="50"/>
                </a:cubicBezTo>
                <a:close/>
                <a:moveTo>
                  <a:pt x="23" y="78"/>
                </a:moveTo>
                <a:cubicBezTo>
                  <a:pt x="10" y="76"/>
                  <a:pt x="10" y="76"/>
                  <a:pt x="10" y="76"/>
                </a:cubicBezTo>
                <a:cubicBezTo>
                  <a:pt x="8" y="76"/>
                  <a:pt x="7" y="74"/>
                  <a:pt x="7" y="72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33"/>
                  <a:pt x="1" y="134"/>
                  <a:pt x="3" y="134"/>
                </a:cubicBezTo>
                <a:cubicBezTo>
                  <a:pt x="17" y="136"/>
                  <a:pt x="17" y="136"/>
                  <a:pt x="17" y="136"/>
                </a:cubicBezTo>
                <a:cubicBezTo>
                  <a:pt x="19" y="136"/>
                  <a:pt x="20" y="135"/>
                  <a:pt x="21" y="133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21" y="125"/>
                  <a:pt x="21" y="126"/>
                  <a:pt x="20" y="126"/>
                </a:cubicBezTo>
                <a:cubicBezTo>
                  <a:pt x="2" y="124"/>
                  <a:pt x="2" y="124"/>
                  <a:pt x="2" y="124"/>
                </a:cubicBezTo>
                <a:cubicBezTo>
                  <a:pt x="2" y="124"/>
                  <a:pt x="1" y="123"/>
                  <a:pt x="1" y="122"/>
                </a:cubicBezTo>
                <a:cubicBezTo>
                  <a:pt x="1" y="121"/>
                  <a:pt x="2" y="120"/>
                  <a:pt x="3" y="121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1" y="123"/>
                  <a:pt x="22" y="123"/>
                  <a:pt x="22" y="12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6"/>
                  <a:pt x="25" y="78"/>
                  <a:pt x="23" y="78"/>
                </a:cubicBezTo>
                <a:close/>
                <a:moveTo>
                  <a:pt x="8" y="62"/>
                </a:moveTo>
                <a:cubicBezTo>
                  <a:pt x="7" y="72"/>
                  <a:pt x="7" y="72"/>
                  <a:pt x="7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lose/>
                <a:moveTo>
                  <a:pt x="27" y="75"/>
                </a:moveTo>
                <a:cubicBezTo>
                  <a:pt x="29" y="64"/>
                  <a:pt x="29" y="64"/>
                  <a:pt x="29" y="64"/>
                </a:cubicBezTo>
                <a:cubicBezTo>
                  <a:pt x="29" y="64"/>
                  <a:pt x="29" y="64"/>
                  <a:pt x="29" y="6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5"/>
                  <a:pt x="27" y="75"/>
                  <a:pt x="27" y="75"/>
                </a:cubicBezTo>
                <a:close/>
                <a:moveTo>
                  <a:pt x="127" y="44"/>
                </a:moveTo>
                <a:cubicBezTo>
                  <a:pt x="128" y="44"/>
                  <a:pt x="129" y="45"/>
                  <a:pt x="129" y="46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6" y="34"/>
                  <a:pt x="124" y="33"/>
                  <a:pt x="122" y="33"/>
                </a:cubicBezTo>
                <a:cubicBezTo>
                  <a:pt x="110" y="37"/>
                  <a:pt x="110" y="37"/>
                  <a:pt x="110" y="37"/>
                </a:cubicBezTo>
                <a:cubicBezTo>
                  <a:pt x="108" y="37"/>
                  <a:pt x="106" y="39"/>
                  <a:pt x="107" y="42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50"/>
                  <a:pt x="110" y="49"/>
                  <a:pt x="111" y="48"/>
                </a:cubicBezTo>
                <a:cubicBezTo>
                  <a:pt x="116" y="46"/>
                  <a:pt x="121" y="44"/>
                  <a:pt x="127" y="44"/>
                </a:cubicBezTo>
                <a:close/>
                <a:moveTo>
                  <a:pt x="67" y="19"/>
                </a:moveTo>
                <a:cubicBezTo>
                  <a:pt x="67" y="101"/>
                  <a:pt x="67" y="101"/>
                  <a:pt x="67" y="101"/>
                </a:cubicBezTo>
                <a:cubicBezTo>
                  <a:pt x="77" y="104"/>
                  <a:pt x="89" y="104"/>
                  <a:pt x="99" y="101"/>
                </a:cubicBezTo>
                <a:cubicBezTo>
                  <a:pt x="99" y="19"/>
                  <a:pt x="99" y="19"/>
                  <a:pt x="99" y="19"/>
                </a:cubicBezTo>
                <a:cubicBezTo>
                  <a:pt x="92" y="15"/>
                  <a:pt x="74" y="15"/>
                  <a:pt x="67" y="19"/>
                </a:cubicBezTo>
                <a:close/>
                <a:moveTo>
                  <a:pt x="67" y="105"/>
                </a:moveTo>
                <a:cubicBezTo>
                  <a:pt x="67" y="114"/>
                  <a:pt x="67" y="114"/>
                  <a:pt x="67" y="114"/>
                </a:cubicBezTo>
                <a:cubicBezTo>
                  <a:pt x="73" y="117"/>
                  <a:pt x="93" y="117"/>
                  <a:pt x="99" y="114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89" y="108"/>
                  <a:pt x="77" y="108"/>
                  <a:pt x="67" y="105"/>
                </a:cubicBezTo>
                <a:close/>
                <a:moveTo>
                  <a:pt x="96" y="0"/>
                </a:moveTo>
                <a:cubicBezTo>
                  <a:pt x="70" y="0"/>
                  <a:pt x="70" y="0"/>
                  <a:pt x="70" y="0"/>
                </a:cubicBezTo>
                <a:cubicBezTo>
                  <a:pt x="68" y="0"/>
                  <a:pt x="67" y="2"/>
                  <a:pt x="67" y="4"/>
                </a:cubicBezTo>
                <a:cubicBezTo>
                  <a:pt x="67" y="14"/>
                  <a:pt x="67" y="14"/>
                  <a:pt x="67" y="14"/>
                </a:cubicBezTo>
                <a:cubicBezTo>
                  <a:pt x="73" y="11"/>
                  <a:pt x="93" y="11"/>
                  <a:pt x="99" y="14"/>
                </a:cubicBezTo>
                <a:cubicBezTo>
                  <a:pt x="99" y="4"/>
                  <a:pt x="99" y="4"/>
                  <a:pt x="99" y="4"/>
                </a:cubicBezTo>
                <a:cubicBezTo>
                  <a:pt x="99" y="2"/>
                  <a:pt x="98" y="0"/>
                  <a:pt x="96" y="0"/>
                </a:cubicBezTo>
                <a:close/>
                <a:moveTo>
                  <a:pt x="67" y="126"/>
                </a:moveTo>
                <a:cubicBezTo>
                  <a:pt x="67" y="132"/>
                  <a:pt x="67" y="132"/>
                  <a:pt x="67" y="132"/>
                </a:cubicBezTo>
                <a:cubicBezTo>
                  <a:pt x="67" y="134"/>
                  <a:pt x="68" y="136"/>
                  <a:pt x="7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98" y="136"/>
                  <a:pt x="99" y="134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6" y="128"/>
                  <a:pt x="70" y="128"/>
                  <a:pt x="67" y="126"/>
                </a:cubicBezTo>
                <a:close/>
                <a:moveTo>
                  <a:pt x="55" y="17"/>
                </a:moveTo>
                <a:cubicBezTo>
                  <a:pt x="41" y="17"/>
                  <a:pt x="41" y="17"/>
                  <a:pt x="41" y="17"/>
                </a:cubicBezTo>
                <a:cubicBezTo>
                  <a:pt x="39" y="17"/>
                  <a:pt x="38" y="18"/>
                  <a:pt x="38" y="21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4"/>
                  <a:pt x="39" y="136"/>
                  <a:pt x="41" y="136"/>
                </a:cubicBezTo>
                <a:cubicBezTo>
                  <a:pt x="55" y="136"/>
                  <a:pt x="55" y="136"/>
                  <a:pt x="55" y="136"/>
                </a:cubicBezTo>
                <a:cubicBezTo>
                  <a:pt x="57" y="136"/>
                  <a:pt x="58" y="134"/>
                  <a:pt x="58" y="132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18"/>
                  <a:pt x="57" y="17"/>
                  <a:pt x="55" y="17"/>
                </a:cubicBezTo>
                <a:close/>
                <a:moveTo>
                  <a:pt x="53" y="123"/>
                </a:moveTo>
                <a:cubicBezTo>
                  <a:pt x="43" y="123"/>
                  <a:pt x="43" y="123"/>
                  <a:pt x="43" y="123"/>
                </a:cubicBezTo>
                <a:cubicBezTo>
                  <a:pt x="42" y="123"/>
                  <a:pt x="41" y="123"/>
                  <a:pt x="41" y="121"/>
                </a:cubicBezTo>
                <a:cubicBezTo>
                  <a:pt x="41" y="120"/>
                  <a:pt x="42" y="119"/>
                  <a:pt x="43" y="119"/>
                </a:cubicBezTo>
                <a:cubicBezTo>
                  <a:pt x="53" y="119"/>
                  <a:pt x="53" y="119"/>
                  <a:pt x="53" y="119"/>
                </a:cubicBezTo>
                <a:cubicBezTo>
                  <a:pt x="54" y="119"/>
                  <a:pt x="55" y="120"/>
                  <a:pt x="55" y="121"/>
                </a:cubicBezTo>
                <a:cubicBezTo>
                  <a:pt x="55" y="123"/>
                  <a:pt x="54" y="123"/>
                  <a:pt x="53" y="123"/>
                </a:cubicBezTo>
                <a:close/>
                <a:moveTo>
                  <a:pt x="51" y="33"/>
                </a:moveTo>
                <a:cubicBezTo>
                  <a:pt x="45" y="33"/>
                  <a:pt x="45" y="33"/>
                  <a:pt x="45" y="33"/>
                </a:cubicBezTo>
                <a:cubicBezTo>
                  <a:pt x="43" y="33"/>
                  <a:pt x="41" y="31"/>
                  <a:pt x="41" y="29"/>
                </a:cubicBezTo>
                <a:cubicBezTo>
                  <a:pt x="41" y="27"/>
                  <a:pt x="43" y="25"/>
                  <a:pt x="45" y="25"/>
                </a:cubicBezTo>
                <a:cubicBezTo>
                  <a:pt x="51" y="25"/>
                  <a:pt x="51" y="25"/>
                  <a:pt x="51" y="25"/>
                </a:cubicBezTo>
                <a:cubicBezTo>
                  <a:pt x="53" y="25"/>
                  <a:pt x="55" y="27"/>
                  <a:pt x="55" y="29"/>
                </a:cubicBezTo>
                <a:cubicBezTo>
                  <a:pt x="55" y="31"/>
                  <a:pt x="53" y="33"/>
                  <a:pt x="51" y="33"/>
                </a:cubicBezTo>
                <a:close/>
                <a:moveTo>
                  <a:pt x="129" y="46"/>
                </a:moveTo>
                <a:cubicBezTo>
                  <a:pt x="130" y="47"/>
                  <a:pt x="129" y="48"/>
                  <a:pt x="128" y="48"/>
                </a:cubicBezTo>
                <a:cubicBezTo>
                  <a:pt x="122" y="48"/>
                  <a:pt x="117" y="50"/>
                  <a:pt x="112" y="52"/>
                </a:cubicBezTo>
                <a:cubicBezTo>
                  <a:pt x="111" y="53"/>
                  <a:pt x="110" y="53"/>
                  <a:pt x="109" y="52"/>
                </a:cubicBezTo>
                <a:cubicBezTo>
                  <a:pt x="131" y="133"/>
                  <a:pt x="131" y="133"/>
                  <a:pt x="131" y="133"/>
                </a:cubicBezTo>
                <a:cubicBezTo>
                  <a:pt x="132" y="135"/>
                  <a:pt x="134" y="137"/>
                  <a:pt x="136" y="136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50" y="132"/>
                  <a:pt x="152" y="130"/>
                  <a:pt x="151" y="128"/>
                </a:cubicBezTo>
                <a:lnTo>
                  <a:pt x="129" y="46"/>
                </a:lnTo>
                <a:close/>
                <a:moveTo>
                  <a:pt x="119" y="72"/>
                </a:moveTo>
                <a:cubicBezTo>
                  <a:pt x="115" y="56"/>
                  <a:pt x="115" y="56"/>
                  <a:pt x="115" y="56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31" y="69"/>
                  <a:pt x="131" y="69"/>
                  <a:pt x="131" y="69"/>
                </a:cubicBezTo>
                <a:lnTo>
                  <a:pt x="119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8" name="图标"/>
          <p:cNvSpPr>
            <a:spLocks noChangeAspect="1" noEditPoints="1"/>
          </p:cNvSpPr>
          <p:nvPr/>
        </p:nvSpPr>
        <p:spPr bwMode="auto">
          <a:xfrm>
            <a:off x="8072511" y="4183707"/>
            <a:ext cx="592383" cy="591491"/>
          </a:xfrm>
          <a:custGeom>
            <a:avLst/>
            <a:gdLst>
              <a:gd name="T0" fmla="*/ 9608 w 10667"/>
              <a:gd name="T1" fmla="*/ 4056 h 10667"/>
              <a:gd name="T2" fmla="*/ 9642 w 10667"/>
              <a:gd name="T3" fmla="*/ 4561 h 10667"/>
              <a:gd name="T4" fmla="*/ 9398 w 10667"/>
              <a:gd name="T5" fmla="*/ 5365 h 10667"/>
              <a:gd name="T6" fmla="*/ 9237 w 10667"/>
              <a:gd name="T7" fmla="*/ 4433 h 10667"/>
              <a:gd name="T8" fmla="*/ 8869 w 10667"/>
              <a:gd name="T9" fmla="*/ 4582 h 10667"/>
              <a:gd name="T10" fmla="*/ 8709 w 10667"/>
              <a:gd name="T11" fmla="*/ 5514 h 10667"/>
              <a:gd name="T12" fmla="*/ 8952 w 10667"/>
              <a:gd name="T13" fmla="*/ 5395 h 10667"/>
              <a:gd name="T14" fmla="*/ 8998 w 10667"/>
              <a:gd name="T15" fmla="*/ 6944 h 10667"/>
              <a:gd name="T16" fmla="*/ 9239 w 10667"/>
              <a:gd name="T17" fmla="*/ 5720 h 10667"/>
              <a:gd name="T18" fmla="*/ 9377 w 10667"/>
              <a:gd name="T19" fmla="*/ 6807 h 10667"/>
              <a:gd name="T20" fmla="*/ 9687 w 10667"/>
              <a:gd name="T21" fmla="*/ 6787 h 10667"/>
              <a:gd name="T22" fmla="*/ 9559 w 10667"/>
              <a:gd name="T23" fmla="*/ 4821 h 10667"/>
              <a:gd name="T24" fmla="*/ 9939 w 10667"/>
              <a:gd name="T25" fmla="*/ 5391 h 10667"/>
              <a:gd name="T26" fmla="*/ 6566 w 10667"/>
              <a:gd name="T27" fmla="*/ 1130 h 10667"/>
              <a:gd name="T28" fmla="*/ 5448 w 10667"/>
              <a:gd name="T29" fmla="*/ 2261 h 10667"/>
              <a:gd name="T30" fmla="*/ 7197 w 10667"/>
              <a:gd name="T31" fmla="*/ 8282 h 10667"/>
              <a:gd name="T32" fmla="*/ 6553 w 10667"/>
              <a:gd name="T33" fmla="*/ 5860 h 10667"/>
              <a:gd name="T34" fmla="*/ 6867 w 10667"/>
              <a:gd name="T35" fmla="*/ 5540 h 10667"/>
              <a:gd name="T36" fmla="*/ 6677 w 10667"/>
              <a:gd name="T37" fmla="*/ 2794 h 10667"/>
              <a:gd name="T38" fmla="*/ 5875 w 10667"/>
              <a:gd name="T39" fmla="*/ 5440 h 10667"/>
              <a:gd name="T40" fmla="*/ 5344 w 10667"/>
              <a:gd name="T41" fmla="*/ 2372 h 10667"/>
              <a:gd name="T42" fmla="*/ 4134 w 10667"/>
              <a:gd name="T43" fmla="*/ 2863 h 10667"/>
              <a:gd name="T44" fmla="*/ 3606 w 10667"/>
              <a:gd name="T45" fmla="*/ 5931 h 10667"/>
              <a:gd name="T46" fmla="*/ 4406 w 10667"/>
              <a:gd name="T47" fmla="*/ 5536 h 10667"/>
              <a:gd name="T48" fmla="*/ 3036 w 10667"/>
              <a:gd name="T49" fmla="*/ 8836 h 10667"/>
              <a:gd name="T50" fmla="*/ 1301 w 10667"/>
              <a:gd name="T51" fmla="*/ 9187 h 10667"/>
              <a:gd name="T52" fmla="*/ 3942 w 10667"/>
              <a:gd name="T53" fmla="*/ 10566 h 10667"/>
              <a:gd name="T54" fmla="*/ 8368 w 10667"/>
              <a:gd name="T55" fmla="*/ 10227 h 10667"/>
              <a:gd name="T56" fmla="*/ 5409 w 10667"/>
              <a:gd name="T57" fmla="*/ 9687 h 10667"/>
              <a:gd name="T58" fmla="*/ 5462 w 10667"/>
              <a:gd name="T59" fmla="*/ 6588 h 10667"/>
              <a:gd name="T60" fmla="*/ 5409 w 10667"/>
              <a:gd name="T61" fmla="*/ 9687 h 10667"/>
              <a:gd name="T62" fmla="*/ 9674 w 10667"/>
              <a:gd name="T63" fmla="*/ 7185 h 10667"/>
              <a:gd name="T64" fmla="*/ 9255 w 10667"/>
              <a:gd name="T65" fmla="*/ 7228 h 10667"/>
              <a:gd name="T66" fmla="*/ 8691 w 10667"/>
              <a:gd name="T67" fmla="*/ 6602 h 10667"/>
              <a:gd name="T68" fmla="*/ 10667 w 10667"/>
              <a:gd name="T69" fmla="*/ 7058 h 10667"/>
              <a:gd name="T70" fmla="*/ 1068 w 10667"/>
              <a:gd name="T71" fmla="*/ 4056 h 10667"/>
              <a:gd name="T72" fmla="*/ 1407 w 10667"/>
              <a:gd name="T73" fmla="*/ 4399 h 10667"/>
              <a:gd name="T74" fmla="*/ 1620 w 10667"/>
              <a:gd name="T75" fmla="*/ 4469 h 10667"/>
              <a:gd name="T76" fmla="*/ 1410 w 10667"/>
              <a:gd name="T77" fmla="*/ 5515 h 10667"/>
              <a:gd name="T78" fmla="*/ 1189 w 10667"/>
              <a:gd name="T79" fmla="*/ 4467 h 10667"/>
              <a:gd name="T80" fmla="*/ 728 w 10667"/>
              <a:gd name="T81" fmla="*/ 5387 h 10667"/>
              <a:gd name="T82" fmla="*/ 967 w 10667"/>
              <a:gd name="T83" fmla="*/ 5399 h 10667"/>
              <a:gd name="T84" fmla="*/ 1088 w 10667"/>
              <a:gd name="T85" fmla="*/ 5407 h 10667"/>
              <a:gd name="T86" fmla="*/ 1148 w 10667"/>
              <a:gd name="T87" fmla="*/ 6944 h 10667"/>
              <a:gd name="T88" fmla="*/ 1411 w 10667"/>
              <a:gd name="T89" fmla="*/ 5714 h 10667"/>
              <a:gd name="T90" fmla="*/ 1671 w 10667"/>
              <a:gd name="T91" fmla="*/ 6954 h 10667"/>
              <a:gd name="T92" fmla="*/ 1743 w 10667"/>
              <a:gd name="T93" fmla="*/ 5493 h 10667"/>
              <a:gd name="T94" fmla="*/ 1838 w 10667"/>
              <a:gd name="T95" fmla="*/ 5396 h 10667"/>
              <a:gd name="T96" fmla="*/ 1780 w 10667"/>
              <a:gd name="T97" fmla="*/ 4561 h 10667"/>
              <a:gd name="T98" fmla="*/ 1813 w 10667"/>
              <a:gd name="T99" fmla="*/ 7185 h 10667"/>
              <a:gd name="T100" fmla="*/ 1394 w 10667"/>
              <a:gd name="T101" fmla="*/ 7228 h 10667"/>
              <a:gd name="T102" fmla="*/ 830 w 10667"/>
              <a:gd name="T103" fmla="*/ 6602 h 10667"/>
              <a:gd name="T104" fmla="*/ 2805 w 10667"/>
              <a:gd name="T105" fmla="*/ 7058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667" h="10667">
                <a:moveTo>
                  <a:pt x="8929" y="4056"/>
                </a:moveTo>
                <a:cubicBezTo>
                  <a:pt x="8929" y="3866"/>
                  <a:pt x="9081" y="3713"/>
                  <a:pt x="9268" y="3713"/>
                </a:cubicBezTo>
                <a:cubicBezTo>
                  <a:pt x="9456" y="3713"/>
                  <a:pt x="9608" y="3866"/>
                  <a:pt x="9608" y="4056"/>
                </a:cubicBezTo>
                <a:cubicBezTo>
                  <a:pt x="9608" y="4246"/>
                  <a:pt x="9456" y="4399"/>
                  <a:pt x="9268" y="4399"/>
                </a:cubicBezTo>
                <a:cubicBezTo>
                  <a:pt x="9081" y="4399"/>
                  <a:pt x="8929" y="4246"/>
                  <a:pt x="8929" y="4056"/>
                </a:cubicBezTo>
                <a:close/>
                <a:moveTo>
                  <a:pt x="9642" y="4561"/>
                </a:moveTo>
                <a:cubicBezTo>
                  <a:pt x="9592" y="4523"/>
                  <a:pt x="9541" y="4489"/>
                  <a:pt x="9482" y="4469"/>
                </a:cubicBezTo>
                <a:cubicBezTo>
                  <a:pt x="9427" y="4449"/>
                  <a:pt x="9369" y="4439"/>
                  <a:pt x="9310" y="4434"/>
                </a:cubicBezTo>
                <a:lnTo>
                  <a:pt x="9398" y="5365"/>
                </a:lnTo>
                <a:lnTo>
                  <a:pt x="9272" y="5515"/>
                </a:lnTo>
                <a:lnTo>
                  <a:pt x="9127" y="5365"/>
                </a:lnTo>
                <a:lnTo>
                  <a:pt x="9237" y="4433"/>
                </a:lnTo>
                <a:cubicBezTo>
                  <a:pt x="9173" y="4435"/>
                  <a:pt x="9110" y="4446"/>
                  <a:pt x="9050" y="4467"/>
                </a:cubicBezTo>
                <a:cubicBezTo>
                  <a:pt x="9025" y="4476"/>
                  <a:pt x="9002" y="4487"/>
                  <a:pt x="8979" y="4500"/>
                </a:cubicBezTo>
                <a:cubicBezTo>
                  <a:pt x="8940" y="4523"/>
                  <a:pt x="8903" y="4551"/>
                  <a:pt x="8869" y="4582"/>
                </a:cubicBezTo>
                <a:cubicBezTo>
                  <a:pt x="8700" y="4734"/>
                  <a:pt x="8609" y="4997"/>
                  <a:pt x="8589" y="5387"/>
                </a:cubicBezTo>
                <a:cubicBezTo>
                  <a:pt x="8586" y="5454"/>
                  <a:pt x="8637" y="5511"/>
                  <a:pt x="8703" y="5514"/>
                </a:cubicBezTo>
                <a:cubicBezTo>
                  <a:pt x="8705" y="5514"/>
                  <a:pt x="8707" y="5514"/>
                  <a:pt x="8709" y="5514"/>
                </a:cubicBezTo>
                <a:cubicBezTo>
                  <a:pt x="8772" y="5514"/>
                  <a:pt x="8825" y="5464"/>
                  <a:pt x="8828" y="5399"/>
                </a:cubicBezTo>
                <a:cubicBezTo>
                  <a:pt x="8842" y="5135"/>
                  <a:pt x="8893" y="4938"/>
                  <a:pt x="8978" y="4821"/>
                </a:cubicBezTo>
                <a:cubicBezTo>
                  <a:pt x="8972" y="4944"/>
                  <a:pt x="8961" y="5167"/>
                  <a:pt x="8952" y="5395"/>
                </a:cubicBezTo>
                <a:cubicBezTo>
                  <a:pt x="8951" y="5399"/>
                  <a:pt x="8950" y="5403"/>
                  <a:pt x="8950" y="5407"/>
                </a:cubicBezTo>
                <a:lnTo>
                  <a:pt x="8854" y="6776"/>
                </a:lnTo>
                <a:cubicBezTo>
                  <a:pt x="8848" y="6863"/>
                  <a:pt x="8912" y="6938"/>
                  <a:pt x="8998" y="6944"/>
                </a:cubicBezTo>
                <a:cubicBezTo>
                  <a:pt x="9002" y="6944"/>
                  <a:pt x="9005" y="6944"/>
                  <a:pt x="9009" y="6944"/>
                </a:cubicBezTo>
                <a:cubicBezTo>
                  <a:pt x="9090" y="6944"/>
                  <a:pt x="9158" y="6881"/>
                  <a:pt x="9163" y="6798"/>
                </a:cubicBezTo>
                <a:lnTo>
                  <a:pt x="9239" y="5720"/>
                </a:lnTo>
                <a:cubicBezTo>
                  <a:pt x="9251" y="5717"/>
                  <a:pt x="9262" y="5714"/>
                  <a:pt x="9273" y="5714"/>
                </a:cubicBezTo>
                <a:cubicBezTo>
                  <a:pt x="9284" y="5714"/>
                  <a:pt x="9296" y="5716"/>
                  <a:pt x="9307" y="5717"/>
                </a:cubicBezTo>
                <a:lnTo>
                  <a:pt x="9377" y="6807"/>
                </a:lnTo>
                <a:cubicBezTo>
                  <a:pt x="9382" y="6890"/>
                  <a:pt x="9451" y="6954"/>
                  <a:pt x="9532" y="6954"/>
                </a:cubicBezTo>
                <a:cubicBezTo>
                  <a:pt x="9535" y="6954"/>
                  <a:pt x="9539" y="6954"/>
                  <a:pt x="9542" y="6954"/>
                </a:cubicBezTo>
                <a:cubicBezTo>
                  <a:pt x="9628" y="6948"/>
                  <a:pt x="9692" y="6873"/>
                  <a:pt x="9687" y="6787"/>
                </a:cubicBezTo>
                <a:lnTo>
                  <a:pt x="9604" y="5493"/>
                </a:lnTo>
                <a:cubicBezTo>
                  <a:pt x="9604" y="5486"/>
                  <a:pt x="9602" y="5479"/>
                  <a:pt x="9601" y="5472"/>
                </a:cubicBezTo>
                <a:cubicBezTo>
                  <a:pt x="9594" y="5274"/>
                  <a:pt x="9571" y="4981"/>
                  <a:pt x="9559" y="4821"/>
                </a:cubicBezTo>
                <a:cubicBezTo>
                  <a:pt x="9645" y="4939"/>
                  <a:pt x="9694" y="5134"/>
                  <a:pt x="9700" y="5396"/>
                </a:cubicBezTo>
                <a:cubicBezTo>
                  <a:pt x="9701" y="5462"/>
                  <a:pt x="9754" y="5514"/>
                  <a:pt x="9822" y="5514"/>
                </a:cubicBezTo>
                <a:cubicBezTo>
                  <a:pt x="9888" y="5513"/>
                  <a:pt x="9940" y="5458"/>
                  <a:pt x="9939" y="5391"/>
                </a:cubicBezTo>
                <a:cubicBezTo>
                  <a:pt x="9931" y="4988"/>
                  <a:pt x="9831" y="4709"/>
                  <a:pt x="9642" y="4561"/>
                </a:cubicBezTo>
                <a:close/>
                <a:moveTo>
                  <a:pt x="5448" y="2261"/>
                </a:moveTo>
                <a:cubicBezTo>
                  <a:pt x="6065" y="2261"/>
                  <a:pt x="6566" y="1755"/>
                  <a:pt x="6566" y="1130"/>
                </a:cubicBezTo>
                <a:cubicBezTo>
                  <a:pt x="6566" y="506"/>
                  <a:pt x="6065" y="0"/>
                  <a:pt x="5448" y="0"/>
                </a:cubicBezTo>
                <a:cubicBezTo>
                  <a:pt x="4832" y="0"/>
                  <a:pt x="4332" y="506"/>
                  <a:pt x="4332" y="1130"/>
                </a:cubicBezTo>
                <a:cubicBezTo>
                  <a:pt x="4332" y="1755"/>
                  <a:pt x="4832" y="2261"/>
                  <a:pt x="5448" y="2261"/>
                </a:cubicBezTo>
                <a:close/>
                <a:moveTo>
                  <a:pt x="9566" y="9187"/>
                </a:moveTo>
                <a:cubicBezTo>
                  <a:pt x="9566" y="8589"/>
                  <a:pt x="8569" y="8079"/>
                  <a:pt x="7146" y="7846"/>
                </a:cubicBezTo>
                <a:lnTo>
                  <a:pt x="7197" y="8282"/>
                </a:lnTo>
                <a:cubicBezTo>
                  <a:pt x="7559" y="8431"/>
                  <a:pt x="7781" y="8624"/>
                  <a:pt x="7781" y="8836"/>
                </a:cubicBezTo>
                <a:cubicBezTo>
                  <a:pt x="7781" y="9120"/>
                  <a:pt x="7386" y="9369"/>
                  <a:pt x="6788" y="9523"/>
                </a:cubicBezTo>
                <a:lnTo>
                  <a:pt x="6553" y="5860"/>
                </a:lnTo>
                <a:cubicBezTo>
                  <a:pt x="6552" y="5836"/>
                  <a:pt x="6547" y="5814"/>
                  <a:pt x="6542" y="5791"/>
                </a:cubicBezTo>
                <a:cubicBezTo>
                  <a:pt x="6519" y="5139"/>
                  <a:pt x="6446" y="4174"/>
                  <a:pt x="6403" y="3649"/>
                </a:cubicBezTo>
                <a:cubicBezTo>
                  <a:pt x="6689" y="4036"/>
                  <a:pt x="6850" y="4677"/>
                  <a:pt x="6867" y="5540"/>
                </a:cubicBezTo>
                <a:cubicBezTo>
                  <a:pt x="6872" y="5758"/>
                  <a:pt x="7047" y="5931"/>
                  <a:pt x="7269" y="5931"/>
                </a:cubicBezTo>
                <a:cubicBezTo>
                  <a:pt x="7487" y="5926"/>
                  <a:pt x="7660" y="5744"/>
                  <a:pt x="7655" y="5524"/>
                </a:cubicBezTo>
                <a:cubicBezTo>
                  <a:pt x="7628" y="4200"/>
                  <a:pt x="7299" y="3281"/>
                  <a:pt x="6677" y="2794"/>
                </a:cubicBezTo>
                <a:cubicBezTo>
                  <a:pt x="6515" y="2666"/>
                  <a:pt x="6346" y="2557"/>
                  <a:pt x="6150" y="2489"/>
                </a:cubicBezTo>
                <a:cubicBezTo>
                  <a:pt x="5969" y="2425"/>
                  <a:pt x="5778" y="2390"/>
                  <a:pt x="5587" y="2376"/>
                </a:cubicBezTo>
                <a:lnTo>
                  <a:pt x="5875" y="5440"/>
                </a:lnTo>
                <a:lnTo>
                  <a:pt x="5459" y="5934"/>
                </a:lnTo>
                <a:lnTo>
                  <a:pt x="4983" y="5440"/>
                </a:lnTo>
                <a:lnTo>
                  <a:pt x="5344" y="2372"/>
                </a:lnTo>
                <a:cubicBezTo>
                  <a:pt x="5135" y="2379"/>
                  <a:pt x="4926" y="2413"/>
                  <a:pt x="4729" y="2484"/>
                </a:cubicBezTo>
                <a:cubicBezTo>
                  <a:pt x="4648" y="2513"/>
                  <a:pt x="4570" y="2548"/>
                  <a:pt x="4496" y="2592"/>
                </a:cubicBezTo>
                <a:cubicBezTo>
                  <a:pt x="4366" y="2669"/>
                  <a:pt x="4247" y="2762"/>
                  <a:pt x="4134" y="2863"/>
                </a:cubicBezTo>
                <a:cubicBezTo>
                  <a:pt x="3578" y="3362"/>
                  <a:pt x="3276" y="4228"/>
                  <a:pt x="3213" y="5512"/>
                </a:cubicBezTo>
                <a:cubicBezTo>
                  <a:pt x="3202" y="5732"/>
                  <a:pt x="3369" y="5919"/>
                  <a:pt x="3586" y="5930"/>
                </a:cubicBezTo>
                <a:cubicBezTo>
                  <a:pt x="3593" y="5931"/>
                  <a:pt x="3600" y="5931"/>
                  <a:pt x="3606" y="5931"/>
                </a:cubicBezTo>
                <a:cubicBezTo>
                  <a:pt x="3815" y="5931"/>
                  <a:pt x="3989" y="5765"/>
                  <a:pt x="4000" y="5552"/>
                </a:cubicBezTo>
                <a:cubicBezTo>
                  <a:pt x="4043" y="4683"/>
                  <a:pt x="4213" y="4034"/>
                  <a:pt x="4493" y="3649"/>
                </a:cubicBezTo>
                <a:cubicBezTo>
                  <a:pt x="4473" y="4053"/>
                  <a:pt x="4437" y="4787"/>
                  <a:pt x="4406" y="5536"/>
                </a:cubicBezTo>
                <a:cubicBezTo>
                  <a:pt x="4404" y="5550"/>
                  <a:pt x="4400" y="5563"/>
                  <a:pt x="4399" y="5577"/>
                </a:cubicBezTo>
                <a:lnTo>
                  <a:pt x="4121" y="9550"/>
                </a:lnTo>
                <a:cubicBezTo>
                  <a:pt x="3469" y="9398"/>
                  <a:pt x="3036" y="9136"/>
                  <a:pt x="3036" y="8836"/>
                </a:cubicBezTo>
                <a:cubicBezTo>
                  <a:pt x="3036" y="8606"/>
                  <a:pt x="3298" y="8398"/>
                  <a:pt x="3715" y="8245"/>
                </a:cubicBezTo>
                <a:lnTo>
                  <a:pt x="3745" y="7843"/>
                </a:lnTo>
                <a:cubicBezTo>
                  <a:pt x="2309" y="8075"/>
                  <a:pt x="1301" y="8586"/>
                  <a:pt x="1301" y="9187"/>
                </a:cubicBezTo>
                <a:cubicBezTo>
                  <a:pt x="1301" y="9666"/>
                  <a:pt x="1867" y="9963"/>
                  <a:pt x="2241" y="10125"/>
                </a:cubicBezTo>
                <a:cubicBezTo>
                  <a:pt x="2579" y="10272"/>
                  <a:pt x="2936" y="10374"/>
                  <a:pt x="3295" y="10452"/>
                </a:cubicBezTo>
                <a:cubicBezTo>
                  <a:pt x="3509" y="10498"/>
                  <a:pt x="3725" y="10536"/>
                  <a:pt x="3942" y="10566"/>
                </a:cubicBezTo>
                <a:cubicBezTo>
                  <a:pt x="4438" y="10635"/>
                  <a:pt x="4931" y="10667"/>
                  <a:pt x="5434" y="10667"/>
                </a:cubicBezTo>
                <a:cubicBezTo>
                  <a:pt x="5609" y="10667"/>
                  <a:pt x="5784" y="10662"/>
                  <a:pt x="5959" y="10654"/>
                </a:cubicBezTo>
                <a:cubicBezTo>
                  <a:pt x="6767" y="10615"/>
                  <a:pt x="7596" y="10506"/>
                  <a:pt x="8368" y="10227"/>
                </a:cubicBezTo>
                <a:cubicBezTo>
                  <a:pt x="8794" y="10073"/>
                  <a:pt x="9463" y="9799"/>
                  <a:pt x="9557" y="9286"/>
                </a:cubicBezTo>
                <a:cubicBezTo>
                  <a:pt x="9563" y="9253"/>
                  <a:pt x="9566" y="9220"/>
                  <a:pt x="9566" y="9187"/>
                </a:cubicBezTo>
                <a:close/>
                <a:moveTo>
                  <a:pt x="5409" y="9687"/>
                </a:moveTo>
                <a:cubicBezTo>
                  <a:pt x="5316" y="9687"/>
                  <a:pt x="5226" y="9685"/>
                  <a:pt x="5136" y="9681"/>
                </a:cubicBezTo>
                <a:lnTo>
                  <a:pt x="5351" y="6608"/>
                </a:lnTo>
                <a:cubicBezTo>
                  <a:pt x="5390" y="6597"/>
                  <a:pt x="5429" y="6588"/>
                  <a:pt x="5462" y="6588"/>
                </a:cubicBezTo>
                <a:cubicBezTo>
                  <a:pt x="5501" y="6588"/>
                  <a:pt x="5539" y="6595"/>
                  <a:pt x="5577" y="6599"/>
                </a:cubicBezTo>
                <a:lnTo>
                  <a:pt x="5773" y="9671"/>
                </a:lnTo>
                <a:cubicBezTo>
                  <a:pt x="5653" y="9678"/>
                  <a:pt x="5535" y="9687"/>
                  <a:pt x="5409" y="9687"/>
                </a:cubicBezTo>
                <a:close/>
                <a:moveTo>
                  <a:pt x="9863" y="6751"/>
                </a:moveTo>
                <a:cubicBezTo>
                  <a:pt x="9985" y="6801"/>
                  <a:pt x="10061" y="6867"/>
                  <a:pt x="10061" y="6939"/>
                </a:cubicBezTo>
                <a:cubicBezTo>
                  <a:pt x="10061" y="7043"/>
                  <a:pt x="9905" y="7134"/>
                  <a:pt x="9674" y="7185"/>
                </a:cubicBezTo>
                <a:cubicBezTo>
                  <a:pt x="9657" y="7190"/>
                  <a:pt x="9638" y="7195"/>
                  <a:pt x="9619" y="7197"/>
                </a:cubicBezTo>
                <a:cubicBezTo>
                  <a:pt x="9614" y="7198"/>
                  <a:pt x="9609" y="7198"/>
                  <a:pt x="9605" y="7198"/>
                </a:cubicBezTo>
                <a:cubicBezTo>
                  <a:pt x="9499" y="7217"/>
                  <a:pt x="9382" y="7228"/>
                  <a:pt x="9255" y="7228"/>
                </a:cubicBezTo>
                <a:cubicBezTo>
                  <a:pt x="8811" y="7228"/>
                  <a:pt x="8451" y="7098"/>
                  <a:pt x="8451" y="6939"/>
                </a:cubicBezTo>
                <a:cubicBezTo>
                  <a:pt x="8451" y="6861"/>
                  <a:pt x="8539" y="6790"/>
                  <a:pt x="8681" y="6739"/>
                </a:cubicBezTo>
                <a:lnTo>
                  <a:pt x="8691" y="6602"/>
                </a:lnTo>
                <a:cubicBezTo>
                  <a:pt x="8203" y="6681"/>
                  <a:pt x="7861" y="6854"/>
                  <a:pt x="7861" y="7058"/>
                </a:cubicBezTo>
                <a:cubicBezTo>
                  <a:pt x="7861" y="7335"/>
                  <a:pt x="8489" y="7560"/>
                  <a:pt x="9264" y="7560"/>
                </a:cubicBezTo>
                <a:cubicBezTo>
                  <a:pt x="10039" y="7560"/>
                  <a:pt x="10667" y="7335"/>
                  <a:pt x="10667" y="7058"/>
                </a:cubicBezTo>
                <a:cubicBezTo>
                  <a:pt x="10667" y="6855"/>
                  <a:pt x="10328" y="6682"/>
                  <a:pt x="9845" y="6603"/>
                </a:cubicBezTo>
                <a:lnTo>
                  <a:pt x="9863" y="6751"/>
                </a:lnTo>
                <a:close/>
                <a:moveTo>
                  <a:pt x="1068" y="4056"/>
                </a:moveTo>
                <a:cubicBezTo>
                  <a:pt x="1068" y="3866"/>
                  <a:pt x="1220" y="3713"/>
                  <a:pt x="1407" y="3713"/>
                </a:cubicBezTo>
                <a:cubicBezTo>
                  <a:pt x="1594" y="3713"/>
                  <a:pt x="1747" y="3866"/>
                  <a:pt x="1747" y="4056"/>
                </a:cubicBezTo>
                <a:cubicBezTo>
                  <a:pt x="1747" y="4246"/>
                  <a:pt x="1594" y="4399"/>
                  <a:pt x="1407" y="4399"/>
                </a:cubicBezTo>
                <a:cubicBezTo>
                  <a:pt x="1220" y="4399"/>
                  <a:pt x="1068" y="4246"/>
                  <a:pt x="1068" y="4056"/>
                </a:cubicBezTo>
                <a:close/>
                <a:moveTo>
                  <a:pt x="1780" y="4561"/>
                </a:moveTo>
                <a:cubicBezTo>
                  <a:pt x="1731" y="4523"/>
                  <a:pt x="1680" y="4489"/>
                  <a:pt x="1620" y="4469"/>
                </a:cubicBezTo>
                <a:cubicBezTo>
                  <a:pt x="1565" y="4449"/>
                  <a:pt x="1507" y="4439"/>
                  <a:pt x="1449" y="4434"/>
                </a:cubicBezTo>
                <a:lnTo>
                  <a:pt x="1537" y="5365"/>
                </a:lnTo>
                <a:lnTo>
                  <a:pt x="1410" y="5515"/>
                </a:lnTo>
                <a:lnTo>
                  <a:pt x="1266" y="5365"/>
                </a:lnTo>
                <a:lnTo>
                  <a:pt x="1376" y="4433"/>
                </a:lnTo>
                <a:cubicBezTo>
                  <a:pt x="1312" y="4435"/>
                  <a:pt x="1248" y="4446"/>
                  <a:pt x="1189" y="4467"/>
                </a:cubicBezTo>
                <a:cubicBezTo>
                  <a:pt x="1164" y="4476"/>
                  <a:pt x="1140" y="4487"/>
                  <a:pt x="1118" y="4500"/>
                </a:cubicBezTo>
                <a:cubicBezTo>
                  <a:pt x="1078" y="4523"/>
                  <a:pt x="1042" y="4551"/>
                  <a:pt x="1008" y="4582"/>
                </a:cubicBezTo>
                <a:cubicBezTo>
                  <a:pt x="839" y="4734"/>
                  <a:pt x="747" y="4997"/>
                  <a:pt x="728" y="5387"/>
                </a:cubicBezTo>
                <a:cubicBezTo>
                  <a:pt x="725" y="5454"/>
                  <a:pt x="775" y="5511"/>
                  <a:pt x="841" y="5514"/>
                </a:cubicBezTo>
                <a:cubicBezTo>
                  <a:pt x="843" y="5514"/>
                  <a:pt x="845" y="5514"/>
                  <a:pt x="848" y="5514"/>
                </a:cubicBezTo>
                <a:cubicBezTo>
                  <a:pt x="911" y="5514"/>
                  <a:pt x="964" y="5464"/>
                  <a:pt x="967" y="5399"/>
                </a:cubicBezTo>
                <a:cubicBezTo>
                  <a:pt x="980" y="5135"/>
                  <a:pt x="1032" y="4938"/>
                  <a:pt x="1117" y="4821"/>
                </a:cubicBezTo>
                <a:cubicBezTo>
                  <a:pt x="1111" y="4944"/>
                  <a:pt x="1100" y="5167"/>
                  <a:pt x="1090" y="5395"/>
                </a:cubicBezTo>
                <a:cubicBezTo>
                  <a:pt x="1090" y="5399"/>
                  <a:pt x="1089" y="5403"/>
                  <a:pt x="1088" y="5407"/>
                </a:cubicBezTo>
                <a:lnTo>
                  <a:pt x="993" y="6776"/>
                </a:lnTo>
                <a:cubicBezTo>
                  <a:pt x="987" y="6863"/>
                  <a:pt x="1051" y="6938"/>
                  <a:pt x="1136" y="6944"/>
                </a:cubicBezTo>
                <a:cubicBezTo>
                  <a:pt x="1140" y="6944"/>
                  <a:pt x="1144" y="6944"/>
                  <a:pt x="1148" y="6944"/>
                </a:cubicBezTo>
                <a:cubicBezTo>
                  <a:pt x="1228" y="6944"/>
                  <a:pt x="1296" y="6881"/>
                  <a:pt x="1302" y="6798"/>
                </a:cubicBezTo>
                <a:lnTo>
                  <a:pt x="1378" y="5720"/>
                </a:lnTo>
                <a:cubicBezTo>
                  <a:pt x="1389" y="5717"/>
                  <a:pt x="1401" y="5714"/>
                  <a:pt x="1411" y="5714"/>
                </a:cubicBezTo>
                <a:cubicBezTo>
                  <a:pt x="1423" y="5714"/>
                  <a:pt x="1435" y="5716"/>
                  <a:pt x="1446" y="5717"/>
                </a:cubicBezTo>
                <a:lnTo>
                  <a:pt x="1516" y="6807"/>
                </a:lnTo>
                <a:cubicBezTo>
                  <a:pt x="1521" y="6890"/>
                  <a:pt x="1589" y="6954"/>
                  <a:pt x="1671" y="6954"/>
                </a:cubicBezTo>
                <a:cubicBezTo>
                  <a:pt x="1674" y="6954"/>
                  <a:pt x="1677" y="6954"/>
                  <a:pt x="1681" y="6954"/>
                </a:cubicBezTo>
                <a:cubicBezTo>
                  <a:pt x="1766" y="6948"/>
                  <a:pt x="1831" y="6873"/>
                  <a:pt x="1826" y="6787"/>
                </a:cubicBezTo>
                <a:lnTo>
                  <a:pt x="1743" y="5493"/>
                </a:lnTo>
                <a:cubicBezTo>
                  <a:pt x="1742" y="5486"/>
                  <a:pt x="1741" y="5479"/>
                  <a:pt x="1739" y="5472"/>
                </a:cubicBezTo>
                <a:cubicBezTo>
                  <a:pt x="1732" y="5274"/>
                  <a:pt x="1710" y="4981"/>
                  <a:pt x="1697" y="4821"/>
                </a:cubicBezTo>
                <a:cubicBezTo>
                  <a:pt x="1784" y="4939"/>
                  <a:pt x="1833" y="5134"/>
                  <a:pt x="1838" y="5396"/>
                </a:cubicBezTo>
                <a:cubicBezTo>
                  <a:pt x="1840" y="5462"/>
                  <a:pt x="1893" y="5514"/>
                  <a:pt x="1960" y="5514"/>
                </a:cubicBezTo>
                <a:cubicBezTo>
                  <a:pt x="2027" y="5513"/>
                  <a:pt x="2079" y="5458"/>
                  <a:pt x="2078" y="5391"/>
                </a:cubicBezTo>
                <a:cubicBezTo>
                  <a:pt x="2069" y="4988"/>
                  <a:pt x="1969" y="4709"/>
                  <a:pt x="1780" y="4561"/>
                </a:cubicBezTo>
                <a:close/>
                <a:moveTo>
                  <a:pt x="2002" y="6751"/>
                </a:moveTo>
                <a:cubicBezTo>
                  <a:pt x="2124" y="6801"/>
                  <a:pt x="2200" y="6867"/>
                  <a:pt x="2200" y="6939"/>
                </a:cubicBezTo>
                <a:cubicBezTo>
                  <a:pt x="2200" y="7043"/>
                  <a:pt x="2044" y="7134"/>
                  <a:pt x="1813" y="7185"/>
                </a:cubicBezTo>
                <a:cubicBezTo>
                  <a:pt x="1795" y="7190"/>
                  <a:pt x="1777" y="7195"/>
                  <a:pt x="1758" y="7197"/>
                </a:cubicBezTo>
                <a:cubicBezTo>
                  <a:pt x="1753" y="7198"/>
                  <a:pt x="1748" y="7198"/>
                  <a:pt x="1743" y="7198"/>
                </a:cubicBezTo>
                <a:cubicBezTo>
                  <a:pt x="1637" y="7217"/>
                  <a:pt x="1520" y="7228"/>
                  <a:pt x="1394" y="7228"/>
                </a:cubicBezTo>
                <a:cubicBezTo>
                  <a:pt x="950" y="7228"/>
                  <a:pt x="589" y="7098"/>
                  <a:pt x="589" y="6939"/>
                </a:cubicBezTo>
                <a:cubicBezTo>
                  <a:pt x="589" y="6861"/>
                  <a:pt x="678" y="6790"/>
                  <a:pt x="820" y="6739"/>
                </a:cubicBezTo>
                <a:lnTo>
                  <a:pt x="830" y="6602"/>
                </a:lnTo>
                <a:cubicBezTo>
                  <a:pt x="342" y="6681"/>
                  <a:pt x="0" y="6854"/>
                  <a:pt x="0" y="7058"/>
                </a:cubicBezTo>
                <a:cubicBezTo>
                  <a:pt x="0" y="7335"/>
                  <a:pt x="628" y="7560"/>
                  <a:pt x="1403" y="7560"/>
                </a:cubicBezTo>
                <a:cubicBezTo>
                  <a:pt x="2177" y="7560"/>
                  <a:pt x="2805" y="7335"/>
                  <a:pt x="2805" y="7058"/>
                </a:cubicBezTo>
                <a:cubicBezTo>
                  <a:pt x="2805" y="6855"/>
                  <a:pt x="2467" y="6682"/>
                  <a:pt x="1984" y="6603"/>
                </a:cubicBezTo>
                <a:lnTo>
                  <a:pt x="2002" y="67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00" tIns="45699" rIns="91400" bIns="45699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1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1" name="图标"/>
          <p:cNvSpPr>
            <a:spLocks noChangeAspect="1" noEditPoints="1"/>
          </p:cNvSpPr>
          <p:nvPr/>
        </p:nvSpPr>
        <p:spPr bwMode="auto">
          <a:xfrm>
            <a:off x="9438850" y="4222999"/>
            <a:ext cx="631760" cy="512906"/>
          </a:xfrm>
          <a:custGeom>
            <a:avLst/>
            <a:gdLst>
              <a:gd name="connsiteX0" fmla="*/ 0 w 607639"/>
              <a:gd name="connsiteY0" fmla="*/ 248461 h 493323"/>
              <a:gd name="connsiteX1" fmla="*/ 273068 w 607639"/>
              <a:gd name="connsiteY1" fmla="*/ 400711 h 493323"/>
              <a:gd name="connsiteX2" fmla="*/ 303775 w 607639"/>
              <a:gd name="connsiteY2" fmla="*/ 408710 h 493323"/>
              <a:gd name="connsiteX3" fmla="*/ 334571 w 607639"/>
              <a:gd name="connsiteY3" fmla="*/ 400711 h 493323"/>
              <a:gd name="connsiteX4" fmla="*/ 607639 w 607639"/>
              <a:gd name="connsiteY4" fmla="*/ 248461 h 493323"/>
              <a:gd name="connsiteX5" fmla="*/ 607639 w 607639"/>
              <a:gd name="connsiteY5" fmla="*/ 472348 h 493323"/>
              <a:gd name="connsiteX6" fmla="*/ 586545 w 607639"/>
              <a:gd name="connsiteY6" fmla="*/ 493323 h 493323"/>
              <a:gd name="connsiteX7" fmla="*/ 21005 w 607639"/>
              <a:gd name="connsiteY7" fmla="*/ 493323 h 493323"/>
              <a:gd name="connsiteX8" fmla="*/ 0 w 607639"/>
              <a:gd name="connsiteY8" fmla="*/ 472348 h 493323"/>
              <a:gd name="connsiteX9" fmla="*/ 238623 w 607639"/>
              <a:gd name="connsiteY9" fmla="*/ 42741 h 493323"/>
              <a:gd name="connsiteX10" fmla="*/ 238623 w 607639"/>
              <a:gd name="connsiteY10" fmla="*/ 84683 h 493323"/>
              <a:gd name="connsiteX11" fmla="*/ 369016 w 607639"/>
              <a:gd name="connsiteY11" fmla="*/ 84683 h 493323"/>
              <a:gd name="connsiteX12" fmla="*/ 369016 w 607639"/>
              <a:gd name="connsiteY12" fmla="*/ 42741 h 493323"/>
              <a:gd name="connsiteX13" fmla="*/ 217618 w 607639"/>
              <a:gd name="connsiteY13" fmla="*/ 0 h 493323"/>
              <a:gd name="connsiteX14" fmla="*/ 390021 w 607639"/>
              <a:gd name="connsiteY14" fmla="*/ 0 h 493323"/>
              <a:gd name="connsiteX15" fmla="*/ 411026 w 607639"/>
              <a:gd name="connsiteY15" fmla="*/ 20971 h 493323"/>
              <a:gd name="connsiteX16" fmla="*/ 411026 w 607639"/>
              <a:gd name="connsiteY16" fmla="*/ 84683 h 493323"/>
              <a:gd name="connsiteX17" fmla="*/ 586545 w 607639"/>
              <a:gd name="connsiteY17" fmla="*/ 84683 h 493323"/>
              <a:gd name="connsiteX18" fmla="*/ 607639 w 607639"/>
              <a:gd name="connsiteY18" fmla="*/ 105653 h 493323"/>
              <a:gd name="connsiteX19" fmla="*/ 607639 w 607639"/>
              <a:gd name="connsiteY19" fmla="*/ 188025 h 493323"/>
              <a:gd name="connsiteX20" fmla="*/ 596869 w 607639"/>
              <a:gd name="connsiteY20" fmla="*/ 206330 h 493323"/>
              <a:gd name="connsiteX21" fmla="*/ 341691 w 607639"/>
              <a:gd name="connsiteY21" fmla="*/ 348593 h 493323"/>
              <a:gd name="connsiteX22" fmla="*/ 341691 w 607639"/>
              <a:gd name="connsiteY22" fmla="*/ 301409 h 493323"/>
              <a:gd name="connsiteX23" fmla="*/ 329142 w 607639"/>
              <a:gd name="connsiteY23" fmla="*/ 288969 h 493323"/>
              <a:gd name="connsiteX24" fmla="*/ 278409 w 607639"/>
              <a:gd name="connsiteY24" fmla="*/ 288969 h 493323"/>
              <a:gd name="connsiteX25" fmla="*/ 265948 w 607639"/>
              <a:gd name="connsiteY25" fmla="*/ 301409 h 493323"/>
              <a:gd name="connsiteX26" fmla="*/ 265948 w 607639"/>
              <a:gd name="connsiteY26" fmla="*/ 348593 h 493323"/>
              <a:gd name="connsiteX27" fmla="*/ 10770 w 607639"/>
              <a:gd name="connsiteY27" fmla="*/ 206330 h 493323"/>
              <a:gd name="connsiteX28" fmla="*/ 0 w 607639"/>
              <a:gd name="connsiteY28" fmla="*/ 188025 h 493323"/>
              <a:gd name="connsiteX29" fmla="*/ 0 w 607639"/>
              <a:gd name="connsiteY29" fmla="*/ 105653 h 493323"/>
              <a:gd name="connsiteX30" fmla="*/ 21005 w 607639"/>
              <a:gd name="connsiteY30" fmla="*/ 84683 h 493323"/>
              <a:gd name="connsiteX31" fmla="*/ 196613 w 607639"/>
              <a:gd name="connsiteY31" fmla="*/ 84683 h 493323"/>
              <a:gd name="connsiteX32" fmla="*/ 196613 w 607639"/>
              <a:gd name="connsiteY32" fmla="*/ 20971 h 493323"/>
              <a:gd name="connsiteX33" fmla="*/ 217618 w 607639"/>
              <a:gd name="connsiteY33" fmla="*/ 0 h 49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639" h="493323">
                <a:moveTo>
                  <a:pt x="0" y="248461"/>
                </a:moveTo>
                <a:lnTo>
                  <a:pt x="273068" y="400711"/>
                </a:lnTo>
                <a:cubicBezTo>
                  <a:pt x="282414" y="405955"/>
                  <a:pt x="293094" y="408710"/>
                  <a:pt x="303775" y="408710"/>
                </a:cubicBezTo>
                <a:cubicBezTo>
                  <a:pt x="314545" y="408710"/>
                  <a:pt x="325136" y="405955"/>
                  <a:pt x="334571" y="400711"/>
                </a:cubicBezTo>
                <a:lnTo>
                  <a:pt x="607639" y="248461"/>
                </a:lnTo>
                <a:lnTo>
                  <a:pt x="607639" y="472348"/>
                </a:lnTo>
                <a:cubicBezTo>
                  <a:pt x="607639" y="483902"/>
                  <a:pt x="598204" y="493323"/>
                  <a:pt x="586545" y="493323"/>
                </a:cubicBezTo>
                <a:lnTo>
                  <a:pt x="21005" y="493323"/>
                </a:lnTo>
                <a:cubicBezTo>
                  <a:pt x="9435" y="493323"/>
                  <a:pt x="0" y="483902"/>
                  <a:pt x="0" y="472348"/>
                </a:cubicBezTo>
                <a:close/>
                <a:moveTo>
                  <a:pt x="238623" y="42741"/>
                </a:moveTo>
                <a:lnTo>
                  <a:pt x="238623" y="84683"/>
                </a:lnTo>
                <a:lnTo>
                  <a:pt x="369016" y="84683"/>
                </a:lnTo>
                <a:lnTo>
                  <a:pt x="369016" y="42741"/>
                </a:lnTo>
                <a:close/>
                <a:moveTo>
                  <a:pt x="217618" y="0"/>
                </a:moveTo>
                <a:lnTo>
                  <a:pt x="390021" y="0"/>
                </a:lnTo>
                <a:cubicBezTo>
                  <a:pt x="401592" y="0"/>
                  <a:pt x="411026" y="9419"/>
                  <a:pt x="411026" y="20971"/>
                </a:cubicBezTo>
                <a:lnTo>
                  <a:pt x="411026" y="84683"/>
                </a:lnTo>
                <a:lnTo>
                  <a:pt x="586545" y="84683"/>
                </a:lnTo>
                <a:cubicBezTo>
                  <a:pt x="598204" y="84683"/>
                  <a:pt x="607639" y="94102"/>
                  <a:pt x="607639" y="105653"/>
                </a:cubicBezTo>
                <a:lnTo>
                  <a:pt x="607639" y="188025"/>
                </a:lnTo>
                <a:cubicBezTo>
                  <a:pt x="607639" y="195667"/>
                  <a:pt x="603456" y="202687"/>
                  <a:pt x="596869" y="206330"/>
                </a:cubicBezTo>
                <a:lnTo>
                  <a:pt x="341691" y="348593"/>
                </a:lnTo>
                <a:lnTo>
                  <a:pt x="341691" y="301409"/>
                </a:lnTo>
                <a:cubicBezTo>
                  <a:pt x="341691" y="294567"/>
                  <a:pt x="336084" y="288969"/>
                  <a:pt x="329142" y="288969"/>
                </a:cubicBezTo>
                <a:lnTo>
                  <a:pt x="278409" y="288969"/>
                </a:lnTo>
                <a:cubicBezTo>
                  <a:pt x="271555" y="288969"/>
                  <a:pt x="265948" y="294567"/>
                  <a:pt x="265948" y="301409"/>
                </a:cubicBezTo>
                <a:lnTo>
                  <a:pt x="265948" y="348593"/>
                </a:lnTo>
                <a:lnTo>
                  <a:pt x="10770" y="206330"/>
                </a:lnTo>
                <a:cubicBezTo>
                  <a:pt x="4094" y="202687"/>
                  <a:pt x="0" y="195667"/>
                  <a:pt x="0" y="188025"/>
                </a:cubicBezTo>
                <a:lnTo>
                  <a:pt x="0" y="105653"/>
                </a:lnTo>
                <a:cubicBezTo>
                  <a:pt x="0" y="94102"/>
                  <a:pt x="9435" y="84683"/>
                  <a:pt x="21005" y="84683"/>
                </a:cubicBezTo>
                <a:lnTo>
                  <a:pt x="196613" y="84683"/>
                </a:lnTo>
                <a:lnTo>
                  <a:pt x="196613" y="20971"/>
                </a:lnTo>
                <a:cubicBezTo>
                  <a:pt x="196613" y="9419"/>
                  <a:pt x="205958" y="0"/>
                  <a:pt x="2176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2" name="文本"/>
          <p:cNvSpPr/>
          <p:nvPr/>
        </p:nvSpPr>
        <p:spPr>
          <a:xfrm>
            <a:off x="7656764" y="5565381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33" name="文本"/>
          <p:cNvSpPr/>
          <p:nvPr/>
        </p:nvSpPr>
        <p:spPr>
          <a:xfrm>
            <a:off x="9076927" y="5565381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34" name="文本"/>
          <p:cNvSpPr/>
          <p:nvPr/>
        </p:nvSpPr>
        <p:spPr>
          <a:xfrm>
            <a:off x="10497090" y="5547205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35" name="标题"/>
          <p:cNvSpPr/>
          <p:nvPr/>
        </p:nvSpPr>
        <p:spPr>
          <a:xfrm>
            <a:off x="389219" y="502534"/>
            <a:ext cx="4929555" cy="55399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3000" b="1" spc="250" dirty="0">
                <a:solidFill>
                  <a:schemeClr val="accent3"/>
                </a:solidFill>
                <a:latin typeface="+mj-ea"/>
                <a:ea typeface="+mj-ea"/>
              </a:rPr>
              <a:t>单击此处添加您的标题</a:t>
            </a:r>
            <a:endParaRPr lang="zh-CN" altLang="en-US" sz="3000" b="1" spc="25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18" grpId="0" animBg="1"/>
      <p:bldP spid="21" grpId="0" animBg="1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边形 1"/>
          <p:cNvSpPr/>
          <p:nvPr/>
        </p:nvSpPr>
        <p:spPr>
          <a:xfrm>
            <a:off x="8291084" y="4531182"/>
            <a:ext cx="1223841" cy="1055036"/>
          </a:xfrm>
          <a:prstGeom prst="hexagon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600" spc="150" dirty="0">
                <a:solidFill>
                  <a:schemeClr val="accent6"/>
                </a:solidFill>
                <a:latin typeface="+mn-ea"/>
              </a:rPr>
              <a:t>添加标题</a:t>
            </a:r>
            <a:endParaRPr lang="zh-CN" altLang="en-US" sz="1600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8" name="六边形 2"/>
          <p:cNvSpPr/>
          <p:nvPr/>
        </p:nvSpPr>
        <p:spPr>
          <a:xfrm>
            <a:off x="9397166" y="5170439"/>
            <a:ext cx="1223841" cy="1055036"/>
          </a:xfrm>
          <a:prstGeom prst="hexagon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600" spc="150" dirty="0">
                <a:solidFill>
                  <a:schemeClr val="accent6"/>
                </a:solidFill>
                <a:latin typeface="+mn-ea"/>
              </a:rPr>
              <a:t>添加标题</a:t>
            </a:r>
            <a:endParaRPr lang="zh-CN" altLang="en-US" sz="1600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9" name="六边形 3"/>
          <p:cNvSpPr/>
          <p:nvPr/>
        </p:nvSpPr>
        <p:spPr>
          <a:xfrm>
            <a:off x="10503248" y="4531182"/>
            <a:ext cx="1223841" cy="1055036"/>
          </a:xfrm>
          <a:prstGeom prst="hexagon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600" spc="150" dirty="0">
                <a:solidFill>
                  <a:schemeClr val="accent6"/>
                </a:solidFill>
                <a:latin typeface="+mn-ea"/>
              </a:rPr>
              <a:t>添加标题</a:t>
            </a:r>
            <a:endParaRPr lang="zh-CN" altLang="en-US" sz="1600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6" name="图标"/>
          <p:cNvSpPr>
            <a:spLocks noEditPoints="1"/>
          </p:cNvSpPr>
          <p:nvPr/>
        </p:nvSpPr>
        <p:spPr bwMode="auto">
          <a:xfrm>
            <a:off x="8680281" y="1684176"/>
            <a:ext cx="2564794" cy="2595827"/>
          </a:xfrm>
          <a:custGeom>
            <a:avLst/>
            <a:gdLst>
              <a:gd name="T0" fmla="*/ 90 w 174"/>
              <a:gd name="T1" fmla="*/ 14 h 176"/>
              <a:gd name="T2" fmla="*/ 90 w 174"/>
              <a:gd name="T3" fmla="*/ 0 h 176"/>
              <a:gd name="T4" fmla="*/ 80 w 174"/>
              <a:gd name="T5" fmla="*/ 0 h 176"/>
              <a:gd name="T6" fmla="*/ 80 w 174"/>
              <a:gd name="T7" fmla="*/ 14 h 176"/>
              <a:gd name="T8" fmla="*/ 0 w 174"/>
              <a:gd name="T9" fmla="*/ 14 h 176"/>
              <a:gd name="T10" fmla="*/ 0 w 174"/>
              <a:gd name="T11" fmla="*/ 40 h 176"/>
              <a:gd name="T12" fmla="*/ 9 w 174"/>
              <a:gd name="T13" fmla="*/ 40 h 176"/>
              <a:gd name="T14" fmla="*/ 9 w 174"/>
              <a:gd name="T15" fmla="*/ 138 h 176"/>
              <a:gd name="T16" fmla="*/ 70 w 174"/>
              <a:gd name="T17" fmla="*/ 138 h 176"/>
              <a:gd name="T18" fmla="*/ 33 w 174"/>
              <a:gd name="T19" fmla="*/ 168 h 176"/>
              <a:gd name="T20" fmla="*/ 39 w 174"/>
              <a:gd name="T21" fmla="*/ 176 h 176"/>
              <a:gd name="T22" fmla="*/ 86 w 174"/>
              <a:gd name="T23" fmla="*/ 138 h 176"/>
              <a:gd name="T24" fmla="*/ 86 w 174"/>
              <a:gd name="T25" fmla="*/ 138 h 176"/>
              <a:gd name="T26" fmla="*/ 133 w 174"/>
              <a:gd name="T27" fmla="*/ 176 h 176"/>
              <a:gd name="T28" fmla="*/ 140 w 174"/>
              <a:gd name="T29" fmla="*/ 168 h 176"/>
              <a:gd name="T30" fmla="*/ 102 w 174"/>
              <a:gd name="T31" fmla="*/ 138 h 176"/>
              <a:gd name="T32" fmla="*/ 164 w 174"/>
              <a:gd name="T33" fmla="*/ 138 h 176"/>
              <a:gd name="T34" fmla="*/ 164 w 174"/>
              <a:gd name="T35" fmla="*/ 40 h 176"/>
              <a:gd name="T36" fmla="*/ 174 w 174"/>
              <a:gd name="T37" fmla="*/ 40 h 176"/>
              <a:gd name="T38" fmla="*/ 174 w 174"/>
              <a:gd name="T39" fmla="*/ 14 h 176"/>
              <a:gd name="T40" fmla="*/ 90 w 174"/>
              <a:gd name="T41" fmla="*/ 14 h 176"/>
              <a:gd name="T42" fmla="*/ 154 w 174"/>
              <a:gd name="T43" fmla="*/ 128 h 176"/>
              <a:gd name="T44" fmla="*/ 19 w 174"/>
              <a:gd name="T45" fmla="*/ 128 h 176"/>
              <a:gd name="T46" fmla="*/ 19 w 174"/>
              <a:gd name="T47" fmla="*/ 40 h 176"/>
              <a:gd name="T48" fmla="*/ 154 w 174"/>
              <a:gd name="T49" fmla="*/ 40 h 176"/>
              <a:gd name="T50" fmla="*/ 154 w 174"/>
              <a:gd name="T51" fmla="*/ 128 h 176"/>
              <a:gd name="T52" fmla="*/ 51 w 174"/>
              <a:gd name="T53" fmla="*/ 105 h 176"/>
              <a:gd name="T54" fmla="*/ 51 w 174"/>
              <a:gd name="T55" fmla="*/ 79 h 176"/>
              <a:gd name="T56" fmla="*/ 77 w 174"/>
              <a:gd name="T57" fmla="*/ 79 h 176"/>
              <a:gd name="T58" fmla="*/ 51 w 174"/>
              <a:gd name="T59" fmla="*/ 53 h 176"/>
              <a:gd name="T60" fmla="*/ 25 w 174"/>
              <a:gd name="T61" fmla="*/ 79 h 176"/>
              <a:gd name="T62" fmla="*/ 51 w 174"/>
              <a:gd name="T63" fmla="*/ 105 h 176"/>
              <a:gd name="T64" fmla="*/ 59 w 174"/>
              <a:gd name="T65" fmla="*/ 112 h 176"/>
              <a:gd name="T66" fmla="*/ 85 w 174"/>
              <a:gd name="T67" fmla="*/ 86 h 176"/>
              <a:gd name="T68" fmla="*/ 59 w 174"/>
              <a:gd name="T69" fmla="*/ 86 h 176"/>
              <a:gd name="T70" fmla="*/ 59 w 174"/>
              <a:gd name="T71" fmla="*/ 112 h 176"/>
              <a:gd name="T72" fmla="*/ 138 w 174"/>
              <a:gd name="T73" fmla="*/ 59 h 176"/>
              <a:gd name="T74" fmla="*/ 105 w 174"/>
              <a:gd name="T75" fmla="*/ 59 h 176"/>
              <a:gd name="T76" fmla="*/ 105 w 174"/>
              <a:gd name="T77" fmla="*/ 69 h 176"/>
              <a:gd name="T78" fmla="*/ 138 w 174"/>
              <a:gd name="T79" fmla="*/ 69 h 176"/>
              <a:gd name="T80" fmla="*/ 138 w 174"/>
              <a:gd name="T81" fmla="*/ 59 h 176"/>
              <a:gd name="T82" fmla="*/ 138 w 174"/>
              <a:gd name="T83" fmla="*/ 77 h 176"/>
              <a:gd name="T84" fmla="*/ 105 w 174"/>
              <a:gd name="T85" fmla="*/ 77 h 176"/>
              <a:gd name="T86" fmla="*/ 105 w 174"/>
              <a:gd name="T87" fmla="*/ 87 h 176"/>
              <a:gd name="T88" fmla="*/ 138 w 174"/>
              <a:gd name="T89" fmla="*/ 87 h 176"/>
              <a:gd name="T90" fmla="*/ 138 w 174"/>
              <a:gd name="T91" fmla="*/ 77 h 176"/>
              <a:gd name="T92" fmla="*/ 138 w 174"/>
              <a:gd name="T93" fmla="*/ 96 h 176"/>
              <a:gd name="T94" fmla="*/ 105 w 174"/>
              <a:gd name="T95" fmla="*/ 96 h 176"/>
              <a:gd name="T96" fmla="*/ 105 w 174"/>
              <a:gd name="T97" fmla="*/ 106 h 176"/>
              <a:gd name="T98" fmla="*/ 138 w 174"/>
              <a:gd name="T99" fmla="*/ 106 h 176"/>
              <a:gd name="T100" fmla="*/ 138 w 174"/>
              <a:gd name="T101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4" h="176">
                <a:moveTo>
                  <a:pt x="90" y="14"/>
                </a:moveTo>
                <a:cubicBezTo>
                  <a:pt x="90" y="0"/>
                  <a:pt x="90" y="0"/>
                  <a:pt x="9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4"/>
                  <a:pt x="80" y="14"/>
                  <a:pt x="8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40"/>
                  <a:pt x="0" y="40"/>
                  <a:pt x="0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138"/>
                  <a:pt x="9" y="138"/>
                  <a:pt x="9" y="138"/>
                </a:cubicBezTo>
                <a:cubicBezTo>
                  <a:pt x="70" y="138"/>
                  <a:pt x="70" y="138"/>
                  <a:pt x="70" y="138"/>
                </a:cubicBezTo>
                <a:cubicBezTo>
                  <a:pt x="33" y="168"/>
                  <a:pt x="33" y="168"/>
                  <a:pt x="33" y="168"/>
                </a:cubicBezTo>
                <a:cubicBezTo>
                  <a:pt x="39" y="176"/>
                  <a:pt x="39" y="176"/>
                  <a:pt x="39" y="176"/>
                </a:cubicBezTo>
                <a:cubicBezTo>
                  <a:pt x="86" y="138"/>
                  <a:pt x="86" y="138"/>
                  <a:pt x="86" y="138"/>
                </a:cubicBezTo>
                <a:cubicBezTo>
                  <a:pt x="86" y="138"/>
                  <a:pt x="86" y="138"/>
                  <a:pt x="86" y="138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40" y="168"/>
                  <a:pt x="140" y="168"/>
                  <a:pt x="140" y="168"/>
                </a:cubicBezTo>
                <a:cubicBezTo>
                  <a:pt x="102" y="138"/>
                  <a:pt x="102" y="138"/>
                  <a:pt x="102" y="138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64" y="40"/>
                  <a:pt x="164" y="40"/>
                  <a:pt x="164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4" y="14"/>
                  <a:pt x="174" y="14"/>
                  <a:pt x="174" y="14"/>
                </a:cubicBezTo>
                <a:lnTo>
                  <a:pt x="90" y="14"/>
                </a:lnTo>
                <a:close/>
                <a:moveTo>
                  <a:pt x="154" y="128"/>
                </a:moveTo>
                <a:cubicBezTo>
                  <a:pt x="19" y="128"/>
                  <a:pt x="19" y="128"/>
                  <a:pt x="19" y="128"/>
                </a:cubicBezTo>
                <a:cubicBezTo>
                  <a:pt x="19" y="40"/>
                  <a:pt x="19" y="40"/>
                  <a:pt x="19" y="40"/>
                </a:cubicBezTo>
                <a:cubicBezTo>
                  <a:pt x="154" y="40"/>
                  <a:pt x="154" y="40"/>
                  <a:pt x="154" y="40"/>
                </a:cubicBezTo>
                <a:lnTo>
                  <a:pt x="154" y="128"/>
                </a:lnTo>
                <a:close/>
                <a:moveTo>
                  <a:pt x="51" y="105"/>
                </a:moveTo>
                <a:cubicBezTo>
                  <a:pt x="51" y="79"/>
                  <a:pt x="51" y="79"/>
                  <a:pt x="51" y="79"/>
                </a:cubicBezTo>
                <a:cubicBezTo>
                  <a:pt x="77" y="79"/>
                  <a:pt x="77" y="79"/>
                  <a:pt x="77" y="79"/>
                </a:cubicBezTo>
                <a:cubicBezTo>
                  <a:pt x="77" y="65"/>
                  <a:pt x="66" y="53"/>
                  <a:pt x="51" y="53"/>
                </a:cubicBezTo>
                <a:cubicBezTo>
                  <a:pt x="37" y="53"/>
                  <a:pt x="25" y="65"/>
                  <a:pt x="25" y="79"/>
                </a:cubicBezTo>
                <a:cubicBezTo>
                  <a:pt x="25" y="94"/>
                  <a:pt x="37" y="105"/>
                  <a:pt x="51" y="105"/>
                </a:cubicBezTo>
                <a:close/>
                <a:moveTo>
                  <a:pt x="59" y="112"/>
                </a:moveTo>
                <a:cubicBezTo>
                  <a:pt x="73" y="112"/>
                  <a:pt x="85" y="101"/>
                  <a:pt x="85" y="86"/>
                </a:cubicBezTo>
                <a:cubicBezTo>
                  <a:pt x="59" y="86"/>
                  <a:pt x="59" y="86"/>
                  <a:pt x="59" y="86"/>
                </a:cubicBezTo>
                <a:lnTo>
                  <a:pt x="59" y="112"/>
                </a:lnTo>
                <a:close/>
                <a:moveTo>
                  <a:pt x="138" y="59"/>
                </a:moveTo>
                <a:cubicBezTo>
                  <a:pt x="105" y="59"/>
                  <a:pt x="105" y="59"/>
                  <a:pt x="105" y="59"/>
                </a:cubicBezTo>
                <a:cubicBezTo>
                  <a:pt x="105" y="69"/>
                  <a:pt x="105" y="69"/>
                  <a:pt x="105" y="69"/>
                </a:cubicBezTo>
                <a:cubicBezTo>
                  <a:pt x="138" y="69"/>
                  <a:pt x="138" y="69"/>
                  <a:pt x="138" y="69"/>
                </a:cubicBezTo>
                <a:lnTo>
                  <a:pt x="138" y="59"/>
                </a:lnTo>
                <a:close/>
                <a:moveTo>
                  <a:pt x="138" y="77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38" y="87"/>
                  <a:pt x="138" y="87"/>
                  <a:pt x="138" y="87"/>
                </a:cubicBezTo>
                <a:lnTo>
                  <a:pt x="138" y="77"/>
                </a:lnTo>
                <a:close/>
                <a:moveTo>
                  <a:pt x="138" y="96"/>
                </a:moveTo>
                <a:cubicBezTo>
                  <a:pt x="105" y="96"/>
                  <a:pt x="105" y="96"/>
                  <a:pt x="105" y="96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38" y="106"/>
                  <a:pt x="138" y="106"/>
                  <a:pt x="138" y="106"/>
                </a:cubicBezTo>
                <a:lnTo>
                  <a:pt x="138" y="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3765">
              <a:defRPr/>
            </a:pPr>
            <a:endParaRPr lang="zh-CN" altLang="en-US" sz="1600" dirty="0">
              <a:solidFill>
                <a:prstClr val="black"/>
              </a:solidFill>
              <a:latin typeface="+mn-ea"/>
            </a:endParaRPr>
          </a:p>
        </p:txBody>
      </p:sp>
      <p:graphicFrame>
        <p:nvGraphicFramePr>
          <p:cNvPr id="4" name="图表"/>
          <p:cNvGraphicFramePr/>
          <p:nvPr/>
        </p:nvGraphicFramePr>
        <p:xfrm>
          <a:off x="464911" y="1370606"/>
          <a:ext cx="7225943" cy="525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6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7" name="矩形"/>
          <p:cNvSpPr/>
          <p:nvPr/>
        </p:nvSpPr>
        <p:spPr>
          <a:xfrm>
            <a:off x="2241065" y="0"/>
            <a:ext cx="7709870" cy="4608667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lnSpc>
                <a:spcPct val="150000"/>
              </a:lnSpc>
            </a:pPr>
            <a:endParaRPr lang="zh-CN" altLang="en-US" sz="1600" spc="15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椭圆"/>
          <p:cNvSpPr/>
          <p:nvPr/>
        </p:nvSpPr>
        <p:spPr>
          <a:xfrm>
            <a:off x="2927872" y="501037"/>
            <a:ext cx="1074835" cy="1074835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8" name="椭圆"/>
          <p:cNvSpPr/>
          <p:nvPr/>
        </p:nvSpPr>
        <p:spPr>
          <a:xfrm>
            <a:off x="4721915" y="496987"/>
            <a:ext cx="1074835" cy="1074835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9" name="椭圆"/>
          <p:cNvSpPr/>
          <p:nvPr/>
        </p:nvSpPr>
        <p:spPr>
          <a:xfrm>
            <a:off x="6456664" y="515163"/>
            <a:ext cx="1074835" cy="1074835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0" name="椭圆"/>
          <p:cNvSpPr/>
          <p:nvPr/>
        </p:nvSpPr>
        <p:spPr>
          <a:xfrm>
            <a:off x="8306518" y="507192"/>
            <a:ext cx="1074835" cy="1074835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1" name="图标"/>
          <p:cNvSpPr>
            <a:spLocks noEditPoints="1" noChangeArrowheads="1"/>
          </p:cNvSpPr>
          <p:nvPr/>
        </p:nvSpPr>
        <p:spPr bwMode="auto">
          <a:xfrm>
            <a:off x="4963319" y="725948"/>
            <a:ext cx="592026" cy="616912"/>
          </a:xfrm>
          <a:custGeom>
            <a:avLst/>
            <a:gdLst>
              <a:gd name="T0" fmla="*/ 2147483647 w 89"/>
              <a:gd name="T1" fmla="*/ 2147483647 h 92"/>
              <a:gd name="T2" fmla="*/ 2147483647 w 89"/>
              <a:gd name="T3" fmla="*/ 2147483647 h 92"/>
              <a:gd name="T4" fmla="*/ 2147483647 w 89"/>
              <a:gd name="T5" fmla="*/ 2147483647 h 92"/>
              <a:gd name="T6" fmla="*/ 2147483647 w 89"/>
              <a:gd name="T7" fmla="*/ 2147483647 h 92"/>
              <a:gd name="T8" fmla="*/ 2147483647 w 89"/>
              <a:gd name="T9" fmla="*/ 2147483647 h 92"/>
              <a:gd name="T10" fmla="*/ 2147483647 w 89"/>
              <a:gd name="T11" fmla="*/ 2147483647 h 92"/>
              <a:gd name="T12" fmla="*/ 2147483647 w 89"/>
              <a:gd name="T13" fmla="*/ 2147483647 h 92"/>
              <a:gd name="T14" fmla="*/ 2147483647 w 89"/>
              <a:gd name="T15" fmla="*/ 2147483647 h 92"/>
              <a:gd name="T16" fmla="*/ 2147483647 w 89"/>
              <a:gd name="T17" fmla="*/ 2147483647 h 92"/>
              <a:gd name="T18" fmla="*/ 2147483647 w 89"/>
              <a:gd name="T19" fmla="*/ 2147483647 h 92"/>
              <a:gd name="T20" fmla="*/ 2147483647 w 89"/>
              <a:gd name="T21" fmla="*/ 2147483647 h 92"/>
              <a:gd name="T22" fmla="*/ 2147483647 w 89"/>
              <a:gd name="T23" fmla="*/ 2147483647 h 92"/>
              <a:gd name="T24" fmla="*/ 2147483647 w 89"/>
              <a:gd name="T25" fmla="*/ 2147483647 h 92"/>
              <a:gd name="T26" fmla="*/ 2147483647 w 89"/>
              <a:gd name="T27" fmla="*/ 2147483647 h 92"/>
              <a:gd name="T28" fmla="*/ 2147483647 w 89"/>
              <a:gd name="T29" fmla="*/ 2147483647 h 92"/>
              <a:gd name="T30" fmla="*/ 2147483647 w 89"/>
              <a:gd name="T31" fmla="*/ 2147483647 h 92"/>
              <a:gd name="T32" fmla="*/ 2147483647 w 89"/>
              <a:gd name="T33" fmla="*/ 2147483647 h 92"/>
              <a:gd name="T34" fmla="*/ 2147483647 w 89"/>
              <a:gd name="T35" fmla="*/ 2147483647 h 92"/>
              <a:gd name="T36" fmla="*/ 2147483647 w 89"/>
              <a:gd name="T37" fmla="*/ 2147483647 h 92"/>
              <a:gd name="T38" fmla="*/ 2147483647 w 89"/>
              <a:gd name="T39" fmla="*/ 2147483647 h 92"/>
              <a:gd name="T40" fmla="*/ 2147483647 w 89"/>
              <a:gd name="T41" fmla="*/ 2147483647 h 92"/>
              <a:gd name="T42" fmla="*/ 2147483647 w 89"/>
              <a:gd name="T43" fmla="*/ 2147483647 h 92"/>
              <a:gd name="T44" fmla="*/ 2147483647 w 89"/>
              <a:gd name="T45" fmla="*/ 2147483647 h 92"/>
              <a:gd name="T46" fmla="*/ 2147483647 w 89"/>
              <a:gd name="T47" fmla="*/ 2147483647 h 92"/>
              <a:gd name="T48" fmla="*/ 2147483647 w 89"/>
              <a:gd name="T49" fmla="*/ 2147483647 h 92"/>
              <a:gd name="T50" fmla="*/ 2147483647 w 89"/>
              <a:gd name="T51" fmla="*/ 2147483647 h 92"/>
              <a:gd name="T52" fmla="*/ 2147483647 w 89"/>
              <a:gd name="T53" fmla="*/ 2147483647 h 92"/>
              <a:gd name="T54" fmla="*/ 2147483647 w 89"/>
              <a:gd name="T55" fmla="*/ 2147483647 h 92"/>
              <a:gd name="T56" fmla="*/ 2147483647 w 89"/>
              <a:gd name="T57" fmla="*/ 2147483647 h 92"/>
              <a:gd name="T58" fmla="*/ 2147483647 w 89"/>
              <a:gd name="T59" fmla="*/ 2147483647 h 92"/>
              <a:gd name="T60" fmla="*/ 2147483647 w 89"/>
              <a:gd name="T61" fmla="*/ 2147483647 h 92"/>
              <a:gd name="T62" fmla="*/ 2147483647 w 89"/>
              <a:gd name="T63" fmla="*/ 2147483647 h 92"/>
              <a:gd name="T64" fmla="*/ 2147483647 w 89"/>
              <a:gd name="T65" fmla="*/ 2147483647 h 92"/>
              <a:gd name="T66" fmla="*/ 2147483647 w 89"/>
              <a:gd name="T67" fmla="*/ 2147483647 h 92"/>
              <a:gd name="T68" fmla="*/ 2147483647 w 89"/>
              <a:gd name="T69" fmla="*/ 2147483647 h 92"/>
              <a:gd name="T70" fmla="*/ 2147483647 w 89"/>
              <a:gd name="T71" fmla="*/ 2147483647 h 92"/>
              <a:gd name="T72" fmla="*/ 2147483647 w 89"/>
              <a:gd name="T73" fmla="*/ 2147483647 h 9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"/>
              <a:gd name="T112" fmla="*/ 0 h 92"/>
              <a:gd name="T113" fmla="*/ 89 w 89"/>
              <a:gd name="T114" fmla="*/ 92 h 9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" h="92">
                <a:moveTo>
                  <a:pt x="45" y="0"/>
                </a:moveTo>
                <a:cubicBezTo>
                  <a:pt x="40" y="0"/>
                  <a:pt x="35" y="5"/>
                  <a:pt x="35" y="11"/>
                </a:cubicBezTo>
                <a:cubicBezTo>
                  <a:pt x="35" y="16"/>
                  <a:pt x="40" y="21"/>
                  <a:pt x="45" y="21"/>
                </a:cubicBezTo>
                <a:cubicBezTo>
                  <a:pt x="51" y="21"/>
                  <a:pt x="56" y="16"/>
                  <a:pt x="56" y="11"/>
                </a:cubicBezTo>
                <a:cubicBezTo>
                  <a:pt x="56" y="5"/>
                  <a:pt x="51" y="0"/>
                  <a:pt x="45" y="0"/>
                </a:cubicBezTo>
                <a:close/>
                <a:moveTo>
                  <a:pt x="70" y="10"/>
                </a:moveTo>
                <a:cubicBezTo>
                  <a:pt x="65" y="10"/>
                  <a:pt x="61" y="14"/>
                  <a:pt x="61" y="18"/>
                </a:cubicBezTo>
                <a:cubicBezTo>
                  <a:pt x="61" y="23"/>
                  <a:pt x="65" y="27"/>
                  <a:pt x="70" y="27"/>
                </a:cubicBezTo>
                <a:cubicBezTo>
                  <a:pt x="74" y="27"/>
                  <a:pt x="78" y="23"/>
                  <a:pt x="78" y="18"/>
                </a:cubicBezTo>
                <a:cubicBezTo>
                  <a:pt x="78" y="14"/>
                  <a:pt x="74" y="10"/>
                  <a:pt x="70" y="10"/>
                </a:cubicBezTo>
                <a:close/>
                <a:moveTo>
                  <a:pt x="30" y="52"/>
                </a:moveTo>
                <a:cubicBezTo>
                  <a:pt x="30" y="55"/>
                  <a:pt x="30" y="55"/>
                  <a:pt x="3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2" y="85"/>
                  <a:pt x="32" y="85"/>
                  <a:pt x="32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2" y="59"/>
                  <a:pt x="22" y="59"/>
                  <a:pt x="22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7" y="85"/>
                  <a:pt x="17" y="85"/>
                  <a:pt x="17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1" y="55"/>
                  <a:pt x="11" y="55"/>
                  <a:pt x="11" y="55"/>
                </a:cubicBezTo>
                <a:cubicBezTo>
                  <a:pt x="10" y="43"/>
                  <a:pt x="10" y="43"/>
                  <a:pt x="10" y="43"/>
                </a:cubicBezTo>
                <a:cubicBezTo>
                  <a:pt x="4" y="53"/>
                  <a:pt x="4" y="53"/>
                  <a:pt x="4" y="53"/>
                </a:cubicBezTo>
                <a:cubicBezTo>
                  <a:pt x="0" y="50"/>
                  <a:pt x="0" y="50"/>
                  <a:pt x="0" y="50"/>
                </a:cubicBezTo>
                <a:cubicBezTo>
                  <a:pt x="10" y="28"/>
                  <a:pt x="10" y="28"/>
                  <a:pt x="10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21" y="35"/>
                  <a:pt x="21" y="35"/>
                  <a:pt x="21" y="35"/>
                </a:cubicBezTo>
                <a:cubicBezTo>
                  <a:pt x="26" y="28"/>
                  <a:pt x="26" y="28"/>
                  <a:pt x="26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33" y="24"/>
                  <a:pt x="33" y="24"/>
                  <a:pt x="33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3" y="25"/>
                  <a:pt x="43" y="25"/>
                  <a:pt x="43" y="25"/>
                </a:cubicBezTo>
                <a:cubicBezTo>
                  <a:pt x="44" y="27"/>
                  <a:pt x="44" y="27"/>
                  <a:pt x="44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9" y="44"/>
                  <a:pt x="49" y="44"/>
                  <a:pt x="49" y="44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5"/>
                  <a:pt x="48" y="25"/>
                  <a:pt x="48" y="25"/>
                </a:cubicBezTo>
                <a:cubicBezTo>
                  <a:pt x="47" y="24"/>
                  <a:pt x="47" y="24"/>
                  <a:pt x="47" y="24"/>
                </a:cubicBezTo>
                <a:cubicBezTo>
                  <a:pt x="58" y="24"/>
                  <a:pt x="58" y="24"/>
                  <a:pt x="58" y="24"/>
                </a:cubicBezTo>
                <a:cubicBezTo>
                  <a:pt x="59" y="28"/>
                  <a:pt x="59" y="28"/>
                  <a:pt x="59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70" y="35"/>
                  <a:pt x="70" y="35"/>
                  <a:pt x="70" y="35"/>
                </a:cubicBezTo>
                <a:cubicBezTo>
                  <a:pt x="75" y="28"/>
                  <a:pt x="75" y="28"/>
                  <a:pt x="75" y="28"/>
                </a:cubicBezTo>
                <a:cubicBezTo>
                  <a:pt x="80" y="28"/>
                  <a:pt x="80" y="28"/>
                  <a:pt x="80" y="28"/>
                </a:cubicBezTo>
                <a:cubicBezTo>
                  <a:pt x="89" y="48"/>
                  <a:pt x="89" y="48"/>
                  <a:pt x="89" y="48"/>
                </a:cubicBezTo>
                <a:cubicBezTo>
                  <a:pt x="85" y="51"/>
                  <a:pt x="85" y="51"/>
                  <a:pt x="85" y="5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55"/>
                  <a:pt x="79" y="55"/>
                  <a:pt x="79" y="55"/>
                </a:cubicBezTo>
                <a:cubicBezTo>
                  <a:pt x="79" y="55"/>
                  <a:pt x="79" y="55"/>
                  <a:pt x="79" y="55"/>
                </a:cubicBezTo>
                <a:cubicBezTo>
                  <a:pt x="80" y="85"/>
                  <a:pt x="80" y="85"/>
                  <a:pt x="80" y="85"/>
                </a:cubicBezTo>
                <a:cubicBezTo>
                  <a:pt x="72" y="85"/>
                  <a:pt x="72" y="85"/>
                  <a:pt x="72" y="85"/>
                </a:cubicBezTo>
                <a:cubicBezTo>
                  <a:pt x="71" y="59"/>
                  <a:pt x="71" y="59"/>
                  <a:pt x="71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85"/>
                  <a:pt x="66" y="85"/>
                  <a:pt x="66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60" y="55"/>
                  <a:pt x="60" y="55"/>
                  <a:pt x="60" y="55"/>
                </a:cubicBezTo>
                <a:cubicBezTo>
                  <a:pt x="60" y="53"/>
                  <a:pt x="60" y="53"/>
                  <a:pt x="60" y="53"/>
                </a:cubicBezTo>
                <a:cubicBezTo>
                  <a:pt x="57" y="55"/>
                  <a:pt x="57" y="55"/>
                  <a:pt x="57" y="55"/>
                </a:cubicBezTo>
                <a:cubicBezTo>
                  <a:pt x="58" y="92"/>
                  <a:pt x="58" y="92"/>
                  <a:pt x="58" y="92"/>
                </a:cubicBezTo>
                <a:cubicBezTo>
                  <a:pt x="49" y="92"/>
                  <a:pt x="49" y="92"/>
                  <a:pt x="49" y="92"/>
                </a:cubicBezTo>
                <a:cubicBezTo>
                  <a:pt x="47" y="61"/>
                  <a:pt x="47" y="61"/>
                  <a:pt x="47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2" y="92"/>
                  <a:pt x="42" y="92"/>
                  <a:pt x="42" y="92"/>
                </a:cubicBezTo>
                <a:cubicBezTo>
                  <a:pt x="32" y="92"/>
                  <a:pt x="32" y="92"/>
                  <a:pt x="32" y="92"/>
                </a:cubicBezTo>
                <a:cubicBezTo>
                  <a:pt x="34" y="55"/>
                  <a:pt x="34" y="55"/>
                  <a:pt x="34" y="55"/>
                </a:cubicBezTo>
                <a:cubicBezTo>
                  <a:pt x="30" y="52"/>
                  <a:pt x="30" y="52"/>
                  <a:pt x="30" y="52"/>
                </a:cubicBezTo>
                <a:close/>
                <a:moveTo>
                  <a:pt x="21" y="10"/>
                </a:moveTo>
                <a:cubicBezTo>
                  <a:pt x="16" y="10"/>
                  <a:pt x="13" y="14"/>
                  <a:pt x="13" y="18"/>
                </a:cubicBezTo>
                <a:cubicBezTo>
                  <a:pt x="13" y="23"/>
                  <a:pt x="16" y="27"/>
                  <a:pt x="21" y="27"/>
                </a:cubicBezTo>
                <a:cubicBezTo>
                  <a:pt x="25" y="27"/>
                  <a:pt x="29" y="23"/>
                  <a:pt x="29" y="18"/>
                </a:cubicBezTo>
                <a:cubicBezTo>
                  <a:pt x="29" y="14"/>
                  <a:pt x="25" y="10"/>
                  <a:pt x="21" y="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9" name="图标"/>
          <p:cNvSpPr>
            <a:spLocks noChangeAspect="1"/>
          </p:cNvSpPr>
          <p:nvPr/>
        </p:nvSpPr>
        <p:spPr bwMode="auto">
          <a:xfrm>
            <a:off x="3212558" y="726378"/>
            <a:ext cx="505462" cy="624152"/>
          </a:xfrm>
          <a:custGeom>
            <a:avLst/>
            <a:gdLst>
              <a:gd name="connsiteX0" fmla="*/ 274626 w 392113"/>
              <a:gd name="connsiteY0" fmla="*/ 0 h 484188"/>
              <a:gd name="connsiteX1" fmla="*/ 353930 w 392113"/>
              <a:gd name="connsiteY1" fmla="*/ 0 h 484188"/>
              <a:gd name="connsiteX2" fmla="*/ 353930 w 392113"/>
              <a:gd name="connsiteY2" fmla="*/ 236226 h 484188"/>
              <a:gd name="connsiteX3" fmla="*/ 274626 w 392113"/>
              <a:gd name="connsiteY3" fmla="*/ 236226 h 484188"/>
              <a:gd name="connsiteX4" fmla="*/ 157139 w 392113"/>
              <a:gd name="connsiteY4" fmla="*/ 0 h 484188"/>
              <a:gd name="connsiteX5" fmla="*/ 234975 w 392113"/>
              <a:gd name="connsiteY5" fmla="*/ 0 h 484188"/>
              <a:gd name="connsiteX6" fmla="*/ 234975 w 392113"/>
              <a:gd name="connsiteY6" fmla="*/ 177536 h 484188"/>
              <a:gd name="connsiteX7" fmla="*/ 219508 w 392113"/>
              <a:gd name="connsiteY7" fmla="*/ 177536 h 484188"/>
              <a:gd name="connsiteX8" fmla="*/ 245254 w 392113"/>
              <a:gd name="connsiteY8" fmla="*/ 252365 h 484188"/>
              <a:gd name="connsiteX9" fmla="*/ 392113 w 392113"/>
              <a:gd name="connsiteY9" fmla="*/ 255299 h 484188"/>
              <a:gd name="connsiteX10" fmla="*/ 274626 w 392113"/>
              <a:gd name="connsiteY10" fmla="*/ 343334 h 484188"/>
              <a:gd name="connsiteX11" fmla="*/ 317215 w 392113"/>
              <a:gd name="connsiteY11" fmla="*/ 484188 h 484188"/>
              <a:gd name="connsiteX12" fmla="*/ 196791 w 392113"/>
              <a:gd name="connsiteY12" fmla="*/ 403490 h 484188"/>
              <a:gd name="connsiteX13" fmla="*/ 74898 w 392113"/>
              <a:gd name="connsiteY13" fmla="*/ 484188 h 484188"/>
              <a:gd name="connsiteX14" fmla="*/ 117487 w 392113"/>
              <a:gd name="connsiteY14" fmla="*/ 343334 h 484188"/>
              <a:gd name="connsiteX15" fmla="*/ 0 w 392113"/>
              <a:gd name="connsiteY15" fmla="*/ 255299 h 484188"/>
              <a:gd name="connsiteX16" fmla="*/ 146859 w 392113"/>
              <a:gd name="connsiteY16" fmla="*/ 252365 h 484188"/>
              <a:gd name="connsiteX17" fmla="*/ 173385 w 392113"/>
              <a:gd name="connsiteY17" fmla="*/ 177536 h 484188"/>
              <a:gd name="connsiteX18" fmla="*/ 157139 w 392113"/>
              <a:gd name="connsiteY18" fmla="*/ 177536 h 484188"/>
              <a:gd name="connsiteX19" fmla="*/ 39652 w 392113"/>
              <a:gd name="connsiteY19" fmla="*/ 0 h 484188"/>
              <a:gd name="connsiteX20" fmla="*/ 117488 w 392113"/>
              <a:gd name="connsiteY20" fmla="*/ 0 h 484188"/>
              <a:gd name="connsiteX21" fmla="*/ 117488 w 392113"/>
              <a:gd name="connsiteY21" fmla="*/ 236226 h 484188"/>
              <a:gd name="connsiteX22" fmla="*/ 39652 w 392113"/>
              <a:gd name="connsiteY22" fmla="*/ 236226 h 48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2113" h="484188">
                <a:moveTo>
                  <a:pt x="274626" y="0"/>
                </a:moveTo>
                <a:lnTo>
                  <a:pt x="353930" y="0"/>
                </a:lnTo>
                <a:lnTo>
                  <a:pt x="353930" y="236226"/>
                </a:lnTo>
                <a:lnTo>
                  <a:pt x="274626" y="236226"/>
                </a:lnTo>
                <a:close/>
                <a:moveTo>
                  <a:pt x="157139" y="0"/>
                </a:moveTo>
                <a:lnTo>
                  <a:pt x="234975" y="0"/>
                </a:lnTo>
                <a:lnTo>
                  <a:pt x="234975" y="177536"/>
                </a:lnTo>
                <a:lnTo>
                  <a:pt x="219508" y="177536"/>
                </a:lnTo>
                <a:lnTo>
                  <a:pt x="245254" y="252365"/>
                </a:lnTo>
                <a:lnTo>
                  <a:pt x="392113" y="255299"/>
                </a:lnTo>
                <a:lnTo>
                  <a:pt x="274626" y="343334"/>
                </a:lnTo>
                <a:lnTo>
                  <a:pt x="317215" y="484188"/>
                </a:lnTo>
                <a:lnTo>
                  <a:pt x="196791" y="403490"/>
                </a:lnTo>
                <a:lnTo>
                  <a:pt x="74898" y="484188"/>
                </a:lnTo>
                <a:lnTo>
                  <a:pt x="117487" y="343334"/>
                </a:lnTo>
                <a:lnTo>
                  <a:pt x="0" y="255299"/>
                </a:lnTo>
                <a:lnTo>
                  <a:pt x="146859" y="252365"/>
                </a:lnTo>
                <a:lnTo>
                  <a:pt x="173385" y="177536"/>
                </a:lnTo>
                <a:lnTo>
                  <a:pt x="157139" y="177536"/>
                </a:lnTo>
                <a:close/>
                <a:moveTo>
                  <a:pt x="39652" y="0"/>
                </a:moveTo>
                <a:lnTo>
                  <a:pt x="117488" y="0"/>
                </a:lnTo>
                <a:lnTo>
                  <a:pt x="117488" y="236226"/>
                </a:lnTo>
                <a:lnTo>
                  <a:pt x="39652" y="23622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defRPr/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31" name="图标"/>
          <p:cNvSpPr>
            <a:spLocks noChangeAspect="1" noEditPoints="1"/>
          </p:cNvSpPr>
          <p:nvPr/>
        </p:nvSpPr>
        <p:spPr bwMode="auto">
          <a:xfrm>
            <a:off x="6746225" y="713845"/>
            <a:ext cx="495713" cy="677470"/>
          </a:xfrm>
          <a:custGeom>
            <a:avLst/>
            <a:gdLst>
              <a:gd name="T0" fmla="*/ 58 w 443"/>
              <a:gd name="T1" fmla="*/ 98 h 605"/>
              <a:gd name="T2" fmla="*/ 49 w 443"/>
              <a:gd name="T3" fmla="*/ 605 h 605"/>
              <a:gd name="T4" fmla="*/ 443 w 443"/>
              <a:gd name="T5" fmla="*/ 149 h 605"/>
              <a:gd name="T6" fmla="*/ 410 w 443"/>
              <a:gd name="T7" fmla="*/ 159 h 605"/>
              <a:gd name="T8" fmla="*/ 51 w 443"/>
              <a:gd name="T9" fmla="*/ 570 h 605"/>
              <a:gd name="T10" fmla="*/ 192 w 443"/>
              <a:gd name="T11" fmla="*/ 64 h 605"/>
              <a:gd name="T12" fmla="*/ 252 w 443"/>
              <a:gd name="T13" fmla="*/ 64 h 605"/>
              <a:gd name="T14" fmla="*/ 221 w 443"/>
              <a:gd name="T15" fmla="*/ 96 h 605"/>
              <a:gd name="T16" fmla="*/ 155 w 443"/>
              <a:gd name="T17" fmla="*/ 66 h 605"/>
              <a:gd name="T18" fmla="*/ 81 w 443"/>
              <a:gd name="T19" fmla="*/ 153 h 605"/>
              <a:gd name="T20" fmla="*/ 362 w 443"/>
              <a:gd name="T21" fmla="*/ 153 h 605"/>
              <a:gd name="T22" fmla="*/ 288 w 443"/>
              <a:gd name="T23" fmla="*/ 66 h 605"/>
              <a:gd name="T24" fmla="*/ 155 w 443"/>
              <a:gd name="T25" fmla="*/ 66 h 605"/>
              <a:gd name="T26" fmla="*/ 156 w 443"/>
              <a:gd name="T27" fmla="*/ 459 h 605"/>
              <a:gd name="T28" fmla="*/ 107 w 443"/>
              <a:gd name="T29" fmla="*/ 473 h 605"/>
              <a:gd name="T30" fmla="*/ 97 w 443"/>
              <a:gd name="T31" fmla="*/ 484 h 605"/>
              <a:gd name="T32" fmla="*/ 156 w 443"/>
              <a:gd name="T33" fmla="*/ 489 h 605"/>
              <a:gd name="T34" fmla="*/ 94 w 443"/>
              <a:gd name="T35" fmla="*/ 519 h 605"/>
              <a:gd name="T36" fmla="*/ 172 w 443"/>
              <a:gd name="T37" fmla="*/ 481 h 605"/>
              <a:gd name="T38" fmla="*/ 172 w 443"/>
              <a:gd name="T39" fmla="*/ 456 h 605"/>
              <a:gd name="T40" fmla="*/ 78 w 443"/>
              <a:gd name="T41" fmla="*/ 461 h 605"/>
              <a:gd name="T42" fmla="*/ 152 w 443"/>
              <a:gd name="T43" fmla="*/ 539 h 605"/>
              <a:gd name="T44" fmla="*/ 152 w 443"/>
              <a:gd name="T45" fmla="*/ 237 h 605"/>
              <a:gd name="T46" fmla="*/ 107 w 443"/>
              <a:gd name="T47" fmla="*/ 251 h 605"/>
              <a:gd name="T48" fmla="*/ 123 w 443"/>
              <a:gd name="T49" fmla="*/ 291 h 605"/>
              <a:gd name="T50" fmla="*/ 94 w 443"/>
              <a:gd name="T51" fmla="*/ 302 h 605"/>
              <a:gd name="T52" fmla="*/ 152 w 443"/>
              <a:gd name="T53" fmla="*/ 222 h 605"/>
              <a:gd name="T54" fmla="*/ 78 w 443"/>
              <a:gd name="T55" fmla="*/ 300 h 605"/>
              <a:gd name="T56" fmla="*/ 171 w 443"/>
              <a:gd name="T57" fmla="*/ 255 h 605"/>
              <a:gd name="T58" fmla="*/ 170 w 443"/>
              <a:gd name="T59" fmla="*/ 234 h 605"/>
              <a:gd name="T60" fmla="*/ 156 w 443"/>
              <a:gd name="T61" fmla="*/ 357 h 605"/>
              <a:gd name="T62" fmla="*/ 97 w 443"/>
              <a:gd name="T63" fmla="*/ 372 h 605"/>
              <a:gd name="T64" fmla="*/ 156 w 443"/>
              <a:gd name="T65" fmla="*/ 412 h 605"/>
              <a:gd name="T66" fmla="*/ 171 w 443"/>
              <a:gd name="T67" fmla="*/ 345 h 605"/>
              <a:gd name="T68" fmla="*/ 78 w 443"/>
              <a:gd name="T69" fmla="*/ 349 h 605"/>
              <a:gd name="T70" fmla="*/ 156 w 443"/>
              <a:gd name="T71" fmla="*/ 427 h 605"/>
              <a:gd name="T72" fmla="*/ 205 w 443"/>
              <a:gd name="T73" fmla="*/ 330 h 605"/>
              <a:gd name="T74" fmla="*/ 232 w 443"/>
              <a:gd name="T75" fmla="*/ 513 h 605"/>
              <a:gd name="T76" fmla="*/ 356 w 443"/>
              <a:gd name="T77" fmla="*/ 475 h 605"/>
              <a:gd name="T78" fmla="*/ 227 w 443"/>
              <a:gd name="T79" fmla="*/ 508 h 605"/>
              <a:gd name="T80" fmla="*/ 356 w 443"/>
              <a:gd name="T81" fmla="*/ 360 h 605"/>
              <a:gd name="T82" fmla="*/ 227 w 443"/>
              <a:gd name="T83" fmla="*/ 291 h 605"/>
              <a:gd name="T84" fmla="*/ 227 w 443"/>
              <a:gd name="T85" fmla="*/ 25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3" h="605">
                <a:moveTo>
                  <a:pt x="34" y="159"/>
                </a:moveTo>
                <a:cubicBezTo>
                  <a:pt x="34" y="142"/>
                  <a:pt x="42" y="134"/>
                  <a:pt x="58" y="133"/>
                </a:cubicBezTo>
                <a:lnTo>
                  <a:pt x="58" y="98"/>
                </a:lnTo>
                <a:cubicBezTo>
                  <a:pt x="27" y="99"/>
                  <a:pt x="0" y="118"/>
                  <a:pt x="0" y="149"/>
                </a:cubicBezTo>
                <a:lnTo>
                  <a:pt x="0" y="556"/>
                </a:lnTo>
                <a:cubicBezTo>
                  <a:pt x="0" y="581"/>
                  <a:pt x="24" y="605"/>
                  <a:pt x="49" y="605"/>
                </a:cubicBezTo>
                <a:lnTo>
                  <a:pt x="394" y="605"/>
                </a:lnTo>
                <a:cubicBezTo>
                  <a:pt x="419" y="605"/>
                  <a:pt x="443" y="581"/>
                  <a:pt x="443" y="556"/>
                </a:cubicBezTo>
                <a:lnTo>
                  <a:pt x="443" y="149"/>
                </a:lnTo>
                <a:cubicBezTo>
                  <a:pt x="443" y="118"/>
                  <a:pt x="416" y="99"/>
                  <a:pt x="385" y="98"/>
                </a:cubicBezTo>
                <a:lnTo>
                  <a:pt x="385" y="133"/>
                </a:lnTo>
                <a:cubicBezTo>
                  <a:pt x="402" y="134"/>
                  <a:pt x="410" y="142"/>
                  <a:pt x="410" y="159"/>
                </a:cubicBezTo>
                <a:lnTo>
                  <a:pt x="410" y="545"/>
                </a:lnTo>
                <a:cubicBezTo>
                  <a:pt x="410" y="557"/>
                  <a:pt x="404" y="570"/>
                  <a:pt x="393" y="570"/>
                </a:cubicBezTo>
                <a:lnTo>
                  <a:pt x="51" y="570"/>
                </a:lnTo>
                <a:cubicBezTo>
                  <a:pt x="37" y="570"/>
                  <a:pt x="34" y="556"/>
                  <a:pt x="34" y="542"/>
                </a:cubicBezTo>
                <a:lnTo>
                  <a:pt x="34" y="159"/>
                </a:lnTo>
                <a:close/>
                <a:moveTo>
                  <a:pt x="192" y="64"/>
                </a:moveTo>
                <a:cubicBezTo>
                  <a:pt x="192" y="50"/>
                  <a:pt x="205" y="37"/>
                  <a:pt x="219" y="37"/>
                </a:cubicBezTo>
                <a:lnTo>
                  <a:pt x="224" y="37"/>
                </a:lnTo>
                <a:cubicBezTo>
                  <a:pt x="238" y="37"/>
                  <a:pt x="252" y="50"/>
                  <a:pt x="252" y="64"/>
                </a:cubicBezTo>
                <a:lnTo>
                  <a:pt x="252" y="67"/>
                </a:lnTo>
                <a:cubicBezTo>
                  <a:pt x="252" y="83"/>
                  <a:pt x="238" y="96"/>
                  <a:pt x="222" y="96"/>
                </a:cubicBezTo>
                <a:lnTo>
                  <a:pt x="221" y="96"/>
                </a:lnTo>
                <a:cubicBezTo>
                  <a:pt x="205" y="96"/>
                  <a:pt x="192" y="83"/>
                  <a:pt x="192" y="67"/>
                </a:cubicBezTo>
                <a:lnTo>
                  <a:pt x="192" y="64"/>
                </a:lnTo>
                <a:close/>
                <a:moveTo>
                  <a:pt x="155" y="66"/>
                </a:moveTo>
                <a:lnTo>
                  <a:pt x="106" y="66"/>
                </a:lnTo>
                <a:cubicBezTo>
                  <a:pt x="89" y="66"/>
                  <a:pt x="81" y="74"/>
                  <a:pt x="81" y="90"/>
                </a:cubicBezTo>
                <a:lnTo>
                  <a:pt x="81" y="153"/>
                </a:lnTo>
                <a:cubicBezTo>
                  <a:pt x="81" y="164"/>
                  <a:pt x="88" y="175"/>
                  <a:pt x="98" y="175"/>
                </a:cubicBezTo>
                <a:lnTo>
                  <a:pt x="345" y="175"/>
                </a:lnTo>
                <a:cubicBezTo>
                  <a:pt x="355" y="175"/>
                  <a:pt x="362" y="164"/>
                  <a:pt x="362" y="153"/>
                </a:cubicBezTo>
                <a:lnTo>
                  <a:pt x="362" y="90"/>
                </a:lnTo>
                <a:cubicBezTo>
                  <a:pt x="362" y="74"/>
                  <a:pt x="354" y="66"/>
                  <a:pt x="337" y="66"/>
                </a:cubicBezTo>
                <a:lnTo>
                  <a:pt x="288" y="66"/>
                </a:lnTo>
                <a:cubicBezTo>
                  <a:pt x="288" y="32"/>
                  <a:pt x="260" y="0"/>
                  <a:pt x="227" y="0"/>
                </a:cubicBezTo>
                <a:lnTo>
                  <a:pt x="216" y="0"/>
                </a:lnTo>
                <a:cubicBezTo>
                  <a:pt x="184" y="0"/>
                  <a:pt x="155" y="32"/>
                  <a:pt x="155" y="66"/>
                </a:cubicBezTo>
                <a:close/>
                <a:moveTo>
                  <a:pt x="94" y="464"/>
                </a:moveTo>
                <a:cubicBezTo>
                  <a:pt x="94" y="460"/>
                  <a:pt x="95" y="459"/>
                  <a:pt x="98" y="459"/>
                </a:cubicBezTo>
                <a:lnTo>
                  <a:pt x="156" y="459"/>
                </a:lnTo>
                <a:lnTo>
                  <a:pt x="156" y="464"/>
                </a:lnTo>
                <a:cubicBezTo>
                  <a:pt x="156" y="469"/>
                  <a:pt x="132" y="483"/>
                  <a:pt x="127" y="485"/>
                </a:cubicBezTo>
                <a:cubicBezTo>
                  <a:pt x="123" y="482"/>
                  <a:pt x="114" y="473"/>
                  <a:pt x="107" y="473"/>
                </a:cubicBezTo>
                <a:lnTo>
                  <a:pt x="106" y="473"/>
                </a:lnTo>
                <a:cubicBezTo>
                  <a:pt x="102" y="473"/>
                  <a:pt x="97" y="479"/>
                  <a:pt x="97" y="482"/>
                </a:cubicBezTo>
                <a:lnTo>
                  <a:pt x="97" y="484"/>
                </a:lnTo>
                <a:cubicBezTo>
                  <a:pt x="97" y="488"/>
                  <a:pt x="118" y="511"/>
                  <a:pt x="123" y="511"/>
                </a:cubicBezTo>
                <a:lnTo>
                  <a:pt x="124" y="511"/>
                </a:lnTo>
                <a:cubicBezTo>
                  <a:pt x="128" y="511"/>
                  <a:pt x="152" y="492"/>
                  <a:pt x="156" y="489"/>
                </a:cubicBezTo>
                <a:cubicBezTo>
                  <a:pt x="156" y="497"/>
                  <a:pt x="160" y="524"/>
                  <a:pt x="152" y="524"/>
                </a:cubicBezTo>
                <a:lnTo>
                  <a:pt x="98" y="524"/>
                </a:lnTo>
                <a:cubicBezTo>
                  <a:pt x="95" y="524"/>
                  <a:pt x="94" y="523"/>
                  <a:pt x="94" y="519"/>
                </a:cubicBezTo>
                <a:lnTo>
                  <a:pt x="94" y="464"/>
                </a:lnTo>
                <a:close/>
                <a:moveTo>
                  <a:pt x="152" y="539"/>
                </a:moveTo>
                <a:cubicBezTo>
                  <a:pt x="181" y="539"/>
                  <a:pt x="170" y="508"/>
                  <a:pt x="172" y="481"/>
                </a:cubicBezTo>
                <a:cubicBezTo>
                  <a:pt x="173" y="467"/>
                  <a:pt x="207" y="455"/>
                  <a:pt x="210" y="443"/>
                </a:cubicBezTo>
                <a:lnTo>
                  <a:pt x="206" y="443"/>
                </a:lnTo>
                <a:cubicBezTo>
                  <a:pt x="195" y="443"/>
                  <a:pt x="179" y="452"/>
                  <a:pt x="172" y="456"/>
                </a:cubicBezTo>
                <a:cubicBezTo>
                  <a:pt x="168" y="451"/>
                  <a:pt x="164" y="444"/>
                  <a:pt x="155" y="444"/>
                </a:cubicBezTo>
                <a:lnTo>
                  <a:pt x="95" y="444"/>
                </a:lnTo>
                <a:cubicBezTo>
                  <a:pt x="86" y="444"/>
                  <a:pt x="78" y="452"/>
                  <a:pt x="78" y="461"/>
                </a:cubicBezTo>
                <a:lnTo>
                  <a:pt x="78" y="522"/>
                </a:lnTo>
                <a:cubicBezTo>
                  <a:pt x="78" y="533"/>
                  <a:pt x="87" y="539"/>
                  <a:pt x="98" y="539"/>
                </a:cubicBezTo>
                <a:lnTo>
                  <a:pt x="152" y="539"/>
                </a:lnTo>
                <a:close/>
                <a:moveTo>
                  <a:pt x="94" y="242"/>
                </a:moveTo>
                <a:cubicBezTo>
                  <a:pt x="94" y="238"/>
                  <a:pt x="95" y="237"/>
                  <a:pt x="98" y="237"/>
                </a:cubicBezTo>
                <a:lnTo>
                  <a:pt x="152" y="237"/>
                </a:lnTo>
                <a:cubicBezTo>
                  <a:pt x="155" y="237"/>
                  <a:pt x="156" y="238"/>
                  <a:pt x="156" y="242"/>
                </a:cubicBezTo>
                <a:cubicBezTo>
                  <a:pt x="156" y="246"/>
                  <a:pt x="130" y="263"/>
                  <a:pt x="127" y="263"/>
                </a:cubicBezTo>
                <a:cubicBezTo>
                  <a:pt x="124" y="263"/>
                  <a:pt x="116" y="251"/>
                  <a:pt x="107" y="251"/>
                </a:cubicBezTo>
                <a:cubicBezTo>
                  <a:pt x="103" y="251"/>
                  <a:pt x="97" y="256"/>
                  <a:pt x="97" y="260"/>
                </a:cubicBezTo>
                <a:lnTo>
                  <a:pt x="97" y="262"/>
                </a:lnTo>
                <a:cubicBezTo>
                  <a:pt x="97" y="268"/>
                  <a:pt x="118" y="288"/>
                  <a:pt x="123" y="291"/>
                </a:cubicBezTo>
                <a:lnTo>
                  <a:pt x="156" y="266"/>
                </a:lnTo>
                <a:lnTo>
                  <a:pt x="156" y="302"/>
                </a:lnTo>
                <a:lnTo>
                  <a:pt x="94" y="302"/>
                </a:lnTo>
                <a:lnTo>
                  <a:pt x="94" y="242"/>
                </a:lnTo>
                <a:close/>
                <a:moveTo>
                  <a:pt x="170" y="234"/>
                </a:moveTo>
                <a:cubicBezTo>
                  <a:pt x="168" y="226"/>
                  <a:pt x="162" y="222"/>
                  <a:pt x="152" y="222"/>
                </a:cubicBezTo>
                <a:lnTo>
                  <a:pt x="98" y="222"/>
                </a:lnTo>
                <a:cubicBezTo>
                  <a:pt x="87" y="222"/>
                  <a:pt x="78" y="229"/>
                  <a:pt x="78" y="239"/>
                </a:cubicBezTo>
                <a:lnTo>
                  <a:pt x="78" y="300"/>
                </a:lnTo>
                <a:cubicBezTo>
                  <a:pt x="78" y="309"/>
                  <a:pt x="86" y="317"/>
                  <a:pt x="95" y="317"/>
                </a:cubicBezTo>
                <a:lnTo>
                  <a:pt x="155" y="317"/>
                </a:lnTo>
                <a:cubicBezTo>
                  <a:pt x="179" y="317"/>
                  <a:pt x="172" y="279"/>
                  <a:pt x="171" y="255"/>
                </a:cubicBezTo>
                <a:lnTo>
                  <a:pt x="210" y="222"/>
                </a:lnTo>
                <a:cubicBezTo>
                  <a:pt x="210" y="222"/>
                  <a:pt x="207" y="221"/>
                  <a:pt x="207" y="221"/>
                </a:cubicBezTo>
                <a:cubicBezTo>
                  <a:pt x="192" y="221"/>
                  <a:pt x="180" y="234"/>
                  <a:pt x="170" y="234"/>
                </a:cubicBezTo>
                <a:close/>
                <a:moveTo>
                  <a:pt x="94" y="349"/>
                </a:moveTo>
                <a:lnTo>
                  <a:pt x="156" y="349"/>
                </a:lnTo>
                <a:lnTo>
                  <a:pt x="156" y="357"/>
                </a:lnTo>
                <a:lnTo>
                  <a:pt x="127" y="375"/>
                </a:lnTo>
                <a:lnTo>
                  <a:pt x="108" y="361"/>
                </a:lnTo>
                <a:cubicBezTo>
                  <a:pt x="103" y="364"/>
                  <a:pt x="97" y="365"/>
                  <a:pt x="97" y="372"/>
                </a:cubicBezTo>
                <a:cubicBezTo>
                  <a:pt x="97" y="377"/>
                  <a:pt x="118" y="401"/>
                  <a:pt x="123" y="401"/>
                </a:cubicBezTo>
                <a:cubicBezTo>
                  <a:pt x="130" y="401"/>
                  <a:pt x="148" y="380"/>
                  <a:pt x="156" y="378"/>
                </a:cubicBezTo>
                <a:lnTo>
                  <a:pt x="156" y="412"/>
                </a:lnTo>
                <a:lnTo>
                  <a:pt x="94" y="412"/>
                </a:lnTo>
                <a:lnTo>
                  <a:pt x="94" y="349"/>
                </a:lnTo>
                <a:close/>
                <a:moveTo>
                  <a:pt x="171" y="345"/>
                </a:moveTo>
                <a:cubicBezTo>
                  <a:pt x="169" y="340"/>
                  <a:pt x="165" y="334"/>
                  <a:pt x="156" y="334"/>
                </a:cubicBezTo>
                <a:lnTo>
                  <a:pt x="94" y="334"/>
                </a:lnTo>
                <a:cubicBezTo>
                  <a:pt x="86" y="334"/>
                  <a:pt x="78" y="341"/>
                  <a:pt x="78" y="349"/>
                </a:cubicBezTo>
                <a:lnTo>
                  <a:pt x="78" y="412"/>
                </a:lnTo>
                <a:cubicBezTo>
                  <a:pt x="78" y="420"/>
                  <a:pt x="86" y="427"/>
                  <a:pt x="94" y="427"/>
                </a:cubicBezTo>
                <a:lnTo>
                  <a:pt x="156" y="427"/>
                </a:lnTo>
                <a:cubicBezTo>
                  <a:pt x="179" y="427"/>
                  <a:pt x="172" y="388"/>
                  <a:pt x="171" y="365"/>
                </a:cubicBezTo>
                <a:lnTo>
                  <a:pt x="210" y="333"/>
                </a:lnTo>
                <a:lnTo>
                  <a:pt x="205" y="330"/>
                </a:lnTo>
                <a:lnTo>
                  <a:pt x="171" y="345"/>
                </a:lnTo>
                <a:close/>
                <a:moveTo>
                  <a:pt x="227" y="508"/>
                </a:moveTo>
                <a:cubicBezTo>
                  <a:pt x="227" y="512"/>
                  <a:pt x="228" y="513"/>
                  <a:pt x="232" y="513"/>
                </a:cubicBezTo>
                <a:lnTo>
                  <a:pt x="351" y="513"/>
                </a:lnTo>
                <a:cubicBezTo>
                  <a:pt x="355" y="513"/>
                  <a:pt x="356" y="512"/>
                  <a:pt x="356" y="508"/>
                </a:cubicBezTo>
                <a:lnTo>
                  <a:pt x="356" y="475"/>
                </a:lnTo>
                <a:cubicBezTo>
                  <a:pt x="356" y="471"/>
                  <a:pt x="355" y="470"/>
                  <a:pt x="351" y="470"/>
                </a:cubicBezTo>
                <a:lnTo>
                  <a:pt x="227" y="470"/>
                </a:lnTo>
                <a:lnTo>
                  <a:pt x="227" y="508"/>
                </a:lnTo>
                <a:close/>
                <a:moveTo>
                  <a:pt x="227" y="401"/>
                </a:moveTo>
                <a:lnTo>
                  <a:pt x="356" y="401"/>
                </a:lnTo>
                <a:lnTo>
                  <a:pt x="356" y="360"/>
                </a:lnTo>
                <a:lnTo>
                  <a:pt x="227" y="360"/>
                </a:lnTo>
                <a:lnTo>
                  <a:pt x="227" y="401"/>
                </a:lnTo>
                <a:close/>
                <a:moveTo>
                  <a:pt x="227" y="291"/>
                </a:moveTo>
                <a:lnTo>
                  <a:pt x="321" y="291"/>
                </a:lnTo>
                <a:lnTo>
                  <a:pt x="321" y="250"/>
                </a:lnTo>
                <a:lnTo>
                  <a:pt x="227" y="250"/>
                </a:lnTo>
                <a:lnTo>
                  <a:pt x="227" y="2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2" name="图标"/>
          <p:cNvSpPr>
            <a:spLocks noChangeAspect="1" noEditPoints="1"/>
          </p:cNvSpPr>
          <p:nvPr/>
        </p:nvSpPr>
        <p:spPr bwMode="auto">
          <a:xfrm>
            <a:off x="8550168" y="722229"/>
            <a:ext cx="587533" cy="644760"/>
          </a:xfrm>
          <a:custGeom>
            <a:avLst/>
            <a:gdLst>
              <a:gd name="T0" fmla="*/ 375935 w 835"/>
              <a:gd name="T1" fmla="*/ 512026 h 918"/>
              <a:gd name="T2" fmla="*/ 124141 w 835"/>
              <a:gd name="T3" fmla="*/ 512026 h 918"/>
              <a:gd name="T4" fmla="*/ 112429 w 835"/>
              <a:gd name="T5" fmla="*/ 524300 h 918"/>
              <a:gd name="T6" fmla="*/ 124141 w 835"/>
              <a:gd name="T7" fmla="*/ 536575 h 918"/>
              <a:gd name="T8" fmla="*/ 375935 w 835"/>
              <a:gd name="T9" fmla="*/ 536575 h 918"/>
              <a:gd name="T10" fmla="*/ 388232 w 835"/>
              <a:gd name="T11" fmla="*/ 524300 h 918"/>
              <a:gd name="T12" fmla="*/ 375935 w 835"/>
              <a:gd name="T13" fmla="*/ 512026 h 918"/>
              <a:gd name="T14" fmla="*/ 99547 w 835"/>
              <a:gd name="T15" fmla="*/ 227372 h 918"/>
              <a:gd name="T16" fmla="*/ 265848 w 835"/>
              <a:gd name="T17" fmla="*/ 149049 h 918"/>
              <a:gd name="T18" fmla="*/ 169815 w 835"/>
              <a:gd name="T19" fmla="*/ 341935 h 918"/>
              <a:gd name="T20" fmla="*/ 99547 w 835"/>
              <a:gd name="T21" fmla="*/ 227372 h 918"/>
              <a:gd name="T22" fmla="*/ 417511 w 835"/>
              <a:gd name="T23" fmla="*/ 0 h 918"/>
              <a:gd name="T24" fmla="*/ 0 w 835"/>
              <a:gd name="T25" fmla="*/ 197562 h 918"/>
              <a:gd name="T26" fmla="*/ 176256 w 835"/>
              <a:gd name="T27" fmla="*/ 485723 h 918"/>
              <a:gd name="T28" fmla="*/ 417511 w 835"/>
              <a:gd name="T29" fmla="*/ 0 h 918"/>
              <a:gd name="T30" fmla="*/ 478995 w 835"/>
              <a:gd name="T31" fmla="*/ 291668 h 918"/>
              <a:gd name="T32" fmla="*/ 435078 w 835"/>
              <a:gd name="T33" fmla="*/ 247830 h 918"/>
              <a:gd name="T34" fmla="*/ 421024 w 835"/>
              <a:gd name="T35" fmla="*/ 240816 h 918"/>
              <a:gd name="T36" fmla="*/ 404628 w 835"/>
              <a:gd name="T37" fmla="*/ 245492 h 918"/>
              <a:gd name="T38" fmla="*/ 381205 w 835"/>
              <a:gd name="T39" fmla="*/ 268872 h 918"/>
              <a:gd name="T40" fmla="*/ 457915 w 835"/>
              <a:gd name="T41" fmla="*/ 345442 h 918"/>
              <a:gd name="T42" fmla="*/ 481338 w 835"/>
              <a:gd name="T43" fmla="*/ 322062 h 918"/>
              <a:gd name="T44" fmla="*/ 478995 w 835"/>
              <a:gd name="T45" fmla="*/ 291668 h 918"/>
              <a:gd name="T46" fmla="*/ 261164 w 835"/>
              <a:gd name="T47" fmla="*/ 460005 h 918"/>
              <a:gd name="T48" fmla="*/ 266434 w 835"/>
              <a:gd name="T49" fmla="*/ 444808 h 918"/>
              <a:gd name="T50" fmla="*/ 274046 w 835"/>
              <a:gd name="T51" fmla="*/ 421428 h 918"/>
              <a:gd name="T52" fmla="*/ 289857 w 835"/>
              <a:gd name="T53" fmla="*/ 436625 h 918"/>
              <a:gd name="T54" fmla="*/ 305667 w 835"/>
              <a:gd name="T55" fmla="*/ 452406 h 918"/>
              <a:gd name="T56" fmla="*/ 282244 w 835"/>
              <a:gd name="T57" fmla="*/ 460589 h 918"/>
              <a:gd name="T58" fmla="*/ 267019 w 835"/>
              <a:gd name="T59" fmla="*/ 465265 h 918"/>
              <a:gd name="T60" fmla="*/ 261164 w 835"/>
              <a:gd name="T61" fmla="*/ 465850 h 918"/>
              <a:gd name="T62" fmla="*/ 261164 w 835"/>
              <a:gd name="T63" fmla="*/ 460005 h 918"/>
              <a:gd name="T64" fmla="*/ 242426 w 835"/>
              <a:gd name="T65" fmla="*/ 452991 h 918"/>
              <a:gd name="T66" fmla="*/ 247110 w 835"/>
              <a:gd name="T67" fmla="*/ 479294 h 918"/>
              <a:gd name="T68" fmla="*/ 274046 w 835"/>
              <a:gd name="T69" fmla="*/ 483970 h 918"/>
              <a:gd name="T70" fmla="*/ 288100 w 835"/>
              <a:gd name="T71" fmla="*/ 479294 h 918"/>
              <a:gd name="T72" fmla="*/ 312108 w 835"/>
              <a:gd name="T73" fmla="*/ 471695 h 918"/>
              <a:gd name="T74" fmla="*/ 341972 w 835"/>
              <a:gd name="T75" fmla="*/ 461174 h 918"/>
              <a:gd name="T76" fmla="*/ 319721 w 835"/>
              <a:gd name="T77" fmla="*/ 438963 h 918"/>
              <a:gd name="T78" fmla="*/ 303910 w 835"/>
              <a:gd name="T79" fmla="*/ 423181 h 918"/>
              <a:gd name="T80" fmla="*/ 288100 w 835"/>
              <a:gd name="T81" fmla="*/ 407400 h 918"/>
              <a:gd name="T82" fmla="*/ 265263 w 835"/>
              <a:gd name="T83" fmla="*/ 384604 h 918"/>
              <a:gd name="T84" fmla="*/ 255308 w 835"/>
              <a:gd name="T85" fmla="*/ 414998 h 918"/>
              <a:gd name="T86" fmla="*/ 247696 w 835"/>
              <a:gd name="T87" fmla="*/ 438378 h 918"/>
              <a:gd name="T88" fmla="*/ 242426 w 835"/>
              <a:gd name="T89" fmla="*/ 452991 h 918"/>
              <a:gd name="T90" fmla="*/ 389403 w 835"/>
              <a:gd name="T91" fmla="*/ 288161 h 918"/>
              <a:gd name="T92" fmla="*/ 375935 w 835"/>
              <a:gd name="T93" fmla="*/ 274133 h 918"/>
              <a:gd name="T94" fmla="*/ 361882 w 835"/>
              <a:gd name="T95" fmla="*/ 288161 h 918"/>
              <a:gd name="T96" fmla="*/ 285172 w 835"/>
              <a:gd name="T97" fmla="*/ 364731 h 918"/>
              <a:gd name="T98" fmla="*/ 271704 w 835"/>
              <a:gd name="T99" fmla="*/ 378174 h 918"/>
              <a:gd name="T100" fmla="*/ 285172 w 835"/>
              <a:gd name="T101" fmla="*/ 392202 h 918"/>
              <a:gd name="T102" fmla="*/ 334360 w 835"/>
              <a:gd name="T103" fmla="*/ 441301 h 918"/>
              <a:gd name="T104" fmla="*/ 348413 w 835"/>
              <a:gd name="T105" fmla="*/ 455329 h 918"/>
              <a:gd name="T106" fmla="*/ 362467 w 835"/>
              <a:gd name="T107" fmla="*/ 441301 h 918"/>
              <a:gd name="T108" fmla="*/ 438591 w 835"/>
              <a:gd name="T109" fmla="*/ 364731 h 918"/>
              <a:gd name="T110" fmla="*/ 452645 w 835"/>
              <a:gd name="T111" fmla="*/ 351287 h 918"/>
              <a:gd name="T112" fmla="*/ 438591 w 835"/>
              <a:gd name="T113" fmla="*/ 337259 h 918"/>
              <a:gd name="T114" fmla="*/ 389403 w 835"/>
              <a:gd name="T115" fmla="*/ 288161 h 91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5" h="918">
                <a:moveTo>
                  <a:pt x="642" y="876"/>
                </a:moveTo>
                <a:lnTo>
                  <a:pt x="212" y="876"/>
                </a:lnTo>
                <a:cubicBezTo>
                  <a:pt x="201" y="876"/>
                  <a:pt x="192" y="886"/>
                  <a:pt x="192" y="897"/>
                </a:cubicBezTo>
                <a:cubicBezTo>
                  <a:pt x="192" y="909"/>
                  <a:pt x="201" y="918"/>
                  <a:pt x="212" y="918"/>
                </a:cubicBezTo>
                <a:lnTo>
                  <a:pt x="642" y="918"/>
                </a:lnTo>
                <a:cubicBezTo>
                  <a:pt x="653" y="918"/>
                  <a:pt x="663" y="909"/>
                  <a:pt x="663" y="897"/>
                </a:cubicBezTo>
                <a:cubicBezTo>
                  <a:pt x="663" y="886"/>
                  <a:pt x="653" y="876"/>
                  <a:pt x="642" y="876"/>
                </a:cubicBezTo>
                <a:close/>
                <a:moveTo>
                  <a:pt x="170" y="389"/>
                </a:moveTo>
                <a:lnTo>
                  <a:pt x="454" y="255"/>
                </a:lnTo>
                <a:lnTo>
                  <a:pt x="290" y="585"/>
                </a:lnTo>
                <a:lnTo>
                  <a:pt x="170" y="389"/>
                </a:lnTo>
                <a:close/>
                <a:moveTo>
                  <a:pt x="713" y="0"/>
                </a:moveTo>
                <a:lnTo>
                  <a:pt x="0" y="338"/>
                </a:lnTo>
                <a:lnTo>
                  <a:pt x="301" y="831"/>
                </a:lnTo>
                <a:lnTo>
                  <a:pt x="713" y="0"/>
                </a:lnTo>
                <a:close/>
                <a:moveTo>
                  <a:pt x="818" y="499"/>
                </a:moveTo>
                <a:lnTo>
                  <a:pt x="743" y="424"/>
                </a:lnTo>
                <a:cubicBezTo>
                  <a:pt x="736" y="417"/>
                  <a:pt x="727" y="413"/>
                  <a:pt x="719" y="412"/>
                </a:cubicBezTo>
                <a:cubicBezTo>
                  <a:pt x="708" y="410"/>
                  <a:pt x="698" y="413"/>
                  <a:pt x="691" y="420"/>
                </a:cubicBezTo>
                <a:lnTo>
                  <a:pt x="651" y="460"/>
                </a:lnTo>
                <a:lnTo>
                  <a:pt x="782" y="591"/>
                </a:lnTo>
                <a:lnTo>
                  <a:pt x="822" y="551"/>
                </a:lnTo>
                <a:cubicBezTo>
                  <a:pt x="835" y="538"/>
                  <a:pt x="834" y="515"/>
                  <a:pt x="818" y="499"/>
                </a:cubicBezTo>
                <a:close/>
                <a:moveTo>
                  <a:pt x="446" y="787"/>
                </a:moveTo>
                <a:lnTo>
                  <a:pt x="455" y="761"/>
                </a:lnTo>
                <a:lnTo>
                  <a:pt x="468" y="721"/>
                </a:lnTo>
                <a:lnTo>
                  <a:pt x="495" y="747"/>
                </a:lnTo>
                <a:lnTo>
                  <a:pt x="522" y="774"/>
                </a:lnTo>
                <a:lnTo>
                  <a:pt x="482" y="788"/>
                </a:lnTo>
                <a:lnTo>
                  <a:pt x="456" y="796"/>
                </a:lnTo>
                <a:cubicBezTo>
                  <a:pt x="451" y="798"/>
                  <a:pt x="448" y="799"/>
                  <a:pt x="446" y="797"/>
                </a:cubicBezTo>
                <a:cubicBezTo>
                  <a:pt x="444" y="795"/>
                  <a:pt x="444" y="791"/>
                  <a:pt x="446" y="787"/>
                </a:cubicBezTo>
                <a:close/>
                <a:moveTo>
                  <a:pt x="414" y="775"/>
                </a:moveTo>
                <a:cubicBezTo>
                  <a:pt x="408" y="792"/>
                  <a:pt x="411" y="809"/>
                  <a:pt x="422" y="820"/>
                </a:cubicBezTo>
                <a:cubicBezTo>
                  <a:pt x="434" y="832"/>
                  <a:pt x="451" y="835"/>
                  <a:pt x="468" y="828"/>
                </a:cubicBezTo>
                <a:lnTo>
                  <a:pt x="492" y="820"/>
                </a:lnTo>
                <a:lnTo>
                  <a:pt x="533" y="807"/>
                </a:lnTo>
                <a:lnTo>
                  <a:pt x="584" y="789"/>
                </a:lnTo>
                <a:lnTo>
                  <a:pt x="546" y="751"/>
                </a:lnTo>
                <a:lnTo>
                  <a:pt x="519" y="724"/>
                </a:lnTo>
                <a:lnTo>
                  <a:pt x="492" y="697"/>
                </a:lnTo>
                <a:lnTo>
                  <a:pt x="453" y="658"/>
                </a:lnTo>
                <a:lnTo>
                  <a:pt x="436" y="710"/>
                </a:lnTo>
                <a:lnTo>
                  <a:pt x="423" y="750"/>
                </a:lnTo>
                <a:lnTo>
                  <a:pt x="414" y="775"/>
                </a:lnTo>
                <a:close/>
                <a:moveTo>
                  <a:pt x="665" y="493"/>
                </a:moveTo>
                <a:lnTo>
                  <a:pt x="642" y="469"/>
                </a:lnTo>
                <a:lnTo>
                  <a:pt x="618" y="493"/>
                </a:lnTo>
                <a:lnTo>
                  <a:pt x="487" y="624"/>
                </a:lnTo>
                <a:lnTo>
                  <a:pt x="464" y="647"/>
                </a:lnTo>
                <a:lnTo>
                  <a:pt x="487" y="671"/>
                </a:lnTo>
                <a:lnTo>
                  <a:pt x="571" y="755"/>
                </a:lnTo>
                <a:lnTo>
                  <a:pt x="595" y="779"/>
                </a:lnTo>
                <a:lnTo>
                  <a:pt x="619" y="755"/>
                </a:lnTo>
                <a:lnTo>
                  <a:pt x="749" y="624"/>
                </a:lnTo>
                <a:lnTo>
                  <a:pt x="773" y="601"/>
                </a:lnTo>
                <a:lnTo>
                  <a:pt x="749" y="577"/>
                </a:lnTo>
                <a:lnTo>
                  <a:pt x="665" y="49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文本"/>
          <p:cNvSpPr txBox="1"/>
          <p:nvPr/>
        </p:nvSpPr>
        <p:spPr>
          <a:xfrm>
            <a:off x="2808671" y="2873960"/>
            <a:ext cx="657465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accent6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sp>
        <p:nvSpPr>
          <p:cNvPr id="25" name="文本"/>
          <p:cNvSpPr/>
          <p:nvPr/>
        </p:nvSpPr>
        <p:spPr>
          <a:xfrm>
            <a:off x="2718931" y="1796726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26" name="文本"/>
          <p:cNvSpPr/>
          <p:nvPr/>
        </p:nvSpPr>
        <p:spPr>
          <a:xfrm>
            <a:off x="4512974" y="1796726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27" name="文本"/>
          <p:cNvSpPr/>
          <p:nvPr/>
        </p:nvSpPr>
        <p:spPr>
          <a:xfrm>
            <a:off x="6247723" y="1796726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28" name="文本"/>
          <p:cNvSpPr/>
          <p:nvPr/>
        </p:nvSpPr>
        <p:spPr>
          <a:xfrm>
            <a:off x="8097577" y="1796726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9" grpId="0" animBg="1"/>
      <p:bldP spid="31" grpId="0" animBg="1"/>
      <p:bldP spid="32" grpId="0" animBg="1"/>
      <p:bldP spid="13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标"/>
          <p:cNvSpPr>
            <a:spLocks noChangeAspect="1" noEditPoints="1" noChangeArrowheads="1"/>
          </p:cNvSpPr>
          <p:nvPr/>
        </p:nvSpPr>
        <p:spPr bwMode="auto">
          <a:xfrm>
            <a:off x="5396358" y="912649"/>
            <a:ext cx="1399284" cy="1645561"/>
          </a:xfrm>
          <a:custGeom>
            <a:avLst/>
            <a:gdLst>
              <a:gd name="T0" fmla="*/ 2147483647 w 77"/>
              <a:gd name="T1" fmla="*/ 0 h 106"/>
              <a:gd name="T2" fmla="*/ 2147483647 w 77"/>
              <a:gd name="T3" fmla="*/ 0 h 106"/>
              <a:gd name="T4" fmla="*/ 2147483647 w 77"/>
              <a:gd name="T5" fmla="*/ 2147483647 h 106"/>
              <a:gd name="T6" fmla="*/ 2147483647 w 77"/>
              <a:gd name="T7" fmla="*/ 2147483647 h 106"/>
              <a:gd name="T8" fmla="*/ 2147483647 w 77"/>
              <a:gd name="T9" fmla="*/ 2147483647 h 106"/>
              <a:gd name="T10" fmla="*/ 2147483647 w 77"/>
              <a:gd name="T11" fmla="*/ 2147483647 h 106"/>
              <a:gd name="T12" fmla="*/ 2147483647 w 77"/>
              <a:gd name="T13" fmla="*/ 2147483647 h 106"/>
              <a:gd name="T14" fmla="*/ 2147483647 w 77"/>
              <a:gd name="T15" fmla="*/ 2147483647 h 106"/>
              <a:gd name="T16" fmla="*/ 2147483647 w 77"/>
              <a:gd name="T17" fmla="*/ 2147483647 h 106"/>
              <a:gd name="T18" fmla="*/ 2147483647 w 77"/>
              <a:gd name="T19" fmla="*/ 2147483647 h 106"/>
              <a:gd name="T20" fmla="*/ 2147483647 w 77"/>
              <a:gd name="T21" fmla="*/ 2147483647 h 106"/>
              <a:gd name="T22" fmla="*/ 2147483647 w 77"/>
              <a:gd name="T23" fmla="*/ 2147483647 h 106"/>
              <a:gd name="T24" fmla="*/ 0 w 77"/>
              <a:gd name="T25" fmla="*/ 2147483647 h 106"/>
              <a:gd name="T26" fmla="*/ 0 w 77"/>
              <a:gd name="T27" fmla="*/ 2147483647 h 106"/>
              <a:gd name="T28" fmla="*/ 2147483647 w 77"/>
              <a:gd name="T29" fmla="*/ 0 h 106"/>
              <a:gd name="T30" fmla="*/ 2147483647 w 77"/>
              <a:gd name="T31" fmla="*/ 2147483647 h 106"/>
              <a:gd name="T32" fmla="*/ 2147483647 w 77"/>
              <a:gd name="T33" fmla="*/ 2147483647 h 106"/>
              <a:gd name="T34" fmla="*/ 2147483647 w 77"/>
              <a:gd name="T35" fmla="*/ 2147483647 h 106"/>
              <a:gd name="T36" fmla="*/ 2147483647 w 77"/>
              <a:gd name="T37" fmla="*/ 2147483647 h 106"/>
              <a:gd name="T38" fmla="*/ 2147483647 w 77"/>
              <a:gd name="T39" fmla="*/ 2147483647 h 106"/>
              <a:gd name="T40" fmla="*/ 2147483647 w 77"/>
              <a:gd name="T41" fmla="*/ 2147483647 h 106"/>
              <a:gd name="T42" fmla="*/ 2147483647 w 77"/>
              <a:gd name="T43" fmla="*/ 2147483647 h 106"/>
              <a:gd name="T44" fmla="*/ 2147483647 w 77"/>
              <a:gd name="T45" fmla="*/ 2147483647 h 106"/>
              <a:gd name="T46" fmla="*/ 2147483647 w 77"/>
              <a:gd name="T47" fmla="*/ 2147483647 h 106"/>
              <a:gd name="T48" fmla="*/ 2147483647 w 77"/>
              <a:gd name="T49" fmla="*/ 2147483647 h 106"/>
              <a:gd name="T50" fmla="*/ 2147483647 w 77"/>
              <a:gd name="T51" fmla="*/ 2147483647 h 106"/>
              <a:gd name="T52" fmla="*/ 2147483647 w 77"/>
              <a:gd name="T53" fmla="*/ 2147483647 h 106"/>
              <a:gd name="T54" fmla="*/ 2147483647 w 77"/>
              <a:gd name="T55" fmla="*/ 2147483647 h 106"/>
              <a:gd name="T56" fmla="*/ 2147483647 w 77"/>
              <a:gd name="T57" fmla="*/ 2147483647 h 106"/>
              <a:gd name="T58" fmla="*/ 2147483647 w 77"/>
              <a:gd name="T59" fmla="*/ 2147483647 h 106"/>
              <a:gd name="T60" fmla="*/ 2147483647 w 77"/>
              <a:gd name="T61" fmla="*/ 2147483647 h 106"/>
              <a:gd name="T62" fmla="*/ 2147483647 w 77"/>
              <a:gd name="T63" fmla="*/ 2147483647 h 106"/>
              <a:gd name="T64" fmla="*/ 2147483647 w 77"/>
              <a:gd name="T65" fmla="*/ 2147483647 h 106"/>
              <a:gd name="T66" fmla="*/ 2147483647 w 77"/>
              <a:gd name="T67" fmla="*/ 2147483647 h 106"/>
              <a:gd name="T68" fmla="*/ 2147483647 w 77"/>
              <a:gd name="T69" fmla="*/ 2147483647 h 106"/>
              <a:gd name="T70" fmla="*/ 2147483647 w 77"/>
              <a:gd name="T71" fmla="*/ 2147483647 h 106"/>
              <a:gd name="T72" fmla="*/ 2147483647 w 77"/>
              <a:gd name="T73" fmla="*/ 2147483647 h 106"/>
              <a:gd name="T74" fmla="*/ 2147483647 w 77"/>
              <a:gd name="T75" fmla="*/ 2147483647 h 106"/>
              <a:gd name="T76" fmla="*/ 2147483647 w 77"/>
              <a:gd name="T77" fmla="*/ 2147483647 h 106"/>
              <a:gd name="T78" fmla="*/ 2147483647 w 77"/>
              <a:gd name="T79" fmla="*/ 2147483647 h 106"/>
              <a:gd name="T80" fmla="*/ 2147483647 w 77"/>
              <a:gd name="T81" fmla="*/ 2147483647 h 106"/>
              <a:gd name="T82" fmla="*/ 2147483647 w 77"/>
              <a:gd name="T83" fmla="*/ 2147483647 h 106"/>
              <a:gd name="T84" fmla="*/ 2147483647 w 77"/>
              <a:gd name="T85" fmla="*/ 2147483647 h 106"/>
              <a:gd name="T86" fmla="*/ 2147483647 w 77"/>
              <a:gd name="T87" fmla="*/ 2147483647 h 106"/>
              <a:gd name="T88" fmla="*/ 2147483647 w 77"/>
              <a:gd name="T89" fmla="*/ 2147483647 h 106"/>
              <a:gd name="T90" fmla="*/ 2147483647 w 77"/>
              <a:gd name="T91" fmla="*/ 2147483647 h 106"/>
              <a:gd name="T92" fmla="*/ 2147483647 w 77"/>
              <a:gd name="T93" fmla="*/ 2147483647 h 106"/>
              <a:gd name="T94" fmla="*/ 2147483647 w 77"/>
              <a:gd name="T95" fmla="*/ 2147483647 h 106"/>
              <a:gd name="T96" fmla="*/ 2147483647 w 77"/>
              <a:gd name="T97" fmla="*/ 2147483647 h 106"/>
              <a:gd name="T98" fmla="*/ 2147483647 w 77"/>
              <a:gd name="T99" fmla="*/ 2147483647 h 106"/>
              <a:gd name="T100" fmla="*/ 2147483647 w 77"/>
              <a:gd name="T101" fmla="*/ 2147483647 h 106"/>
              <a:gd name="T102" fmla="*/ 2147483647 w 77"/>
              <a:gd name="T103" fmla="*/ 2147483647 h 106"/>
              <a:gd name="T104" fmla="*/ 2147483647 w 77"/>
              <a:gd name="T105" fmla="*/ 2147483647 h 106"/>
              <a:gd name="T106" fmla="*/ 2147483647 w 77"/>
              <a:gd name="T107" fmla="*/ 2147483647 h 106"/>
              <a:gd name="T108" fmla="*/ 2147483647 w 77"/>
              <a:gd name="T109" fmla="*/ 2147483647 h 1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7"/>
              <a:gd name="T166" fmla="*/ 0 h 106"/>
              <a:gd name="T167" fmla="*/ 77 w 77"/>
              <a:gd name="T168" fmla="*/ 106 h 1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7" h="106">
                <a:moveTo>
                  <a:pt x="8" y="0"/>
                </a:moveTo>
                <a:cubicBezTo>
                  <a:pt x="64" y="0"/>
                  <a:pt x="64" y="0"/>
                  <a:pt x="64" y="0"/>
                </a:cubicBezTo>
                <a:cubicBezTo>
                  <a:pt x="69" y="0"/>
                  <a:pt x="73" y="4"/>
                  <a:pt x="73" y="9"/>
                </a:cubicBezTo>
                <a:cubicBezTo>
                  <a:pt x="73" y="62"/>
                  <a:pt x="73" y="62"/>
                  <a:pt x="73" y="62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11"/>
                  <a:pt x="63" y="11"/>
                  <a:pt x="63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87"/>
                  <a:pt x="9" y="87"/>
                  <a:pt x="9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40" y="96"/>
                  <a:pt x="40" y="96"/>
                  <a:pt x="40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93"/>
                  <a:pt x="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6" y="47"/>
                </a:moveTo>
                <a:cubicBezTo>
                  <a:pt x="16" y="54"/>
                  <a:pt x="16" y="54"/>
                  <a:pt x="1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close/>
                <a:moveTo>
                  <a:pt x="16" y="34"/>
                </a:moveTo>
                <a:cubicBezTo>
                  <a:pt x="16" y="41"/>
                  <a:pt x="16" y="41"/>
                  <a:pt x="1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34"/>
                  <a:pt x="36" y="34"/>
                  <a:pt x="36" y="34"/>
                </a:cubicBezTo>
                <a:cubicBezTo>
                  <a:pt x="16" y="34"/>
                  <a:pt x="16" y="34"/>
                  <a:pt x="16" y="34"/>
                </a:cubicBezTo>
                <a:close/>
                <a:moveTo>
                  <a:pt x="16" y="21"/>
                </a:moveTo>
                <a:cubicBezTo>
                  <a:pt x="16" y="28"/>
                  <a:pt x="16" y="28"/>
                  <a:pt x="16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5" y="21"/>
                  <a:pt x="55" y="21"/>
                  <a:pt x="55" y="21"/>
                </a:cubicBezTo>
                <a:cubicBezTo>
                  <a:pt x="16" y="21"/>
                  <a:pt x="16" y="21"/>
                  <a:pt x="16" y="21"/>
                </a:cubicBezTo>
                <a:close/>
                <a:moveTo>
                  <a:pt x="47" y="42"/>
                </a:moveTo>
                <a:cubicBezTo>
                  <a:pt x="45" y="70"/>
                  <a:pt x="45" y="70"/>
                  <a:pt x="45" y="70"/>
                </a:cubicBezTo>
                <a:cubicBezTo>
                  <a:pt x="43" y="69"/>
                  <a:pt x="43" y="69"/>
                  <a:pt x="43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4"/>
                  <a:pt x="38" y="74"/>
                  <a:pt x="38" y="74"/>
                </a:cubicBezTo>
                <a:cubicBezTo>
                  <a:pt x="48" y="98"/>
                  <a:pt x="48" y="98"/>
                  <a:pt x="48" y="98"/>
                </a:cubicBezTo>
                <a:cubicBezTo>
                  <a:pt x="48" y="106"/>
                  <a:pt x="48" y="106"/>
                  <a:pt x="48" y="106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71" y="97"/>
                  <a:pt x="71" y="97"/>
                  <a:pt x="71" y="97"/>
                </a:cubicBezTo>
                <a:cubicBezTo>
                  <a:pt x="77" y="73"/>
                  <a:pt x="77" y="73"/>
                  <a:pt x="77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1" y="68"/>
                  <a:pt x="71" y="68"/>
                  <a:pt x="71" y="68"/>
                </a:cubicBezTo>
                <a:cubicBezTo>
                  <a:pt x="69" y="70"/>
                  <a:pt x="69" y="70"/>
                  <a:pt x="69" y="70"/>
                </a:cubicBezTo>
                <a:cubicBezTo>
                  <a:pt x="68" y="68"/>
                  <a:pt x="68" y="68"/>
                  <a:pt x="68" y="68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68"/>
                  <a:pt x="62" y="68"/>
                  <a:pt x="62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55" y="41"/>
                  <a:pt x="55" y="41"/>
                  <a:pt x="55" y="41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25" y="4"/>
                </a:moveTo>
                <a:cubicBezTo>
                  <a:pt x="25" y="7"/>
                  <a:pt x="25" y="7"/>
                  <a:pt x="25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4"/>
                  <a:pt x="47" y="4"/>
                  <a:pt x="47" y="4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数字占位符"/>
          <p:cNvSpPr txBox="1"/>
          <p:nvPr/>
        </p:nvSpPr>
        <p:spPr>
          <a:xfrm>
            <a:off x="3578398" y="2748974"/>
            <a:ext cx="5035205" cy="67710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zh-CN" altLang="en-US" sz="6800" b="0" i="0" u="none" kern="1200" dirty="0">
                <a:solidFill>
                  <a:schemeClr val="accent6"/>
                </a:solidFill>
                <a:effectLst/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800" b="1" dirty="0">
                <a:latin typeface="+mj-ea"/>
              </a:rPr>
              <a:t>PART 03</a:t>
            </a:r>
            <a:endParaRPr lang="en-US" sz="3800" b="1" dirty="0">
              <a:latin typeface="+mj-ea"/>
            </a:endParaRPr>
          </a:p>
        </p:txBody>
      </p:sp>
      <p:cxnSp>
        <p:nvCxnSpPr>
          <p:cNvPr id="22" name="直接连接符"/>
          <p:cNvCxnSpPr/>
          <p:nvPr/>
        </p:nvCxnSpPr>
        <p:spPr>
          <a:xfrm flipH="1">
            <a:off x="3396000" y="4493462"/>
            <a:ext cx="5400000" cy="0"/>
          </a:xfrm>
          <a:prstGeom prst="line">
            <a:avLst/>
          </a:prstGeom>
          <a:ln w="12700">
            <a:gradFill>
              <a:gsLst>
                <a:gs pos="10000">
                  <a:schemeClr val="accent5">
                    <a:alpha val="0"/>
                  </a:schemeClr>
                </a:gs>
                <a:gs pos="9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0" scaled="0"/>
            </a:gra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"/>
          <p:cNvSpPr txBox="1"/>
          <p:nvPr/>
        </p:nvSpPr>
        <p:spPr>
          <a:xfrm>
            <a:off x="1575391" y="4689194"/>
            <a:ext cx="9041218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单击此处添加您的文字内容</a:t>
            </a:r>
            <a:endParaRPr lang="zh-CN" altLang="en-US" dirty="0"/>
          </a:p>
        </p:txBody>
      </p:sp>
      <p:sp>
        <p:nvSpPr>
          <p:cNvPr id="24" name="标题占位符"/>
          <p:cNvSpPr txBox="1"/>
          <p:nvPr/>
        </p:nvSpPr>
        <p:spPr>
          <a:xfrm>
            <a:off x="1575391" y="3620623"/>
            <a:ext cx="9041218" cy="67710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500" b="1" kern="1200" spc="0" baseline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800" spc="250" dirty="0">
                <a:latin typeface="+mj-ea"/>
                <a:ea typeface="+mj-ea"/>
              </a:rPr>
              <a:t>工作中存在的不足</a:t>
            </a:r>
            <a:endParaRPr lang="zh-CN" altLang="en-US" sz="3800" spc="25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0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 lvl="0">
            <p:tnLst>
              <p:par>
                <p:cTn presetID="0" presetClass="entr" presetSubtype="0" decel="7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855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998" fill="hold">
                          <p:stCondLst>
                            <p:cond delay="2"/>
                          </p:stCondLst>
                        </p:cTn>
                        <p:tgtEl>
                          <p:spTgt spid="24"/>
                        </p:tgtEl>
                        <p:attrNameLst>
                          <p:attrName>style.opacity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Scale>
                      <p:cBhvr>
                        <p:cTn dur="998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</p:cBhvr>
                      <p:from x="500000" y="500000"/>
                      <p:to x="100000" y="100000"/>
                    </p:animScale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-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-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6" b="37123"/>
          <a:stretch>
            <a:fillRect/>
          </a:stretch>
        </p:blipFill>
        <p:spPr>
          <a:xfrm>
            <a:off x="465600" y="1508142"/>
            <a:ext cx="11260800" cy="3394800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817418" y="5534880"/>
            <a:ext cx="1089543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4" name="矩形"/>
          <p:cNvSpPr/>
          <p:nvPr/>
        </p:nvSpPr>
        <p:spPr>
          <a:xfrm>
            <a:off x="466450" y="5397678"/>
            <a:ext cx="154979" cy="1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6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6" r="9616"/>
          <a:stretch>
            <a:fillRect/>
          </a:stretch>
        </p:blipFill>
        <p:spPr>
          <a:xfrm>
            <a:off x="0" y="0"/>
            <a:ext cx="5995851" cy="6858000"/>
          </a:xfrm>
          <a:prstGeom prst="rect">
            <a:avLst/>
          </a:prstGeom>
        </p:spPr>
      </p:pic>
      <p:sp>
        <p:nvSpPr>
          <p:cNvPr id="8" name="文本"/>
          <p:cNvSpPr txBox="1"/>
          <p:nvPr/>
        </p:nvSpPr>
        <p:spPr>
          <a:xfrm>
            <a:off x="6459576" y="2328621"/>
            <a:ext cx="5377832" cy="38010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dirty="0">
              <a:solidFill>
                <a:schemeClr val="accent3"/>
              </a:solidFill>
            </a:endParaRPr>
          </a:p>
          <a:p>
            <a:r>
              <a:rPr lang="zh-CN" altLang="en-US" dirty="0">
                <a:solidFill>
                  <a:schemeClr val="accent3"/>
                </a:solidFill>
              </a:rPr>
              <a:t>本模板的所有文字和图片素材，均可自由编辑替换和移动。单击此处添加您的文字内容，或复制文本粘贴至此，字间距和行间距均可自行调节。</a:t>
            </a:r>
            <a:endParaRPr lang="en-US" altLang="zh-CN" dirty="0">
              <a:solidFill>
                <a:schemeClr val="accent3"/>
              </a:solidFill>
            </a:endParaRPr>
          </a:p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9" name="圆"/>
          <p:cNvSpPr/>
          <p:nvPr/>
        </p:nvSpPr>
        <p:spPr>
          <a:xfrm>
            <a:off x="6475491" y="627634"/>
            <a:ext cx="812860" cy="8128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n-ea"/>
            </a:endParaRPr>
          </a:p>
        </p:txBody>
      </p:sp>
      <p:sp>
        <p:nvSpPr>
          <p:cNvPr id="12" name="图标"/>
          <p:cNvSpPr>
            <a:spLocks noEditPoints="1"/>
          </p:cNvSpPr>
          <p:nvPr/>
        </p:nvSpPr>
        <p:spPr bwMode="auto">
          <a:xfrm>
            <a:off x="6640341" y="844205"/>
            <a:ext cx="483161" cy="379719"/>
          </a:xfrm>
          <a:custGeom>
            <a:avLst/>
            <a:gdLst>
              <a:gd name="T0" fmla="*/ 282 w 766"/>
              <a:gd name="T1" fmla="*/ 304 h 600"/>
              <a:gd name="T2" fmla="*/ 391 w 766"/>
              <a:gd name="T3" fmla="*/ 248 h 600"/>
              <a:gd name="T4" fmla="*/ 596 w 766"/>
              <a:gd name="T5" fmla="*/ 213 h 600"/>
              <a:gd name="T6" fmla="*/ 652 w 766"/>
              <a:gd name="T7" fmla="*/ 129 h 600"/>
              <a:gd name="T8" fmla="*/ 570 w 766"/>
              <a:gd name="T9" fmla="*/ 186 h 600"/>
              <a:gd name="T10" fmla="*/ 391 w 766"/>
              <a:gd name="T11" fmla="*/ 195 h 600"/>
              <a:gd name="T12" fmla="*/ 766 w 766"/>
              <a:gd name="T13" fmla="*/ 80 h 600"/>
              <a:gd name="T14" fmla="*/ 465 w 766"/>
              <a:gd name="T15" fmla="*/ 32 h 600"/>
              <a:gd name="T16" fmla="*/ 437 w 766"/>
              <a:gd name="T17" fmla="*/ 0 h 600"/>
              <a:gd name="T18" fmla="*/ 154 w 766"/>
              <a:gd name="T19" fmla="*/ 32 h 600"/>
              <a:gd name="T20" fmla="*/ 175 w 766"/>
              <a:gd name="T21" fmla="*/ 80 h 600"/>
              <a:gd name="T22" fmla="*/ 216 w 766"/>
              <a:gd name="T23" fmla="*/ 135 h 600"/>
              <a:gd name="T24" fmla="*/ 706 w 766"/>
              <a:gd name="T25" fmla="*/ 80 h 600"/>
              <a:gd name="T26" fmla="*/ 355 w 766"/>
              <a:gd name="T27" fmla="*/ 394 h 600"/>
              <a:gd name="T28" fmla="*/ 706 w 766"/>
              <a:gd name="T29" fmla="*/ 410 h 600"/>
              <a:gd name="T30" fmla="*/ 361 w 766"/>
              <a:gd name="T31" fmla="*/ 427 h 600"/>
              <a:gd name="T32" fmla="*/ 362 w 766"/>
              <a:gd name="T33" fmla="*/ 478 h 600"/>
              <a:gd name="T34" fmla="*/ 437 w 766"/>
              <a:gd name="T35" fmla="*/ 595 h 600"/>
              <a:gd name="T36" fmla="*/ 465 w 766"/>
              <a:gd name="T37" fmla="*/ 478 h 600"/>
              <a:gd name="T38" fmla="*/ 603 w 766"/>
              <a:gd name="T39" fmla="*/ 592 h 600"/>
              <a:gd name="T40" fmla="*/ 591 w 766"/>
              <a:gd name="T41" fmla="*/ 478 h 600"/>
              <a:gd name="T42" fmla="*/ 766 w 766"/>
              <a:gd name="T43" fmla="*/ 427 h 600"/>
              <a:gd name="T44" fmla="*/ 747 w 766"/>
              <a:gd name="T45" fmla="*/ 80 h 600"/>
              <a:gd name="T46" fmla="*/ 161 w 766"/>
              <a:gd name="T47" fmla="*/ 310 h 600"/>
              <a:gd name="T48" fmla="*/ 235 w 766"/>
              <a:gd name="T49" fmla="*/ 236 h 600"/>
              <a:gd name="T50" fmla="*/ 86 w 766"/>
              <a:gd name="T51" fmla="*/ 236 h 600"/>
              <a:gd name="T52" fmla="*/ 208 w 766"/>
              <a:gd name="T53" fmla="*/ 325 h 600"/>
              <a:gd name="T54" fmla="*/ 181 w 766"/>
              <a:gd name="T55" fmla="*/ 325 h 600"/>
              <a:gd name="T56" fmla="*/ 188 w 766"/>
              <a:gd name="T57" fmla="*/ 339 h 600"/>
              <a:gd name="T58" fmla="*/ 196 w 766"/>
              <a:gd name="T59" fmla="*/ 510 h 600"/>
              <a:gd name="T60" fmla="*/ 129 w 766"/>
              <a:gd name="T61" fmla="*/ 510 h 600"/>
              <a:gd name="T62" fmla="*/ 137 w 766"/>
              <a:gd name="T63" fmla="*/ 339 h 600"/>
              <a:gd name="T64" fmla="*/ 145 w 766"/>
              <a:gd name="T65" fmla="*/ 325 h 600"/>
              <a:gd name="T66" fmla="*/ 0 w 766"/>
              <a:gd name="T67" fmla="*/ 438 h 600"/>
              <a:gd name="T68" fmla="*/ 66 w 766"/>
              <a:gd name="T69" fmla="*/ 600 h 600"/>
              <a:gd name="T70" fmla="*/ 89 w 766"/>
              <a:gd name="T71" fmla="*/ 432 h 600"/>
              <a:gd name="T72" fmla="*/ 230 w 766"/>
              <a:gd name="T73" fmla="*/ 600 h 600"/>
              <a:gd name="T74" fmla="*/ 253 w 766"/>
              <a:gd name="T75" fmla="*/ 432 h 600"/>
              <a:gd name="T76" fmla="*/ 321 w 766"/>
              <a:gd name="T77" fmla="*/ 600 h 600"/>
              <a:gd name="T78" fmla="*/ 208 w 766"/>
              <a:gd name="T79" fmla="*/ 325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6" h="600">
                <a:moveTo>
                  <a:pt x="391" y="195"/>
                </a:moveTo>
                <a:lnTo>
                  <a:pt x="282" y="304"/>
                </a:lnTo>
                <a:cubicBezTo>
                  <a:pt x="293" y="310"/>
                  <a:pt x="303" y="317"/>
                  <a:pt x="312" y="326"/>
                </a:cubicBezTo>
                <a:lnTo>
                  <a:pt x="391" y="248"/>
                </a:lnTo>
                <a:lnTo>
                  <a:pt x="476" y="333"/>
                </a:lnTo>
                <a:lnTo>
                  <a:pt x="596" y="213"/>
                </a:lnTo>
                <a:lnTo>
                  <a:pt x="614" y="259"/>
                </a:lnTo>
                <a:lnTo>
                  <a:pt x="652" y="129"/>
                </a:lnTo>
                <a:lnTo>
                  <a:pt x="522" y="167"/>
                </a:lnTo>
                <a:lnTo>
                  <a:pt x="570" y="186"/>
                </a:lnTo>
                <a:lnTo>
                  <a:pt x="476" y="280"/>
                </a:lnTo>
                <a:lnTo>
                  <a:pt x="391" y="195"/>
                </a:lnTo>
                <a:close/>
                <a:moveTo>
                  <a:pt x="766" y="80"/>
                </a:moveTo>
                <a:lnTo>
                  <a:pt x="766" y="80"/>
                </a:lnTo>
                <a:lnTo>
                  <a:pt x="766" y="32"/>
                </a:lnTo>
                <a:lnTo>
                  <a:pt x="465" y="32"/>
                </a:lnTo>
                <a:lnTo>
                  <a:pt x="465" y="0"/>
                </a:lnTo>
                <a:lnTo>
                  <a:pt x="437" y="0"/>
                </a:lnTo>
                <a:lnTo>
                  <a:pt x="437" y="32"/>
                </a:lnTo>
                <a:lnTo>
                  <a:pt x="154" y="32"/>
                </a:lnTo>
                <a:lnTo>
                  <a:pt x="154" y="80"/>
                </a:lnTo>
                <a:lnTo>
                  <a:pt x="175" y="80"/>
                </a:lnTo>
                <a:lnTo>
                  <a:pt x="175" y="122"/>
                </a:lnTo>
                <a:cubicBezTo>
                  <a:pt x="190" y="124"/>
                  <a:pt x="203" y="128"/>
                  <a:pt x="216" y="135"/>
                </a:cubicBezTo>
                <a:lnTo>
                  <a:pt x="216" y="80"/>
                </a:lnTo>
                <a:lnTo>
                  <a:pt x="706" y="80"/>
                </a:lnTo>
                <a:lnTo>
                  <a:pt x="706" y="394"/>
                </a:lnTo>
                <a:lnTo>
                  <a:pt x="355" y="394"/>
                </a:lnTo>
                <a:cubicBezTo>
                  <a:pt x="356" y="399"/>
                  <a:pt x="358" y="404"/>
                  <a:pt x="359" y="410"/>
                </a:cubicBezTo>
                <a:lnTo>
                  <a:pt x="706" y="410"/>
                </a:lnTo>
                <a:lnTo>
                  <a:pt x="706" y="427"/>
                </a:lnTo>
                <a:lnTo>
                  <a:pt x="361" y="427"/>
                </a:lnTo>
                <a:cubicBezTo>
                  <a:pt x="361" y="430"/>
                  <a:pt x="362" y="434"/>
                  <a:pt x="362" y="438"/>
                </a:cubicBezTo>
                <a:lnTo>
                  <a:pt x="362" y="478"/>
                </a:lnTo>
                <a:lnTo>
                  <a:pt x="437" y="478"/>
                </a:lnTo>
                <a:lnTo>
                  <a:pt x="437" y="595"/>
                </a:lnTo>
                <a:lnTo>
                  <a:pt x="465" y="595"/>
                </a:lnTo>
                <a:lnTo>
                  <a:pt x="465" y="478"/>
                </a:lnTo>
                <a:lnTo>
                  <a:pt x="560" y="478"/>
                </a:lnTo>
                <a:lnTo>
                  <a:pt x="603" y="592"/>
                </a:lnTo>
                <a:lnTo>
                  <a:pt x="631" y="585"/>
                </a:lnTo>
                <a:lnTo>
                  <a:pt x="591" y="478"/>
                </a:lnTo>
                <a:lnTo>
                  <a:pt x="766" y="478"/>
                </a:lnTo>
                <a:lnTo>
                  <a:pt x="766" y="427"/>
                </a:lnTo>
                <a:lnTo>
                  <a:pt x="747" y="427"/>
                </a:lnTo>
                <a:lnTo>
                  <a:pt x="747" y="80"/>
                </a:lnTo>
                <a:lnTo>
                  <a:pt x="766" y="80"/>
                </a:lnTo>
                <a:close/>
                <a:moveTo>
                  <a:pt x="161" y="310"/>
                </a:moveTo>
                <a:lnTo>
                  <a:pt x="161" y="310"/>
                </a:lnTo>
                <a:cubicBezTo>
                  <a:pt x="202" y="310"/>
                  <a:pt x="235" y="277"/>
                  <a:pt x="235" y="236"/>
                </a:cubicBezTo>
                <a:cubicBezTo>
                  <a:pt x="235" y="194"/>
                  <a:pt x="202" y="161"/>
                  <a:pt x="161" y="161"/>
                </a:cubicBezTo>
                <a:cubicBezTo>
                  <a:pt x="119" y="161"/>
                  <a:pt x="86" y="194"/>
                  <a:pt x="86" y="236"/>
                </a:cubicBezTo>
                <a:cubicBezTo>
                  <a:pt x="86" y="277"/>
                  <a:pt x="119" y="310"/>
                  <a:pt x="161" y="310"/>
                </a:cubicBezTo>
                <a:close/>
                <a:moveTo>
                  <a:pt x="208" y="325"/>
                </a:moveTo>
                <a:lnTo>
                  <a:pt x="208" y="325"/>
                </a:lnTo>
                <a:lnTo>
                  <a:pt x="181" y="325"/>
                </a:lnTo>
                <a:lnTo>
                  <a:pt x="185" y="328"/>
                </a:lnTo>
                <a:cubicBezTo>
                  <a:pt x="188" y="331"/>
                  <a:pt x="190" y="336"/>
                  <a:pt x="188" y="339"/>
                </a:cubicBezTo>
                <a:lnTo>
                  <a:pt x="178" y="365"/>
                </a:lnTo>
                <a:lnTo>
                  <a:pt x="196" y="510"/>
                </a:lnTo>
                <a:lnTo>
                  <a:pt x="163" y="540"/>
                </a:lnTo>
                <a:lnTo>
                  <a:pt x="129" y="510"/>
                </a:lnTo>
                <a:lnTo>
                  <a:pt x="147" y="365"/>
                </a:lnTo>
                <a:lnTo>
                  <a:pt x="137" y="339"/>
                </a:lnTo>
                <a:cubicBezTo>
                  <a:pt x="135" y="336"/>
                  <a:pt x="137" y="331"/>
                  <a:pt x="140" y="328"/>
                </a:cubicBezTo>
                <a:lnTo>
                  <a:pt x="145" y="325"/>
                </a:lnTo>
                <a:lnTo>
                  <a:pt x="112" y="325"/>
                </a:lnTo>
                <a:cubicBezTo>
                  <a:pt x="50" y="325"/>
                  <a:pt x="0" y="376"/>
                  <a:pt x="0" y="438"/>
                </a:cubicBezTo>
                <a:lnTo>
                  <a:pt x="0" y="600"/>
                </a:lnTo>
                <a:lnTo>
                  <a:pt x="66" y="600"/>
                </a:lnTo>
                <a:lnTo>
                  <a:pt x="66" y="432"/>
                </a:lnTo>
                <a:lnTo>
                  <a:pt x="89" y="432"/>
                </a:lnTo>
                <a:lnTo>
                  <a:pt x="89" y="600"/>
                </a:lnTo>
                <a:lnTo>
                  <a:pt x="230" y="600"/>
                </a:lnTo>
                <a:lnTo>
                  <a:pt x="230" y="432"/>
                </a:lnTo>
                <a:lnTo>
                  <a:pt x="253" y="432"/>
                </a:lnTo>
                <a:lnTo>
                  <a:pt x="253" y="600"/>
                </a:lnTo>
                <a:lnTo>
                  <a:pt x="321" y="600"/>
                </a:lnTo>
                <a:lnTo>
                  <a:pt x="321" y="438"/>
                </a:lnTo>
                <a:cubicBezTo>
                  <a:pt x="321" y="376"/>
                  <a:pt x="271" y="325"/>
                  <a:pt x="208" y="3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00" tIns="45699" rIns="91400" bIns="4569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圆"/>
          <p:cNvSpPr/>
          <p:nvPr/>
        </p:nvSpPr>
        <p:spPr>
          <a:xfrm>
            <a:off x="9176766" y="627634"/>
            <a:ext cx="812860" cy="8128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n-ea"/>
            </a:endParaRPr>
          </a:p>
        </p:txBody>
      </p:sp>
      <p:sp>
        <p:nvSpPr>
          <p:cNvPr id="14" name="图标"/>
          <p:cNvSpPr>
            <a:spLocks noEditPoints="1" noChangeArrowheads="1"/>
          </p:cNvSpPr>
          <p:nvPr/>
        </p:nvSpPr>
        <p:spPr bwMode="auto">
          <a:xfrm>
            <a:off x="9376533" y="805853"/>
            <a:ext cx="413327" cy="456422"/>
          </a:xfrm>
          <a:custGeom>
            <a:avLst/>
            <a:gdLst>
              <a:gd name="T0" fmla="*/ 2147483647 w 89"/>
              <a:gd name="T1" fmla="*/ 2147483647 h 92"/>
              <a:gd name="T2" fmla="*/ 2147483647 w 89"/>
              <a:gd name="T3" fmla="*/ 2147483647 h 92"/>
              <a:gd name="T4" fmla="*/ 2147483647 w 89"/>
              <a:gd name="T5" fmla="*/ 2147483647 h 92"/>
              <a:gd name="T6" fmla="*/ 2147483647 w 89"/>
              <a:gd name="T7" fmla="*/ 2147483647 h 92"/>
              <a:gd name="T8" fmla="*/ 2147483647 w 89"/>
              <a:gd name="T9" fmla="*/ 2147483647 h 92"/>
              <a:gd name="T10" fmla="*/ 2147483647 w 89"/>
              <a:gd name="T11" fmla="*/ 2147483647 h 92"/>
              <a:gd name="T12" fmla="*/ 2147483647 w 89"/>
              <a:gd name="T13" fmla="*/ 2147483647 h 92"/>
              <a:gd name="T14" fmla="*/ 2147483647 w 89"/>
              <a:gd name="T15" fmla="*/ 2147483647 h 92"/>
              <a:gd name="T16" fmla="*/ 2147483647 w 89"/>
              <a:gd name="T17" fmla="*/ 2147483647 h 92"/>
              <a:gd name="T18" fmla="*/ 2147483647 w 89"/>
              <a:gd name="T19" fmla="*/ 2147483647 h 92"/>
              <a:gd name="T20" fmla="*/ 2147483647 w 89"/>
              <a:gd name="T21" fmla="*/ 2147483647 h 92"/>
              <a:gd name="T22" fmla="*/ 2147483647 w 89"/>
              <a:gd name="T23" fmla="*/ 2147483647 h 92"/>
              <a:gd name="T24" fmla="*/ 2147483647 w 89"/>
              <a:gd name="T25" fmla="*/ 2147483647 h 92"/>
              <a:gd name="T26" fmla="*/ 2147483647 w 89"/>
              <a:gd name="T27" fmla="*/ 2147483647 h 92"/>
              <a:gd name="T28" fmla="*/ 2147483647 w 89"/>
              <a:gd name="T29" fmla="*/ 2147483647 h 92"/>
              <a:gd name="T30" fmla="*/ 2147483647 w 89"/>
              <a:gd name="T31" fmla="*/ 2147483647 h 92"/>
              <a:gd name="T32" fmla="*/ 2147483647 w 89"/>
              <a:gd name="T33" fmla="*/ 2147483647 h 92"/>
              <a:gd name="T34" fmla="*/ 2147483647 w 89"/>
              <a:gd name="T35" fmla="*/ 2147483647 h 92"/>
              <a:gd name="T36" fmla="*/ 2147483647 w 89"/>
              <a:gd name="T37" fmla="*/ 2147483647 h 92"/>
              <a:gd name="T38" fmla="*/ 2147483647 w 89"/>
              <a:gd name="T39" fmla="*/ 2147483647 h 92"/>
              <a:gd name="T40" fmla="*/ 2147483647 w 89"/>
              <a:gd name="T41" fmla="*/ 2147483647 h 92"/>
              <a:gd name="T42" fmla="*/ 2147483647 w 89"/>
              <a:gd name="T43" fmla="*/ 2147483647 h 92"/>
              <a:gd name="T44" fmla="*/ 2147483647 w 89"/>
              <a:gd name="T45" fmla="*/ 2147483647 h 92"/>
              <a:gd name="T46" fmla="*/ 2147483647 w 89"/>
              <a:gd name="T47" fmla="*/ 2147483647 h 92"/>
              <a:gd name="T48" fmla="*/ 2147483647 w 89"/>
              <a:gd name="T49" fmla="*/ 2147483647 h 92"/>
              <a:gd name="T50" fmla="*/ 2147483647 w 89"/>
              <a:gd name="T51" fmla="*/ 2147483647 h 92"/>
              <a:gd name="T52" fmla="*/ 2147483647 w 89"/>
              <a:gd name="T53" fmla="*/ 2147483647 h 92"/>
              <a:gd name="T54" fmla="*/ 2147483647 w 89"/>
              <a:gd name="T55" fmla="*/ 2147483647 h 92"/>
              <a:gd name="T56" fmla="*/ 2147483647 w 89"/>
              <a:gd name="T57" fmla="*/ 2147483647 h 92"/>
              <a:gd name="T58" fmla="*/ 2147483647 w 89"/>
              <a:gd name="T59" fmla="*/ 2147483647 h 92"/>
              <a:gd name="T60" fmla="*/ 2147483647 w 89"/>
              <a:gd name="T61" fmla="*/ 2147483647 h 92"/>
              <a:gd name="T62" fmla="*/ 2147483647 w 89"/>
              <a:gd name="T63" fmla="*/ 2147483647 h 92"/>
              <a:gd name="T64" fmla="*/ 2147483647 w 89"/>
              <a:gd name="T65" fmla="*/ 2147483647 h 92"/>
              <a:gd name="T66" fmla="*/ 2147483647 w 89"/>
              <a:gd name="T67" fmla="*/ 2147483647 h 92"/>
              <a:gd name="T68" fmla="*/ 2147483647 w 89"/>
              <a:gd name="T69" fmla="*/ 2147483647 h 92"/>
              <a:gd name="T70" fmla="*/ 2147483647 w 89"/>
              <a:gd name="T71" fmla="*/ 2147483647 h 92"/>
              <a:gd name="T72" fmla="*/ 2147483647 w 89"/>
              <a:gd name="T73" fmla="*/ 2147483647 h 9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"/>
              <a:gd name="T112" fmla="*/ 0 h 92"/>
              <a:gd name="T113" fmla="*/ 89 w 89"/>
              <a:gd name="T114" fmla="*/ 92 h 9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" h="92">
                <a:moveTo>
                  <a:pt x="45" y="0"/>
                </a:moveTo>
                <a:cubicBezTo>
                  <a:pt x="40" y="0"/>
                  <a:pt x="35" y="5"/>
                  <a:pt x="35" y="11"/>
                </a:cubicBezTo>
                <a:cubicBezTo>
                  <a:pt x="35" y="16"/>
                  <a:pt x="40" y="21"/>
                  <a:pt x="45" y="21"/>
                </a:cubicBezTo>
                <a:cubicBezTo>
                  <a:pt x="51" y="21"/>
                  <a:pt x="56" y="16"/>
                  <a:pt x="56" y="11"/>
                </a:cubicBezTo>
                <a:cubicBezTo>
                  <a:pt x="56" y="5"/>
                  <a:pt x="51" y="0"/>
                  <a:pt x="45" y="0"/>
                </a:cubicBezTo>
                <a:close/>
                <a:moveTo>
                  <a:pt x="70" y="10"/>
                </a:moveTo>
                <a:cubicBezTo>
                  <a:pt x="65" y="10"/>
                  <a:pt x="61" y="14"/>
                  <a:pt x="61" y="18"/>
                </a:cubicBezTo>
                <a:cubicBezTo>
                  <a:pt x="61" y="23"/>
                  <a:pt x="65" y="27"/>
                  <a:pt x="70" y="27"/>
                </a:cubicBezTo>
                <a:cubicBezTo>
                  <a:pt x="74" y="27"/>
                  <a:pt x="78" y="23"/>
                  <a:pt x="78" y="18"/>
                </a:cubicBezTo>
                <a:cubicBezTo>
                  <a:pt x="78" y="14"/>
                  <a:pt x="74" y="10"/>
                  <a:pt x="70" y="10"/>
                </a:cubicBezTo>
                <a:close/>
                <a:moveTo>
                  <a:pt x="30" y="52"/>
                </a:moveTo>
                <a:cubicBezTo>
                  <a:pt x="30" y="55"/>
                  <a:pt x="30" y="55"/>
                  <a:pt x="3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2" y="85"/>
                  <a:pt x="32" y="85"/>
                  <a:pt x="32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2" y="59"/>
                  <a:pt x="22" y="59"/>
                  <a:pt x="22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7" y="85"/>
                  <a:pt x="17" y="85"/>
                  <a:pt x="17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1" y="55"/>
                  <a:pt x="11" y="55"/>
                  <a:pt x="11" y="55"/>
                </a:cubicBezTo>
                <a:cubicBezTo>
                  <a:pt x="10" y="43"/>
                  <a:pt x="10" y="43"/>
                  <a:pt x="10" y="43"/>
                </a:cubicBezTo>
                <a:cubicBezTo>
                  <a:pt x="4" y="53"/>
                  <a:pt x="4" y="53"/>
                  <a:pt x="4" y="53"/>
                </a:cubicBezTo>
                <a:cubicBezTo>
                  <a:pt x="0" y="50"/>
                  <a:pt x="0" y="50"/>
                  <a:pt x="0" y="50"/>
                </a:cubicBezTo>
                <a:cubicBezTo>
                  <a:pt x="10" y="28"/>
                  <a:pt x="10" y="28"/>
                  <a:pt x="10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21" y="35"/>
                  <a:pt x="21" y="35"/>
                  <a:pt x="21" y="35"/>
                </a:cubicBezTo>
                <a:cubicBezTo>
                  <a:pt x="26" y="28"/>
                  <a:pt x="26" y="28"/>
                  <a:pt x="26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33" y="24"/>
                  <a:pt x="33" y="24"/>
                  <a:pt x="33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3" y="25"/>
                  <a:pt x="43" y="25"/>
                  <a:pt x="43" y="25"/>
                </a:cubicBezTo>
                <a:cubicBezTo>
                  <a:pt x="44" y="27"/>
                  <a:pt x="44" y="27"/>
                  <a:pt x="44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9" y="44"/>
                  <a:pt x="49" y="44"/>
                  <a:pt x="49" y="44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5"/>
                  <a:pt x="48" y="25"/>
                  <a:pt x="48" y="25"/>
                </a:cubicBezTo>
                <a:cubicBezTo>
                  <a:pt x="47" y="24"/>
                  <a:pt x="47" y="24"/>
                  <a:pt x="47" y="24"/>
                </a:cubicBezTo>
                <a:cubicBezTo>
                  <a:pt x="58" y="24"/>
                  <a:pt x="58" y="24"/>
                  <a:pt x="58" y="24"/>
                </a:cubicBezTo>
                <a:cubicBezTo>
                  <a:pt x="59" y="28"/>
                  <a:pt x="59" y="28"/>
                  <a:pt x="59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70" y="35"/>
                  <a:pt x="70" y="35"/>
                  <a:pt x="70" y="35"/>
                </a:cubicBezTo>
                <a:cubicBezTo>
                  <a:pt x="75" y="28"/>
                  <a:pt x="75" y="28"/>
                  <a:pt x="75" y="28"/>
                </a:cubicBezTo>
                <a:cubicBezTo>
                  <a:pt x="80" y="28"/>
                  <a:pt x="80" y="28"/>
                  <a:pt x="80" y="28"/>
                </a:cubicBezTo>
                <a:cubicBezTo>
                  <a:pt x="89" y="48"/>
                  <a:pt x="89" y="48"/>
                  <a:pt x="89" y="48"/>
                </a:cubicBezTo>
                <a:cubicBezTo>
                  <a:pt x="85" y="51"/>
                  <a:pt x="85" y="51"/>
                  <a:pt x="85" y="5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55"/>
                  <a:pt x="79" y="55"/>
                  <a:pt x="79" y="55"/>
                </a:cubicBezTo>
                <a:cubicBezTo>
                  <a:pt x="79" y="55"/>
                  <a:pt x="79" y="55"/>
                  <a:pt x="79" y="55"/>
                </a:cubicBezTo>
                <a:cubicBezTo>
                  <a:pt x="80" y="85"/>
                  <a:pt x="80" y="85"/>
                  <a:pt x="80" y="85"/>
                </a:cubicBezTo>
                <a:cubicBezTo>
                  <a:pt x="72" y="85"/>
                  <a:pt x="72" y="85"/>
                  <a:pt x="72" y="85"/>
                </a:cubicBezTo>
                <a:cubicBezTo>
                  <a:pt x="71" y="59"/>
                  <a:pt x="71" y="59"/>
                  <a:pt x="71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85"/>
                  <a:pt x="66" y="85"/>
                  <a:pt x="66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60" y="55"/>
                  <a:pt x="60" y="55"/>
                  <a:pt x="60" y="55"/>
                </a:cubicBezTo>
                <a:cubicBezTo>
                  <a:pt x="60" y="53"/>
                  <a:pt x="60" y="53"/>
                  <a:pt x="60" y="53"/>
                </a:cubicBezTo>
                <a:cubicBezTo>
                  <a:pt x="57" y="55"/>
                  <a:pt x="57" y="55"/>
                  <a:pt x="57" y="55"/>
                </a:cubicBezTo>
                <a:cubicBezTo>
                  <a:pt x="58" y="92"/>
                  <a:pt x="58" y="92"/>
                  <a:pt x="58" y="92"/>
                </a:cubicBezTo>
                <a:cubicBezTo>
                  <a:pt x="49" y="92"/>
                  <a:pt x="49" y="92"/>
                  <a:pt x="49" y="92"/>
                </a:cubicBezTo>
                <a:cubicBezTo>
                  <a:pt x="47" y="61"/>
                  <a:pt x="47" y="61"/>
                  <a:pt x="47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2" y="92"/>
                  <a:pt x="42" y="92"/>
                  <a:pt x="42" y="92"/>
                </a:cubicBezTo>
                <a:cubicBezTo>
                  <a:pt x="32" y="92"/>
                  <a:pt x="32" y="92"/>
                  <a:pt x="32" y="92"/>
                </a:cubicBezTo>
                <a:cubicBezTo>
                  <a:pt x="34" y="55"/>
                  <a:pt x="34" y="55"/>
                  <a:pt x="34" y="55"/>
                </a:cubicBezTo>
                <a:cubicBezTo>
                  <a:pt x="30" y="52"/>
                  <a:pt x="30" y="52"/>
                  <a:pt x="30" y="52"/>
                </a:cubicBezTo>
                <a:close/>
                <a:moveTo>
                  <a:pt x="21" y="10"/>
                </a:moveTo>
                <a:cubicBezTo>
                  <a:pt x="16" y="10"/>
                  <a:pt x="13" y="14"/>
                  <a:pt x="13" y="18"/>
                </a:cubicBezTo>
                <a:cubicBezTo>
                  <a:pt x="13" y="23"/>
                  <a:pt x="16" y="27"/>
                  <a:pt x="21" y="27"/>
                </a:cubicBezTo>
                <a:cubicBezTo>
                  <a:pt x="25" y="27"/>
                  <a:pt x="29" y="23"/>
                  <a:pt x="29" y="18"/>
                </a:cubicBezTo>
                <a:cubicBezTo>
                  <a:pt x="29" y="14"/>
                  <a:pt x="25" y="10"/>
                  <a:pt x="21" y="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文本"/>
          <p:cNvSpPr/>
          <p:nvPr/>
        </p:nvSpPr>
        <p:spPr>
          <a:xfrm>
            <a:off x="7404098" y="810926"/>
            <a:ext cx="1545790" cy="446276"/>
          </a:xfrm>
          <a:prstGeom prst="rect">
            <a:avLst/>
          </a:prstGeom>
        </p:spPr>
        <p:txBody>
          <a:bodyPr wrap="none" lIns="144000">
            <a:spAutoFit/>
          </a:bodyPr>
          <a:lstStyle/>
          <a:p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" name="文本"/>
          <p:cNvSpPr/>
          <p:nvPr/>
        </p:nvSpPr>
        <p:spPr>
          <a:xfrm>
            <a:off x="10166463" y="810926"/>
            <a:ext cx="1545790" cy="446276"/>
          </a:xfrm>
          <a:prstGeom prst="rect">
            <a:avLst/>
          </a:prstGeom>
        </p:spPr>
        <p:txBody>
          <a:bodyPr wrap="none" lIns="144000">
            <a:spAutoFit/>
          </a:bodyPr>
          <a:lstStyle/>
          <a:p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"/>
          <p:cNvSpPr/>
          <p:nvPr/>
        </p:nvSpPr>
        <p:spPr>
          <a:xfrm>
            <a:off x="4631473" y="1748970"/>
            <a:ext cx="825190" cy="825190"/>
          </a:xfrm>
          <a:prstGeom prst="roundRect">
            <a:avLst>
              <a:gd name="adj" fmla="val 1071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3" name="文本"/>
          <p:cNvSpPr/>
          <p:nvPr/>
        </p:nvSpPr>
        <p:spPr>
          <a:xfrm>
            <a:off x="1450313" y="2204671"/>
            <a:ext cx="286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74" name="文本"/>
          <p:cNvSpPr/>
          <p:nvPr/>
        </p:nvSpPr>
        <p:spPr>
          <a:xfrm>
            <a:off x="2827536" y="1796803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5" name="圆角矩形"/>
          <p:cNvSpPr/>
          <p:nvPr/>
        </p:nvSpPr>
        <p:spPr>
          <a:xfrm>
            <a:off x="4631473" y="2945279"/>
            <a:ext cx="825190" cy="825190"/>
          </a:xfrm>
          <a:prstGeom prst="roundRect">
            <a:avLst>
              <a:gd name="adj" fmla="val 1071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5" name="文本"/>
          <p:cNvSpPr/>
          <p:nvPr/>
        </p:nvSpPr>
        <p:spPr>
          <a:xfrm>
            <a:off x="1450313" y="3400980"/>
            <a:ext cx="286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76" name="文本"/>
          <p:cNvSpPr/>
          <p:nvPr/>
        </p:nvSpPr>
        <p:spPr>
          <a:xfrm>
            <a:off x="2827536" y="2993112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6" name="圆角矩形"/>
          <p:cNvSpPr/>
          <p:nvPr/>
        </p:nvSpPr>
        <p:spPr>
          <a:xfrm>
            <a:off x="4631473" y="4141588"/>
            <a:ext cx="825190" cy="825190"/>
          </a:xfrm>
          <a:prstGeom prst="roundRect">
            <a:avLst>
              <a:gd name="adj" fmla="val 1071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7" name="文本"/>
          <p:cNvSpPr/>
          <p:nvPr/>
        </p:nvSpPr>
        <p:spPr>
          <a:xfrm>
            <a:off x="1450313" y="4597289"/>
            <a:ext cx="286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78" name="文本"/>
          <p:cNvSpPr/>
          <p:nvPr/>
        </p:nvSpPr>
        <p:spPr>
          <a:xfrm>
            <a:off x="2827536" y="4189421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7" name="圆角矩形"/>
          <p:cNvSpPr/>
          <p:nvPr/>
        </p:nvSpPr>
        <p:spPr>
          <a:xfrm>
            <a:off x="4631473" y="5337896"/>
            <a:ext cx="825190" cy="825190"/>
          </a:xfrm>
          <a:prstGeom prst="roundRect">
            <a:avLst>
              <a:gd name="adj" fmla="val 1071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0" name="图标"/>
          <p:cNvSpPr>
            <a:spLocks noChangeAspect="1"/>
          </p:cNvSpPr>
          <p:nvPr/>
        </p:nvSpPr>
        <p:spPr bwMode="auto">
          <a:xfrm>
            <a:off x="4815518" y="1887260"/>
            <a:ext cx="457101" cy="564436"/>
          </a:xfrm>
          <a:custGeom>
            <a:avLst/>
            <a:gdLst>
              <a:gd name="connsiteX0" fmla="*/ 274626 w 392113"/>
              <a:gd name="connsiteY0" fmla="*/ 0 h 484188"/>
              <a:gd name="connsiteX1" fmla="*/ 353930 w 392113"/>
              <a:gd name="connsiteY1" fmla="*/ 0 h 484188"/>
              <a:gd name="connsiteX2" fmla="*/ 353930 w 392113"/>
              <a:gd name="connsiteY2" fmla="*/ 236226 h 484188"/>
              <a:gd name="connsiteX3" fmla="*/ 274626 w 392113"/>
              <a:gd name="connsiteY3" fmla="*/ 236226 h 484188"/>
              <a:gd name="connsiteX4" fmla="*/ 157139 w 392113"/>
              <a:gd name="connsiteY4" fmla="*/ 0 h 484188"/>
              <a:gd name="connsiteX5" fmla="*/ 234975 w 392113"/>
              <a:gd name="connsiteY5" fmla="*/ 0 h 484188"/>
              <a:gd name="connsiteX6" fmla="*/ 234975 w 392113"/>
              <a:gd name="connsiteY6" fmla="*/ 177536 h 484188"/>
              <a:gd name="connsiteX7" fmla="*/ 219508 w 392113"/>
              <a:gd name="connsiteY7" fmla="*/ 177536 h 484188"/>
              <a:gd name="connsiteX8" fmla="*/ 245254 w 392113"/>
              <a:gd name="connsiteY8" fmla="*/ 252365 h 484188"/>
              <a:gd name="connsiteX9" fmla="*/ 392113 w 392113"/>
              <a:gd name="connsiteY9" fmla="*/ 255299 h 484188"/>
              <a:gd name="connsiteX10" fmla="*/ 274626 w 392113"/>
              <a:gd name="connsiteY10" fmla="*/ 343334 h 484188"/>
              <a:gd name="connsiteX11" fmla="*/ 317215 w 392113"/>
              <a:gd name="connsiteY11" fmla="*/ 484188 h 484188"/>
              <a:gd name="connsiteX12" fmla="*/ 196791 w 392113"/>
              <a:gd name="connsiteY12" fmla="*/ 403490 h 484188"/>
              <a:gd name="connsiteX13" fmla="*/ 74898 w 392113"/>
              <a:gd name="connsiteY13" fmla="*/ 484188 h 484188"/>
              <a:gd name="connsiteX14" fmla="*/ 117487 w 392113"/>
              <a:gd name="connsiteY14" fmla="*/ 343334 h 484188"/>
              <a:gd name="connsiteX15" fmla="*/ 0 w 392113"/>
              <a:gd name="connsiteY15" fmla="*/ 255299 h 484188"/>
              <a:gd name="connsiteX16" fmla="*/ 146859 w 392113"/>
              <a:gd name="connsiteY16" fmla="*/ 252365 h 484188"/>
              <a:gd name="connsiteX17" fmla="*/ 173385 w 392113"/>
              <a:gd name="connsiteY17" fmla="*/ 177536 h 484188"/>
              <a:gd name="connsiteX18" fmla="*/ 157139 w 392113"/>
              <a:gd name="connsiteY18" fmla="*/ 177536 h 484188"/>
              <a:gd name="connsiteX19" fmla="*/ 39652 w 392113"/>
              <a:gd name="connsiteY19" fmla="*/ 0 h 484188"/>
              <a:gd name="connsiteX20" fmla="*/ 117488 w 392113"/>
              <a:gd name="connsiteY20" fmla="*/ 0 h 484188"/>
              <a:gd name="connsiteX21" fmla="*/ 117488 w 392113"/>
              <a:gd name="connsiteY21" fmla="*/ 236226 h 484188"/>
              <a:gd name="connsiteX22" fmla="*/ 39652 w 392113"/>
              <a:gd name="connsiteY22" fmla="*/ 236226 h 48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2113" h="484188">
                <a:moveTo>
                  <a:pt x="274626" y="0"/>
                </a:moveTo>
                <a:lnTo>
                  <a:pt x="353930" y="0"/>
                </a:lnTo>
                <a:lnTo>
                  <a:pt x="353930" y="236226"/>
                </a:lnTo>
                <a:lnTo>
                  <a:pt x="274626" y="236226"/>
                </a:lnTo>
                <a:close/>
                <a:moveTo>
                  <a:pt x="157139" y="0"/>
                </a:moveTo>
                <a:lnTo>
                  <a:pt x="234975" y="0"/>
                </a:lnTo>
                <a:lnTo>
                  <a:pt x="234975" y="177536"/>
                </a:lnTo>
                <a:lnTo>
                  <a:pt x="219508" y="177536"/>
                </a:lnTo>
                <a:lnTo>
                  <a:pt x="245254" y="252365"/>
                </a:lnTo>
                <a:lnTo>
                  <a:pt x="392113" y="255299"/>
                </a:lnTo>
                <a:lnTo>
                  <a:pt x="274626" y="343334"/>
                </a:lnTo>
                <a:lnTo>
                  <a:pt x="317215" y="484188"/>
                </a:lnTo>
                <a:lnTo>
                  <a:pt x="196791" y="403490"/>
                </a:lnTo>
                <a:lnTo>
                  <a:pt x="74898" y="484188"/>
                </a:lnTo>
                <a:lnTo>
                  <a:pt x="117487" y="343334"/>
                </a:lnTo>
                <a:lnTo>
                  <a:pt x="0" y="255299"/>
                </a:lnTo>
                <a:lnTo>
                  <a:pt x="146859" y="252365"/>
                </a:lnTo>
                <a:lnTo>
                  <a:pt x="173385" y="177536"/>
                </a:lnTo>
                <a:lnTo>
                  <a:pt x="157139" y="177536"/>
                </a:lnTo>
                <a:close/>
                <a:moveTo>
                  <a:pt x="39652" y="0"/>
                </a:moveTo>
                <a:lnTo>
                  <a:pt x="117488" y="0"/>
                </a:lnTo>
                <a:lnTo>
                  <a:pt x="117488" y="236226"/>
                </a:lnTo>
                <a:lnTo>
                  <a:pt x="39652" y="23622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defRPr/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31" name="图标"/>
          <p:cNvSpPr>
            <a:spLocks noEditPoints="1"/>
          </p:cNvSpPr>
          <p:nvPr/>
        </p:nvSpPr>
        <p:spPr bwMode="auto">
          <a:xfrm>
            <a:off x="4790977" y="3107870"/>
            <a:ext cx="506183" cy="430836"/>
          </a:xfrm>
          <a:custGeom>
            <a:avLst/>
            <a:gdLst>
              <a:gd name="T0" fmla="*/ 10 w 132"/>
              <a:gd name="T1" fmla="*/ 0 h 112"/>
              <a:gd name="T2" fmla="*/ 0 w 132"/>
              <a:gd name="T3" fmla="*/ 89 h 112"/>
              <a:gd name="T4" fmla="*/ 54 w 132"/>
              <a:gd name="T5" fmla="*/ 99 h 112"/>
              <a:gd name="T6" fmla="*/ 54 w 132"/>
              <a:gd name="T7" fmla="*/ 104 h 112"/>
              <a:gd name="T8" fmla="*/ 39 w 132"/>
              <a:gd name="T9" fmla="*/ 108 h 112"/>
              <a:gd name="T10" fmla="*/ 34 w 132"/>
              <a:gd name="T11" fmla="*/ 110 h 112"/>
              <a:gd name="T12" fmla="*/ 36 w 132"/>
              <a:gd name="T13" fmla="*/ 112 h 112"/>
              <a:gd name="T14" fmla="*/ 98 w 132"/>
              <a:gd name="T15" fmla="*/ 110 h 112"/>
              <a:gd name="T16" fmla="*/ 97 w 132"/>
              <a:gd name="T17" fmla="*/ 108 h 112"/>
              <a:gd name="T18" fmla="*/ 79 w 132"/>
              <a:gd name="T19" fmla="*/ 103 h 112"/>
              <a:gd name="T20" fmla="*/ 77 w 132"/>
              <a:gd name="T21" fmla="*/ 99 h 112"/>
              <a:gd name="T22" fmla="*/ 132 w 132"/>
              <a:gd name="T23" fmla="*/ 89 h 112"/>
              <a:gd name="T24" fmla="*/ 122 w 132"/>
              <a:gd name="T25" fmla="*/ 0 h 112"/>
              <a:gd name="T26" fmla="*/ 107 w 132"/>
              <a:gd name="T27" fmla="*/ 91 h 112"/>
              <a:gd name="T28" fmla="*/ 110 w 132"/>
              <a:gd name="T29" fmla="*/ 91 h 112"/>
              <a:gd name="T30" fmla="*/ 119 w 132"/>
              <a:gd name="T31" fmla="*/ 92 h 112"/>
              <a:gd name="T32" fmla="*/ 113 w 132"/>
              <a:gd name="T33" fmla="*/ 91 h 112"/>
              <a:gd name="T34" fmla="*/ 119 w 132"/>
              <a:gd name="T35" fmla="*/ 89 h 112"/>
              <a:gd name="T36" fmla="*/ 119 w 132"/>
              <a:gd name="T37" fmla="*/ 92 h 112"/>
              <a:gd name="T38" fmla="*/ 120 w 132"/>
              <a:gd name="T39" fmla="*/ 83 h 112"/>
              <a:gd name="T40" fmla="*/ 9 w 132"/>
              <a:gd name="T41" fmla="*/ 80 h 112"/>
              <a:gd name="T42" fmla="*/ 12 w 132"/>
              <a:gd name="T43" fmla="*/ 9 h 112"/>
              <a:gd name="T44" fmla="*/ 123 w 132"/>
              <a:gd name="T45" fmla="*/ 12 h 112"/>
              <a:gd name="T46" fmla="*/ 95 w 132"/>
              <a:gd name="T47" fmla="*/ 72 h 112"/>
              <a:gd name="T48" fmla="*/ 39 w 132"/>
              <a:gd name="T49" fmla="*/ 73 h 112"/>
              <a:gd name="T50" fmla="*/ 37 w 132"/>
              <a:gd name="T51" fmla="*/ 72 h 112"/>
              <a:gd name="T52" fmla="*/ 39 w 132"/>
              <a:gd name="T53" fmla="*/ 20 h 112"/>
              <a:gd name="T54" fmla="*/ 40 w 132"/>
              <a:gd name="T55" fmla="*/ 43 h 112"/>
              <a:gd name="T56" fmla="*/ 42 w 132"/>
              <a:gd name="T57" fmla="*/ 44 h 112"/>
              <a:gd name="T58" fmla="*/ 40 w 132"/>
              <a:gd name="T59" fmla="*/ 45 h 112"/>
              <a:gd name="T60" fmla="*/ 49 w 132"/>
              <a:gd name="T61" fmla="*/ 70 h 112"/>
              <a:gd name="T62" fmla="*/ 48 w 132"/>
              <a:gd name="T63" fmla="*/ 50 h 112"/>
              <a:gd name="T64" fmla="*/ 55 w 132"/>
              <a:gd name="T65" fmla="*/ 47 h 112"/>
              <a:gd name="T66" fmla="*/ 57 w 132"/>
              <a:gd name="T67" fmla="*/ 69 h 112"/>
              <a:gd name="T68" fmla="*/ 65 w 132"/>
              <a:gd name="T69" fmla="*/ 70 h 112"/>
              <a:gd name="T70" fmla="*/ 64 w 132"/>
              <a:gd name="T71" fmla="*/ 27 h 112"/>
              <a:gd name="T72" fmla="*/ 71 w 132"/>
              <a:gd name="T73" fmla="*/ 25 h 112"/>
              <a:gd name="T74" fmla="*/ 73 w 132"/>
              <a:gd name="T75" fmla="*/ 69 h 112"/>
              <a:gd name="T76" fmla="*/ 81 w 132"/>
              <a:gd name="T77" fmla="*/ 70 h 112"/>
              <a:gd name="T78" fmla="*/ 80 w 132"/>
              <a:gd name="T79" fmla="*/ 38 h 112"/>
              <a:gd name="T80" fmla="*/ 87 w 132"/>
              <a:gd name="T81" fmla="*/ 36 h 112"/>
              <a:gd name="T82" fmla="*/ 89 w 132"/>
              <a:gd name="T83" fmla="*/ 69 h 112"/>
              <a:gd name="T84" fmla="*/ 93 w 132"/>
              <a:gd name="T85" fmla="*/ 7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2" h="112">
                <a:moveTo>
                  <a:pt x="122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95"/>
                  <a:pt x="4" y="99"/>
                  <a:pt x="10" y="99"/>
                </a:cubicBezTo>
                <a:cubicBezTo>
                  <a:pt x="54" y="99"/>
                  <a:pt x="54" y="99"/>
                  <a:pt x="54" y="99"/>
                </a:cubicBezTo>
                <a:cubicBezTo>
                  <a:pt x="54" y="101"/>
                  <a:pt x="54" y="101"/>
                  <a:pt x="54" y="101"/>
                </a:cubicBezTo>
                <a:cubicBezTo>
                  <a:pt x="54" y="101"/>
                  <a:pt x="54" y="103"/>
                  <a:pt x="54" y="104"/>
                </a:cubicBezTo>
                <a:cubicBezTo>
                  <a:pt x="43" y="108"/>
                  <a:pt x="43" y="108"/>
                  <a:pt x="43" y="108"/>
                </a:cubicBezTo>
                <a:cubicBezTo>
                  <a:pt x="42" y="108"/>
                  <a:pt x="40" y="108"/>
                  <a:pt x="39" y="108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5" y="108"/>
                  <a:pt x="34" y="109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4" y="111"/>
                  <a:pt x="35" y="112"/>
                  <a:pt x="36" y="11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7" y="112"/>
                  <a:pt x="98" y="111"/>
                  <a:pt x="98" y="110"/>
                </a:cubicBezTo>
                <a:cubicBezTo>
                  <a:pt x="98" y="110"/>
                  <a:pt x="98" y="110"/>
                  <a:pt x="98" y="110"/>
                </a:cubicBezTo>
                <a:cubicBezTo>
                  <a:pt x="98" y="109"/>
                  <a:pt x="97" y="108"/>
                  <a:pt x="97" y="108"/>
                </a:cubicBezTo>
                <a:cubicBezTo>
                  <a:pt x="96" y="108"/>
                  <a:pt x="95" y="108"/>
                  <a:pt x="94" y="108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78" y="102"/>
                  <a:pt x="77" y="101"/>
                  <a:pt x="77" y="101"/>
                </a:cubicBezTo>
                <a:cubicBezTo>
                  <a:pt x="77" y="99"/>
                  <a:pt x="77" y="99"/>
                  <a:pt x="77" y="99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8" y="99"/>
                  <a:pt x="132" y="95"/>
                  <a:pt x="132" y="89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32" y="5"/>
                  <a:pt x="128" y="0"/>
                  <a:pt x="122" y="0"/>
                </a:cubicBezTo>
                <a:close/>
                <a:moveTo>
                  <a:pt x="108" y="92"/>
                </a:moveTo>
                <a:cubicBezTo>
                  <a:pt x="108" y="92"/>
                  <a:pt x="107" y="91"/>
                  <a:pt x="107" y="91"/>
                </a:cubicBezTo>
                <a:cubicBezTo>
                  <a:pt x="107" y="90"/>
                  <a:pt x="108" y="89"/>
                  <a:pt x="108" y="89"/>
                </a:cubicBezTo>
                <a:cubicBezTo>
                  <a:pt x="109" y="89"/>
                  <a:pt x="110" y="90"/>
                  <a:pt x="110" y="91"/>
                </a:cubicBezTo>
                <a:cubicBezTo>
                  <a:pt x="110" y="91"/>
                  <a:pt x="109" y="92"/>
                  <a:pt x="108" y="92"/>
                </a:cubicBezTo>
                <a:close/>
                <a:moveTo>
                  <a:pt x="119" y="92"/>
                </a:moveTo>
                <a:cubicBezTo>
                  <a:pt x="115" y="92"/>
                  <a:pt x="115" y="92"/>
                  <a:pt x="115" y="92"/>
                </a:cubicBezTo>
                <a:cubicBezTo>
                  <a:pt x="114" y="92"/>
                  <a:pt x="113" y="91"/>
                  <a:pt x="113" y="91"/>
                </a:cubicBezTo>
                <a:cubicBezTo>
                  <a:pt x="113" y="90"/>
                  <a:pt x="114" y="89"/>
                  <a:pt x="115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21" y="89"/>
                  <a:pt x="122" y="90"/>
                  <a:pt x="122" y="91"/>
                </a:cubicBezTo>
                <a:cubicBezTo>
                  <a:pt x="122" y="91"/>
                  <a:pt x="121" y="92"/>
                  <a:pt x="119" y="92"/>
                </a:cubicBezTo>
                <a:close/>
                <a:moveTo>
                  <a:pt x="123" y="80"/>
                </a:moveTo>
                <a:cubicBezTo>
                  <a:pt x="123" y="82"/>
                  <a:pt x="121" y="83"/>
                  <a:pt x="120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0" y="83"/>
                  <a:pt x="9" y="82"/>
                  <a:pt x="9" y="80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1"/>
                  <a:pt x="10" y="9"/>
                  <a:pt x="12" y="9"/>
                </a:cubicBezTo>
                <a:cubicBezTo>
                  <a:pt x="120" y="9"/>
                  <a:pt x="120" y="9"/>
                  <a:pt x="120" y="9"/>
                </a:cubicBezTo>
                <a:cubicBezTo>
                  <a:pt x="121" y="9"/>
                  <a:pt x="123" y="11"/>
                  <a:pt x="123" y="12"/>
                </a:cubicBezTo>
                <a:lnTo>
                  <a:pt x="123" y="80"/>
                </a:lnTo>
                <a:close/>
                <a:moveTo>
                  <a:pt x="95" y="72"/>
                </a:moveTo>
                <a:cubicBezTo>
                  <a:pt x="95" y="72"/>
                  <a:pt x="94" y="73"/>
                  <a:pt x="93" y="73"/>
                </a:cubicBezTo>
                <a:cubicBezTo>
                  <a:pt x="39" y="73"/>
                  <a:pt x="39" y="73"/>
                  <a:pt x="39" y="73"/>
                </a:cubicBezTo>
                <a:cubicBezTo>
                  <a:pt x="38" y="73"/>
                  <a:pt x="38" y="73"/>
                  <a:pt x="37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7" y="22"/>
                  <a:pt x="37" y="22"/>
                  <a:pt x="37" y="22"/>
                </a:cubicBezTo>
                <a:cubicBezTo>
                  <a:pt x="37" y="21"/>
                  <a:pt x="38" y="20"/>
                  <a:pt x="39" y="20"/>
                </a:cubicBezTo>
                <a:cubicBezTo>
                  <a:pt x="39" y="20"/>
                  <a:pt x="40" y="21"/>
                  <a:pt x="40" y="22"/>
                </a:cubicBezTo>
                <a:cubicBezTo>
                  <a:pt x="40" y="43"/>
                  <a:pt x="40" y="43"/>
                  <a:pt x="40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2" y="44"/>
                </a:cubicBezTo>
                <a:cubicBezTo>
                  <a:pt x="42" y="45"/>
                  <a:pt x="42" y="45"/>
                  <a:pt x="42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70"/>
                  <a:pt x="40" y="70"/>
                  <a:pt x="40" y="70"/>
                </a:cubicBezTo>
                <a:cubicBezTo>
                  <a:pt x="49" y="70"/>
                  <a:pt x="49" y="70"/>
                  <a:pt x="49" y="70"/>
                </a:cubicBezTo>
                <a:cubicBezTo>
                  <a:pt x="49" y="70"/>
                  <a:pt x="48" y="69"/>
                  <a:pt x="48" y="6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8"/>
                  <a:pt x="50" y="47"/>
                  <a:pt x="51" y="47"/>
                </a:cubicBezTo>
                <a:cubicBezTo>
                  <a:pt x="55" y="47"/>
                  <a:pt x="55" y="47"/>
                  <a:pt x="55" y="47"/>
                </a:cubicBezTo>
                <a:cubicBezTo>
                  <a:pt x="56" y="47"/>
                  <a:pt x="57" y="48"/>
                  <a:pt x="57" y="50"/>
                </a:cubicBezTo>
                <a:cubicBezTo>
                  <a:pt x="57" y="69"/>
                  <a:pt x="57" y="69"/>
                  <a:pt x="57" y="69"/>
                </a:cubicBezTo>
                <a:cubicBezTo>
                  <a:pt x="57" y="69"/>
                  <a:pt x="57" y="70"/>
                  <a:pt x="57" y="70"/>
                </a:cubicBezTo>
                <a:cubicBezTo>
                  <a:pt x="65" y="70"/>
                  <a:pt x="65" y="70"/>
                  <a:pt x="65" y="70"/>
                </a:cubicBezTo>
                <a:cubicBezTo>
                  <a:pt x="64" y="70"/>
                  <a:pt x="64" y="69"/>
                  <a:pt x="64" y="69"/>
                </a:cubicBezTo>
                <a:cubicBezTo>
                  <a:pt x="64" y="27"/>
                  <a:pt x="64" y="27"/>
                  <a:pt x="64" y="27"/>
                </a:cubicBezTo>
                <a:cubicBezTo>
                  <a:pt x="64" y="26"/>
                  <a:pt x="65" y="25"/>
                  <a:pt x="67" y="25"/>
                </a:cubicBezTo>
                <a:cubicBezTo>
                  <a:pt x="71" y="25"/>
                  <a:pt x="71" y="25"/>
                  <a:pt x="71" y="25"/>
                </a:cubicBezTo>
                <a:cubicBezTo>
                  <a:pt x="72" y="25"/>
                  <a:pt x="73" y="26"/>
                  <a:pt x="73" y="27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69"/>
                  <a:pt x="73" y="70"/>
                  <a:pt x="73" y="70"/>
                </a:cubicBezTo>
                <a:cubicBezTo>
                  <a:pt x="81" y="70"/>
                  <a:pt x="81" y="70"/>
                  <a:pt x="81" y="70"/>
                </a:cubicBezTo>
                <a:cubicBezTo>
                  <a:pt x="80" y="70"/>
                  <a:pt x="80" y="69"/>
                  <a:pt x="80" y="69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7"/>
                  <a:pt x="81" y="36"/>
                  <a:pt x="83" y="36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9" y="37"/>
                  <a:pt x="89" y="38"/>
                </a:cubicBezTo>
                <a:cubicBezTo>
                  <a:pt x="89" y="69"/>
                  <a:pt x="89" y="69"/>
                  <a:pt x="89" y="69"/>
                </a:cubicBezTo>
                <a:cubicBezTo>
                  <a:pt x="89" y="69"/>
                  <a:pt x="89" y="70"/>
                  <a:pt x="89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94" y="70"/>
                  <a:pt x="95" y="71"/>
                  <a:pt x="95" y="7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32" name="图标"/>
          <p:cNvSpPr>
            <a:spLocks noEditPoints="1"/>
          </p:cNvSpPr>
          <p:nvPr/>
        </p:nvSpPr>
        <p:spPr bwMode="auto">
          <a:xfrm>
            <a:off x="4817136" y="4316752"/>
            <a:ext cx="453865" cy="465261"/>
          </a:xfrm>
          <a:custGeom>
            <a:avLst/>
            <a:gdLst>
              <a:gd name="T0" fmla="*/ 108 w 120"/>
              <a:gd name="T1" fmla="*/ 13 h 123"/>
              <a:gd name="T2" fmla="*/ 108 w 120"/>
              <a:gd name="T3" fmla="*/ 13 h 123"/>
              <a:gd name="T4" fmla="*/ 117 w 120"/>
              <a:gd name="T5" fmla="*/ 13 h 123"/>
              <a:gd name="T6" fmla="*/ 117 w 120"/>
              <a:gd name="T7" fmla="*/ 98 h 123"/>
              <a:gd name="T8" fmla="*/ 108 w 120"/>
              <a:gd name="T9" fmla="*/ 23 h 123"/>
              <a:gd name="T10" fmla="*/ 114 w 120"/>
              <a:gd name="T11" fmla="*/ 123 h 123"/>
              <a:gd name="T12" fmla="*/ 117 w 120"/>
              <a:gd name="T13" fmla="*/ 120 h 123"/>
              <a:gd name="T14" fmla="*/ 117 w 120"/>
              <a:gd name="T15" fmla="*/ 98 h 123"/>
              <a:gd name="T16" fmla="*/ 20 w 120"/>
              <a:gd name="T17" fmla="*/ 89 h 123"/>
              <a:gd name="T18" fmla="*/ 41 w 120"/>
              <a:gd name="T19" fmla="*/ 89 h 123"/>
              <a:gd name="T20" fmla="*/ 23 w 120"/>
              <a:gd name="T21" fmla="*/ 97 h 123"/>
              <a:gd name="T22" fmla="*/ 38 w 120"/>
              <a:gd name="T23" fmla="*/ 102 h 123"/>
              <a:gd name="T24" fmla="*/ 101 w 120"/>
              <a:gd name="T25" fmla="*/ 15 h 123"/>
              <a:gd name="T26" fmla="*/ 11 w 120"/>
              <a:gd name="T27" fmla="*/ 123 h 123"/>
              <a:gd name="T28" fmla="*/ 11 w 120"/>
              <a:gd name="T29" fmla="*/ 3 h 123"/>
              <a:gd name="T30" fmla="*/ 14 w 120"/>
              <a:gd name="T31" fmla="*/ 23 h 123"/>
              <a:gd name="T32" fmla="*/ 86 w 120"/>
              <a:gd name="T33" fmla="*/ 23 h 123"/>
              <a:gd name="T34" fmla="*/ 14 w 120"/>
              <a:gd name="T35" fmla="*/ 23 h 123"/>
              <a:gd name="T36" fmla="*/ 17 w 120"/>
              <a:gd name="T37" fmla="*/ 77 h 123"/>
              <a:gd name="T38" fmla="*/ 17 w 120"/>
              <a:gd name="T39" fmla="*/ 111 h 123"/>
              <a:gd name="T40" fmla="*/ 48 w 120"/>
              <a:gd name="T41" fmla="*/ 81 h 123"/>
              <a:gd name="T42" fmla="*/ 17 w 120"/>
              <a:gd name="T43" fmla="*/ 38 h 123"/>
              <a:gd name="T44" fmla="*/ 17 w 120"/>
              <a:gd name="T45" fmla="*/ 72 h 123"/>
              <a:gd name="T46" fmla="*/ 48 w 120"/>
              <a:gd name="T47" fmla="*/ 42 h 123"/>
              <a:gd name="T48" fmla="*/ 57 w 120"/>
              <a:gd name="T49" fmla="*/ 77 h 123"/>
              <a:gd name="T50" fmla="*/ 57 w 120"/>
              <a:gd name="T51" fmla="*/ 111 h 123"/>
              <a:gd name="T52" fmla="*/ 88 w 120"/>
              <a:gd name="T53" fmla="*/ 81 h 123"/>
              <a:gd name="T54" fmla="*/ 57 w 120"/>
              <a:gd name="T55" fmla="*/ 38 h 123"/>
              <a:gd name="T56" fmla="*/ 57 w 120"/>
              <a:gd name="T57" fmla="*/ 72 h 123"/>
              <a:gd name="T58" fmla="*/ 88 w 120"/>
              <a:gd name="T59" fmla="*/ 42 h 123"/>
              <a:gd name="T60" fmla="*/ 60 w 120"/>
              <a:gd name="T61" fmla="*/ 94 h 123"/>
              <a:gd name="T62" fmla="*/ 81 w 120"/>
              <a:gd name="T63" fmla="*/ 94 h 123"/>
              <a:gd name="T64" fmla="*/ 73 w 120"/>
              <a:gd name="T65" fmla="*/ 52 h 123"/>
              <a:gd name="T66" fmla="*/ 68 w 120"/>
              <a:gd name="T67" fmla="*/ 47 h 123"/>
              <a:gd name="T68" fmla="*/ 60 w 120"/>
              <a:gd name="T69" fmla="*/ 55 h 123"/>
              <a:gd name="T70" fmla="*/ 68 w 120"/>
              <a:gd name="T71" fmla="*/ 62 h 123"/>
              <a:gd name="T72" fmla="*/ 73 w 120"/>
              <a:gd name="T73" fmla="*/ 57 h 123"/>
              <a:gd name="T74" fmla="*/ 78 w 120"/>
              <a:gd name="T75" fmla="*/ 52 h 123"/>
              <a:gd name="T76" fmla="*/ 20 w 120"/>
              <a:gd name="T77" fmla="*/ 55 h 123"/>
              <a:gd name="T78" fmla="*/ 41 w 120"/>
              <a:gd name="T79" fmla="*/ 55 h 123"/>
              <a:gd name="T80" fmla="*/ 74 w 120"/>
              <a:gd name="T81" fmla="*/ 87 h 123"/>
              <a:gd name="T82" fmla="*/ 71 w 120"/>
              <a:gd name="T83" fmla="*/ 89 h 123"/>
              <a:gd name="T84" fmla="*/ 71 w 120"/>
              <a:gd name="T85" fmla="*/ 105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0" h="123">
                <a:moveTo>
                  <a:pt x="117" y="20"/>
                </a:moveTo>
                <a:cubicBezTo>
                  <a:pt x="108" y="20"/>
                  <a:pt x="108" y="20"/>
                  <a:pt x="108" y="20"/>
                </a:cubicBezTo>
                <a:cubicBezTo>
                  <a:pt x="108" y="16"/>
                  <a:pt x="108" y="13"/>
                  <a:pt x="108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8" y="13"/>
                  <a:pt x="112" y="2"/>
                  <a:pt x="112" y="2"/>
                </a:cubicBezTo>
                <a:cubicBezTo>
                  <a:pt x="113" y="0"/>
                  <a:pt x="113" y="0"/>
                  <a:pt x="114" y="2"/>
                </a:cubicBezTo>
                <a:cubicBezTo>
                  <a:pt x="117" y="13"/>
                  <a:pt x="117" y="13"/>
                  <a:pt x="117" y="13"/>
                </a:cubicBezTo>
                <a:cubicBezTo>
                  <a:pt x="117" y="13"/>
                  <a:pt x="117" y="14"/>
                  <a:pt x="117" y="14"/>
                </a:cubicBezTo>
                <a:cubicBezTo>
                  <a:pt x="117" y="14"/>
                  <a:pt x="117" y="17"/>
                  <a:pt x="117" y="20"/>
                </a:cubicBezTo>
                <a:close/>
                <a:moveTo>
                  <a:pt x="117" y="98"/>
                </a:moveTo>
                <a:cubicBezTo>
                  <a:pt x="117" y="98"/>
                  <a:pt x="117" y="98"/>
                  <a:pt x="117" y="98"/>
                </a:cubicBezTo>
                <a:cubicBezTo>
                  <a:pt x="117" y="98"/>
                  <a:pt x="117" y="44"/>
                  <a:pt x="117" y="23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7" y="49"/>
                  <a:pt x="107" y="121"/>
                  <a:pt x="107" y="121"/>
                </a:cubicBezTo>
                <a:cubicBezTo>
                  <a:pt x="107" y="122"/>
                  <a:pt x="108" y="123"/>
                  <a:pt x="110" y="123"/>
                </a:cubicBezTo>
                <a:cubicBezTo>
                  <a:pt x="114" y="123"/>
                  <a:pt x="114" y="123"/>
                  <a:pt x="114" y="123"/>
                </a:cubicBezTo>
                <a:cubicBezTo>
                  <a:pt x="116" y="123"/>
                  <a:pt x="117" y="122"/>
                  <a:pt x="117" y="121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8" y="120"/>
                  <a:pt x="120" y="119"/>
                  <a:pt x="120" y="118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120" y="99"/>
                  <a:pt x="119" y="98"/>
                  <a:pt x="117" y="98"/>
                </a:cubicBezTo>
                <a:close/>
                <a:moveTo>
                  <a:pt x="38" y="87"/>
                </a:moveTo>
                <a:cubicBezTo>
                  <a:pt x="23" y="87"/>
                  <a:pt x="23" y="87"/>
                  <a:pt x="23" y="87"/>
                </a:cubicBezTo>
                <a:cubicBezTo>
                  <a:pt x="21" y="87"/>
                  <a:pt x="20" y="88"/>
                  <a:pt x="20" y="89"/>
                </a:cubicBezTo>
                <a:cubicBezTo>
                  <a:pt x="20" y="91"/>
                  <a:pt x="21" y="92"/>
                  <a:pt x="23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40" y="92"/>
                  <a:pt x="41" y="91"/>
                  <a:pt x="41" y="89"/>
                </a:cubicBezTo>
                <a:cubicBezTo>
                  <a:pt x="41" y="88"/>
                  <a:pt x="40" y="87"/>
                  <a:pt x="38" y="87"/>
                </a:cubicBezTo>
                <a:close/>
                <a:moveTo>
                  <a:pt x="38" y="97"/>
                </a:moveTo>
                <a:cubicBezTo>
                  <a:pt x="23" y="97"/>
                  <a:pt x="23" y="97"/>
                  <a:pt x="23" y="97"/>
                </a:cubicBezTo>
                <a:cubicBezTo>
                  <a:pt x="21" y="97"/>
                  <a:pt x="20" y="98"/>
                  <a:pt x="20" y="99"/>
                </a:cubicBezTo>
                <a:cubicBezTo>
                  <a:pt x="20" y="100"/>
                  <a:pt x="21" y="102"/>
                  <a:pt x="23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40" y="102"/>
                  <a:pt x="41" y="100"/>
                  <a:pt x="41" y="99"/>
                </a:cubicBezTo>
                <a:cubicBezTo>
                  <a:pt x="41" y="98"/>
                  <a:pt x="40" y="97"/>
                  <a:pt x="38" y="97"/>
                </a:cubicBezTo>
                <a:close/>
                <a:moveTo>
                  <a:pt x="101" y="15"/>
                </a:moveTo>
                <a:cubicBezTo>
                  <a:pt x="101" y="112"/>
                  <a:pt x="101" y="112"/>
                  <a:pt x="101" y="112"/>
                </a:cubicBezTo>
                <a:cubicBezTo>
                  <a:pt x="101" y="118"/>
                  <a:pt x="96" y="123"/>
                  <a:pt x="90" y="123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5" y="123"/>
                  <a:pt x="0" y="118"/>
                  <a:pt x="0" y="11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8"/>
                  <a:pt x="5" y="3"/>
                  <a:pt x="11" y="3"/>
                </a:cubicBezTo>
                <a:cubicBezTo>
                  <a:pt x="90" y="3"/>
                  <a:pt x="90" y="3"/>
                  <a:pt x="90" y="3"/>
                </a:cubicBezTo>
                <a:cubicBezTo>
                  <a:pt x="96" y="3"/>
                  <a:pt x="101" y="8"/>
                  <a:pt x="101" y="15"/>
                </a:cubicBezTo>
                <a:close/>
                <a:moveTo>
                  <a:pt x="14" y="23"/>
                </a:moveTo>
                <a:cubicBezTo>
                  <a:pt x="14" y="26"/>
                  <a:pt x="17" y="28"/>
                  <a:pt x="20" y="28"/>
                </a:cubicBezTo>
                <a:cubicBezTo>
                  <a:pt x="81" y="28"/>
                  <a:pt x="81" y="28"/>
                  <a:pt x="81" y="28"/>
                </a:cubicBezTo>
                <a:cubicBezTo>
                  <a:pt x="84" y="28"/>
                  <a:pt x="86" y="26"/>
                  <a:pt x="86" y="23"/>
                </a:cubicBezTo>
                <a:cubicBezTo>
                  <a:pt x="86" y="21"/>
                  <a:pt x="84" y="18"/>
                  <a:pt x="81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17" y="18"/>
                  <a:pt x="14" y="21"/>
                  <a:pt x="14" y="23"/>
                </a:cubicBezTo>
                <a:close/>
                <a:moveTo>
                  <a:pt x="48" y="81"/>
                </a:moveTo>
                <a:cubicBezTo>
                  <a:pt x="48" y="79"/>
                  <a:pt x="46" y="77"/>
                  <a:pt x="44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15" y="77"/>
                  <a:pt x="13" y="79"/>
                  <a:pt x="13" y="81"/>
                </a:cubicBezTo>
                <a:cubicBezTo>
                  <a:pt x="13" y="107"/>
                  <a:pt x="13" y="107"/>
                  <a:pt x="13" y="107"/>
                </a:cubicBezTo>
                <a:cubicBezTo>
                  <a:pt x="13" y="110"/>
                  <a:pt x="15" y="111"/>
                  <a:pt x="17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6" y="111"/>
                  <a:pt x="48" y="110"/>
                  <a:pt x="48" y="107"/>
                </a:cubicBezTo>
                <a:lnTo>
                  <a:pt x="48" y="81"/>
                </a:lnTo>
                <a:close/>
                <a:moveTo>
                  <a:pt x="48" y="42"/>
                </a:moveTo>
                <a:cubicBezTo>
                  <a:pt x="48" y="40"/>
                  <a:pt x="46" y="38"/>
                  <a:pt x="44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5" y="38"/>
                  <a:pt x="13" y="40"/>
                  <a:pt x="13" y="42"/>
                </a:cubicBezTo>
                <a:cubicBezTo>
                  <a:pt x="13" y="68"/>
                  <a:pt x="13" y="68"/>
                  <a:pt x="13" y="68"/>
                </a:cubicBezTo>
                <a:cubicBezTo>
                  <a:pt x="13" y="70"/>
                  <a:pt x="15" y="72"/>
                  <a:pt x="17" y="72"/>
                </a:cubicBezTo>
                <a:cubicBezTo>
                  <a:pt x="44" y="72"/>
                  <a:pt x="44" y="72"/>
                  <a:pt x="44" y="72"/>
                </a:cubicBezTo>
                <a:cubicBezTo>
                  <a:pt x="46" y="72"/>
                  <a:pt x="48" y="70"/>
                  <a:pt x="48" y="68"/>
                </a:cubicBezTo>
                <a:lnTo>
                  <a:pt x="48" y="42"/>
                </a:lnTo>
                <a:close/>
                <a:moveTo>
                  <a:pt x="88" y="81"/>
                </a:moveTo>
                <a:cubicBezTo>
                  <a:pt x="88" y="79"/>
                  <a:pt x="86" y="77"/>
                  <a:pt x="8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5" y="77"/>
                  <a:pt x="54" y="79"/>
                  <a:pt x="54" y="81"/>
                </a:cubicBezTo>
                <a:cubicBezTo>
                  <a:pt x="54" y="107"/>
                  <a:pt x="54" y="107"/>
                  <a:pt x="54" y="107"/>
                </a:cubicBezTo>
                <a:cubicBezTo>
                  <a:pt x="54" y="110"/>
                  <a:pt x="55" y="111"/>
                  <a:pt x="57" y="111"/>
                </a:cubicBezTo>
                <a:cubicBezTo>
                  <a:pt x="84" y="111"/>
                  <a:pt x="84" y="111"/>
                  <a:pt x="84" y="111"/>
                </a:cubicBezTo>
                <a:cubicBezTo>
                  <a:pt x="86" y="111"/>
                  <a:pt x="88" y="110"/>
                  <a:pt x="88" y="107"/>
                </a:cubicBezTo>
                <a:lnTo>
                  <a:pt x="88" y="81"/>
                </a:lnTo>
                <a:close/>
                <a:moveTo>
                  <a:pt x="88" y="42"/>
                </a:moveTo>
                <a:cubicBezTo>
                  <a:pt x="88" y="40"/>
                  <a:pt x="86" y="38"/>
                  <a:pt x="84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5" y="38"/>
                  <a:pt x="54" y="40"/>
                  <a:pt x="54" y="42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70"/>
                  <a:pt x="55" y="72"/>
                  <a:pt x="57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6" y="72"/>
                  <a:pt x="88" y="70"/>
                  <a:pt x="88" y="68"/>
                </a:cubicBezTo>
                <a:lnTo>
                  <a:pt x="88" y="42"/>
                </a:lnTo>
                <a:close/>
                <a:moveTo>
                  <a:pt x="78" y="92"/>
                </a:moveTo>
                <a:cubicBezTo>
                  <a:pt x="63" y="92"/>
                  <a:pt x="63" y="92"/>
                  <a:pt x="63" y="92"/>
                </a:cubicBezTo>
                <a:cubicBezTo>
                  <a:pt x="61" y="92"/>
                  <a:pt x="60" y="93"/>
                  <a:pt x="60" y="94"/>
                </a:cubicBezTo>
                <a:cubicBezTo>
                  <a:pt x="60" y="96"/>
                  <a:pt x="61" y="97"/>
                  <a:pt x="63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80" y="97"/>
                  <a:pt x="81" y="96"/>
                  <a:pt x="81" y="94"/>
                </a:cubicBezTo>
                <a:cubicBezTo>
                  <a:pt x="81" y="93"/>
                  <a:pt x="80" y="92"/>
                  <a:pt x="78" y="92"/>
                </a:cubicBezTo>
                <a:close/>
                <a:moveTo>
                  <a:pt x="78" y="52"/>
                </a:moveTo>
                <a:cubicBezTo>
                  <a:pt x="73" y="52"/>
                  <a:pt x="73" y="52"/>
                  <a:pt x="73" y="52"/>
                </a:cubicBezTo>
                <a:cubicBezTo>
                  <a:pt x="73" y="47"/>
                  <a:pt x="73" y="47"/>
                  <a:pt x="73" y="47"/>
                </a:cubicBezTo>
                <a:cubicBezTo>
                  <a:pt x="73" y="46"/>
                  <a:pt x="72" y="44"/>
                  <a:pt x="71" y="44"/>
                </a:cubicBezTo>
                <a:cubicBezTo>
                  <a:pt x="69" y="44"/>
                  <a:pt x="68" y="46"/>
                  <a:pt x="68" y="47"/>
                </a:cubicBezTo>
                <a:cubicBezTo>
                  <a:pt x="68" y="52"/>
                  <a:pt x="68" y="52"/>
                  <a:pt x="68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1" y="52"/>
                  <a:pt x="60" y="54"/>
                  <a:pt x="60" y="55"/>
                </a:cubicBezTo>
                <a:cubicBezTo>
                  <a:pt x="60" y="56"/>
                  <a:pt x="61" y="57"/>
                  <a:pt x="63" y="57"/>
                </a:cubicBezTo>
                <a:cubicBezTo>
                  <a:pt x="68" y="57"/>
                  <a:pt x="68" y="57"/>
                  <a:pt x="68" y="57"/>
                </a:cubicBezTo>
                <a:cubicBezTo>
                  <a:pt x="68" y="62"/>
                  <a:pt x="68" y="62"/>
                  <a:pt x="68" y="62"/>
                </a:cubicBezTo>
                <a:cubicBezTo>
                  <a:pt x="68" y="64"/>
                  <a:pt x="69" y="65"/>
                  <a:pt x="71" y="65"/>
                </a:cubicBezTo>
                <a:cubicBezTo>
                  <a:pt x="72" y="65"/>
                  <a:pt x="73" y="64"/>
                  <a:pt x="73" y="62"/>
                </a:cubicBezTo>
                <a:cubicBezTo>
                  <a:pt x="73" y="57"/>
                  <a:pt x="73" y="57"/>
                  <a:pt x="73" y="57"/>
                </a:cubicBezTo>
                <a:cubicBezTo>
                  <a:pt x="78" y="57"/>
                  <a:pt x="78" y="57"/>
                  <a:pt x="78" y="57"/>
                </a:cubicBezTo>
                <a:cubicBezTo>
                  <a:pt x="80" y="57"/>
                  <a:pt x="81" y="56"/>
                  <a:pt x="81" y="55"/>
                </a:cubicBezTo>
                <a:cubicBezTo>
                  <a:pt x="81" y="54"/>
                  <a:pt x="80" y="52"/>
                  <a:pt x="78" y="52"/>
                </a:cubicBezTo>
                <a:close/>
                <a:moveTo>
                  <a:pt x="38" y="52"/>
                </a:moveTo>
                <a:cubicBezTo>
                  <a:pt x="23" y="52"/>
                  <a:pt x="23" y="52"/>
                  <a:pt x="23" y="52"/>
                </a:cubicBezTo>
                <a:cubicBezTo>
                  <a:pt x="21" y="52"/>
                  <a:pt x="20" y="54"/>
                  <a:pt x="20" y="55"/>
                </a:cubicBezTo>
                <a:cubicBezTo>
                  <a:pt x="20" y="56"/>
                  <a:pt x="21" y="57"/>
                  <a:pt x="23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40" y="57"/>
                  <a:pt x="41" y="56"/>
                  <a:pt x="41" y="55"/>
                </a:cubicBezTo>
                <a:cubicBezTo>
                  <a:pt x="41" y="54"/>
                  <a:pt x="40" y="52"/>
                  <a:pt x="38" y="52"/>
                </a:cubicBezTo>
                <a:close/>
                <a:moveTo>
                  <a:pt x="71" y="89"/>
                </a:moveTo>
                <a:cubicBezTo>
                  <a:pt x="72" y="89"/>
                  <a:pt x="74" y="88"/>
                  <a:pt x="74" y="87"/>
                </a:cubicBezTo>
                <a:cubicBezTo>
                  <a:pt x="74" y="85"/>
                  <a:pt x="72" y="84"/>
                  <a:pt x="71" y="84"/>
                </a:cubicBezTo>
                <a:cubicBezTo>
                  <a:pt x="69" y="84"/>
                  <a:pt x="68" y="85"/>
                  <a:pt x="68" y="87"/>
                </a:cubicBezTo>
                <a:cubicBezTo>
                  <a:pt x="68" y="88"/>
                  <a:pt x="69" y="89"/>
                  <a:pt x="71" y="89"/>
                </a:cubicBezTo>
                <a:close/>
                <a:moveTo>
                  <a:pt x="71" y="99"/>
                </a:moveTo>
                <a:cubicBezTo>
                  <a:pt x="69" y="99"/>
                  <a:pt x="68" y="100"/>
                  <a:pt x="68" y="102"/>
                </a:cubicBezTo>
                <a:cubicBezTo>
                  <a:pt x="68" y="104"/>
                  <a:pt x="69" y="105"/>
                  <a:pt x="71" y="105"/>
                </a:cubicBezTo>
                <a:cubicBezTo>
                  <a:pt x="72" y="105"/>
                  <a:pt x="74" y="104"/>
                  <a:pt x="74" y="102"/>
                </a:cubicBezTo>
                <a:cubicBezTo>
                  <a:pt x="74" y="100"/>
                  <a:pt x="72" y="99"/>
                  <a:pt x="71" y="9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33" name="图标"/>
          <p:cNvSpPr/>
          <p:nvPr/>
        </p:nvSpPr>
        <p:spPr>
          <a:xfrm>
            <a:off x="4745760" y="5638614"/>
            <a:ext cx="596617" cy="28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53" y="11324"/>
                </a:moveTo>
                <a:lnTo>
                  <a:pt x="19854" y="11534"/>
                </a:lnTo>
                <a:lnTo>
                  <a:pt x="19704" y="11744"/>
                </a:lnTo>
                <a:lnTo>
                  <a:pt x="19605" y="12058"/>
                </a:lnTo>
                <a:lnTo>
                  <a:pt x="19505" y="12478"/>
                </a:lnTo>
                <a:lnTo>
                  <a:pt x="19605" y="12792"/>
                </a:lnTo>
                <a:lnTo>
                  <a:pt x="19704" y="13212"/>
                </a:lnTo>
                <a:lnTo>
                  <a:pt x="19854" y="13317"/>
                </a:lnTo>
                <a:lnTo>
                  <a:pt x="20303" y="13317"/>
                </a:lnTo>
                <a:lnTo>
                  <a:pt x="20503" y="13212"/>
                </a:lnTo>
                <a:lnTo>
                  <a:pt x="20652" y="12792"/>
                </a:lnTo>
                <a:lnTo>
                  <a:pt x="20652" y="12058"/>
                </a:lnTo>
                <a:lnTo>
                  <a:pt x="20503" y="11744"/>
                </a:lnTo>
                <a:lnTo>
                  <a:pt x="20303" y="11534"/>
                </a:lnTo>
                <a:lnTo>
                  <a:pt x="20153" y="11324"/>
                </a:lnTo>
                <a:close/>
                <a:moveTo>
                  <a:pt x="1596" y="11324"/>
                </a:moveTo>
                <a:lnTo>
                  <a:pt x="1347" y="11534"/>
                </a:lnTo>
                <a:lnTo>
                  <a:pt x="1147" y="11744"/>
                </a:lnTo>
                <a:lnTo>
                  <a:pt x="1048" y="12058"/>
                </a:lnTo>
                <a:lnTo>
                  <a:pt x="998" y="12478"/>
                </a:lnTo>
                <a:lnTo>
                  <a:pt x="1048" y="12792"/>
                </a:lnTo>
                <a:lnTo>
                  <a:pt x="1147" y="13212"/>
                </a:lnTo>
                <a:lnTo>
                  <a:pt x="1347" y="13317"/>
                </a:lnTo>
                <a:lnTo>
                  <a:pt x="1746" y="13317"/>
                </a:lnTo>
                <a:lnTo>
                  <a:pt x="1945" y="13212"/>
                </a:lnTo>
                <a:lnTo>
                  <a:pt x="2095" y="12792"/>
                </a:lnTo>
                <a:lnTo>
                  <a:pt x="2095" y="12058"/>
                </a:lnTo>
                <a:lnTo>
                  <a:pt x="1945" y="11744"/>
                </a:lnTo>
                <a:lnTo>
                  <a:pt x="1746" y="11534"/>
                </a:lnTo>
                <a:lnTo>
                  <a:pt x="1596" y="11324"/>
                </a:lnTo>
                <a:close/>
                <a:moveTo>
                  <a:pt x="18657" y="2726"/>
                </a:moveTo>
                <a:lnTo>
                  <a:pt x="21600" y="2726"/>
                </a:lnTo>
                <a:lnTo>
                  <a:pt x="21600" y="15518"/>
                </a:lnTo>
                <a:lnTo>
                  <a:pt x="18657" y="15518"/>
                </a:lnTo>
                <a:lnTo>
                  <a:pt x="18657" y="2726"/>
                </a:lnTo>
                <a:close/>
                <a:moveTo>
                  <a:pt x="0" y="2726"/>
                </a:moveTo>
                <a:lnTo>
                  <a:pt x="3093" y="2726"/>
                </a:lnTo>
                <a:lnTo>
                  <a:pt x="3093" y="15518"/>
                </a:lnTo>
                <a:lnTo>
                  <a:pt x="0" y="15518"/>
                </a:lnTo>
                <a:lnTo>
                  <a:pt x="0" y="2726"/>
                </a:lnTo>
                <a:close/>
                <a:moveTo>
                  <a:pt x="8530" y="944"/>
                </a:moveTo>
                <a:lnTo>
                  <a:pt x="5687" y="4404"/>
                </a:lnTo>
                <a:lnTo>
                  <a:pt x="4290" y="4404"/>
                </a:lnTo>
                <a:lnTo>
                  <a:pt x="4290" y="13841"/>
                </a:lnTo>
                <a:lnTo>
                  <a:pt x="6036" y="14260"/>
                </a:lnTo>
                <a:lnTo>
                  <a:pt x="6136" y="14260"/>
                </a:lnTo>
                <a:lnTo>
                  <a:pt x="6884" y="15518"/>
                </a:lnTo>
                <a:lnTo>
                  <a:pt x="7882" y="16986"/>
                </a:lnTo>
                <a:lnTo>
                  <a:pt x="8630" y="18245"/>
                </a:lnTo>
                <a:lnTo>
                  <a:pt x="9428" y="19398"/>
                </a:lnTo>
                <a:lnTo>
                  <a:pt x="9927" y="20132"/>
                </a:lnTo>
                <a:lnTo>
                  <a:pt x="10127" y="20447"/>
                </a:lnTo>
                <a:lnTo>
                  <a:pt x="10226" y="20447"/>
                </a:lnTo>
                <a:lnTo>
                  <a:pt x="10476" y="20656"/>
                </a:lnTo>
                <a:lnTo>
                  <a:pt x="10625" y="20866"/>
                </a:lnTo>
                <a:lnTo>
                  <a:pt x="10975" y="20866"/>
                </a:lnTo>
                <a:lnTo>
                  <a:pt x="11074" y="20656"/>
                </a:lnTo>
                <a:lnTo>
                  <a:pt x="11174" y="20656"/>
                </a:lnTo>
                <a:lnTo>
                  <a:pt x="11174" y="20132"/>
                </a:lnTo>
                <a:lnTo>
                  <a:pt x="9678" y="15309"/>
                </a:lnTo>
                <a:lnTo>
                  <a:pt x="9927" y="14784"/>
                </a:lnTo>
                <a:lnTo>
                  <a:pt x="11324" y="19188"/>
                </a:lnTo>
                <a:lnTo>
                  <a:pt x="11523" y="19608"/>
                </a:lnTo>
                <a:lnTo>
                  <a:pt x="11623" y="19713"/>
                </a:lnTo>
                <a:lnTo>
                  <a:pt x="11673" y="19922"/>
                </a:lnTo>
                <a:lnTo>
                  <a:pt x="11873" y="20132"/>
                </a:lnTo>
                <a:lnTo>
                  <a:pt x="12122" y="20342"/>
                </a:lnTo>
                <a:lnTo>
                  <a:pt x="12471" y="20342"/>
                </a:lnTo>
                <a:lnTo>
                  <a:pt x="12671" y="20132"/>
                </a:lnTo>
                <a:lnTo>
                  <a:pt x="12671" y="19922"/>
                </a:lnTo>
                <a:lnTo>
                  <a:pt x="12721" y="19922"/>
                </a:lnTo>
                <a:lnTo>
                  <a:pt x="12820" y="19713"/>
                </a:lnTo>
                <a:lnTo>
                  <a:pt x="12920" y="19608"/>
                </a:lnTo>
                <a:lnTo>
                  <a:pt x="12920" y="18979"/>
                </a:lnTo>
                <a:lnTo>
                  <a:pt x="11424" y="14260"/>
                </a:lnTo>
                <a:lnTo>
                  <a:pt x="11673" y="13841"/>
                </a:lnTo>
                <a:lnTo>
                  <a:pt x="13269" y="18664"/>
                </a:lnTo>
                <a:lnTo>
                  <a:pt x="13319" y="18874"/>
                </a:lnTo>
                <a:lnTo>
                  <a:pt x="13519" y="18979"/>
                </a:lnTo>
                <a:lnTo>
                  <a:pt x="13668" y="19188"/>
                </a:lnTo>
                <a:lnTo>
                  <a:pt x="14217" y="19188"/>
                </a:lnTo>
                <a:lnTo>
                  <a:pt x="14317" y="18979"/>
                </a:lnTo>
                <a:lnTo>
                  <a:pt x="14467" y="18874"/>
                </a:lnTo>
                <a:lnTo>
                  <a:pt x="14566" y="18664"/>
                </a:lnTo>
                <a:lnTo>
                  <a:pt x="14566" y="17930"/>
                </a:lnTo>
                <a:lnTo>
                  <a:pt x="12970" y="13002"/>
                </a:lnTo>
                <a:lnTo>
                  <a:pt x="13269" y="12583"/>
                </a:lnTo>
                <a:lnTo>
                  <a:pt x="14816" y="17511"/>
                </a:lnTo>
                <a:lnTo>
                  <a:pt x="15165" y="17930"/>
                </a:lnTo>
                <a:lnTo>
                  <a:pt x="15364" y="18140"/>
                </a:lnTo>
                <a:lnTo>
                  <a:pt x="15764" y="18140"/>
                </a:lnTo>
                <a:lnTo>
                  <a:pt x="15863" y="17930"/>
                </a:lnTo>
                <a:lnTo>
                  <a:pt x="16063" y="17720"/>
                </a:lnTo>
                <a:lnTo>
                  <a:pt x="16113" y="17511"/>
                </a:lnTo>
                <a:lnTo>
                  <a:pt x="16113" y="16252"/>
                </a:lnTo>
                <a:lnTo>
                  <a:pt x="15963" y="15204"/>
                </a:lnTo>
                <a:lnTo>
                  <a:pt x="12671" y="6186"/>
                </a:lnTo>
                <a:lnTo>
                  <a:pt x="11773" y="5138"/>
                </a:lnTo>
                <a:lnTo>
                  <a:pt x="10027" y="5243"/>
                </a:lnTo>
                <a:lnTo>
                  <a:pt x="8530" y="6606"/>
                </a:lnTo>
                <a:lnTo>
                  <a:pt x="7882" y="6711"/>
                </a:lnTo>
                <a:lnTo>
                  <a:pt x="7433" y="6606"/>
                </a:lnTo>
                <a:lnTo>
                  <a:pt x="7183" y="5977"/>
                </a:lnTo>
                <a:lnTo>
                  <a:pt x="6984" y="5662"/>
                </a:lnTo>
                <a:lnTo>
                  <a:pt x="6984" y="5243"/>
                </a:lnTo>
                <a:lnTo>
                  <a:pt x="9428" y="1258"/>
                </a:lnTo>
                <a:lnTo>
                  <a:pt x="8530" y="944"/>
                </a:lnTo>
                <a:close/>
                <a:moveTo>
                  <a:pt x="8480" y="0"/>
                </a:moveTo>
                <a:lnTo>
                  <a:pt x="10127" y="734"/>
                </a:lnTo>
                <a:lnTo>
                  <a:pt x="12920" y="734"/>
                </a:lnTo>
                <a:lnTo>
                  <a:pt x="16212" y="3984"/>
                </a:lnTo>
                <a:lnTo>
                  <a:pt x="17859" y="3984"/>
                </a:lnTo>
                <a:lnTo>
                  <a:pt x="17859" y="14784"/>
                </a:lnTo>
                <a:lnTo>
                  <a:pt x="16462" y="16252"/>
                </a:lnTo>
                <a:lnTo>
                  <a:pt x="16462" y="17930"/>
                </a:lnTo>
                <a:lnTo>
                  <a:pt x="16113" y="18664"/>
                </a:lnTo>
                <a:lnTo>
                  <a:pt x="15863" y="18874"/>
                </a:lnTo>
                <a:lnTo>
                  <a:pt x="15714" y="18979"/>
                </a:lnTo>
                <a:lnTo>
                  <a:pt x="15514" y="18874"/>
                </a:lnTo>
                <a:lnTo>
                  <a:pt x="15065" y="18874"/>
                </a:lnTo>
                <a:lnTo>
                  <a:pt x="15015" y="18664"/>
                </a:lnTo>
                <a:lnTo>
                  <a:pt x="14915" y="18664"/>
                </a:lnTo>
                <a:lnTo>
                  <a:pt x="14915" y="18874"/>
                </a:lnTo>
                <a:lnTo>
                  <a:pt x="14816" y="18979"/>
                </a:lnTo>
                <a:lnTo>
                  <a:pt x="14716" y="19398"/>
                </a:lnTo>
                <a:lnTo>
                  <a:pt x="14566" y="19608"/>
                </a:lnTo>
                <a:lnTo>
                  <a:pt x="14467" y="19713"/>
                </a:lnTo>
                <a:lnTo>
                  <a:pt x="14317" y="19922"/>
                </a:lnTo>
                <a:lnTo>
                  <a:pt x="14018" y="20132"/>
                </a:lnTo>
                <a:lnTo>
                  <a:pt x="13768" y="20132"/>
                </a:lnTo>
                <a:lnTo>
                  <a:pt x="13519" y="19922"/>
                </a:lnTo>
                <a:lnTo>
                  <a:pt x="13319" y="19713"/>
                </a:lnTo>
                <a:lnTo>
                  <a:pt x="13269" y="19713"/>
                </a:lnTo>
                <a:lnTo>
                  <a:pt x="13170" y="20132"/>
                </a:lnTo>
                <a:lnTo>
                  <a:pt x="13070" y="20447"/>
                </a:lnTo>
                <a:lnTo>
                  <a:pt x="12920" y="20656"/>
                </a:lnTo>
                <a:lnTo>
                  <a:pt x="12820" y="20656"/>
                </a:lnTo>
                <a:lnTo>
                  <a:pt x="12571" y="21076"/>
                </a:lnTo>
                <a:lnTo>
                  <a:pt x="12321" y="21181"/>
                </a:lnTo>
                <a:lnTo>
                  <a:pt x="12022" y="21076"/>
                </a:lnTo>
                <a:lnTo>
                  <a:pt x="11523" y="20656"/>
                </a:lnTo>
                <a:lnTo>
                  <a:pt x="11523" y="20866"/>
                </a:lnTo>
                <a:lnTo>
                  <a:pt x="11424" y="21181"/>
                </a:lnTo>
                <a:lnTo>
                  <a:pt x="11324" y="21390"/>
                </a:lnTo>
                <a:lnTo>
                  <a:pt x="11074" y="21600"/>
                </a:lnTo>
                <a:lnTo>
                  <a:pt x="10625" y="21600"/>
                </a:lnTo>
                <a:lnTo>
                  <a:pt x="10376" y="21390"/>
                </a:lnTo>
                <a:lnTo>
                  <a:pt x="10226" y="21390"/>
                </a:lnTo>
                <a:lnTo>
                  <a:pt x="10027" y="21181"/>
                </a:lnTo>
                <a:lnTo>
                  <a:pt x="9927" y="21181"/>
                </a:lnTo>
                <a:lnTo>
                  <a:pt x="9927" y="21076"/>
                </a:lnTo>
                <a:lnTo>
                  <a:pt x="9777" y="20866"/>
                </a:lnTo>
                <a:lnTo>
                  <a:pt x="9578" y="20656"/>
                </a:lnTo>
                <a:lnTo>
                  <a:pt x="9428" y="20342"/>
                </a:lnTo>
                <a:lnTo>
                  <a:pt x="9229" y="20447"/>
                </a:lnTo>
                <a:lnTo>
                  <a:pt x="8979" y="20656"/>
                </a:lnTo>
                <a:lnTo>
                  <a:pt x="8830" y="20866"/>
                </a:lnTo>
                <a:lnTo>
                  <a:pt x="8730" y="21076"/>
                </a:lnTo>
                <a:lnTo>
                  <a:pt x="8131" y="21076"/>
                </a:lnTo>
                <a:lnTo>
                  <a:pt x="7932" y="20866"/>
                </a:lnTo>
                <a:lnTo>
                  <a:pt x="7882" y="20656"/>
                </a:lnTo>
                <a:lnTo>
                  <a:pt x="7782" y="20447"/>
                </a:lnTo>
                <a:lnTo>
                  <a:pt x="7682" y="20132"/>
                </a:lnTo>
                <a:lnTo>
                  <a:pt x="7582" y="19713"/>
                </a:lnTo>
                <a:lnTo>
                  <a:pt x="7533" y="19608"/>
                </a:lnTo>
                <a:lnTo>
                  <a:pt x="7533" y="19398"/>
                </a:lnTo>
                <a:lnTo>
                  <a:pt x="7183" y="19398"/>
                </a:lnTo>
                <a:lnTo>
                  <a:pt x="6984" y="19608"/>
                </a:lnTo>
                <a:lnTo>
                  <a:pt x="6834" y="19608"/>
                </a:lnTo>
                <a:lnTo>
                  <a:pt x="6635" y="19398"/>
                </a:lnTo>
                <a:lnTo>
                  <a:pt x="6485" y="19188"/>
                </a:lnTo>
                <a:lnTo>
                  <a:pt x="6385" y="18874"/>
                </a:lnTo>
                <a:lnTo>
                  <a:pt x="6285" y="18664"/>
                </a:lnTo>
                <a:lnTo>
                  <a:pt x="6285" y="17511"/>
                </a:lnTo>
                <a:lnTo>
                  <a:pt x="6186" y="17196"/>
                </a:lnTo>
                <a:lnTo>
                  <a:pt x="6186" y="16777"/>
                </a:lnTo>
                <a:lnTo>
                  <a:pt x="6036" y="16986"/>
                </a:lnTo>
                <a:lnTo>
                  <a:pt x="5836" y="17196"/>
                </a:lnTo>
                <a:lnTo>
                  <a:pt x="5687" y="17406"/>
                </a:lnTo>
                <a:lnTo>
                  <a:pt x="5587" y="17511"/>
                </a:lnTo>
                <a:lnTo>
                  <a:pt x="5437" y="17720"/>
                </a:lnTo>
                <a:lnTo>
                  <a:pt x="5338" y="17511"/>
                </a:lnTo>
                <a:lnTo>
                  <a:pt x="5138" y="17406"/>
                </a:lnTo>
                <a:lnTo>
                  <a:pt x="4988" y="17196"/>
                </a:lnTo>
                <a:lnTo>
                  <a:pt x="4789" y="16777"/>
                </a:lnTo>
                <a:lnTo>
                  <a:pt x="4739" y="16462"/>
                </a:lnTo>
                <a:lnTo>
                  <a:pt x="4739" y="14784"/>
                </a:lnTo>
                <a:lnTo>
                  <a:pt x="3941" y="14575"/>
                </a:lnTo>
                <a:lnTo>
                  <a:pt x="3841" y="3670"/>
                </a:lnTo>
                <a:lnTo>
                  <a:pt x="5587" y="3670"/>
                </a:lnTo>
                <a:lnTo>
                  <a:pt x="8480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22860" tIns="22860" rIns="2286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565">
              <a:def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1600">
              <a:latin typeface="+mn-ea"/>
            </a:endParaRPr>
          </a:p>
        </p:txBody>
      </p:sp>
      <p:sp>
        <p:nvSpPr>
          <p:cNvPr id="79" name="文本"/>
          <p:cNvSpPr/>
          <p:nvPr/>
        </p:nvSpPr>
        <p:spPr>
          <a:xfrm>
            <a:off x="1450313" y="5793597"/>
            <a:ext cx="286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80" name="文本"/>
          <p:cNvSpPr/>
          <p:nvPr/>
        </p:nvSpPr>
        <p:spPr>
          <a:xfrm>
            <a:off x="2827536" y="5385729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6" name="线条框"/>
          <p:cNvGrpSpPr/>
          <p:nvPr/>
        </p:nvGrpSpPr>
        <p:grpSpPr>
          <a:xfrm>
            <a:off x="6274705" y="1347876"/>
            <a:ext cx="5082212" cy="5029537"/>
            <a:chOff x="6704169" y="2007101"/>
            <a:chExt cx="5082212" cy="3796602"/>
          </a:xfrm>
        </p:grpSpPr>
        <p:cxnSp>
          <p:nvCxnSpPr>
            <p:cNvPr id="37" name="直接连接符"/>
            <p:cNvCxnSpPr/>
            <p:nvPr/>
          </p:nvCxnSpPr>
          <p:spPr>
            <a:xfrm flipH="1">
              <a:off x="7010400" y="2345635"/>
              <a:ext cx="131196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"/>
            <p:cNvCxnSpPr/>
            <p:nvPr/>
          </p:nvCxnSpPr>
          <p:spPr>
            <a:xfrm>
              <a:off x="7010400" y="2345635"/>
              <a:ext cx="0" cy="345806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"/>
            <p:cNvCxnSpPr/>
            <p:nvPr/>
          </p:nvCxnSpPr>
          <p:spPr>
            <a:xfrm>
              <a:off x="7010400" y="5803703"/>
              <a:ext cx="4775981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"/>
            <p:cNvCxnSpPr/>
            <p:nvPr/>
          </p:nvCxnSpPr>
          <p:spPr>
            <a:xfrm>
              <a:off x="11786381" y="2345635"/>
              <a:ext cx="0" cy="345806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"/>
            <p:cNvCxnSpPr/>
            <p:nvPr/>
          </p:nvCxnSpPr>
          <p:spPr>
            <a:xfrm flipH="1">
              <a:off x="10474416" y="2345635"/>
              <a:ext cx="131196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连接符"/>
            <p:cNvCxnSpPr/>
            <p:nvPr/>
          </p:nvCxnSpPr>
          <p:spPr>
            <a:xfrm>
              <a:off x="6704169" y="2229513"/>
              <a:ext cx="35703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"/>
            <p:cNvCxnSpPr/>
            <p:nvPr/>
          </p:nvCxnSpPr>
          <p:spPr>
            <a:xfrm>
              <a:off x="6882684" y="2007101"/>
              <a:ext cx="0" cy="62626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矩形"/>
          <p:cNvSpPr/>
          <p:nvPr/>
        </p:nvSpPr>
        <p:spPr>
          <a:xfrm>
            <a:off x="7892901" y="2179969"/>
            <a:ext cx="2152051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45" name="文本"/>
          <p:cNvSpPr txBox="1"/>
          <p:nvPr/>
        </p:nvSpPr>
        <p:spPr>
          <a:xfrm>
            <a:off x="6864362" y="2713017"/>
            <a:ext cx="4262825" cy="32393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en-US" altLang="zh-CN" dirty="0">
              <a:solidFill>
                <a:schemeClr val="accent3"/>
              </a:solidFill>
            </a:endParaRPr>
          </a:p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46" name="标题"/>
          <p:cNvSpPr/>
          <p:nvPr/>
        </p:nvSpPr>
        <p:spPr>
          <a:xfrm>
            <a:off x="7895555" y="1567608"/>
            <a:ext cx="21467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点击添加标题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73" grpId="0"/>
      <p:bldP spid="74" grpId="0"/>
      <p:bldP spid="55" grpId="0" animBg="1"/>
      <p:bldP spid="75" grpId="0"/>
      <p:bldP spid="76" grpId="0"/>
      <p:bldP spid="56" grpId="0" animBg="1"/>
      <p:bldP spid="77" grpId="0"/>
      <p:bldP spid="78" grpId="0"/>
      <p:bldP spid="57" grpId="0" animBg="1"/>
      <p:bldP spid="30" grpId="0" animBg="1"/>
      <p:bldP spid="31" grpId="0" animBg="1"/>
      <p:bldP spid="32" grpId="0" animBg="1"/>
      <p:bldP spid="33" grpId="0" animBg="1"/>
      <p:bldP spid="79" grpId="0"/>
      <p:bldP spid="80" grpId="0"/>
      <p:bldP spid="44" grpId="0" animBg="1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6316" b="12897"/>
          <a:stretch>
            <a:fillRect/>
          </a:stretch>
        </p:blipFill>
        <p:spPr>
          <a:xfrm>
            <a:off x="526940" y="3295236"/>
            <a:ext cx="5044836" cy="2831819"/>
          </a:xfrm>
          <a:prstGeom prst="rect">
            <a:avLst/>
          </a:prstGeom>
        </p:spPr>
      </p:pic>
      <p:sp>
        <p:nvSpPr>
          <p:cNvPr id="5" name="矩形"/>
          <p:cNvSpPr/>
          <p:nvPr/>
        </p:nvSpPr>
        <p:spPr>
          <a:xfrm>
            <a:off x="526940" y="6311699"/>
            <a:ext cx="2868662" cy="156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dirty="0">
              <a:solidFill>
                <a:schemeClr val="accent2"/>
              </a:solidFill>
            </a:endParaRPr>
          </a:p>
        </p:txBody>
      </p:sp>
      <p:sp>
        <p:nvSpPr>
          <p:cNvPr id="6" name="文本"/>
          <p:cNvSpPr/>
          <p:nvPr/>
        </p:nvSpPr>
        <p:spPr>
          <a:xfrm>
            <a:off x="526940" y="159191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" name="文本"/>
          <p:cNvSpPr txBox="1"/>
          <p:nvPr/>
        </p:nvSpPr>
        <p:spPr>
          <a:xfrm>
            <a:off x="526940" y="2272953"/>
            <a:ext cx="5044835" cy="787523"/>
          </a:xfrm>
          <a:prstGeom prst="rect">
            <a:avLst/>
          </a:prstGeom>
          <a:noFill/>
        </p:spPr>
        <p:txBody>
          <a:bodyPr wrap="square" lIns="180000" rIns="90000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7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600" dirty="0">
                <a:solidFill>
                  <a:schemeClr val="accent3"/>
                </a:solidFill>
              </a:rPr>
              <a:t>单击此处添加您的文字内容，或复制文本粘贴至此，字间距和行间距均可自行调节</a:t>
            </a:r>
            <a:endParaRPr lang="zh-CN" altLang="en-US" sz="1600" dirty="0">
              <a:solidFill>
                <a:schemeClr val="accent3"/>
              </a:solidFill>
            </a:endParaRPr>
          </a:p>
        </p:txBody>
      </p:sp>
      <p:sp>
        <p:nvSpPr>
          <p:cNvPr id="53" name="矩形"/>
          <p:cNvSpPr/>
          <p:nvPr/>
        </p:nvSpPr>
        <p:spPr>
          <a:xfrm>
            <a:off x="5923434" y="1784946"/>
            <a:ext cx="6055206" cy="2290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54" name="图片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"/>
          <a:stretch>
            <a:fillRect/>
          </a:stretch>
        </p:blipFill>
        <p:spPr>
          <a:xfrm>
            <a:off x="9128463" y="2139379"/>
            <a:ext cx="2484000" cy="1581655"/>
          </a:xfrm>
          <a:prstGeom prst="rect">
            <a:avLst/>
          </a:prstGeom>
        </p:spPr>
      </p:pic>
      <p:pic>
        <p:nvPicPr>
          <p:cNvPr id="55" name="图片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04" y="2139379"/>
            <a:ext cx="2484000" cy="1581154"/>
          </a:xfrm>
          <a:prstGeom prst="rect">
            <a:avLst/>
          </a:prstGeom>
        </p:spPr>
      </p:pic>
      <p:sp>
        <p:nvSpPr>
          <p:cNvPr id="56" name="文本"/>
          <p:cNvSpPr txBox="1"/>
          <p:nvPr/>
        </p:nvSpPr>
        <p:spPr>
          <a:xfrm>
            <a:off x="6305795" y="4429399"/>
            <a:ext cx="5377832" cy="20878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</a:t>
            </a:r>
            <a:endParaRPr lang="en-US" altLang="zh-CN" dirty="0">
              <a:solidFill>
                <a:schemeClr val="accent3"/>
              </a:solidFill>
            </a:endParaRPr>
          </a:p>
          <a:p>
            <a:r>
              <a:rPr lang="zh-CN" altLang="en-US" dirty="0">
                <a:solidFill>
                  <a:schemeClr val="accent3"/>
                </a:solidFill>
              </a:rPr>
              <a:t>本模板的所有文字和图片素材，均可自由编辑替换和移动。单击此处添加您的文字内容，或复制文本粘贴至此，字间距和行间距均可自行调节。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28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53" grpId="0" animBg="1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标"/>
          <p:cNvSpPr>
            <a:spLocks noEditPoints="1"/>
          </p:cNvSpPr>
          <p:nvPr/>
        </p:nvSpPr>
        <p:spPr bwMode="auto">
          <a:xfrm>
            <a:off x="5414034" y="3599000"/>
            <a:ext cx="1363933" cy="1374344"/>
          </a:xfrm>
          <a:custGeom>
            <a:avLst/>
            <a:gdLst>
              <a:gd name="T0" fmla="*/ 125 w 131"/>
              <a:gd name="T1" fmla="*/ 73 h 132"/>
              <a:gd name="T2" fmla="*/ 82 w 131"/>
              <a:gd name="T3" fmla="*/ 91 h 132"/>
              <a:gd name="T4" fmla="*/ 81 w 131"/>
              <a:gd name="T5" fmla="*/ 93 h 132"/>
              <a:gd name="T6" fmla="*/ 101 w 131"/>
              <a:gd name="T7" fmla="*/ 107 h 132"/>
              <a:gd name="T8" fmla="*/ 129 w 131"/>
              <a:gd name="T9" fmla="*/ 61 h 132"/>
              <a:gd name="T10" fmla="*/ 110 w 131"/>
              <a:gd name="T11" fmla="*/ 53 h 132"/>
              <a:gd name="T12" fmla="*/ 127 w 131"/>
              <a:gd name="T13" fmla="*/ 71 h 132"/>
              <a:gd name="T14" fmla="*/ 129 w 131"/>
              <a:gd name="T15" fmla="*/ 61 h 132"/>
              <a:gd name="T16" fmla="*/ 24 w 131"/>
              <a:gd name="T17" fmla="*/ 30 h 132"/>
              <a:gd name="T18" fmla="*/ 24 w 131"/>
              <a:gd name="T19" fmla="*/ 38 h 132"/>
              <a:gd name="T20" fmla="*/ 97 w 131"/>
              <a:gd name="T21" fmla="*/ 34 h 132"/>
              <a:gd name="T22" fmla="*/ 97 w 131"/>
              <a:gd name="T23" fmla="*/ 51 h 132"/>
              <a:gd name="T24" fmla="*/ 24 w 131"/>
              <a:gd name="T25" fmla="*/ 47 h 132"/>
              <a:gd name="T26" fmla="*/ 24 w 131"/>
              <a:gd name="T27" fmla="*/ 55 h 132"/>
              <a:gd name="T28" fmla="*/ 97 w 131"/>
              <a:gd name="T29" fmla="*/ 51 h 132"/>
              <a:gd name="T30" fmla="*/ 24 w 131"/>
              <a:gd name="T31" fmla="*/ 64 h 132"/>
              <a:gd name="T32" fmla="*/ 24 w 131"/>
              <a:gd name="T33" fmla="*/ 72 h 132"/>
              <a:gd name="T34" fmla="*/ 79 w 131"/>
              <a:gd name="T35" fmla="*/ 68 h 132"/>
              <a:gd name="T36" fmla="*/ 75 w 131"/>
              <a:gd name="T37" fmla="*/ 81 h 132"/>
              <a:gd name="T38" fmla="*/ 20 w 131"/>
              <a:gd name="T39" fmla="*/ 85 h 132"/>
              <a:gd name="T40" fmla="*/ 75 w 131"/>
              <a:gd name="T41" fmla="*/ 89 h 132"/>
              <a:gd name="T42" fmla="*/ 75 w 131"/>
              <a:gd name="T43" fmla="*/ 81 h 132"/>
              <a:gd name="T44" fmla="*/ 95 w 131"/>
              <a:gd name="T45" fmla="*/ 124 h 132"/>
              <a:gd name="T46" fmla="*/ 69 w 131"/>
              <a:gd name="T47" fmla="*/ 119 h 132"/>
              <a:gd name="T48" fmla="*/ 8 w 131"/>
              <a:gd name="T49" fmla="*/ 98 h 132"/>
              <a:gd name="T50" fmla="*/ 21 w 131"/>
              <a:gd name="T51" fmla="*/ 8 h 132"/>
              <a:gd name="T52" fmla="*/ 108 w 131"/>
              <a:gd name="T53" fmla="*/ 21 h 132"/>
              <a:gd name="T54" fmla="*/ 113 w 131"/>
              <a:gd name="T55" fmla="*/ 49 h 132"/>
              <a:gd name="T56" fmla="*/ 116 w 131"/>
              <a:gd name="T57" fmla="*/ 21 h 132"/>
              <a:gd name="T58" fmla="*/ 21 w 131"/>
              <a:gd name="T59" fmla="*/ 0 h 132"/>
              <a:gd name="T60" fmla="*/ 0 w 131"/>
              <a:gd name="T61" fmla="*/ 102 h 132"/>
              <a:gd name="T62" fmla="*/ 0 w 131"/>
              <a:gd name="T63" fmla="*/ 103 h 132"/>
              <a:gd name="T64" fmla="*/ 1 w 131"/>
              <a:gd name="T65" fmla="*/ 104 h 132"/>
              <a:gd name="T66" fmla="*/ 2 w 131"/>
              <a:gd name="T67" fmla="*/ 105 h 132"/>
              <a:gd name="T68" fmla="*/ 63 w 131"/>
              <a:gd name="T69" fmla="*/ 132 h 132"/>
              <a:gd name="T70" fmla="*/ 65 w 131"/>
              <a:gd name="T71" fmla="*/ 132 h 132"/>
              <a:gd name="T72" fmla="*/ 95 w 131"/>
              <a:gd name="T73" fmla="*/ 132 h 132"/>
              <a:gd name="T74" fmla="*/ 116 w 131"/>
              <a:gd name="T75" fmla="*/ 89 h 132"/>
              <a:gd name="T76" fmla="*/ 108 w 131"/>
              <a:gd name="T77" fmla="*/ 11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" h="132">
                <a:moveTo>
                  <a:pt x="106" y="59"/>
                </a:moveTo>
                <a:cubicBezTo>
                  <a:pt x="125" y="73"/>
                  <a:pt x="125" y="73"/>
                  <a:pt x="125" y="73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82" y="91"/>
                  <a:pt x="82" y="91"/>
                  <a:pt x="82" y="91"/>
                </a:cubicBezTo>
                <a:lnTo>
                  <a:pt x="106" y="59"/>
                </a:lnTo>
                <a:close/>
                <a:moveTo>
                  <a:pt x="81" y="93"/>
                </a:moveTo>
                <a:cubicBezTo>
                  <a:pt x="82" y="112"/>
                  <a:pt x="82" y="112"/>
                  <a:pt x="82" y="112"/>
                </a:cubicBezTo>
                <a:cubicBezTo>
                  <a:pt x="101" y="107"/>
                  <a:pt x="101" y="107"/>
                  <a:pt x="101" y="107"/>
                </a:cubicBezTo>
                <a:lnTo>
                  <a:pt x="81" y="93"/>
                </a:lnTo>
                <a:close/>
                <a:moveTo>
                  <a:pt x="129" y="61"/>
                </a:moveTo>
                <a:cubicBezTo>
                  <a:pt x="116" y="52"/>
                  <a:pt x="116" y="52"/>
                  <a:pt x="116" y="52"/>
                </a:cubicBezTo>
                <a:cubicBezTo>
                  <a:pt x="114" y="50"/>
                  <a:pt x="111" y="51"/>
                  <a:pt x="110" y="53"/>
                </a:cubicBezTo>
                <a:cubicBezTo>
                  <a:pt x="110" y="53"/>
                  <a:pt x="107" y="57"/>
                  <a:pt x="107" y="57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1"/>
                  <a:pt x="129" y="67"/>
                  <a:pt x="130" y="67"/>
                </a:cubicBezTo>
                <a:cubicBezTo>
                  <a:pt x="131" y="65"/>
                  <a:pt x="131" y="62"/>
                  <a:pt x="129" y="61"/>
                </a:cubicBezTo>
                <a:close/>
                <a:moveTo>
                  <a:pt x="93" y="30"/>
                </a:moveTo>
                <a:cubicBezTo>
                  <a:pt x="24" y="30"/>
                  <a:pt x="24" y="30"/>
                  <a:pt x="24" y="30"/>
                </a:cubicBezTo>
                <a:cubicBezTo>
                  <a:pt x="22" y="30"/>
                  <a:pt x="20" y="32"/>
                  <a:pt x="20" y="34"/>
                </a:cubicBezTo>
                <a:cubicBezTo>
                  <a:pt x="20" y="37"/>
                  <a:pt x="22" y="38"/>
                  <a:pt x="24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5" y="38"/>
                  <a:pt x="97" y="37"/>
                  <a:pt x="97" y="34"/>
                </a:cubicBezTo>
                <a:cubicBezTo>
                  <a:pt x="97" y="32"/>
                  <a:pt x="95" y="30"/>
                  <a:pt x="93" y="30"/>
                </a:cubicBezTo>
                <a:close/>
                <a:moveTo>
                  <a:pt x="97" y="51"/>
                </a:moveTo>
                <a:cubicBezTo>
                  <a:pt x="97" y="49"/>
                  <a:pt x="95" y="47"/>
                  <a:pt x="93" y="47"/>
                </a:cubicBezTo>
                <a:cubicBezTo>
                  <a:pt x="24" y="47"/>
                  <a:pt x="24" y="47"/>
                  <a:pt x="24" y="47"/>
                </a:cubicBezTo>
                <a:cubicBezTo>
                  <a:pt x="22" y="47"/>
                  <a:pt x="20" y="49"/>
                  <a:pt x="20" y="51"/>
                </a:cubicBezTo>
                <a:cubicBezTo>
                  <a:pt x="20" y="53"/>
                  <a:pt x="22" y="55"/>
                  <a:pt x="24" y="55"/>
                </a:cubicBezTo>
                <a:cubicBezTo>
                  <a:pt x="93" y="55"/>
                  <a:pt x="93" y="55"/>
                  <a:pt x="93" y="55"/>
                </a:cubicBezTo>
                <a:cubicBezTo>
                  <a:pt x="95" y="55"/>
                  <a:pt x="97" y="53"/>
                  <a:pt x="97" y="51"/>
                </a:cubicBezTo>
                <a:close/>
                <a:moveTo>
                  <a:pt x="75" y="64"/>
                </a:moveTo>
                <a:cubicBezTo>
                  <a:pt x="24" y="64"/>
                  <a:pt x="24" y="64"/>
                  <a:pt x="24" y="64"/>
                </a:cubicBezTo>
                <a:cubicBezTo>
                  <a:pt x="22" y="64"/>
                  <a:pt x="20" y="66"/>
                  <a:pt x="20" y="68"/>
                </a:cubicBezTo>
                <a:cubicBezTo>
                  <a:pt x="20" y="70"/>
                  <a:pt x="22" y="72"/>
                  <a:pt x="24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7" y="72"/>
                  <a:pt x="79" y="70"/>
                  <a:pt x="79" y="68"/>
                </a:cubicBezTo>
                <a:cubicBezTo>
                  <a:pt x="79" y="66"/>
                  <a:pt x="77" y="64"/>
                  <a:pt x="75" y="64"/>
                </a:cubicBezTo>
                <a:close/>
                <a:moveTo>
                  <a:pt x="75" y="81"/>
                </a:moveTo>
                <a:cubicBezTo>
                  <a:pt x="24" y="81"/>
                  <a:pt x="24" y="81"/>
                  <a:pt x="24" y="81"/>
                </a:cubicBezTo>
                <a:cubicBezTo>
                  <a:pt x="22" y="81"/>
                  <a:pt x="20" y="83"/>
                  <a:pt x="20" y="85"/>
                </a:cubicBezTo>
                <a:cubicBezTo>
                  <a:pt x="20" y="87"/>
                  <a:pt x="22" y="89"/>
                  <a:pt x="24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7" y="89"/>
                  <a:pt x="79" y="87"/>
                  <a:pt x="79" y="85"/>
                </a:cubicBezTo>
                <a:cubicBezTo>
                  <a:pt x="79" y="83"/>
                  <a:pt x="77" y="81"/>
                  <a:pt x="75" y="81"/>
                </a:cubicBezTo>
                <a:close/>
                <a:moveTo>
                  <a:pt x="108" y="111"/>
                </a:moveTo>
                <a:cubicBezTo>
                  <a:pt x="108" y="119"/>
                  <a:pt x="103" y="124"/>
                  <a:pt x="95" y="124"/>
                </a:cubicBezTo>
                <a:cubicBezTo>
                  <a:pt x="69" y="124"/>
                  <a:pt x="69" y="124"/>
                  <a:pt x="69" y="124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07"/>
                  <a:pt x="59" y="98"/>
                  <a:pt x="4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14"/>
                  <a:pt x="14" y="8"/>
                  <a:pt x="21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103" y="8"/>
                  <a:pt x="108" y="14"/>
                  <a:pt x="108" y="21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110" y="49"/>
                  <a:pt x="111" y="49"/>
                  <a:pt x="113" y="49"/>
                </a:cubicBezTo>
                <a:cubicBezTo>
                  <a:pt x="114" y="49"/>
                  <a:pt x="115" y="49"/>
                  <a:pt x="116" y="50"/>
                </a:cubicBezTo>
                <a:cubicBezTo>
                  <a:pt x="116" y="21"/>
                  <a:pt x="116" y="21"/>
                  <a:pt x="116" y="21"/>
                </a:cubicBezTo>
                <a:cubicBezTo>
                  <a:pt x="116" y="10"/>
                  <a:pt x="107" y="0"/>
                  <a:pt x="9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10" y="0"/>
                  <a:pt x="0" y="10"/>
                  <a:pt x="0" y="21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2"/>
                  <a:pt x="0" y="103"/>
                </a:cubicBezTo>
                <a:cubicBezTo>
                  <a:pt x="0" y="103"/>
                  <a:pt x="1" y="103"/>
                  <a:pt x="1" y="103"/>
                </a:cubicBezTo>
                <a:cubicBezTo>
                  <a:pt x="1" y="103"/>
                  <a:pt x="1" y="104"/>
                  <a:pt x="1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1" y="104"/>
                  <a:pt x="1" y="105"/>
                  <a:pt x="2" y="105"/>
                </a:cubicBezTo>
                <a:cubicBezTo>
                  <a:pt x="2" y="105"/>
                  <a:pt x="2" y="105"/>
                  <a:pt x="3" y="105"/>
                </a:cubicBezTo>
                <a:cubicBezTo>
                  <a:pt x="63" y="132"/>
                  <a:pt x="63" y="132"/>
                  <a:pt x="63" y="132"/>
                </a:cubicBezTo>
                <a:cubicBezTo>
                  <a:pt x="64" y="132"/>
                  <a:pt x="64" y="132"/>
                  <a:pt x="65" y="132"/>
                </a:cubicBezTo>
                <a:cubicBezTo>
                  <a:pt x="65" y="132"/>
                  <a:pt x="65" y="132"/>
                  <a:pt x="65" y="132"/>
                </a:cubicBezTo>
                <a:cubicBezTo>
                  <a:pt x="65" y="132"/>
                  <a:pt x="65" y="132"/>
                  <a:pt x="65" y="132"/>
                </a:cubicBezTo>
                <a:cubicBezTo>
                  <a:pt x="95" y="132"/>
                  <a:pt x="95" y="132"/>
                  <a:pt x="95" y="132"/>
                </a:cubicBezTo>
                <a:cubicBezTo>
                  <a:pt x="107" y="132"/>
                  <a:pt x="116" y="123"/>
                  <a:pt x="116" y="111"/>
                </a:cubicBezTo>
                <a:cubicBezTo>
                  <a:pt x="116" y="89"/>
                  <a:pt x="116" y="89"/>
                  <a:pt x="116" y="89"/>
                </a:cubicBezTo>
                <a:cubicBezTo>
                  <a:pt x="108" y="100"/>
                  <a:pt x="108" y="100"/>
                  <a:pt x="108" y="100"/>
                </a:cubicBezTo>
                <a:lnTo>
                  <a:pt x="108" y="1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 dirty="0">
              <a:solidFill>
                <a:srgbClr val="000000"/>
              </a:solidFill>
            </a:endParaRPr>
          </a:p>
        </p:txBody>
      </p:sp>
      <p:sp>
        <p:nvSpPr>
          <p:cNvPr id="26" name="椭圆"/>
          <p:cNvSpPr/>
          <p:nvPr/>
        </p:nvSpPr>
        <p:spPr>
          <a:xfrm>
            <a:off x="5599842" y="1890787"/>
            <a:ext cx="992317" cy="992317"/>
          </a:xfrm>
          <a:prstGeom prst="ellipse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</a:rPr>
              <a:t>2</a:t>
            </a:r>
            <a:endParaRPr lang="zh-CN" altLang="en-US" sz="3000" dirty="0">
              <a:solidFill>
                <a:schemeClr val="accent6"/>
              </a:solidFill>
            </a:endParaRPr>
          </a:p>
        </p:txBody>
      </p:sp>
      <p:sp>
        <p:nvSpPr>
          <p:cNvPr id="27" name="椭圆"/>
          <p:cNvSpPr/>
          <p:nvPr/>
        </p:nvSpPr>
        <p:spPr>
          <a:xfrm>
            <a:off x="7544710" y="3811136"/>
            <a:ext cx="992317" cy="992317"/>
          </a:xfrm>
          <a:prstGeom prst="ellipse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</a:rPr>
              <a:t>3</a:t>
            </a:r>
            <a:endParaRPr lang="zh-CN" altLang="en-US" sz="3000" dirty="0">
              <a:solidFill>
                <a:schemeClr val="accent6"/>
              </a:solidFill>
            </a:endParaRPr>
          </a:p>
        </p:txBody>
      </p:sp>
      <p:sp>
        <p:nvSpPr>
          <p:cNvPr id="29" name="椭圆"/>
          <p:cNvSpPr/>
          <p:nvPr/>
        </p:nvSpPr>
        <p:spPr>
          <a:xfrm>
            <a:off x="3654973" y="3811136"/>
            <a:ext cx="992317" cy="992317"/>
          </a:xfrm>
          <a:prstGeom prst="ellipse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</a:rPr>
              <a:t>1</a:t>
            </a:r>
            <a:endParaRPr lang="zh-CN" altLang="en-US" sz="3000" dirty="0">
              <a:solidFill>
                <a:schemeClr val="accent6"/>
              </a:solidFill>
            </a:endParaRPr>
          </a:p>
        </p:txBody>
      </p:sp>
      <p:sp>
        <p:nvSpPr>
          <p:cNvPr id="30" name="文本"/>
          <p:cNvSpPr/>
          <p:nvPr/>
        </p:nvSpPr>
        <p:spPr>
          <a:xfrm>
            <a:off x="6891014" y="1993184"/>
            <a:ext cx="286993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1" name="文本"/>
          <p:cNvSpPr/>
          <p:nvPr/>
        </p:nvSpPr>
        <p:spPr>
          <a:xfrm>
            <a:off x="8771237" y="3913533"/>
            <a:ext cx="286993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2" name="文本"/>
          <p:cNvSpPr/>
          <p:nvPr/>
        </p:nvSpPr>
        <p:spPr>
          <a:xfrm>
            <a:off x="550824" y="3913533"/>
            <a:ext cx="286993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1" name="椭圆"/>
          <p:cNvSpPr/>
          <p:nvPr/>
        </p:nvSpPr>
        <p:spPr>
          <a:xfrm>
            <a:off x="5599842" y="5591146"/>
            <a:ext cx="992317" cy="992317"/>
          </a:xfrm>
          <a:prstGeom prst="ellipse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</a:rPr>
              <a:t>4</a:t>
            </a:r>
            <a:endParaRPr lang="zh-CN" altLang="en-US" sz="3000" dirty="0">
              <a:solidFill>
                <a:schemeClr val="accent6"/>
              </a:solidFill>
            </a:endParaRPr>
          </a:p>
        </p:txBody>
      </p:sp>
      <p:sp>
        <p:nvSpPr>
          <p:cNvPr id="12" name="文本"/>
          <p:cNvSpPr/>
          <p:nvPr/>
        </p:nvSpPr>
        <p:spPr>
          <a:xfrm>
            <a:off x="6891014" y="5693543"/>
            <a:ext cx="286993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28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9" grpId="0" animBg="1"/>
      <p:bldP spid="30" grpId="0"/>
      <p:bldP spid="31" grpId="0"/>
      <p:bldP spid="32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" b="40683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41" name="文本框"/>
          <p:cNvSpPr>
            <a:spLocks noChangeAspect="1"/>
          </p:cNvSpPr>
          <p:nvPr/>
        </p:nvSpPr>
        <p:spPr>
          <a:xfrm>
            <a:off x="3228757" y="2740585"/>
            <a:ext cx="72000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rtlCol="0" anchor="ctr"/>
          <a:lstStyle/>
          <a:p>
            <a:pPr algn="ctr"/>
            <a:endParaRPr lang="zh-CN" altLang="en-US" sz="3000" spc="3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2" name="矩形"/>
          <p:cNvSpPr/>
          <p:nvPr/>
        </p:nvSpPr>
        <p:spPr>
          <a:xfrm>
            <a:off x="4314081" y="2826042"/>
            <a:ext cx="4649163" cy="54908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5875" cap="sq" cmpd="sng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pc="250" dirty="0">
                <a:solidFill>
                  <a:schemeClr val="accent3"/>
                </a:solidFill>
                <a:latin typeface="+mn-ea"/>
              </a:rPr>
              <a:t>专业能力和自我评价</a:t>
            </a:r>
            <a:endParaRPr lang="zh-CN" altLang="en-US" sz="2000" b="1" spc="2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43" name="文本框"/>
          <p:cNvSpPr>
            <a:spLocks noChangeAspect="1"/>
          </p:cNvSpPr>
          <p:nvPr/>
        </p:nvSpPr>
        <p:spPr>
          <a:xfrm>
            <a:off x="3228757" y="3623317"/>
            <a:ext cx="72000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rtlCol="0" anchor="ctr"/>
          <a:lstStyle/>
          <a:p>
            <a:pPr algn="ctr"/>
            <a:endParaRPr lang="zh-CN" altLang="en-US" sz="3000" spc="3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4" name="矩形"/>
          <p:cNvSpPr/>
          <p:nvPr/>
        </p:nvSpPr>
        <p:spPr>
          <a:xfrm>
            <a:off x="4314081" y="3708774"/>
            <a:ext cx="4649163" cy="54908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5875" cap="sq" cmpd="sng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pc="250" dirty="0">
                <a:solidFill>
                  <a:schemeClr val="accent3"/>
                </a:solidFill>
                <a:latin typeface="+mn-ea"/>
              </a:rPr>
              <a:t>目前工作概述</a:t>
            </a:r>
            <a:endParaRPr lang="zh-CN" altLang="en-US" sz="2000" b="1" spc="2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45" name="文本框"/>
          <p:cNvSpPr>
            <a:spLocks noChangeAspect="1"/>
          </p:cNvSpPr>
          <p:nvPr/>
        </p:nvSpPr>
        <p:spPr>
          <a:xfrm>
            <a:off x="3228757" y="4506049"/>
            <a:ext cx="72000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rtlCol="0" anchor="ctr"/>
          <a:lstStyle/>
          <a:p>
            <a:pPr algn="ctr"/>
            <a:endParaRPr lang="zh-CN" altLang="en-US" sz="3000" spc="3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6" name="矩形"/>
          <p:cNvSpPr/>
          <p:nvPr/>
        </p:nvSpPr>
        <p:spPr>
          <a:xfrm>
            <a:off x="4314081" y="4591506"/>
            <a:ext cx="4649163" cy="54908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5875" cap="sq" cmpd="sng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pc="250" dirty="0">
                <a:solidFill>
                  <a:schemeClr val="accent3"/>
                </a:solidFill>
                <a:latin typeface="+mn-ea"/>
              </a:rPr>
              <a:t>工作中存在的不足</a:t>
            </a:r>
            <a:endParaRPr lang="zh-CN" altLang="en-US" sz="2000" b="1" spc="2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47" name="文本框"/>
          <p:cNvSpPr>
            <a:spLocks noChangeAspect="1"/>
          </p:cNvSpPr>
          <p:nvPr/>
        </p:nvSpPr>
        <p:spPr>
          <a:xfrm>
            <a:off x="3228757" y="5388781"/>
            <a:ext cx="72000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rtlCol="0" anchor="ctr"/>
          <a:lstStyle/>
          <a:p>
            <a:pPr algn="ctr"/>
            <a:endParaRPr lang="zh-CN" altLang="en-US" sz="3000" spc="3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8" name="矩形"/>
          <p:cNvSpPr/>
          <p:nvPr/>
        </p:nvSpPr>
        <p:spPr>
          <a:xfrm>
            <a:off x="4314081" y="5474238"/>
            <a:ext cx="4649163" cy="54908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5875" cap="sq" cmpd="sng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pc="250" dirty="0">
                <a:solidFill>
                  <a:schemeClr val="accent3"/>
                </a:solidFill>
                <a:latin typeface="+mn-ea"/>
              </a:rPr>
              <a:t>工作规划和目标</a:t>
            </a:r>
            <a:endParaRPr lang="zh-CN" altLang="en-US" sz="2000" b="1" spc="2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61" name="图标"/>
          <p:cNvSpPr>
            <a:spLocks noChangeAspect="1" noChangeArrowheads="1"/>
          </p:cNvSpPr>
          <p:nvPr/>
        </p:nvSpPr>
        <p:spPr bwMode="auto">
          <a:xfrm>
            <a:off x="3406410" y="2896842"/>
            <a:ext cx="364695" cy="407487"/>
          </a:xfrm>
          <a:custGeom>
            <a:avLst/>
            <a:gdLst>
              <a:gd name="T0" fmla="*/ 49403 w 2960688"/>
              <a:gd name="T1" fmla="*/ 176950 h 3298826"/>
              <a:gd name="T2" fmla="*/ 38380 w 2960688"/>
              <a:gd name="T3" fmla="*/ 188577 h 3298826"/>
              <a:gd name="T4" fmla="*/ 38559 w 2960688"/>
              <a:gd name="T5" fmla="*/ 210512 h 3298826"/>
              <a:gd name="T6" fmla="*/ 32914 w 2960688"/>
              <a:gd name="T7" fmla="*/ 217944 h 3298826"/>
              <a:gd name="T8" fmla="*/ 25625 w 2960688"/>
              <a:gd name="T9" fmla="*/ 200234 h 3298826"/>
              <a:gd name="T10" fmla="*/ 32436 w 2960688"/>
              <a:gd name="T11" fmla="*/ 178299 h 3298826"/>
              <a:gd name="T12" fmla="*/ 84017 w 2960688"/>
              <a:gd name="T13" fmla="*/ 168293 h 3298826"/>
              <a:gd name="T14" fmla="*/ 100178 w 2960688"/>
              <a:gd name="T15" fmla="*/ 190090 h 3298826"/>
              <a:gd name="T16" fmla="*/ 100118 w 2960688"/>
              <a:gd name="T17" fmla="*/ 210091 h 3298826"/>
              <a:gd name="T18" fmla="*/ 89910 w 2960688"/>
              <a:gd name="T19" fmla="*/ 227158 h 3298826"/>
              <a:gd name="T20" fmla="*/ 66904 w 2960688"/>
              <a:gd name="T21" fmla="*/ 237428 h 3298826"/>
              <a:gd name="T22" fmla="*/ 65000 w 2960688"/>
              <a:gd name="T23" fmla="*/ 184521 h 3298826"/>
              <a:gd name="T24" fmla="*/ 60000 w 2960688"/>
              <a:gd name="T25" fmla="*/ 154045 h 3298826"/>
              <a:gd name="T26" fmla="*/ 36786 w 2960688"/>
              <a:gd name="T27" fmla="*/ 163024 h 3298826"/>
              <a:gd name="T28" fmla="*/ 21756 w 2960688"/>
              <a:gd name="T29" fmla="*/ 182418 h 3298826"/>
              <a:gd name="T30" fmla="*/ 18750 w 2960688"/>
              <a:gd name="T31" fmla="*/ 206331 h 3298826"/>
              <a:gd name="T32" fmla="*/ 28839 w 2960688"/>
              <a:gd name="T33" fmla="*/ 229287 h 3298826"/>
              <a:gd name="T34" fmla="*/ 48750 w 2960688"/>
              <a:gd name="T35" fmla="*/ 243324 h 3298826"/>
              <a:gd name="T36" fmla="*/ 72678 w 2960688"/>
              <a:gd name="T37" fmla="*/ 245209 h 3298826"/>
              <a:gd name="T38" fmla="*/ 95059 w 2960688"/>
              <a:gd name="T39" fmla="*/ 233926 h 3298826"/>
              <a:gd name="T40" fmla="*/ 107976 w 2960688"/>
              <a:gd name="T41" fmla="*/ 213335 h 3298826"/>
              <a:gd name="T42" fmla="*/ 108690 w 2960688"/>
              <a:gd name="T43" fmla="*/ 189122 h 3298826"/>
              <a:gd name="T44" fmla="*/ 96338 w 2960688"/>
              <a:gd name="T45" fmla="*/ 167184 h 3298826"/>
              <a:gd name="T46" fmla="*/ 75297 w 2960688"/>
              <a:gd name="T47" fmla="*/ 155272 h 3298826"/>
              <a:gd name="T48" fmla="*/ 147618 w 2960688"/>
              <a:gd name="T49" fmla="*/ 197282 h 3298826"/>
              <a:gd name="T50" fmla="*/ 201903 w 2960688"/>
              <a:gd name="T51" fmla="*/ 141054 h 3298826"/>
              <a:gd name="T52" fmla="*/ 259968 w 2960688"/>
              <a:gd name="T53" fmla="*/ 160793 h 3298826"/>
              <a:gd name="T54" fmla="*/ 274671 w 2960688"/>
              <a:gd name="T55" fmla="*/ 191779 h 3298826"/>
              <a:gd name="T56" fmla="*/ 237558 w 2960688"/>
              <a:gd name="T57" fmla="*/ 219922 h 3298826"/>
              <a:gd name="T58" fmla="*/ 193362 w 2960688"/>
              <a:gd name="T59" fmla="*/ 266968 h 3298826"/>
              <a:gd name="T60" fmla="*/ 130654 w 2960688"/>
              <a:gd name="T61" fmla="*/ 229582 h 3298826"/>
              <a:gd name="T62" fmla="*/ 135892 w 2960688"/>
              <a:gd name="T63" fmla="*/ 187681 h 3298826"/>
              <a:gd name="T64" fmla="*/ 121279 w 2960688"/>
              <a:gd name="T65" fmla="*/ 154842 h 3298826"/>
              <a:gd name="T66" fmla="*/ 76756 w 2960688"/>
              <a:gd name="T67" fmla="*/ 136716 h 3298826"/>
              <a:gd name="T68" fmla="*/ 106963 w 2960688"/>
              <a:gd name="T69" fmla="*/ 151920 h 3298826"/>
              <a:gd name="T70" fmla="*/ 125684 w 2960688"/>
              <a:gd name="T71" fmla="*/ 181730 h 3298826"/>
              <a:gd name="T72" fmla="*/ 126398 w 2960688"/>
              <a:gd name="T73" fmla="*/ 215370 h 3298826"/>
              <a:gd name="T74" fmla="*/ 114642 w 2960688"/>
              <a:gd name="T75" fmla="*/ 239613 h 3298826"/>
              <a:gd name="T76" fmla="*/ 138094 w 2960688"/>
              <a:gd name="T77" fmla="*/ 300548 h 3298826"/>
              <a:gd name="T78" fmla="*/ 132142 w 2960688"/>
              <a:gd name="T79" fmla="*/ 309856 h 3298826"/>
              <a:gd name="T80" fmla="*/ 121279 w 2960688"/>
              <a:gd name="T81" fmla="*/ 309018 h 3298826"/>
              <a:gd name="T82" fmla="*/ 73154 w 2960688"/>
              <a:gd name="T83" fmla="*/ 263765 h 3298826"/>
              <a:gd name="T84" fmla="*/ 45535 w 2960688"/>
              <a:gd name="T85" fmla="*/ 261670 h 3298826"/>
              <a:gd name="T86" fmla="*/ 16815 w 2960688"/>
              <a:gd name="T87" fmla="*/ 243473 h 3298826"/>
              <a:gd name="T88" fmla="*/ 1101 w 2960688"/>
              <a:gd name="T89" fmla="*/ 211988 h 3298826"/>
              <a:gd name="T90" fmla="*/ 3720 w 2960688"/>
              <a:gd name="T91" fmla="*/ 178318 h 3298826"/>
              <a:gd name="T92" fmla="*/ 23274 w 2960688"/>
              <a:gd name="T93" fmla="*/ 150214 h 3298826"/>
              <a:gd name="T94" fmla="*/ 55268 w 2960688"/>
              <a:gd name="T95" fmla="*/ 136058 h 3298826"/>
              <a:gd name="T96" fmla="*/ 188372 w 2960688"/>
              <a:gd name="T97" fmla="*/ 4192 h 3298826"/>
              <a:gd name="T98" fmla="*/ 207281 w 2960688"/>
              <a:gd name="T99" fmla="*/ 21469 h 3298826"/>
              <a:gd name="T100" fmla="*/ 216394 w 2960688"/>
              <a:gd name="T101" fmla="*/ 48208 h 3298826"/>
              <a:gd name="T102" fmla="*/ 223629 w 2960688"/>
              <a:gd name="T103" fmla="*/ 64287 h 3298826"/>
              <a:gd name="T104" fmla="*/ 218091 w 2960688"/>
              <a:gd name="T105" fmla="*/ 80516 h 3298826"/>
              <a:gd name="T106" fmla="*/ 200819 w 2960688"/>
              <a:gd name="T107" fmla="*/ 112974 h 3298826"/>
              <a:gd name="T108" fmla="*/ 181851 w 2960688"/>
              <a:gd name="T109" fmla="*/ 128245 h 3298826"/>
              <a:gd name="T110" fmla="*/ 159220 w 2960688"/>
              <a:gd name="T111" fmla="*/ 128934 h 3298826"/>
              <a:gd name="T112" fmla="*/ 141085 w 2960688"/>
              <a:gd name="T113" fmla="*/ 116478 h 3298826"/>
              <a:gd name="T114" fmla="*/ 121729 w 2960688"/>
              <a:gd name="T115" fmla="*/ 82313 h 3298826"/>
              <a:gd name="T116" fmla="*/ 114285 w 2960688"/>
              <a:gd name="T117" fmla="*/ 66024 h 3298826"/>
              <a:gd name="T118" fmla="*/ 122474 w 2960688"/>
              <a:gd name="T119" fmla="*/ 50574 h 3298826"/>
              <a:gd name="T120" fmla="*/ 130752 w 2960688"/>
              <a:gd name="T121" fmla="*/ 23385 h 3298826"/>
              <a:gd name="T122" fmla="*/ 148798 w 2960688"/>
              <a:gd name="T123" fmla="*/ 5180 h 32988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60688"/>
              <a:gd name="T187" fmla="*/ 0 h 3298826"/>
              <a:gd name="T188" fmla="*/ 2960688 w 2960688"/>
              <a:gd name="T189" fmla="*/ 3298826 h 32988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endParaRPr lang="zh-CN" altLang="en-US" sz="1600">
              <a:latin typeface="+mn-ea"/>
            </a:endParaRPr>
          </a:p>
        </p:txBody>
      </p:sp>
      <p:sp>
        <p:nvSpPr>
          <p:cNvPr id="62" name="图标"/>
          <p:cNvSpPr>
            <a:spLocks noChangeAspect="1" noEditPoints="1"/>
          </p:cNvSpPr>
          <p:nvPr/>
        </p:nvSpPr>
        <p:spPr bwMode="auto">
          <a:xfrm>
            <a:off x="3411647" y="3791633"/>
            <a:ext cx="382357" cy="355233"/>
          </a:xfrm>
          <a:custGeom>
            <a:avLst/>
            <a:gdLst>
              <a:gd name="T0" fmla="*/ 373 w 678"/>
              <a:gd name="T1" fmla="*/ 551 h 630"/>
              <a:gd name="T2" fmla="*/ 280 w 678"/>
              <a:gd name="T3" fmla="*/ 593 h 630"/>
              <a:gd name="T4" fmla="*/ 190 w 678"/>
              <a:gd name="T5" fmla="*/ 21 h 630"/>
              <a:gd name="T6" fmla="*/ 210 w 678"/>
              <a:gd name="T7" fmla="*/ 34 h 630"/>
              <a:gd name="T8" fmla="*/ 342 w 678"/>
              <a:gd name="T9" fmla="*/ 1 h 630"/>
              <a:gd name="T10" fmla="*/ 169 w 678"/>
              <a:gd name="T11" fmla="*/ 25 h 630"/>
              <a:gd name="T12" fmla="*/ 207 w 678"/>
              <a:gd name="T13" fmla="*/ 62 h 630"/>
              <a:gd name="T14" fmla="*/ 199 w 678"/>
              <a:gd name="T15" fmla="*/ 340 h 630"/>
              <a:gd name="T16" fmla="*/ 161 w 678"/>
              <a:gd name="T17" fmla="*/ 304 h 630"/>
              <a:gd name="T18" fmla="*/ 169 w 678"/>
              <a:gd name="T19" fmla="*/ 25 h 630"/>
              <a:gd name="T20" fmla="*/ 309 w 678"/>
              <a:gd name="T21" fmla="*/ 120 h 630"/>
              <a:gd name="T22" fmla="*/ 467 w 678"/>
              <a:gd name="T23" fmla="*/ 102 h 630"/>
              <a:gd name="T24" fmla="*/ 291 w 678"/>
              <a:gd name="T25" fmla="*/ 109 h 630"/>
              <a:gd name="T26" fmla="*/ 300 w 678"/>
              <a:gd name="T27" fmla="*/ 133 h 630"/>
              <a:gd name="T28" fmla="*/ 308 w 678"/>
              <a:gd name="T29" fmla="*/ 422 h 630"/>
              <a:gd name="T30" fmla="*/ 270 w 678"/>
              <a:gd name="T31" fmla="*/ 410 h 630"/>
              <a:gd name="T32" fmla="*/ 263 w 678"/>
              <a:gd name="T33" fmla="*/ 122 h 630"/>
              <a:gd name="T34" fmla="*/ 322 w 678"/>
              <a:gd name="T35" fmla="*/ 145 h 630"/>
              <a:gd name="T36" fmla="*/ 511 w 678"/>
              <a:gd name="T37" fmla="*/ 145 h 630"/>
              <a:gd name="T38" fmla="*/ 486 w 678"/>
              <a:gd name="T39" fmla="*/ 406 h 630"/>
              <a:gd name="T40" fmla="*/ 322 w 678"/>
              <a:gd name="T41" fmla="*/ 145 h 630"/>
              <a:gd name="T42" fmla="*/ 481 w 678"/>
              <a:gd name="T43" fmla="*/ 166 h 630"/>
              <a:gd name="T44" fmla="*/ 354 w 678"/>
              <a:gd name="T45" fmla="*/ 240 h 630"/>
              <a:gd name="T46" fmla="*/ 221 w 678"/>
              <a:gd name="T47" fmla="*/ 56 h 630"/>
              <a:gd name="T48" fmla="*/ 410 w 678"/>
              <a:gd name="T49" fmla="*/ 56 h 630"/>
              <a:gd name="T50" fmla="*/ 255 w 678"/>
              <a:gd name="T51" fmla="*/ 83 h 630"/>
              <a:gd name="T52" fmla="*/ 240 w 678"/>
              <a:gd name="T53" fmla="*/ 335 h 630"/>
              <a:gd name="T54" fmla="*/ 221 w 678"/>
              <a:gd name="T55" fmla="*/ 56 h 630"/>
              <a:gd name="T56" fmla="*/ 134 w 678"/>
              <a:gd name="T57" fmla="*/ 188 h 630"/>
              <a:gd name="T58" fmla="*/ 104 w 678"/>
              <a:gd name="T59" fmla="*/ 135 h 630"/>
              <a:gd name="T60" fmla="*/ 54 w 678"/>
              <a:gd name="T61" fmla="*/ 467 h 630"/>
              <a:gd name="T62" fmla="*/ 90 w 678"/>
              <a:gd name="T63" fmla="*/ 515 h 630"/>
              <a:gd name="T64" fmla="*/ 0 w 678"/>
              <a:gd name="T65" fmla="*/ 630 h 630"/>
              <a:gd name="T66" fmla="*/ 678 w 678"/>
              <a:gd name="T67" fmla="*/ 586 h 630"/>
              <a:gd name="T68" fmla="*/ 621 w 678"/>
              <a:gd name="T69" fmla="*/ 467 h 630"/>
              <a:gd name="T70" fmla="*/ 571 w 678"/>
              <a:gd name="T71" fmla="*/ 135 h 630"/>
              <a:gd name="T72" fmla="*/ 541 w 678"/>
              <a:gd name="T73" fmla="*/ 188 h 630"/>
              <a:gd name="T74" fmla="*/ 573 w 678"/>
              <a:gd name="T75" fmla="*/ 474 h 630"/>
              <a:gd name="T76" fmla="*/ 101 w 678"/>
              <a:gd name="T77" fmla="*/ 188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8" h="630">
                <a:moveTo>
                  <a:pt x="301" y="551"/>
                </a:moveTo>
                <a:lnTo>
                  <a:pt x="373" y="551"/>
                </a:lnTo>
                <a:lnTo>
                  <a:pt x="398" y="593"/>
                </a:lnTo>
                <a:lnTo>
                  <a:pt x="280" y="593"/>
                </a:lnTo>
                <a:lnTo>
                  <a:pt x="301" y="551"/>
                </a:lnTo>
                <a:close/>
                <a:moveTo>
                  <a:pt x="190" y="21"/>
                </a:moveTo>
                <a:lnTo>
                  <a:pt x="207" y="32"/>
                </a:lnTo>
                <a:cubicBezTo>
                  <a:pt x="208" y="32"/>
                  <a:pt x="209" y="33"/>
                  <a:pt x="210" y="34"/>
                </a:cubicBezTo>
                <a:lnTo>
                  <a:pt x="366" y="14"/>
                </a:lnTo>
                <a:cubicBezTo>
                  <a:pt x="362" y="5"/>
                  <a:pt x="353" y="0"/>
                  <a:pt x="342" y="1"/>
                </a:cubicBezTo>
                <a:lnTo>
                  <a:pt x="190" y="21"/>
                </a:lnTo>
                <a:close/>
                <a:moveTo>
                  <a:pt x="169" y="25"/>
                </a:moveTo>
                <a:lnTo>
                  <a:pt x="199" y="44"/>
                </a:lnTo>
                <a:cubicBezTo>
                  <a:pt x="203" y="47"/>
                  <a:pt x="207" y="55"/>
                  <a:pt x="207" y="62"/>
                </a:cubicBezTo>
                <a:lnTo>
                  <a:pt x="207" y="333"/>
                </a:lnTo>
                <a:cubicBezTo>
                  <a:pt x="207" y="340"/>
                  <a:pt x="203" y="343"/>
                  <a:pt x="199" y="340"/>
                </a:cubicBezTo>
                <a:lnTo>
                  <a:pt x="169" y="322"/>
                </a:lnTo>
                <a:cubicBezTo>
                  <a:pt x="165" y="319"/>
                  <a:pt x="161" y="311"/>
                  <a:pt x="161" y="304"/>
                </a:cubicBezTo>
                <a:lnTo>
                  <a:pt x="161" y="33"/>
                </a:lnTo>
                <a:cubicBezTo>
                  <a:pt x="161" y="26"/>
                  <a:pt x="165" y="23"/>
                  <a:pt x="169" y="25"/>
                </a:cubicBezTo>
                <a:close/>
                <a:moveTo>
                  <a:pt x="291" y="109"/>
                </a:moveTo>
                <a:lnTo>
                  <a:pt x="309" y="120"/>
                </a:lnTo>
                <a:cubicBezTo>
                  <a:pt x="310" y="121"/>
                  <a:pt x="310" y="122"/>
                  <a:pt x="311" y="122"/>
                </a:cubicBezTo>
                <a:lnTo>
                  <a:pt x="467" y="102"/>
                </a:lnTo>
                <a:cubicBezTo>
                  <a:pt x="464" y="94"/>
                  <a:pt x="454" y="88"/>
                  <a:pt x="443" y="90"/>
                </a:cubicBezTo>
                <a:lnTo>
                  <a:pt x="291" y="109"/>
                </a:lnTo>
                <a:close/>
                <a:moveTo>
                  <a:pt x="270" y="114"/>
                </a:moveTo>
                <a:lnTo>
                  <a:pt x="300" y="133"/>
                </a:lnTo>
                <a:cubicBezTo>
                  <a:pt x="304" y="136"/>
                  <a:pt x="308" y="144"/>
                  <a:pt x="308" y="151"/>
                </a:cubicBezTo>
                <a:lnTo>
                  <a:pt x="308" y="422"/>
                </a:lnTo>
                <a:cubicBezTo>
                  <a:pt x="308" y="428"/>
                  <a:pt x="304" y="432"/>
                  <a:pt x="300" y="429"/>
                </a:cubicBezTo>
                <a:lnTo>
                  <a:pt x="270" y="410"/>
                </a:lnTo>
                <a:cubicBezTo>
                  <a:pt x="266" y="407"/>
                  <a:pt x="263" y="400"/>
                  <a:pt x="263" y="393"/>
                </a:cubicBezTo>
                <a:lnTo>
                  <a:pt x="263" y="122"/>
                </a:lnTo>
                <a:cubicBezTo>
                  <a:pt x="263" y="115"/>
                  <a:pt x="266" y="111"/>
                  <a:pt x="270" y="114"/>
                </a:cubicBezTo>
                <a:close/>
                <a:moveTo>
                  <a:pt x="322" y="145"/>
                </a:moveTo>
                <a:lnTo>
                  <a:pt x="486" y="124"/>
                </a:lnTo>
                <a:cubicBezTo>
                  <a:pt x="500" y="122"/>
                  <a:pt x="511" y="131"/>
                  <a:pt x="511" y="145"/>
                </a:cubicBezTo>
                <a:lnTo>
                  <a:pt x="511" y="378"/>
                </a:lnTo>
                <a:cubicBezTo>
                  <a:pt x="511" y="391"/>
                  <a:pt x="500" y="404"/>
                  <a:pt x="486" y="406"/>
                </a:cubicBezTo>
                <a:lnTo>
                  <a:pt x="322" y="426"/>
                </a:lnTo>
                <a:lnTo>
                  <a:pt x="322" y="145"/>
                </a:lnTo>
                <a:close/>
                <a:moveTo>
                  <a:pt x="354" y="183"/>
                </a:moveTo>
                <a:lnTo>
                  <a:pt x="481" y="166"/>
                </a:lnTo>
                <a:lnTo>
                  <a:pt x="481" y="224"/>
                </a:lnTo>
                <a:lnTo>
                  <a:pt x="354" y="240"/>
                </a:lnTo>
                <a:lnTo>
                  <a:pt x="354" y="183"/>
                </a:lnTo>
                <a:close/>
                <a:moveTo>
                  <a:pt x="221" y="56"/>
                </a:moveTo>
                <a:lnTo>
                  <a:pt x="384" y="35"/>
                </a:lnTo>
                <a:cubicBezTo>
                  <a:pt x="398" y="33"/>
                  <a:pt x="410" y="43"/>
                  <a:pt x="410" y="56"/>
                </a:cubicBezTo>
                <a:lnTo>
                  <a:pt x="410" y="63"/>
                </a:lnTo>
                <a:lnTo>
                  <a:pt x="255" y="83"/>
                </a:lnTo>
                <a:cubicBezTo>
                  <a:pt x="244" y="86"/>
                  <a:pt x="240" y="93"/>
                  <a:pt x="240" y="107"/>
                </a:cubicBezTo>
                <a:lnTo>
                  <a:pt x="240" y="335"/>
                </a:lnTo>
                <a:lnTo>
                  <a:pt x="221" y="338"/>
                </a:lnTo>
                <a:lnTo>
                  <a:pt x="221" y="56"/>
                </a:lnTo>
                <a:close/>
                <a:moveTo>
                  <a:pt x="101" y="188"/>
                </a:moveTo>
                <a:lnTo>
                  <a:pt x="134" y="188"/>
                </a:lnTo>
                <a:lnTo>
                  <a:pt x="134" y="135"/>
                </a:lnTo>
                <a:lnTo>
                  <a:pt x="104" y="135"/>
                </a:lnTo>
                <a:cubicBezTo>
                  <a:pt x="76" y="135"/>
                  <a:pt x="54" y="158"/>
                  <a:pt x="54" y="186"/>
                </a:cubicBezTo>
                <a:lnTo>
                  <a:pt x="54" y="467"/>
                </a:lnTo>
                <a:cubicBezTo>
                  <a:pt x="54" y="490"/>
                  <a:pt x="69" y="509"/>
                  <a:pt x="90" y="515"/>
                </a:cubicBezTo>
                <a:lnTo>
                  <a:pt x="90" y="515"/>
                </a:lnTo>
                <a:lnTo>
                  <a:pt x="0" y="586"/>
                </a:lnTo>
                <a:lnTo>
                  <a:pt x="0" y="630"/>
                </a:lnTo>
                <a:lnTo>
                  <a:pt x="678" y="630"/>
                </a:lnTo>
                <a:lnTo>
                  <a:pt x="678" y="586"/>
                </a:lnTo>
                <a:lnTo>
                  <a:pt x="582" y="516"/>
                </a:lnTo>
                <a:cubicBezTo>
                  <a:pt x="604" y="511"/>
                  <a:pt x="621" y="491"/>
                  <a:pt x="621" y="467"/>
                </a:cubicBezTo>
                <a:lnTo>
                  <a:pt x="621" y="186"/>
                </a:lnTo>
                <a:cubicBezTo>
                  <a:pt x="621" y="158"/>
                  <a:pt x="598" y="135"/>
                  <a:pt x="571" y="135"/>
                </a:cubicBezTo>
                <a:lnTo>
                  <a:pt x="541" y="135"/>
                </a:lnTo>
                <a:lnTo>
                  <a:pt x="541" y="188"/>
                </a:lnTo>
                <a:lnTo>
                  <a:pt x="573" y="188"/>
                </a:lnTo>
                <a:lnTo>
                  <a:pt x="573" y="474"/>
                </a:lnTo>
                <a:lnTo>
                  <a:pt x="101" y="474"/>
                </a:lnTo>
                <a:lnTo>
                  <a:pt x="101" y="18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00" tIns="45699" rIns="91400" bIns="4569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63" name="图标"/>
          <p:cNvSpPr>
            <a:spLocks noChangeAspect="1" noEditPoints="1" noChangeArrowheads="1"/>
          </p:cNvSpPr>
          <p:nvPr/>
        </p:nvSpPr>
        <p:spPr bwMode="auto">
          <a:xfrm>
            <a:off x="3454392" y="5579378"/>
            <a:ext cx="348142" cy="366942"/>
          </a:xfrm>
          <a:custGeom>
            <a:avLst/>
            <a:gdLst>
              <a:gd name="T0" fmla="*/ 2147483647 w 100"/>
              <a:gd name="T1" fmla="*/ 0 h 110"/>
              <a:gd name="T2" fmla="*/ 2147483647 w 100"/>
              <a:gd name="T3" fmla="*/ 2147483647 h 110"/>
              <a:gd name="T4" fmla="*/ 2147483647 w 100"/>
              <a:gd name="T5" fmla="*/ 2147483647 h 110"/>
              <a:gd name="T6" fmla="*/ 2147483647 w 100"/>
              <a:gd name="T7" fmla="*/ 2147483647 h 110"/>
              <a:gd name="T8" fmla="*/ 2147483647 w 100"/>
              <a:gd name="T9" fmla="*/ 2147483647 h 110"/>
              <a:gd name="T10" fmla="*/ 2147483647 w 100"/>
              <a:gd name="T11" fmla="*/ 2147483647 h 110"/>
              <a:gd name="T12" fmla="*/ 2147483647 w 100"/>
              <a:gd name="T13" fmla="*/ 2147483647 h 110"/>
              <a:gd name="T14" fmla="*/ 2147483647 w 100"/>
              <a:gd name="T15" fmla="*/ 2147483647 h 110"/>
              <a:gd name="T16" fmla="*/ 2147483647 w 100"/>
              <a:gd name="T17" fmla="*/ 2147483647 h 110"/>
              <a:gd name="T18" fmla="*/ 2147483647 w 100"/>
              <a:gd name="T19" fmla="*/ 2147483647 h 110"/>
              <a:gd name="T20" fmla="*/ 2147483647 w 100"/>
              <a:gd name="T21" fmla="*/ 2147483647 h 110"/>
              <a:gd name="T22" fmla="*/ 2147483647 w 100"/>
              <a:gd name="T23" fmla="*/ 2147483647 h 110"/>
              <a:gd name="T24" fmla="*/ 2147483647 w 100"/>
              <a:gd name="T25" fmla="*/ 2147483647 h 110"/>
              <a:gd name="T26" fmla="*/ 2147483647 w 100"/>
              <a:gd name="T27" fmla="*/ 2147483647 h 110"/>
              <a:gd name="T28" fmla="*/ 0 w 100"/>
              <a:gd name="T29" fmla="*/ 2147483647 h 110"/>
              <a:gd name="T30" fmla="*/ 2147483647 w 100"/>
              <a:gd name="T31" fmla="*/ 2147483647 h 110"/>
              <a:gd name="T32" fmla="*/ 2147483647 w 100"/>
              <a:gd name="T33" fmla="*/ 0 h 110"/>
              <a:gd name="T34" fmla="*/ 2147483647 w 100"/>
              <a:gd name="T35" fmla="*/ 2147483647 h 110"/>
              <a:gd name="T36" fmla="*/ 2147483647 w 100"/>
              <a:gd name="T37" fmla="*/ 2147483647 h 110"/>
              <a:gd name="T38" fmla="*/ 2147483647 w 100"/>
              <a:gd name="T39" fmla="*/ 2147483647 h 110"/>
              <a:gd name="T40" fmla="*/ 2147483647 w 100"/>
              <a:gd name="T41" fmla="*/ 2147483647 h 110"/>
              <a:gd name="T42" fmla="*/ 2147483647 w 100"/>
              <a:gd name="T43" fmla="*/ 2147483647 h 110"/>
              <a:gd name="T44" fmla="*/ 2147483647 w 100"/>
              <a:gd name="T45" fmla="*/ 2147483647 h 110"/>
              <a:gd name="T46" fmla="*/ 2147483647 w 100"/>
              <a:gd name="T47" fmla="*/ 2147483647 h 110"/>
              <a:gd name="T48" fmla="*/ 2147483647 w 100"/>
              <a:gd name="T49" fmla="*/ 2147483647 h 110"/>
              <a:gd name="T50" fmla="*/ 2147483647 w 100"/>
              <a:gd name="T51" fmla="*/ 2147483647 h 110"/>
              <a:gd name="T52" fmla="*/ 2147483647 w 100"/>
              <a:gd name="T53" fmla="*/ 2147483647 h 110"/>
              <a:gd name="T54" fmla="*/ 2147483647 w 100"/>
              <a:gd name="T55" fmla="*/ 2147483647 h 110"/>
              <a:gd name="T56" fmla="*/ 2147483647 w 100"/>
              <a:gd name="T57" fmla="*/ 2147483647 h 110"/>
              <a:gd name="T58" fmla="*/ 2147483647 w 100"/>
              <a:gd name="T59" fmla="*/ 2147483647 h 110"/>
              <a:gd name="T60" fmla="*/ 2147483647 w 100"/>
              <a:gd name="T61" fmla="*/ 2147483647 h 110"/>
              <a:gd name="T62" fmla="*/ 2147483647 w 100"/>
              <a:gd name="T63" fmla="*/ 2147483647 h 110"/>
              <a:gd name="T64" fmla="*/ 2147483647 w 100"/>
              <a:gd name="T65" fmla="*/ 2147483647 h 110"/>
              <a:gd name="T66" fmla="*/ 2147483647 w 100"/>
              <a:gd name="T67" fmla="*/ 2147483647 h 110"/>
              <a:gd name="T68" fmla="*/ 2147483647 w 100"/>
              <a:gd name="T69" fmla="*/ 2147483647 h 110"/>
              <a:gd name="T70" fmla="*/ 2147483647 w 100"/>
              <a:gd name="T71" fmla="*/ 2147483647 h 110"/>
              <a:gd name="T72" fmla="*/ 2147483647 w 100"/>
              <a:gd name="T73" fmla="*/ 2147483647 h 110"/>
              <a:gd name="T74" fmla="*/ 2147483647 w 100"/>
              <a:gd name="T75" fmla="*/ 2147483647 h 110"/>
              <a:gd name="T76" fmla="*/ 2147483647 w 100"/>
              <a:gd name="T77" fmla="*/ 2147483647 h 110"/>
              <a:gd name="T78" fmla="*/ 2147483647 w 100"/>
              <a:gd name="T79" fmla="*/ 2147483647 h 110"/>
              <a:gd name="T80" fmla="*/ 2147483647 w 100"/>
              <a:gd name="T81" fmla="*/ 2147483647 h 110"/>
              <a:gd name="T82" fmla="*/ 2147483647 w 100"/>
              <a:gd name="T83" fmla="*/ 2147483647 h 110"/>
              <a:gd name="T84" fmla="*/ 2147483647 w 100"/>
              <a:gd name="T85" fmla="*/ 2147483647 h 110"/>
              <a:gd name="T86" fmla="*/ 2147483647 w 100"/>
              <a:gd name="T87" fmla="*/ 2147483647 h 110"/>
              <a:gd name="T88" fmla="*/ 2147483647 w 100"/>
              <a:gd name="T89" fmla="*/ 2147483647 h 110"/>
              <a:gd name="T90" fmla="*/ 2147483647 w 100"/>
              <a:gd name="T91" fmla="*/ 2147483647 h 110"/>
              <a:gd name="T92" fmla="*/ 2147483647 w 100"/>
              <a:gd name="T93" fmla="*/ 2147483647 h 110"/>
              <a:gd name="T94" fmla="*/ 2147483647 w 100"/>
              <a:gd name="T95" fmla="*/ 2147483647 h 11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0"/>
              <a:gd name="T145" fmla="*/ 0 h 110"/>
              <a:gd name="T146" fmla="*/ 100 w 100"/>
              <a:gd name="T147" fmla="*/ 110 h 11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0" h="110">
                <a:moveTo>
                  <a:pt x="23" y="0"/>
                </a:moveTo>
                <a:cubicBezTo>
                  <a:pt x="65" y="0"/>
                  <a:pt x="65" y="0"/>
                  <a:pt x="65" y="0"/>
                </a:cubicBezTo>
                <a:cubicBezTo>
                  <a:pt x="68" y="0"/>
                  <a:pt x="71" y="1"/>
                  <a:pt x="74" y="4"/>
                </a:cubicBezTo>
                <a:cubicBezTo>
                  <a:pt x="76" y="6"/>
                  <a:pt x="77" y="9"/>
                  <a:pt x="77" y="12"/>
                </a:cubicBezTo>
                <a:cubicBezTo>
                  <a:pt x="77" y="35"/>
                  <a:pt x="77" y="35"/>
                  <a:pt x="77" y="35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11"/>
                  <a:pt x="68" y="11"/>
                  <a:pt x="67" y="10"/>
                </a:cubicBezTo>
                <a:cubicBezTo>
                  <a:pt x="67" y="10"/>
                  <a:pt x="66" y="9"/>
                  <a:pt x="65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7"/>
                  <a:pt x="28" y="18"/>
                  <a:pt x="28" y="19"/>
                </a:cubicBezTo>
                <a:cubicBezTo>
                  <a:pt x="28" y="21"/>
                  <a:pt x="27" y="23"/>
                  <a:pt x="25" y="24"/>
                </a:cubicBezTo>
                <a:cubicBezTo>
                  <a:pt x="24" y="25"/>
                  <a:pt x="23" y="26"/>
                  <a:pt x="21" y="26"/>
                </a:cubicBezTo>
                <a:cubicBezTo>
                  <a:pt x="20" y="26"/>
                  <a:pt x="19" y="26"/>
                  <a:pt x="18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86"/>
                  <a:pt x="10" y="86"/>
                  <a:pt x="10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11" y="87"/>
                  <a:pt x="11" y="88"/>
                  <a:pt x="12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4" y="97"/>
                  <a:pt x="44" y="97"/>
                  <a:pt x="44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9" y="97"/>
                  <a:pt x="6" y="96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2" y="91"/>
                  <a:pt x="0" y="88"/>
                  <a:pt x="0" y="85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3" y="0"/>
                  <a:pt x="23" y="0"/>
                </a:cubicBezTo>
                <a:close/>
                <a:moveTo>
                  <a:pt x="90" y="45"/>
                </a:moveTo>
                <a:cubicBezTo>
                  <a:pt x="90" y="43"/>
                  <a:pt x="90" y="43"/>
                  <a:pt x="90" y="43"/>
                </a:cubicBezTo>
                <a:cubicBezTo>
                  <a:pt x="84" y="39"/>
                  <a:pt x="84" y="39"/>
                  <a:pt x="84" y="39"/>
                </a:cubicBezTo>
                <a:cubicBezTo>
                  <a:pt x="75" y="44"/>
                  <a:pt x="75" y="44"/>
                  <a:pt x="75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91" y="52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62"/>
                  <a:pt x="88" y="70"/>
                  <a:pt x="82" y="77"/>
                </a:cubicBezTo>
                <a:cubicBezTo>
                  <a:pt x="86" y="81"/>
                  <a:pt x="86" y="81"/>
                  <a:pt x="86" y="81"/>
                </a:cubicBezTo>
                <a:cubicBezTo>
                  <a:pt x="93" y="73"/>
                  <a:pt x="98" y="63"/>
                  <a:pt x="100" y="53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98" y="50"/>
                  <a:pt x="98" y="50"/>
                  <a:pt x="98" y="50"/>
                </a:cubicBezTo>
                <a:cubicBezTo>
                  <a:pt x="90" y="45"/>
                  <a:pt x="90" y="45"/>
                  <a:pt x="90" y="45"/>
                </a:cubicBezTo>
                <a:close/>
                <a:moveTo>
                  <a:pt x="74" y="47"/>
                </a:moveTo>
                <a:cubicBezTo>
                  <a:pt x="64" y="58"/>
                  <a:pt x="58" y="70"/>
                  <a:pt x="54" y="84"/>
                </a:cubicBezTo>
                <a:cubicBezTo>
                  <a:pt x="59" y="86"/>
                  <a:pt x="64" y="89"/>
                  <a:pt x="70" y="92"/>
                </a:cubicBezTo>
                <a:cubicBezTo>
                  <a:pt x="78" y="81"/>
                  <a:pt x="85" y="68"/>
                  <a:pt x="90" y="55"/>
                </a:cubicBezTo>
                <a:cubicBezTo>
                  <a:pt x="84" y="52"/>
                  <a:pt x="79" y="50"/>
                  <a:pt x="74" y="47"/>
                </a:cubicBezTo>
                <a:close/>
                <a:moveTo>
                  <a:pt x="52" y="87"/>
                </a:moveTo>
                <a:cubicBezTo>
                  <a:pt x="50" y="103"/>
                  <a:pt x="50" y="103"/>
                  <a:pt x="50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68" y="95"/>
                  <a:pt x="68" y="95"/>
                  <a:pt x="68" y="95"/>
                </a:cubicBezTo>
                <a:cubicBezTo>
                  <a:pt x="52" y="87"/>
                  <a:pt x="52" y="87"/>
                  <a:pt x="52" y="87"/>
                </a:cubicBezTo>
                <a:close/>
                <a:moveTo>
                  <a:pt x="18" y="56"/>
                </a:moveTo>
                <a:cubicBezTo>
                  <a:pt x="18" y="60"/>
                  <a:pt x="18" y="60"/>
                  <a:pt x="18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56"/>
                  <a:pt x="30" y="56"/>
                  <a:pt x="30" y="56"/>
                </a:cubicBezTo>
                <a:cubicBezTo>
                  <a:pt x="18" y="56"/>
                  <a:pt x="18" y="56"/>
                  <a:pt x="18" y="56"/>
                </a:cubicBezTo>
                <a:close/>
                <a:moveTo>
                  <a:pt x="18" y="43"/>
                </a:moveTo>
                <a:cubicBezTo>
                  <a:pt x="18" y="48"/>
                  <a:pt x="18" y="48"/>
                  <a:pt x="18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3"/>
                  <a:pt x="60" y="43"/>
                  <a:pt x="60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8" y="31"/>
                </a:moveTo>
                <a:cubicBezTo>
                  <a:pt x="18" y="36"/>
                  <a:pt x="18" y="36"/>
                  <a:pt x="18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1"/>
                  <a:pt x="60" y="31"/>
                  <a:pt x="60" y="31"/>
                </a:cubicBezTo>
                <a:cubicBezTo>
                  <a:pt x="18" y="31"/>
                  <a:pt x="18" y="31"/>
                  <a:pt x="18" y="31"/>
                </a:cubicBezTo>
                <a:close/>
                <a:moveTo>
                  <a:pt x="37" y="19"/>
                </a:moveTo>
                <a:cubicBezTo>
                  <a:pt x="37" y="24"/>
                  <a:pt x="37" y="24"/>
                  <a:pt x="37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19"/>
                  <a:pt x="60" y="19"/>
                  <a:pt x="60" y="19"/>
                </a:cubicBezTo>
                <a:cubicBezTo>
                  <a:pt x="37" y="19"/>
                  <a:pt x="37" y="19"/>
                  <a:pt x="37" y="19"/>
                </a:cubicBezTo>
                <a:close/>
                <a:moveTo>
                  <a:pt x="12" y="21"/>
                </a:moveTo>
                <a:cubicBezTo>
                  <a:pt x="14" y="21"/>
                  <a:pt x="14" y="21"/>
                  <a:pt x="14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20" y="22"/>
                </a:cubicBezTo>
                <a:cubicBezTo>
                  <a:pt x="21" y="22"/>
                  <a:pt x="22" y="21"/>
                  <a:pt x="22" y="20"/>
                </a:cubicBezTo>
                <a:cubicBezTo>
                  <a:pt x="23" y="20"/>
                  <a:pt x="24" y="19"/>
                  <a:pt x="24" y="18"/>
                </a:cubicBezTo>
                <a:cubicBezTo>
                  <a:pt x="24" y="18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lnTo>
                  <a:pt x="12" y="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5" name="图标"/>
          <p:cNvSpPr>
            <a:spLocks noChangeAspect="1" noEditPoints="1" noChangeArrowheads="1"/>
          </p:cNvSpPr>
          <p:nvPr/>
        </p:nvSpPr>
        <p:spPr bwMode="auto">
          <a:xfrm>
            <a:off x="3462460" y="4691640"/>
            <a:ext cx="308866" cy="363227"/>
          </a:xfrm>
          <a:custGeom>
            <a:avLst/>
            <a:gdLst>
              <a:gd name="T0" fmla="*/ 2147483647 w 77"/>
              <a:gd name="T1" fmla="*/ 0 h 106"/>
              <a:gd name="T2" fmla="*/ 2147483647 w 77"/>
              <a:gd name="T3" fmla="*/ 0 h 106"/>
              <a:gd name="T4" fmla="*/ 2147483647 w 77"/>
              <a:gd name="T5" fmla="*/ 2147483647 h 106"/>
              <a:gd name="T6" fmla="*/ 2147483647 w 77"/>
              <a:gd name="T7" fmla="*/ 2147483647 h 106"/>
              <a:gd name="T8" fmla="*/ 2147483647 w 77"/>
              <a:gd name="T9" fmla="*/ 2147483647 h 106"/>
              <a:gd name="T10" fmla="*/ 2147483647 w 77"/>
              <a:gd name="T11" fmla="*/ 2147483647 h 106"/>
              <a:gd name="T12" fmla="*/ 2147483647 w 77"/>
              <a:gd name="T13" fmla="*/ 2147483647 h 106"/>
              <a:gd name="T14" fmla="*/ 2147483647 w 77"/>
              <a:gd name="T15" fmla="*/ 2147483647 h 106"/>
              <a:gd name="T16" fmla="*/ 2147483647 w 77"/>
              <a:gd name="T17" fmla="*/ 2147483647 h 106"/>
              <a:gd name="T18" fmla="*/ 2147483647 w 77"/>
              <a:gd name="T19" fmla="*/ 2147483647 h 106"/>
              <a:gd name="T20" fmla="*/ 2147483647 w 77"/>
              <a:gd name="T21" fmla="*/ 2147483647 h 106"/>
              <a:gd name="T22" fmla="*/ 2147483647 w 77"/>
              <a:gd name="T23" fmla="*/ 2147483647 h 106"/>
              <a:gd name="T24" fmla="*/ 0 w 77"/>
              <a:gd name="T25" fmla="*/ 2147483647 h 106"/>
              <a:gd name="T26" fmla="*/ 0 w 77"/>
              <a:gd name="T27" fmla="*/ 2147483647 h 106"/>
              <a:gd name="T28" fmla="*/ 2147483647 w 77"/>
              <a:gd name="T29" fmla="*/ 0 h 106"/>
              <a:gd name="T30" fmla="*/ 2147483647 w 77"/>
              <a:gd name="T31" fmla="*/ 2147483647 h 106"/>
              <a:gd name="T32" fmla="*/ 2147483647 w 77"/>
              <a:gd name="T33" fmla="*/ 2147483647 h 106"/>
              <a:gd name="T34" fmla="*/ 2147483647 w 77"/>
              <a:gd name="T35" fmla="*/ 2147483647 h 106"/>
              <a:gd name="T36" fmla="*/ 2147483647 w 77"/>
              <a:gd name="T37" fmla="*/ 2147483647 h 106"/>
              <a:gd name="T38" fmla="*/ 2147483647 w 77"/>
              <a:gd name="T39" fmla="*/ 2147483647 h 106"/>
              <a:gd name="T40" fmla="*/ 2147483647 w 77"/>
              <a:gd name="T41" fmla="*/ 2147483647 h 106"/>
              <a:gd name="T42" fmla="*/ 2147483647 w 77"/>
              <a:gd name="T43" fmla="*/ 2147483647 h 106"/>
              <a:gd name="T44" fmla="*/ 2147483647 w 77"/>
              <a:gd name="T45" fmla="*/ 2147483647 h 106"/>
              <a:gd name="T46" fmla="*/ 2147483647 w 77"/>
              <a:gd name="T47" fmla="*/ 2147483647 h 106"/>
              <a:gd name="T48" fmla="*/ 2147483647 w 77"/>
              <a:gd name="T49" fmla="*/ 2147483647 h 106"/>
              <a:gd name="T50" fmla="*/ 2147483647 w 77"/>
              <a:gd name="T51" fmla="*/ 2147483647 h 106"/>
              <a:gd name="T52" fmla="*/ 2147483647 w 77"/>
              <a:gd name="T53" fmla="*/ 2147483647 h 106"/>
              <a:gd name="T54" fmla="*/ 2147483647 w 77"/>
              <a:gd name="T55" fmla="*/ 2147483647 h 106"/>
              <a:gd name="T56" fmla="*/ 2147483647 w 77"/>
              <a:gd name="T57" fmla="*/ 2147483647 h 106"/>
              <a:gd name="T58" fmla="*/ 2147483647 w 77"/>
              <a:gd name="T59" fmla="*/ 2147483647 h 106"/>
              <a:gd name="T60" fmla="*/ 2147483647 w 77"/>
              <a:gd name="T61" fmla="*/ 2147483647 h 106"/>
              <a:gd name="T62" fmla="*/ 2147483647 w 77"/>
              <a:gd name="T63" fmla="*/ 2147483647 h 106"/>
              <a:gd name="T64" fmla="*/ 2147483647 w 77"/>
              <a:gd name="T65" fmla="*/ 2147483647 h 106"/>
              <a:gd name="T66" fmla="*/ 2147483647 w 77"/>
              <a:gd name="T67" fmla="*/ 2147483647 h 106"/>
              <a:gd name="T68" fmla="*/ 2147483647 w 77"/>
              <a:gd name="T69" fmla="*/ 2147483647 h 106"/>
              <a:gd name="T70" fmla="*/ 2147483647 w 77"/>
              <a:gd name="T71" fmla="*/ 2147483647 h 106"/>
              <a:gd name="T72" fmla="*/ 2147483647 w 77"/>
              <a:gd name="T73" fmla="*/ 2147483647 h 106"/>
              <a:gd name="T74" fmla="*/ 2147483647 w 77"/>
              <a:gd name="T75" fmla="*/ 2147483647 h 106"/>
              <a:gd name="T76" fmla="*/ 2147483647 w 77"/>
              <a:gd name="T77" fmla="*/ 2147483647 h 106"/>
              <a:gd name="T78" fmla="*/ 2147483647 w 77"/>
              <a:gd name="T79" fmla="*/ 2147483647 h 106"/>
              <a:gd name="T80" fmla="*/ 2147483647 w 77"/>
              <a:gd name="T81" fmla="*/ 2147483647 h 106"/>
              <a:gd name="T82" fmla="*/ 2147483647 w 77"/>
              <a:gd name="T83" fmla="*/ 2147483647 h 106"/>
              <a:gd name="T84" fmla="*/ 2147483647 w 77"/>
              <a:gd name="T85" fmla="*/ 2147483647 h 106"/>
              <a:gd name="T86" fmla="*/ 2147483647 w 77"/>
              <a:gd name="T87" fmla="*/ 2147483647 h 106"/>
              <a:gd name="T88" fmla="*/ 2147483647 w 77"/>
              <a:gd name="T89" fmla="*/ 2147483647 h 106"/>
              <a:gd name="T90" fmla="*/ 2147483647 w 77"/>
              <a:gd name="T91" fmla="*/ 2147483647 h 106"/>
              <a:gd name="T92" fmla="*/ 2147483647 w 77"/>
              <a:gd name="T93" fmla="*/ 2147483647 h 106"/>
              <a:gd name="T94" fmla="*/ 2147483647 w 77"/>
              <a:gd name="T95" fmla="*/ 2147483647 h 106"/>
              <a:gd name="T96" fmla="*/ 2147483647 w 77"/>
              <a:gd name="T97" fmla="*/ 2147483647 h 106"/>
              <a:gd name="T98" fmla="*/ 2147483647 w 77"/>
              <a:gd name="T99" fmla="*/ 2147483647 h 106"/>
              <a:gd name="T100" fmla="*/ 2147483647 w 77"/>
              <a:gd name="T101" fmla="*/ 2147483647 h 106"/>
              <a:gd name="T102" fmla="*/ 2147483647 w 77"/>
              <a:gd name="T103" fmla="*/ 2147483647 h 106"/>
              <a:gd name="T104" fmla="*/ 2147483647 w 77"/>
              <a:gd name="T105" fmla="*/ 2147483647 h 106"/>
              <a:gd name="T106" fmla="*/ 2147483647 w 77"/>
              <a:gd name="T107" fmla="*/ 2147483647 h 106"/>
              <a:gd name="T108" fmla="*/ 2147483647 w 77"/>
              <a:gd name="T109" fmla="*/ 2147483647 h 1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7"/>
              <a:gd name="T166" fmla="*/ 0 h 106"/>
              <a:gd name="T167" fmla="*/ 77 w 77"/>
              <a:gd name="T168" fmla="*/ 106 h 1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7" h="106">
                <a:moveTo>
                  <a:pt x="8" y="0"/>
                </a:moveTo>
                <a:cubicBezTo>
                  <a:pt x="64" y="0"/>
                  <a:pt x="64" y="0"/>
                  <a:pt x="64" y="0"/>
                </a:cubicBezTo>
                <a:cubicBezTo>
                  <a:pt x="69" y="0"/>
                  <a:pt x="73" y="4"/>
                  <a:pt x="73" y="9"/>
                </a:cubicBezTo>
                <a:cubicBezTo>
                  <a:pt x="73" y="62"/>
                  <a:pt x="73" y="62"/>
                  <a:pt x="73" y="62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11"/>
                  <a:pt x="63" y="11"/>
                  <a:pt x="63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87"/>
                  <a:pt x="9" y="87"/>
                  <a:pt x="9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40" y="96"/>
                  <a:pt x="40" y="96"/>
                  <a:pt x="40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93"/>
                  <a:pt x="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6" y="47"/>
                </a:moveTo>
                <a:cubicBezTo>
                  <a:pt x="16" y="54"/>
                  <a:pt x="16" y="54"/>
                  <a:pt x="1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close/>
                <a:moveTo>
                  <a:pt x="16" y="34"/>
                </a:moveTo>
                <a:cubicBezTo>
                  <a:pt x="16" y="41"/>
                  <a:pt x="16" y="41"/>
                  <a:pt x="1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34"/>
                  <a:pt x="36" y="34"/>
                  <a:pt x="36" y="34"/>
                </a:cubicBezTo>
                <a:cubicBezTo>
                  <a:pt x="16" y="34"/>
                  <a:pt x="16" y="34"/>
                  <a:pt x="16" y="34"/>
                </a:cubicBezTo>
                <a:close/>
                <a:moveTo>
                  <a:pt x="16" y="21"/>
                </a:moveTo>
                <a:cubicBezTo>
                  <a:pt x="16" y="28"/>
                  <a:pt x="16" y="28"/>
                  <a:pt x="16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5" y="21"/>
                  <a:pt x="55" y="21"/>
                  <a:pt x="55" y="21"/>
                </a:cubicBezTo>
                <a:cubicBezTo>
                  <a:pt x="16" y="21"/>
                  <a:pt x="16" y="21"/>
                  <a:pt x="16" y="21"/>
                </a:cubicBezTo>
                <a:close/>
                <a:moveTo>
                  <a:pt x="47" y="42"/>
                </a:moveTo>
                <a:cubicBezTo>
                  <a:pt x="45" y="70"/>
                  <a:pt x="45" y="70"/>
                  <a:pt x="45" y="70"/>
                </a:cubicBezTo>
                <a:cubicBezTo>
                  <a:pt x="43" y="69"/>
                  <a:pt x="43" y="69"/>
                  <a:pt x="43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4"/>
                  <a:pt x="38" y="74"/>
                  <a:pt x="38" y="74"/>
                </a:cubicBezTo>
                <a:cubicBezTo>
                  <a:pt x="48" y="98"/>
                  <a:pt x="48" y="98"/>
                  <a:pt x="48" y="98"/>
                </a:cubicBezTo>
                <a:cubicBezTo>
                  <a:pt x="48" y="106"/>
                  <a:pt x="48" y="106"/>
                  <a:pt x="48" y="106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71" y="97"/>
                  <a:pt x="71" y="97"/>
                  <a:pt x="71" y="97"/>
                </a:cubicBezTo>
                <a:cubicBezTo>
                  <a:pt x="77" y="73"/>
                  <a:pt x="77" y="73"/>
                  <a:pt x="77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1" y="68"/>
                  <a:pt x="71" y="68"/>
                  <a:pt x="71" y="68"/>
                </a:cubicBezTo>
                <a:cubicBezTo>
                  <a:pt x="69" y="70"/>
                  <a:pt x="69" y="70"/>
                  <a:pt x="69" y="70"/>
                </a:cubicBezTo>
                <a:cubicBezTo>
                  <a:pt x="68" y="68"/>
                  <a:pt x="68" y="68"/>
                  <a:pt x="68" y="68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68"/>
                  <a:pt x="62" y="68"/>
                  <a:pt x="62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55" y="41"/>
                  <a:pt x="55" y="41"/>
                  <a:pt x="55" y="41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25" y="4"/>
                </a:moveTo>
                <a:cubicBezTo>
                  <a:pt x="25" y="7"/>
                  <a:pt x="25" y="7"/>
                  <a:pt x="25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4"/>
                  <a:pt x="47" y="4"/>
                  <a:pt x="47" y="4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6" name="文本"/>
          <p:cNvSpPr/>
          <p:nvPr/>
        </p:nvSpPr>
        <p:spPr>
          <a:xfrm>
            <a:off x="4107782" y="1263963"/>
            <a:ext cx="2533239" cy="1106457"/>
          </a:xfrm>
          <a:prstGeom prst="rect">
            <a:avLst/>
          </a:prstGeom>
        </p:spPr>
        <p:txBody>
          <a:bodyPr wrap="none" lIns="14400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zh-CN" sz="6000" kern="0" spc="100" dirty="0">
                <a:solidFill>
                  <a:schemeClr val="accent5"/>
                </a:solidFill>
                <a:latin typeface="+mj-ea"/>
                <a:ea typeface="+mj-ea"/>
              </a:rPr>
              <a:t>C</a:t>
            </a:r>
            <a:r>
              <a:rPr lang="en-US" altLang="zh-CN" sz="3600" kern="0" spc="100" dirty="0">
                <a:solidFill>
                  <a:schemeClr val="accent5"/>
                </a:solidFill>
                <a:latin typeface="+mj-ea"/>
                <a:ea typeface="+mj-ea"/>
              </a:rPr>
              <a:t>ontents</a:t>
            </a:r>
            <a:endParaRPr lang="en-US" altLang="ko-KR" sz="3600" kern="0" spc="1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39" name="标题"/>
          <p:cNvSpPr txBox="1"/>
          <p:nvPr/>
        </p:nvSpPr>
        <p:spPr>
          <a:xfrm>
            <a:off x="6641021" y="784311"/>
            <a:ext cx="1443197" cy="1446550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2"/>
                  <a:srcRect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8800" b="0" spc="600" dirty="0">
                <a:solidFill>
                  <a:schemeClr val="accent6"/>
                </a:solidFill>
                <a:sym typeface="微软雅黑" panose="020B0503020204020204" pitchFamily="34" charset="-122"/>
              </a:rPr>
              <a:t>录</a:t>
            </a:r>
            <a:endParaRPr lang="zh-CN" altLang="en-US" sz="8800" b="0" spc="600" dirty="0">
              <a:solidFill>
                <a:schemeClr val="accent6"/>
              </a:solidFill>
              <a:sym typeface="微软雅黑" panose="020B0503020204020204" pitchFamily="34" charset="-122"/>
            </a:endParaRPr>
          </a:p>
        </p:txBody>
      </p:sp>
      <p:sp>
        <p:nvSpPr>
          <p:cNvPr id="40" name="标题"/>
          <p:cNvSpPr txBox="1"/>
          <p:nvPr/>
        </p:nvSpPr>
        <p:spPr>
          <a:xfrm>
            <a:off x="5156142" y="347247"/>
            <a:ext cx="1443197" cy="1446550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2"/>
                  <a:srcRect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8800" b="0" spc="600" dirty="0">
                <a:solidFill>
                  <a:schemeClr val="accent6"/>
                </a:solidFill>
                <a:sym typeface="微软雅黑" panose="020B0503020204020204" pitchFamily="34" charset="-122"/>
              </a:rPr>
              <a:t>目</a:t>
            </a:r>
            <a:endParaRPr lang="zh-CN" altLang="en-US" sz="8800" b="0" spc="600" dirty="0">
              <a:solidFill>
                <a:schemeClr val="accent6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1" grpId="0" animBg="1"/>
      <p:bldP spid="62" grpId="0" animBg="1"/>
      <p:bldP spid="63" grpId="0" animBg="1"/>
      <p:bldP spid="65" grpId="0" animBg="1"/>
      <p:bldP spid="66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标"/>
          <p:cNvSpPr>
            <a:spLocks noChangeAspect="1" noEditPoints="1" noChangeArrowheads="1"/>
          </p:cNvSpPr>
          <p:nvPr/>
        </p:nvSpPr>
        <p:spPr bwMode="auto">
          <a:xfrm>
            <a:off x="5372608" y="892604"/>
            <a:ext cx="1615600" cy="1702844"/>
          </a:xfrm>
          <a:custGeom>
            <a:avLst/>
            <a:gdLst>
              <a:gd name="T0" fmla="*/ 2147483647 w 100"/>
              <a:gd name="T1" fmla="*/ 0 h 110"/>
              <a:gd name="T2" fmla="*/ 2147483647 w 100"/>
              <a:gd name="T3" fmla="*/ 2147483647 h 110"/>
              <a:gd name="T4" fmla="*/ 2147483647 w 100"/>
              <a:gd name="T5" fmla="*/ 2147483647 h 110"/>
              <a:gd name="T6" fmla="*/ 2147483647 w 100"/>
              <a:gd name="T7" fmla="*/ 2147483647 h 110"/>
              <a:gd name="T8" fmla="*/ 2147483647 w 100"/>
              <a:gd name="T9" fmla="*/ 2147483647 h 110"/>
              <a:gd name="T10" fmla="*/ 2147483647 w 100"/>
              <a:gd name="T11" fmla="*/ 2147483647 h 110"/>
              <a:gd name="T12" fmla="*/ 2147483647 w 100"/>
              <a:gd name="T13" fmla="*/ 2147483647 h 110"/>
              <a:gd name="T14" fmla="*/ 2147483647 w 100"/>
              <a:gd name="T15" fmla="*/ 2147483647 h 110"/>
              <a:gd name="T16" fmla="*/ 2147483647 w 100"/>
              <a:gd name="T17" fmla="*/ 2147483647 h 110"/>
              <a:gd name="T18" fmla="*/ 2147483647 w 100"/>
              <a:gd name="T19" fmla="*/ 2147483647 h 110"/>
              <a:gd name="T20" fmla="*/ 2147483647 w 100"/>
              <a:gd name="T21" fmla="*/ 2147483647 h 110"/>
              <a:gd name="T22" fmla="*/ 2147483647 w 100"/>
              <a:gd name="T23" fmla="*/ 2147483647 h 110"/>
              <a:gd name="T24" fmla="*/ 2147483647 w 100"/>
              <a:gd name="T25" fmla="*/ 2147483647 h 110"/>
              <a:gd name="T26" fmla="*/ 2147483647 w 100"/>
              <a:gd name="T27" fmla="*/ 2147483647 h 110"/>
              <a:gd name="T28" fmla="*/ 0 w 100"/>
              <a:gd name="T29" fmla="*/ 2147483647 h 110"/>
              <a:gd name="T30" fmla="*/ 2147483647 w 100"/>
              <a:gd name="T31" fmla="*/ 2147483647 h 110"/>
              <a:gd name="T32" fmla="*/ 2147483647 w 100"/>
              <a:gd name="T33" fmla="*/ 0 h 110"/>
              <a:gd name="T34" fmla="*/ 2147483647 w 100"/>
              <a:gd name="T35" fmla="*/ 2147483647 h 110"/>
              <a:gd name="T36" fmla="*/ 2147483647 w 100"/>
              <a:gd name="T37" fmla="*/ 2147483647 h 110"/>
              <a:gd name="T38" fmla="*/ 2147483647 w 100"/>
              <a:gd name="T39" fmla="*/ 2147483647 h 110"/>
              <a:gd name="T40" fmla="*/ 2147483647 w 100"/>
              <a:gd name="T41" fmla="*/ 2147483647 h 110"/>
              <a:gd name="T42" fmla="*/ 2147483647 w 100"/>
              <a:gd name="T43" fmla="*/ 2147483647 h 110"/>
              <a:gd name="T44" fmla="*/ 2147483647 w 100"/>
              <a:gd name="T45" fmla="*/ 2147483647 h 110"/>
              <a:gd name="T46" fmla="*/ 2147483647 w 100"/>
              <a:gd name="T47" fmla="*/ 2147483647 h 110"/>
              <a:gd name="T48" fmla="*/ 2147483647 w 100"/>
              <a:gd name="T49" fmla="*/ 2147483647 h 110"/>
              <a:gd name="T50" fmla="*/ 2147483647 w 100"/>
              <a:gd name="T51" fmla="*/ 2147483647 h 110"/>
              <a:gd name="T52" fmla="*/ 2147483647 w 100"/>
              <a:gd name="T53" fmla="*/ 2147483647 h 110"/>
              <a:gd name="T54" fmla="*/ 2147483647 w 100"/>
              <a:gd name="T55" fmla="*/ 2147483647 h 110"/>
              <a:gd name="T56" fmla="*/ 2147483647 w 100"/>
              <a:gd name="T57" fmla="*/ 2147483647 h 110"/>
              <a:gd name="T58" fmla="*/ 2147483647 w 100"/>
              <a:gd name="T59" fmla="*/ 2147483647 h 110"/>
              <a:gd name="T60" fmla="*/ 2147483647 w 100"/>
              <a:gd name="T61" fmla="*/ 2147483647 h 110"/>
              <a:gd name="T62" fmla="*/ 2147483647 w 100"/>
              <a:gd name="T63" fmla="*/ 2147483647 h 110"/>
              <a:gd name="T64" fmla="*/ 2147483647 w 100"/>
              <a:gd name="T65" fmla="*/ 2147483647 h 110"/>
              <a:gd name="T66" fmla="*/ 2147483647 w 100"/>
              <a:gd name="T67" fmla="*/ 2147483647 h 110"/>
              <a:gd name="T68" fmla="*/ 2147483647 w 100"/>
              <a:gd name="T69" fmla="*/ 2147483647 h 110"/>
              <a:gd name="T70" fmla="*/ 2147483647 w 100"/>
              <a:gd name="T71" fmla="*/ 2147483647 h 110"/>
              <a:gd name="T72" fmla="*/ 2147483647 w 100"/>
              <a:gd name="T73" fmla="*/ 2147483647 h 110"/>
              <a:gd name="T74" fmla="*/ 2147483647 w 100"/>
              <a:gd name="T75" fmla="*/ 2147483647 h 110"/>
              <a:gd name="T76" fmla="*/ 2147483647 w 100"/>
              <a:gd name="T77" fmla="*/ 2147483647 h 110"/>
              <a:gd name="T78" fmla="*/ 2147483647 w 100"/>
              <a:gd name="T79" fmla="*/ 2147483647 h 110"/>
              <a:gd name="T80" fmla="*/ 2147483647 w 100"/>
              <a:gd name="T81" fmla="*/ 2147483647 h 110"/>
              <a:gd name="T82" fmla="*/ 2147483647 w 100"/>
              <a:gd name="T83" fmla="*/ 2147483647 h 110"/>
              <a:gd name="T84" fmla="*/ 2147483647 w 100"/>
              <a:gd name="T85" fmla="*/ 2147483647 h 110"/>
              <a:gd name="T86" fmla="*/ 2147483647 w 100"/>
              <a:gd name="T87" fmla="*/ 2147483647 h 110"/>
              <a:gd name="T88" fmla="*/ 2147483647 w 100"/>
              <a:gd name="T89" fmla="*/ 2147483647 h 110"/>
              <a:gd name="T90" fmla="*/ 2147483647 w 100"/>
              <a:gd name="T91" fmla="*/ 2147483647 h 110"/>
              <a:gd name="T92" fmla="*/ 2147483647 w 100"/>
              <a:gd name="T93" fmla="*/ 2147483647 h 110"/>
              <a:gd name="T94" fmla="*/ 2147483647 w 100"/>
              <a:gd name="T95" fmla="*/ 2147483647 h 11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0"/>
              <a:gd name="T145" fmla="*/ 0 h 110"/>
              <a:gd name="T146" fmla="*/ 100 w 100"/>
              <a:gd name="T147" fmla="*/ 110 h 11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0" h="110">
                <a:moveTo>
                  <a:pt x="23" y="0"/>
                </a:moveTo>
                <a:cubicBezTo>
                  <a:pt x="65" y="0"/>
                  <a:pt x="65" y="0"/>
                  <a:pt x="65" y="0"/>
                </a:cubicBezTo>
                <a:cubicBezTo>
                  <a:pt x="68" y="0"/>
                  <a:pt x="71" y="1"/>
                  <a:pt x="74" y="4"/>
                </a:cubicBezTo>
                <a:cubicBezTo>
                  <a:pt x="76" y="6"/>
                  <a:pt x="77" y="9"/>
                  <a:pt x="77" y="12"/>
                </a:cubicBezTo>
                <a:cubicBezTo>
                  <a:pt x="77" y="35"/>
                  <a:pt x="77" y="35"/>
                  <a:pt x="77" y="35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11"/>
                  <a:pt x="68" y="11"/>
                  <a:pt x="67" y="10"/>
                </a:cubicBezTo>
                <a:cubicBezTo>
                  <a:pt x="67" y="10"/>
                  <a:pt x="66" y="9"/>
                  <a:pt x="65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7"/>
                  <a:pt x="28" y="18"/>
                  <a:pt x="28" y="19"/>
                </a:cubicBezTo>
                <a:cubicBezTo>
                  <a:pt x="28" y="21"/>
                  <a:pt x="27" y="23"/>
                  <a:pt x="25" y="24"/>
                </a:cubicBezTo>
                <a:cubicBezTo>
                  <a:pt x="24" y="25"/>
                  <a:pt x="23" y="26"/>
                  <a:pt x="21" y="26"/>
                </a:cubicBezTo>
                <a:cubicBezTo>
                  <a:pt x="20" y="26"/>
                  <a:pt x="19" y="26"/>
                  <a:pt x="18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86"/>
                  <a:pt x="10" y="86"/>
                  <a:pt x="10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11" y="87"/>
                  <a:pt x="11" y="88"/>
                  <a:pt x="12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4" y="97"/>
                  <a:pt x="44" y="97"/>
                  <a:pt x="44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9" y="97"/>
                  <a:pt x="6" y="96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2" y="91"/>
                  <a:pt x="0" y="88"/>
                  <a:pt x="0" y="85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3" y="0"/>
                  <a:pt x="23" y="0"/>
                </a:cubicBezTo>
                <a:close/>
                <a:moveTo>
                  <a:pt x="90" y="45"/>
                </a:moveTo>
                <a:cubicBezTo>
                  <a:pt x="90" y="43"/>
                  <a:pt x="90" y="43"/>
                  <a:pt x="90" y="43"/>
                </a:cubicBezTo>
                <a:cubicBezTo>
                  <a:pt x="84" y="39"/>
                  <a:pt x="84" y="39"/>
                  <a:pt x="84" y="39"/>
                </a:cubicBezTo>
                <a:cubicBezTo>
                  <a:pt x="75" y="44"/>
                  <a:pt x="75" y="44"/>
                  <a:pt x="75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91" y="52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62"/>
                  <a:pt x="88" y="70"/>
                  <a:pt x="82" y="77"/>
                </a:cubicBezTo>
                <a:cubicBezTo>
                  <a:pt x="86" y="81"/>
                  <a:pt x="86" y="81"/>
                  <a:pt x="86" y="81"/>
                </a:cubicBezTo>
                <a:cubicBezTo>
                  <a:pt x="93" y="73"/>
                  <a:pt x="98" y="63"/>
                  <a:pt x="100" y="53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98" y="50"/>
                  <a:pt x="98" y="50"/>
                  <a:pt x="98" y="50"/>
                </a:cubicBezTo>
                <a:cubicBezTo>
                  <a:pt x="90" y="45"/>
                  <a:pt x="90" y="45"/>
                  <a:pt x="90" y="45"/>
                </a:cubicBezTo>
                <a:close/>
                <a:moveTo>
                  <a:pt x="74" y="47"/>
                </a:moveTo>
                <a:cubicBezTo>
                  <a:pt x="64" y="58"/>
                  <a:pt x="58" y="70"/>
                  <a:pt x="54" y="84"/>
                </a:cubicBezTo>
                <a:cubicBezTo>
                  <a:pt x="59" y="86"/>
                  <a:pt x="64" y="89"/>
                  <a:pt x="70" y="92"/>
                </a:cubicBezTo>
                <a:cubicBezTo>
                  <a:pt x="78" y="81"/>
                  <a:pt x="85" y="68"/>
                  <a:pt x="90" y="55"/>
                </a:cubicBezTo>
                <a:cubicBezTo>
                  <a:pt x="84" y="52"/>
                  <a:pt x="79" y="50"/>
                  <a:pt x="74" y="47"/>
                </a:cubicBezTo>
                <a:close/>
                <a:moveTo>
                  <a:pt x="52" y="87"/>
                </a:moveTo>
                <a:cubicBezTo>
                  <a:pt x="50" y="103"/>
                  <a:pt x="50" y="103"/>
                  <a:pt x="50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68" y="95"/>
                  <a:pt x="68" y="95"/>
                  <a:pt x="68" y="95"/>
                </a:cubicBezTo>
                <a:cubicBezTo>
                  <a:pt x="52" y="87"/>
                  <a:pt x="52" y="87"/>
                  <a:pt x="52" y="87"/>
                </a:cubicBezTo>
                <a:close/>
                <a:moveTo>
                  <a:pt x="18" y="56"/>
                </a:moveTo>
                <a:cubicBezTo>
                  <a:pt x="18" y="60"/>
                  <a:pt x="18" y="60"/>
                  <a:pt x="18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56"/>
                  <a:pt x="30" y="56"/>
                  <a:pt x="30" y="56"/>
                </a:cubicBezTo>
                <a:cubicBezTo>
                  <a:pt x="18" y="56"/>
                  <a:pt x="18" y="56"/>
                  <a:pt x="18" y="56"/>
                </a:cubicBezTo>
                <a:close/>
                <a:moveTo>
                  <a:pt x="18" y="43"/>
                </a:moveTo>
                <a:cubicBezTo>
                  <a:pt x="18" y="48"/>
                  <a:pt x="18" y="48"/>
                  <a:pt x="18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3"/>
                  <a:pt x="60" y="43"/>
                  <a:pt x="60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8" y="31"/>
                </a:moveTo>
                <a:cubicBezTo>
                  <a:pt x="18" y="36"/>
                  <a:pt x="18" y="36"/>
                  <a:pt x="18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1"/>
                  <a:pt x="60" y="31"/>
                  <a:pt x="60" y="31"/>
                </a:cubicBezTo>
                <a:cubicBezTo>
                  <a:pt x="18" y="31"/>
                  <a:pt x="18" y="31"/>
                  <a:pt x="18" y="31"/>
                </a:cubicBezTo>
                <a:close/>
                <a:moveTo>
                  <a:pt x="37" y="19"/>
                </a:moveTo>
                <a:cubicBezTo>
                  <a:pt x="37" y="24"/>
                  <a:pt x="37" y="24"/>
                  <a:pt x="37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19"/>
                  <a:pt x="60" y="19"/>
                  <a:pt x="60" y="19"/>
                </a:cubicBezTo>
                <a:cubicBezTo>
                  <a:pt x="37" y="19"/>
                  <a:pt x="37" y="19"/>
                  <a:pt x="37" y="19"/>
                </a:cubicBezTo>
                <a:close/>
                <a:moveTo>
                  <a:pt x="12" y="21"/>
                </a:moveTo>
                <a:cubicBezTo>
                  <a:pt x="14" y="21"/>
                  <a:pt x="14" y="21"/>
                  <a:pt x="14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20" y="22"/>
                </a:cubicBezTo>
                <a:cubicBezTo>
                  <a:pt x="21" y="22"/>
                  <a:pt x="22" y="21"/>
                  <a:pt x="22" y="20"/>
                </a:cubicBezTo>
                <a:cubicBezTo>
                  <a:pt x="23" y="20"/>
                  <a:pt x="24" y="19"/>
                  <a:pt x="24" y="18"/>
                </a:cubicBezTo>
                <a:cubicBezTo>
                  <a:pt x="24" y="18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lnTo>
                  <a:pt x="12" y="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数字占位符"/>
          <p:cNvSpPr txBox="1"/>
          <p:nvPr/>
        </p:nvSpPr>
        <p:spPr>
          <a:xfrm>
            <a:off x="3578398" y="2748974"/>
            <a:ext cx="5035205" cy="67710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zh-CN" altLang="en-US" sz="6800" b="0" i="0" u="none" kern="1200" dirty="0">
                <a:solidFill>
                  <a:schemeClr val="accent6"/>
                </a:solidFill>
                <a:effectLst/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800" b="1" dirty="0">
                <a:latin typeface="+mj-ea"/>
              </a:rPr>
              <a:t>PART 04</a:t>
            </a:r>
            <a:endParaRPr lang="en-US" sz="3800" b="1" dirty="0">
              <a:latin typeface="+mj-ea"/>
            </a:endParaRPr>
          </a:p>
        </p:txBody>
      </p:sp>
      <p:cxnSp>
        <p:nvCxnSpPr>
          <p:cNvPr id="22" name="直接连接符"/>
          <p:cNvCxnSpPr/>
          <p:nvPr/>
        </p:nvCxnSpPr>
        <p:spPr>
          <a:xfrm flipH="1">
            <a:off x="3396000" y="4493462"/>
            <a:ext cx="5400000" cy="0"/>
          </a:xfrm>
          <a:prstGeom prst="line">
            <a:avLst/>
          </a:prstGeom>
          <a:ln w="12700">
            <a:gradFill>
              <a:gsLst>
                <a:gs pos="10000">
                  <a:schemeClr val="accent5">
                    <a:alpha val="0"/>
                  </a:schemeClr>
                </a:gs>
                <a:gs pos="9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0" scaled="0"/>
            </a:gra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"/>
          <p:cNvSpPr txBox="1"/>
          <p:nvPr/>
        </p:nvSpPr>
        <p:spPr>
          <a:xfrm>
            <a:off x="1575391" y="4689194"/>
            <a:ext cx="9041218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单击此处添加您的文字内容</a:t>
            </a:r>
            <a:endParaRPr lang="zh-CN" altLang="en-US" dirty="0"/>
          </a:p>
        </p:txBody>
      </p:sp>
      <p:sp>
        <p:nvSpPr>
          <p:cNvPr id="24" name="标题占位符"/>
          <p:cNvSpPr txBox="1"/>
          <p:nvPr/>
        </p:nvSpPr>
        <p:spPr>
          <a:xfrm>
            <a:off x="1575391" y="3620623"/>
            <a:ext cx="9041218" cy="67710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500" b="1" kern="1200" spc="0" baseline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800" spc="250" dirty="0">
                <a:latin typeface="+mj-ea"/>
                <a:ea typeface="+mj-ea"/>
              </a:rPr>
              <a:t>工作规划和目标</a:t>
            </a:r>
            <a:endParaRPr lang="zh-CN" altLang="en-US" sz="3800" spc="25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0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99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99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 lvl="0">
            <p:tnLst>
              <p:par>
                <p:cTn presetID="0" presetClass="entr" presetSubtype="0" decel="7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855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998" fill="hold">
                          <p:stCondLst>
                            <p:cond delay="2"/>
                          </p:stCondLst>
                        </p:cTn>
                        <p:tgtEl>
                          <p:spTgt spid="24"/>
                        </p:tgtEl>
                        <p:attrNameLst>
                          <p:attrName>style.opacity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Scale>
                      <p:cBhvr>
                        <p:cTn dur="998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</p:cBhvr>
                      <p:from x="500000" y="500000"/>
                      <p:to x="100000" y="100000"/>
                    </p:animScale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-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-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图形 1"/>
          <p:cNvSpPr/>
          <p:nvPr/>
        </p:nvSpPr>
        <p:spPr>
          <a:xfrm>
            <a:off x="826218" y="1915835"/>
            <a:ext cx="2113612" cy="2113612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7" name="图形 2"/>
          <p:cNvSpPr/>
          <p:nvPr/>
        </p:nvSpPr>
        <p:spPr>
          <a:xfrm>
            <a:off x="3614643" y="1915835"/>
            <a:ext cx="2113612" cy="2113612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9" name="图形 3"/>
          <p:cNvSpPr/>
          <p:nvPr/>
        </p:nvSpPr>
        <p:spPr>
          <a:xfrm>
            <a:off x="6403068" y="1915835"/>
            <a:ext cx="2113612" cy="2113612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30" name="图形 4"/>
          <p:cNvSpPr/>
          <p:nvPr/>
        </p:nvSpPr>
        <p:spPr>
          <a:xfrm>
            <a:off x="9191493" y="1915835"/>
            <a:ext cx="2113612" cy="2113612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0" name="图标"/>
          <p:cNvSpPr>
            <a:spLocks noChangeAspect="1" noEditPoints="1"/>
          </p:cNvSpPr>
          <p:nvPr/>
        </p:nvSpPr>
        <p:spPr bwMode="auto">
          <a:xfrm>
            <a:off x="9875101" y="2368443"/>
            <a:ext cx="736532" cy="703061"/>
          </a:xfrm>
          <a:custGeom>
            <a:avLst/>
            <a:gdLst>
              <a:gd name="T0" fmla="*/ 5 w 132"/>
              <a:gd name="T1" fmla="*/ 1 h 126"/>
              <a:gd name="T2" fmla="*/ 0 w 132"/>
              <a:gd name="T3" fmla="*/ 118 h 126"/>
              <a:gd name="T4" fmla="*/ 31 w 132"/>
              <a:gd name="T5" fmla="*/ 123 h 126"/>
              <a:gd name="T6" fmla="*/ 36 w 132"/>
              <a:gd name="T7" fmla="*/ 6 h 126"/>
              <a:gd name="T8" fmla="*/ 18 w 132"/>
              <a:gd name="T9" fmla="*/ 113 h 126"/>
              <a:gd name="T10" fmla="*/ 18 w 132"/>
              <a:gd name="T11" fmla="*/ 93 h 126"/>
              <a:gd name="T12" fmla="*/ 18 w 132"/>
              <a:gd name="T13" fmla="*/ 113 h 126"/>
              <a:gd name="T14" fmla="*/ 27 w 132"/>
              <a:gd name="T15" fmla="*/ 70 h 126"/>
              <a:gd name="T16" fmla="*/ 5 w 132"/>
              <a:gd name="T17" fmla="*/ 66 h 126"/>
              <a:gd name="T18" fmla="*/ 9 w 132"/>
              <a:gd name="T19" fmla="*/ 10 h 126"/>
              <a:gd name="T20" fmla="*/ 31 w 132"/>
              <a:gd name="T21" fmla="*/ 14 h 126"/>
              <a:gd name="T22" fmla="*/ 24 w 132"/>
              <a:gd name="T23" fmla="*/ 103 h 126"/>
              <a:gd name="T24" fmla="*/ 11 w 132"/>
              <a:gd name="T25" fmla="*/ 103 h 126"/>
              <a:gd name="T26" fmla="*/ 24 w 132"/>
              <a:gd name="T27" fmla="*/ 103 h 126"/>
              <a:gd name="T28" fmla="*/ 30 w 132"/>
              <a:gd name="T29" fmla="*/ 15 h 126"/>
              <a:gd name="T30" fmla="*/ 6 w 132"/>
              <a:gd name="T31" fmla="*/ 23 h 126"/>
              <a:gd name="T32" fmla="*/ 43 w 132"/>
              <a:gd name="T33" fmla="*/ 15 h 126"/>
              <a:gd name="T34" fmla="*/ 67 w 132"/>
              <a:gd name="T35" fmla="*/ 23 h 126"/>
              <a:gd name="T36" fmla="*/ 43 w 132"/>
              <a:gd name="T37" fmla="*/ 15 h 126"/>
              <a:gd name="T38" fmla="*/ 55 w 132"/>
              <a:gd name="T39" fmla="*/ 110 h 126"/>
              <a:gd name="T40" fmla="*/ 55 w 132"/>
              <a:gd name="T41" fmla="*/ 96 h 126"/>
              <a:gd name="T42" fmla="*/ 68 w 132"/>
              <a:gd name="T43" fmla="*/ 1 h 126"/>
              <a:gd name="T44" fmla="*/ 37 w 132"/>
              <a:gd name="T45" fmla="*/ 6 h 126"/>
              <a:gd name="T46" fmla="*/ 43 w 132"/>
              <a:gd name="T47" fmla="*/ 123 h 126"/>
              <a:gd name="T48" fmla="*/ 73 w 132"/>
              <a:gd name="T49" fmla="*/ 118 h 126"/>
              <a:gd name="T50" fmla="*/ 68 w 132"/>
              <a:gd name="T51" fmla="*/ 1 h 126"/>
              <a:gd name="T52" fmla="*/ 45 w 132"/>
              <a:gd name="T53" fmla="*/ 103 h 126"/>
              <a:gd name="T54" fmla="*/ 65 w 132"/>
              <a:gd name="T55" fmla="*/ 103 h 126"/>
              <a:gd name="T56" fmla="*/ 68 w 132"/>
              <a:gd name="T57" fmla="*/ 66 h 126"/>
              <a:gd name="T58" fmla="*/ 46 w 132"/>
              <a:gd name="T59" fmla="*/ 70 h 126"/>
              <a:gd name="T60" fmla="*/ 42 w 132"/>
              <a:gd name="T61" fmla="*/ 14 h 126"/>
              <a:gd name="T62" fmla="*/ 64 w 132"/>
              <a:gd name="T63" fmla="*/ 10 h 126"/>
              <a:gd name="T64" fmla="*/ 68 w 132"/>
              <a:gd name="T65" fmla="*/ 66 h 126"/>
              <a:gd name="T66" fmla="*/ 102 w 132"/>
              <a:gd name="T67" fmla="*/ 1 h 126"/>
              <a:gd name="T68" fmla="*/ 75 w 132"/>
              <a:gd name="T69" fmla="*/ 115 h 126"/>
              <a:gd name="T70" fmla="*/ 104 w 132"/>
              <a:gd name="T71" fmla="*/ 126 h 126"/>
              <a:gd name="T72" fmla="*/ 132 w 132"/>
              <a:gd name="T73" fmla="*/ 12 h 126"/>
              <a:gd name="T74" fmla="*/ 105 w 132"/>
              <a:gd name="T75" fmla="*/ 105 h 126"/>
              <a:gd name="T76" fmla="*/ 85 w 132"/>
              <a:gd name="T77" fmla="*/ 102 h 126"/>
              <a:gd name="T78" fmla="*/ 105 w 132"/>
              <a:gd name="T79" fmla="*/ 105 h 126"/>
              <a:gd name="T80" fmla="*/ 110 w 132"/>
              <a:gd name="T81" fmla="*/ 73 h 126"/>
              <a:gd name="T82" fmla="*/ 90 w 132"/>
              <a:gd name="T83" fmla="*/ 65 h 126"/>
              <a:gd name="T84" fmla="*/ 104 w 132"/>
              <a:gd name="T85" fmla="*/ 11 h 126"/>
              <a:gd name="T86" fmla="*/ 125 w 132"/>
              <a:gd name="T87" fmla="*/ 19 h 126"/>
              <a:gd name="T88" fmla="*/ 102 w 132"/>
              <a:gd name="T89" fmla="*/ 105 h 126"/>
              <a:gd name="T90" fmla="*/ 89 w 132"/>
              <a:gd name="T91" fmla="*/ 102 h 126"/>
              <a:gd name="T92" fmla="*/ 102 w 132"/>
              <a:gd name="T93" fmla="*/ 105 h 126"/>
              <a:gd name="T94" fmla="*/ 124 w 132"/>
              <a:gd name="T95" fmla="*/ 19 h 126"/>
              <a:gd name="T96" fmla="*/ 99 w 132"/>
              <a:gd name="T97" fmla="*/ 2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2" h="126">
                <a:moveTo>
                  <a:pt x="31" y="1"/>
                </a:moveTo>
                <a:cubicBezTo>
                  <a:pt x="5" y="1"/>
                  <a:pt x="5" y="1"/>
                  <a:pt x="5" y="1"/>
                </a:cubicBezTo>
                <a:cubicBezTo>
                  <a:pt x="2" y="1"/>
                  <a:pt x="0" y="3"/>
                  <a:pt x="0" y="6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1"/>
                  <a:pt x="2" y="123"/>
                  <a:pt x="5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33" y="123"/>
                  <a:pt x="36" y="121"/>
                  <a:pt x="36" y="118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3"/>
                  <a:pt x="33" y="1"/>
                  <a:pt x="31" y="1"/>
                </a:cubicBezTo>
                <a:close/>
                <a:moveTo>
                  <a:pt x="18" y="113"/>
                </a:moveTo>
                <a:cubicBezTo>
                  <a:pt x="12" y="113"/>
                  <a:pt x="8" y="108"/>
                  <a:pt x="8" y="103"/>
                </a:cubicBezTo>
                <a:cubicBezTo>
                  <a:pt x="8" y="97"/>
                  <a:pt x="12" y="93"/>
                  <a:pt x="18" y="93"/>
                </a:cubicBezTo>
                <a:cubicBezTo>
                  <a:pt x="23" y="93"/>
                  <a:pt x="28" y="97"/>
                  <a:pt x="28" y="103"/>
                </a:cubicBezTo>
                <a:cubicBezTo>
                  <a:pt x="28" y="108"/>
                  <a:pt x="23" y="113"/>
                  <a:pt x="18" y="113"/>
                </a:cubicBezTo>
                <a:close/>
                <a:moveTo>
                  <a:pt x="31" y="66"/>
                </a:moveTo>
                <a:cubicBezTo>
                  <a:pt x="31" y="68"/>
                  <a:pt x="29" y="70"/>
                  <a:pt x="27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7" y="70"/>
                  <a:pt x="5" y="68"/>
                  <a:pt x="5" y="66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2"/>
                  <a:pt x="7" y="10"/>
                  <a:pt x="9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9" y="10"/>
                  <a:pt x="31" y="12"/>
                  <a:pt x="31" y="14"/>
                </a:cubicBezTo>
                <a:lnTo>
                  <a:pt x="31" y="66"/>
                </a:lnTo>
                <a:close/>
                <a:moveTo>
                  <a:pt x="24" y="103"/>
                </a:moveTo>
                <a:cubicBezTo>
                  <a:pt x="24" y="107"/>
                  <a:pt x="21" y="110"/>
                  <a:pt x="18" y="110"/>
                </a:cubicBezTo>
                <a:cubicBezTo>
                  <a:pt x="14" y="110"/>
                  <a:pt x="11" y="107"/>
                  <a:pt x="11" y="103"/>
                </a:cubicBezTo>
                <a:cubicBezTo>
                  <a:pt x="11" y="99"/>
                  <a:pt x="14" y="96"/>
                  <a:pt x="18" y="96"/>
                </a:cubicBezTo>
                <a:cubicBezTo>
                  <a:pt x="21" y="96"/>
                  <a:pt x="24" y="99"/>
                  <a:pt x="24" y="103"/>
                </a:cubicBezTo>
                <a:close/>
                <a:moveTo>
                  <a:pt x="6" y="15"/>
                </a:moveTo>
                <a:cubicBezTo>
                  <a:pt x="30" y="15"/>
                  <a:pt x="30" y="15"/>
                  <a:pt x="30" y="15"/>
                </a:cubicBezTo>
                <a:cubicBezTo>
                  <a:pt x="30" y="23"/>
                  <a:pt x="30" y="23"/>
                  <a:pt x="30" y="23"/>
                </a:cubicBezTo>
                <a:cubicBezTo>
                  <a:pt x="6" y="23"/>
                  <a:pt x="6" y="23"/>
                  <a:pt x="6" y="23"/>
                </a:cubicBezTo>
                <a:lnTo>
                  <a:pt x="6" y="15"/>
                </a:lnTo>
                <a:close/>
                <a:moveTo>
                  <a:pt x="43" y="15"/>
                </a:moveTo>
                <a:cubicBezTo>
                  <a:pt x="67" y="15"/>
                  <a:pt x="67" y="15"/>
                  <a:pt x="67" y="15"/>
                </a:cubicBezTo>
                <a:cubicBezTo>
                  <a:pt x="67" y="23"/>
                  <a:pt x="67" y="23"/>
                  <a:pt x="67" y="23"/>
                </a:cubicBezTo>
                <a:cubicBezTo>
                  <a:pt x="43" y="23"/>
                  <a:pt x="43" y="23"/>
                  <a:pt x="43" y="23"/>
                </a:cubicBezTo>
                <a:lnTo>
                  <a:pt x="43" y="15"/>
                </a:lnTo>
                <a:close/>
                <a:moveTo>
                  <a:pt x="62" y="103"/>
                </a:moveTo>
                <a:cubicBezTo>
                  <a:pt x="62" y="107"/>
                  <a:pt x="59" y="110"/>
                  <a:pt x="55" y="110"/>
                </a:cubicBezTo>
                <a:cubicBezTo>
                  <a:pt x="51" y="110"/>
                  <a:pt x="48" y="107"/>
                  <a:pt x="48" y="103"/>
                </a:cubicBezTo>
                <a:cubicBezTo>
                  <a:pt x="48" y="99"/>
                  <a:pt x="51" y="96"/>
                  <a:pt x="55" y="96"/>
                </a:cubicBezTo>
                <a:cubicBezTo>
                  <a:pt x="59" y="96"/>
                  <a:pt x="62" y="99"/>
                  <a:pt x="62" y="103"/>
                </a:cubicBezTo>
                <a:close/>
                <a:moveTo>
                  <a:pt x="68" y="1"/>
                </a:moveTo>
                <a:cubicBezTo>
                  <a:pt x="43" y="1"/>
                  <a:pt x="43" y="1"/>
                  <a:pt x="43" y="1"/>
                </a:cubicBezTo>
                <a:cubicBezTo>
                  <a:pt x="40" y="1"/>
                  <a:pt x="37" y="3"/>
                  <a:pt x="37" y="6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7" y="121"/>
                  <a:pt x="40" y="123"/>
                  <a:pt x="43" y="123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71" y="123"/>
                  <a:pt x="73" y="121"/>
                  <a:pt x="73" y="118"/>
                </a:cubicBezTo>
                <a:cubicBezTo>
                  <a:pt x="73" y="6"/>
                  <a:pt x="73" y="6"/>
                  <a:pt x="73" y="6"/>
                </a:cubicBezTo>
                <a:cubicBezTo>
                  <a:pt x="73" y="3"/>
                  <a:pt x="71" y="1"/>
                  <a:pt x="68" y="1"/>
                </a:cubicBezTo>
                <a:close/>
                <a:moveTo>
                  <a:pt x="55" y="113"/>
                </a:moveTo>
                <a:cubicBezTo>
                  <a:pt x="50" y="113"/>
                  <a:pt x="45" y="108"/>
                  <a:pt x="45" y="103"/>
                </a:cubicBezTo>
                <a:cubicBezTo>
                  <a:pt x="45" y="97"/>
                  <a:pt x="50" y="93"/>
                  <a:pt x="55" y="93"/>
                </a:cubicBezTo>
                <a:cubicBezTo>
                  <a:pt x="61" y="93"/>
                  <a:pt x="65" y="97"/>
                  <a:pt x="65" y="103"/>
                </a:cubicBezTo>
                <a:cubicBezTo>
                  <a:pt x="65" y="108"/>
                  <a:pt x="61" y="113"/>
                  <a:pt x="55" y="113"/>
                </a:cubicBezTo>
                <a:close/>
                <a:moveTo>
                  <a:pt x="68" y="66"/>
                </a:moveTo>
                <a:cubicBezTo>
                  <a:pt x="68" y="68"/>
                  <a:pt x="67" y="70"/>
                  <a:pt x="64" y="70"/>
                </a:cubicBezTo>
                <a:cubicBezTo>
                  <a:pt x="46" y="70"/>
                  <a:pt x="46" y="70"/>
                  <a:pt x="46" y="70"/>
                </a:cubicBezTo>
                <a:cubicBezTo>
                  <a:pt x="44" y="70"/>
                  <a:pt x="42" y="68"/>
                  <a:pt x="42" y="66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2"/>
                  <a:pt x="44" y="10"/>
                  <a:pt x="46" y="10"/>
                </a:cubicBezTo>
                <a:cubicBezTo>
                  <a:pt x="64" y="10"/>
                  <a:pt x="64" y="10"/>
                  <a:pt x="64" y="10"/>
                </a:cubicBezTo>
                <a:cubicBezTo>
                  <a:pt x="67" y="10"/>
                  <a:pt x="68" y="12"/>
                  <a:pt x="68" y="14"/>
                </a:cubicBezTo>
                <a:lnTo>
                  <a:pt x="68" y="66"/>
                </a:lnTo>
                <a:close/>
                <a:moveTo>
                  <a:pt x="127" y="6"/>
                </a:moveTo>
                <a:cubicBezTo>
                  <a:pt x="102" y="1"/>
                  <a:pt x="102" y="1"/>
                  <a:pt x="102" y="1"/>
                </a:cubicBezTo>
                <a:cubicBezTo>
                  <a:pt x="99" y="0"/>
                  <a:pt x="97" y="2"/>
                  <a:pt x="96" y="5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4" y="118"/>
                  <a:pt x="76" y="120"/>
                  <a:pt x="79" y="121"/>
                </a:cubicBezTo>
                <a:cubicBezTo>
                  <a:pt x="104" y="126"/>
                  <a:pt x="104" y="126"/>
                  <a:pt x="104" y="126"/>
                </a:cubicBezTo>
                <a:cubicBezTo>
                  <a:pt x="107" y="126"/>
                  <a:pt x="110" y="124"/>
                  <a:pt x="110" y="122"/>
                </a:cubicBezTo>
                <a:cubicBezTo>
                  <a:pt x="132" y="12"/>
                  <a:pt x="132" y="12"/>
                  <a:pt x="132" y="12"/>
                </a:cubicBezTo>
                <a:cubicBezTo>
                  <a:pt x="132" y="9"/>
                  <a:pt x="130" y="6"/>
                  <a:pt x="127" y="6"/>
                </a:cubicBezTo>
                <a:close/>
                <a:moveTo>
                  <a:pt x="105" y="105"/>
                </a:moveTo>
                <a:cubicBezTo>
                  <a:pt x="104" y="111"/>
                  <a:pt x="99" y="114"/>
                  <a:pt x="93" y="113"/>
                </a:cubicBezTo>
                <a:cubicBezTo>
                  <a:pt x="88" y="112"/>
                  <a:pt x="84" y="107"/>
                  <a:pt x="85" y="102"/>
                </a:cubicBezTo>
                <a:cubicBezTo>
                  <a:pt x="86" y="96"/>
                  <a:pt x="92" y="93"/>
                  <a:pt x="97" y="94"/>
                </a:cubicBezTo>
                <a:cubicBezTo>
                  <a:pt x="103" y="95"/>
                  <a:pt x="106" y="100"/>
                  <a:pt x="105" y="105"/>
                </a:cubicBezTo>
                <a:close/>
                <a:moveTo>
                  <a:pt x="115" y="70"/>
                </a:moveTo>
                <a:cubicBezTo>
                  <a:pt x="115" y="72"/>
                  <a:pt x="113" y="74"/>
                  <a:pt x="110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1" y="69"/>
                  <a:pt x="89" y="67"/>
                  <a:pt x="90" y="65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100" y="12"/>
                  <a:pt x="102" y="10"/>
                  <a:pt x="104" y="11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124" y="15"/>
                  <a:pt x="125" y="17"/>
                  <a:pt x="125" y="19"/>
                </a:cubicBezTo>
                <a:lnTo>
                  <a:pt x="115" y="70"/>
                </a:lnTo>
                <a:close/>
                <a:moveTo>
                  <a:pt x="102" y="105"/>
                </a:moveTo>
                <a:cubicBezTo>
                  <a:pt x="101" y="108"/>
                  <a:pt x="98" y="111"/>
                  <a:pt x="94" y="110"/>
                </a:cubicBezTo>
                <a:cubicBezTo>
                  <a:pt x="90" y="109"/>
                  <a:pt x="88" y="106"/>
                  <a:pt x="89" y="102"/>
                </a:cubicBezTo>
                <a:cubicBezTo>
                  <a:pt x="89" y="99"/>
                  <a:pt x="93" y="96"/>
                  <a:pt x="97" y="97"/>
                </a:cubicBezTo>
                <a:cubicBezTo>
                  <a:pt x="100" y="98"/>
                  <a:pt x="102" y="101"/>
                  <a:pt x="102" y="105"/>
                </a:cubicBezTo>
                <a:close/>
                <a:moveTo>
                  <a:pt x="100" y="15"/>
                </a:moveTo>
                <a:cubicBezTo>
                  <a:pt x="124" y="19"/>
                  <a:pt x="124" y="19"/>
                  <a:pt x="124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99" y="23"/>
                  <a:pt x="99" y="23"/>
                  <a:pt x="99" y="23"/>
                </a:cubicBezTo>
                <a:lnTo>
                  <a:pt x="100" y="1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" name="图标"/>
          <p:cNvSpPr>
            <a:spLocks noChangeAspect="1" noEditPoints="1"/>
          </p:cNvSpPr>
          <p:nvPr/>
        </p:nvSpPr>
        <p:spPr bwMode="auto">
          <a:xfrm>
            <a:off x="4349896" y="2368443"/>
            <a:ext cx="836058" cy="809699"/>
          </a:xfrm>
          <a:custGeom>
            <a:avLst/>
            <a:gdLst>
              <a:gd name="T0" fmla="*/ 296 w 2736"/>
              <a:gd name="T1" fmla="*/ 1034 h 2655"/>
              <a:gd name="T2" fmla="*/ 408 w 2736"/>
              <a:gd name="T3" fmla="*/ 885 h 2655"/>
              <a:gd name="T4" fmla="*/ 653 w 2736"/>
              <a:gd name="T5" fmla="*/ 672 h 2655"/>
              <a:gd name="T6" fmla="*/ 529 w 2736"/>
              <a:gd name="T7" fmla="*/ 1064 h 2655"/>
              <a:gd name="T8" fmla="*/ 410 w 2736"/>
              <a:gd name="T9" fmla="*/ 1501 h 2655"/>
              <a:gd name="T10" fmla="*/ 334 w 2736"/>
              <a:gd name="T11" fmla="*/ 1721 h 2655"/>
              <a:gd name="T12" fmla="*/ 583 w 2736"/>
              <a:gd name="T13" fmla="*/ 1601 h 2655"/>
              <a:gd name="T14" fmla="*/ 731 w 2736"/>
              <a:gd name="T15" fmla="*/ 1208 h 2655"/>
              <a:gd name="T16" fmla="*/ 953 w 2736"/>
              <a:gd name="T17" fmla="*/ 1310 h 2655"/>
              <a:gd name="T18" fmla="*/ 1059 w 2736"/>
              <a:gd name="T19" fmla="*/ 1532 h 2655"/>
              <a:gd name="T20" fmla="*/ 1151 w 2736"/>
              <a:gd name="T21" fmla="*/ 1455 h 2655"/>
              <a:gd name="T22" fmla="*/ 1103 w 2736"/>
              <a:gd name="T23" fmla="*/ 1165 h 2655"/>
              <a:gd name="T24" fmla="*/ 890 w 2736"/>
              <a:gd name="T25" fmla="*/ 1058 h 2655"/>
              <a:gd name="T26" fmla="*/ 1161 w 2736"/>
              <a:gd name="T27" fmla="*/ 967 h 2655"/>
              <a:gd name="T28" fmla="*/ 1586 w 2736"/>
              <a:gd name="T29" fmla="*/ 831 h 2655"/>
              <a:gd name="T30" fmla="*/ 1205 w 2736"/>
              <a:gd name="T31" fmla="*/ 817 h 2655"/>
              <a:gd name="T32" fmla="*/ 922 w 2736"/>
              <a:gd name="T33" fmla="*/ 558 h 2655"/>
              <a:gd name="T34" fmla="*/ 774 w 2736"/>
              <a:gd name="T35" fmla="*/ 512 h 2655"/>
              <a:gd name="T36" fmla="*/ 367 w 2736"/>
              <a:gd name="T37" fmla="*/ 603 h 2655"/>
              <a:gd name="T38" fmla="*/ 1417 w 2736"/>
              <a:gd name="T39" fmla="*/ 2639 h 2655"/>
              <a:gd name="T40" fmla="*/ 1707 w 2736"/>
              <a:gd name="T41" fmla="*/ 1595 h 2655"/>
              <a:gd name="T42" fmla="*/ 1417 w 2736"/>
              <a:gd name="T43" fmla="*/ 1692 h 2655"/>
              <a:gd name="T44" fmla="*/ 2092 w 2736"/>
              <a:gd name="T45" fmla="*/ 1381 h 2655"/>
              <a:gd name="T46" fmla="*/ 2384 w 2736"/>
              <a:gd name="T47" fmla="*/ 2093 h 2655"/>
              <a:gd name="T48" fmla="*/ 2092 w 2736"/>
              <a:gd name="T49" fmla="*/ 1381 h 2655"/>
              <a:gd name="T50" fmla="*/ 1756 w 2736"/>
              <a:gd name="T51" fmla="*/ 1595 h 2655"/>
              <a:gd name="T52" fmla="*/ 2046 w 2736"/>
              <a:gd name="T53" fmla="*/ 2393 h 2655"/>
              <a:gd name="T54" fmla="*/ 1847 w 2736"/>
              <a:gd name="T55" fmla="*/ 1595 h 2655"/>
              <a:gd name="T56" fmla="*/ 2459 w 2736"/>
              <a:gd name="T57" fmla="*/ 858 h 2655"/>
              <a:gd name="T58" fmla="*/ 1572 w 2736"/>
              <a:gd name="T59" fmla="*/ 1445 h 2655"/>
              <a:gd name="T60" fmla="*/ 1132 w 2736"/>
              <a:gd name="T61" fmla="*/ 1692 h 2655"/>
              <a:gd name="T62" fmla="*/ 653 w 2736"/>
              <a:gd name="T63" fmla="*/ 1629 h 2655"/>
              <a:gd name="T64" fmla="*/ 265 w 2736"/>
              <a:gd name="T65" fmla="*/ 1830 h 2655"/>
              <a:gd name="T66" fmla="*/ 36 w 2736"/>
              <a:gd name="T67" fmla="*/ 2037 h 2655"/>
              <a:gd name="T68" fmla="*/ 933 w 2736"/>
              <a:gd name="T69" fmla="*/ 1732 h 2655"/>
              <a:gd name="T70" fmla="*/ 1528 w 2736"/>
              <a:gd name="T71" fmla="*/ 1527 h 2655"/>
              <a:gd name="T72" fmla="*/ 2515 w 2736"/>
              <a:gd name="T73" fmla="*/ 918 h 2655"/>
              <a:gd name="T74" fmla="*/ 2659 w 2736"/>
              <a:gd name="T75" fmla="*/ 728 h 2655"/>
              <a:gd name="T76" fmla="*/ 1079 w 2736"/>
              <a:gd name="T77" fmla="*/ 2649 h 2655"/>
              <a:gd name="T78" fmla="*/ 1234 w 2736"/>
              <a:gd name="T79" fmla="*/ 2654 h 2655"/>
              <a:gd name="T80" fmla="*/ 1364 w 2736"/>
              <a:gd name="T81" fmla="*/ 1721 h 2655"/>
              <a:gd name="T82" fmla="*/ 1079 w 2736"/>
              <a:gd name="T83" fmla="*/ 1832 h 2655"/>
              <a:gd name="T84" fmla="*/ 740 w 2736"/>
              <a:gd name="T85" fmla="*/ 2571 h 2655"/>
              <a:gd name="T86" fmla="*/ 1030 w 2736"/>
              <a:gd name="T87" fmla="*/ 1832 h 2655"/>
              <a:gd name="T88" fmla="*/ 740 w 2736"/>
              <a:gd name="T89" fmla="*/ 1764 h 2655"/>
              <a:gd name="T90" fmla="*/ 2436 w 2736"/>
              <a:gd name="T91" fmla="*/ 1095 h 2655"/>
              <a:gd name="T92" fmla="*/ 2550 w 2736"/>
              <a:gd name="T93" fmla="*/ 1843 h 2655"/>
              <a:gd name="T94" fmla="*/ 2727 w 2736"/>
              <a:gd name="T95" fmla="*/ 1131 h 2655"/>
              <a:gd name="T96" fmla="*/ 2696 w 2736"/>
              <a:gd name="T97" fmla="*/ 858 h 2655"/>
              <a:gd name="T98" fmla="*/ 721 w 2736"/>
              <a:gd name="T99" fmla="*/ 246 h 2655"/>
              <a:gd name="T100" fmla="*/ 953 w 2736"/>
              <a:gd name="T101" fmla="*/ 507 h 2655"/>
              <a:gd name="T102" fmla="*/ 1229 w 2736"/>
              <a:gd name="T103" fmla="*/ 261 h 2655"/>
              <a:gd name="T104" fmla="*/ 1006 w 2736"/>
              <a:gd name="T105" fmla="*/ 0 h 2655"/>
              <a:gd name="T106" fmla="*/ 721 w 2736"/>
              <a:gd name="T107" fmla="*/ 246 h 2655"/>
              <a:gd name="T108" fmla="*/ 692 w 2736"/>
              <a:gd name="T109" fmla="*/ 2562 h 2655"/>
              <a:gd name="T110" fmla="*/ 403 w 2736"/>
              <a:gd name="T111" fmla="*/ 1926 h 2655"/>
              <a:gd name="T112" fmla="*/ 64 w 2736"/>
              <a:gd name="T113" fmla="*/ 2122 h 2655"/>
              <a:gd name="T114" fmla="*/ 354 w 2736"/>
              <a:gd name="T115" fmla="*/ 1953 h 2655"/>
              <a:gd name="T116" fmla="*/ 64 w 2736"/>
              <a:gd name="T117" fmla="*/ 2122 h 2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36" h="2655">
                <a:moveTo>
                  <a:pt x="228" y="967"/>
                </a:moveTo>
                <a:cubicBezTo>
                  <a:pt x="228" y="997"/>
                  <a:pt x="266" y="1034"/>
                  <a:pt x="296" y="1034"/>
                </a:cubicBezTo>
                <a:lnTo>
                  <a:pt x="301" y="1034"/>
                </a:lnTo>
                <a:cubicBezTo>
                  <a:pt x="368" y="1034"/>
                  <a:pt x="387" y="938"/>
                  <a:pt x="408" y="885"/>
                </a:cubicBezTo>
                <a:cubicBezTo>
                  <a:pt x="430" y="828"/>
                  <a:pt x="457" y="753"/>
                  <a:pt x="485" y="703"/>
                </a:cubicBezTo>
                <a:lnTo>
                  <a:pt x="653" y="672"/>
                </a:lnTo>
                <a:cubicBezTo>
                  <a:pt x="638" y="738"/>
                  <a:pt x="533" y="1013"/>
                  <a:pt x="533" y="1044"/>
                </a:cubicBezTo>
                <a:lnTo>
                  <a:pt x="529" y="1064"/>
                </a:lnTo>
                <a:lnTo>
                  <a:pt x="586" y="1402"/>
                </a:lnTo>
                <a:cubicBezTo>
                  <a:pt x="565" y="1406"/>
                  <a:pt x="437" y="1485"/>
                  <a:pt x="410" y="1501"/>
                </a:cubicBezTo>
                <a:cubicBezTo>
                  <a:pt x="365" y="1529"/>
                  <a:pt x="262" y="1568"/>
                  <a:pt x="262" y="1629"/>
                </a:cubicBezTo>
                <a:cubicBezTo>
                  <a:pt x="262" y="1674"/>
                  <a:pt x="292" y="1721"/>
                  <a:pt x="334" y="1721"/>
                </a:cubicBezTo>
                <a:lnTo>
                  <a:pt x="363" y="1721"/>
                </a:lnTo>
                <a:cubicBezTo>
                  <a:pt x="389" y="1721"/>
                  <a:pt x="548" y="1620"/>
                  <a:pt x="583" y="1601"/>
                </a:cubicBezTo>
                <a:cubicBezTo>
                  <a:pt x="636" y="1574"/>
                  <a:pt x="769" y="1513"/>
                  <a:pt x="769" y="1445"/>
                </a:cubicBezTo>
                <a:cubicBezTo>
                  <a:pt x="769" y="1371"/>
                  <a:pt x="731" y="1282"/>
                  <a:pt x="731" y="1208"/>
                </a:cubicBezTo>
                <a:cubicBezTo>
                  <a:pt x="765" y="1208"/>
                  <a:pt x="832" y="1223"/>
                  <a:pt x="869" y="1230"/>
                </a:cubicBezTo>
                <a:cubicBezTo>
                  <a:pt x="946" y="1243"/>
                  <a:pt x="944" y="1228"/>
                  <a:pt x="953" y="1310"/>
                </a:cubicBezTo>
                <a:cubicBezTo>
                  <a:pt x="958" y="1350"/>
                  <a:pt x="970" y="1406"/>
                  <a:pt x="978" y="1449"/>
                </a:cubicBezTo>
                <a:cubicBezTo>
                  <a:pt x="987" y="1492"/>
                  <a:pt x="1006" y="1532"/>
                  <a:pt x="1059" y="1532"/>
                </a:cubicBezTo>
                <a:lnTo>
                  <a:pt x="1074" y="1532"/>
                </a:lnTo>
                <a:cubicBezTo>
                  <a:pt x="1117" y="1532"/>
                  <a:pt x="1151" y="1497"/>
                  <a:pt x="1151" y="1455"/>
                </a:cubicBezTo>
                <a:lnTo>
                  <a:pt x="1151" y="1431"/>
                </a:lnTo>
                <a:cubicBezTo>
                  <a:pt x="1151" y="1393"/>
                  <a:pt x="1113" y="1215"/>
                  <a:pt x="1103" y="1165"/>
                </a:cubicBezTo>
                <a:cubicBezTo>
                  <a:pt x="1094" y="1120"/>
                  <a:pt x="1075" y="1091"/>
                  <a:pt x="1028" y="1081"/>
                </a:cubicBezTo>
                <a:cubicBezTo>
                  <a:pt x="994" y="1073"/>
                  <a:pt x="922" y="1059"/>
                  <a:pt x="890" y="1058"/>
                </a:cubicBezTo>
                <a:lnTo>
                  <a:pt x="977" y="798"/>
                </a:lnTo>
                <a:cubicBezTo>
                  <a:pt x="1013" y="807"/>
                  <a:pt x="1114" y="967"/>
                  <a:pt x="1161" y="967"/>
                </a:cubicBezTo>
                <a:cubicBezTo>
                  <a:pt x="1212" y="967"/>
                  <a:pt x="1352" y="939"/>
                  <a:pt x="1402" y="927"/>
                </a:cubicBezTo>
                <a:cubicBezTo>
                  <a:pt x="1473" y="909"/>
                  <a:pt x="1586" y="921"/>
                  <a:pt x="1586" y="831"/>
                </a:cubicBezTo>
                <a:cubicBezTo>
                  <a:pt x="1586" y="799"/>
                  <a:pt x="1555" y="764"/>
                  <a:pt x="1524" y="764"/>
                </a:cubicBezTo>
                <a:cubicBezTo>
                  <a:pt x="1427" y="764"/>
                  <a:pt x="1294" y="817"/>
                  <a:pt x="1205" y="817"/>
                </a:cubicBezTo>
                <a:cubicBezTo>
                  <a:pt x="1190" y="817"/>
                  <a:pt x="1049" y="655"/>
                  <a:pt x="1027" y="632"/>
                </a:cubicBezTo>
                <a:cubicBezTo>
                  <a:pt x="979" y="582"/>
                  <a:pt x="1001" y="584"/>
                  <a:pt x="922" y="558"/>
                </a:cubicBezTo>
                <a:cubicBezTo>
                  <a:pt x="901" y="551"/>
                  <a:pt x="795" y="512"/>
                  <a:pt x="784" y="512"/>
                </a:cubicBezTo>
                <a:lnTo>
                  <a:pt x="774" y="512"/>
                </a:lnTo>
                <a:cubicBezTo>
                  <a:pt x="709" y="512"/>
                  <a:pt x="624" y="533"/>
                  <a:pt x="560" y="544"/>
                </a:cubicBezTo>
                <a:cubicBezTo>
                  <a:pt x="496" y="555"/>
                  <a:pt x="396" y="559"/>
                  <a:pt x="367" y="603"/>
                </a:cubicBezTo>
                <a:cubicBezTo>
                  <a:pt x="354" y="624"/>
                  <a:pt x="228" y="946"/>
                  <a:pt x="228" y="967"/>
                </a:cubicBezTo>
                <a:close/>
                <a:moveTo>
                  <a:pt x="1417" y="2639"/>
                </a:moveTo>
                <a:cubicBezTo>
                  <a:pt x="1463" y="2635"/>
                  <a:pt x="1707" y="2587"/>
                  <a:pt x="1707" y="2562"/>
                </a:cubicBezTo>
                <a:lnTo>
                  <a:pt x="1707" y="1595"/>
                </a:lnTo>
                <a:lnTo>
                  <a:pt x="1557" y="1595"/>
                </a:lnTo>
                <a:cubicBezTo>
                  <a:pt x="1537" y="1595"/>
                  <a:pt x="1417" y="1678"/>
                  <a:pt x="1417" y="1692"/>
                </a:cubicBezTo>
                <a:lnTo>
                  <a:pt x="1417" y="2639"/>
                </a:lnTo>
                <a:close/>
                <a:moveTo>
                  <a:pt x="2092" y="1381"/>
                </a:moveTo>
                <a:lnTo>
                  <a:pt x="2094" y="2368"/>
                </a:lnTo>
                <a:cubicBezTo>
                  <a:pt x="2134" y="2341"/>
                  <a:pt x="2384" y="2125"/>
                  <a:pt x="2384" y="2093"/>
                </a:cubicBezTo>
                <a:lnTo>
                  <a:pt x="2382" y="1119"/>
                </a:lnTo>
                <a:lnTo>
                  <a:pt x="2092" y="1381"/>
                </a:lnTo>
                <a:close/>
                <a:moveTo>
                  <a:pt x="1847" y="1595"/>
                </a:moveTo>
                <a:lnTo>
                  <a:pt x="1756" y="1595"/>
                </a:lnTo>
                <a:lnTo>
                  <a:pt x="1756" y="2552"/>
                </a:lnTo>
                <a:cubicBezTo>
                  <a:pt x="1799" y="2542"/>
                  <a:pt x="2046" y="2422"/>
                  <a:pt x="2046" y="2393"/>
                </a:cubicBezTo>
                <a:lnTo>
                  <a:pt x="2046" y="1426"/>
                </a:lnTo>
                <a:cubicBezTo>
                  <a:pt x="2021" y="1432"/>
                  <a:pt x="1866" y="1595"/>
                  <a:pt x="1847" y="1595"/>
                </a:cubicBezTo>
                <a:close/>
                <a:moveTo>
                  <a:pt x="2427" y="821"/>
                </a:moveTo>
                <a:lnTo>
                  <a:pt x="2459" y="858"/>
                </a:lnTo>
                <a:lnTo>
                  <a:pt x="1799" y="1445"/>
                </a:lnTo>
                <a:cubicBezTo>
                  <a:pt x="1723" y="1445"/>
                  <a:pt x="1648" y="1445"/>
                  <a:pt x="1572" y="1445"/>
                </a:cubicBezTo>
                <a:cubicBezTo>
                  <a:pt x="1476" y="1445"/>
                  <a:pt x="1471" y="1469"/>
                  <a:pt x="1409" y="1510"/>
                </a:cubicBezTo>
                <a:cubicBezTo>
                  <a:pt x="1326" y="1565"/>
                  <a:pt x="1216" y="1647"/>
                  <a:pt x="1132" y="1692"/>
                </a:cubicBezTo>
                <a:cubicBezTo>
                  <a:pt x="1113" y="1683"/>
                  <a:pt x="845" y="1631"/>
                  <a:pt x="807" y="1625"/>
                </a:cubicBezTo>
                <a:cubicBezTo>
                  <a:pt x="718" y="1611"/>
                  <a:pt x="730" y="1591"/>
                  <a:pt x="653" y="1629"/>
                </a:cubicBezTo>
                <a:cubicBezTo>
                  <a:pt x="609" y="1651"/>
                  <a:pt x="566" y="1675"/>
                  <a:pt x="523" y="1697"/>
                </a:cubicBezTo>
                <a:cubicBezTo>
                  <a:pt x="443" y="1736"/>
                  <a:pt x="340" y="1784"/>
                  <a:pt x="265" y="1830"/>
                </a:cubicBezTo>
                <a:cubicBezTo>
                  <a:pt x="234" y="1849"/>
                  <a:pt x="25" y="1957"/>
                  <a:pt x="0" y="1963"/>
                </a:cubicBezTo>
                <a:lnTo>
                  <a:pt x="36" y="2037"/>
                </a:lnTo>
                <a:lnTo>
                  <a:pt x="716" y="1687"/>
                </a:lnTo>
                <a:cubicBezTo>
                  <a:pt x="785" y="1703"/>
                  <a:pt x="863" y="1718"/>
                  <a:pt x="933" y="1732"/>
                </a:cubicBezTo>
                <a:cubicBezTo>
                  <a:pt x="986" y="1742"/>
                  <a:pt x="1105" y="1774"/>
                  <a:pt x="1156" y="1774"/>
                </a:cubicBezTo>
                <a:cubicBezTo>
                  <a:pt x="1159" y="1774"/>
                  <a:pt x="1495" y="1550"/>
                  <a:pt x="1528" y="1527"/>
                </a:cubicBezTo>
                <a:lnTo>
                  <a:pt x="1829" y="1528"/>
                </a:lnTo>
                <a:lnTo>
                  <a:pt x="2515" y="918"/>
                </a:lnTo>
                <a:lnTo>
                  <a:pt x="2552" y="947"/>
                </a:lnTo>
                <a:lnTo>
                  <a:pt x="2659" y="728"/>
                </a:lnTo>
                <a:lnTo>
                  <a:pt x="2427" y="821"/>
                </a:lnTo>
                <a:close/>
                <a:moveTo>
                  <a:pt x="1079" y="2649"/>
                </a:moveTo>
                <a:lnTo>
                  <a:pt x="1142" y="2655"/>
                </a:lnTo>
                <a:lnTo>
                  <a:pt x="1234" y="2654"/>
                </a:lnTo>
                <a:lnTo>
                  <a:pt x="1364" y="2648"/>
                </a:lnTo>
                <a:lnTo>
                  <a:pt x="1364" y="1721"/>
                </a:lnTo>
                <a:cubicBezTo>
                  <a:pt x="1318" y="1745"/>
                  <a:pt x="1278" y="1775"/>
                  <a:pt x="1234" y="1804"/>
                </a:cubicBezTo>
                <a:cubicBezTo>
                  <a:pt x="1142" y="1866"/>
                  <a:pt x="1189" y="1841"/>
                  <a:pt x="1079" y="1832"/>
                </a:cubicBezTo>
                <a:lnTo>
                  <a:pt x="1079" y="2649"/>
                </a:lnTo>
                <a:close/>
                <a:moveTo>
                  <a:pt x="740" y="2571"/>
                </a:moveTo>
                <a:cubicBezTo>
                  <a:pt x="740" y="2596"/>
                  <a:pt x="985" y="2643"/>
                  <a:pt x="1030" y="2644"/>
                </a:cubicBezTo>
                <a:lnTo>
                  <a:pt x="1030" y="1832"/>
                </a:lnTo>
                <a:cubicBezTo>
                  <a:pt x="1030" y="1808"/>
                  <a:pt x="914" y="1799"/>
                  <a:pt x="890" y="1794"/>
                </a:cubicBezTo>
                <a:cubicBezTo>
                  <a:pt x="850" y="1786"/>
                  <a:pt x="782" y="1765"/>
                  <a:pt x="740" y="1764"/>
                </a:cubicBezTo>
                <a:lnTo>
                  <a:pt x="740" y="2571"/>
                </a:lnTo>
                <a:close/>
                <a:moveTo>
                  <a:pt x="2436" y="1095"/>
                </a:moveTo>
                <a:lnTo>
                  <a:pt x="2437" y="2020"/>
                </a:lnTo>
                <a:cubicBezTo>
                  <a:pt x="2454" y="2009"/>
                  <a:pt x="2535" y="1872"/>
                  <a:pt x="2550" y="1843"/>
                </a:cubicBezTo>
                <a:cubicBezTo>
                  <a:pt x="2586" y="1771"/>
                  <a:pt x="2607" y="1716"/>
                  <a:pt x="2638" y="1637"/>
                </a:cubicBezTo>
                <a:cubicBezTo>
                  <a:pt x="2676" y="1540"/>
                  <a:pt x="2736" y="1272"/>
                  <a:pt x="2727" y="1131"/>
                </a:cubicBezTo>
                <a:lnTo>
                  <a:pt x="2700" y="860"/>
                </a:lnTo>
                <a:lnTo>
                  <a:pt x="2696" y="858"/>
                </a:lnTo>
                <a:lnTo>
                  <a:pt x="2436" y="1095"/>
                </a:lnTo>
                <a:close/>
                <a:moveTo>
                  <a:pt x="721" y="246"/>
                </a:moveTo>
                <a:lnTo>
                  <a:pt x="721" y="271"/>
                </a:lnTo>
                <a:cubicBezTo>
                  <a:pt x="721" y="388"/>
                  <a:pt x="838" y="507"/>
                  <a:pt x="953" y="507"/>
                </a:cubicBezTo>
                <a:lnTo>
                  <a:pt x="997" y="507"/>
                </a:lnTo>
                <a:cubicBezTo>
                  <a:pt x="1117" y="507"/>
                  <a:pt x="1229" y="387"/>
                  <a:pt x="1229" y="261"/>
                </a:cubicBezTo>
                <a:lnTo>
                  <a:pt x="1229" y="237"/>
                </a:lnTo>
                <a:cubicBezTo>
                  <a:pt x="1229" y="123"/>
                  <a:pt x="1114" y="0"/>
                  <a:pt x="1006" y="0"/>
                </a:cubicBezTo>
                <a:lnTo>
                  <a:pt x="943" y="0"/>
                </a:lnTo>
                <a:cubicBezTo>
                  <a:pt x="830" y="0"/>
                  <a:pt x="721" y="124"/>
                  <a:pt x="721" y="246"/>
                </a:cubicBezTo>
                <a:close/>
                <a:moveTo>
                  <a:pt x="402" y="2412"/>
                </a:moveTo>
                <a:cubicBezTo>
                  <a:pt x="402" y="2439"/>
                  <a:pt x="649" y="2552"/>
                  <a:pt x="692" y="2562"/>
                </a:cubicBezTo>
                <a:lnTo>
                  <a:pt x="692" y="1774"/>
                </a:lnTo>
                <a:lnTo>
                  <a:pt x="403" y="1926"/>
                </a:lnTo>
                <a:lnTo>
                  <a:pt x="402" y="2412"/>
                </a:lnTo>
                <a:close/>
                <a:moveTo>
                  <a:pt x="64" y="2122"/>
                </a:moveTo>
                <a:cubicBezTo>
                  <a:pt x="64" y="2149"/>
                  <a:pt x="315" y="2373"/>
                  <a:pt x="354" y="2383"/>
                </a:cubicBezTo>
                <a:lnTo>
                  <a:pt x="354" y="1953"/>
                </a:lnTo>
                <a:lnTo>
                  <a:pt x="65" y="2100"/>
                </a:lnTo>
                <a:lnTo>
                  <a:pt x="64" y="21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5" name="图标"/>
          <p:cNvSpPr>
            <a:spLocks noEditPoints="1" noChangeArrowheads="1"/>
          </p:cNvSpPr>
          <p:nvPr/>
        </p:nvSpPr>
        <p:spPr bwMode="auto">
          <a:xfrm>
            <a:off x="7135783" y="2368443"/>
            <a:ext cx="754183" cy="832817"/>
          </a:xfrm>
          <a:custGeom>
            <a:avLst/>
            <a:gdLst>
              <a:gd name="T0" fmla="*/ 2147483647 w 89"/>
              <a:gd name="T1" fmla="*/ 2147483647 h 92"/>
              <a:gd name="T2" fmla="*/ 2147483647 w 89"/>
              <a:gd name="T3" fmla="*/ 2147483647 h 92"/>
              <a:gd name="T4" fmla="*/ 2147483647 w 89"/>
              <a:gd name="T5" fmla="*/ 2147483647 h 92"/>
              <a:gd name="T6" fmla="*/ 2147483647 w 89"/>
              <a:gd name="T7" fmla="*/ 2147483647 h 92"/>
              <a:gd name="T8" fmla="*/ 2147483647 w 89"/>
              <a:gd name="T9" fmla="*/ 2147483647 h 92"/>
              <a:gd name="T10" fmla="*/ 2147483647 w 89"/>
              <a:gd name="T11" fmla="*/ 2147483647 h 92"/>
              <a:gd name="T12" fmla="*/ 2147483647 w 89"/>
              <a:gd name="T13" fmla="*/ 2147483647 h 92"/>
              <a:gd name="T14" fmla="*/ 2147483647 w 89"/>
              <a:gd name="T15" fmla="*/ 2147483647 h 92"/>
              <a:gd name="T16" fmla="*/ 2147483647 w 89"/>
              <a:gd name="T17" fmla="*/ 2147483647 h 92"/>
              <a:gd name="T18" fmla="*/ 2147483647 w 89"/>
              <a:gd name="T19" fmla="*/ 2147483647 h 92"/>
              <a:gd name="T20" fmla="*/ 2147483647 w 89"/>
              <a:gd name="T21" fmla="*/ 2147483647 h 92"/>
              <a:gd name="T22" fmla="*/ 2147483647 w 89"/>
              <a:gd name="T23" fmla="*/ 2147483647 h 92"/>
              <a:gd name="T24" fmla="*/ 2147483647 w 89"/>
              <a:gd name="T25" fmla="*/ 2147483647 h 92"/>
              <a:gd name="T26" fmla="*/ 2147483647 w 89"/>
              <a:gd name="T27" fmla="*/ 2147483647 h 92"/>
              <a:gd name="T28" fmla="*/ 2147483647 w 89"/>
              <a:gd name="T29" fmla="*/ 2147483647 h 92"/>
              <a:gd name="T30" fmla="*/ 2147483647 w 89"/>
              <a:gd name="T31" fmla="*/ 2147483647 h 92"/>
              <a:gd name="T32" fmla="*/ 2147483647 w 89"/>
              <a:gd name="T33" fmla="*/ 2147483647 h 92"/>
              <a:gd name="T34" fmla="*/ 2147483647 w 89"/>
              <a:gd name="T35" fmla="*/ 2147483647 h 92"/>
              <a:gd name="T36" fmla="*/ 2147483647 w 89"/>
              <a:gd name="T37" fmla="*/ 2147483647 h 92"/>
              <a:gd name="T38" fmla="*/ 2147483647 w 89"/>
              <a:gd name="T39" fmla="*/ 2147483647 h 92"/>
              <a:gd name="T40" fmla="*/ 2147483647 w 89"/>
              <a:gd name="T41" fmla="*/ 2147483647 h 92"/>
              <a:gd name="T42" fmla="*/ 2147483647 w 89"/>
              <a:gd name="T43" fmla="*/ 2147483647 h 92"/>
              <a:gd name="T44" fmla="*/ 2147483647 w 89"/>
              <a:gd name="T45" fmla="*/ 2147483647 h 92"/>
              <a:gd name="T46" fmla="*/ 2147483647 w 89"/>
              <a:gd name="T47" fmla="*/ 2147483647 h 92"/>
              <a:gd name="T48" fmla="*/ 2147483647 w 89"/>
              <a:gd name="T49" fmla="*/ 2147483647 h 92"/>
              <a:gd name="T50" fmla="*/ 2147483647 w 89"/>
              <a:gd name="T51" fmla="*/ 2147483647 h 92"/>
              <a:gd name="T52" fmla="*/ 2147483647 w 89"/>
              <a:gd name="T53" fmla="*/ 2147483647 h 92"/>
              <a:gd name="T54" fmla="*/ 2147483647 w 89"/>
              <a:gd name="T55" fmla="*/ 2147483647 h 92"/>
              <a:gd name="T56" fmla="*/ 2147483647 w 89"/>
              <a:gd name="T57" fmla="*/ 2147483647 h 92"/>
              <a:gd name="T58" fmla="*/ 2147483647 w 89"/>
              <a:gd name="T59" fmla="*/ 2147483647 h 92"/>
              <a:gd name="T60" fmla="*/ 2147483647 w 89"/>
              <a:gd name="T61" fmla="*/ 2147483647 h 92"/>
              <a:gd name="T62" fmla="*/ 2147483647 w 89"/>
              <a:gd name="T63" fmla="*/ 2147483647 h 92"/>
              <a:gd name="T64" fmla="*/ 2147483647 w 89"/>
              <a:gd name="T65" fmla="*/ 2147483647 h 92"/>
              <a:gd name="T66" fmla="*/ 2147483647 w 89"/>
              <a:gd name="T67" fmla="*/ 2147483647 h 92"/>
              <a:gd name="T68" fmla="*/ 2147483647 w 89"/>
              <a:gd name="T69" fmla="*/ 2147483647 h 92"/>
              <a:gd name="T70" fmla="*/ 2147483647 w 89"/>
              <a:gd name="T71" fmla="*/ 2147483647 h 92"/>
              <a:gd name="T72" fmla="*/ 2147483647 w 89"/>
              <a:gd name="T73" fmla="*/ 2147483647 h 9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"/>
              <a:gd name="T112" fmla="*/ 0 h 92"/>
              <a:gd name="T113" fmla="*/ 89 w 89"/>
              <a:gd name="T114" fmla="*/ 92 h 9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" h="92">
                <a:moveTo>
                  <a:pt x="45" y="0"/>
                </a:moveTo>
                <a:cubicBezTo>
                  <a:pt x="40" y="0"/>
                  <a:pt x="35" y="5"/>
                  <a:pt x="35" y="11"/>
                </a:cubicBezTo>
                <a:cubicBezTo>
                  <a:pt x="35" y="16"/>
                  <a:pt x="40" y="21"/>
                  <a:pt x="45" y="21"/>
                </a:cubicBezTo>
                <a:cubicBezTo>
                  <a:pt x="51" y="21"/>
                  <a:pt x="56" y="16"/>
                  <a:pt x="56" y="11"/>
                </a:cubicBezTo>
                <a:cubicBezTo>
                  <a:pt x="56" y="5"/>
                  <a:pt x="51" y="0"/>
                  <a:pt x="45" y="0"/>
                </a:cubicBezTo>
                <a:close/>
                <a:moveTo>
                  <a:pt x="70" y="10"/>
                </a:moveTo>
                <a:cubicBezTo>
                  <a:pt x="65" y="10"/>
                  <a:pt x="61" y="14"/>
                  <a:pt x="61" y="18"/>
                </a:cubicBezTo>
                <a:cubicBezTo>
                  <a:pt x="61" y="23"/>
                  <a:pt x="65" y="27"/>
                  <a:pt x="70" y="27"/>
                </a:cubicBezTo>
                <a:cubicBezTo>
                  <a:pt x="74" y="27"/>
                  <a:pt x="78" y="23"/>
                  <a:pt x="78" y="18"/>
                </a:cubicBezTo>
                <a:cubicBezTo>
                  <a:pt x="78" y="14"/>
                  <a:pt x="74" y="10"/>
                  <a:pt x="70" y="10"/>
                </a:cubicBezTo>
                <a:close/>
                <a:moveTo>
                  <a:pt x="30" y="52"/>
                </a:moveTo>
                <a:cubicBezTo>
                  <a:pt x="30" y="55"/>
                  <a:pt x="30" y="55"/>
                  <a:pt x="3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2" y="85"/>
                  <a:pt x="32" y="85"/>
                  <a:pt x="32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2" y="59"/>
                  <a:pt x="22" y="59"/>
                  <a:pt x="22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7" y="85"/>
                  <a:pt x="17" y="85"/>
                  <a:pt x="17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1" y="55"/>
                  <a:pt x="11" y="55"/>
                  <a:pt x="11" y="55"/>
                </a:cubicBezTo>
                <a:cubicBezTo>
                  <a:pt x="10" y="43"/>
                  <a:pt x="10" y="43"/>
                  <a:pt x="10" y="43"/>
                </a:cubicBezTo>
                <a:cubicBezTo>
                  <a:pt x="4" y="53"/>
                  <a:pt x="4" y="53"/>
                  <a:pt x="4" y="53"/>
                </a:cubicBezTo>
                <a:cubicBezTo>
                  <a:pt x="0" y="50"/>
                  <a:pt x="0" y="50"/>
                  <a:pt x="0" y="50"/>
                </a:cubicBezTo>
                <a:cubicBezTo>
                  <a:pt x="10" y="28"/>
                  <a:pt x="10" y="28"/>
                  <a:pt x="10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21" y="35"/>
                  <a:pt x="21" y="35"/>
                  <a:pt x="21" y="35"/>
                </a:cubicBezTo>
                <a:cubicBezTo>
                  <a:pt x="26" y="28"/>
                  <a:pt x="26" y="28"/>
                  <a:pt x="26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33" y="24"/>
                  <a:pt x="33" y="24"/>
                  <a:pt x="33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3" y="25"/>
                  <a:pt x="43" y="25"/>
                  <a:pt x="43" y="25"/>
                </a:cubicBezTo>
                <a:cubicBezTo>
                  <a:pt x="44" y="27"/>
                  <a:pt x="44" y="27"/>
                  <a:pt x="44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9" y="44"/>
                  <a:pt x="49" y="44"/>
                  <a:pt x="49" y="44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5"/>
                  <a:pt x="48" y="25"/>
                  <a:pt x="48" y="25"/>
                </a:cubicBezTo>
                <a:cubicBezTo>
                  <a:pt x="47" y="24"/>
                  <a:pt x="47" y="24"/>
                  <a:pt x="47" y="24"/>
                </a:cubicBezTo>
                <a:cubicBezTo>
                  <a:pt x="58" y="24"/>
                  <a:pt x="58" y="24"/>
                  <a:pt x="58" y="24"/>
                </a:cubicBezTo>
                <a:cubicBezTo>
                  <a:pt x="59" y="28"/>
                  <a:pt x="59" y="28"/>
                  <a:pt x="59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70" y="35"/>
                  <a:pt x="70" y="35"/>
                  <a:pt x="70" y="35"/>
                </a:cubicBezTo>
                <a:cubicBezTo>
                  <a:pt x="75" y="28"/>
                  <a:pt x="75" y="28"/>
                  <a:pt x="75" y="28"/>
                </a:cubicBezTo>
                <a:cubicBezTo>
                  <a:pt x="80" y="28"/>
                  <a:pt x="80" y="28"/>
                  <a:pt x="80" y="28"/>
                </a:cubicBezTo>
                <a:cubicBezTo>
                  <a:pt x="89" y="48"/>
                  <a:pt x="89" y="48"/>
                  <a:pt x="89" y="48"/>
                </a:cubicBezTo>
                <a:cubicBezTo>
                  <a:pt x="85" y="51"/>
                  <a:pt x="85" y="51"/>
                  <a:pt x="85" y="5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55"/>
                  <a:pt x="79" y="55"/>
                  <a:pt x="79" y="55"/>
                </a:cubicBezTo>
                <a:cubicBezTo>
                  <a:pt x="79" y="55"/>
                  <a:pt x="79" y="55"/>
                  <a:pt x="79" y="55"/>
                </a:cubicBezTo>
                <a:cubicBezTo>
                  <a:pt x="80" y="85"/>
                  <a:pt x="80" y="85"/>
                  <a:pt x="80" y="85"/>
                </a:cubicBezTo>
                <a:cubicBezTo>
                  <a:pt x="72" y="85"/>
                  <a:pt x="72" y="85"/>
                  <a:pt x="72" y="85"/>
                </a:cubicBezTo>
                <a:cubicBezTo>
                  <a:pt x="71" y="59"/>
                  <a:pt x="71" y="59"/>
                  <a:pt x="71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85"/>
                  <a:pt x="66" y="85"/>
                  <a:pt x="66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60" y="55"/>
                  <a:pt x="60" y="55"/>
                  <a:pt x="60" y="55"/>
                </a:cubicBezTo>
                <a:cubicBezTo>
                  <a:pt x="60" y="53"/>
                  <a:pt x="60" y="53"/>
                  <a:pt x="60" y="53"/>
                </a:cubicBezTo>
                <a:cubicBezTo>
                  <a:pt x="57" y="55"/>
                  <a:pt x="57" y="55"/>
                  <a:pt x="57" y="55"/>
                </a:cubicBezTo>
                <a:cubicBezTo>
                  <a:pt x="58" y="92"/>
                  <a:pt x="58" y="92"/>
                  <a:pt x="58" y="92"/>
                </a:cubicBezTo>
                <a:cubicBezTo>
                  <a:pt x="49" y="92"/>
                  <a:pt x="49" y="92"/>
                  <a:pt x="49" y="92"/>
                </a:cubicBezTo>
                <a:cubicBezTo>
                  <a:pt x="47" y="61"/>
                  <a:pt x="47" y="61"/>
                  <a:pt x="47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2" y="92"/>
                  <a:pt x="42" y="92"/>
                  <a:pt x="42" y="92"/>
                </a:cubicBezTo>
                <a:cubicBezTo>
                  <a:pt x="32" y="92"/>
                  <a:pt x="32" y="92"/>
                  <a:pt x="32" y="92"/>
                </a:cubicBezTo>
                <a:cubicBezTo>
                  <a:pt x="34" y="55"/>
                  <a:pt x="34" y="55"/>
                  <a:pt x="34" y="55"/>
                </a:cubicBezTo>
                <a:cubicBezTo>
                  <a:pt x="30" y="52"/>
                  <a:pt x="30" y="52"/>
                  <a:pt x="30" y="52"/>
                </a:cubicBezTo>
                <a:close/>
                <a:moveTo>
                  <a:pt x="21" y="10"/>
                </a:moveTo>
                <a:cubicBezTo>
                  <a:pt x="16" y="10"/>
                  <a:pt x="13" y="14"/>
                  <a:pt x="13" y="18"/>
                </a:cubicBezTo>
                <a:cubicBezTo>
                  <a:pt x="13" y="23"/>
                  <a:pt x="16" y="27"/>
                  <a:pt x="21" y="27"/>
                </a:cubicBezTo>
                <a:cubicBezTo>
                  <a:pt x="25" y="27"/>
                  <a:pt x="29" y="23"/>
                  <a:pt x="29" y="18"/>
                </a:cubicBezTo>
                <a:cubicBezTo>
                  <a:pt x="29" y="14"/>
                  <a:pt x="25" y="10"/>
                  <a:pt x="21" y="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0" name="图标"/>
          <p:cNvSpPr>
            <a:spLocks noEditPoints="1" noChangeArrowheads="1"/>
          </p:cNvSpPr>
          <p:nvPr/>
        </p:nvSpPr>
        <p:spPr bwMode="auto">
          <a:xfrm>
            <a:off x="1514879" y="2329254"/>
            <a:ext cx="736290" cy="854457"/>
          </a:xfrm>
          <a:custGeom>
            <a:avLst/>
            <a:gdLst>
              <a:gd name="T0" fmla="*/ 2147483647 w 102"/>
              <a:gd name="T1" fmla="*/ 0 h 111"/>
              <a:gd name="T2" fmla="*/ 2147483647 w 102"/>
              <a:gd name="T3" fmla="*/ 2147483647 h 111"/>
              <a:gd name="T4" fmla="*/ 2147483647 w 102"/>
              <a:gd name="T5" fmla="*/ 2147483647 h 111"/>
              <a:gd name="T6" fmla="*/ 2147483647 w 102"/>
              <a:gd name="T7" fmla="*/ 2147483647 h 111"/>
              <a:gd name="T8" fmla="*/ 2147483647 w 102"/>
              <a:gd name="T9" fmla="*/ 0 h 111"/>
              <a:gd name="T10" fmla="*/ 2147483647 w 102"/>
              <a:gd name="T11" fmla="*/ 2147483647 h 111"/>
              <a:gd name="T12" fmla="*/ 2147483647 w 102"/>
              <a:gd name="T13" fmla="*/ 2147483647 h 111"/>
              <a:gd name="T14" fmla="*/ 2147483647 w 102"/>
              <a:gd name="T15" fmla="*/ 2147483647 h 111"/>
              <a:gd name="T16" fmla="*/ 2147483647 w 102"/>
              <a:gd name="T17" fmla="*/ 2147483647 h 111"/>
              <a:gd name="T18" fmla="*/ 2147483647 w 102"/>
              <a:gd name="T19" fmla="*/ 2147483647 h 111"/>
              <a:gd name="T20" fmla="*/ 2147483647 w 102"/>
              <a:gd name="T21" fmla="*/ 2147483647 h 111"/>
              <a:gd name="T22" fmla="*/ 2147483647 w 102"/>
              <a:gd name="T23" fmla="*/ 2147483647 h 111"/>
              <a:gd name="T24" fmla="*/ 0 w 102"/>
              <a:gd name="T25" fmla="*/ 2147483647 h 111"/>
              <a:gd name="T26" fmla="*/ 2147483647 w 102"/>
              <a:gd name="T27" fmla="*/ 2147483647 h 111"/>
              <a:gd name="T28" fmla="*/ 2147483647 w 102"/>
              <a:gd name="T29" fmla="*/ 2147483647 h 111"/>
              <a:gd name="T30" fmla="*/ 2147483647 w 102"/>
              <a:gd name="T31" fmla="*/ 2147483647 h 111"/>
              <a:gd name="T32" fmla="*/ 2147483647 w 102"/>
              <a:gd name="T33" fmla="*/ 2147483647 h 111"/>
              <a:gd name="T34" fmla="*/ 2147483647 w 102"/>
              <a:gd name="T35" fmla="*/ 2147483647 h 111"/>
              <a:gd name="T36" fmla="*/ 2147483647 w 102"/>
              <a:gd name="T37" fmla="*/ 2147483647 h 111"/>
              <a:gd name="T38" fmla="*/ 2147483647 w 102"/>
              <a:gd name="T39" fmla="*/ 2147483647 h 111"/>
              <a:gd name="T40" fmla="*/ 2147483647 w 102"/>
              <a:gd name="T41" fmla="*/ 2147483647 h 111"/>
              <a:gd name="T42" fmla="*/ 2147483647 w 102"/>
              <a:gd name="T43" fmla="*/ 2147483647 h 111"/>
              <a:gd name="T44" fmla="*/ 2147483647 w 102"/>
              <a:gd name="T45" fmla="*/ 2147483647 h 111"/>
              <a:gd name="T46" fmla="*/ 2147483647 w 102"/>
              <a:gd name="T47" fmla="*/ 2147483647 h 111"/>
              <a:gd name="T48" fmla="*/ 2147483647 w 102"/>
              <a:gd name="T49" fmla="*/ 2147483647 h 111"/>
              <a:gd name="T50" fmla="*/ 2147483647 w 102"/>
              <a:gd name="T51" fmla="*/ 2147483647 h 111"/>
              <a:gd name="T52" fmla="*/ 2147483647 w 102"/>
              <a:gd name="T53" fmla="*/ 2147483647 h 111"/>
              <a:gd name="T54" fmla="*/ 2147483647 w 102"/>
              <a:gd name="T55" fmla="*/ 2147483647 h 111"/>
              <a:gd name="T56" fmla="*/ 2147483647 w 102"/>
              <a:gd name="T57" fmla="*/ 2147483647 h 111"/>
              <a:gd name="T58" fmla="*/ 2147483647 w 102"/>
              <a:gd name="T59" fmla="*/ 2147483647 h 111"/>
              <a:gd name="T60" fmla="*/ 2147483647 w 102"/>
              <a:gd name="T61" fmla="*/ 2147483647 h 111"/>
              <a:gd name="T62" fmla="*/ 2147483647 w 102"/>
              <a:gd name="T63" fmla="*/ 2147483647 h 111"/>
              <a:gd name="T64" fmla="*/ 2147483647 w 102"/>
              <a:gd name="T65" fmla="*/ 2147483647 h 111"/>
              <a:gd name="T66" fmla="*/ 2147483647 w 102"/>
              <a:gd name="T67" fmla="*/ 2147483647 h 111"/>
              <a:gd name="T68" fmla="*/ 2147483647 w 102"/>
              <a:gd name="T69" fmla="*/ 2147483647 h 111"/>
              <a:gd name="T70" fmla="*/ 2147483647 w 102"/>
              <a:gd name="T71" fmla="*/ 2147483647 h 111"/>
              <a:gd name="T72" fmla="*/ 2147483647 w 102"/>
              <a:gd name="T73" fmla="*/ 2147483647 h 111"/>
              <a:gd name="T74" fmla="*/ 2147483647 w 102"/>
              <a:gd name="T75" fmla="*/ 2147483647 h 111"/>
              <a:gd name="T76" fmla="*/ 2147483647 w 102"/>
              <a:gd name="T77" fmla="*/ 2147483647 h 111"/>
              <a:gd name="T78" fmla="*/ 2147483647 w 102"/>
              <a:gd name="T79" fmla="*/ 2147483647 h 111"/>
              <a:gd name="T80" fmla="*/ 2147483647 w 102"/>
              <a:gd name="T81" fmla="*/ 2147483647 h 111"/>
              <a:gd name="T82" fmla="*/ 2147483647 w 102"/>
              <a:gd name="T83" fmla="*/ 2147483647 h 111"/>
              <a:gd name="T84" fmla="*/ 2147483647 w 102"/>
              <a:gd name="T85" fmla="*/ 2147483647 h 111"/>
              <a:gd name="T86" fmla="*/ 2147483647 w 102"/>
              <a:gd name="T87" fmla="*/ 2147483647 h 111"/>
              <a:gd name="T88" fmla="*/ 2147483647 w 102"/>
              <a:gd name="T89" fmla="*/ 2147483647 h 111"/>
              <a:gd name="T90" fmla="*/ 2147483647 w 102"/>
              <a:gd name="T91" fmla="*/ 2147483647 h 111"/>
              <a:gd name="T92" fmla="*/ 2147483647 w 102"/>
              <a:gd name="T93" fmla="*/ 2147483647 h 111"/>
              <a:gd name="T94" fmla="*/ 2147483647 w 102"/>
              <a:gd name="T95" fmla="*/ 2147483647 h 111"/>
              <a:gd name="T96" fmla="*/ 2147483647 w 102"/>
              <a:gd name="T97" fmla="*/ 2147483647 h 111"/>
              <a:gd name="T98" fmla="*/ 2147483647 w 102"/>
              <a:gd name="T99" fmla="*/ 2147483647 h 111"/>
              <a:gd name="T100" fmla="*/ 2147483647 w 102"/>
              <a:gd name="T101" fmla="*/ 2147483647 h 111"/>
              <a:gd name="T102" fmla="*/ 2147483647 w 102"/>
              <a:gd name="T103" fmla="*/ 2147483647 h 111"/>
              <a:gd name="T104" fmla="*/ 2147483647 w 102"/>
              <a:gd name="T105" fmla="*/ 2147483647 h 111"/>
              <a:gd name="T106" fmla="*/ 2147483647 w 102"/>
              <a:gd name="T107" fmla="*/ 2147483647 h 111"/>
              <a:gd name="T108" fmla="*/ 0 w 102"/>
              <a:gd name="T109" fmla="*/ 2147483647 h 111"/>
              <a:gd name="T110" fmla="*/ 2147483647 w 102"/>
              <a:gd name="T111" fmla="*/ 2147483647 h 111"/>
              <a:gd name="T112" fmla="*/ 2147483647 w 102"/>
              <a:gd name="T113" fmla="*/ 2147483647 h 111"/>
              <a:gd name="T114" fmla="*/ 2147483647 w 102"/>
              <a:gd name="T115" fmla="*/ 2147483647 h 111"/>
              <a:gd name="T116" fmla="*/ 2147483647 w 102"/>
              <a:gd name="T117" fmla="*/ 2147483647 h 111"/>
              <a:gd name="T118" fmla="*/ 2147483647 w 102"/>
              <a:gd name="T119" fmla="*/ 2147483647 h 111"/>
              <a:gd name="T120" fmla="*/ 2147483647 w 102"/>
              <a:gd name="T121" fmla="*/ 2147483647 h 111"/>
              <a:gd name="T122" fmla="*/ 2147483647 w 102"/>
              <a:gd name="T123" fmla="*/ 2147483647 h 1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2"/>
              <a:gd name="T187" fmla="*/ 0 h 111"/>
              <a:gd name="T188" fmla="*/ 102 w 102"/>
              <a:gd name="T189" fmla="*/ 111 h 11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2" h="111">
                <a:moveTo>
                  <a:pt x="52" y="0"/>
                </a:moveTo>
                <a:cubicBezTo>
                  <a:pt x="46" y="0"/>
                  <a:pt x="41" y="5"/>
                  <a:pt x="41" y="11"/>
                </a:cubicBezTo>
                <a:cubicBezTo>
                  <a:pt x="41" y="17"/>
                  <a:pt x="46" y="22"/>
                  <a:pt x="52" y="22"/>
                </a:cubicBezTo>
                <a:cubicBezTo>
                  <a:pt x="58" y="22"/>
                  <a:pt x="63" y="17"/>
                  <a:pt x="63" y="11"/>
                </a:cubicBezTo>
                <a:cubicBezTo>
                  <a:pt x="63" y="5"/>
                  <a:pt x="58" y="0"/>
                  <a:pt x="52" y="0"/>
                </a:cubicBezTo>
                <a:close/>
                <a:moveTo>
                  <a:pt x="6" y="81"/>
                </a:moveTo>
                <a:cubicBezTo>
                  <a:pt x="14" y="77"/>
                  <a:pt x="14" y="77"/>
                  <a:pt x="14" y="77"/>
                </a:cubicBezTo>
                <a:cubicBezTo>
                  <a:pt x="36" y="88"/>
                  <a:pt x="36" y="88"/>
                  <a:pt x="36" y="88"/>
                </a:cubicBezTo>
                <a:cubicBezTo>
                  <a:pt x="33" y="89"/>
                  <a:pt x="31" y="90"/>
                  <a:pt x="31" y="92"/>
                </a:cubicBezTo>
                <a:cubicBezTo>
                  <a:pt x="31" y="93"/>
                  <a:pt x="31" y="93"/>
                  <a:pt x="31" y="9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6" y="98"/>
                  <a:pt x="6" y="98"/>
                  <a:pt x="6" y="98"/>
                </a:cubicBezTo>
                <a:cubicBezTo>
                  <a:pt x="0" y="111"/>
                  <a:pt x="0" y="111"/>
                  <a:pt x="0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24" y="106"/>
                  <a:pt x="24" y="106"/>
                  <a:pt x="24" y="106"/>
                </a:cubicBezTo>
                <a:cubicBezTo>
                  <a:pt x="41" y="98"/>
                  <a:pt x="41" y="98"/>
                  <a:pt x="41" y="98"/>
                </a:cubicBezTo>
                <a:cubicBezTo>
                  <a:pt x="44" y="99"/>
                  <a:pt x="48" y="99"/>
                  <a:pt x="52" y="99"/>
                </a:cubicBezTo>
                <a:cubicBezTo>
                  <a:pt x="55" y="99"/>
                  <a:pt x="58" y="99"/>
                  <a:pt x="60" y="98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7" y="111"/>
                  <a:pt x="67" y="111"/>
                  <a:pt x="67" y="111"/>
                </a:cubicBezTo>
                <a:cubicBezTo>
                  <a:pt x="101" y="111"/>
                  <a:pt x="101" y="111"/>
                  <a:pt x="101" y="111"/>
                </a:cubicBezTo>
                <a:cubicBezTo>
                  <a:pt x="94" y="98"/>
                  <a:pt x="94" y="98"/>
                  <a:pt x="94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71" y="94"/>
                  <a:pt x="71" y="94"/>
                  <a:pt x="71" y="94"/>
                </a:cubicBezTo>
                <a:cubicBezTo>
                  <a:pt x="72" y="94"/>
                  <a:pt x="72" y="93"/>
                  <a:pt x="72" y="92"/>
                </a:cubicBezTo>
                <a:cubicBezTo>
                  <a:pt x="72" y="90"/>
                  <a:pt x="70" y="89"/>
                  <a:pt x="66" y="87"/>
                </a:cubicBezTo>
                <a:cubicBezTo>
                  <a:pt x="88" y="77"/>
                  <a:pt x="88" y="77"/>
                  <a:pt x="88" y="77"/>
                </a:cubicBezTo>
                <a:cubicBezTo>
                  <a:pt x="96" y="81"/>
                  <a:pt x="96" y="81"/>
                  <a:pt x="96" y="81"/>
                </a:cubicBezTo>
                <a:cubicBezTo>
                  <a:pt x="102" y="67"/>
                  <a:pt x="102" y="67"/>
                  <a:pt x="102" y="67"/>
                </a:cubicBezTo>
                <a:cubicBezTo>
                  <a:pt x="68" y="67"/>
                  <a:pt x="68" y="67"/>
                  <a:pt x="68" y="67"/>
                </a:cubicBezTo>
                <a:cubicBezTo>
                  <a:pt x="78" y="72"/>
                  <a:pt x="78" y="72"/>
                  <a:pt x="78" y="72"/>
                </a:cubicBezTo>
                <a:cubicBezTo>
                  <a:pt x="65" y="79"/>
                  <a:pt x="65" y="79"/>
                  <a:pt x="65" y="79"/>
                </a:cubicBezTo>
                <a:cubicBezTo>
                  <a:pt x="64" y="58"/>
                  <a:pt x="64" y="58"/>
                  <a:pt x="64" y="58"/>
                </a:cubicBezTo>
                <a:cubicBezTo>
                  <a:pt x="71" y="53"/>
                  <a:pt x="71" y="53"/>
                  <a:pt x="71" y="53"/>
                </a:cubicBezTo>
                <a:cubicBezTo>
                  <a:pt x="65" y="24"/>
                  <a:pt x="65" y="24"/>
                  <a:pt x="65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4" y="26"/>
                  <a:pt x="54" y="26"/>
                  <a:pt x="54" y="26"/>
                </a:cubicBezTo>
                <a:cubicBezTo>
                  <a:pt x="53" y="28"/>
                  <a:pt x="53" y="28"/>
                  <a:pt x="53" y="28"/>
                </a:cubicBezTo>
                <a:cubicBezTo>
                  <a:pt x="56" y="46"/>
                  <a:pt x="56" y="46"/>
                  <a:pt x="56" y="46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48" y="46"/>
                  <a:pt x="48" y="46"/>
                  <a:pt x="48" y="46"/>
                </a:cubicBezTo>
                <a:cubicBezTo>
                  <a:pt x="50" y="28"/>
                  <a:pt x="50" y="28"/>
                  <a:pt x="50" y="28"/>
                </a:cubicBezTo>
                <a:cubicBezTo>
                  <a:pt x="49" y="26"/>
                  <a:pt x="49" y="26"/>
                  <a:pt x="49" y="26"/>
                </a:cubicBezTo>
                <a:cubicBezTo>
                  <a:pt x="50" y="24"/>
                  <a:pt x="50" y="24"/>
                  <a:pt x="50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3" y="53"/>
                  <a:pt x="33" y="53"/>
                  <a:pt x="33" y="53"/>
                </a:cubicBezTo>
                <a:cubicBezTo>
                  <a:pt x="40" y="58"/>
                  <a:pt x="40" y="58"/>
                  <a:pt x="40" y="58"/>
                </a:cubicBezTo>
                <a:cubicBezTo>
                  <a:pt x="39" y="79"/>
                  <a:pt x="39" y="79"/>
                  <a:pt x="39" y="79"/>
                </a:cubicBezTo>
                <a:cubicBezTo>
                  <a:pt x="24" y="72"/>
                  <a:pt x="24" y="72"/>
                  <a:pt x="24" y="72"/>
                </a:cubicBezTo>
                <a:cubicBezTo>
                  <a:pt x="34" y="67"/>
                  <a:pt x="34" y="67"/>
                  <a:pt x="34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6" y="81"/>
                  <a:pt x="6" y="81"/>
                  <a:pt x="6" y="81"/>
                </a:cubicBezTo>
                <a:close/>
                <a:moveTo>
                  <a:pt x="52" y="85"/>
                </a:moveTo>
                <a:cubicBezTo>
                  <a:pt x="50" y="85"/>
                  <a:pt x="49" y="85"/>
                  <a:pt x="48" y="85"/>
                </a:cubicBezTo>
                <a:cubicBezTo>
                  <a:pt x="50" y="64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5" y="85"/>
                  <a:pt x="55" y="85"/>
                  <a:pt x="55" y="85"/>
                </a:cubicBezTo>
                <a:cubicBezTo>
                  <a:pt x="54" y="85"/>
                  <a:pt x="53" y="85"/>
                  <a:pt x="52" y="8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1" name="文本"/>
          <p:cNvSpPr/>
          <p:nvPr/>
        </p:nvSpPr>
        <p:spPr>
          <a:xfrm>
            <a:off x="856557" y="4984768"/>
            <a:ext cx="2052934" cy="1200329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2" name="文本"/>
          <p:cNvSpPr/>
          <p:nvPr/>
        </p:nvSpPr>
        <p:spPr>
          <a:xfrm>
            <a:off x="3644982" y="4984768"/>
            <a:ext cx="2052934" cy="1200329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3" name="文本"/>
          <p:cNvSpPr/>
          <p:nvPr/>
        </p:nvSpPr>
        <p:spPr>
          <a:xfrm>
            <a:off x="6433407" y="4984768"/>
            <a:ext cx="2052934" cy="1200329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4" name="文本"/>
          <p:cNvSpPr/>
          <p:nvPr/>
        </p:nvSpPr>
        <p:spPr>
          <a:xfrm>
            <a:off x="9221832" y="4984768"/>
            <a:ext cx="2052934" cy="1200329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6" name="文本"/>
          <p:cNvSpPr/>
          <p:nvPr/>
        </p:nvSpPr>
        <p:spPr>
          <a:xfrm>
            <a:off x="1136667" y="4341854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文本"/>
          <p:cNvSpPr/>
          <p:nvPr/>
        </p:nvSpPr>
        <p:spPr>
          <a:xfrm>
            <a:off x="3925092" y="4341854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8" name="文本"/>
          <p:cNvSpPr/>
          <p:nvPr/>
        </p:nvSpPr>
        <p:spPr>
          <a:xfrm>
            <a:off x="6713517" y="4341854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9" name="文本"/>
          <p:cNvSpPr/>
          <p:nvPr/>
        </p:nvSpPr>
        <p:spPr>
          <a:xfrm>
            <a:off x="9501942" y="4341854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8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0" grpId="0" animBg="1"/>
      <p:bldP spid="24" grpId="0" animBg="1"/>
      <p:bldP spid="25" grpId="0" animBg="1"/>
      <p:bldP spid="40" grpId="0" animBg="1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>
          <a:xfrm>
            <a:off x="1413712" y="2559259"/>
            <a:ext cx="2754000" cy="2754000"/>
          </a:xfrm>
          <a:prstGeom prst="ellipse">
            <a:avLst/>
          </a:prstGeom>
        </p:spPr>
      </p:pic>
      <p:sp>
        <p:nvSpPr>
          <p:cNvPr id="3" name="弧形"/>
          <p:cNvSpPr/>
          <p:nvPr/>
        </p:nvSpPr>
        <p:spPr>
          <a:xfrm>
            <a:off x="715041" y="1859958"/>
            <a:ext cx="4151972" cy="4151972"/>
          </a:xfrm>
          <a:prstGeom prst="arc">
            <a:avLst>
              <a:gd name="adj1" fmla="val 16200000"/>
              <a:gd name="adj2" fmla="val 9992812"/>
            </a:avLst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" name="椭圆"/>
          <p:cNvSpPr/>
          <p:nvPr/>
        </p:nvSpPr>
        <p:spPr>
          <a:xfrm>
            <a:off x="6099066" y="1914475"/>
            <a:ext cx="810842" cy="81084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" name="椭圆"/>
          <p:cNvSpPr/>
          <p:nvPr/>
        </p:nvSpPr>
        <p:spPr>
          <a:xfrm>
            <a:off x="6706489" y="2991841"/>
            <a:ext cx="810842" cy="81084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6" name="椭圆"/>
          <p:cNvSpPr/>
          <p:nvPr/>
        </p:nvSpPr>
        <p:spPr>
          <a:xfrm>
            <a:off x="6706489" y="4069206"/>
            <a:ext cx="810842" cy="81084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7" name="椭圆"/>
          <p:cNvSpPr/>
          <p:nvPr/>
        </p:nvSpPr>
        <p:spPr>
          <a:xfrm>
            <a:off x="6099066" y="5146572"/>
            <a:ext cx="810842" cy="81084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" name="椭圆"/>
          <p:cNvSpPr/>
          <p:nvPr/>
        </p:nvSpPr>
        <p:spPr>
          <a:xfrm>
            <a:off x="3901263" y="2065881"/>
            <a:ext cx="508031" cy="508031"/>
          </a:xfrm>
          <a:prstGeom prst="ellipse">
            <a:avLst/>
          </a:prstGeom>
          <a:solidFill>
            <a:schemeClr val="accent2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/>
                </a:solidFill>
                <a:latin typeface="+mn-ea"/>
              </a:rPr>
              <a:t>1</a:t>
            </a:r>
            <a:endParaRPr lang="zh-CN" altLang="en-US" sz="20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9" name="椭圆"/>
          <p:cNvSpPr/>
          <p:nvPr/>
        </p:nvSpPr>
        <p:spPr>
          <a:xfrm>
            <a:off x="3901263" y="5297978"/>
            <a:ext cx="508031" cy="508031"/>
          </a:xfrm>
          <a:prstGeom prst="ellipse">
            <a:avLst/>
          </a:prstGeom>
          <a:solidFill>
            <a:schemeClr val="accent2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/>
                </a:solidFill>
                <a:latin typeface="+mn-ea"/>
              </a:rPr>
              <a:t>4</a:t>
            </a:r>
            <a:endParaRPr lang="zh-CN" altLang="en-US" sz="20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0" name="椭圆"/>
          <p:cNvSpPr/>
          <p:nvPr/>
        </p:nvSpPr>
        <p:spPr>
          <a:xfrm>
            <a:off x="4559423" y="4220612"/>
            <a:ext cx="508031" cy="508031"/>
          </a:xfrm>
          <a:prstGeom prst="ellipse">
            <a:avLst/>
          </a:prstGeom>
          <a:solidFill>
            <a:schemeClr val="accent2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/>
                </a:solidFill>
                <a:latin typeface="+mn-ea"/>
              </a:rPr>
              <a:t>3</a:t>
            </a:r>
            <a:endParaRPr lang="zh-CN" altLang="en-US" sz="20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1" name="椭圆"/>
          <p:cNvSpPr/>
          <p:nvPr/>
        </p:nvSpPr>
        <p:spPr>
          <a:xfrm>
            <a:off x="4559423" y="3143247"/>
            <a:ext cx="508031" cy="508031"/>
          </a:xfrm>
          <a:prstGeom prst="ellipse">
            <a:avLst/>
          </a:prstGeom>
          <a:solidFill>
            <a:schemeClr val="accent2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/>
                </a:solidFill>
                <a:latin typeface="+mn-ea"/>
              </a:rPr>
              <a:t>2</a:t>
            </a:r>
            <a:endParaRPr lang="zh-CN" altLang="en-US" sz="20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7" name="图标"/>
          <p:cNvSpPr>
            <a:spLocks noChangeAspect="1" noEditPoints="1"/>
          </p:cNvSpPr>
          <p:nvPr/>
        </p:nvSpPr>
        <p:spPr bwMode="auto">
          <a:xfrm>
            <a:off x="6327892" y="5297977"/>
            <a:ext cx="353189" cy="482689"/>
          </a:xfrm>
          <a:custGeom>
            <a:avLst/>
            <a:gdLst>
              <a:gd name="T0" fmla="*/ 58 w 443"/>
              <a:gd name="T1" fmla="*/ 98 h 605"/>
              <a:gd name="T2" fmla="*/ 49 w 443"/>
              <a:gd name="T3" fmla="*/ 605 h 605"/>
              <a:gd name="T4" fmla="*/ 443 w 443"/>
              <a:gd name="T5" fmla="*/ 149 h 605"/>
              <a:gd name="T6" fmla="*/ 410 w 443"/>
              <a:gd name="T7" fmla="*/ 159 h 605"/>
              <a:gd name="T8" fmla="*/ 51 w 443"/>
              <a:gd name="T9" fmla="*/ 570 h 605"/>
              <a:gd name="T10" fmla="*/ 192 w 443"/>
              <a:gd name="T11" fmla="*/ 64 h 605"/>
              <a:gd name="T12" fmla="*/ 252 w 443"/>
              <a:gd name="T13" fmla="*/ 64 h 605"/>
              <a:gd name="T14" fmla="*/ 221 w 443"/>
              <a:gd name="T15" fmla="*/ 96 h 605"/>
              <a:gd name="T16" fmla="*/ 155 w 443"/>
              <a:gd name="T17" fmla="*/ 66 h 605"/>
              <a:gd name="T18" fmla="*/ 81 w 443"/>
              <a:gd name="T19" fmla="*/ 153 h 605"/>
              <a:gd name="T20" fmla="*/ 362 w 443"/>
              <a:gd name="T21" fmla="*/ 153 h 605"/>
              <a:gd name="T22" fmla="*/ 288 w 443"/>
              <a:gd name="T23" fmla="*/ 66 h 605"/>
              <a:gd name="T24" fmla="*/ 155 w 443"/>
              <a:gd name="T25" fmla="*/ 66 h 605"/>
              <a:gd name="T26" fmla="*/ 156 w 443"/>
              <a:gd name="T27" fmla="*/ 459 h 605"/>
              <a:gd name="T28" fmla="*/ 107 w 443"/>
              <a:gd name="T29" fmla="*/ 473 h 605"/>
              <a:gd name="T30" fmla="*/ 97 w 443"/>
              <a:gd name="T31" fmla="*/ 484 h 605"/>
              <a:gd name="T32" fmla="*/ 156 w 443"/>
              <a:gd name="T33" fmla="*/ 489 h 605"/>
              <a:gd name="T34" fmla="*/ 94 w 443"/>
              <a:gd name="T35" fmla="*/ 519 h 605"/>
              <a:gd name="T36" fmla="*/ 172 w 443"/>
              <a:gd name="T37" fmla="*/ 481 h 605"/>
              <a:gd name="T38" fmla="*/ 172 w 443"/>
              <a:gd name="T39" fmla="*/ 456 h 605"/>
              <a:gd name="T40" fmla="*/ 78 w 443"/>
              <a:gd name="T41" fmla="*/ 461 h 605"/>
              <a:gd name="T42" fmla="*/ 152 w 443"/>
              <a:gd name="T43" fmla="*/ 539 h 605"/>
              <a:gd name="T44" fmla="*/ 152 w 443"/>
              <a:gd name="T45" fmla="*/ 237 h 605"/>
              <a:gd name="T46" fmla="*/ 107 w 443"/>
              <a:gd name="T47" fmla="*/ 251 h 605"/>
              <a:gd name="T48" fmla="*/ 123 w 443"/>
              <a:gd name="T49" fmla="*/ 291 h 605"/>
              <a:gd name="T50" fmla="*/ 94 w 443"/>
              <a:gd name="T51" fmla="*/ 302 h 605"/>
              <a:gd name="T52" fmla="*/ 152 w 443"/>
              <a:gd name="T53" fmla="*/ 222 h 605"/>
              <a:gd name="T54" fmla="*/ 78 w 443"/>
              <a:gd name="T55" fmla="*/ 300 h 605"/>
              <a:gd name="T56" fmla="*/ 171 w 443"/>
              <a:gd name="T57" fmla="*/ 255 h 605"/>
              <a:gd name="T58" fmla="*/ 170 w 443"/>
              <a:gd name="T59" fmla="*/ 234 h 605"/>
              <a:gd name="T60" fmla="*/ 156 w 443"/>
              <a:gd name="T61" fmla="*/ 357 h 605"/>
              <a:gd name="T62" fmla="*/ 97 w 443"/>
              <a:gd name="T63" fmla="*/ 372 h 605"/>
              <a:gd name="T64" fmla="*/ 156 w 443"/>
              <a:gd name="T65" fmla="*/ 412 h 605"/>
              <a:gd name="T66" fmla="*/ 171 w 443"/>
              <a:gd name="T67" fmla="*/ 345 h 605"/>
              <a:gd name="T68" fmla="*/ 78 w 443"/>
              <a:gd name="T69" fmla="*/ 349 h 605"/>
              <a:gd name="T70" fmla="*/ 156 w 443"/>
              <a:gd name="T71" fmla="*/ 427 h 605"/>
              <a:gd name="T72" fmla="*/ 205 w 443"/>
              <a:gd name="T73" fmla="*/ 330 h 605"/>
              <a:gd name="T74" fmla="*/ 232 w 443"/>
              <a:gd name="T75" fmla="*/ 513 h 605"/>
              <a:gd name="T76" fmla="*/ 356 w 443"/>
              <a:gd name="T77" fmla="*/ 475 h 605"/>
              <a:gd name="T78" fmla="*/ 227 w 443"/>
              <a:gd name="T79" fmla="*/ 508 h 605"/>
              <a:gd name="T80" fmla="*/ 356 w 443"/>
              <a:gd name="T81" fmla="*/ 360 h 605"/>
              <a:gd name="T82" fmla="*/ 227 w 443"/>
              <a:gd name="T83" fmla="*/ 291 h 605"/>
              <a:gd name="T84" fmla="*/ 227 w 443"/>
              <a:gd name="T85" fmla="*/ 25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3" h="605">
                <a:moveTo>
                  <a:pt x="34" y="159"/>
                </a:moveTo>
                <a:cubicBezTo>
                  <a:pt x="34" y="142"/>
                  <a:pt x="42" y="134"/>
                  <a:pt x="58" y="133"/>
                </a:cubicBezTo>
                <a:lnTo>
                  <a:pt x="58" y="98"/>
                </a:lnTo>
                <a:cubicBezTo>
                  <a:pt x="27" y="99"/>
                  <a:pt x="0" y="118"/>
                  <a:pt x="0" y="149"/>
                </a:cubicBezTo>
                <a:lnTo>
                  <a:pt x="0" y="556"/>
                </a:lnTo>
                <a:cubicBezTo>
                  <a:pt x="0" y="581"/>
                  <a:pt x="24" y="605"/>
                  <a:pt x="49" y="605"/>
                </a:cubicBezTo>
                <a:lnTo>
                  <a:pt x="394" y="605"/>
                </a:lnTo>
                <a:cubicBezTo>
                  <a:pt x="419" y="605"/>
                  <a:pt x="443" y="581"/>
                  <a:pt x="443" y="556"/>
                </a:cubicBezTo>
                <a:lnTo>
                  <a:pt x="443" y="149"/>
                </a:lnTo>
                <a:cubicBezTo>
                  <a:pt x="443" y="118"/>
                  <a:pt x="416" y="99"/>
                  <a:pt x="385" y="98"/>
                </a:cubicBezTo>
                <a:lnTo>
                  <a:pt x="385" y="133"/>
                </a:lnTo>
                <a:cubicBezTo>
                  <a:pt x="402" y="134"/>
                  <a:pt x="410" y="142"/>
                  <a:pt x="410" y="159"/>
                </a:cubicBezTo>
                <a:lnTo>
                  <a:pt x="410" y="545"/>
                </a:lnTo>
                <a:cubicBezTo>
                  <a:pt x="410" y="557"/>
                  <a:pt x="404" y="570"/>
                  <a:pt x="393" y="570"/>
                </a:cubicBezTo>
                <a:lnTo>
                  <a:pt x="51" y="570"/>
                </a:lnTo>
                <a:cubicBezTo>
                  <a:pt x="37" y="570"/>
                  <a:pt x="34" y="556"/>
                  <a:pt x="34" y="542"/>
                </a:cubicBezTo>
                <a:lnTo>
                  <a:pt x="34" y="159"/>
                </a:lnTo>
                <a:close/>
                <a:moveTo>
                  <a:pt x="192" y="64"/>
                </a:moveTo>
                <a:cubicBezTo>
                  <a:pt x="192" y="50"/>
                  <a:pt x="205" y="37"/>
                  <a:pt x="219" y="37"/>
                </a:cubicBezTo>
                <a:lnTo>
                  <a:pt x="224" y="37"/>
                </a:lnTo>
                <a:cubicBezTo>
                  <a:pt x="238" y="37"/>
                  <a:pt x="252" y="50"/>
                  <a:pt x="252" y="64"/>
                </a:cubicBezTo>
                <a:lnTo>
                  <a:pt x="252" y="67"/>
                </a:lnTo>
                <a:cubicBezTo>
                  <a:pt x="252" y="83"/>
                  <a:pt x="238" y="96"/>
                  <a:pt x="222" y="96"/>
                </a:cubicBezTo>
                <a:lnTo>
                  <a:pt x="221" y="96"/>
                </a:lnTo>
                <a:cubicBezTo>
                  <a:pt x="205" y="96"/>
                  <a:pt x="192" y="83"/>
                  <a:pt x="192" y="67"/>
                </a:cubicBezTo>
                <a:lnTo>
                  <a:pt x="192" y="64"/>
                </a:lnTo>
                <a:close/>
                <a:moveTo>
                  <a:pt x="155" y="66"/>
                </a:moveTo>
                <a:lnTo>
                  <a:pt x="106" y="66"/>
                </a:lnTo>
                <a:cubicBezTo>
                  <a:pt x="89" y="66"/>
                  <a:pt x="81" y="74"/>
                  <a:pt x="81" y="90"/>
                </a:cubicBezTo>
                <a:lnTo>
                  <a:pt x="81" y="153"/>
                </a:lnTo>
                <a:cubicBezTo>
                  <a:pt x="81" y="164"/>
                  <a:pt x="88" y="175"/>
                  <a:pt x="98" y="175"/>
                </a:cubicBezTo>
                <a:lnTo>
                  <a:pt x="345" y="175"/>
                </a:lnTo>
                <a:cubicBezTo>
                  <a:pt x="355" y="175"/>
                  <a:pt x="362" y="164"/>
                  <a:pt x="362" y="153"/>
                </a:cubicBezTo>
                <a:lnTo>
                  <a:pt x="362" y="90"/>
                </a:lnTo>
                <a:cubicBezTo>
                  <a:pt x="362" y="74"/>
                  <a:pt x="354" y="66"/>
                  <a:pt x="337" y="66"/>
                </a:cubicBezTo>
                <a:lnTo>
                  <a:pt x="288" y="66"/>
                </a:lnTo>
                <a:cubicBezTo>
                  <a:pt x="288" y="32"/>
                  <a:pt x="260" y="0"/>
                  <a:pt x="227" y="0"/>
                </a:cubicBezTo>
                <a:lnTo>
                  <a:pt x="216" y="0"/>
                </a:lnTo>
                <a:cubicBezTo>
                  <a:pt x="184" y="0"/>
                  <a:pt x="155" y="32"/>
                  <a:pt x="155" y="66"/>
                </a:cubicBezTo>
                <a:close/>
                <a:moveTo>
                  <a:pt x="94" y="464"/>
                </a:moveTo>
                <a:cubicBezTo>
                  <a:pt x="94" y="460"/>
                  <a:pt x="95" y="459"/>
                  <a:pt x="98" y="459"/>
                </a:cubicBezTo>
                <a:lnTo>
                  <a:pt x="156" y="459"/>
                </a:lnTo>
                <a:lnTo>
                  <a:pt x="156" y="464"/>
                </a:lnTo>
                <a:cubicBezTo>
                  <a:pt x="156" y="469"/>
                  <a:pt x="132" y="483"/>
                  <a:pt x="127" y="485"/>
                </a:cubicBezTo>
                <a:cubicBezTo>
                  <a:pt x="123" y="482"/>
                  <a:pt x="114" y="473"/>
                  <a:pt x="107" y="473"/>
                </a:cubicBezTo>
                <a:lnTo>
                  <a:pt x="106" y="473"/>
                </a:lnTo>
                <a:cubicBezTo>
                  <a:pt x="102" y="473"/>
                  <a:pt x="97" y="479"/>
                  <a:pt x="97" y="482"/>
                </a:cubicBezTo>
                <a:lnTo>
                  <a:pt x="97" y="484"/>
                </a:lnTo>
                <a:cubicBezTo>
                  <a:pt x="97" y="488"/>
                  <a:pt x="118" y="511"/>
                  <a:pt x="123" y="511"/>
                </a:cubicBezTo>
                <a:lnTo>
                  <a:pt x="124" y="511"/>
                </a:lnTo>
                <a:cubicBezTo>
                  <a:pt x="128" y="511"/>
                  <a:pt x="152" y="492"/>
                  <a:pt x="156" y="489"/>
                </a:cubicBezTo>
                <a:cubicBezTo>
                  <a:pt x="156" y="497"/>
                  <a:pt x="160" y="524"/>
                  <a:pt x="152" y="524"/>
                </a:cubicBezTo>
                <a:lnTo>
                  <a:pt x="98" y="524"/>
                </a:lnTo>
                <a:cubicBezTo>
                  <a:pt x="95" y="524"/>
                  <a:pt x="94" y="523"/>
                  <a:pt x="94" y="519"/>
                </a:cubicBezTo>
                <a:lnTo>
                  <a:pt x="94" y="464"/>
                </a:lnTo>
                <a:close/>
                <a:moveTo>
                  <a:pt x="152" y="539"/>
                </a:moveTo>
                <a:cubicBezTo>
                  <a:pt x="181" y="539"/>
                  <a:pt x="170" y="508"/>
                  <a:pt x="172" y="481"/>
                </a:cubicBezTo>
                <a:cubicBezTo>
                  <a:pt x="173" y="467"/>
                  <a:pt x="207" y="455"/>
                  <a:pt x="210" y="443"/>
                </a:cubicBezTo>
                <a:lnTo>
                  <a:pt x="206" y="443"/>
                </a:lnTo>
                <a:cubicBezTo>
                  <a:pt x="195" y="443"/>
                  <a:pt x="179" y="452"/>
                  <a:pt x="172" y="456"/>
                </a:cubicBezTo>
                <a:cubicBezTo>
                  <a:pt x="168" y="451"/>
                  <a:pt x="164" y="444"/>
                  <a:pt x="155" y="444"/>
                </a:cubicBezTo>
                <a:lnTo>
                  <a:pt x="95" y="444"/>
                </a:lnTo>
                <a:cubicBezTo>
                  <a:pt x="86" y="444"/>
                  <a:pt x="78" y="452"/>
                  <a:pt x="78" y="461"/>
                </a:cubicBezTo>
                <a:lnTo>
                  <a:pt x="78" y="522"/>
                </a:lnTo>
                <a:cubicBezTo>
                  <a:pt x="78" y="533"/>
                  <a:pt x="87" y="539"/>
                  <a:pt x="98" y="539"/>
                </a:cubicBezTo>
                <a:lnTo>
                  <a:pt x="152" y="539"/>
                </a:lnTo>
                <a:close/>
                <a:moveTo>
                  <a:pt x="94" y="242"/>
                </a:moveTo>
                <a:cubicBezTo>
                  <a:pt x="94" y="238"/>
                  <a:pt x="95" y="237"/>
                  <a:pt x="98" y="237"/>
                </a:cubicBezTo>
                <a:lnTo>
                  <a:pt x="152" y="237"/>
                </a:lnTo>
                <a:cubicBezTo>
                  <a:pt x="155" y="237"/>
                  <a:pt x="156" y="238"/>
                  <a:pt x="156" y="242"/>
                </a:cubicBezTo>
                <a:cubicBezTo>
                  <a:pt x="156" y="246"/>
                  <a:pt x="130" y="263"/>
                  <a:pt x="127" y="263"/>
                </a:cubicBezTo>
                <a:cubicBezTo>
                  <a:pt x="124" y="263"/>
                  <a:pt x="116" y="251"/>
                  <a:pt x="107" y="251"/>
                </a:cubicBezTo>
                <a:cubicBezTo>
                  <a:pt x="103" y="251"/>
                  <a:pt x="97" y="256"/>
                  <a:pt x="97" y="260"/>
                </a:cubicBezTo>
                <a:lnTo>
                  <a:pt x="97" y="262"/>
                </a:lnTo>
                <a:cubicBezTo>
                  <a:pt x="97" y="268"/>
                  <a:pt x="118" y="288"/>
                  <a:pt x="123" y="291"/>
                </a:cubicBezTo>
                <a:lnTo>
                  <a:pt x="156" y="266"/>
                </a:lnTo>
                <a:lnTo>
                  <a:pt x="156" y="302"/>
                </a:lnTo>
                <a:lnTo>
                  <a:pt x="94" y="302"/>
                </a:lnTo>
                <a:lnTo>
                  <a:pt x="94" y="242"/>
                </a:lnTo>
                <a:close/>
                <a:moveTo>
                  <a:pt x="170" y="234"/>
                </a:moveTo>
                <a:cubicBezTo>
                  <a:pt x="168" y="226"/>
                  <a:pt x="162" y="222"/>
                  <a:pt x="152" y="222"/>
                </a:cubicBezTo>
                <a:lnTo>
                  <a:pt x="98" y="222"/>
                </a:lnTo>
                <a:cubicBezTo>
                  <a:pt x="87" y="222"/>
                  <a:pt x="78" y="229"/>
                  <a:pt x="78" y="239"/>
                </a:cubicBezTo>
                <a:lnTo>
                  <a:pt x="78" y="300"/>
                </a:lnTo>
                <a:cubicBezTo>
                  <a:pt x="78" y="309"/>
                  <a:pt x="86" y="317"/>
                  <a:pt x="95" y="317"/>
                </a:cubicBezTo>
                <a:lnTo>
                  <a:pt x="155" y="317"/>
                </a:lnTo>
                <a:cubicBezTo>
                  <a:pt x="179" y="317"/>
                  <a:pt x="172" y="279"/>
                  <a:pt x="171" y="255"/>
                </a:cubicBezTo>
                <a:lnTo>
                  <a:pt x="210" y="222"/>
                </a:lnTo>
                <a:cubicBezTo>
                  <a:pt x="210" y="222"/>
                  <a:pt x="207" y="221"/>
                  <a:pt x="207" y="221"/>
                </a:cubicBezTo>
                <a:cubicBezTo>
                  <a:pt x="192" y="221"/>
                  <a:pt x="180" y="234"/>
                  <a:pt x="170" y="234"/>
                </a:cubicBezTo>
                <a:close/>
                <a:moveTo>
                  <a:pt x="94" y="349"/>
                </a:moveTo>
                <a:lnTo>
                  <a:pt x="156" y="349"/>
                </a:lnTo>
                <a:lnTo>
                  <a:pt x="156" y="357"/>
                </a:lnTo>
                <a:lnTo>
                  <a:pt x="127" y="375"/>
                </a:lnTo>
                <a:lnTo>
                  <a:pt x="108" y="361"/>
                </a:lnTo>
                <a:cubicBezTo>
                  <a:pt x="103" y="364"/>
                  <a:pt x="97" y="365"/>
                  <a:pt x="97" y="372"/>
                </a:cubicBezTo>
                <a:cubicBezTo>
                  <a:pt x="97" y="377"/>
                  <a:pt x="118" y="401"/>
                  <a:pt x="123" y="401"/>
                </a:cubicBezTo>
                <a:cubicBezTo>
                  <a:pt x="130" y="401"/>
                  <a:pt x="148" y="380"/>
                  <a:pt x="156" y="378"/>
                </a:cubicBezTo>
                <a:lnTo>
                  <a:pt x="156" y="412"/>
                </a:lnTo>
                <a:lnTo>
                  <a:pt x="94" y="412"/>
                </a:lnTo>
                <a:lnTo>
                  <a:pt x="94" y="349"/>
                </a:lnTo>
                <a:close/>
                <a:moveTo>
                  <a:pt x="171" y="345"/>
                </a:moveTo>
                <a:cubicBezTo>
                  <a:pt x="169" y="340"/>
                  <a:pt x="165" y="334"/>
                  <a:pt x="156" y="334"/>
                </a:cubicBezTo>
                <a:lnTo>
                  <a:pt x="94" y="334"/>
                </a:lnTo>
                <a:cubicBezTo>
                  <a:pt x="86" y="334"/>
                  <a:pt x="78" y="341"/>
                  <a:pt x="78" y="349"/>
                </a:cubicBezTo>
                <a:lnTo>
                  <a:pt x="78" y="412"/>
                </a:lnTo>
                <a:cubicBezTo>
                  <a:pt x="78" y="420"/>
                  <a:pt x="86" y="427"/>
                  <a:pt x="94" y="427"/>
                </a:cubicBezTo>
                <a:lnTo>
                  <a:pt x="156" y="427"/>
                </a:lnTo>
                <a:cubicBezTo>
                  <a:pt x="179" y="427"/>
                  <a:pt x="172" y="388"/>
                  <a:pt x="171" y="365"/>
                </a:cubicBezTo>
                <a:lnTo>
                  <a:pt x="210" y="333"/>
                </a:lnTo>
                <a:lnTo>
                  <a:pt x="205" y="330"/>
                </a:lnTo>
                <a:lnTo>
                  <a:pt x="171" y="345"/>
                </a:lnTo>
                <a:close/>
                <a:moveTo>
                  <a:pt x="227" y="508"/>
                </a:moveTo>
                <a:cubicBezTo>
                  <a:pt x="227" y="512"/>
                  <a:pt x="228" y="513"/>
                  <a:pt x="232" y="513"/>
                </a:cubicBezTo>
                <a:lnTo>
                  <a:pt x="351" y="513"/>
                </a:lnTo>
                <a:cubicBezTo>
                  <a:pt x="355" y="513"/>
                  <a:pt x="356" y="512"/>
                  <a:pt x="356" y="508"/>
                </a:cubicBezTo>
                <a:lnTo>
                  <a:pt x="356" y="475"/>
                </a:lnTo>
                <a:cubicBezTo>
                  <a:pt x="356" y="471"/>
                  <a:pt x="355" y="470"/>
                  <a:pt x="351" y="470"/>
                </a:cubicBezTo>
                <a:lnTo>
                  <a:pt x="227" y="470"/>
                </a:lnTo>
                <a:lnTo>
                  <a:pt x="227" y="508"/>
                </a:lnTo>
                <a:close/>
                <a:moveTo>
                  <a:pt x="227" y="401"/>
                </a:moveTo>
                <a:lnTo>
                  <a:pt x="356" y="401"/>
                </a:lnTo>
                <a:lnTo>
                  <a:pt x="356" y="360"/>
                </a:lnTo>
                <a:lnTo>
                  <a:pt x="227" y="360"/>
                </a:lnTo>
                <a:lnTo>
                  <a:pt x="227" y="401"/>
                </a:lnTo>
                <a:close/>
                <a:moveTo>
                  <a:pt x="227" y="291"/>
                </a:moveTo>
                <a:lnTo>
                  <a:pt x="321" y="291"/>
                </a:lnTo>
                <a:lnTo>
                  <a:pt x="321" y="250"/>
                </a:lnTo>
                <a:lnTo>
                  <a:pt x="227" y="250"/>
                </a:lnTo>
                <a:lnTo>
                  <a:pt x="227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8" name="图标"/>
          <p:cNvSpPr>
            <a:spLocks noChangeAspect="1" noEditPoints="1"/>
          </p:cNvSpPr>
          <p:nvPr/>
        </p:nvSpPr>
        <p:spPr bwMode="auto">
          <a:xfrm>
            <a:off x="6363904" y="2065882"/>
            <a:ext cx="352977" cy="42667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9" name="图标"/>
          <p:cNvSpPr>
            <a:spLocks noEditPoints="1"/>
          </p:cNvSpPr>
          <p:nvPr/>
        </p:nvSpPr>
        <p:spPr bwMode="auto">
          <a:xfrm>
            <a:off x="6919993" y="3184593"/>
            <a:ext cx="448041" cy="451461"/>
          </a:xfrm>
          <a:custGeom>
            <a:avLst/>
            <a:gdLst>
              <a:gd name="T0" fmla="*/ 125 w 131"/>
              <a:gd name="T1" fmla="*/ 73 h 132"/>
              <a:gd name="T2" fmla="*/ 82 w 131"/>
              <a:gd name="T3" fmla="*/ 91 h 132"/>
              <a:gd name="T4" fmla="*/ 81 w 131"/>
              <a:gd name="T5" fmla="*/ 93 h 132"/>
              <a:gd name="T6" fmla="*/ 101 w 131"/>
              <a:gd name="T7" fmla="*/ 107 h 132"/>
              <a:gd name="T8" fmla="*/ 129 w 131"/>
              <a:gd name="T9" fmla="*/ 61 h 132"/>
              <a:gd name="T10" fmla="*/ 110 w 131"/>
              <a:gd name="T11" fmla="*/ 53 h 132"/>
              <a:gd name="T12" fmla="*/ 127 w 131"/>
              <a:gd name="T13" fmla="*/ 71 h 132"/>
              <a:gd name="T14" fmla="*/ 129 w 131"/>
              <a:gd name="T15" fmla="*/ 61 h 132"/>
              <a:gd name="T16" fmla="*/ 24 w 131"/>
              <a:gd name="T17" fmla="*/ 30 h 132"/>
              <a:gd name="T18" fmla="*/ 24 w 131"/>
              <a:gd name="T19" fmla="*/ 38 h 132"/>
              <a:gd name="T20" fmla="*/ 97 w 131"/>
              <a:gd name="T21" fmla="*/ 34 h 132"/>
              <a:gd name="T22" fmla="*/ 97 w 131"/>
              <a:gd name="T23" fmla="*/ 51 h 132"/>
              <a:gd name="T24" fmla="*/ 24 w 131"/>
              <a:gd name="T25" fmla="*/ 47 h 132"/>
              <a:gd name="T26" fmla="*/ 24 w 131"/>
              <a:gd name="T27" fmla="*/ 55 h 132"/>
              <a:gd name="T28" fmla="*/ 97 w 131"/>
              <a:gd name="T29" fmla="*/ 51 h 132"/>
              <a:gd name="T30" fmla="*/ 24 w 131"/>
              <a:gd name="T31" fmla="*/ 64 h 132"/>
              <a:gd name="T32" fmla="*/ 24 w 131"/>
              <a:gd name="T33" fmla="*/ 72 h 132"/>
              <a:gd name="T34" fmla="*/ 79 w 131"/>
              <a:gd name="T35" fmla="*/ 68 h 132"/>
              <a:gd name="T36" fmla="*/ 75 w 131"/>
              <a:gd name="T37" fmla="*/ 81 h 132"/>
              <a:gd name="T38" fmla="*/ 20 w 131"/>
              <a:gd name="T39" fmla="*/ 85 h 132"/>
              <a:gd name="T40" fmla="*/ 75 w 131"/>
              <a:gd name="T41" fmla="*/ 89 h 132"/>
              <a:gd name="T42" fmla="*/ 75 w 131"/>
              <a:gd name="T43" fmla="*/ 81 h 132"/>
              <a:gd name="T44" fmla="*/ 95 w 131"/>
              <a:gd name="T45" fmla="*/ 124 h 132"/>
              <a:gd name="T46" fmla="*/ 69 w 131"/>
              <a:gd name="T47" fmla="*/ 119 h 132"/>
              <a:gd name="T48" fmla="*/ 8 w 131"/>
              <a:gd name="T49" fmla="*/ 98 h 132"/>
              <a:gd name="T50" fmla="*/ 21 w 131"/>
              <a:gd name="T51" fmla="*/ 8 h 132"/>
              <a:gd name="T52" fmla="*/ 108 w 131"/>
              <a:gd name="T53" fmla="*/ 21 h 132"/>
              <a:gd name="T54" fmla="*/ 113 w 131"/>
              <a:gd name="T55" fmla="*/ 49 h 132"/>
              <a:gd name="T56" fmla="*/ 116 w 131"/>
              <a:gd name="T57" fmla="*/ 21 h 132"/>
              <a:gd name="T58" fmla="*/ 21 w 131"/>
              <a:gd name="T59" fmla="*/ 0 h 132"/>
              <a:gd name="T60" fmla="*/ 0 w 131"/>
              <a:gd name="T61" fmla="*/ 102 h 132"/>
              <a:gd name="T62" fmla="*/ 0 w 131"/>
              <a:gd name="T63" fmla="*/ 103 h 132"/>
              <a:gd name="T64" fmla="*/ 1 w 131"/>
              <a:gd name="T65" fmla="*/ 104 h 132"/>
              <a:gd name="T66" fmla="*/ 2 w 131"/>
              <a:gd name="T67" fmla="*/ 105 h 132"/>
              <a:gd name="T68" fmla="*/ 63 w 131"/>
              <a:gd name="T69" fmla="*/ 132 h 132"/>
              <a:gd name="T70" fmla="*/ 65 w 131"/>
              <a:gd name="T71" fmla="*/ 132 h 132"/>
              <a:gd name="T72" fmla="*/ 95 w 131"/>
              <a:gd name="T73" fmla="*/ 132 h 132"/>
              <a:gd name="T74" fmla="*/ 116 w 131"/>
              <a:gd name="T75" fmla="*/ 89 h 132"/>
              <a:gd name="T76" fmla="*/ 108 w 131"/>
              <a:gd name="T77" fmla="*/ 11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" h="132">
                <a:moveTo>
                  <a:pt x="106" y="59"/>
                </a:moveTo>
                <a:cubicBezTo>
                  <a:pt x="125" y="73"/>
                  <a:pt x="125" y="73"/>
                  <a:pt x="125" y="73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82" y="91"/>
                  <a:pt x="82" y="91"/>
                  <a:pt x="82" y="91"/>
                </a:cubicBezTo>
                <a:lnTo>
                  <a:pt x="106" y="59"/>
                </a:lnTo>
                <a:close/>
                <a:moveTo>
                  <a:pt x="81" y="93"/>
                </a:moveTo>
                <a:cubicBezTo>
                  <a:pt x="82" y="112"/>
                  <a:pt x="82" y="112"/>
                  <a:pt x="82" y="112"/>
                </a:cubicBezTo>
                <a:cubicBezTo>
                  <a:pt x="101" y="107"/>
                  <a:pt x="101" y="107"/>
                  <a:pt x="101" y="107"/>
                </a:cubicBezTo>
                <a:lnTo>
                  <a:pt x="81" y="93"/>
                </a:lnTo>
                <a:close/>
                <a:moveTo>
                  <a:pt x="129" y="61"/>
                </a:moveTo>
                <a:cubicBezTo>
                  <a:pt x="116" y="52"/>
                  <a:pt x="116" y="52"/>
                  <a:pt x="116" y="52"/>
                </a:cubicBezTo>
                <a:cubicBezTo>
                  <a:pt x="114" y="50"/>
                  <a:pt x="111" y="51"/>
                  <a:pt x="110" y="53"/>
                </a:cubicBezTo>
                <a:cubicBezTo>
                  <a:pt x="110" y="53"/>
                  <a:pt x="107" y="57"/>
                  <a:pt x="107" y="57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1"/>
                  <a:pt x="129" y="67"/>
                  <a:pt x="130" y="67"/>
                </a:cubicBezTo>
                <a:cubicBezTo>
                  <a:pt x="131" y="65"/>
                  <a:pt x="131" y="62"/>
                  <a:pt x="129" y="61"/>
                </a:cubicBezTo>
                <a:close/>
                <a:moveTo>
                  <a:pt x="93" y="30"/>
                </a:moveTo>
                <a:cubicBezTo>
                  <a:pt x="24" y="30"/>
                  <a:pt x="24" y="30"/>
                  <a:pt x="24" y="30"/>
                </a:cubicBezTo>
                <a:cubicBezTo>
                  <a:pt x="22" y="30"/>
                  <a:pt x="20" y="32"/>
                  <a:pt x="20" y="34"/>
                </a:cubicBezTo>
                <a:cubicBezTo>
                  <a:pt x="20" y="37"/>
                  <a:pt x="22" y="38"/>
                  <a:pt x="24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5" y="38"/>
                  <a:pt x="97" y="37"/>
                  <a:pt x="97" y="34"/>
                </a:cubicBezTo>
                <a:cubicBezTo>
                  <a:pt x="97" y="32"/>
                  <a:pt x="95" y="30"/>
                  <a:pt x="93" y="30"/>
                </a:cubicBezTo>
                <a:close/>
                <a:moveTo>
                  <a:pt x="97" y="51"/>
                </a:moveTo>
                <a:cubicBezTo>
                  <a:pt x="97" y="49"/>
                  <a:pt x="95" y="47"/>
                  <a:pt x="93" y="47"/>
                </a:cubicBezTo>
                <a:cubicBezTo>
                  <a:pt x="24" y="47"/>
                  <a:pt x="24" y="47"/>
                  <a:pt x="24" y="47"/>
                </a:cubicBezTo>
                <a:cubicBezTo>
                  <a:pt x="22" y="47"/>
                  <a:pt x="20" y="49"/>
                  <a:pt x="20" y="51"/>
                </a:cubicBezTo>
                <a:cubicBezTo>
                  <a:pt x="20" y="53"/>
                  <a:pt x="22" y="55"/>
                  <a:pt x="24" y="55"/>
                </a:cubicBezTo>
                <a:cubicBezTo>
                  <a:pt x="93" y="55"/>
                  <a:pt x="93" y="55"/>
                  <a:pt x="93" y="55"/>
                </a:cubicBezTo>
                <a:cubicBezTo>
                  <a:pt x="95" y="55"/>
                  <a:pt x="97" y="53"/>
                  <a:pt x="97" y="51"/>
                </a:cubicBezTo>
                <a:close/>
                <a:moveTo>
                  <a:pt x="75" y="64"/>
                </a:moveTo>
                <a:cubicBezTo>
                  <a:pt x="24" y="64"/>
                  <a:pt x="24" y="64"/>
                  <a:pt x="24" y="64"/>
                </a:cubicBezTo>
                <a:cubicBezTo>
                  <a:pt x="22" y="64"/>
                  <a:pt x="20" y="66"/>
                  <a:pt x="20" y="68"/>
                </a:cubicBezTo>
                <a:cubicBezTo>
                  <a:pt x="20" y="70"/>
                  <a:pt x="22" y="72"/>
                  <a:pt x="24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7" y="72"/>
                  <a:pt x="79" y="70"/>
                  <a:pt x="79" y="68"/>
                </a:cubicBezTo>
                <a:cubicBezTo>
                  <a:pt x="79" y="66"/>
                  <a:pt x="77" y="64"/>
                  <a:pt x="75" y="64"/>
                </a:cubicBezTo>
                <a:close/>
                <a:moveTo>
                  <a:pt x="75" y="81"/>
                </a:moveTo>
                <a:cubicBezTo>
                  <a:pt x="24" y="81"/>
                  <a:pt x="24" y="81"/>
                  <a:pt x="24" y="81"/>
                </a:cubicBezTo>
                <a:cubicBezTo>
                  <a:pt x="22" y="81"/>
                  <a:pt x="20" y="83"/>
                  <a:pt x="20" y="85"/>
                </a:cubicBezTo>
                <a:cubicBezTo>
                  <a:pt x="20" y="87"/>
                  <a:pt x="22" y="89"/>
                  <a:pt x="24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7" y="89"/>
                  <a:pt x="79" y="87"/>
                  <a:pt x="79" y="85"/>
                </a:cubicBezTo>
                <a:cubicBezTo>
                  <a:pt x="79" y="83"/>
                  <a:pt x="77" y="81"/>
                  <a:pt x="75" y="81"/>
                </a:cubicBezTo>
                <a:close/>
                <a:moveTo>
                  <a:pt x="108" y="111"/>
                </a:moveTo>
                <a:cubicBezTo>
                  <a:pt x="108" y="119"/>
                  <a:pt x="103" y="124"/>
                  <a:pt x="95" y="124"/>
                </a:cubicBezTo>
                <a:cubicBezTo>
                  <a:pt x="69" y="124"/>
                  <a:pt x="69" y="124"/>
                  <a:pt x="69" y="124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07"/>
                  <a:pt x="59" y="98"/>
                  <a:pt x="4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14"/>
                  <a:pt x="14" y="8"/>
                  <a:pt x="21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103" y="8"/>
                  <a:pt x="108" y="14"/>
                  <a:pt x="108" y="21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110" y="49"/>
                  <a:pt x="111" y="49"/>
                  <a:pt x="113" y="49"/>
                </a:cubicBezTo>
                <a:cubicBezTo>
                  <a:pt x="114" y="49"/>
                  <a:pt x="115" y="49"/>
                  <a:pt x="116" y="50"/>
                </a:cubicBezTo>
                <a:cubicBezTo>
                  <a:pt x="116" y="21"/>
                  <a:pt x="116" y="21"/>
                  <a:pt x="116" y="21"/>
                </a:cubicBezTo>
                <a:cubicBezTo>
                  <a:pt x="116" y="10"/>
                  <a:pt x="107" y="0"/>
                  <a:pt x="9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10" y="0"/>
                  <a:pt x="0" y="10"/>
                  <a:pt x="0" y="21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2"/>
                  <a:pt x="0" y="103"/>
                </a:cubicBezTo>
                <a:cubicBezTo>
                  <a:pt x="0" y="103"/>
                  <a:pt x="1" y="103"/>
                  <a:pt x="1" y="103"/>
                </a:cubicBezTo>
                <a:cubicBezTo>
                  <a:pt x="1" y="103"/>
                  <a:pt x="1" y="104"/>
                  <a:pt x="1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1" y="104"/>
                  <a:pt x="1" y="105"/>
                  <a:pt x="2" y="105"/>
                </a:cubicBezTo>
                <a:cubicBezTo>
                  <a:pt x="2" y="105"/>
                  <a:pt x="2" y="105"/>
                  <a:pt x="3" y="105"/>
                </a:cubicBezTo>
                <a:cubicBezTo>
                  <a:pt x="63" y="132"/>
                  <a:pt x="63" y="132"/>
                  <a:pt x="63" y="132"/>
                </a:cubicBezTo>
                <a:cubicBezTo>
                  <a:pt x="64" y="132"/>
                  <a:pt x="64" y="132"/>
                  <a:pt x="65" y="132"/>
                </a:cubicBezTo>
                <a:cubicBezTo>
                  <a:pt x="65" y="132"/>
                  <a:pt x="65" y="132"/>
                  <a:pt x="65" y="132"/>
                </a:cubicBezTo>
                <a:cubicBezTo>
                  <a:pt x="65" y="132"/>
                  <a:pt x="65" y="132"/>
                  <a:pt x="65" y="132"/>
                </a:cubicBezTo>
                <a:cubicBezTo>
                  <a:pt x="95" y="132"/>
                  <a:pt x="95" y="132"/>
                  <a:pt x="95" y="132"/>
                </a:cubicBezTo>
                <a:cubicBezTo>
                  <a:pt x="107" y="132"/>
                  <a:pt x="116" y="123"/>
                  <a:pt x="116" y="111"/>
                </a:cubicBezTo>
                <a:cubicBezTo>
                  <a:pt x="116" y="89"/>
                  <a:pt x="116" y="89"/>
                  <a:pt x="116" y="89"/>
                </a:cubicBezTo>
                <a:cubicBezTo>
                  <a:pt x="108" y="100"/>
                  <a:pt x="108" y="100"/>
                  <a:pt x="108" y="100"/>
                </a:cubicBezTo>
                <a:lnTo>
                  <a:pt x="108" y="1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6" name="图标"/>
          <p:cNvSpPr>
            <a:spLocks noChangeAspect="1" noEditPoints="1"/>
          </p:cNvSpPr>
          <p:nvPr/>
        </p:nvSpPr>
        <p:spPr bwMode="auto">
          <a:xfrm>
            <a:off x="6922971" y="4286496"/>
            <a:ext cx="432000" cy="376259"/>
          </a:xfrm>
          <a:custGeom>
            <a:avLst/>
            <a:gdLst>
              <a:gd name="T0" fmla="*/ 22 w 140"/>
              <a:gd name="T1" fmla="*/ 40 h 122"/>
              <a:gd name="T2" fmla="*/ 22 w 140"/>
              <a:gd name="T3" fmla="*/ 111 h 122"/>
              <a:gd name="T4" fmla="*/ 18 w 140"/>
              <a:gd name="T5" fmla="*/ 116 h 122"/>
              <a:gd name="T6" fmla="*/ 5 w 140"/>
              <a:gd name="T7" fmla="*/ 116 h 122"/>
              <a:gd name="T8" fmla="*/ 0 w 140"/>
              <a:gd name="T9" fmla="*/ 111 h 122"/>
              <a:gd name="T10" fmla="*/ 0 w 140"/>
              <a:gd name="T11" fmla="*/ 40 h 122"/>
              <a:gd name="T12" fmla="*/ 5 w 140"/>
              <a:gd name="T13" fmla="*/ 36 h 122"/>
              <a:gd name="T14" fmla="*/ 18 w 140"/>
              <a:gd name="T15" fmla="*/ 36 h 122"/>
              <a:gd name="T16" fmla="*/ 22 w 140"/>
              <a:gd name="T17" fmla="*/ 40 h 122"/>
              <a:gd name="T18" fmla="*/ 48 w 140"/>
              <a:gd name="T19" fmla="*/ 24 h 122"/>
              <a:gd name="T20" fmla="*/ 35 w 140"/>
              <a:gd name="T21" fmla="*/ 24 h 122"/>
              <a:gd name="T22" fmla="*/ 30 w 140"/>
              <a:gd name="T23" fmla="*/ 28 h 122"/>
              <a:gd name="T24" fmla="*/ 30 w 140"/>
              <a:gd name="T25" fmla="*/ 111 h 122"/>
              <a:gd name="T26" fmla="*/ 35 w 140"/>
              <a:gd name="T27" fmla="*/ 116 h 122"/>
              <a:gd name="T28" fmla="*/ 48 w 140"/>
              <a:gd name="T29" fmla="*/ 116 h 122"/>
              <a:gd name="T30" fmla="*/ 52 w 140"/>
              <a:gd name="T31" fmla="*/ 111 h 122"/>
              <a:gd name="T32" fmla="*/ 52 w 140"/>
              <a:gd name="T33" fmla="*/ 28 h 122"/>
              <a:gd name="T34" fmla="*/ 48 w 140"/>
              <a:gd name="T35" fmla="*/ 24 h 122"/>
              <a:gd name="T36" fmla="*/ 82 w 140"/>
              <a:gd name="T37" fmla="*/ 16 h 122"/>
              <a:gd name="T38" fmla="*/ 78 w 140"/>
              <a:gd name="T39" fmla="*/ 12 h 122"/>
              <a:gd name="T40" fmla="*/ 65 w 140"/>
              <a:gd name="T41" fmla="*/ 12 h 122"/>
              <a:gd name="T42" fmla="*/ 60 w 140"/>
              <a:gd name="T43" fmla="*/ 16 h 122"/>
              <a:gd name="T44" fmla="*/ 60 w 140"/>
              <a:gd name="T45" fmla="*/ 104 h 122"/>
              <a:gd name="T46" fmla="*/ 82 w 140"/>
              <a:gd name="T47" fmla="*/ 77 h 122"/>
              <a:gd name="T48" fmla="*/ 82 w 140"/>
              <a:gd name="T49" fmla="*/ 16 h 122"/>
              <a:gd name="T50" fmla="*/ 110 w 140"/>
              <a:gd name="T51" fmla="*/ 83 h 122"/>
              <a:gd name="T52" fmla="*/ 101 w 140"/>
              <a:gd name="T53" fmla="*/ 76 h 122"/>
              <a:gd name="T54" fmla="*/ 112 w 140"/>
              <a:gd name="T55" fmla="*/ 71 h 122"/>
              <a:gd name="T56" fmla="*/ 112 w 140"/>
              <a:gd name="T57" fmla="*/ 4 h 122"/>
              <a:gd name="T58" fmla="*/ 108 w 140"/>
              <a:gd name="T59" fmla="*/ 0 h 122"/>
              <a:gd name="T60" fmla="*/ 95 w 140"/>
              <a:gd name="T61" fmla="*/ 0 h 122"/>
              <a:gd name="T62" fmla="*/ 90 w 140"/>
              <a:gd name="T63" fmla="*/ 4 h 122"/>
              <a:gd name="T64" fmla="*/ 90 w 140"/>
              <a:gd name="T65" fmla="*/ 82 h 122"/>
              <a:gd name="T66" fmla="*/ 102 w 140"/>
              <a:gd name="T67" fmla="*/ 92 h 122"/>
              <a:gd name="T68" fmla="*/ 110 w 140"/>
              <a:gd name="T69" fmla="*/ 83 h 122"/>
              <a:gd name="T70" fmla="*/ 124 w 140"/>
              <a:gd name="T71" fmla="*/ 71 h 122"/>
              <a:gd name="T72" fmla="*/ 108 w 140"/>
              <a:gd name="T73" fmla="*/ 77 h 122"/>
              <a:gd name="T74" fmla="*/ 115 w 140"/>
              <a:gd name="T75" fmla="*/ 83 h 122"/>
              <a:gd name="T76" fmla="*/ 103 w 140"/>
              <a:gd name="T77" fmla="*/ 98 h 122"/>
              <a:gd name="T78" fmla="*/ 84 w 140"/>
              <a:gd name="T79" fmla="*/ 81 h 122"/>
              <a:gd name="T80" fmla="*/ 58 w 140"/>
              <a:gd name="T81" fmla="*/ 112 h 122"/>
              <a:gd name="T82" fmla="*/ 69 w 140"/>
              <a:gd name="T83" fmla="*/ 122 h 122"/>
              <a:gd name="T84" fmla="*/ 86 w 140"/>
              <a:gd name="T85" fmla="*/ 103 h 122"/>
              <a:gd name="T86" fmla="*/ 105 w 140"/>
              <a:gd name="T87" fmla="*/ 119 h 122"/>
              <a:gd name="T88" fmla="*/ 115 w 140"/>
              <a:gd name="T89" fmla="*/ 107 h 122"/>
              <a:gd name="T90" fmla="*/ 115 w 140"/>
              <a:gd name="T91" fmla="*/ 107 h 122"/>
              <a:gd name="T92" fmla="*/ 127 w 140"/>
              <a:gd name="T93" fmla="*/ 93 h 122"/>
              <a:gd name="T94" fmla="*/ 134 w 140"/>
              <a:gd name="T95" fmla="*/ 99 h 122"/>
              <a:gd name="T96" fmla="*/ 137 w 140"/>
              <a:gd name="T97" fmla="*/ 82 h 122"/>
              <a:gd name="T98" fmla="*/ 140 w 140"/>
              <a:gd name="T99" fmla="*/ 65 h 122"/>
              <a:gd name="T100" fmla="*/ 124 w 140"/>
              <a:gd name="T101" fmla="*/ 7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" h="122">
                <a:moveTo>
                  <a:pt x="22" y="40"/>
                </a:moveTo>
                <a:cubicBezTo>
                  <a:pt x="22" y="111"/>
                  <a:pt x="22" y="111"/>
                  <a:pt x="22" y="111"/>
                </a:cubicBezTo>
                <a:cubicBezTo>
                  <a:pt x="22" y="114"/>
                  <a:pt x="20" y="116"/>
                  <a:pt x="18" y="116"/>
                </a:cubicBezTo>
                <a:cubicBezTo>
                  <a:pt x="5" y="116"/>
                  <a:pt x="5" y="116"/>
                  <a:pt x="5" y="116"/>
                </a:cubicBezTo>
                <a:cubicBezTo>
                  <a:pt x="2" y="116"/>
                  <a:pt x="0" y="114"/>
                  <a:pt x="0" y="11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2" y="36"/>
                  <a:pt x="5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20" y="36"/>
                  <a:pt x="22" y="38"/>
                  <a:pt x="22" y="40"/>
                </a:cubicBezTo>
                <a:close/>
                <a:moveTo>
                  <a:pt x="48" y="24"/>
                </a:moveTo>
                <a:cubicBezTo>
                  <a:pt x="35" y="24"/>
                  <a:pt x="35" y="24"/>
                  <a:pt x="35" y="24"/>
                </a:cubicBezTo>
                <a:cubicBezTo>
                  <a:pt x="32" y="24"/>
                  <a:pt x="30" y="26"/>
                  <a:pt x="30" y="28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30" y="114"/>
                  <a:pt x="32" y="116"/>
                  <a:pt x="35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50" y="116"/>
                  <a:pt x="52" y="114"/>
                  <a:pt x="52" y="111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6"/>
                  <a:pt x="50" y="24"/>
                  <a:pt x="48" y="24"/>
                </a:cubicBezTo>
                <a:close/>
                <a:moveTo>
                  <a:pt x="82" y="16"/>
                </a:moveTo>
                <a:cubicBezTo>
                  <a:pt x="82" y="14"/>
                  <a:pt x="80" y="12"/>
                  <a:pt x="78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62" y="12"/>
                  <a:pt x="60" y="14"/>
                  <a:pt x="60" y="1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82" y="77"/>
                  <a:pt x="82" y="77"/>
                  <a:pt x="82" y="77"/>
                </a:cubicBezTo>
                <a:lnTo>
                  <a:pt x="82" y="16"/>
                </a:lnTo>
                <a:close/>
                <a:moveTo>
                  <a:pt x="110" y="83"/>
                </a:moveTo>
                <a:cubicBezTo>
                  <a:pt x="101" y="76"/>
                  <a:pt x="101" y="76"/>
                  <a:pt x="101" y="76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4"/>
                  <a:pt x="112" y="4"/>
                  <a:pt x="112" y="4"/>
                </a:cubicBezTo>
                <a:cubicBezTo>
                  <a:pt x="112" y="2"/>
                  <a:pt x="110" y="0"/>
                  <a:pt x="108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2" y="0"/>
                  <a:pt x="90" y="2"/>
                  <a:pt x="90" y="4"/>
                </a:cubicBezTo>
                <a:cubicBezTo>
                  <a:pt x="90" y="82"/>
                  <a:pt x="90" y="82"/>
                  <a:pt x="90" y="82"/>
                </a:cubicBezTo>
                <a:cubicBezTo>
                  <a:pt x="102" y="92"/>
                  <a:pt x="102" y="92"/>
                  <a:pt x="102" y="92"/>
                </a:cubicBezTo>
                <a:lnTo>
                  <a:pt x="110" y="83"/>
                </a:lnTo>
                <a:close/>
                <a:moveTo>
                  <a:pt x="124" y="71"/>
                </a:moveTo>
                <a:cubicBezTo>
                  <a:pt x="108" y="77"/>
                  <a:pt x="108" y="77"/>
                  <a:pt x="108" y="77"/>
                </a:cubicBezTo>
                <a:cubicBezTo>
                  <a:pt x="115" y="83"/>
                  <a:pt x="115" y="83"/>
                  <a:pt x="115" y="83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84" y="81"/>
                  <a:pt x="84" y="81"/>
                  <a:pt x="84" y="81"/>
                </a:cubicBezTo>
                <a:cubicBezTo>
                  <a:pt x="58" y="112"/>
                  <a:pt x="58" y="112"/>
                  <a:pt x="58" y="112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115" y="107"/>
                  <a:pt x="115" y="107"/>
                  <a:pt x="115" y="107"/>
                </a:cubicBezTo>
                <a:cubicBezTo>
                  <a:pt x="115" y="107"/>
                  <a:pt x="115" y="107"/>
                  <a:pt x="115" y="107"/>
                </a:cubicBezTo>
                <a:cubicBezTo>
                  <a:pt x="127" y="93"/>
                  <a:pt x="127" y="93"/>
                  <a:pt x="127" y="93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40" y="65"/>
                  <a:pt x="140" y="65"/>
                  <a:pt x="140" y="65"/>
                </a:cubicBezTo>
                <a:lnTo>
                  <a:pt x="124" y="7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20" name="直接连接符"/>
          <p:cNvCxnSpPr>
            <a:stCxn id="8" idx="6"/>
            <a:endCxn id="4" idx="2"/>
          </p:cNvCxnSpPr>
          <p:nvPr/>
        </p:nvCxnSpPr>
        <p:spPr>
          <a:xfrm flipV="1">
            <a:off x="4409294" y="2319896"/>
            <a:ext cx="1689772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"/>
          <p:cNvCxnSpPr>
            <a:stCxn id="11" idx="6"/>
            <a:endCxn id="5" idx="2"/>
          </p:cNvCxnSpPr>
          <p:nvPr/>
        </p:nvCxnSpPr>
        <p:spPr>
          <a:xfrm flipV="1">
            <a:off x="5067454" y="3397262"/>
            <a:ext cx="1639035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"/>
          <p:cNvCxnSpPr>
            <a:stCxn id="10" idx="6"/>
            <a:endCxn id="6" idx="2"/>
          </p:cNvCxnSpPr>
          <p:nvPr/>
        </p:nvCxnSpPr>
        <p:spPr>
          <a:xfrm flipV="1">
            <a:off x="5067454" y="4474627"/>
            <a:ext cx="1639035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"/>
          <p:cNvCxnSpPr>
            <a:stCxn id="9" idx="6"/>
            <a:endCxn id="7" idx="2"/>
          </p:cNvCxnSpPr>
          <p:nvPr/>
        </p:nvCxnSpPr>
        <p:spPr>
          <a:xfrm flipV="1">
            <a:off x="4409294" y="5551993"/>
            <a:ext cx="1689772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"/>
          <p:cNvSpPr/>
          <p:nvPr/>
        </p:nvSpPr>
        <p:spPr>
          <a:xfrm>
            <a:off x="7504268" y="1926134"/>
            <a:ext cx="3666105" cy="787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4" name="文本"/>
          <p:cNvSpPr/>
          <p:nvPr/>
        </p:nvSpPr>
        <p:spPr>
          <a:xfrm>
            <a:off x="7921837" y="3003500"/>
            <a:ext cx="3666105" cy="787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5" name="文本"/>
          <p:cNvSpPr/>
          <p:nvPr/>
        </p:nvSpPr>
        <p:spPr>
          <a:xfrm>
            <a:off x="7921837" y="4080865"/>
            <a:ext cx="3666105" cy="787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6" name="文本"/>
          <p:cNvSpPr/>
          <p:nvPr/>
        </p:nvSpPr>
        <p:spPr>
          <a:xfrm>
            <a:off x="7504267" y="5158230"/>
            <a:ext cx="3666105" cy="787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12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7" grpId="0" animBg="1"/>
      <p:bldP spid="28" grpId="0" animBg="1"/>
      <p:bldP spid="29" grpId="0" animBg="1"/>
      <p:bldP spid="26" grpId="0" animBg="1"/>
      <p:bldP spid="33" grpId="0"/>
      <p:bldP spid="34" grpId="0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环"/>
          <p:cNvSpPr/>
          <p:nvPr/>
        </p:nvSpPr>
        <p:spPr>
          <a:xfrm>
            <a:off x="4271108" y="2229177"/>
            <a:ext cx="3556000" cy="3556000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+mn-ea"/>
            </a:endParaRPr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20740" r="27803" b="9904"/>
          <a:stretch>
            <a:fillRect/>
          </a:stretch>
        </p:blipFill>
        <p:spPr>
          <a:xfrm>
            <a:off x="4487055" y="2445124"/>
            <a:ext cx="3124800" cy="3124800"/>
          </a:xfrm>
          <a:prstGeom prst="ellipse">
            <a:avLst/>
          </a:prstGeom>
        </p:spPr>
      </p:pic>
      <p:sp>
        <p:nvSpPr>
          <p:cNvPr id="4" name="圆"/>
          <p:cNvSpPr/>
          <p:nvPr/>
        </p:nvSpPr>
        <p:spPr>
          <a:xfrm>
            <a:off x="3918069" y="4688532"/>
            <a:ext cx="1080000" cy="10800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3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5" name="圆"/>
          <p:cNvSpPr/>
          <p:nvPr/>
        </p:nvSpPr>
        <p:spPr>
          <a:xfrm>
            <a:off x="6952377" y="2099357"/>
            <a:ext cx="1080000" cy="1080000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3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6" name="圆"/>
          <p:cNvSpPr/>
          <p:nvPr/>
        </p:nvSpPr>
        <p:spPr>
          <a:xfrm>
            <a:off x="7243425" y="4326174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3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7" name="圆"/>
          <p:cNvSpPr/>
          <p:nvPr/>
        </p:nvSpPr>
        <p:spPr>
          <a:xfrm>
            <a:off x="4065839" y="2077885"/>
            <a:ext cx="1080000" cy="108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3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5" name="图标"/>
          <p:cNvSpPr>
            <a:spLocks noEditPoints="1"/>
          </p:cNvSpPr>
          <p:nvPr/>
        </p:nvSpPr>
        <p:spPr bwMode="auto">
          <a:xfrm>
            <a:off x="4185213" y="4964023"/>
            <a:ext cx="584411" cy="559276"/>
          </a:xfrm>
          <a:custGeom>
            <a:avLst/>
            <a:gdLst>
              <a:gd name="T0" fmla="*/ 0 w 140"/>
              <a:gd name="T1" fmla="*/ 7 h 134"/>
              <a:gd name="T2" fmla="*/ 5 w 140"/>
              <a:gd name="T3" fmla="*/ 7 h 134"/>
              <a:gd name="T4" fmla="*/ 5 w 140"/>
              <a:gd name="T5" fmla="*/ 9 h 134"/>
              <a:gd name="T6" fmla="*/ 0 w 140"/>
              <a:gd name="T7" fmla="*/ 9 h 134"/>
              <a:gd name="T8" fmla="*/ 0 w 140"/>
              <a:gd name="T9" fmla="*/ 7 h 134"/>
              <a:gd name="T10" fmla="*/ 0 w 140"/>
              <a:gd name="T11" fmla="*/ 21 h 134"/>
              <a:gd name="T12" fmla="*/ 5 w 140"/>
              <a:gd name="T13" fmla="*/ 21 h 134"/>
              <a:gd name="T14" fmla="*/ 5 w 140"/>
              <a:gd name="T15" fmla="*/ 19 h 134"/>
              <a:gd name="T16" fmla="*/ 0 w 140"/>
              <a:gd name="T17" fmla="*/ 19 h 134"/>
              <a:gd name="T18" fmla="*/ 0 w 140"/>
              <a:gd name="T19" fmla="*/ 21 h 134"/>
              <a:gd name="T20" fmla="*/ 0 w 140"/>
              <a:gd name="T21" fmla="*/ 34 h 134"/>
              <a:gd name="T22" fmla="*/ 5 w 140"/>
              <a:gd name="T23" fmla="*/ 34 h 134"/>
              <a:gd name="T24" fmla="*/ 5 w 140"/>
              <a:gd name="T25" fmla="*/ 32 h 134"/>
              <a:gd name="T26" fmla="*/ 0 w 140"/>
              <a:gd name="T27" fmla="*/ 32 h 134"/>
              <a:gd name="T28" fmla="*/ 0 w 140"/>
              <a:gd name="T29" fmla="*/ 34 h 134"/>
              <a:gd name="T30" fmla="*/ 0 w 140"/>
              <a:gd name="T31" fmla="*/ 46 h 134"/>
              <a:gd name="T32" fmla="*/ 5 w 140"/>
              <a:gd name="T33" fmla="*/ 46 h 134"/>
              <a:gd name="T34" fmla="*/ 5 w 140"/>
              <a:gd name="T35" fmla="*/ 44 h 134"/>
              <a:gd name="T36" fmla="*/ 0 w 140"/>
              <a:gd name="T37" fmla="*/ 44 h 134"/>
              <a:gd name="T38" fmla="*/ 0 w 140"/>
              <a:gd name="T39" fmla="*/ 46 h 134"/>
              <a:gd name="T40" fmla="*/ 0 w 140"/>
              <a:gd name="T41" fmla="*/ 59 h 134"/>
              <a:gd name="T42" fmla="*/ 5 w 140"/>
              <a:gd name="T43" fmla="*/ 59 h 134"/>
              <a:gd name="T44" fmla="*/ 5 w 140"/>
              <a:gd name="T45" fmla="*/ 57 h 134"/>
              <a:gd name="T46" fmla="*/ 0 w 140"/>
              <a:gd name="T47" fmla="*/ 57 h 134"/>
              <a:gd name="T48" fmla="*/ 0 w 140"/>
              <a:gd name="T49" fmla="*/ 59 h 134"/>
              <a:gd name="T50" fmla="*/ 140 w 140"/>
              <a:gd name="T51" fmla="*/ 99 h 134"/>
              <a:gd name="T52" fmla="*/ 104 w 140"/>
              <a:gd name="T53" fmla="*/ 134 h 134"/>
              <a:gd name="T54" fmla="*/ 69 w 140"/>
              <a:gd name="T55" fmla="*/ 99 h 134"/>
              <a:gd name="T56" fmla="*/ 72 w 140"/>
              <a:gd name="T57" fmla="*/ 85 h 134"/>
              <a:gd name="T58" fmla="*/ 9 w 140"/>
              <a:gd name="T59" fmla="*/ 85 h 134"/>
              <a:gd name="T60" fmla="*/ 9 w 140"/>
              <a:gd name="T61" fmla="*/ 0 h 134"/>
              <a:gd name="T62" fmla="*/ 11 w 140"/>
              <a:gd name="T63" fmla="*/ 0 h 134"/>
              <a:gd name="T64" fmla="*/ 11 w 140"/>
              <a:gd name="T65" fmla="*/ 82 h 134"/>
              <a:gd name="T66" fmla="*/ 23 w 140"/>
              <a:gd name="T67" fmla="*/ 82 h 134"/>
              <a:gd name="T68" fmla="*/ 23 w 140"/>
              <a:gd name="T69" fmla="*/ 8 h 134"/>
              <a:gd name="T70" fmla="*/ 33 w 140"/>
              <a:gd name="T71" fmla="*/ 8 h 134"/>
              <a:gd name="T72" fmla="*/ 33 w 140"/>
              <a:gd name="T73" fmla="*/ 82 h 134"/>
              <a:gd name="T74" fmla="*/ 41 w 140"/>
              <a:gd name="T75" fmla="*/ 82 h 134"/>
              <a:gd name="T76" fmla="*/ 41 w 140"/>
              <a:gd name="T77" fmla="*/ 24 h 134"/>
              <a:gd name="T78" fmla="*/ 51 w 140"/>
              <a:gd name="T79" fmla="*/ 24 h 134"/>
              <a:gd name="T80" fmla="*/ 51 w 140"/>
              <a:gd name="T81" fmla="*/ 82 h 134"/>
              <a:gd name="T82" fmla="*/ 59 w 140"/>
              <a:gd name="T83" fmla="*/ 82 h 134"/>
              <a:gd name="T84" fmla="*/ 59 w 140"/>
              <a:gd name="T85" fmla="*/ 37 h 134"/>
              <a:gd name="T86" fmla="*/ 69 w 140"/>
              <a:gd name="T87" fmla="*/ 37 h 134"/>
              <a:gd name="T88" fmla="*/ 69 w 140"/>
              <a:gd name="T89" fmla="*/ 82 h 134"/>
              <a:gd name="T90" fmla="*/ 74 w 140"/>
              <a:gd name="T91" fmla="*/ 82 h 134"/>
              <a:gd name="T92" fmla="*/ 78 w 140"/>
              <a:gd name="T93" fmla="*/ 76 h 134"/>
              <a:gd name="T94" fmla="*/ 78 w 140"/>
              <a:gd name="T95" fmla="*/ 13 h 134"/>
              <a:gd name="T96" fmla="*/ 87 w 140"/>
              <a:gd name="T97" fmla="*/ 13 h 134"/>
              <a:gd name="T98" fmla="*/ 87 w 140"/>
              <a:gd name="T99" fmla="*/ 68 h 134"/>
              <a:gd name="T100" fmla="*/ 104 w 140"/>
              <a:gd name="T101" fmla="*/ 64 h 134"/>
              <a:gd name="T102" fmla="*/ 140 w 140"/>
              <a:gd name="T103" fmla="*/ 99 h 134"/>
              <a:gd name="T104" fmla="*/ 122 w 140"/>
              <a:gd name="T105" fmla="*/ 77 h 134"/>
              <a:gd name="T106" fmla="*/ 104 w 140"/>
              <a:gd name="T107" fmla="*/ 71 h 134"/>
              <a:gd name="T108" fmla="*/ 76 w 140"/>
              <a:gd name="T109" fmla="*/ 99 h 134"/>
              <a:gd name="T110" fmla="*/ 102 w 140"/>
              <a:gd name="T111" fmla="*/ 127 h 134"/>
              <a:gd name="T112" fmla="*/ 104 w 140"/>
              <a:gd name="T113" fmla="*/ 99 h 134"/>
              <a:gd name="T114" fmla="*/ 122 w 140"/>
              <a:gd name="T115" fmla="*/ 7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0" h="134">
                <a:moveTo>
                  <a:pt x="0" y="7"/>
                </a:moveTo>
                <a:cubicBezTo>
                  <a:pt x="5" y="7"/>
                  <a:pt x="5" y="7"/>
                  <a:pt x="5" y="7"/>
                </a:cubicBezTo>
                <a:cubicBezTo>
                  <a:pt x="5" y="9"/>
                  <a:pt x="5" y="9"/>
                  <a:pt x="5" y="9"/>
                </a:cubicBezTo>
                <a:cubicBezTo>
                  <a:pt x="0" y="9"/>
                  <a:pt x="0" y="9"/>
                  <a:pt x="0" y="9"/>
                </a:cubicBezTo>
                <a:lnTo>
                  <a:pt x="0" y="7"/>
                </a:lnTo>
                <a:close/>
                <a:moveTo>
                  <a:pt x="0" y="21"/>
                </a:moveTo>
                <a:cubicBezTo>
                  <a:pt x="5" y="21"/>
                  <a:pt x="5" y="21"/>
                  <a:pt x="5" y="21"/>
                </a:cubicBezTo>
                <a:cubicBezTo>
                  <a:pt x="5" y="19"/>
                  <a:pt x="5" y="19"/>
                  <a:pt x="5" y="19"/>
                </a:cubicBezTo>
                <a:cubicBezTo>
                  <a:pt x="0" y="19"/>
                  <a:pt x="0" y="19"/>
                  <a:pt x="0" y="19"/>
                </a:cubicBezTo>
                <a:lnTo>
                  <a:pt x="0" y="21"/>
                </a:lnTo>
                <a:close/>
                <a:moveTo>
                  <a:pt x="0" y="34"/>
                </a:move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5" y="32"/>
                  <a:pt x="5" y="32"/>
                </a:cubicBezTo>
                <a:cubicBezTo>
                  <a:pt x="0" y="32"/>
                  <a:pt x="0" y="32"/>
                  <a:pt x="0" y="32"/>
                </a:cubicBezTo>
                <a:lnTo>
                  <a:pt x="0" y="34"/>
                </a:lnTo>
                <a:close/>
                <a:moveTo>
                  <a:pt x="0" y="46"/>
                </a:move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5" y="44"/>
                  <a:pt x="5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46"/>
                </a:lnTo>
                <a:close/>
                <a:moveTo>
                  <a:pt x="0" y="59"/>
                </a:moveTo>
                <a:cubicBezTo>
                  <a:pt x="5" y="59"/>
                  <a:pt x="5" y="59"/>
                  <a:pt x="5" y="59"/>
                </a:cubicBezTo>
                <a:cubicBezTo>
                  <a:pt x="5" y="57"/>
                  <a:pt x="5" y="57"/>
                  <a:pt x="5" y="57"/>
                </a:cubicBezTo>
                <a:cubicBezTo>
                  <a:pt x="0" y="57"/>
                  <a:pt x="0" y="57"/>
                  <a:pt x="0" y="57"/>
                </a:cubicBezTo>
                <a:lnTo>
                  <a:pt x="0" y="59"/>
                </a:lnTo>
                <a:close/>
                <a:moveTo>
                  <a:pt x="140" y="99"/>
                </a:moveTo>
                <a:cubicBezTo>
                  <a:pt x="140" y="118"/>
                  <a:pt x="124" y="134"/>
                  <a:pt x="104" y="134"/>
                </a:cubicBezTo>
                <a:cubicBezTo>
                  <a:pt x="85" y="134"/>
                  <a:pt x="69" y="118"/>
                  <a:pt x="69" y="99"/>
                </a:cubicBezTo>
                <a:cubicBezTo>
                  <a:pt x="69" y="94"/>
                  <a:pt x="70" y="89"/>
                  <a:pt x="72" y="85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0"/>
                  <a:pt x="9" y="0"/>
                  <a:pt x="9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82"/>
                  <a:pt x="11" y="82"/>
                  <a:pt x="11" y="82"/>
                </a:cubicBezTo>
                <a:cubicBezTo>
                  <a:pt x="23" y="82"/>
                  <a:pt x="23" y="82"/>
                  <a:pt x="23" y="82"/>
                </a:cubicBezTo>
                <a:cubicBezTo>
                  <a:pt x="23" y="8"/>
                  <a:pt x="23" y="8"/>
                  <a:pt x="23" y="8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82"/>
                  <a:pt x="33" y="82"/>
                  <a:pt x="33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24"/>
                  <a:pt x="41" y="24"/>
                  <a:pt x="41" y="24"/>
                </a:cubicBezTo>
                <a:cubicBezTo>
                  <a:pt x="51" y="24"/>
                  <a:pt x="51" y="24"/>
                  <a:pt x="51" y="24"/>
                </a:cubicBezTo>
                <a:cubicBezTo>
                  <a:pt x="51" y="82"/>
                  <a:pt x="51" y="82"/>
                  <a:pt x="5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9" y="37"/>
                  <a:pt x="59" y="37"/>
                  <a:pt x="59" y="37"/>
                </a:cubicBezTo>
                <a:cubicBezTo>
                  <a:pt x="69" y="37"/>
                  <a:pt x="69" y="37"/>
                  <a:pt x="69" y="37"/>
                </a:cubicBezTo>
                <a:cubicBezTo>
                  <a:pt x="69" y="82"/>
                  <a:pt x="69" y="82"/>
                  <a:pt x="69" y="82"/>
                </a:cubicBezTo>
                <a:cubicBezTo>
                  <a:pt x="74" y="82"/>
                  <a:pt x="74" y="82"/>
                  <a:pt x="74" y="82"/>
                </a:cubicBezTo>
                <a:cubicBezTo>
                  <a:pt x="75" y="80"/>
                  <a:pt x="76" y="78"/>
                  <a:pt x="78" y="76"/>
                </a:cubicBezTo>
                <a:cubicBezTo>
                  <a:pt x="78" y="13"/>
                  <a:pt x="78" y="13"/>
                  <a:pt x="78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87" y="68"/>
                  <a:pt x="87" y="68"/>
                  <a:pt x="87" y="68"/>
                </a:cubicBezTo>
                <a:cubicBezTo>
                  <a:pt x="92" y="65"/>
                  <a:pt x="98" y="64"/>
                  <a:pt x="104" y="64"/>
                </a:cubicBezTo>
                <a:cubicBezTo>
                  <a:pt x="124" y="64"/>
                  <a:pt x="140" y="80"/>
                  <a:pt x="140" y="99"/>
                </a:cubicBezTo>
                <a:close/>
                <a:moveTo>
                  <a:pt x="122" y="77"/>
                </a:moveTo>
                <a:cubicBezTo>
                  <a:pt x="117" y="73"/>
                  <a:pt x="111" y="71"/>
                  <a:pt x="104" y="71"/>
                </a:cubicBezTo>
                <a:cubicBezTo>
                  <a:pt x="89" y="71"/>
                  <a:pt x="76" y="83"/>
                  <a:pt x="76" y="99"/>
                </a:cubicBezTo>
                <a:cubicBezTo>
                  <a:pt x="76" y="114"/>
                  <a:pt x="87" y="126"/>
                  <a:pt x="102" y="127"/>
                </a:cubicBezTo>
                <a:cubicBezTo>
                  <a:pt x="104" y="99"/>
                  <a:pt x="104" y="99"/>
                  <a:pt x="104" y="99"/>
                </a:cubicBezTo>
                <a:lnTo>
                  <a:pt x="122" y="7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7" name="图标"/>
          <p:cNvSpPr>
            <a:spLocks noChangeAspect="1" noChangeArrowheads="1"/>
          </p:cNvSpPr>
          <p:nvPr/>
        </p:nvSpPr>
        <p:spPr bwMode="auto">
          <a:xfrm>
            <a:off x="7263654" y="2370734"/>
            <a:ext cx="457446" cy="511121"/>
          </a:xfrm>
          <a:custGeom>
            <a:avLst/>
            <a:gdLst>
              <a:gd name="T0" fmla="*/ 49403 w 2960688"/>
              <a:gd name="T1" fmla="*/ 176950 h 3298826"/>
              <a:gd name="T2" fmla="*/ 38380 w 2960688"/>
              <a:gd name="T3" fmla="*/ 188577 h 3298826"/>
              <a:gd name="T4" fmla="*/ 38559 w 2960688"/>
              <a:gd name="T5" fmla="*/ 210512 h 3298826"/>
              <a:gd name="T6" fmla="*/ 32914 w 2960688"/>
              <a:gd name="T7" fmla="*/ 217944 h 3298826"/>
              <a:gd name="T8" fmla="*/ 25625 w 2960688"/>
              <a:gd name="T9" fmla="*/ 200234 h 3298826"/>
              <a:gd name="T10" fmla="*/ 32436 w 2960688"/>
              <a:gd name="T11" fmla="*/ 178299 h 3298826"/>
              <a:gd name="T12" fmla="*/ 84017 w 2960688"/>
              <a:gd name="T13" fmla="*/ 168293 h 3298826"/>
              <a:gd name="T14" fmla="*/ 100178 w 2960688"/>
              <a:gd name="T15" fmla="*/ 190090 h 3298826"/>
              <a:gd name="T16" fmla="*/ 100118 w 2960688"/>
              <a:gd name="T17" fmla="*/ 210091 h 3298826"/>
              <a:gd name="T18" fmla="*/ 89910 w 2960688"/>
              <a:gd name="T19" fmla="*/ 227158 h 3298826"/>
              <a:gd name="T20" fmla="*/ 66904 w 2960688"/>
              <a:gd name="T21" fmla="*/ 237428 h 3298826"/>
              <a:gd name="T22" fmla="*/ 65000 w 2960688"/>
              <a:gd name="T23" fmla="*/ 184521 h 3298826"/>
              <a:gd name="T24" fmla="*/ 60000 w 2960688"/>
              <a:gd name="T25" fmla="*/ 154045 h 3298826"/>
              <a:gd name="T26" fmla="*/ 36786 w 2960688"/>
              <a:gd name="T27" fmla="*/ 163024 h 3298826"/>
              <a:gd name="T28" fmla="*/ 21756 w 2960688"/>
              <a:gd name="T29" fmla="*/ 182418 h 3298826"/>
              <a:gd name="T30" fmla="*/ 18750 w 2960688"/>
              <a:gd name="T31" fmla="*/ 206331 h 3298826"/>
              <a:gd name="T32" fmla="*/ 28839 w 2960688"/>
              <a:gd name="T33" fmla="*/ 229287 h 3298826"/>
              <a:gd name="T34" fmla="*/ 48750 w 2960688"/>
              <a:gd name="T35" fmla="*/ 243324 h 3298826"/>
              <a:gd name="T36" fmla="*/ 72678 w 2960688"/>
              <a:gd name="T37" fmla="*/ 245209 h 3298826"/>
              <a:gd name="T38" fmla="*/ 95059 w 2960688"/>
              <a:gd name="T39" fmla="*/ 233926 h 3298826"/>
              <a:gd name="T40" fmla="*/ 107976 w 2960688"/>
              <a:gd name="T41" fmla="*/ 213335 h 3298826"/>
              <a:gd name="T42" fmla="*/ 108690 w 2960688"/>
              <a:gd name="T43" fmla="*/ 189122 h 3298826"/>
              <a:gd name="T44" fmla="*/ 96338 w 2960688"/>
              <a:gd name="T45" fmla="*/ 167184 h 3298826"/>
              <a:gd name="T46" fmla="*/ 75297 w 2960688"/>
              <a:gd name="T47" fmla="*/ 155272 h 3298826"/>
              <a:gd name="T48" fmla="*/ 147618 w 2960688"/>
              <a:gd name="T49" fmla="*/ 197282 h 3298826"/>
              <a:gd name="T50" fmla="*/ 201903 w 2960688"/>
              <a:gd name="T51" fmla="*/ 141054 h 3298826"/>
              <a:gd name="T52" fmla="*/ 259968 w 2960688"/>
              <a:gd name="T53" fmla="*/ 160793 h 3298826"/>
              <a:gd name="T54" fmla="*/ 274671 w 2960688"/>
              <a:gd name="T55" fmla="*/ 191779 h 3298826"/>
              <a:gd name="T56" fmla="*/ 237558 w 2960688"/>
              <a:gd name="T57" fmla="*/ 219922 h 3298826"/>
              <a:gd name="T58" fmla="*/ 193362 w 2960688"/>
              <a:gd name="T59" fmla="*/ 266968 h 3298826"/>
              <a:gd name="T60" fmla="*/ 130654 w 2960688"/>
              <a:gd name="T61" fmla="*/ 229582 h 3298826"/>
              <a:gd name="T62" fmla="*/ 135892 w 2960688"/>
              <a:gd name="T63" fmla="*/ 187681 h 3298826"/>
              <a:gd name="T64" fmla="*/ 121279 w 2960688"/>
              <a:gd name="T65" fmla="*/ 154842 h 3298826"/>
              <a:gd name="T66" fmla="*/ 76756 w 2960688"/>
              <a:gd name="T67" fmla="*/ 136716 h 3298826"/>
              <a:gd name="T68" fmla="*/ 106963 w 2960688"/>
              <a:gd name="T69" fmla="*/ 151920 h 3298826"/>
              <a:gd name="T70" fmla="*/ 125684 w 2960688"/>
              <a:gd name="T71" fmla="*/ 181730 h 3298826"/>
              <a:gd name="T72" fmla="*/ 126398 w 2960688"/>
              <a:gd name="T73" fmla="*/ 215370 h 3298826"/>
              <a:gd name="T74" fmla="*/ 114642 w 2960688"/>
              <a:gd name="T75" fmla="*/ 239613 h 3298826"/>
              <a:gd name="T76" fmla="*/ 138094 w 2960688"/>
              <a:gd name="T77" fmla="*/ 300548 h 3298826"/>
              <a:gd name="T78" fmla="*/ 132142 w 2960688"/>
              <a:gd name="T79" fmla="*/ 309856 h 3298826"/>
              <a:gd name="T80" fmla="*/ 121279 w 2960688"/>
              <a:gd name="T81" fmla="*/ 309018 h 3298826"/>
              <a:gd name="T82" fmla="*/ 73154 w 2960688"/>
              <a:gd name="T83" fmla="*/ 263765 h 3298826"/>
              <a:gd name="T84" fmla="*/ 45535 w 2960688"/>
              <a:gd name="T85" fmla="*/ 261670 h 3298826"/>
              <a:gd name="T86" fmla="*/ 16815 w 2960688"/>
              <a:gd name="T87" fmla="*/ 243473 h 3298826"/>
              <a:gd name="T88" fmla="*/ 1101 w 2960688"/>
              <a:gd name="T89" fmla="*/ 211988 h 3298826"/>
              <a:gd name="T90" fmla="*/ 3720 w 2960688"/>
              <a:gd name="T91" fmla="*/ 178318 h 3298826"/>
              <a:gd name="T92" fmla="*/ 23274 w 2960688"/>
              <a:gd name="T93" fmla="*/ 150214 h 3298826"/>
              <a:gd name="T94" fmla="*/ 55268 w 2960688"/>
              <a:gd name="T95" fmla="*/ 136058 h 3298826"/>
              <a:gd name="T96" fmla="*/ 188372 w 2960688"/>
              <a:gd name="T97" fmla="*/ 4192 h 3298826"/>
              <a:gd name="T98" fmla="*/ 207281 w 2960688"/>
              <a:gd name="T99" fmla="*/ 21469 h 3298826"/>
              <a:gd name="T100" fmla="*/ 216394 w 2960688"/>
              <a:gd name="T101" fmla="*/ 48208 h 3298826"/>
              <a:gd name="T102" fmla="*/ 223629 w 2960688"/>
              <a:gd name="T103" fmla="*/ 64287 h 3298826"/>
              <a:gd name="T104" fmla="*/ 218091 w 2960688"/>
              <a:gd name="T105" fmla="*/ 80516 h 3298826"/>
              <a:gd name="T106" fmla="*/ 200819 w 2960688"/>
              <a:gd name="T107" fmla="*/ 112974 h 3298826"/>
              <a:gd name="T108" fmla="*/ 181851 w 2960688"/>
              <a:gd name="T109" fmla="*/ 128245 h 3298826"/>
              <a:gd name="T110" fmla="*/ 159220 w 2960688"/>
              <a:gd name="T111" fmla="*/ 128934 h 3298826"/>
              <a:gd name="T112" fmla="*/ 141085 w 2960688"/>
              <a:gd name="T113" fmla="*/ 116478 h 3298826"/>
              <a:gd name="T114" fmla="*/ 121729 w 2960688"/>
              <a:gd name="T115" fmla="*/ 82313 h 3298826"/>
              <a:gd name="T116" fmla="*/ 114285 w 2960688"/>
              <a:gd name="T117" fmla="*/ 66024 h 3298826"/>
              <a:gd name="T118" fmla="*/ 122474 w 2960688"/>
              <a:gd name="T119" fmla="*/ 50574 h 3298826"/>
              <a:gd name="T120" fmla="*/ 130752 w 2960688"/>
              <a:gd name="T121" fmla="*/ 23385 h 3298826"/>
              <a:gd name="T122" fmla="*/ 148798 w 2960688"/>
              <a:gd name="T123" fmla="*/ 5180 h 32988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60688"/>
              <a:gd name="T187" fmla="*/ 0 h 3298826"/>
              <a:gd name="T188" fmla="*/ 2960688 w 2960688"/>
              <a:gd name="T189" fmla="*/ 3298826 h 32988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endParaRPr lang="zh-CN" altLang="en-US" sz="1600">
              <a:latin typeface="+mn-ea"/>
            </a:endParaRPr>
          </a:p>
        </p:txBody>
      </p:sp>
      <p:sp>
        <p:nvSpPr>
          <p:cNvPr id="28" name="图标"/>
          <p:cNvSpPr>
            <a:spLocks noEditPoints="1"/>
          </p:cNvSpPr>
          <p:nvPr/>
        </p:nvSpPr>
        <p:spPr bwMode="auto">
          <a:xfrm>
            <a:off x="4402639" y="2414685"/>
            <a:ext cx="406400" cy="406400"/>
          </a:xfrm>
          <a:custGeom>
            <a:avLst/>
            <a:gdLst>
              <a:gd name="T0" fmla="*/ 128 w 128"/>
              <a:gd name="T1" fmla="*/ 56 h 128"/>
              <a:gd name="T2" fmla="*/ 71 w 128"/>
              <a:gd name="T3" fmla="*/ 56 h 128"/>
              <a:gd name="T4" fmla="*/ 71 w 128"/>
              <a:gd name="T5" fmla="*/ 0 h 128"/>
              <a:gd name="T6" fmla="*/ 73 w 128"/>
              <a:gd name="T7" fmla="*/ 0 h 128"/>
              <a:gd name="T8" fmla="*/ 128 w 128"/>
              <a:gd name="T9" fmla="*/ 56 h 128"/>
              <a:gd name="T10" fmla="*/ 62 w 128"/>
              <a:gd name="T11" fmla="*/ 9 h 128"/>
              <a:gd name="T12" fmla="*/ 58 w 128"/>
              <a:gd name="T13" fmla="*/ 9 h 128"/>
              <a:gd name="T14" fmla="*/ 0 w 128"/>
              <a:gd name="T15" fmla="*/ 69 h 128"/>
              <a:gd name="T16" fmla="*/ 58 w 128"/>
              <a:gd name="T17" fmla="*/ 128 h 128"/>
              <a:gd name="T18" fmla="*/ 60 w 128"/>
              <a:gd name="T19" fmla="*/ 128 h 128"/>
              <a:gd name="T20" fmla="*/ 119 w 128"/>
              <a:gd name="T21" fmla="*/ 69 h 128"/>
              <a:gd name="T22" fmla="*/ 119 w 128"/>
              <a:gd name="T23" fmla="*/ 65 h 128"/>
              <a:gd name="T24" fmla="*/ 62 w 128"/>
              <a:gd name="T25" fmla="*/ 65 h 128"/>
              <a:gd name="T26" fmla="*/ 62 w 128"/>
              <a:gd name="T27" fmla="*/ 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8" h="128">
                <a:moveTo>
                  <a:pt x="128" y="56"/>
                </a:moveTo>
                <a:cubicBezTo>
                  <a:pt x="71" y="56"/>
                  <a:pt x="71" y="56"/>
                  <a:pt x="71" y="56"/>
                </a:cubicBezTo>
                <a:cubicBezTo>
                  <a:pt x="71" y="0"/>
                  <a:pt x="71" y="0"/>
                  <a:pt x="71" y="0"/>
                </a:cubicBezTo>
                <a:cubicBezTo>
                  <a:pt x="72" y="0"/>
                  <a:pt x="72" y="0"/>
                  <a:pt x="73" y="0"/>
                </a:cubicBezTo>
                <a:cubicBezTo>
                  <a:pt x="103" y="0"/>
                  <a:pt x="128" y="25"/>
                  <a:pt x="128" y="56"/>
                </a:cubicBezTo>
                <a:close/>
                <a:moveTo>
                  <a:pt x="62" y="9"/>
                </a:moveTo>
                <a:cubicBezTo>
                  <a:pt x="58" y="9"/>
                  <a:pt x="58" y="9"/>
                  <a:pt x="58" y="9"/>
                </a:cubicBezTo>
                <a:cubicBezTo>
                  <a:pt x="26" y="10"/>
                  <a:pt x="0" y="37"/>
                  <a:pt x="0" y="69"/>
                </a:cubicBezTo>
                <a:cubicBezTo>
                  <a:pt x="0" y="101"/>
                  <a:pt x="26" y="127"/>
                  <a:pt x="58" y="128"/>
                </a:cubicBezTo>
                <a:cubicBezTo>
                  <a:pt x="58" y="128"/>
                  <a:pt x="59" y="128"/>
                  <a:pt x="60" y="128"/>
                </a:cubicBezTo>
                <a:cubicBezTo>
                  <a:pt x="92" y="128"/>
                  <a:pt x="119" y="102"/>
                  <a:pt x="119" y="69"/>
                </a:cubicBezTo>
                <a:cubicBezTo>
                  <a:pt x="119" y="65"/>
                  <a:pt x="119" y="65"/>
                  <a:pt x="119" y="65"/>
                </a:cubicBezTo>
                <a:cubicBezTo>
                  <a:pt x="62" y="65"/>
                  <a:pt x="62" y="65"/>
                  <a:pt x="62" y="65"/>
                </a:cubicBezTo>
                <a:lnTo>
                  <a:pt x="62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29" name="图标"/>
          <p:cNvSpPr>
            <a:spLocks noEditPoints="1"/>
          </p:cNvSpPr>
          <p:nvPr/>
        </p:nvSpPr>
        <p:spPr bwMode="auto">
          <a:xfrm>
            <a:off x="7585561" y="4589306"/>
            <a:ext cx="395729" cy="499118"/>
          </a:xfrm>
          <a:custGeom>
            <a:avLst/>
            <a:gdLst>
              <a:gd name="T0" fmla="*/ 100 w 111"/>
              <a:gd name="T1" fmla="*/ 124 h 140"/>
              <a:gd name="T2" fmla="*/ 108 w 111"/>
              <a:gd name="T3" fmla="*/ 15 h 140"/>
              <a:gd name="T4" fmla="*/ 102 w 111"/>
              <a:gd name="T5" fmla="*/ 0 h 140"/>
              <a:gd name="T6" fmla="*/ 0 w 111"/>
              <a:gd name="T7" fmla="*/ 9 h 140"/>
              <a:gd name="T8" fmla="*/ 11 w 111"/>
              <a:gd name="T9" fmla="*/ 17 h 140"/>
              <a:gd name="T10" fmla="*/ 3 w 111"/>
              <a:gd name="T11" fmla="*/ 126 h 140"/>
              <a:gd name="T12" fmla="*/ 9 w 111"/>
              <a:gd name="T13" fmla="*/ 140 h 140"/>
              <a:gd name="T14" fmla="*/ 111 w 111"/>
              <a:gd name="T15" fmla="*/ 132 h 140"/>
              <a:gd name="T16" fmla="*/ 6 w 111"/>
              <a:gd name="T17" fmla="*/ 11 h 140"/>
              <a:gd name="T18" fmla="*/ 9 w 111"/>
              <a:gd name="T19" fmla="*/ 6 h 140"/>
              <a:gd name="T20" fmla="*/ 106 w 111"/>
              <a:gd name="T21" fmla="*/ 9 h 140"/>
              <a:gd name="T22" fmla="*/ 9 w 111"/>
              <a:gd name="T23" fmla="*/ 12 h 140"/>
              <a:gd name="T24" fmla="*/ 34 w 111"/>
              <a:gd name="T25" fmla="*/ 62 h 140"/>
              <a:gd name="T26" fmla="*/ 38 w 111"/>
              <a:gd name="T27" fmla="*/ 75 h 140"/>
              <a:gd name="T28" fmla="*/ 16 w 111"/>
              <a:gd name="T29" fmla="*/ 27 h 140"/>
              <a:gd name="T30" fmla="*/ 21 w 111"/>
              <a:gd name="T31" fmla="*/ 47 h 140"/>
              <a:gd name="T32" fmla="*/ 95 w 111"/>
              <a:gd name="T33" fmla="*/ 102 h 140"/>
              <a:gd name="T34" fmla="*/ 70 w 111"/>
              <a:gd name="T35" fmla="*/ 70 h 140"/>
              <a:gd name="T36" fmla="*/ 77 w 111"/>
              <a:gd name="T37" fmla="*/ 62 h 140"/>
              <a:gd name="T38" fmla="*/ 92 w 111"/>
              <a:gd name="T39" fmla="*/ 29 h 140"/>
              <a:gd name="T40" fmla="*/ 74 w 111"/>
              <a:gd name="T41" fmla="*/ 56 h 140"/>
              <a:gd name="T42" fmla="*/ 69 w 111"/>
              <a:gd name="T43" fmla="*/ 80 h 140"/>
              <a:gd name="T44" fmla="*/ 86 w 111"/>
              <a:gd name="T45" fmla="*/ 113 h 140"/>
              <a:gd name="T46" fmla="*/ 57 w 111"/>
              <a:gd name="T47" fmla="*/ 88 h 140"/>
              <a:gd name="T48" fmla="*/ 23 w 111"/>
              <a:gd name="T49" fmla="*/ 113 h 140"/>
              <a:gd name="T50" fmla="*/ 42 w 111"/>
              <a:gd name="T51" fmla="*/ 80 h 140"/>
              <a:gd name="T52" fmla="*/ 37 w 111"/>
              <a:gd name="T53" fmla="*/ 56 h 140"/>
              <a:gd name="T54" fmla="*/ 25 w 111"/>
              <a:gd name="T55" fmla="*/ 28 h 140"/>
              <a:gd name="T56" fmla="*/ 84 w 111"/>
              <a:gd name="T57" fmla="*/ 45 h 140"/>
              <a:gd name="T58" fmla="*/ 21 w 111"/>
              <a:gd name="T59" fmla="*/ 116 h 140"/>
              <a:gd name="T60" fmla="*/ 94 w 111"/>
              <a:gd name="T61" fmla="*/ 118 h 140"/>
              <a:gd name="T62" fmla="*/ 96 w 111"/>
              <a:gd name="T63" fmla="*/ 122 h 140"/>
              <a:gd name="T64" fmla="*/ 94 w 111"/>
              <a:gd name="T65" fmla="*/ 124 h 140"/>
              <a:gd name="T66" fmla="*/ 17 w 111"/>
              <a:gd name="T67" fmla="*/ 124 h 140"/>
              <a:gd name="T68" fmla="*/ 15 w 111"/>
              <a:gd name="T69" fmla="*/ 122 h 140"/>
              <a:gd name="T70" fmla="*/ 17 w 111"/>
              <a:gd name="T71" fmla="*/ 118 h 140"/>
              <a:gd name="T72" fmla="*/ 92 w 111"/>
              <a:gd name="T73" fmla="*/ 24 h 140"/>
              <a:gd name="T74" fmla="*/ 25 w 111"/>
              <a:gd name="T75" fmla="*/ 25 h 140"/>
              <a:gd name="T76" fmla="*/ 17 w 111"/>
              <a:gd name="T77" fmla="*/ 23 h 140"/>
              <a:gd name="T78" fmla="*/ 16 w 111"/>
              <a:gd name="T79" fmla="*/ 18 h 140"/>
              <a:gd name="T80" fmla="*/ 21 w 111"/>
              <a:gd name="T81" fmla="*/ 16 h 140"/>
              <a:gd name="T82" fmla="*/ 94 w 111"/>
              <a:gd name="T83" fmla="*/ 17 h 140"/>
              <a:gd name="T84" fmla="*/ 96 w 111"/>
              <a:gd name="T85" fmla="*/ 20 h 140"/>
              <a:gd name="T86" fmla="*/ 102 w 111"/>
              <a:gd name="T87" fmla="*/ 135 h 140"/>
              <a:gd name="T88" fmla="*/ 5 w 111"/>
              <a:gd name="T89" fmla="*/ 132 h 140"/>
              <a:gd name="T90" fmla="*/ 102 w 111"/>
              <a:gd name="T91" fmla="*/ 129 h 140"/>
              <a:gd name="T92" fmla="*/ 105 w 111"/>
              <a:gd name="T93" fmla="*/ 134 h 140"/>
              <a:gd name="T94" fmla="*/ 61 w 111"/>
              <a:gd name="T95" fmla="*/ 65 h 140"/>
              <a:gd name="T96" fmla="*/ 41 w 111"/>
              <a:gd name="T97" fmla="*/ 55 h 140"/>
              <a:gd name="T98" fmla="*/ 57 w 111"/>
              <a:gd name="T99" fmla="*/ 8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1" h="140">
                <a:moveTo>
                  <a:pt x="108" y="126"/>
                </a:moveTo>
                <a:cubicBezTo>
                  <a:pt x="107" y="125"/>
                  <a:pt x="104" y="124"/>
                  <a:pt x="102" y="124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102" y="17"/>
                  <a:pt x="102" y="17"/>
                  <a:pt x="102" y="17"/>
                </a:cubicBezTo>
                <a:cubicBezTo>
                  <a:pt x="104" y="17"/>
                  <a:pt x="107" y="16"/>
                  <a:pt x="108" y="15"/>
                </a:cubicBezTo>
                <a:cubicBezTo>
                  <a:pt x="110" y="13"/>
                  <a:pt x="111" y="11"/>
                  <a:pt x="111" y="9"/>
                </a:cubicBezTo>
                <a:cubicBezTo>
                  <a:pt x="111" y="6"/>
                  <a:pt x="110" y="4"/>
                  <a:pt x="108" y="3"/>
                </a:cubicBezTo>
                <a:cubicBezTo>
                  <a:pt x="107" y="1"/>
                  <a:pt x="104" y="0"/>
                  <a:pt x="102" y="0"/>
                </a:cubicBezTo>
                <a:cubicBezTo>
                  <a:pt x="9" y="0"/>
                  <a:pt x="9" y="0"/>
                  <a:pt x="9" y="0"/>
                </a:cubicBezTo>
                <a:cubicBezTo>
                  <a:pt x="7" y="0"/>
                  <a:pt x="4" y="1"/>
                  <a:pt x="3" y="3"/>
                </a:cubicBezTo>
                <a:cubicBezTo>
                  <a:pt x="1" y="4"/>
                  <a:pt x="0" y="6"/>
                  <a:pt x="0" y="9"/>
                </a:cubicBezTo>
                <a:cubicBezTo>
                  <a:pt x="0" y="11"/>
                  <a:pt x="1" y="13"/>
                  <a:pt x="3" y="15"/>
                </a:cubicBezTo>
                <a:cubicBezTo>
                  <a:pt x="4" y="16"/>
                  <a:pt x="7" y="17"/>
                  <a:pt x="9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24"/>
                  <a:pt x="11" y="124"/>
                  <a:pt x="11" y="124"/>
                </a:cubicBezTo>
                <a:cubicBezTo>
                  <a:pt x="9" y="124"/>
                  <a:pt x="9" y="124"/>
                  <a:pt x="9" y="124"/>
                </a:cubicBezTo>
                <a:cubicBezTo>
                  <a:pt x="7" y="124"/>
                  <a:pt x="4" y="125"/>
                  <a:pt x="3" y="126"/>
                </a:cubicBezTo>
                <a:cubicBezTo>
                  <a:pt x="1" y="127"/>
                  <a:pt x="0" y="130"/>
                  <a:pt x="0" y="132"/>
                </a:cubicBezTo>
                <a:cubicBezTo>
                  <a:pt x="0" y="135"/>
                  <a:pt x="1" y="137"/>
                  <a:pt x="3" y="138"/>
                </a:cubicBezTo>
                <a:cubicBezTo>
                  <a:pt x="4" y="140"/>
                  <a:pt x="7" y="140"/>
                  <a:pt x="9" y="140"/>
                </a:cubicBezTo>
                <a:cubicBezTo>
                  <a:pt x="102" y="140"/>
                  <a:pt x="102" y="140"/>
                  <a:pt x="102" y="140"/>
                </a:cubicBezTo>
                <a:cubicBezTo>
                  <a:pt x="104" y="140"/>
                  <a:pt x="107" y="140"/>
                  <a:pt x="108" y="138"/>
                </a:cubicBezTo>
                <a:cubicBezTo>
                  <a:pt x="110" y="137"/>
                  <a:pt x="111" y="135"/>
                  <a:pt x="111" y="132"/>
                </a:cubicBezTo>
                <a:cubicBezTo>
                  <a:pt x="111" y="130"/>
                  <a:pt x="110" y="127"/>
                  <a:pt x="108" y="126"/>
                </a:cubicBezTo>
                <a:close/>
                <a:moveTo>
                  <a:pt x="9" y="12"/>
                </a:moveTo>
                <a:cubicBezTo>
                  <a:pt x="8" y="12"/>
                  <a:pt x="7" y="11"/>
                  <a:pt x="6" y="11"/>
                </a:cubicBezTo>
                <a:cubicBezTo>
                  <a:pt x="5" y="10"/>
                  <a:pt x="5" y="9"/>
                  <a:pt x="5" y="9"/>
                </a:cubicBezTo>
                <a:cubicBezTo>
                  <a:pt x="5" y="8"/>
                  <a:pt x="5" y="7"/>
                  <a:pt x="6" y="7"/>
                </a:cubicBezTo>
                <a:cubicBezTo>
                  <a:pt x="7" y="6"/>
                  <a:pt x="8" y="6"/>
                  <a:pt x="9" y="6"/>
                </a:cubicBezTo>
                <a:cubicBezTo>
                  <a:pt x="102" y="6"/>
                  <a:pt x="102" y="6"/>
                  <a:pt x="102" y="6"/>
                </a:cubicBezTo>
                <a:cubicBezTo>
                  <a:pt x="103" y="6"/>
                  <a:pt x="104" y="6"/>
                  <a:pt x="105" y="7"/>
                </a:cubicBezTo>
                <a:cubicBezTo>
                  <a:pt x="106" y="7"/>
                  <a:pt x="106" y="8"/>
                  <a:pt x="106" y="9"/>
                </a:cubicBezTo>
                <a:cubicBezTo>
                  <a:pt x="106" y="9"/>
                  <a:pt x="106" y="10"/>
                  <a:pt x="105" y="11"/>
                </a:cubicBezTo>
                <a:cubicBezTo>
                  <a:pt x="104" y="11"/>
                  <a:pt x="103" y="12"/>
                  <a:pt x="102" y="12"/>
                </a:cubicBezTo>
                <a:lnTo>
                  <a:pt x="9" y="12"/>
                </a:lnTo>
                <a:close/>
                <a:moveTo>
                  <a:pt x="21" y="47"/>
                </a:moveTo>
                <a:cubicBezTo>
                  <a:pt x="23" y="53"/>
                  <a:pt x="27" y="58"/>
                  <a:pt x="34" y="62"/>
                </a:cubicBezTo>
                <a:cubicBezTo>
                  <a:pt x="34" y="62"/>
                  <a:pt x="34" y="62"/>
                  <a:pt x="34" y="62"/>
                </a:cubicBezTo>
                <a:cubicBezTo>
                  <a:pt x="35" y="62"/>
                  <a:pt x="37" y="64"/>
                  <a:pt x="38" y="65"/>
                </a:cubicBezTo>
                <a:cubicBezTo>
                  <a:pt x="40" y="67"/>
                  <a:pt x="41" y="69"/>
                  <a:pt x="41" y="70"/>
                </a:cubicBezTo>
                <a:cubicBezTo>
                  <a:pt x="41" y="71"/>
                  <a:pt x="40" y="73"/>
                  <a:pt x="38" y="75"/>
                </a:cubicBezTo>
                <a:cubicBezTo>
                  <a:pt x="33" y="79"/>
                  <a:pt x="28" y="82"/>
                  <a:pt x="23" y="88"/>
                </a:cubicBezTo>
                <a:cubicBezTo>
                  <a:pt x="20" y="92"/>
                  <a:pt x="18" y="96"/>
                  <a:pt x="16" y="102"/>
                </a:cubicBezTo>
                <a:cubicBezTo>
                  <a:pt x="16" y="27"/>
                  <a:pt x="16" y="27"/>
                  <a:pt x="16" y="27"/>
                </a:cubicBezTo>
                <a:cubicBezTo>
                  <a:pt x="17" y="27"/>
                  <a:pt x="18" y="28"/>
                  <a:pt x="19" y="28"/>
                </a:cubicBezTo>
                <a:cubicBezTo>
                  <a:pt x="19" y="28"/>
                  <a:pt x="19" y="29"/>
                  <a:pt x="19" y="29"/>
                </a:cubicBezTo>
                <a:cubicBezTo>
                  <a:pt x="19" y="35"/>
                  <a:pt x="19" y="41"/>
                  <a:pt x="21" y="47"/>
                </a:cubicBezTo>
                <a:close/>
                <a:moveTo>
                  <a:pt x="92" y="28"/>
                </a:moveTo>
                <a:cubicBezTo>
                  <a:pt x="93" y="28"/>
                  <a:pt x="94" y="27"/>
                  <a:pt x="95" y="27"/>
                </a:cubicBezTo>
                <a:cubicBezTo>
                  <a:pt x="95" y="102"/>
                  <a:pt x="95" y="102"/>
                  <a:pt x="95" y="102"/>
                </a:cubicBezTo>
                <a:cubicBezTo>
                  <a:pt x="94" y="96"/>
                  <a:pt x="91" y="92"/>
                  <a:pt x="88" y="88"/>
                </a:cubicBezTo>
                <a:cubicBezTo>
                  <a:pt x="83" y="82"/>
                  <a:pt x="78" y="79"/>
                  <a:pt x="73" y="75"/>
                </a:cubicBezTo>
                <a:cubicBezTo>
                  <a:pt x="71" y="73"/>
                  <a:pt x="70" y="71"/>
                  <a:pt x="70" y="70"/>
                </a:cubicBezTo>
                <a:cubicBezTo>
                  <a:pt x="70" y="68"/>
                  <a:pt x="72" y="66"/>
                  <a:pt x="74" y="64"/>
                </a:cubicBezTo>
                <a:cubicBezTo>
                  <a:pt x="74" y="64"/>
                  <a:pt x="75" y="63"/>
                  <a:pt x="76" y="63"/>
                </a:cubicBezTo>
                <a:cubicBezTo>
                  <a:pt x="76" y="62"/>
                  <a:pt x="77" y="62"/>
                  <a:pt x="77" y="62"/>
                </a:cubicBezTo>
                <a:cubicBezTo>
                  <a:pt x="77" y="62"/>
                  <a:pt x="77" y="62"/>
                  <a:pt x="77" y="62"/>
                </a:cubicBezTo>
                <a:cubicBezTo>
                  <a:pt x="84" y="58"/>
                  <a:pt x="88" y="53"/>
                  <a:pt x="90" y="47"/>
                </a:cubicBezTo>
                <a:cubicBezTo>
                  <a:pt x="92" y="41"/>
                  <a:pt x="92" y="35"/>
                  <a:pt x="92" y="29"/>
                </a:cubicBezTo>
                <a:cubicBezTo>
                  <a:pt x="92" y="29"/>
                  <a:pt x="92" y="28"/>
                  <a:pt x="92" y="28"/>
                </a:cubicBezTo>
                <a:close/>
                <a:moveTo>
                  <a:pt x="84" y="45"/>
                </a:moveTo>
                <a:cubicBezTo>
                  <a:pt x="82" y="49"/>
                  <a:pt x="79" y="53"/>
                  <a:pt x="74" y="56"/>
                </a:cubicBezTo>
                <a:cubicBezTo>
                  <a:pt x="74" y="56"/>
                  <a:pt x="71" y="57"/>
                  <a:pt x="69" y="60"/>
                </a:cubicBezTo>
                <a:cubicBezTo>
                  <a:pt x="67" y="62"/>
                  <a:pt x="64" y="65"/>
                  <a:pt x="64" y="70"/>
                </a:cubicBezTo>
                <a:cubicBezTo>
                  <a:pt x="64" y="73"/>
                  <a:pt x="65" y="77"/>
                  <a:pt x="69" y="80"/>
                </a:cubicBezTo>
                <a:cubicBezTo>
                  <a:pt x="74" y="85"/>
                  <a:pt x="79" y="88"/>
                  <a:pt x="83" y="92"/>
                </a:cubicBezTo>
                <a:cubicBezTo>
                  <a:pt x="87" y="97"/>
                  <a:pt x="89" y="103"/>
                  <a:pt x="90" y="113"/>
                </a:cubicBezTo>
                <a:cubicBezTo>
                  <a:pt x="86" y="113"/>
                  <a:pt x="86" y="113"/>
                  <a:pt x="86" y="113"/>
                </a:cubicBezTo>
                <a:cubicBezTo>
                  <a:pt x="86" y="111"/>
                  <a:pt x="85" y="109"/>
                  <a:pt x="83" y="107"/>
                </a:cubicBezTo>
                <a:cubicBezTo>
                  <a:pt x="79" y="104"/>
                  <a:pt x="74" y="102"/>
                  <a:pt x="69" y="101"/>
                </a:cubicBezTo>
                <a:cubicBezTo>
                  <a:pt x="65" y="99"/>
                  <a:pt x="57" y="93"/>
                  <a:pt x="57" y="88"/>
                </a:cubicBezTo>
                <a:cubicBezTo>
                  <a:pt x="54" y="93"/>
                  <a:pt x="51" y="99"/>
                  <a:pt x="44" y="102"/>
                </a:cubicBezTo>
                <a:cubicBezTo>
                  <a:pt x="38" y="104"/>
                  <a:pt x="30" y="104"/>
                  <a:pt x="25" y="109"/>
                </a:cubicBezTo>
                <a:cubicBezTo>
                  <a:pt x="25" y="109"/>
                  <a:pt x="24" y="112"/>
                  <a:pt x="23" y="113"/>
                </a:cubicBezTo>
                <a:cubicBezTo>
                  <a:pt x="21" y="113"/>
                  <a:pt x="21" y="113"/>
                  <a:pt x="21" y="113"/>
                </a:cubicBezTo>
                <a:cubicBezTo>
                  <a:pt x="22" y="103"/>
                  <a:pt x="24" y="97"/>
                  <a:pt x="28" y="92"/>
                </a:cubicBezTo>
                <a:cubicBezTo>
                  <a:pt x="32" y="88"/>
                  <a:pt x="37" y="85"/>
                  <a:pt x="42" y="80"/>
                </a:cubicBezTo>
                <a:cubicBezTo>
                  <a:pt x="46" y="77"/>
                  <a:pt x="47" y="73"/>
                  <a:pt x="47" y="70"/>
                </a:cubicBezTo>
                <a:cubicBezTo>
                  <a:pt x="47" y="65"/>
                  <a:pt x="44" y="62"/>
                  <a:pt x="42" y="60"/>
                </a:cubicBezTo>
                <a:cubicBezTo>
                  <a:pt x="40" y="57"/>
                  <a:pt x="38" y="56"/>
                  <a:pt x="37" y="56"/>
                </a:cubicBezTo>
                <a:cubicBezTo>
                  <a:pt x="32" y="53"/>
                  <a:pt x="29" y="49"/>
                  <a:pt x="27" y="45"/>
                </a:cubicBezTo>
                <a:cubicBezTo>
                  <a:pt x="26" y="40"/>
                  <a:pt x="25" y="35"/>
                  <a:pt x="25" y="29"/>
                </a:cubicBezTo>
                <a:cubicBezTo>
                  <a:pt x="25" y="29"/>
                  <a:pt x="25" y="29"/>
                  <a:pt x="25" y="28"/>
                </a:cubicBezTo>
                <a:cubicBezTo>
                  <a:pt x="86" y="28"/>
                  <a:pt x="86" y="28"/>
                  <a:pt x="86" y="28"/>
                </a:cubicBezTo>
                <a:cubicBezTo>
                  <a:pt x="86" y="29"/>
                  <a:pt x="86" y="29"/>
                  <a:pt x="86" y="29"/>
                </a:cubicBezTo>
                <a:cubicBezTo>
                  <a:pt x="86" y="35"/>
                  <a:pt x="86" y="40"/>
                  <a:pt x="84" y="45"/>
                </a:cubicBezTo>
                <a:close/>
                <a:moveTo>
                  <a:pt x="17" y="118"/>
                </a:moveTo>
                <a:cubicBezTo>
                  <a:pt x="18" y="117"/>
                  <a:pt x="19" y="116"/>
                  <a:pt x="21" y="116"/>
                </a:cubicBezTo>
                <a:cubicBezTo>
                  <a:pt x="21" y="116"/>
                  <a:pt x="21" y="116"/>
                  <a:pt x="21" y="116"/>
                </a:cubicBezTo>
                <a:cubicBezTo>
                  <a:pt x="90" y="116"/>
                  <a:pt x="90" y="116"/>
                  <a:pt x="90" y="116"/>
                </a:cubicBezTo>
                <a:cubicBezTo>
                  <a:pt x="90" y="116"/>
                  <a:pt x="90" y="116"/>
                  <a:pt x="90" y="116"/>
                </a:cubicBezTo>
                <a:cubicBezTo>
                  <a:pt x="92" y="116"/>
                  <a:pt x="93" y="117"/>
                  <a:pt x="94" y="118"/>
                </a:cubicBezTo>
                <a:cubicBezTo>
                  <a:pt x="95" y="118"/>
                  <a:pt x="95" y="118"/>
                  <a:pt x="95" y="119"/>
                </a:cubicBezTo>
                <a:cubicBezTo>
                  <a:pt x="95" y="119"/>
                  <a:pt x="96" y="120"/>
                  <a:pt x="96" y="121"/>
                </a:cubicBezTo>
                <a:cubicBezTo>
                  <a:pt x="96" y="121"/>
                  <a:pt x="96" y="121"/>
                  <a:pt x="96" y="122"/>
                </a:cubicBezTo>
                <a:cubicBezTo>
                  <a:pt x="96" y="122"/>
                  <a:pt x="95" y="123"/>
                  <a:pt x="95" y="123"/>
                </a:cubicBezTo>
                <a:cubicBezTo>
                  <a:pt x="95" y="123"/>
                  <a:pt x="95" y="124"/>
                  <a:pt x="94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3" y="125"/>
                  <a:pt x="92" y="125"/>
                  <a:pt x="90" y="125"/>
                </a:cubicBezTo>
                <a:cubicBezTo>
                  <a:pt x="21" y="125"/>
                  <a:pt x="21" y="125"/>
                  <a:pt x="21" y="125"/>
                </a:cubicBezTo>
                <a:cubicBezTo>
                  <a:pt x="19" y="125"/>
                  <a:pt x="18" y="125"/>
                  <a:pt x="17" y="124"/>
                </a:cubicBezTo>
                <a:cubicBezTo>
                  <a:pt x="17" y="124"/>
                  <a:pt x="17" y="124"/>
                  <a:pt x="17" y="124"/>
                </a:cubicBezTo>
                <a:cubicBezTo>
                  <a:pt x="16" y="124"/>
                  <a:pt x="16" y="123"/>
                  <a:pt x="16" y="123"/>
                </a:cubicBezTo>
                <a:cubicBezTo>
                  <a:pt x="16" y="123"/>
                  <a:pt x="16" y="122"/>
                  <a:pt x="15" y="122"/>
                </a:cubicBezTo>
                <a:cubicBezTo>
                  <a:pt x="15" y="121"/>
                  <a:pt x="15" y="121"/>
                  <a:pt x="15" y="121"/>
                </a:cubicBezTo>
                <a:cubicBezTo>
                  <a:pt x="15" y="120"/>
                  <a:pt x="16" y="119"/>
                  <a:pt x="16" y="119"/>
                </a:cubicBezTo>
                <a:cubicBezTo>
                  <a:pt x="16" y="118"/>
                  <a:pt x="17" y="118"/>
                  <a:pt x="17" y="118"/>
                </a:cubicBezTo>
                <a:close/>
                <a:moveTo>
                  <a:pt x="95" y="22"/>
                </a:moveTo>
                <a:cubicBezTo>
                  <a:pt x="95" y="23"/>
                  <a:pt x="95" y="23"/>
                  <a:pt x="94" y="23"/>
                </a:cubicBezTo>
                <a:cubicBezTo>
                  <a:pt x="94" y="24"/>
                  <a:pt x="93" y="24"/>
                  <a:pt x="92" y="24"/>
                </a:cubicBezTo>
                <a:cubicBezTo>
                  <a:pt x="92" y="25"/>
                  <a:pt x="91" y="25"/>
                  <a:pt x="90" y="25"/>
                </a:cubicBezTo>
                <a:cubicBezTo>
                  <a:pt x="86" y="25"/>
                  <a:pt x="86" y="25"/>
                  <a:pt x="86" y="25"/>
                </a:cubicBezTo>
                <a:cubicBezTo>
                  <a:pt x="25" y="25"/>
                  <a:pt x="25" y="25"/>
                  <a:pt x="25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0" y="25"/>
                  <a:pt x="19" y="25"/>
                  <a:pt x="19" y="24"/>
                </a:cubicBezTo>
                <a:cubicBezTo>
                  <a:pt x="18" y="24"/>
                  <a:pt x="17" y="24"/>
                  <a:pt x="17" y="23"/>
                </a:cubicBezTo>
                <a:cubicBezTo>
                  <a:pt x="17" y="23"/>
                  <a:pt x="16" y="23"/>
                  <a:pt x="16" y="22"/>
                </a:cubicBezTo>
                <a:cubicBezTo>
                  <a:pt x="16" y="22"/>
                  <a:pt x="15" y="21"/>
                  <a:pt x="15" y="20"/>
                </a:cubicBezTo>
                <a:cubicBezTo>
                  <a:pt x="15" y="20"/>
                  <a:pt x="16" y="19"/>
                  <a:pt x="16" y="18"/>
                </a:cubicBezTo>
                <a:cubicBezTo>
                  <a:pt x="16" y="18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6"/>
                  <a:pt x="20" y="16"/>
                  <a:pt x="21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1" y="16"/>
                  <a:pt x="93" y="16"/>
                  <a:pt x="94" y="17"/>
                </a:cubicBezTo>
                <a:cubicBezTo>
                  <a:pt x="94" y="17"/>
                  <a:pt x="94" y="17"/>
                  <a:pt x="94" y="17"/>
                </a:cubicBezTo>
                <a:cubicBezTo>
                  <a:pt x="95" y="17"/>
                  <a:pt x="95" y="18"/>
                  <a:pt x="95" y="18"/>
                </a:cubicBezTo>
                <a:cubicBezTo>
                  <a:pt x="95" y="19"/>
                  <a:pt x="96" y="20"/>
                  <a:pt x="96" y="20"/>
                </a:cubicBezTo>
                <a:cubicBezTo>
                  <a:pt x="96" y="21"/>
                  <a:pt x="95" y="22"/>
                  <a:pt x="95" y="22"/>
                </a:cubicBezTo>
                <a:close/>
                <a:moveTo>
                  <a:pt x="105" y="134"/>
                </a:moveTo>
                <a:cubicBezTo>
                  <a:pt x="104" y="135"/>
                  <a:pt x="103" y="135"/>
                  <a:pt x="102" y="135"/>
                </a:cubicBezTo>
                <a:cubicBezTo>
                  <a:pt x="9" y="135"/>
                  <a:pt x="9" y="135"/>
                  <a:pt x="9" y="135"/>
                </a:cubicBezTo>
                <a:cubicBezTo>
                  <a:pt x="8" y="135"/>
                  <a:pt x="7" y="135"/>
                  <a:pt x="6" y="134"/>
                </a:cubicBezTo>
                <a:cubicBezTo>
                  <a:pt x="5" y="133"/>
                  <a:pt x="5" y="133"/>
                  <a:pt x="5" y="132"/>
                </a:cubicBezTo>
                <a:cubicBezTo>
                  <a:pt x="5" y="131"/>
                  <a:pt x="5" y="131"/>
                  <a:pt x="6" y="130"/>
                </a:cubicBezTo>
                <a:cubicBezTo>
                  <a:pt x="7" y="129"/>
                  <a:pt x="8" y="129"/>
                  <a:pt x="9" y="129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103" y="129"/>
                  <a:pt x="104" y="129"/>
                  <a:pt x="105" y="130"/>
                </a:cubicBezTo>
                <a:cubicBezTo>
                  <a:pt x="106" y="131"/>
                  <a:pt x="106" y="131"/>
                  <a:pt x="106" y="132"/>
                </a:cubicBezTo>
                <a:cubicBezTo>
                  <a:pt x="106" y="133"/>
                  <a:pt x="106" y="133"/>
                  <a:pt x="105" y="134"/>
                </a:cubicBezTo>
                <a:close/>
                <a:moveTo>
                  <a:pt x="77" y="51"/>
                </a:moveTo>
                <a:cubicBezTo>
                  <a:pt x="77" y="51"/>
                  <a:pt x="73" y="55"/>
                  <a:pt x="72" y="55"/>
                </a:cubicBezTo>
                <a:cubicBezTo>
                  <a:pt x="69" y="58"/>
                  <a:pt x="64" y="61"/>
                  <a:pt x="61" y="65"/>
                </a:cubicBezTo>
                <a:cubicBezTo>
                  <a:pt x="59" y="68"/>
                  <a:pt x="57" y="73"/>
                  <a:pt x="57" y="77"/>
                </a:cubicBezTo>
                <a:cubicBezTo>
                  <a:pt x="56" y="73"/>
                  <a:pt x="55" y="69"/>
                  <a:pt x="53" y="65"/>
                </a:cubicBezTo>
                <a:cubicBezTo>
                  <a:pt x="50" y="61"/>
                  <a:pt x="45" y="59"/>
                  <a:pt x="41" y="55"/>
                </a:cubicBezTo>
                <a:cubicBezTo>
                  <a:pt x="41" y="55"/>
                  <a:pt x="37" y="50"/>
                  <a:pt x="37" y="50"/>
                </a:cubicBezTo>
                <a:cubicBezTo>
                  <a:pt x="37" y="50"/>
                  <a:pt x="59" y="41"/>
                  <a:pt x="77" y="51"/>
                </a:cubicBezTo>
                <a:close/>
                <a:moveTo>
                  <a:pt x="57" y="81"/>
                </a:moveTo>
                <a:cubicBezTo>
                  <a:pt x="58" y="84"/>
                  <a:pt x="58" y="88"/>
                  <a:pt x="57" y="87"/>
                </a:cubicBezTo>
                <a:cubicBezTo>
                  <a:pt x="56" y="87"/>
                  <a:pt x="57" y="81"/>
                  <a:pt x="57" y="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26" name="文本"/>
          <p:cNvSpPr/>
          <p:nvPr/>
        </p:nvSpPr>
        <p:spPr>
          <a:xfrm>
            <a:off x="8323425" y="2197323"/>
            <a:ext cx="319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2" name="文本"/>
          <p:cNvSpPr/>
          <p:nvPr/>
        </p:nvSpPr>
        <p:spPr>
          <a:xfrm>
            <a:off x="8323425" y="1734692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3" name="文本"/>
          <p:cNvSpPr/>
          <p:nvPr/>
        </p:nvSpPr>
        <p:spPr>
          <a:xfrm>
            <a:off x="8402803" y="5613794"/>
            <a:ext cx="319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4" name="文本"/>
          <p:cNvSpPr/>
          <p:nvPr/>
        </p:nvSpPr>
        <p:spPr>
          <a:xfrm>
            <a:off x="8402803" y="5151163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5" name="文本"/>
          <p:cNvSpPr/>
          <p:nvPr/>
        </p:nvSpPr>
        <p:spPr>
          <a:xfrm>
            <a:off x="522850" y="2507318"/>
            <a:ext cx="319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6" name="文本"/>
          <p:cNvSpPr/>
          <p:nvPr/>
        </p:nvSpPr>
        <p:spPr>
          <a:xfrm>
            <a:off x="2053911" y="204468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文本"/>
          <p:cNvSpPr/>
          <p:nvPr/>
        </p:nvSpPr>
        <p:spPr>
          <a:xfrm>
            <a:off x="323501" y="5151163"/>
            <a:ext cx="319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  <a:latin typeface="+mn-ea"/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8" name="文本"/>
          <p:cNvSpPr/>
          <p:nvPr/>
        </p:nvSpPr>
        <p:spPr>
          <a:xfrm>
            <a:off x="1854562" y="4688532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0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5" grpId="0" animBg="1"/>
      <p:bldP spid="27" grpId="0" animBg="1"/>
      <p:bldP spid="28" grpId="0" animBg="1"/>
      <p:bldP spid="29" grpId="0" animBg="1"/>
      <p:bldP spid="26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形状"/>
          <p:cNvSpPr/>
          <p:nvPr/>
        </p:nvSpPr>
        <p:spPr bwMode="auto">
          <a:xfrm>
            <a:off x="3150883" y="1981488"/>
            <a:ext cx="1899080" cy="1899080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txBody>
          <a:bodyPr/>
          <a:lstStyle/>
          <a:p>
            <a:pPr>
              <a:defRPr/>
            </a:pPr>
            <a:endParaRPr lang="zh-CN" altLang="en-US" sz="1600" kern="0">
              <a:solidFill>
                <a:sysClr val="windowText" lastClr="000000"/>
              </a:solidFill>
            </a:endParaRPr>
          </a:p>
        </p:txBody>
      </p:sp>
      <p:sp>
        <p:nvSpPr>
          <p:cNvPr id="35" name="形状"/>
          <p:cNvSpPr/>
          <p:nvPr/>
        </p:nvSpPr>
        <p:spPr bwMode="auto">
          <a:xfrm>
            <a:off x="5285812" y="2120841"/>
            <a:ext cx="1620375" cy="1620375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/>
          <a:p>
            <a:pPr>
              <a:defRPr/>
            </a:pPr>
            <a:endParaRPr lang="zh-CN" altLang="en-US" sz="1600" kern="0">
              <a:solidFill>
                <a:sysClr val="windowText" lastClr="000000"/>
              </a:solidFill>
            </a:endParaRPr>
          </a:p>
        </p:txBody>
      </p:sp>
      <p:sp>
        <p:nvSpPr>
          <p:cNvPr id="36" name="形状"/>
          <p:cNvSpPr/>
          <p:nvPr/>
        </p:nvSpPr>
        <p:spPr bwMode="auto">
          <a:xfrm>
            <a:off x="711324" y="1828675"/>
            <a:ext cx="2203710" cy="220470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/>
          <a:p>
            <a:pPr>
              <a:defRPr/>
            </a:pPr>
            <a:endParaRPr lang="zh-CN" altLang="en-US" sz="1600" kern="0">
              <a:solidFill>
                <a:sysClr val="windowText" lastClr="000000"/>
              </a:solidFill>
            </a:endParaRPr>
          </a:p>
        </p:txBody>
      </p:sp>
      <p:sp>
        <p:nvSpPr>
          <p:cNvPr id="37" name="形状"/>
          <p:cNvSpPr/>
          <p:nvPr/>
        </p:nvSpPr>
        <p:spPr bwMode="auto">
          <a:xfrm>
            <a:off x="7142036" y="1981488"/>
            <a:ext cx="1899080" cy="1899080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txBody>
          <a:bodyPr anchor="ctr"/>
          <a:lstStyle/>
          <a:p>
            <a:pPr>
              <a:defRPr/>
            </a:pPr>
            <a:endParaRPr lang="zh-CN" altLang="en-US" sz="1600" kern="0">
              <a:solidFill>
                <a:sysClr val="windowText" lastClr="000000"/>
              </a:solidFill>
            </a:endParaRPr>
          </a:p>
        </p:txBody>
      </p:sp>
      <p:sp>
        <p:nvSpPr>
          <p:cNvPr id="38" name="形状"/>
          <p:cNvSpPr/>
          <p:nvPr/>
        </p:nvSpPr>
        <p:spPr bwMode="auto">
          <a:xfrm>
            <a:off x="9276967" y="1828675"/>
            <a:ext cx="2203710" cy="220470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txBody>
          <a:bodyPr/>
          <a:lstStyle/>
          <a:p>
            <a:pPr>
              <a:defRPr/>
            </a:pPr>
            <a:endParaRPr lang="zh-CN" altLang="en-US" sz="1600" kern="0">
              <a:solidFill>
                <a:sysClr val="windowText" lastClr="000000"/>
              </a:solidFill>
            </a:endParaRPr>
          </a:p>
        </p:txBody>
      </p:sp>
      <p:sp>
        <p:nvSpPr>
          <p:cNvPr id="21" name="图标"/>
          <p:cNvSpPr>
            <a:spLocks noChangeAspect="1" noEditPoints="1"/>
          </p:cNvSpPr>
          <p:nvPr/>
        </p:nvSpPr>
        <p:spPr bwMode="auto">
          <a:xfrm>
            <a:off x="9997187" y="2353689"/>
            <a:ext cx="763271" cy="1043131"/>
          </a:xfrm>
          <a:custGeom>
            <a:avLst/>
            <a:gdLst>
              <a:gd name="T0" fmla="*/ 58 w 443"/>
              <a:gd name="T1" fmla="*/ 98 h 605"/>
              <a:gd name="T2" fmla="*/ 49 w 443"/>
              <a:gd name="T3" fmla="*/ 605 h 605"/>
              <a:gd name="T4" fmla="*/ 443 w 443"/>
              <a:gd name="T5" fmla="*/ 149 h 605"/>
              <a:gd name="T6" fmla="*/ 410 w 443"/>
              <a:gd name="T7" fmla="*/ 159 h 605"/>
              <a:gd name="T8" fmla="*/ 51 w 443"/>
              <a:gd name="T9" fmla="*/ 570 h 605"/>
              <a:gd name="T10" fmla="*/ 192 w 443"/>
              <a:gd name="T11" fmla="*/ 64 h 605"/>
              <a:gd name="T12" fmla="*/ 252 w 443"/>
              <a:gd name="T13" fmla="*/ 64 h 605"/>
              <a:gd name="T14" fmla="*/ 221 w 443"/>
              <a:gd name="T15" fmla="*/ 96 h 605"/>
              <a:gd name="T16" fmla="*/ 155 w 443"/>
              <a:gd name="T17" fmla="*/ 66 h 605"/>
              <a:gd name="T18" fmla="*/ 81 w 443"/>
              <a:gd name="T19" fmla="*/ 153 h 605"/>
              <a:gd name="T20" fmla="*/ 362 w 443"/>
              <a:gd name="T21" fmla="*/ 153 h 605"/>
              <a:gd name="T22" fmla="*/ 288 w 443"/>
              <a:gd name="T23" fmla="*/ 66 h 605"/>
              <a:gd name="T24" fmla="*/ 155 w 443"/>
              <a:gd name="T25" fmla="*/ 66 h 605"/>
              <a:gd name="T26" fmla="*/ 156 w 443"/>
              <a:gd name="T27" fmla="*/ 459 h 605"/>
              <a:gd name="T28" fmla="*/ 107 w 443"/>
              <a:gd name="T29" fmla="*/ 473 h 605"/>
              <a:gd name="T30" fmla="*/ 97 w 443"/>
              <a:gd name="T31" fmla="*/ 484 h 605"/>
              <a:gd name="T32" fmla="*/ 156 w 443"/>
              <a:gd name="T33" fmla="*/ 489 h 605"/>
              <a:gd name="T34" fmla="*/ 94 w 443"/>
              <a:gd name="T35" fmla="*/ 519 h 605"/>
              <a:gd name="T36" fmla="*/ 172 w 443"/>
              <a:gd name="T37" fmla="*/ 481 h 605"/>
              <a:gd name="T38" fmla="*/ 172 w 443"/>
              <a:gd name="T39" fmla="*/ 456 h 605"/>
              <a:gd name="T40" fmla="*/ 78 w 443"/>
              <a:gd name="T41" fmla="*/ 461 h 605"/>
              <a:gd name="T42" fmla="*/ 152 w 443"/>
              <a:gd name="T43" fmla="*/ 539 h 605"/>
              <a:gd name="T44" fmla="*/ 152 w 443"/>
              <a:gd name="T45" fmla="*/ 237 h 605"/>
              <a:gd name="T46" fmla="*/ 107 w 443"/>
              <a:gd name="T47" fmla="*/ 251 h 605"/>
              <a:gd name="T48" fmla="*/ 123 w 443"/>
              <a:gd name="T49" fmla="*/ 291 h 605"/>
              <a:gd name="T50" fmla="*/ 94 w 443"/>
              <a:gd name="T51" fmla="*/ 302 h 605"/>
              <a:gd name="T52" fmla="*/ 152 w 443"/>
              <a:gd name="T53" fmla="*/ 222 h 605"/>
              <a:gd name="T54" fmla="*/ 78 w 443"/>
              <a:gd name="T55" fmla="*/ 300 h 605"/>
              <a:gd name="T56" fmla="*/ 171 w 443"/>
              <a:gd name="T57" fmla="*/ 255 h 605"/>
              <a:gd name="T58" fmla="*/ 170 w 443"/>
              <a:gd name="T59" fmla="*/ 234 h 605"/>
              <a:gd name="T60" fmla="*/ 156 w 443"/>
              <a:gd name="T61" fmla="*/ 357 h 605"/>
              <a:gd name="T62" fmla="*/ 97 w 443"/>
              <a:gd name="T63" fmla="*/ 372 h 605"/>
              <a:gd name="T64" fmla="*/ 156 w 443"/>
              <a:gd name="T65" fmla="*/ 412 h 605"/>
              <a:gd name="T66" fmla="*/ 171 w 443"/>
              <a:gd name="T67" fmla="*/ 345 h 605"/>
              <a:gd name="T68" fmla="*/ 78 w 443"/>
              <a:gd name="T69" fmla="*/ 349 h 605"/>
              <a:gd name="T70" fmla="*/ 156 w 443"/>
              <a:gd name="T71" fmla="*/ 427 h 605"/>
              <a:gd name="T72" fmla="*/ 205 w 443"/>
              <a:gd name="T73" fmla="*/ 330 h 605"/>
              <a:gd name="T74" fmla="*/ 232 w 443"/>
              <a:gd name="T75" fmla="*/ 513 h 605"/>
              <a:gd name="T76" fmla="*/ 356 w 443"/>
              <a:gd name="T77" fmla="*/ 475 h 605"/>
              <a:gd name="T78" fmla="*/ 227 w 443"/>
              <a:gd name="T79" fmla="*/ 508 h 605"/>
              <a:gd name="T80" fmla="*/ 356 w 443"/>
              <a:gd name="T81" fmla="*/ 360 h 605"/>
              <a:gd name="T82" fmla="*/ 227 w 443"/>
              <a:gd name="T83" fmla="*/ 291 h 605"/>
              <a:gd name="T84" fmla="*/ 227 w 443"/>
              <a:gd name="T85" fmla="*/ 25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3" h="605">
                <a:moveTo>
                  <a:pt x="34" y="159"/>
                </a:moveTo>
                <a:cubicBezTo>
                  <a:pt x="34" y="142"/>
                  <a:pt x="42" y="134"/>
                  <a:pt x="58" y="133"/>
                </a:cubicBezTo>
                <a:lnTo>
                  <a:pt x="58" y="98"/>
                </a:lnTo>
                <a:cubicBezTo>
                  <a:pt x="27" y="99"/>
                  <a:pt x="0" y="118"/>
                  <a:pt x="0" y="149"/>
                </a:cubicBezTo>
                <a:lnTo>
                  <a:pt x="0" y="556"/>
                </a:lnTo>
                <a:cubicBezTo>
                  <a:pt x="0" y="581"/>
                  <a:pt x="24" y="605"/>
                  <a:pt x="49" y="605"/>
                </a:cubicBezTo>
                <a:lnTo>
                  <a:pt x="394" y="605"/>
                </a:lnTo>
                <a:cubicBezTo>
                  <a:pt x="419" y="605"/>
                  <a:pt x="443" y="581"/>
                  <a:pt x="443" y="556"/>
                </a:cubicBezTo>
                <a:lnTo>
                  <a:pt x="443" y="149"/>
                </a:lnTo>
                <a:cubicBezTo>
                  <a:pt x="443" y="118"/>
                  <a:pt x="416" y="99"/>
                  <a:pt x="385" y="98"/>
                </a:cubicBezTo>
                <a:lnTo>
                  <a:pt x="385" y="133"/>
                </a:lnTo>
                <a:cubicBezTo>
                  <a:pt x="402" y="134"/>
                  <a:pt x="410" y="142"/>
                  <a:pt x="410" y="159"/>
                </a:cubicBezTo>
                <a:lnTo>
                  <a:pt x="410" y="545"/>
                </a:lnTo>
                <a:cubicBezTo>
                  <a:pt x="410" y="557"/>
                  <a:pt x="404" y="570"/>
                  <a:pt x="393" y="570"/>
                </a:cubicBezTo>
                <a:lnTo>
                  <a:pt x="51" y="570"/>
                </a:lnTo>
                <a:cubicBezTo>
                  <a:pt x="37" y="570"/>
                  <a:pt x="34" y="556"/>
                  <a:pt x="34" y="542"/>
                </a:cubicBezTo>
                <a:lnTo>
                  <a:pt x="34" y="159"/>
                </a:lnTo>
                <a:close/>
                <a:moveTo>
                  <a:pt x="192" y="64"/>
                </a:moveTo>
                <a:cubicBezTo>
                  <a:pt x="192" y="50"/>
                  <a:pt x="205" y="37"/>
                  <a:pt x="219" y="37"/>
                </a:cubicBezTo>
                <a:lnTo>
                  <a:pt x="224" y="37"/>
                </a:lnTo>
                <a:cubicBezTo>
                  <a:pt x="238" y="37"/>
                  <a:pt x="252" y="50"/>
                  <a:pt x="252" y="64"/>
                </a:cubicBezTo>
                <a:lnTo>
                  <a:pt x="252" y="67"/>
                </a:lnTo>
                <a:cubicBezTo>
                  <a:pt x="252" y="83"/>
                  <a:pt x="238" y="96"/>
                  <a:pt x="222" y="96"/>
                </a:cubicBezTo>
                <a:lnTo>
                  <a:pt x="221" y="96"/>
                </a:lnTo>
                <a:cubicBezTo>
                  <a:pt x="205" y="96"/>
                  <a:pt x="192" y="83"/>
                  <a:pt x="192" y="67"/>
                </a:cubicBezTo>
                <a:lnTo>
                  <a:pt x="192" y="64"/>
                </a:lnTo>
                <a:close/>
                <a:moveTo>
                  <a:pt x="155" y="66"/>
                </a:moveTo>
                <a:lnTo>
                  <a:pt x="106" y="66"/>
                </a:lnTo>
                <a:cubicBezTo>
                  <a:pt x="89" y="66"/>
                  <a:pt x="81" y="74"/>
                  <a:pt x="81" y="90"/>
                </a:cubicBezTo>
                <a:lnTo>
                  <a:pt x="81" y="153"/>
                </a:lnTo>
                <a:cubicBezTo>
                  <a:pt x="81" y="164"/>
                  <a:pt x="88" y="175"/>
                  <a:pt x="98" y="175"/>
                </a:cubicBezTo>
                <a:lnTo>
                  <a:pt x="345" y="175"/>
                </a:lnTo>
                <a:cubicBezTo>
                  <a:pt x="355" y="175"/>
                  <a:pt x="362" y="164"/>
                  <a:pt x="362" y="153"/>
                </a:cubicBezTo>
                <a:lnTo>
                  <a:pt x="362" y="90"/>
                </a:lnTo>
                <a:cubicBezTo>
                  <a:pt x="362" y="74"/>
                  <a:pt x="354" y="66"/>
                  <a:pt x="337" y="66"/>
                </a:cubicBezTo>
                <a:lnTo>
                  <a:pt x="288" y="66"/>
                </a:lnTo>
                <a:cubicBezTo>
                  <a:pt x="288" y="32"/>
                  <a:pt x="260" y="0"/>
                  <a:pt x="227" y="0"/>
                </a:cubicBezTo>
                <a:lnTo>
                  <a:pt x="216" y="0"/>
                </a:lnTo>
                <a:cubicBezTo>
                  <a:pt x="184" y="0"/>
                  <a:pt x="155" y="32"/>
                  <a:pt x="155" y="66"/>
                </a:cubicBezTo>
                <a:close/>
                <a:moveTo>
                  <a:pt x="94" y="464"/>
                </a:moveTo>
                <a:cubicBezTo>
                  <a:pt x="94" y="460"/>
                  <a:pt x="95" y="459"/>
                  <a:pt x="98" y="459"/>
                </a:cubicBezTo>
                <a:lnTo>
                  <a:pt x="156" y="459"/>
                </a:lnTo>
                <a:lnTo>
                  <a:pt x="156" y="464"/>
                </a:lnTo>
                <a:cubicBezTo>
                  <a:pt x="156" y="469"/>
                  <a:pt x="132" y="483"/>
                  <a:pt x="127" y="485"/>
                </a:cubicBezTo>
                <a:cubicBezTo>
                  <a:pt x="123" y="482"/>
                  <a:pt x="114" y="473"/>
                  <a:pt x="107" y="473"/>
                </a:cubicBezTo>
                <a:lnTo>
                  <a:pt x="106" y="473"/>
                </a:lnTo>
                <a:cubicBezTo>
                  <a:pt x="102" y="473"/>
                  <a:pt x="97" y="479"/>
                  <a:pt x="97" y="482"/>
                </a:cubicBezTo>
                <a:lnTo>
                  <a:pt x="97" y="484"/>
                </a:lnTo>
                <a:cubicBezTo>
                  <a:pt x="97" y="488"/>
                  <a:pt x="118" y="511"/>
                  <a:pt x="123" y="511"/>
                </a:cubicBezTo>
                <a:lnTo>
                  <a:pt x="124" y="511"/>
                </a:lnTo>
                <a:cubicBezTo>
                  <a:pt x="128" y="511"/>
                  <a:pt x="152" y="492"/>
                  <a:pt x="156" y="489"/>
                </a:cubicBezTo>
                <a:cubicBezTo>
                  <a:pt x="156" y="497"/>
                  <a:pt x="160" y="524"/>
                  <a:pt x="152" y="524"/>
                </a:cubicBezTo>
                <a:lnTo>
                  <a:pt x="98" y="524"/>
                </a:lnTo>
                <a:cubicBezTo>
                  <a:pt x="95" y="524"/>
                  <a:pt x="94" y="523"/>
                  <a:pt x="94" y="519"/>
                </a:cubicBezTo>
                <a:lnTo>
                  <a:pt x="94" y="464"/>
                </a:lnTo>
                <a:close/>
                <a:moveTo>
                  <a:pt x="152" y="539"/>
                </a:moveTo>
                <a:cubicBezTo>
                  <a:pt x="181" y="539"/>
                  <a:pt x="170" y="508"/>
                  <a:pt x="172" y="481"/>
                </a:cubicBezTo>
                <a:cubicBezTo>
                  <a:pt x="173" y="467"/>
                  <a:pt x="207" y="455"/>
                  <a:pt x="210" y="443"/>
                </a:cubicBezTo>
                <a:lnTo>
                  <a:pt x="206" y="443"/>
                </a:lnTo>
                <a:cubicBezTo>
                  <a:pt x="195" y="443"/>
                  <a:pt x="179" y="452"/>
                  <a:pt x="172" y="456"/>
                </a:cubicBezTo>
                <a:cubicBezTo>
                  <a:pt x="168" y="451"/>
                  <a:pt x="164" y="444"/>
                  <a:pt x="155" y="444"/>
                </a:cubicBezTo>
                <a:lnTo>
                  <a:pt x="95" y="444"/>
                </a:lnTo>
                <a:cubicBezTo>
                  <a:pt x="86" y="444"/>
                  <a:pt x="78" y="452"/>
                  <a:pt x="78" y="461"/>
                </a:cubicBezTo>
                <a:lnTo>
                  <a:pt x="78" y="522"/>
                </a:lnTo>
                <a:cubicBezTo>
                  <a:pt x="78" y="533"/>
                  <a:pt x="87" y="539"/>
                  <a:pt x="98" y="539"/>
                </a:cubicBezTo>
                <a:lnTo>
                  <a:pt x="152" y="539"/>
                </a:lnTo>
                <a:close/>
                <a:moveTo>
                  <a:pt x="94" y="242"/>
                </a:moveTo>
                <a:cubicBezTo>
                  <a:pt x="94" y="238"/>
                  <a:pt x="95" y="237"/>
                  <a:pt x="98" y="237"/>
                </a:cubicBezTo>
                <a:lnTo>
                  <a:pt x="152" y="237"/>
                </a:lnTo>
                <a:cubicBezTo>
                  <a:pt x="155" y="237"/>
                  <a:pt x="156" y="238"/>
                  <a:pt x="156" y="242"/>
                </a:cubicBezTo>
                <a:cubicBezTo>
                  <a:pt x="156" y="246"/>
                  <a:pt x="130" y="263"/>
                  <a:pt x="127" y="263"/>
                </a:cubicBezTo>
                <a:cubicBezTo>
                  <a:pt x="124" y="263"/>
                  <a:pt x="116" y="251"/>
                  <a:pt x="107" y="251"/>
                </a:cubicBezTo>
                <a:cubicBezTo>
                  <a:pt x="103" y="251"/>
                  <a:pt x="97" y="256"/>
                  <a:pt x="97" y="260"/>
                </a:cubicBezTo>
                <a:lnTo>
                  <a:pt x="97" y="262"/>
                </a:lnTo>
                <a:cubicBezTo>
                  <a:pt x="97" y="268"/>
                  <a:pt x="118" y="288"/>
                  <a:pt x="123" y="291"/>
                </a:cubicBezTo>
                <a:lnTo>
                  <a:pt x="156" y="266"/>
                </a:lnTo>
                <a:lnTo>
                  <a:pt x="156" y="302"/>
                </a:lnTo>
                <a:lnTo>
                  <a:pt x="94" y="302"/>
                </a:lnTo>
                <a:lnTo>
                  <a:pt x="94" y="242"/>
                </a:lnTo>
                <a:close/>
                <a:moveTo>
                  <a:pt x="170" y="234"/>
                </a:moveTo>
                <a:cubicBezTo>
                  <a:pt x="168" y="226"/>
                  <a:pt x="162" y="222"/>
                  <a:pt x="152" y="222"/>
                </a:cubicBezTo>
                <a:lnTo>
                  <a:pt x="98" y="222"/>
                </a:lnTo>
                <a:cubicBezTo>
                  <a:pt x="87" y="222"/>
                  <a:pt x="78" y="229"/>
                  <a:pt x="78" y="239"/>
                </a:cubicBezTo>
                <a:lnTo>
                  <a:pt x="78" y="300"/>
                </a:lnTo>
                <a:cubicBezTo>
                  <a:pt x="78" y="309"/>
                  <a:pt x="86" y="317"/>
                  <a:pt x="95" y="317"/>
                </a:cubicBezTo>
                <a:lnTo>
                  <a:pt x="155" y="317"/>
                </a:lnTo>
                <a:cubicBezTo>
                  <a:pt x="179" y="317"/>
                  <a:pt x="172" y="279"/>
                  <a:pt x="171" y="255"/>
                </a:cubicBezTo>
                <a:lnTo>
                  <a:pt x="210" y="222"/>
                </a:lnTo>
                <a:cubicBezTo>
                  <a:pt x="210" y="222"/>
                  <a:pt x="207" y="221"/>
                  <a:pt x="207" y="221"/>
                </a:cubicBezTo>
                <a:cubicBezTo>
                  <a:pt x="192" y="221"/>
                  <a:pt x="180" y="234"/>
                  <a:pt x="170" y="234"/>
                </a:cubicBezTo>
                <a:close/>
                <a:moveTo>
                  <a:pt x="94" y="349"/>
                </a:moveTo>
                <a:lnTo>
                  <a:pt x="156" y="349"/>
                </a:lnTo>
                <a:lnTo>
                  <a:pt x="156" y="357"/>
                </a:lnTo>
                <a:lnTo>
                  <a:pt x="127" y="375"/>
                </a:lnTo>
                <a:lnTo>
                  <a:pt x="108" y="361"/>
                </a:lnTo>
                <a:cubicBezTo>
                  <a:pt x="103" y="364"/>
                  <a:pt x="97" y="365"/>
                  <a:pt x="97" y="372"/>
                </a:cubicBezTo>
                <a:cubicBezTo>
                  <a:pt x="97" y="377"/>
                  <a:pt x="118" y="401"/>
                  <a:pt x="123" y="401"/>
                </a:cubicBezTo>
                <a:cubicBezTo>
                  <a:pt x="130" y="401"/>
                  <a:pt x="148" y="380"/>
                  <a:pt x="156" y="378"/>
                </a:cubicBezTo>
                <a:lnTo>
                  <a:pt x="156" y="412"/>
                </a:lnTo>
                <a:lnTo>
                  <a:pt x="94" y="412"/>
                </a:lnTo>
                <a:lnTo>
                  <a:pt x="94" y="349"/>
                </a:lnTo>
                <a:close/>
                <a:moveTo>
                  <a:pt x="171" y="345"/>
                </a:moveTo>
                <a:cubicBezTo>
                  <a:pt x="169" y="340"/>
                  <a:pt x="165" y="334"/>
                  <a:pt x="156" y="334"/>
                </a:cubicBezTo>
                <a:lnTo>
                  <a:pt x="94" y="334"/>
                </a:lnTo>
                <a:cubicBezTo>
                  <a:pt x="86" y="334"/>
                  <a:pt x="78" y="341"/>
                  <a:pt x="78" y="349"/>
                </a:cubicBezTo>
                <a:lnTo>
                  <a:pt x="78" y="412"/>
                </a:lnTo>
                <a:cubicBezTo>
                  <a:pt x="78" y="420"/>
                  <a:pt x="86" y="427"/>
                  <a:pt x="94" y="427"/>
                </a:cubicBezTo>
                <a:lnTo>
                  <a:pt x="156" y="427"/>
                </a:lnTo>
                <a:cubicBezTo>
                  <a:pt x="179" y="427"/>
                  <a:pt x="172" y="388"/>
                  <a:pt x="171" y="365"/>
                </a:cubicBezTo>
                <a:lnTo>
                  <a:pt x="210" y="333"/>
                </a:lnTo>
                <a:lnTo>
                  <a:pt x="205" y="330"/>
                </a:lnTo>
                <a:lnTo>
                  <a:pt x="171" y="345"/>
                </a:lnTo>
                <a:close/>
                <a:moveTo>
                  <a:pt x="227" y="508"/>
                </a:moveTo>
                <a:cubicBezTo>
                  <a:pt x="227" y="512"/>
                  <a:pt x="228" y="513"/>
                  <a:pt x="232" y="513"/>
                </a:cubicBezTo>
                <a:lnTo>
                  <a:pt x="351" y="513"/>
                </a:lnTo>
                <a:cubicBezTo>
                  <a:pt x="355" y="513"/>
                  <a:pt x="356" y="512"/>
                  <a:pt x="356" y="508"/>
                </a:cubicBezTo>
                <a:lnTo>
                  <a:pt x="356" y="475"/>
                </a:lnTo>
                <a:cubicBezTo>
                  <a:pt x="356" y="471"/>
                  <a:pt x="355" y="470"/>
                  <a:pt x="351" y="470"/>
                </a:cubicBezTo>
                <a:lnTo>
                  <a:pt x="227" y="470"/>
                </a:lnTo>
                <a:lnTo>
                  <a:pt x="227" y="508"/>
                </a:lnTo>
                <a:close/>
                <a:moveTo>
                  <a:pt x="227" y="401"/>
                </a:moveTo>
                <a:lnTo>
                  <a:pt x="356" y="401"/>
                </a:lnTo>
                <a:lnTo>
                  <a:pt x="356" y="360"/>
                </a:lnTo>
                <a:lnTo>
                  <a:pt x="227" y="360"/>
                </a:lnTo>
                <a:lnTo>
                  <a:pt x="227" y="401"/>
                </a:lnTo>
                <a:close/>
                <a:moveTo>
                  <a:pt x="227" y="291"/>
                </a:moveTo>
                <a:lnTo>
                  <a:pt x="321" y="291"/>
                </a:lnTo>
                <a:lnTo>
                  <a:pt x="321" y="250"/>
                </a:lnTo>
                <a:lnTo>
                  <a:pt x="227" y="250"/>
                </a:lnTo>
                <a:lnTo>
                  <a:pt x="227" y="2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6" name="图标"/>
          <p:cNvSpPr>
            <a:spLocks noEditPoints="1"/>
          </p:cNvSpPr>
          <p:nvPr/>
        </p:nvSpPr>
        <p:spPr bwMode="auto">
          <a:xfrm>
            <a:off x="1297475" y="2403341"/>
            <a:ext cx="1031408" cy="1016412"/>
          </a:xfrm>
          <a:custGeom>
            <a:avLst/>
            <a:gdLst>
              <a:gd name="T0" fmla="*/ 170 w 648"/>
              <a:gd name="T1" fmla="*/ 280 h 639"/>
              <a:gd name="T2" fmla="*/ 226 w 648"/>
              <a:gd name="T3" fmla="*/ 183 h 639"/>
              <a:gd name="T4" fmla="*/ 240 w 648"/>
              <a:gd name="T5" fmla="*/ 167 h 639"/>
              <a:gd name="T6" fmla="*/ 366 w 648"/>
              <a:gd name="T7" fmla="*/ 177 h 639"/>
              <a:gd name="T8" fmla="*/ 359 w 648"/>
              <a:gd name="T9" fmla="*/ 162 h 639"/>
              <a:gd name="T10" fmla="*/ 388 w 648"/>
              <a:gd name="T11" fmla="*/ 153 h 639"/>
              <a:gd name="T12" fmla="*/ 408 w 648"/>
              <a:gd name="T13" fmla="*/ 154 h 639"/>
              <a:gd name="T14" fmla="*/ 402 w 648"/>
              <a:gd name="T15" fmla="*/ 183 h 639"/>
              <a:gd name="T16" fmla="*/ 391 w 648"/>
              <a:gd name="T17" fmla="*/ 199 h 639"/>
              <a:gd name="T18" fmla="*/ 319 w 648"/>
              <a:gd name="T19" fmla="*/ 265 h 639"/>
              <a:gd name="T20" fmla="*/ 318 w 648"/>
              <a:gd name="T21" fmla="*/ 266 h 639"/>
              <a:gd name="T22" fmla="*/ 616 w 648"/>
              <a:gd name="T23" fmla="*/ 615 h 639"/>
              <a:gd name="T24" fmla="*/ 497 w 648"/>
              <a:gd name="T25" fmla="*/ 615 h 639"/>
              <a:gd name="T26" fmla="*/ 272 w 648"/>
              <a:gd name="T27" fmla="*/ 546 h 639"/>
              <a:gd name="T28" fmla="*/ 272 w 648"/>
              <a:gd name="T29" fmla="*/ 0 h 639"/>
              <a:gd name="T30" fmla="*/ 515 w 648"/>
              <a:gd name="T31" fmla="*/ 397 h 639"/>
              <a:gd name="T32" fmla="*/ 616 w 648"/>
              <a:gd name="T33" fmla="*/ 615 h 639"/>
              <a:gd name="T34" fmla="*/ 272 w 648"/>
              <a:gd name="T35" fmla="*/ 511 h 639"/>
              <a:gd name="T36" fmla="*/ 272 w 648"/>
              <a:gd name="T37" fmla="*/ 35 h 639"/>
              <a:gd name="T38" fmla="*/ 272 w 648"/>
              <a:gd name="T39" fmla="*/ 511 h 639"/>
              <a:gd name="T40" fmla="*/ 445 w 648"/>
              <a:gd name="T41" fmla="*/ 391 h 639"/>
              <a:gd name="T42" fmla="*/ 409 w 648"/>
              <a:gd name="T43" fmla="*/ 401 h 639"/>
              <a:gd name="T44" fmla="*/ 338 w 648"/>
              <a:gd name="T45" fmla="*/ 401 h 639"/>
              <a:gd name="T46" fmla="*/ 266 w 648"/>
              <a:gd name="T47" fmla="*/ 401 h 639"/>
              <a:gd name="T48" fmla="*/ 194 w 648"/>
              <a:gd name="T49" fmla="*/ 401 h 639"/>
              <a:gd name="T50" fmla="*/ 111 w 648"/>
              <a:gd name="T51" fmla="*/ 401 h 639"/>
              <a:gd name="T52" fmla="*/ 100 w 648"/>
              <a:gd name="T53" fmla="*/ 391 h 639"/>
              <a:gd name="T54" fmla="*/ 111 w 648"/>
              <a:gd name="T55" fmla="*/ 145 h 639"/>
              <a:gd name="T56" fmla="*/ 122 w 648"/>
              <a:gd name="T57" fmla="*/ 380 h 639"/>
              <a:gd name="T58" fmla="*/ 152 w 648"/>
              <a:gd name="T59" fmla="*/ 331 h 639"/>
              <a:gd name="T60" fmla="*/ 183 w 648"/>
              <a:gd name="T61" fmla="*/ 320 h 639"/>
              <a:gd name="T62" fmla="*/ 194 w 648"/>
              <a:gd name="T63" fmla="*/ 380 h 639"/>
              <a:gd name="T64" fmla="*/ 224 w 648"/>
              <a:gd name="T65" fmla="*/ 256 h 639"/>
              <a:gd name="T66" fmla="*/ 255 w 648"/>
              <a:gd name="T67" fmla="*/ 245 h 639"/>
              <a:gd name="T68" fmla="*/ 266 w 648"/>
              <a:gd name="T69" fmla="*/ 380 h 639"/>
              <a:gd name="T70" fmla="*/ 296 w 648"/>
              <a:gd name="T71" fmla="*/ 292 h 639"/>
              <a:gd name="T72" fmla="*/ 327 w 648"/>
              <a:gd name="T73" fmla="*/ 282 h 639"/>
              <a:gd name="T74" fmla="*/ 338 w 648"/>
              <a:gd name="T75" fmla="*/ 380 h 639"/>
              <a:gd name="T76" fmla="*/ 368 w 648"/>
              <a:gd name="T77" fmla="*/ 231 h 639"/>
              <a:gd name="T78" fmla="*/ 399 w 648"/>
              <a:gd name="T79" fmla="*/ 220 h 639"/>
              <a:gd name="T80" fmla="*/ 409 w 648"/>
              <a:gd name="T81" fmla="*/ 38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8" h="639">
                <a:moveTo>
                  <a:pt x="242" y="199"/>
                </a:moveTo>
                <a:lnTo>
                  <a:pt x="170" y="280"/>
                </a:lnTo>
                <a:lnTo>
                  <a:pt x="153" y="266"/>
                </a:lnTo>
                <a:lnTo>
                  <a:pt x="226" y="183"/>
                </a:lnTo>
                <a:lnTo>
                  <a:pt x="226" y="183"/>
                </a:lnTo>
                <a:lnTo>
                  <a:pt x="240" y="167"/>
                </a:lnTo>
                <a:lnTo>
                  <a:pt x="316" y="234"/>
                </a:lnTo>
                <a:lnTo>
                  <a:pt x="366" y="177"/>
                </a:lnTo>
                <a:lnTo>
                  <a:pt x="357" y="169"/>
                </a:lnTo>
                <a:cubicBezTo>
                  <a:pt x="354" y="167"/>
                  <a:pt x="355" y="163"/>
                  <a:pt x="359" y="162"/>
                </a:cubicBezTo>
                <a:lnTo>
                  <a:pt x="373" y="158"/>
                </a:lnTo>
                <a:cubicBezTo>
                  <a:pt x="377" y="156"/>
                  <a:pt x="384" y="154"/>
                  <a:pt x="388" y="153"/>
                </a:cubicBezTo>
                <a:lnTo>
                  <a:pt x="402" y="149"/>
                </a:lnTo>
                <a:cubicBezTo>
                  <a:pt x="406" y="147"/>
                  <a:pt x="409" y="150"/>
                  <a:pt x="408" y="154"/>
                </a:cubicBezTo>
                <a:lnTo>
                  <a:pt x="405" y="167"/>
                </a:lnTo>
                <a:cubicBezTo>
                  <a:pt x="404" y="172"/>
                  <a:pt x="402" y="179"/>
                  <a:pt x="402" y="183"/>
                </a:cubicBezTo>
                <a:lnTo>
                  <a:pt x="399" y="196"/>
                </a:lnTo>
                <a:cubicBezTo>
                  <a:pt x="398" y="200"/>
                  <a:pt x="395" y="202"/>
                  <a:pt x="391" y="199"/>
                </a:cubicBezTo>
                <a:lnTo>
                  <a:pt x="383" y="192"/>
                </a:lnTo>
                <a:lnTo>
                  <a:pt x="319" y="265"/>
                </a:lnTo>
                <a:lnTo>
                  <a:pt x="319" y="265"/>
                </a:lnTo>
                <a:lnTo>
                  <a:pt x="318" y="266"/>
                </a:lnTo>
                <a:lnTo>
                  <a:pt x="242" y="199"/>
                </a:lnTo>
                <a:close/>
                <a:moveTo>
                  <a:pt x="616" y="615"/>
                </a:moveTo>
                <a:cubicBezTo>
                  <a:pt x="599" y="631"/>
                  <a:pt x="578" y="639"/>
                  <a:pt x="556" y="639"/>
                </a:cubicBezTo>
                <a:cubicBezTo>
                  <a:pt x="535" y="639"/>
                  <a:pt x="513" y="631"/>
                  <a:pt x="497" y="615"/>
                </a:cubicBezTo>
                <a:lnTo>
                  <a:pt x="396" y="516"/>
                </a:lnTo>
                <a:cubicBezTo>
                  <a:pt x="359" y="535"/>
                  <a:pt x="317" y="546"/>
                  <a:pt x="272" y="546"/>
                </a:cubicBezTo>
                <a:cubicBezTo>
                  <a:pt x="122" y="546"/>
                  <a:pt x="0" y="424"/>
                  <a:pt x="0" y="273"/>
                </a:cubicBezTo>
                <a:cubicBezTo>
                  <a:pt x="0" y="123"/>
                  <a:pt x="122" y="0"/>
                  <a:pt x="272" y="0"/>
                </a:cubicBezTo>
                <a:cubicBezTo>
                  <a:pt x="423" y="0"/>
                  <a:pt x="545" y="123"/>
                  <a:pt x="545" y="273"/>
                </a:cubicBezTo>
                <a:cubicBezTo>
                  <a:pt x="545" y="318"/>
                  <a:pt x="534" y="360"/>
                  <a:pt x="515" y="397"/>
                </a:cubicBezTo>
                <a:lnTo>
                  <a:pt x="616" y="496"/>
                </a:lnTo>
                <a:cubicBezTo>
                  <a:pt x="648" y="529"/>
                  <a:pt x="648" y="582"/>
                  <a:pt x="616" y="615"/>
                </a:cubicBezTo>
                <a:close/>
                <a:moveTo>
                  <a:pt x="272" y="511"/>
                </a:moveTo>
                <a:lnTo>
                  <a:pt x="272" y="511"/>
                </a:lnTo>
                <a:cubicBezTo>
                  <a:pt x="404" y="511"/>
                  <a:pt x="510" y="405"/>
                  <a:pt x="510" y="273"/>
                </a:cubicBezTo>
                <a:cubicBezTo>
                  <a:pt x="510" y="142"/>
                  <a:pt x="404" y="35"/>
                  <a:pt x="272" y="35"/>
                </a:cubicBezTo>
                <a:cubicBezTo>
                  <a:pt x="141" y="35"/>
                  <a:pt x="35" y="142"/>
                  <a:pt x="35" y="273"/>
                </a:cubicBezTo>
                <a:cubicBezTo>
                  <a:pt x="35" y="405"/>
                  <a:pt x="141" y="511"/>
                  <a:pt x="272" y="511"/>
                </a:cubicBezTo>
                <a:close/>
                <a:moveTo>
                  <a:pt x="434" y="380"/>
                </a:moveTo>
                <a:cubicBezTo>
                  <a:pt x="440" y="380"/>
                  <a:pt x="445" y="385"/>
                  <a:pt x="445" y="391"/>
                </a:cubicBezTo>
                <a:cubicBezTo>
                  <a:pt x="445" y="397"/>
                  <a:pt x="440" y="401"/>
                  <a:pt x="434" y="401"/>
                </a:cubicBezTo>
                <a:lnTo>
                  <a:pt x="409" y="401"/>
                </a:lnTo>
                <a:lnTo>
                  <a:pt x="368" y="401"/>
                </a:lnTo>
                <a:lnTo>
                  <a:pt x="338" y="401"/>
                </a:lnTo>
                <a:lnTo>
                  <a:pt x="296" y="401"/>
                </a:lnTo>
                <a:lnTo>
                  <a:pt x="266" y="401"/>
                </a:lnTo>
                <a:lnTo>
                  <a:pt x="224" y="401"/>
                </a:lnTo>
                <a:lnTo>
                  <a:pt x="194" y="401"/>
                </a:lnTo>
                <a:lnTo>
                  <a:pt x="152" y="401"/>
                </a:lnTo>
                <a:lnTo>
                  <a:pt x="111" y="401"/>
                </a:lnTo>
                <a:lnTo>
                  <a:pt x="111" y="401"/>
                </a:lnTo>
                <a:cubicBezTo>
                  <a:pt x="105" y="401"/>
                  <a:pt x="100" y="397"/>
                  <a:pt x="100" y="391"/>
                </a:cubicBezTo>
                <a:lnTo>
                  <a:pt x="100" y="155"/>
                </a:lnTo>
                <a:cubicBezTo>
                  <a:pt x="100" y="150"/>
                  <a:pt x="105" y="145"/>
                  <a:pt x="111" y="145"/>
                </a:cubicBezTo>
                <a:cubicBezTo>
                  <a:pt x="117" y="145"/>
                  <a:pt x="121" y="150"/>
                  <a:pt x="121" y="155"/>
                </a:cubicBezTo>
                <a:lnTo>
                  <a:pt x="122" y="380"/>
                </a:lnTo>
                <a:lnTo>
                  <a:pt x="152" y="380"/>
                </a:lnTo>
                <a:lnTo>
                  <a:pt x="152" y="331"/>
                </a:lnTo>
                <a:cubicBezTo>
                  <a:pt x="152" y="325"/>
                  <a:pt x="157" y="320"/>
                  <a:pt x="163" y="320"/>
                </a:cubicBezTo>
                <a:lnTo>
                  <a:pt x="183" y="320"/>
                </a:lnTo>
                <a:cubicBezTo>
                  <a:pt x="189" y="320"/>
                  <a:pt x="194" y="325"/>
                  <a:pt x="194" y="331"/>
                </a:cubicBezTo>
                <a:lnTo>
                  <a:pt x="194" y="380"/>
                </a:lnTo>
                <a:lnTo>
                  <a:pt x="224" y="380"/>
                </a:lnTo>
                <a:lnTo>
                  <a:pt x="224" y="256"/>
                </a:lnTo>
                <a:cubicBezTo>
                  <a:pt x="224" y="250"/>
                  <a:pt x="229" y="245"/>
                  <a:pt x="235" y="245"/>
                </a:cubicBezTo>
                <a:lnTo>
                  <a:pt x="255" y="245"/>
                </a:lnTo>
                <a:cubicBezTo>
                  <a:pt x="261" y="245"/>
                  <a:pt x="266" y="250"/>
                  <a:pt x="266" y="256"/>
                </a:cubicBezTo>
                <a:lnTo>
                  <a:pt x="266" y="380"/>
                </a:lnTo>
                <a:lnTo>
                  <a:pt x="296" y="380"/>
                </a:lnTo>
                <a:lnTo>
                  <a:pt x="296" y="292"/>
                </a:lnTo>
                <a:cubicBezTo>
                  <a:pt x="296" y="286"/>
                  <a:pt x="300" y="282"/>
                  <a:pt x="307" y="282"/>
                </a:cubicBezTo>
                <a:lnTo>
                  <a:pt x="327" y="282"/>
                </a:lnTo>
                <a:cubicBezTo>
                  <a:pt x="333" y="282"/>
                  <a:pt x="338" y="286"/>
                  <a:pt x="338" y="292"/>
                </a:cubicBezTo>
                <a:lnTo>
                  <a:pt x="338" y="380"/>
                </a:lnTo>
                <a:lnTo>
                  <a:pt x="368" y="380"/>
                </a:lnTo>
                <a:lnTo>
                  <a:pt x="368" y="231"/>
                </a:lnTo>
                <a:cubicBezTo>
                  <a:pt x="368" y="225"/>
                  <a:pt x="372" y="220"/>
                  <a:pt x="378" y="220"/>
                </a:cubicBezTo>
                <a:lnTo>
                  <a:pt x="399" y="220"/>
                </a:lnTo>
                <a:cubicBezTo>
                  <a:pt x="405" y="220"/>
                  <a:pt x="409" y="225"/>
                  <a:pt x="409" y="231"/>
                </a:cubicBezTo>
                <a:lnTo>
                  <a:pt x="409" y="380"/>
                </a:lnTo>
                <a:lnTo>
                  <a:pt x="434" y="38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9" name="图标"/>
          <p:cNvSpPr>
            <a:spLocks noEditPoints="1" noChangeArrowheads="1"/>
          </p:cNvSpPr>
          <p:nvPr/>
        </p:nvSpPr>
        <p:spPr bwMode="auto">
          <a:xfrm>
            <a:off x="5807035" y="2508630"/>
            <a:ext cx="575858" cy="668277"/>
          </a:xfrm>
          <a:custGeom>
            <a:avLst/>
            <a:gdLst>
              <a:gd name="T0" fmla="*/ 2147483647 w 102"/>
              <a:gd name="T1" fmla="*/ 0 h 111"/>
              <a:gd name="T2" fmla="*/ 2147483647 w 102"/>
              <a:gd name="T3" fmla="*/ 2147483647 h 111"/>
              <a:gd name="T4" fmla="*/ 2147483647 w 102"/>
              <a:gd name="T5" fmla="*/ 2147483647 h 111"/>
              <a:gd name="T6" fmla="*/ 2147483647 w 102"/>
              <a:gd name="T7" fmla="*/ 2147483647 h 111"/>
              <a:gd name="T8" fmla="*/ 2147483647 w 102"/>
              <a:gd name="T9" fmla="*/ 0 h 111"/>
              <a:gd name="T10" fmla="*/ 2147483647 w 102"/>
              <a:gd name="T11" fmla="*/ 2147483647 h 111"/>
              <a:gd name="T12" fmla="*/ 2147483647 w 102"/>
              <a:gd name="T13" fmla="*/ 2147483647 h 111"/>
              <a:gd name="T14" fmla="*/ 2147483647 w 102"/>
              <a:gd name="T15" fmla="*/ 2147483647 h 111"/>
              <a:gd name="T16" fmla="*/ 2147483647 w 102"/>
              <a:gd name="T17" fmla="*/ 2147483647 h 111"/>
              <a:gd name="T18" fmla="*/ 2147483647 w 102"/>
              <a:gd name="T19" fmla="*/ 2147483647 h 111"/>
              <a:gd name="T20" fmla="*/ 2147483647 w 102"/>
              <a:gd name="T21" fmla="*/ 2147483647 h 111"/>
              <a:gd name="T22" fmla="*/ 2147483647 w 102"/>
              <a:gd name="T23" fmla="*/ 2147483647 h 111"/>
              <a:gd name="T24" fmla="*/ 0 w 102"/>
              <a:gd name="T25" fmla="*/ 2147483647 h 111"/>
              <a:gd name="T26" fmla="*/ 2147483647 w 102"/>
              <a:gd name="T27" fmla="*/ 2147483647 h 111"/>
              <a:gd name="T28" fmla="*/ 2147483647 w 102"/>
              <a:gd name="T29" fmla="*/ 2147483647 h 111"/>
              <a:gd name="T30" fmla="*/ 2147483647 w 102"/>
              <a:gd name="T31" fmla="*/ 2147483647 h 111"/>
              <a:gd name="T32" fmla="*/ 2147483647 w 102"/>
              <a:gd name="T33" fmla="*/ 2147483647 h 111"/>
              <a:gd name="T34" fmla="*/ 2147483647 w 102"/>
              <a:gd name="T35" fmla="*/ 2147483647 h 111"/>
              <a:gd name="T36" fmla="*/ 2147483647 w 102"/>
              <a:gd name="T37" fmla="*/ 2147483647 h 111"/>
              <a:gd name="T38" fmla="*/ 2147483647 w 102"/>
              <a:gd name="T39" fmla="*/ 2147483647 h 111"/>
              <a:gd name="T40" fmla="*/ 2147483647 w 102"/>
              <a:gd name="T41" fmla="*/ 2147483647 h 111"/>
              <a:gd name="T42" fmla="*/ 2147483647 w 102"/>
              <a:gd name="T43" fmla="*/ 2147483647 h 111"/>
              <a:gd name="T44" fmla="*/ 2147483647 w 102"/>
              <a:gd name="T45" fmla="*/ 2147483647 h 111"/>
              <a:gd name="T46" fmla="*/ 2147483647 w 102"/>
              <a:gd name="T47" fmla="*/ 2147483647 h 111"/>
              <a:gd name="T48" fmla="*/ 2147483647 w 102"/>
              <a:gd name="T49" fmla="*/ 2147483647 h 111"/>
              <a:gd name="T50" fmla="*/ 2147483647 w 102"/>
              <a:gd name="T51" fmla="*/ 2147483647 h 111"/>
              <a:gd name="T52" fmla="*/ 2147483647 w 102"/>
              <a:gd name="T53" fmla="*/ 2147483647 h 111"/>
              <a:gd name="T54" fmla="*/ 2147483647 w 102"/>
              <a:gd name="T55" fmla="*/ 2147483647 h 111"/>
              <a:gd name="T56" fmla="*/ 2147483647 w 102"/>
              <a:gd name="T57" fmla="*/ 2147483647 h 111"/>
              <a:gd name="T58" fmla="*/ 2147483647 w 102"/>
              <a:gd name="T59" fmla="*/ 2147483647 h 111"/>
              <a:gd name="T60" fmla="*/ 2147483647 w 102"/>
              <a:gd name="T61" fmla="*/ 2147483647 h 111"/>
              <a:gd name="T62" fmla="*/ 2147483647 w 102"/>
              <a:gd name="T63" fmla="*/ 2147483647 h 111"/>
              <a:gd name="T64" fmla="*/ 2147483647 w 102"/>
              <a:gd name="T65" fmla="*/ 2147483647 h 111"/>
              <a:gd name="T66" fmla="*/ 2147483647 w 102"/>
              <a:gd name="T67" fmla="*/ 2147483647 h 111"/>
              <a:gd name="T68" fmla="*/ 2147483647 w 102"/>
              <a:gd name="T69" fmla="*/ 2147483647 h 111"/>
              <a:gd name="T70" fmla="*/ 2147483647 w 102"/>
              <a:gd name="T71" fmla="*/ 2147483647 h 111"/>
              <a:gd name="T72" fmla="*/ 2147483647 w 102"/>
              <a:gd name="T73" fmla="*/ 2147483647 h 111"/>
              <a:gd name="T74" fmla="*/ 2147483647 w 102"/>
              <a:gd name="T75" fmla="*/ 2147483647 h 111"/>
              <a:gd name="T76" fmla="*/ 2147483647 w 102"/>
              <a:gd name="T77" fmla="*/ 2147483647 h 111"/>
              <a:gd name="T78" fmla="*/ 2147483647 w 102"/>
              <a:gd name="T79" fmla="*/ 2147483647 h 111"/>
              <a:gd name="T80" fmla="*/ 2147483647 w 102"/>
              <a:gd name="T81" fmla="*/ 2147483647 h 111"/>
              <a:gd name="T82" fmla="*/ 2147483647 w 102"/>
              <a:gd name="T83" fmla="*/ 2147483647 h 111"/>
              <a:gd name="T84" fmla="*/ 2147483647 w 102"/>
              <a:gd name="T85" fmla="*/ 2147483647 h 111"/>
              <a:gd name="T86" fmla="*/ 2147483647 w 102"/>
              <a:gd name="T87" fmla="*/ 2147483647 h 111"/>
              <a:gd name="T88" fmla="*/ 2147483647 w 102"/>
              <a:gd name="T89" fmla="*/ 2147483647 h 111"/>
              <a:gd name="T90" fmla="*/ 2147483647 w 102"/>
              <a:gd name="T91" fmla="*/ 2147483647 h 111"/>
              <a:gd name="T92" fmla="*/ 2147483647 w 102"/>
              <a:gd name="T93" fmla="*/ 2147483647 h 111"/>
              <a:gd name="T94" fmla="*/ 2147483647 w 102"/>
              <a:gd name="T95" fmla="*/ 2147483647 h 111"/>
              <a:gd name="T96" fmla="*/ 2147483647 w 102"/>
              <a:gd name="T97" fmla="*/ 2147483647 h 111"/>
              <a:gd name="T98" fmla="*/ 2147483647 w 102"/>
              <a:gd name="T99" fmla="*/ 2147483647 h 111"/>
              <a:gd name="T100" fmla="*/ 2147483647 w 102"/>
              <a:gd name="T101" fmla="*/ 2147483647 h 111"/>
              <a:gd name="T102" fmla="*/ 2147483647 w 102"/>
              <a:gd name="T103" fmla="*/ 2147483647 h 111"/>
              <a:gd name="T104" fmla="*/ 2147483647 w 102"/>
              <a:gd name="T105" fmla="*/ 2147483647 h 111"/>
              <a:gd name="T106" fmla="*/ 2147483647 w 102"/>
              <a:gd name="T107" fmla="*/ 2147483647 h 111"/>
              <a:gd name="T108" fmla="*/ 0 w 102"/>
              <a:gd name="T109" fmla="*/ 2147483647 h 111"/>
              <a:gd name="T110" fmla="*/ 2147483647 w 102"/>
              <a:gd name="T111" fmla="*/ 2147483647 h 111"/>
              <a:gd name="T112" fmla="*/ 2147483647 w 102"/>
              <a:gd name="T113" fmla="*/ 2147483647 h 111"/>
              <a:gd name="T114" fmla="*/ 2147483647 w 102"/>
              <a:gd name="T115" fmla="*/ 2147483647 h 111"/>
              <a:gd name="T116" fmla="*/ 2147483647 w 102"/>
              <a:gd name="T117" fmla="*/ 2147483647 h 111"/>
              <a:gd name="T118" fmla="*/ 2147483647 w 102"/>
              <a:gd name="T119" fmla="*/ 2147483647 h 111"/>
              <a:gd name="T120" fmla="*/ 2147483647 w 102"/>
              <a:gd name="T121" fmla="*/ 2147483647 h 111"/>
              <a:gd name="T122" fmla="*/ 2147483647 w 102"/>
              <a:gd name="T123" fmla="*/ 2147483647 h 1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2"/>
              <a:gd name="T187" fmla="*/ 0 h 111"/>
              <a:gd name="T188" fmla="*/ 102 w 102"/>
              <a:gd name="T189" fmla="*/ 111 h 11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2" h="111">
                <a:moveTo>
                  <a:pt x="52" y="0"/>
                </a:moveTo>
                <a:cubicBezTo>
                  <a:pt x="46" y="0"/>
                  <a:pt x="41" y="5"/>
                  <a:pt x="41" y="11"/>
                </a:cubicBezTo>
                <a:cubicBezTo>
                  <a:pt x="41" y="17"/>
                  <a:pt x="46" y="22"/>
                  <a:pt x="52" y="22"/>
                </a:cubicBezTo>
                <a:cubicBezTo>
                  <a:pt x="58" y="22"/>
                  <a:pt x="63" y="17"/>
                  <a:pt x="63" y="11"/>
                </a:cubicBezTo>
                <a:cubicBezTo>
                  <a:pt x="63" y="5"/>
                  <a:pt x="58" y="0"/>
                  <a:pt x="52" y="0"/>
                </a:cubicBezTo>
                <a:close/>
                <a:moveTo>
                  <a:pt x="6" y="81"/>
                </a:moveTo>
                <a:cubicBezTo>
                  <a:pt x="14" y="77"/>
                  <a:pt x="14" y="77"/>
                  <a:pt x="14" y="77"/>
                </a:cubicBezTo>
                <a:cubicBezTo>
                  <a:pt x="36" y="88"/>
                  <a:pt x="36" y="88"/>
                  <a:pt x="36" y="88"/>
                </a:cubicBezTo>
                <a:cubicBezTo>
                  <a:pt x="33" y="89"/>
                  <a:pt x="31" y="90"/>
                  <a:pt x="31" y="92"/>
                </a:cubicBezTo>
                <a:cubicBezTo>
                  <a:pt x="31" y="93"/>
                  <a:pt x="31" y="93"/>
                  <a:pt x="31" y="9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6" y="98"/>
                  <a:pt x="6" y="98"/>
                  <a:pt x="6" y="98"/>
                </a:cubicBezTo>
                <a:cubicBezTo>
                  <a:pt x="0" y="111"/>
                  <a:pt x="0" y="111"/>
                  <a:pt x="0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24" y="106"/>
                  <a:pt x="24" y="106"/>
                  <a:pt x="24" y="106"/>
                </a:cubicBezTo>
                <a:cubicBezTo>
                  <a:pt x="41" y="98"/>
                  <a:pt x="41" y="98"/>
                  <a:pt x="41" y="98"/>
                </a:cubicBezTo>
                <a:cubicBezTo>
                  <a:pt x="44" y="99"/>
                  <a:pt x="48" y="99"/>
                  <a:pt x="52" y="99"/>
                </a:cubicBezTo>
                <a:cubicBezTo>
                  <a:pt x="55" y="99"/>
                  <a:pt x="58" y="99"/>
                  <a:pt x="60" y="98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7" y="111"/>
                  <a:pt x="67" y="111"/>
                  <a:pt x="67" y="111"/>
                </a:cubicBezTo>
                <a:cubicBezTo>
                  <a:pt x="101" y="111"/>
                  <a:pt x="101" y="111"/>
                  <a:pt x="101" y="111"/>
                </a:cubicBezTo>
                <a:cubicBezTo>
                  <a:pt x="94" y="98"/>
                  <a:pt x="94" y="98"/>
                  <a:pt x="94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71" y="94"/>
                  <a:pt x="71" y="94"/>
                  <a:pt x="71" y="94"/>
                </a:cubicBezTo>
                <a:cubicBezTo>
                  <a:pt x="72" y="94"/>
                  <a:pt x="72" y="93"/>
                  <a:pt x="72" y="92"/>
                </a:cubicBezTo>
                <a:cubicBezTo>
                  <a:pt x="72" y="90"/>
                  <a:pt x="70" y="89"/>
                  <a:pt x="66" y="87"/>
                </a:cubicBezTo>
                <a:cubicBezTo>
                  <a:pt x="88" y="77"/>
                  <a:pt x="88" y="77"/>
                  <a:pt x="88" y="77"/>
                </a:cubicBezTo>
                <a:cubicBezTo>
                  <a:pt x="96" y="81"/>
                  <a:pt x="96" y="81"/>
                  <a:pt x="96" y="81"/>
                </a:cubicBezTo>
                <a:cubicBezTo>
                  <a:pt x="102" y="67"/>
                  <a:pt x="102" y="67"/>
                  <a:pt x="102" y="67"/>
                </a:cubicBezTo>
                <a:cubicBezTo>
                  <a:pt x="68" y="67"/>
                  <a:pt x="68" y="67"/>
                  <a:pt x="68" y="67"/>
                </a:cubicBezTo>
                <a:cubicBezTo>
                  <a:pt x="78" y="72"/>
                  <a:pt x="78" y="72"/>
                  <a:pt x="78" y="72"/>
                </a:cubicBezTo>
                <a:cubicBezTo>
                  <a:pt x="65" y="79"/>
                  <a:pt x="65" y="79"/>
                  <a:pt x="65" y="79"/>
                </a:cubicBezTo>
                <a:cubicBezTo>
                  <a:pt x="64" y="58"/>
                  <a:pt x="64" y="58"/>
                  <a:pt x="64" y="58"/>
                </a:cubicBezTo>
                <a:cubicBezTo>
                  <a:pt x="71" y="53"/>
                  <a:pt x="71" y="53"/>
                  <a:pt x="71" y="53"/>
                </a:cubicBezTo>
                <a:cubicBezTo>
                  <a:pt x="65" y="24"/>
                  <a:pt x="65" y="24"/>
                  <a:pt x="65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4" y="26"/>
                  <a:pt x="54" y="26"/>
                  <a:pt x="54" y="26"/>
                </a:cubicBezTo>
                <a:cubicBezTo>
                  <a:pt x="53" y="28"/>
                  <a:pt x="53" y="28"/>
                  <a:pt x="53" y="28"/>
                </a:cubicBezTo>
                <a:cubicBezTo>
                  <a:pt x="56" y="46"/>
                  <a:pt x="56" y="46"/>
                  <a:pt x="56" y="46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48" y="46"/>
                  <a:pt x="48" y="46"/>
                  <a:pt x="48" y="46"/>
                </a:cubicBezTo>
                <a:cubicBezTo>
                  <a:pt x="50" y="28"/>
                  <a:pt x="50" y="28"/>
                  <a:pt x="50" y="28"/>
                </a:cubicBezTo>
                <a:cubicBezTo>
                  <a:pt x="49" y="26"/>
                  <a:pt x="49" y="26"/>
                  <a:pt x="49" y="26"/>
                </a:cubicBezTo>
                <a:cubicBezTo>
                  <a:pt x="50" y="24"/>
                  <a:pt x="50" y="24"/>
                  <a:pt x="50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3" y="53"/>
                  <a:pt x="33" y="53"/>
                  <a:pt x="33" y="53"/>
                </a:cubicBezTo>
                <a:cubicBezTo>
                  <a:pt x="40" y="58"/>
                  <a:pt x="40" y="58"/>
                  <a:pt x="40" y="58"/>
                </a:cubicBezTo>
                <a:cubicBezTo>
                  <a:pt x="39" y="79"/>
                  <a:pt x="39" y="79"/>
                  <a:pt x="39" y="79"/>
                </a:cubicBezTo>
                <a:cubicBezTo>
                  <a:pt x="24" y="72"/>
                  <a:pt x="24" y="72"/>
                  <a:pt x="24" y="72"/>
                </a:cubicBezTo>
                <a:cubicBezTo>
                  <a:pt x="34" y="67"/>
                  <a:pt x="34" y="67"/>
                  <a:pt x="34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6" y="81"/>
                  <a:pt x="6" y="81"/>
                  <a:pt x="6" y="81"/>
                </a:cubicBezTo>
                <a:close/>
                <a:moveTo>
                  <a:pt x="52" y="85"/>
                </a:moveTo>
                <a:cubicBezTo>
                  <a:pt x="50" y="85"/>
                  <a:pt x="49" y="85"/>
                  <a:pt x="48" y="85"/>
                </a:cubicBezTo>
                <a:cubicBezTo>
                  <a:pt x="50" y="64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5" y="85"/>
                  <a:pt x="55" y="85"/>
                  <a:pt x="55" y="85"/>
                </a:cubicBezTo>
                <a:cubicBezTo>
                  <a:pt x="54" y="85"/>
                  <a:pt x="53" y="85"/>
                  <a:pt x="52" y="8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" name="图标"/>
          <p:cNvSpPr>
            <a:spLocks noEditPoints="1"/>
          </p:cNvSpPr>
          <p:nvPr/>
        </p:nvSpPr>
        <p:spPr bwMode="auto">
          <a:xfrm>
            <a:off x="3807935" y="2579356"/>
            <a:ext cx="651080" cy="600644"/>
          </a:xfrm>
          <a:custGeom>
            <a:avLst/>
            <a:gdLst>
              <a:gd name="T0" fmla="*/ 134 w 142"/>
              <a:gd name="T1" fmla="*/ 8 h 131"/>
              <a:gd name="T2" fmla="*/ 106 w 142"/>
              <a:gd name="T3" fmla="*/ 8 h 131"/>
              <a:gd name="T4" fmla="*/ 57 w 142"/>
              <a:gd name="T5" fmla="*/ 57 h 131"/>
              <a:gd name="T6" fmla="*/ 85 w 142"/>
              <a:gd name="T7" fmla="*/ 85 h 131"/>
              <a:gd name="T8" fmla="*/ 134 w 142"/>
              <a:gd name="T9" fmla="*/ 36 h 131"/>
              <a:gd name="T10" fmla="*/ 134 w 142"/>
              <a:gd name="T11" fmla="*/ 8 h 131"/>
              <a:gd name="T12" fmla="*/ 70 w 142"/>
              <a:gd name="T13" fmla="*/ 55 h 131"/>
              <a:gd name="T14" fmla="*/ 112 w 142"/>
              <a:gd name="T15" fmla="*/ 13 h 131"/>
              <a:gd name="T16" fmla="*/ 115 w 142"/>
              <a:gd name="T17" fmla="*/ 13 h 131"/>
              <a:gd name="T18" fmla="*/ 115 w 142"/>
              <a:gd name="T19" fmla="*/ 16 h 131"/>
              <a:gd name="T20" fmla="*/ 73 w 142"/>
              <a:gd name="T21" fmla="*/ 58 h 131"/>
              <a:gd name="T22" fmla="*/ 70 w 142"/>
              <a:gd name="T23" fmla="*/ 55 h 131"/>
              <a:gd name="T24" fmla="*/ 77 w 142"/>
              <a:gd name="T25" fmla="*/ 62 h 131"/>
              <a:gd name="T26" fmla="*/ 122 w 142"/>
              <a:gd name="T27" fmla="*/ 16 h 131"/>
              <a:gd name="T28" fmla="*/ 126 w 142"/>
              <a:gd name="T29" fmla="*/ 16 h 131"/>
              <a:gd name="T30" fmla="*/ 126 w 142"/>
              <a:gd name="T31" fmla="*/ 20 h 131"/>
              <a:gd name="T32" fmla="*/ 80 w 142"/>
              <a:gd name="T33" fmla="*/ 65 h 131"/>
              <a:gd name="T34" fmla="*/ 77 w 142"/>
              <a:gd name="T35" fmla="*/ 62 h 131"/>
              <a:gd name="T36" fmla="*/ 129 w 142"/>
              <a:gd name="T37" fmla="*/ 30 h 131"/>
              <a:gd name="T38" fmla="*/ 87 w 142"/>
              <a:gd name="T39" fmla="*/ 72 h 131"/>
              <a:gd name="T40" fmla="*/ 84 w 142"/>
              <a:gd name="T41" fmla="*/ 68 h 131"/>
              <a:gd name="T42" fmla="*/ 126 w 142"/>
              <a:gd name="T43" fmla="*/ 27 h 131"/>
              <a:gd name="T44" fmla="*/ 129 w 142"/>
              <a:gd name="T45" fmla="*/ 27 h 131"/>
              <a:gd name="T46" fmla="*/ 129 w 142"/>
              <a:gd name="T47" fmla="*/ 30 h 131"/>
              <a:gd name="T48" fmla="*/ 68 w 142"/>
              <a:gd name="T49" fmla="*/ 82 h 131"/>
              <a:gd name="T50" fmla="*/ 45 w 142"/>
              <a:gd name="T51" fmla="*/ 105 h 131"/>
              <a:gd name="T52" fmla="*/ 48 w 142"/>
              <a:gd name="T53" fmla="*/ 108 h 131"/>
              <a:gd name="T54" fmla="*/ 45 w 142"/>
              <a:gd name="T55" fmla="*/ 113 h 131"/>
              <a:gd name="T56" fmla="*/ 15 w 142"/>
              <a:gd name="T57" fmla="*/ 131 h 131"/>
              <a:gd name="T58" fmla="*/ 10 w 142"/>
              <a:gd name="T59" fmla="*/ 126 h 131"/>
              <a:gd name="T60" fmla="*/ 28 w 142"/>
              <a:gd name="T61" fmla="*/ 96 h 131"/>
              <a:gd name="T62" fmla="*/ 34 w 142"/>
              <a:gd name="T63" fmla="*/ 93 h 131"/>
              <a:gd name="T64" fmla="*/ 36 w 142"/>
              <a:gd name="T65" fmla="*/ 96 h 131"/>
              <a:gd name="T66" fmla="*/ 59 w 142"/>
              <a:gd name="T67" fmla="*/ 73 h 131"/>
              <a:gd name="T68" fmla="*/ 68 w 142"/>
              <a:gd name="T69" fmla="*/ 82 h 131"/>
              <a:gd name="T70" fmla="*/ 31 w 142"/>
              <a:gd name="T71" fmla="*/ 64 h 131"/>
              <a:gd name="T72" fmla="*/ 0 w 142"/>
              <a:gd name="T73" fmla="*/ 32 h 131"/>
              <a:gd name="T74" fmla="*/ 2 w 142"/>
              <a:gd name="T75" fmla="*/ 22 h 131"/>
              <a:gd name="T76" fmla="*/ 3 w 142"/>
              <a:gd name="T77" fmla="*/ 24 h 131"/>
              <a:gd name="T78" fmla="*/ 14 w 142"/>
              <a:gd name="T79" fmla="*/ 35 h 131"/>
              <a:gd name="T80" fmla="*/ 35 w 142"/>
              <a:gd name="T81" fmla="*/ 35 h 131"/>
              <a:gd name="T82" fmla="*/ 35 w 142"/>
              <a:gd name="T83" fmla="*/ 14 h 131"/>
              <a:gd name="T84" fmla="*/ 24 w 142"/>
              <a:gd name="T85" fmla="*/ 3 h 131"/>
              <a:gd name="T86" fmla="*/ 23 w 142"/>
              <a:gd name="T87" fmla="*/ 2 h 131"/>
              <a:gd name="T88" fmla="*/ 31 w 142"/>
              <a:gd name="T89" fmla="*/ 1 h 131"/>
              <a:gd name="T90" fmla="*/ 62 w 142"/>
              <a:gd name="T91" fmla="*/ 32 h 131"/>
              <a:gd name="T92" fmla="*/ 31 w 142"/>
              <a:gd name="T93" fmla="*/ 64 h 131"/>
              <a:gd name="T94" fmla="*/ 101 w 142"/>
              <a:gd name="T95" fmla="*/ 75 h 131"/>
              <a:gd name="T96" fmla="*/ 77 w 142"/>
              <a:gd name="T97" fmla="*/ 100 h 131"/>
              <a:gd name="T98" fmla="*/ 102 w 142"/>
              <a:gd name="T99" fmla="*/ 125 h 131"/>
              <a:gd name="T100" fmla="*/ 126 w 142"/>
              <a:gd name="T101" fmla="*/ 125 h 131"/>
              <a:gd name="T102" fmla="*/ 126 w 142"/>
              <a:gd name="T103" fmla="*/ 100 h 131"/>
              <a:gd name="T104" fmla="*/ 101 w 142"/>
              <a:gd name="T105" fmla="*/ 75 h 131"/>
              <a:gd name="T106" fmla="*/ 120 w 142"/>
              <a:gd name="T107" fmla="*/ 118 h 131"/>
              <a:gd name="T108" fmla="*/ 109 w 142"/>
              <a:gd name="T109" fmla="*/ 118 h 131"/>
              <a:gd name="T110" fmla="*/ 109 w 142"/>
              <a:gd name="T111" fmla="*/ 108 h 131"/>
              <a:gd name="T112" fmla="*/ 120 w 142"/>
              <a:gd name="T113" fmla="*/ 108 h 131"/>
              <a:gd name="T114" fmla="*/ 120 w 142"/>
              <a:gd name="T115" fmla="*/ 118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2" h="131">
                <a:moveTo>
                  <a:pt x="134" y="8"/>
                </a:moveTo>
                <a:cubicBezTo>
                  <a:pt x="126" y="0"/>
                  <a:pt x="114" y="0"/>
                  <a:pt x="106" y="8"/>
                </a:cubicBezTo>
                <a:cubicBezTo>
                  <a:pt x="57" y="57"/>
                  <a:pt x="57" y="57"/>
                  <a:pt x="57" y="57"/>
                </a:cubicBezTo>
                <a:cubicBezTo>
                  <a:pt x="85" y="85"/>
                  <a:pt x="85" y="85"/>
                  <a:pt x="85" y="85"/>
                </a:cubicBezTo>
                <a:cubicBezTo>
                  <a:pt x="134" y="36"/>
                  <a:pt x="134" y="36"/>
                  <a:pt x="134" y="36"/>
                </a:cubicBezTo>
                <a:cubicBezTo>
                  <a:pt x="142" y="28"/>
                  <a:pt x="142" y="16"/>
                  <a:pt x="134" y="8"/>
                </a:cubicBezTo>
                <a:close/>
                <a:moveTo>
                  <a:pt x="70" y="55"/>
                </a:moveTo>
                <a:cubicBezTo>
                  <a:pt x="112" y="13"/>
                  <a:pt x="112" y="13"/>
                  <a:pt x="112" y="13"/>
                </a:cubicBezTo>
                <a:cubicBezTo>
                  <a:pt x="113" y="12"/>
                  <a:pt x="114" y="12"/>
                  <a:pt x="115" y="13"/>
                </a:cubicBezTo>
                <a:cubicBezTo>
                  <a:pt x="116" y="14"/>
                  <a:pt x="116" y="15"/>
                  <a:pt x="115" y="16"/>
                </a:cubicBezTo>
                <a:cubicBezTo>
                  <a:pt x="73" y="58"/>
                  <a:pt x="73" y="58"/>
                  <a:pt x="73" y="58"/>
                </a:cubicBezTo>
                <a:lnTo>
                  <a:pt x="70" y="55"/>
                </a:lnTo>
                <a:close/>
                <a:moveTo>
                  <a:pt x="77" y="62"/>
                </a:moveTo>
                <a:cubicBezTo>
                  <a:pt x="122" y="16"/>
                  <a:pt x="122" y="16"/>
                  <a:pt x="122" y="16"/>
                </a:cubicBezTo>
                <a:cubicBezTo>
                  <a:pt x="123" y="15"/>
                  <a:pt x="125" y="15"/>
                  <a:pt x="126" y="16"/>
                </a:cubicBezTo>
                <a:cubicBezTo>
                  <a:pt x="126" y="17"/>
                  <a:pt x="126" y="19"/>
                  <a:pt x="126" y="20"/>
                </a:cubicBezTo>
                <a:cubicBezTo>
                  <a:pt x="80" y="65"/>
                  <a:pt x="80" y="65"/>
                  <a:pt x="80" y="65"/>
                </a:cubicBezTo>
                <a:lnTo>
                  <a:pt x="77" y="62"/>
                </a:lnTo>
                <a:close/>
                <a:moveTo>
                  <a:pt x="129" y="30"/>
                </a:moveTo>
                <a:cubicBezTo>
                  <a:pt x="87" y="72"/>
                  <a:pt x="87" y="72"/>
                  <a:pt x="87" y="72"/>
                </a:cubicBezTo>
                <a:cubicBezTo>
                  <a:pt x="84" y="68"/>
                  <a:pt x="84" y="68"/>
                  <a:pt x="84" y="68"/>
                </a:cubicBezTo>
                <a:cubicBezTo>
                  <a:pt x="126" y="27"/>
                  <a:pt x="126" y="27"/>
                  <a:pt x="126" y="27"/>
                </a:cubicBezTo>
                <a:cubicBezTo>
                  <a:pt x="127" y="26"/>
                  <a:pt x="128" y="26"/>
                  <a:pt x="129" y="27"/>
                </a:cubicBezTo>
                <a:cubicBezTo>
                  <a:pt x="130" y="28"/>
                  <a:pt x="130" y="29"/>
                  <a:pt x="129" y="30"/>
                </a:cubicBezTo>
                <a:close/>
                <a:moveTo>
                  <a:pt x="68" y="82"/>
                </a:moveTo>
                <a:cubicBezTo>
                  <a:pt x="45" y="105"/>
                  <a:pt x="45" y="105"/>
                  <a:pt x="45" y="105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15" y="131"/>
                  <a:pt x="15" y="131"/>
                  <a:pt x="15" y="131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28" y="96"/>
                  <a:pt x="28" y="96"/>
                  <a:pt x="28" y="96"/>
                </a:cubicBezTo>
                <a:cubicBezTo>
                  <a:pt x="34" y="93"/>
                  <a:pt x="34" y="93"/>
                  <a:pt x="34" y="93"/>
                </a:cubicBezTo>
                <a:cubicBezTo>
                  <a:pt x="36" y="96"/>
                  <a:pt x="36" y="96"/>
                  <a:pt x="36" y="96"/>
                </a:cubicBezTo>
                <a:cubicBezTo>
                  <a:pt x="59" y="73"/>
                  <a:pt x="59" y="73"/>
                  <a:pt x="59" y="73"/>
                </a:cubicBezTo>
                <a:lnTo>
                  <a:pt x="68" y="82"/>
                </a:lnTo>
                <a:close/>
                <a:moveTo>
                  <a:pt x="31" y="64"/>
                </a:moveTo>
                <a:cubicBezTo>
                  <a:pt x="14" y="64"/>
                  <a:pt x="0" y="50"/>
                  <a:pt x="0" y="32"/>
                </a:cubicBezTo>
                <a:cubicBezTo>
                  <a:pt x="0" y="29"/>
                  <a:pt x="0" y="25"/>
                  <a:pt x="2" y="22"/>
                </a:cubicBezTo>
                <a:cubicBezTo>
                  <a:pt x="2" y="22"/>
                  <a:pt x="3" y="23"/>
                  <a:pt x="3" y="24"/>
                </a:cubicBezTo>
                <a:cubicBezTo>
                  <a:pt x="14" y="35"/>
                  <a:pt x="14" y="35"/>
                  <a:pt x="14" y="35"/>
                </a:cubicBezTo>
                <a:cubicBezTo>
                  <a:pt x="20" y="41"/>
                  <a:pt x="29" y="41"/>
                  <a:pt x="35" y="35"/>
                </a:cubicBezTo>
                <a:cubicBezTo>
                  <a:pt x="41" y="29"/>
                  <a:pt x="41" y="20"/>
                  <a:pt x="35" y="14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3" y="3"/>
                  <a:pt x="23" y="2"/>
                </a:cubicBezTo>
                <a:cubicBezTo>
                  <a:pt x="26" y="2"/>
                  <a:pt x="28" y="1"/>
                  <a:pt x="31" y="1"/>
                </a:cubicBezTo>
                <a:cubicBezTo>
                  <a:pt x="48" y="1"/>
                  <a:pt x="62" y="15"/>
                  <a:pt x="62" y="32"/>
                </a:cubicBezTo>
                <a:cubicBezTo>
                  <a:pt x="62" y="50"/>
                  <a:pt x="48" y="64"/>
                  <a:pt x="31" y="64"/>
                </a:cubicBezTo>
                <a:close/>
                <a:moveTo>
                  <a:pt x="101" y="75"/>
                </a:moveTo>
                <a:cubicBezTo>
                  <a:pt x="77" y="100"/>
                  <a:pt x="77" y="100"/>
                  <a:pt x="77" y="100"/>
                </a:cubicBezTo>
                <a:cubicBezTo>
                  <a:pt x="102" y="125"/>
                  <a:pt x="102" y="125"/>
                  <a:pt x="102" y="125"/>
                </a:cubicBezTo>
                <a:cubicBezTo>
                  <a:pt x="108" y="131"/>
                  <a:pt x="119" y="131"/>
                  <a:pt x="126" y="125"/>
                </a:cubicBezTo>
                <a:cubicBezTo>
                  <a:pt x="133" y="118"/>
                  <a:pt x="133" y="107"/>
                  <a:pt x="126" y="100"/>
                </a:cubicBezTo>
                <a:lnTo>
                  <a:pt x="101" y="75"/>
                </a:lnTo>
                <a:close/>
                <a:moveTo>
                  <a:pt x="120" y="118"/>
                </a:moveTo>
                <a:cubicBezTo>
                  <a:pt x="117" y="121"/>
                  <a:pt x="112" y="121"/>
                  <a:pt x="109" y="118"/>
                </a:cubicBezTo>
                <a:cubicBezTo>
                  <a:pt x="107" y="115"/>
                  <a:pt x="107" y="111"/>
                  <a:pt x="109" y="108"/>
                </a:cubicBezTo>
                <a:cubicBezTo>
                  <a:pt x="112" y="105"/>
                  <a:pt x="117" y="105"/>
                  <a:pt x="120" y="108"/>
                </a:cubicBezTo>
                <a:cubicBezTo>
                  <a:pt x="122" y="111"/>
                  <a:pt x="122" y="115"/>
                  <a:pt x="120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24" name="图标"/>
          <p:cNvSpPr>
            <a:spLocks noEditPoints="1"/>
          </p:cNvSpPr>
          <p:nvPr/>
        </p:nvSpPr>
        <p:spPr bwMode="auto">
          <a:xfrm>
            <a:off x="7842785" y="2485136"/>
            <a:ext cx="525150" cy="767961"/>
          </a:xfrm>
          <a:custGeom>
            <a:avLst/>
            <a:gdLst>
              <a:gd name="T0" fmla="*/ 93 w 93"/>
              <a:gd name="T1" fmla="*/ 89 h 136"/>
              <a:gd name="T2" fmla="*/ 93 w 93"/>
              <a:gd name="T3" fmla="*/ 120 h 136"/>
              <a:gd name="T4" fmla="*/ 77 w 93"/>
              <a:gd name="T5" fmla="*/ 136 h 136"/>
              <a:gd name="T6" fmla="*/ 48 w 93"/>
              <a:gd name="T7" fmla="*/ 136 h 136"/>
              <a:gd name="T8" fmla="*/ 36 w 93"/>
              <a:gd name="T9" fmla="*/ 131 h 136"/>
              <a:gd name="T10" fmla="*/ 5 w 93"/>
              <a:gd name="T11" fmla="*/ 100 h 136"/>
              <a:gd name="T12" fmla="*/ 5 w 93"/>
              <a:gd name="T13" fmla="*/ 91 h 136"/>
              <a:gd name="T14" fmla="*/ 7 w 93"/>
              <a:gd name="T15" fmla="*/ 89 h 136"/>
              <a:gd name="T16" fmla="*/ 11 w 93"/>
              <a:gd name="T17" fmla="*/ 87 h 136"/>
              <a:gd name="T18" fmla="*/ 15 w 93"/>
              <a:gd name="T19" fmla="*/ 89 h 136"/>
              <a:gd name="T20" fmla="*/ 32 w 93"/>
              <a:gd name="T21" fmla="*/ 105 h 136"/>
              <a:gd name="T22" fmla="*/ 32 w 93"/>
              <a:gd name="T23" fmla="*/ 44 h 136"/>
              <a:gd name="T24" fmla="*/ 38 w 93"/>
              <a:gd name="T25" fmla="*/ 38 h 136"/>
              <a:gd name="T26" fmla="*/ 40 w 93"/>
              <a:gd name="T27" fmla="*/ 38 h 136"/>
              <a:gd name="T28" fmla="*/ 46 w 93"/>
              <a:gd name="T29" fmla="*/ 44 h 136"/>
              <a:gd name="T30" fmla="*/ 46 w 93"/>
              <a:gd name="T31" fmla="*/ 78 h 136"/>
              <a:gd name="T32" fmla="*/ 48 w 93"/>
              <a:gd name="T33" fmla="*/ 77 h 136"/>
              <a:gd name="T34" fmla="*/ 52 w 93"/>
              <a:gd name="T35" fmla="*/ 77 h 136"/>
              <a:gd name="T36" fmla="*/ 59 w 93"/>
              <a:gd name="T37" fmla="*/ 78 h 136"/>
              <a:gd name="T38" fmla="*/ 60 w 93"/>
              <a:gd name="T39" fmla="*/ 78 h 136"/>
              <a:gd name="T40" fmla="*/ 60 w 93"/>
              <a:gd name="T41" fmla="*/ 83 h 136"/>
              <a:gd name="T42" fmla="*/ 61 w 93"/>
              <a:gd name="T43" fmla="*/ 84 h 136"/>
              <a:gd name="T44" fmla="*/ 62 w 93"/>
              <a:gd name="T45" fmla="*/ 83 h 136"/>
              <a:gd name="T46" fmla="*/ 62 w 93"/>
              <a:gd name="T47" fmla="*/ 78 h 136"/>
              <a:gd name="T48" fmla="*/ 65 w 93"/>
              <a:gd name="T49" fmla="*/ 78 h 136"/>
              <a:gd name="T50" fmla="*/ 72 w 93"/>
              <a:gd name="T51" fmla="*/ 80 h 136"/>
              <a:gd name="T52" fmla="*/ 72 w 93"/>
              <a:gd name="T53" fmla="*/ 80 h 136"/>
              <a:gd name="T54" fmla="*/ 72 w 93"/>
              <a:gd name="T55" fmla="*/ 85 h 136"/>
              <a:gd name="T56" fmla="*/ 73 w 93"/>
              <a:gd name="T57" fmla="*/ 86 h 136"/>
              <a:gd name="T58" fmla="*/ 75 w 93"/>
              <a:gd name="T59" fmla="*/ 85 h 136"/>
              <a:gd name="T60" fmla="*/ 75 w 93"/>
              <a:gd name="T61" fmla="*/ 79 h 136"/>
              <a:gd name="T62" fmla="*/ 77 w 93"/>
              <a:gd name="T63" fmla="*/ 79 h 136"/>
              <a:gd name="T64" fmla="*/ 84 w 93"/>
              <a:gd name="T65" fmla="*/ 81 h 136"/>
              <a:gd name="T66" fmla="*/ 84 w 93"/>
              <a:gd name="T67" fmla="*/ 81 h 136"/>
              <a:gd name="T68" fmla="*/ 85 w 93"/>
              <a:gd name="T69" fmla="*/ 81 h 136"/>
              <a:gd name="T70" fmla="*/ 85 w 93"/>
              <a:gd name="T71" fmla="*/ 81 h 136"/>
              <a:gd name="T72" fmla="*/ 85 w 93"/>
              <a:gd name="T73" fmla="*/ 86 h 136"/>
              <a:gd name="T74" fmla="*/ 86 w 93"/>
              <a:gd name="T75" fmla="*/ 87 h 136"/>
              <a:gd name="T76" fmla="*/ 87 w 93"/>
              <a:gd name="T77" fmla="*/ 86 h 136"/>
              <a:gd name="T78" fmla="*/ 87 w 93"/>
              <a:gd name="T79" fmla="*/ 81 h 136"/>
              <a:gd name="T80" fmla="*/ 93 w 93"/>
              <a:gd name="T81" fmla="*/ 89 h 136"/>
              <a:gd name="T82" fmla="*/ 57 w 93"/>
              <a:gd name="T83" fmla="*/ 39 h 136"/>
              <a:gd name="T84" fmla="*/ 38 w 93"/>
              <a:gd name="T85" fmla="*/ 19 h 136"/>
              <a:gd name="T86" fmla="*/ 18 w 93"/>
              <a:gd name="T87" fmla="*/ 39 h 136"/>
              <a:gd name="T88" fmla="*/ 25 w 93"/>
              <a:gd name="T89" fmla="*/ 53 h 136"/>
              <a:gd name="T90" fmla="*/ 25 w 93"/>
              <a:gd name="T91" fmla="*/ 44 h 136"/>
              <a:gd name="T92" fmla="*/ 38 w 93"/>
              <a:gd name="T93" fmla="*/ 31 h 136"/>
              <a:gd name="T94" fmla="*/ 40 w 93"/>
              <a:gd name="T95" fmla="*/ 31 h 136"/>
              <a:gd name="T96" fmla="*/ 53 w 93"/>
              <a:gd name="T97" fmla="*/ 44 h 136"/>
              <a:gd name="T98" fmla="*/ 53 w 93"/>
              <a:gd name="T99" fmla="*/ 51 h 136"/>
              <a:gd name="T100" fmla="*/ 57 w 93"/>
              <a:gd name="T101" fmla="*/ 39 h 136"/>
              <a:gd name="T102" fmla="*/ 25 w 93"/>
              <a:gd name="T103" fmla="*/ 74 h 136"/>
              <a:gd name="T104" fmla="*/ 25 w 93"/>
              <a:gd name="T105" fmla="*/ 65 h 136"/>
              <a:gd name="T106" fmla="*/ 9 w 93"/>
              <a:gd name="T107" fmla="*/ 39 h 136"/>
              <a:gd name="T108" fmla="*/ 38 w 93"/>
              <a:gd name="T109" fmla="*/ 9 h 136"/>
              <a:gd name="T110" fmla="*/ 67 w 93"/>
              <a:gd name="T111" fmla="*/ 39 h 136"/>
              <a:gd name="T112" fmla="*/ 53 w 93"/>
              <a:gd name="T113" fmla="*/ 64 h 136"/>
              <a:gd name="T114" fmla="*/ 53 w 93"/>
              <a:gd name="T115" fmla="*/ 70 h 136"/>
              <a:gd name="T116" fmla="*/ 58 w 93"/>
              <a:gd name="T117" fmla="*/ 71 h 136"/>
              <a:gd name="T118" fmla="*/ 76 w 93"/>
              <a:gd name="T119" fmla="*/ 39 h 136"/>
              <a:gd name="T120" fmla="*/ 38 w 93"/>
              <a:gd name="T121" fmla="*/ 0 h 136"/>
              <a:gd name="T122" fmla="*/ 0 w 93"/>
              <a:gd name="T123" fmla="*/ 39 h 136"/>
              <a:gd name="T124" fmla="*/ 25 w 93"/>
              <a:gd name="T125" fmla="*/ 7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3" h="136">
                <a:moveTo>
                  <a:pt x="93" y="89"/>
                </a:moveTo>
                <a:cubicBezTo>
                  <a:pt x="93" y="120"/>
                  <a:pt x="93" y="120"/>
                  <a:pt x="93" y="120"/>
                </a:cubicBezTo>
                <a:cubicBezTo>
                  <a:pt x="93" y="129"/>
                  <a:pt x="86" y="136"/>
                  <a:pt x="77" y="136"/>
                </a:cubicBezTo>
                <a:cubicBezTo>
                  <a:pt x="48" y="136"/>
                  <a:pt x="48" y="136"/>
                  <a:pt x="48" y="136"/>
                </a:cubicBezTo>
                <a:cubicBezTo>
                  <a:pt x="43" y="136"/>
                  <a:pt x="39" y="134"/>
                  <a:pt x="36" y="131"/>
                </a:cubicBezTo>
                <a:cubicBezTo>
                  <a:pt x="5" y="100"/>
                  <a:pt x="5" y="100"/>
                  <a:pt x="5" y="100"/>
                </a:cubicBezTo>
                <a:cubicBezTo>
                  <a:pt x="2" y="97"/>
                  <a:pt x="2" y="94"/>
                  <a:pt x="5" y="91"/>
                </a:cubicBezTo>
                <a:cubicBezTo>
                  <a:pt x="7" y="89"/>
                  <a:pt x="7" y="89"/>
                  <a:pt x="7" y="89"/>
                </a:cubicBezTo>
                <a:cubicBezTo>
                  <a:pt x="8" y="88"/>
                  <a:pt x="10" y="87"/>
                  <a:pt x="11" y="87"/>
                </a:cubicBezTo>
                <a:cubicBezTo>
                  <a:pt x="13" y="87"/>
                  <a:pt x="14" y="88"/>
                  <a:pt x="15" y="89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0"/>
                  <a:pt x="34" y="38"/>
                  <a:pt x="38" y="38"/>
                </a:cubicBezTo>
                <a:cubicBezTo>
                  <a:pt x="40" y="38"/>
                  <a:pt x="40" y="38"/>
                  <a:pt x="40" y="38"/>
                </a:cubicBezTo>
                <a:cubicBezTo>
                  <a:pt x="43" y="38"/>
                  <a:pt x="46" y="40"/>
                  <a:pt x="46" y="44"/>
                </a:cubicBezTo>
                <a:cubicBezTo>
                  <a:pt x="46" y="78"/>
                  <a:pt x="46" y="78"/>
                  <a:pt x="46" y="78"/>
                </a:cubicBezTo>
                <a:cubicBezTo>
                  <a:pt x="48" y="77"/>
                  <a:pt x="48" y="77"/>
                  <a:pt x="48" y="77"/>
                </a:cubicBezTo>
                <a:cubicBezTo>
                  <a:pt x="50" y="77"/>
                  <a:pt x="51" y="77"/>
                  <a:pt x="52" y="77"/>
                </a:cubicBezTo>
                <a:cubicBezTo>
                  <a:pt x="57" y="77"/>
                  <a:pt x="59" y="78"/>
                  <a:pt x="59" y="78"/>
                </a:cubicBezTo>
                <a:cubicBezTo>
                  <a:pt x="60" y="78"/>
                  <a:pt x="60" y="78"/>
                  <a:pt x="60" y="78"/>
                </a:cubicBezTo>
                <a:cubicBezTo>
                  <a:pt x="60" y="83"/>
                  <a:pt x="60" y="83"/>
                  <a:pt x="60" y="83"/>
                </a:cubicBezTo>
                <a:cubicBezTo>
                  <a:pt x="60" y="83"/>
                  <a:pt x="60" y="84"/>
                  <a:pt x="61" y="84"/>
                </a:cubicBezTo>
                <a:cubicBezTo>
                  <a:pt x="61" y="84"/>
                  <a:pt x="62" y="83"/>
                  <a:pt x="62" y="83"/>
                </a:cubicBezTo>
                <a:cubicBezTo>
                  <a:pt x="62" y="78"/>
                  <a:pt x="62" y="78"/>
                  <a:pt x="62" y="78"/>
                </a:cubicBezTo>
                <a:cubicBezTo>
                  <a:pt x="62" y="78"/>
                  <a:pt x="63" y="78"/>
                  <a:pt x="65" y="78"/>
                </a:cubicBezTo>
                <a:cubicBezTo>
                  <a:pt x="67" y="78"/>
                  <a:pt x="70" y="79"/>
                  <a:pt x="72" y="80"/>
                </a:cubicBezTo>
                <a:cubicBezTo>
                  <a:pt x="72" y="80"/>
                  <a:pt x="72" y="80"/>
                  <a:pt x="72" y="80"/>
                </a:cubicBezTo>
                <a:cubicBezTo>
                  <a:pt x="72" y="85"/>
                  <a:pt x="72" y="85"/>
                  <a:pt x="72" y="85"/>
                </a:cubicBezTo>
                <a:cubicBezTo>
                  <a:pt x="72" y="85"/>
                  <a:pt x="73" y="86"/>
                  <a:pt x="73" y="86"/>
                </a:cubicBezTo>
                <a:cubicBezTo>
                  <a:pt x="74" y="86"/>
                  <a:pt x="75" y="85"/>
                  <a:pt x="75" y="85"/>
                </a:cubicBezTo>
                <a:cubicBezTo>
                  <a:pt x="75" y="79"/>
                  <a:pt x="75" y="79"/>
                  <a:pt x="75" y="79"/>
                </a:cubicBezTo>
                <a:cubicBezTo>
                  <a:pt x="75" y="79"/>
                  <a:pt x="76" y="79"/>
                  <a:pt x="77" y="79"/>
                </a:cubicBezTo>
                <a:cubicBezTo>
                  <a:pt x="81" y="79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86"/>
                  <a:pt x="85" y="86"/>
                  <a:pt x="85" y="86"/>
                </a:cubicBezTo>
                <a:cubicBezTo>
                  <a:pt x="85" y="87"/>
                  <a:pt x="85" y="87"/>
                  <a:pt x="86" y="87"/>
                </a:cubicBezTo>
                <a:cubicBezTo>
                  <a:pt x="87" y="87"/>
                  <a:pt x="87" y="87"/>
                  <a:pt x="87" y="86"/>
                </a:cubicBezTo>
                <a:cubicBezTo>
                  <a:pt x="87" y="81"/>
                  <a:pt x="87" y="81"/>
                  <a:pt x="87" y="81"/>
                </a:cubicBezTo>
                <a:cubicBezTo>
                  <a:pt x="92" y="83"/>
                  <a:pt x="93" y="86"/>
                  <a:pt x="93" y="89"/>
                </a:cubicBezTo>
                <a:close/>
                <a:moveTo>
                  <a:pt x="57" y="39"/>
                </a:moveTo>
                <a:cubicBezTo>
                  <a:pt x="57" y="28"/>
                  <a:pt x="49" y="19"/>
                  <a:pt x="38" y="19"/>
                </a:cubicBezTo>
                <a:cubicBezTo>
                  <a:pt x="27" y="19"/>
                  <a:pt x="18" y="28"/>
                  <a:pt x="18" y="39"/>
                </a:cubicBezTo>
                <a:cubicBezTo>
                  <a:pt x="18" y="44"/>
                  <a:pt x="21" y="49"/>
                  <a:pt x="25" y="53"/>
                </a:cubicBezTo>
                <a:cubicBezTo>
                  <a:pt x="25" y="44"/>
                  <a:pt x="25" y="44"/>
                  <a:pt x="25" y="44"/>
                </a:cubicBezTo>
                <a:cubicBezTo>
                  <a:pt x="25" y="37"/>
                  <a:pt x="30" y="31"/>
                  <a:pt x="38" y="31"/>
                </a:cubicBezTo>
                <a:cubicBezTo>
                  <a:pt x="40" y="31"/>
                  <a:pt x="40" y="31"/>
                  <a:pt x="40" y="31"/>
                </a:cubicBezTo>
                <a:cubicBezTo>
                  <a:pt x="47" y="31"/>
                  <a:pt x="53" y="37"/>
                  <a:pt x="53" y="44"/>
                </a:cubicBezTo>
                <a:cubicBezTo>
                  <a:pt x="53" y="51"/>
                  <a:pt x="53" y="51"/>
                  <a:pt x="53" y="51"/>
                </a:cubicBezTo>
                <a:cubicBezTo>
                  <a:pt x="56" y="48"/>
                  <a:pt x="57" y="43"/>
                  <a:pt x="57" y="39"/>
                </a:cubicBezTo>
                <a:close/>
                <a:moveTo>
                  <a:pt x="25" y="74"/>
                </a:moveTo>
                <a:cubicBezTo>
                  <a:pt x="25" y="65"/>
                  <a:pt x="25" y="65"/>
                  <a:pt x="25" y="65"/>
                </a:cubicBezTo>
                <a:cubicBezTo>
                  <a:pt x="15" y="60"/>
                  <a:pt x="9" y="50"/>
                  <a:pt x="9" y="39"/>
                </a:cubicBezTo>
                <a:cubicBezTo>
                  <a:pt x="9" y="22"/>
                  <a:pt x="22" y="9"/>
                  <a:pt x="38" y="9"/>
                </a:cubicBezTo>
                <a:cubicBezTo>
                  <a:pt x="54" y="9"/>
                  <a:pt x="67" y="22"/>
                  <a:pt x="67" y="39"/>
                </a:cubicBezTo>
                <a:cubicBezTo>
                  <a:pt x="67" y="49"/>
                  <a:pt x="61" y="58"/>
                  <a:pt x="53" y="64"/>
                </a:cubicBezTo>
                <a:cubicBezTo>
                  <a:pt x="53" y="70"/>
                  <a:pt x="53" y="70"/>
                  <a:pt x="53" y="70"/>
                </a:cubicBezTo>
                <a:cubicBezTo>
                  <a:pt x="55" y="70"/>
                  <a:pt x="57" y="70"/>
                  <a:pt x="58" y="71"/>
                </a:cubicBezTo>
                <a:cubicBezTo>
                  <a:pt x="69" y="64"/>
                  <a:pt x="76" y="52"/>
                  <a:pt x="76" y="39"/>
                </a:cubicBezTo>
                <a:cubicBezTo>
                  <a:pt x="76" y="17"/>
                  <a:pt x="59" y="0"/>
                  <a:pt x="38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55"/>
                  <a:pt x="10" y="69"/>
                  <a:pt x="25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25" name="文本"/>
          <p:cNvSpPr txBox="1"/>
          <p:nvPr/>
        </p:nvSpPr>
        <p:spPr>
          <a:xfrm>
            <a:off x="844583" y="5239078"/>
            <a:ext cx="10500763" cy="787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accent3"/>
                </a:solidFill>
              </a:rPr>
              <a:t>单击此处添加您的文字内容，或复制文本粘贴至此，字间距和行间距均可自行调节。本模板的所有文字和图片素材，均可自由编辑替换和移动。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14" name="文本"/>
          <p:cNvSpPr/>
          <p:nvPr/>
        </p:nvSpPr>
        <p:spPr>
          <a:xfrm>
            <a:off x="1143765" y="4196227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" name="文本"/>
          <p:cNvSpPr/>
          <p:nvPr/>
        </p:nvSpPr>
        <p:spPr>
          <a:xfrm>
            <a:off x="3431009" y="4196227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6" name="文本"/>
          <p:cNvSpPr/>
          <p:nvPr/>
        </p:nvSpPr>
        <p:spPr>
          <a:xfrm>
            <a:off x="5426586" y="4196227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"/>
          <p:cNvSpPr/>
          <p:nvPr/>
        </p:nvSpPr>
        <p:spPr>
          <a:xfrm>
            <a:off x="7422162" y="4196227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8" name="文本"/>
          <p:cNvSpPr/>
          <p:nvPr/>
        </p:nvSpPr>
        <p:spPr>
          <a:xfrm>
            <a:off x="9709408" y="4196227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0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8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1" grpId="0" animBg="1"/>
      <p:bldP spid="26" grpId="0" animBg="1"/>
      <p:bldP spid="19" grpId="0" animBg="1"/>
      <p:bldP spid="20" grpId="0" animBg="1"/>
      <p:bldP spid="24" grpId="0" animBg="1"/>
      <p:bldP spid="25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" b="40683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" name="文本"/>
          <p:cNvSpPr/>
          <p:nvPr/>
        </p:nvSpPr>
        <p:spPr>
          <a:xfrm>
            <a:off x="4728000" y="2595419"/>
            <a:ext cx="2736000" cy="408623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rtlCol="0" anchor="ctr"/>
          <a:lstStyle/>
          <a:p>
            <a:pPr algn="ctr"/>
            <a:r>
              <a:rPr lang="zh-CN" altLang="en-US" sz="1600" b="1" spc="150" dirty="0">
                <a:solidFill>
                  <a:schemeClr val="accent6"/>
                </a:solidFill>
                <a:latin typeface="+mn-ea"/>
              </a:rPr>
              <a:t>汇报人：格迪天</a:t>
            </a:r>
            <a:endParaRPr lang="zh-CN" altLang="en-US" sz="1600" b="1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6" name="文本"/>
          <p:cNvSpPr/>
          <p:nvPr/>
        </p:nvSpPr>
        <p:spPr>
          <a:xfrm>
            <a:off x="2701939" y="1879212"/>
            <a:ext cx="6788122" cy="369332"/>
          </a:xfrm>
          <a:prstGeom prst="rect">
            <a:avLst/>
          </a:prstGeom>
          <a:noFill/>
          <a:ln>
            <a:noFill/>
          </a:ln>
        </p:spPr>
        <p:txBody>
          <a:bodyPr wrap="none" lIns="144000" rtlCol="0">
            <a:spAutoFit/>
          </a:bodyPr>
          <a:lstStyle/>
          <a:p>
            <a:pPr algn="ctr" defTabSz="914400"/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职业规划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工作汇报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个人总结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总结计划 </a:t>
            </a:r>
            <a:r>
              <a:rPr lang="en-US" altLang="zh-CN" b="1" spc="213" dirty="0">
                <a:solidFill>
                  <a:schemeClr val="accent6"/>
                </a:solidFill>
                <a:latin typeface="+mn-ea"/>
              </a:rPr>
              <a:t>| </a:t>
            </a:r>
            <a:r>
              <a:rPr lang="zh-CN" altLang="en-US" b="1" spc="213" dirty="0">
                <a:solidFill>
                  <a:schemeClr val="accent6"/>
                </a:solidFill>
                <a:latin typeface="+mn-ea"/>
              </a:rPr>
              <a:t>述职报告</a:t>
            </a:r>
            <a:endParaRPr lang="zh-CN" altLang="en-US" b="1" spc="213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7" name="标题"/>
          <p:cNvSpPr txBox="1"/>
          <p:nvPr/>
        </p:nvSpPr>
        <p:spPr>
          <a:xfrm>
            <a:off x="1372504" y="380604"/>
            <a:ext cx="9446992" cy="1446550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>
            <a:defPPr>
              <a:defRPr lang="zh-CN"/>
            </a:defPPr>
            <a:lvl1pPr algn="ctr" defTabSz="914400">
              <a:defRPr sz="9500" b="1" spc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汇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报</a:t>
            </a:r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完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毕 </a:t>
            </a:r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谢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谢</a:t>
            </a:r>
            <a:r>
              <a:rPr lang="zh-CN" altLang="en-US" sz="8800" b="0" spc="600" dirty="0">
                <a:latin typeface="+mj-ea"/>
                <a:ea typeface="+mj-ea"/>
                <a:sym typeface="微软雅黑" panose="020B0503020204020204" pitchFamily="34" charset="-122"/>
              </a:rPr>
              <a:t>聆</a:t>
            </a:r>
            <a:r>
              <a:rPr lang="zh-CN" altLang="en-US" sz="6800" b="0" spc="600" dirty="0">
                <a:latin typeface="+mj-ea"/>
                <a:ea typeface="+mj-ea"/>
                <a:sym typeface="微软雅黑" panose="020B0503020204020204" pitchFamily="34" charset="-122"/>
              </a:rPr>
              <a:t>听</a:t>
            </a:r>
            <a:endParaRPr lang="zh-CN" altLang="en-US" sz="6800" b="0" spc="600" dirty="0">
              <a:latin typeface="+mj-ea"/>
              <a:ea typeface="+mj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99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99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图标"/>
          <p:cNvSpPr>
            <a:spLocks noChangeAspect="1"/>
          </p:cNvSpPr>
          <p:nvPr/>
        </p:nvSpPr>
        <p:spPr bwMode="auto">
          <a:xfrm>
            <a:off x="681179" y="2022509"/>
            <a:ext cx="364765" cy="240744"/>
          </a:xfrm>
          <a:custGeom>
            <a:avLst/>
            <a:gdLst>
              <a:gd name="connsiteX0" fmla="*/ 20821 w 657499"/>
              <a:gd name="connsiteY0" fmla="*/ 256423 h 433947"/>
              <a:gd name="connsiteX1" fmla="*/ 24109 w 657499"/>
              <a:gd name="connsiteY1" fmla="*/ 256423 h 433947"/>
              <a:gd name="connsiteX2" fmla="*/ 29588 w 657499"/>
              <a:gd name="connsiteY2" fmla="*/ 256423 h 433947"/>
              <a:gd name="connsiteX3" fmla="*/ 35067 w 657499"/>
              <a:gd name="connsiteY3" fmla="*/ 257542 h 433947"/>
              <a:gd name="connsiteX4" fmla="*/ 39451 w 657499"/>
              <a:gd name="connsiteY4" fmla="*/ 259781 h 433947"/>
              <a:gd name="connsiteX5" fmla="*/ 43834 w 657499"/>
              <a:gd name="connsiteY5" fmla="*/ 264257 h 433947"/>
              <a:gd name="connsiteX6" fmla="*/ 46026 w 657499"/>
              <a:gd name="connsiteY6" fmla="*/ 267615 h 433947"/>
              <a:gd name="connsiteX7" fmla="*/ 49313 w 657499"/>
              <a:gd name="connsiteY7" fmla="*/ 273210 h 433947"/>
              <a:gd name="connsiteX8" fmla="*/ 50409 w 657499"/>
              <a:gd name="connsiteY8" fmla="*/ 276568 h 433947"/>
              <a:gd name="connsiteX9" fmla="*/ 50409 w 657499"/>
              <a:gd name="connsiteY9" fmla="*/ 282164 h 433947"/>
              <a:gd name="connsiteX10" fmla="*/ 50409 w 657499"/>
              <a:gd name="connsiteY10" fmla="*/ 287759 h 433947"/>
              <a:gd name="connsiteX11" fmla="*/ 49313 w 657499"/>
              <a:gd name="connsiteY11" fmla="*/ 292236 h 433947"/>
              <a:gd name="connsiteX12" fmla="*/ 46026 w 657499"/>
              <a:gd name="connsiteY12" fmla="*/ 296713 h 433947"/>
              <a:gd name="connsiteX13" fmla="*/ 43834 w 657499"/>
              <a:gd name="connsiteY13" fmla="*/ 300070 h 433947"/>
              <a:gd name="connsiteX14" fmla="*/ 39451 w 657499"/>
              <a:gd name="connsiteY14" fmla="*/ 304547 h 433947"/>
              <a:gd name="connsiteX15" fmla="*/ 35067 w 657499"/>
              <a:gd name="connsiteY15" fmla="*/ 305666 h 433947"/>
              <a:gd name="connsiteX16" fmla="*/ 29588 w 657499"/>
              <a:gd name="connsiteY16" fmla="*/ 306785 h 433947"/>
              <a:gd name="connsiteX17" fmla="*/ 24109 w 657499"/>
              <a:gd name="connsiteY17" fmla="*/ 309023 h 433947"/>
              <a:gd name="connsiteX18" fmla="*/ 20821 w 657499"/>
              <a:gd name="connsiteY18" fmla="*/ 306785 h 433947"/>
              <a:gd name="connsiteX19" fmla="*/ 15342 w 657499"/>
              <a:gd name="connsiteY19" fmla="*/ 305666 h 433947"/>
              <a:gd name="connsiteX20" fmla="*/ 10958 w 657499"/>
              <a:gd name="connsiteY20" fmla="*/ 304547 h 433947"/>
              <a:gd name="connsiteX21" fmla="*/ 6575 w 657499"/>
              <a:gd name="connsiteY21" fmla="*/ 300070 h 433947"/>
              <a:gd name="connsiteX22" fmla="*/ 4383 w 657499"/>
              <a:gd name="connsiteY22" fmla="*/ 296713 h 433947"/>
              <a:gd name="connsiteX23" fmla="*/ 1096 w 657499"/>
              <a:gd name="connsiteY23" fmla="*/ 292236 h 433947"/>
              <a:gd name="connsiteX24" fmla="*/ 0 w 657499"/>
              <a:gd name="connsiteY24" fmla="*/ 287759 h 433947"/>
              <a:gd name="connsiteX25" fmla="*/ 0 w 657499"/>
              <a:gd name="connsiteY25" fmla="*/ 282164 h 433947"/>
              <a:gd name="connsiteX26" fmla="*/ 0 w 657499"/>
              <a:gd name="connsiteY26" fmla="*/ 276568 h 433947"/>
              <a:gd name="connsiteX27" fmla="*/ 1096 w 657499"/>
              <a:gd name="connsiteY27" fmla="*/ 273210 h 433947"/>
              <a:gd name="connsiteX28" fmla="*/ 4383 w 657499"/>
              <a:gd name="connsiteY28" fmla="*/ 267615 h 433947"/>
              <a:gd name="connsiteX29" fmla="*/ 6575 w 657499"/>
              <a:gd name="connsiteY29" fmla="*/ 264257 h 433947"/>
              <a:gd name="connsiteX30" fmla="*/ 10958 w 657499"/>
              <a:gd name="connsiteY30" fmla="*/ 259781 h 433947"/>
              <a:gd name="connsiteX31" fmla="*/ 15342 w 657499"/>
              <a:gd name="connsiteY31" fmla="*/ 257542 h 433947"/>
              <a:gd name="connsiteX32" fmla="*/ 519424 w 657499"/>
              <a:gd name="connsiteY32" fmla="*/ 131499 h 433947"/>
              <a:gd name="connsiteX33" fmla="*/ 615857 w 657499"/>
              <a:gd name="connsiteY33" fmla="*/ 131499 h 433947"/>
              <a:gd name="connsiteX34" fmla="*/ 615857 w 657499"/>
              <a:gd name="connsiteY34" fmla="*/ 420797 h 433947"/>
              <a:gd name="connsiteX35" fmla="*/ 615857 w 657499"/>
              <a:gd name="connsiteY35" fmla="*/ 433947 h 433947"/>
              <a:gd name="connsiteX36" fmla="*/ 81092 w 657499"/>
              <a:gd name="connsiteY36" fmla="*/ 433947 h 433947"/>
              <a:gd name="connsiteX37" fmla="*/ 81092 w 657499"/>
              <a:gd name="connsiteY37" fmla="*/ 420797 h 433947"/>
              <a:gd name="connsiteX38" fmla="*/ 81092 w 657499"/>
              <a:gd name="connsiteY38" fmla="*/ 295872 h 433947"/>
              <a:gd name="connsiteX39" fmla="*/ 175334 w 657499"/>
              <a:gd name="connsiteY39" fmla="*/ 295872 h 433947"/>
              <a:gd name="connsiteX40" fmla="*/ 175334 w 657499"/>
              <a:gd name="connsiteY40" fmla="*/ 420797 h 433947"/>
              <a:gd name="connsiteX41" fmla="*/ 190675 w 657499"/>
              <a:gd name="connsiteY41" fmla="*/ 420797 h 433947"/>
              <a:gd name="connsiteX42" fmla="*/ 190675 w 657499"/>
              <a:gd name="connsiteY42" fmla="*/ 245465 h 433947"/>
              <a:gd name="connsiteX43" fmla="*/ 287108 w 657499"/>
              <a:gd name="connsiteY43" fmla="*/ 245465 h 433947"/>
              <a:gd name="connsiteX44" fmla="*/ 287108 w 657499"/>
              <a:gd name="connsiteY44" fmla="*/ 420797 h 433947"/>
              <a:gd name="connsiteX45" fmla="*/ 300258 w 657499"/>
              <a:gd name="connsiteY45" fmla="*/ 420797 h 433947"/>
              <a:gd name="connsiteX46" fmla="*/ 300258 w 657499"/>
              <a:gd name="connsiteY46" fmla="*/ 302448 h 433947"/>
              <a:gd name="connsiteX47" fmla="*/ 396691 w 657499"/>
              <a:gd name="connsiteY47" fmla="*/ 302448 h 433947"/>
              <a:gd name="connsiteX48" fmla="*/ 396691 w 657499"/>
              <a:gd name="connsiteY48" fmla="*/ 420797 h 433947"/>
              <a:gd name="connsiteX49" fmla="*/ 409841 w 657499"/>
              <a:gd name="connsiteY49" fmla="*/ 420797 h 433947"/>
              <a:gd name="connsiteX50" fmla="*/ 409841 w 657499"/>
              <a:gd name="connsiteY50" fmla="*/ 241082 h 433947"/>
              <a:gd name="connsiteX51" fmla="*/ 506274 w 657499"/>
              <a:gd name="connsiteY51" fmla="*/ 241082 h 433947"/>
              <a:gd name="connsiteX52" fmla="*/ 506274 w 657499"/>
              <a:gd name="connsiteY52" fmla="*/ 420797 h 433947"/>
              <a:gd name="connsiteX53" fmla="*/ 519424 w 657499"/>
              <a:gd name="connsiteY53" fmla="*/ 420797 h 433947"/>
              <a:gd name="connsiteX54" fmla="*/ 597247 w 657499"/>
              <a:gd name="connsiteY54" fmla="*/ 32874 h 433947"/>
              <a:gd name="connsiteX55" fmla="*/ 602715 w 657499"/>
              <a:gd name="connsiteY55" fmla="*/ 40474 h 433947"/>
              <a:gd name="connsiteX56" fmla="*/ 607090 w 657499"/>
              <a:gd name="connsiteY56" fmla="*/ 45902 h 433947"/>
              <a:gd name="connsiteX57" fmla="*/ 347886 w 657499"/>
              <a:gd name="connsiteY57" fmla="*/ 239154 h 433947"/>
              <a:gd name="connsiteX58" fmla="*/ 341324 w 657499"/>
              <a:gd name="connsiteY58" fmla="*/ 242411 h 433947"/>
              <a:gd name="connsiteX59" fmla="*/ 335856 w 657499"/>
              <a:gd name="connsiteY59" fmla="*/ 236982 h 433947"/>
              <a:gd name="connsiteX60" fmla="*/ 245080 w 657499"/>
              <a:gd name="connsiteY60" fmla="*/ 129500 h 433947"/>
              <a:gd name="connsiteX61" fmla="*/ 58059 w 657499"/>
              <a:gd name="connsiteY61" fmla="*/ 267381 h 433947"/>
              <a:gd name="connsiteX62" fmla="*/ 53684 w 657499"/>
              <a:gd name="connsiteY62" fmla="*/ 259781 h 433947"/>
              <a:gd name="connsiteX63" fmla="*/ 48216 w 657499"/>
              <a:gd name="connsiteY63" fmla="*/ 254353 h 433947"/>
              <a:gd name="connsiteX64" fmla="*/ 240705 w 657499"/>
              <a:gd name="connsiteY64" fmla="*/ 112129 h 433947"/>
              <a:gd name="connsiteX65" fmla="*/ 247267 w 657499"/>
              <a:gd name="connsiteY65" fmla="*/ 108872 h 433947"/>
              <a:gd name="connsiteX66" fmla="*/ 251642 w 657499"/>
              <a:gd name="connsiteY66" fmla="*/ 114300 h 433947"/>
              <a:gd name="connsiteX67" fmla="*/ 343511 w 657499"/>
              <a:gd name="connsiteY67" fmla="*/ 221783 h 433947"/>
              <a:gd name="connsiteX68" fmla="*/ 657499 w 657499"/>
              <a:gd name="connsiteY68" fmla="*/ 0 h 433947"/>
              <a:gd name="connsiteX69" fmla="*/ 636678 w 657499"/>
              <a:gd name="connsiteY69" fmla="*/ 65750 h 433947"/>
              <a:gd name="connsiteX70" fmla="*/ 613665 w 657499"/>
              <a:gd name="connsiteY70" fmla="*/ 32318 h 433947"/>
              <a:gd name="connsiteX71" fmla="*/ 589557 w 657499"/>
              <a:gd name="connsiteY71" fmla="*/ 1114 h 4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57499" h="433947">
                <a:moveTo>
                  <a:pt x="20821" y="256423"/>
                </a:moveTo>
                <a:lnTo>
                  <a:pt x="24109" y="256423"/>
                </a:lnTo>
                <a:lnTo>
                  <a:pt x="29588" y="256423"/>
                </a:lnTo>
                <a:lnTo>
                  <a:pt x="35067" y="257542"/>
                </a:lnTo>
                <a:lnTo>
                  <a:pt x="39451" y="259781"/>
                </a:lnTo>
                <a:lnTo>
                  <a:pt x="43834" y="264257"/>
                </a:lnTo>
                <a:lnTo>
                  <a:pt x="46026" y="267615"/>
                </a:lnTo>
                <a:lnTo>
                  <a:pt x="49313" y="273210"/>
                </a:lnTo>
                <a:lnTo>
                  <a:pt x="50409" y="276568"/>
                </a:lnTo>
                <a:lnTo>
                  <a:pt x="50409" y="282164"/>
                </a:lnTo>
                <a:lnTo>
                  <a:pt x="50409" y="287759"/>
                </a:lnTo>
                <a:lnTo>
                  <a:pt x="49313" y="292236"/>
                </a:lnTo>
                <a:lnTo>
                  <a:pt x="46026" y="296713"/>
                </a:lnTo>
                <a:lnTo>
                  <a:pt x="43834" y="300070"/>
                </a:lnTo>
                <a:lnTo>
                  <a:pt x="39451" y="304547"/>
                </a:lnTo>
                <a:lnTo>
                  <a:pt x="35067" y="305666"/>
                </a:lnTo>
                <a:lnTo>
                  <a:pt x="29588" y="306785"/>
                </a:lnTo>
                <a:lnTo>
                  <a:pt x="24109" y="309023"/>
                </a:lnTo>
                <a:lnTo>
                  <a:pt x="20821" y="306785"/>
                </a:lnTo>
                <a:lnTo>
                  <a:pt x="15342" y="305666"/>
                </a:lnTo>
                <a:lnTo>
                  <a:pt x="10958" y="304547"/>
                </a:lnTo>
                <a:lnTo>
                  <a:pt x="6575" y="300070"/>
                </a:lnTo>
                <a:lnTo>
                  <a:pt x="4383" y="296713"/>
                </a:lnTo>
                <a:lnTo>
                  <a:pt x="1096" y="292236"/>
                </a:lnTo>
                <a:lnTo>
                  <a:pt x="0" y="287759"/>
                </a:lnTo>
                <a:lnTo>
                  <a:pt x="0" y="282164"/>
                </a:lnTo>
                <a:lnTo>
                  <a:pt x="0" y="276568"/>
                </a:lnTo>
                <a:lnTo>
                  <a:pt x="1096" y="273210"/>
                </a:lnTo>
                <a:lnTo>
                  <a:pt x="4383" y="267615"/>
                </a:lnTo>
                <a:lnTo>
                  <a:pt x="6575" y="264257"/>
                </a:lnTo>
                <a:lnTo>
                  <a:pt x="10958" y="259781"/>
                </a:lnTo>
                <a:lnTo>
                  <a:pt x="15342" y="257542"/>
                </a:lnTo>
                <a:close/>
                <a:moveTo>
                  <a:pt x="519424" y="131499"/>
                </a:moveTo>
                <a:lnTo>
                  <a:pt x="615857" y="131499"/>
                </a:lnTo>
                <a:lnTo>
                  <a:pt x="615857" y="420797"/>
                </a:lnTo>
                <a:lnTo>
                  <a:pt x="615857" y="433947"/>
                </a:lnTo>
                <a:lnTo>
                  <a:pt x="81092" y="433947"/>
                </a:lnTo>
                <a:lnTo>
                  <a:pt x="81092" y="420797"/>
                </a:lnTo>
                <a:lnTo>
                  <a:pt x="81092" y="295872"/>
                </a:lnTo>
                <a:lnTo>
                  <a:pt x="175334" y="295872"/>
                </a:lnTo>
                <a:lnTo>
                  <a:pt x="175334" y="420797"/>
                </a:lnTo>
                <a:lnTo>
                  <a:pt x="190675" y="420797"/>
                </a:lnTo>
                <a:lnTo>
                  <a:pt x="190675" y="245465"/>
                </a:lnTo>
                <a:lnTo>
                  <a:pt x="287108" y="245465"/>
                </a:lnTo>
                <a:lnTo>
                  <a:pt x="287108" y="420797"/>
                </a:lnTo>
                <a:lnTo>
                  <a:pt x="300258" y="420797"/>
                </a:lnTo>
                <a:lnTo>
                  <a:pt x="300258" y="302448"/>
                </a:lnTo>
                <a:lnTo>
                  <a:pt x="396691" y="302448"/>
                </a:lnTo>
                <a:lnTo>
                  <a:pt x="396691" y="420797"/>
                </a:lnTo>
                <a:lnTo>
                  <a:pt x="409841" y="420797"/>
                </a:lnTo>
                <a:lnTo>
                  <a:pt x="409841" y="241082"/>
                </a:lnTo>
                <a:lnTo>
                  <a:pt x="506274" y="241082"/>
                </a:lnTo>
                <a:lnTo>
                  <a:pt x="506274" y="420797"/>
                </a:lnTo>
                <a:lnTo>
                  <a:pt x="519424" y="420797"/>
                </a:lnTo>
                <a:close/>
                <a:moveTo>
                  <a:pt x="597247" y="32874"/>
                </a:moveTo>
                <a:lnTo>
                  <a:pt x="602715" y="40474"/>
                </a:lnTo>
                <a:lnTo>
                  <a:pt x="607090" y="45902"/>
                </a:lnTo>
                <a:lnTo>
                  <a:pt x="347886" y="239154"/>
                </a:lnTo>
                <a:lnTo>
                  <a:pt x="341324" y="242411"/>
                </a:lnTo>
                <a:lnTo>
                  <a:pt x="335856" y="236982"/>
                </a:lnTo>
                <a:lnTo>
                  <a:pt x="245080" y="129500"/>
                </a:lnTo>
                <a:lnTo>
                  <a:pt x="58059" y="267381"/>
                </a:lnTo>
                <a:lnTo>
                  <a:pt x="53684" y="259781"/>
                </a:lnTo>
                <a:lnTo>
                  <a:pt x="48216" y="254353"/>
                </a:lnTo>
                <a:lnTo>
                  <a:pt x="240705" y="112129"/>
                </a:lnTo>
                <a:lnTo>
                  <a:pt x="247267" y="108872"/>
                </a:lnTo>
                <a:lnTo>
                  <a:pt x="251642" y="114300"/>
                </a:lnTo>
                <a:lnTo>
                  <a:pt x="343511" y="221783"/>
                </a:lnTo>
                <a:close/>
                <a:moveTo>
                  <a:pt x="657499" y="0"/>
                </a:moveTo>
                <a:lnTo>
                  <a:pt x="636678" y="65750"/>
                </a:lnTo>
                <a:lnTo>
                  <a:pt x="613665" y="32318"/>
                </a:lnTo>
                <a:lnTo>
                  <a:pt x="589557" y="1114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9" name="图标"/>
          <p:cNvSpPr>
            <a:spLocks noChangeAspect="1" noChangeArrowheads="1"/>
          </p:cNvSpPr>
          <p:nvPr/>
        </p:nvSpPr>
        <p:spPr bwMode="auto">
          <a:xfrm>
            <a:off x="1326489" y="2022509"/>
            <a:ext cx="288155" cy="250692"/>
          </a:xfrm>
          <a:custGeom>
            <a:avLst/>
            <a:gdLst>
              <a:gd name="connsiteX0" fmla="*/ 26987 w 428625"/>
              <a:gd name="connsiteY0" fmla="*/ 341312 h 446087"/>
              <a:gd name="connsiteX1" fmla="*/ 101600 w 428625"/>
              <a:gd name="connsiteY1" fmla="*/ 341312 h 446087"/>
              <a:gd name="connsiteX2" fmla="*/ 101600 w 428625"/>
              <a:gd name="connsiteY2" fmla="*/ 446087 h 446087"/>
              <a:gd name="connsiteX3" fmla="*/ 26987 w 428625"/>
              <a:gd name="connsiteY3" fmla="*/ 446087 h 446087"/>
              <a:gd name="connsiteX4" fmla="*/ 249237 w 428625"/>
              <a:gd name="connsiteY4" fmla="*/ 296862 h 446087"/>
              <a:gd name="connsiteX5" fmla="*/ 320675 w 428625"/>
              <a:gd name="connsiteY5" fmla="*/ 296862 h 446087"/>
              <a:gd name="connsiteX6" fmla="*/ 320675 w 428625"/>
              <a:gd name="connsiteY6" fmla="*/ 446087 h 446087"/>
              <a:gd name="connsiteX7" fmla="*/ 249237 w 428625"/>
              <a:gd name="connsiteY7" fmla="*/ 446087 h 446087"/>
              <a:gd name="connsiteX8" fmla="*/ 139700 w 428625"/>
              <a:gd name="connsiteY8" fmla="*/ 247650 h 446087"/>
              <a:gd name="connsiteX9" fmla="*/ 211137 w 428625"/>
              <a:gd name="connsiteY9" fmla="*/ 247650 h 446087"/>
              <a:gd name="connsiteX10" fmla="*/ 211137 w 428625"/>
              <a:gd name="connsiteY10" fmla="*/ 446087 h 446087"/>
              <a:gd name="connsiteX11" fmla="*/ 139700 w 428625"/>
              <a:gd name="connsiteY11" fmla="*/ 446087 h 446087"/>
              <a:gd name="connsiteX12" fmla="*/ 350837 w 428625"/>
              <a:gd name="connsiteY12" fmla="*/ 198437 h 446087"/>
              <a:gd name="connsiteX13" fmla="*/ 425450 w 428625"/>
              <a:gd name="connsiteY13" fmla="*/ 198437 h 446087"/>
              <a:gd name="connsiteX14" fmla="*/ 425450 w 428625"/>
              <a:gd name="connsiteY14" fmla="*/ 446087 h 446087"/>
              <a:gd name="connsiteX15" fmla="*/ 350837 w 428625"/>
              <a:gd name="connsiteY15" fmla="*/ 446087 h 446087"/>
              <a:gd name="connsiteX16" fmla="*/ 428625 w 428625"/>
              <a:gd name="connsiteY16" fmla="*/ 0 h 446087"/>
              <a:gd name="connsiteX17" fmla="*/ 417513 w 428625"/>
              <a:gd name="connsiteY17" fmla="*/ 77787 h 446087"/>
              <a:gd name="connsiteX18" fmla="*/ 411163 w 428625"/>
              <a:gd name="connsiteY18" fmla="*/ 157162 h 446087"/>
              <a:gd name="connsiteX19" fmla="*/ 361950 w 428625"/>
              <a:gd name="connsiteY19" fmla="*/ 112712 h 446087"/>
              <a:gd name="connsiteX20" fmla="*/ 290512 w 428625"/>
              <a:gd name="connsiteY20" fmla="*/ 184150 h 446087"/>
              <a:gd name="connsiteX21" fmla="*/ 244475 w 428625"/>
              <a:gd name="connsiteY21" fmla="*/ 228600 h 446087"/>
              <a:gd name="connsiteX22" fmla="*/ 200025 w 428625"/>
              <a:gd name="connsiteY22" fmla="*/ 184150 h 446087"/>
              <a:gd name="connsiteX23" fmla="*/ 161925 w 428625"/>
              <a:gd name="connsiteY23" fmla="*/ 149225 h 446087"/>
              <a:gd name="connsiteX24" fmla="*/ 46037 w 428625"/>
              <a:gd name="connsiteY24" fmla="*/ 266700 h 446087"/>
              <a:gd name="connsiteX25" fmla="*/ 0 w 428625"/>
              <a:gd name="connsiteY25" fmla="*/ 220663 h 446087"/>
              <a:gd name="connsiteX26" fmla="*/ 117475 w 428625"/>
              <a:gd name="connsiteY26" fmla="*/ 104775 h 446087"/>
              <a:gd name="connsiteX27" fmla="*/ 161925 w 428625"/>
              <a:gd name="connsiteY27" fmla="*/ 60325 h 446087"/>
              <a:gd name="connsiteX28" fmla="*/ 207962 w 428625"/>
              <a:gd name="connsiteY28" fmla="*/ 104775 h 446087"/>
              <a:gd name="connsiteX29" fmla="*/ 244475 w 428625"/>
              <a:gd name="connsiteY29" fmla="*/ 138112 h 446087"/>
              <a:gd name="connsiteX30" fmla="*/ 315912 w 428625"/>
              <a:gd name="connsiteY30" fmla="*/ 66675 h 446087"/>
              <a:gd name="connsiteX31" fmla="*/ 271462 w 428625"/>
              <a:gd name="connsiteY31" fmla="*/ 17462 h 446087"/>
              <a:gd name="connsiteX32" fmla="*/ 350838 w 428625"/>
              <a:gd name="connsiteY32" fmla="*/ 11112 h 44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28625" h="446087">
                <a:moveTo>
                  <a:pt x="26987" y="341312"/>
                </a:moveTo>
                <a:lnTo>
                  <a:pt x="101600" y="341312"/>
                </a:lnTo>
                <a:lnTo>
                  <a:pt x="101600" y="446087"/>
                </a:lnTo>
                <a:lnTo>
                  <a:pt x="26987" y="446087"/>
                </a:lnTo>
                <a:close/>
                <a:moveTo>
                  <a:pt x="249237" y="296862"/>
                </a:moveTo>
                <a:lnTo>
                  <a:pt x="320675" y="296862"/>
                </a:lnTo>
                <a:lnTo>
                  <a:pt x="320675" y="446087"/>
                </a:lnTo>
                <a:lnTo>
                  <a:pt x="249237" y="446087"/>
                </a:lnTo>
                <a:close/>
                <a:moveTo>
                  <a:pt x="139700" y="247650"/>
                </a:moveTo>
                <a:lnTo>
                  <a:pt x="211137" y="247650"/>
                </a:lnTo>
                <a:lnTo>
                  <a:pt x="211137" y="446087"/>
                </a:lnTo>
                <a:lnTo>
                  <a:pt x="139700" y="446087"/>
                </a:lnTo>
                <a:close/>
                <a:moveTo>
                  <a:pt x="350837" y="198437"/>
                </a:moveTo>
                <a:lnTo>
                  <a:pt x="425450" y="198437"/>
                </a:lnTo>
                <a:lnTo>
                  <a:pt x="425450" y="446087"/>
                </a:lnTo>
                <a:lnTo>
                  <a:pt x="350837" y="446087"/>
                </a:lnTo>
                <a:close/>
                <a:moveTo>
                  <a:pt x="428625" y="0"/>
                </a:moveTo>
                <a:lnTo>
                  <a:pt x="417513" y="77787"/>
                </a:lnTo>
                <a:lnTo>
                  <a:pt x="411163" y="157162"/>
                </a:lnTo>
                <a:lnTo>
                  <a:pt x="361950" y="112712"/>
                </a:lnTo>
                <a:lnTo>
                  <a:pt x="290512" y="184150"/>
                </a:lnTo>
                <a:lnTo>
                  <a:pt x="244475" y="228600"/>
                </a:lnTo>
                <a:lnTo>
                  <a:pt x="200025" y="184150"/>
                </a:lnTo>
                <a:lnTo>
                  <a:pt x="161925" y="149225"/>
                </a:lnTo>
                <a:lnTo>
                  <a:pt x="46037" y="266700"/>
                </a:lnTo>
                <a:lnTo>
                  <a:pt x="0" y="220663"/>
                </a:lnTo>
                <a:lnTo>
                  <a:pt x="117475" y="104775"/>
                </a:lnTo>
                <a:lnTo>
                  <a:pt x="161925" y="60325"/>
                </a:lnTo>
                <a:lnTo>
                  <a:pt x="207962" y="104775"/>
                </a:lnTo>
                <a:lnTo>
                  <a:pt x="244475" y="138112"/>
                </a:lnTo>
                <a:lnTo>
                  <a:pt x="315912" y="66675"/>
                </a:lnTo>
                <a:lnTo>
                  <a:pt x="271462" y="17462"/>
                </a:lnTo>
                <a:lnTo>
                  <a:pt x="350838" y="111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0" name="图标"/>
          <p:cNvSpPr>
            <a:spLocks noChangeAspect="1" noEditPoints="1"/>
          </p:cNvSpPr>
          <p:nvPr/>
        </p:nvSpPr>
        <p:spPr bwMode="auto">
          <a:xfrm>
            <a:off x="1951595" y="2022509"/>
            <a:ext cx="288155" cy="283789"/>
          </a:xfrm>
          <a:custGeom>
            <a:avLst/>
            <a:gdLst>
              <a:gd name="T0" fmla="*/ 92 w 132"/>
              <a:gd name="T1" fmla="*/ 30 h 130"/>
              <a:gd name="T2" fmla="*/ 95 w 132"/>
              <a:gd name="T3" fmla="*/ 70 h 130"/>
              <a:gd name="T4" fmla="*/ 113 w 132"/>
              <a:gd name="T5" fmla="*/ 55 h 130"/>
              <a:gd name="T6" fmla="*/ 93 w 132"/>
              <a:gd name="T7" fmla="*/ 53 h 130"/>
              <a:gd name="T8" fmla="*/ 69 w 132"/>
              <a:gd name="T9" fmla="*/ 30 h 130"/>
              <a:gd name="T10" fmla="*/ 84 w 132"/>
              <a:gd name="T11" fmla="*/ 30 h 130"/>
              <a:gd name="T12" fmla="*/ 84 w 132"/>
              <a:gd name="T13" fmla="*/ 88 h 130"/>
              <a:gd name="T14" fmla="*/ 56 w 132"/>
              <a:gd name="T15" fmla="*/ 87 h 130"/>
              <a:gd name="T16" fmla="*/ 56 w 132"/>
              <a:gd name="T17" fmla="*/ 88 h 130"/>
              <a:gd name="T18" fmla="*/ 45 w 132"/>
              <a:gd name="T19" fmla="*/ 93 h 130"/>
              <a:gd name="T20" fmla="*/ 41 w 132"/>
              <a:gd name="T21" fmla="*/ 93 h 130"/>
              <a:gd name="T22" fmla="*/ 72 w 132"/>
              <a:gd name="T23" fmla="*/ 82 h 130"/>
              <a:gd name="T24" fmla="*/ 57 w 132"/>
              <a:gd name="T25" fmla="*/ 53 h 130"/>
              <a:gd name="T26" fmla="*/ 51 w 132"/>
              <a:gd name="T27" fmla="*/ 53 h 130"/>
              <a:gd name="T28" fmla="*/ 57 w 132"/>
              <a:gd name="T29" fmla="*/ 72 h 130"/>
              <a:gd name="T30" fmla="*/ 63 w 132"/>
              <a:gd name="T31" fmla="*/ 88 h 130"/>
              <a:gd name="T32" fmla="*/ 63 w 132"/>
              <a:gd name="T33" fmla="*/ 87 h 130"/>
              <a:gd name="T34" fmla="*/ 69 w 132"/>
              <a:gd name="T35" fmla="*/ 56 h 130"/>
              <a:gd name="T36" fmla="*/ 62 w 132"/>
              <a:gd name="T37" fmla="*/ 56 h 130"/>
              <a:gd name="T38" fmla="*/ 69 w 132"/>
              <a:gd name="T39" fmla="*/ 72 h 130"/>
              <a:gd name="T40" fmla="*/ 47 w 132"/>
              <a:gd name="T41" fmla="*/ 30 h 130"/>
              <a:gd name="T42" fmla="*/ 62 w 132"/>
              <a:gd name="T43" fmla="*/ 30 h 130"/>
              <a:gd name="T44" fmla="*/ 40 w 132"/>
              <a:gd name="T45" fmla="*/ 72 h 130"/>
              <a:gd name="T46" fmla="*/ 46 w 132"/>
              <a:gd name="T47" fmla="*/ 63 h 130"/>
              <a:gd name="T48" fmla="*/ 40 w 132"/>
              <a:gd name="T49" fmla="*/ 63 h 130"/>
              <a:gd name="T50" fmla="*/ 25 w 132"/>
              <a:gd name="T51" fmla="*/ 34 h 130"/>
              <a:gd name="T52" fmla="*/ 28 w 132"/>
              <a:gd name="T53" fmla="*/ 69 h 130"/>
              <a:gd name="T54" fmla="*/ 35 w 132"/>
              <a:gd name="T55" fmla="*/ 69 h 130"/>
              <a:gd name="T56" fmla="*/ 28 w 132"/>
              <a:gd name="T57" fmla="*/ 53 h 130"/>
              <a:gd name="T58" fmla="*/ 23 w 132"/>
              <a:gd name="T59" fmla="*/ 71 h 130"/>
              <a:gd name="T60" fmla="*/ 17 w 132"/>
              <a:gd name="T61" fmla="*/ 65 h 130"/>
              <a:gd name="T62" fmla="*/ 17 w 132"/>
              <a:gd name="T63" fmla="*/ 72 h 130"/>
              <a:gd name="T64" fmla="*/ 38 w 132"/>
              <a:gd name="T65" fmla="*/ 82 h 130"/>
              <a:gd name="T66" fmla="*/ 38 w 132"/>
              <a:gd name="T67" fmla="*/ 93 h 130"/>
              <a:gd name="T68" fmla="*/ 17 w 132"/>
              <a:gd name="T69" fmla="*/ 95 h 130"/>
              <a:gd name="T70" fmla="*/ 47 w 132"/>
              <a:gd name="T71" fmla="*/ 95 h 130"/>
              <a:gd name="T72" fmla="*/ 115 w 132"/>
              <a:gd name="T73" fmla="*/ 95 h 130"/>
              <a:gd name="T74" fmla="*/ 54 w 132"/>
              <a:gd name="T75" fmla="*/ 93 h 130"/>
              <a:gd name="T76" fmla="*/ 54 w 132"/>
              <a:gd name="T77" fmla="*/ 91 h 130"/>
              <a:gd name="T78" fmla="*/ 115 w 132"/>
              <a:gd name="T79" fmla="*/ 88 h 130"/>
              <a:gd name="T80" fmla="*/ 86 w 132"/>
              <a:gd name="T81" fmla="*/ 88 h 130"/>
              <a:gd name="T82" fmla="*/ 115 w 132"/>
              <a:gd name="T83" fmla="*/ 82 h 130"/>
              <a:gd name="T84" fmla="*/ 130 w 132"/>
              <a:gd name="T85" fmla="*/ 11 h 130"/>
              <a:gd name="T86" fmla="*/ 132 w 132"/>
              <a:gd name="T87" fmla="*/ 114 h 130"/>
              <a:gd name="T88" fmla="*/ 68 w 132"/>
              <a:gd name="T89" fmla="*/ 114 h 130"/>
              <a:gd name="T90" fmla="*/ 94 w 132"/>
              <a:gd name="T91" fmla="*/ 127 h 130"/>
              <a:gd name="T92" fmla="*/ 89 w 132"/>
              <a:gd name="T93" fmla="*/ 127 h 130"/>
              <a:gd name="T94" fmla="*/ 68 w 132"/>
              <a:gd name="T95" fmla="*/ 127 h 130"/>
              <a:gd name="T96" fmla="*/ 64 w 132"/>
              <a:gd name="T97" fmla="*/ 125 h 130"/>
              <a:gd name="T98" fmla="*/ 42 w 132"/>
              <a:gd name="T99" fmla="*/ 127 h 130"/>
              <a:gd name="T100" fmla="*/ 40 w 132"/>
              <a:gd name="T101" fmla="*/ 125 h 130"/>
              <a:gd name="T102" fmla="*/ 3 w 132"/>
              <a:gd name="T103" fmla="*/ 114 h 130"/>
              <a:gd name="T104" fmla="*/ 0 w 132"/>
              <a:gd name="T105" fmla="*/ 114 h 130"/>
              <a:gd name="T106" fmla="*/ 2 w 132"/>
              <a:gd name="T107" fmla="*/ 11 h 130"/>
              <a:gd name="T108" fmla="*/ 3 w 132"/>
              <a:gd name="T109" fmla="*/ 0 h 130"/>
              <a:gd name="T110" fmla="*/ 66 w 132"/>
              <a:gd name="T111" fmla="*/ 0 h 130"/>
              <a:gd name="T112" fmla="*/ 132 w 132"/>
              <a:gd name="T113" fmla="*/ 0 h 130"/>
              <a:gd name="T114" fmla="*/ 126 w 132"/>
              <a:gd name="T115" fmla="*/ 14 h 130"/>
              <a:gd name="T116" fmla="*/ 126 w 132"/>
              <a:gd name="T117" fmla="*/ 109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2" h="130">
                <a:moveTo>
                  <a:pt x="106" y="34"/>
                </a:moveTo>
                <a:cubicBezTo>
                  <a:pt x="92" y="34"/>
                  <a:pt x="92" y="34"/>
                  <a:pt x="92" y="34"/>
                </a:cubicBezTo>
                <a:cubicBezTo>
                  <a:pt x="92" y="30"/>
                  <a:pt x="92" y="30"/>
                  <a:pt x="92" y="30"/>
                </a:cubicBezTo>
                <a:cubicBezTo>
                  <a:pt x="106" y="30"/>
                  <a:pt x="106" y="30"/>
                  <a:pt x="106" y="30"/>
                </a:cubicBezTo>
                <a:lnTo>
                  <a:pt x="106" y="34"/>
                </a:lnTo>
                <a:close/>
                <a:moveTo>
                  <a:pt x="95" y="70"/>
                </a:moveTo>
                <a:cubicBezTo>
                  <a:pt x="97" y="71"/>
                  <a:pt x="99" y="72"/>
                  <a:pt x="101" y="72"/>
                </a:cubicBezTo>
                <a:cubicBezTo>
                  <a:pt x="104" y="72"/>
                  <a:pt x="106" y="72"/>
                  <a:pt x="108" y="71"/>
                </a:cubicBezTo>
                <a:cubicBezTo>
                  <a:pt x="114" y="68"/>
                  <a:pt x="116" y="61"/>
                  <a:pt x="113" y="55"/>
                </a:cubicBezTo>
                <a:cubicBezTo>
                  <a:pt x="102" y="60"/>
                  <a:pt x="102" y="60"/>
                  <a:pt x="102" y="60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99" y="48"/>
                  <a:pt x="95" y="50"/>
                  <a:pt x="93" y="53"/>
                </a:cubicBezTo>
                <a:cubicBezTo>
                  <a:pt x="89" y="58"/>
                  <a:pt x="90" y="65"/>
                  <a:pt x="95" y="70"/>
                </a:cubicBezTo>
                <a:close/>
                <a:moveTo>
                  <a:pt x="84" y="30"/>
                </a:moveTo>
                <a:cubicBezTo>
                  <a:pt x="69" y="30"/>
                  <a:pt x="69" y="30"/>
                  <a:pt x="69" y="30"/>
                </a:cubicBezTo>
                <a:cubicBezTo>
                  <a:pt x="69" y="34"/>
                  <a:pt x="69" y="34"/>
                  <a:pt x="69" y="34"/>
                </a:cubicBezTo>
                <a:cubicBezTo>
                  <a:pt x="84" y="34"/>
                  <a:pt x="84" y="34"/>
                  <a:pt x="84" y="34"/>
                </a:cubicBezTo>
                <a:lnTo>
                  <a:pt x="84" y="30"/>
                </a:lnTo>
                <a:close/>
                <a:moveTo>
                  <a:pt x="75" y="87"/>
                </a:moveTo>
                <a:cubicBezTo>
                  <a:pt x="75" y="88"/>
                  <a:pt x="75" y="88"/>
                  <a:pt x="75" y="88"/>
                </a:cubicBezTo>
                <a:cubicBezTo>
                  <a:pt x="84" y="88"/>
                  <a:pt x="84" y="88"/>
                  <a:pt x="84" y="88"/>
                </a:cubicBezTo>
                <a:cubicBezTo>
                  <a:pt x="84" y="87"/>
                  <a:pt x="84" y="87"/>
                  <a:pt x="84" y="87"/>
                </a:cubicBezTo>
                <a:lnTo>
                  <a:pt x="75" y="87"/>
                </a:lnTo>
                <a:close/>
                <a:moveTo>
                  <a:pt x="56" y="87"/>
                </a:moveTo>
                <a:cubicBezTo>
                  <a:pt x="41" y="87"/>
                  <a:pt x="41" y="87"/>
                  <a:pt x="41" y="87"/>
                </a:cubicBezTo>
                <a:cubicBezTo>
                  <a:pt x="41" y="88"/>
                  <a:pt x="41" y="88"/>
                  <a:pt x="41" y="88"/>
                </a:cubicBezTo>
                <a:cubicBezTo>
                  <a:pt x="56" y="88"/>
                  <a:pt x="56" y="88"/>
                  <a:pt x="56" y="88"/>
                </a:cubicBezTo>
                <a:lnTo>
                  <a:pt x="56" y="87"/>
                </a:lnTo>
                <a:close/>
                <a:moveTo>
                  <a:pt x="41" y="93"/>
                </a:moveTo>
                <a:cubicBezTo>
                  <a:pt x="45" y="93"/>
                  <a:pt x="45" y="93"/>
                  <a:pt x="45" y="93"/>
                </a:cubicBezTo>
                <a:cubicBezTo>
                  <a:pt x="45" y="91"/>
                  <a:pt x="45" y="91"/>
                  <a:pt x="45" y="91"/>
                </a:cubicBezTo>
                <a:cubicBezTo>
                  <a:pt x="41" y="91"/>
                  <a:pt x="41" y="91"/>
                  <a:pt x="41" y="91"/>
                </a:cubicBezTo>
                <a:lnTo>
                  <a:pt x="41" y="93"/>
                </a:lnTo>
                <a:close/>
                <a:moveTo>
                  <a:pt x="41" y="84"/>
                </a:moveTo>
                <a:cubicBezTo>
                  <a:pt x="72" y="84"/>
                  <a:pt x="72" y="84"/>
                  <a:pt x="72" y="84"/>
                </a:cubicBezTo>
                <a:cubicBezTo>
                  <a:pt x="72" y="82"/>
                  <a:pt x="72" y="82"/>
                  <a:pt x="72" y="82"/>
                </a:cubicBezTo>
                <a:cubicBezTo>
                  <a:pt x="41" y="82"/>
                  <a:pt x="41" y="82"/>
                  <a:pt x="41" y="82"/>
                </a:cubicBezTo>
                <a:lnTo>
                  <a:pt x="41" y="84"/>
                </a:lnTo>
                <a:close/>
                <a:moveTo>
                  <a:pt x="57" y="53"/>
                </a:moveTo>
                <a:cubicBezTo>
                  <a:pt x="57" y="50"/>
                  <a:pt x="57" y="50"/>
                  <a:pt x="57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53"/>
                  <a:pt x="51" y="53"/>
                  <a:pt x="51" y="53"/>
                </a:cubicBezTo>
                <a:cubicBezTo>
                  <a:pt x="51" y="68"/>
                  <a:pt x="51" y="68"/>
                  <a:pt x="51" y="68"/>
                </a:cubicBezTo>
                <a:cubicBezTo>
                  <a:pt x="51" y="72"/>
                  <a:pt x="51" y="72"/>
                  <a:pt x="51" y="72"/>
                </a:cubicBezTo>
                <a:cubicBezTo>
                  <a:pt x="57" y="72"/>
                  <a:pt x="57" y="72"/>
                  <a:pt x="57" y="72"/>
                </a:cubicBezTo>
                <a:cubicBezTo>
                  <a:pt x="57" y="68"/>
                  <a:pt x="57" y="68"/>
                  <a:pt x="57" y="68"/>
                </a:cubicBezTo>
                <a:lnTo>
                  <a:pt x="57" y="53"/>
                </a:lnTo>
                <a:close/>
                <a:moveTo>
                  <a:pt x="63" y="88"/>
                </a:moveTo>
                <a:cubicBezTo>
                  <a:pt x="72" y="88"/>
                  <a:pt x="72" y="88"/>
                  <a:pt x="72" y="88"/>
                </a:cubicBezTo>
                <a:cubicBezTo>
                  <a:pt x="72" y="87"/>
                  <a:pt x="72" y="87"/>
                  <a:pt x="72" y="87"/>
                </a:cubicBezTo>
                <a:cubicBezTo>
                  <a:pt x="63" y="87"/>
                  <a:pt x="63" y="87"/>
                  <a:pt x="63" y="87"/>
                </a:cubicBezTo>
                <a:lnTo>
                  <a:pt x="63" y="88"/>
                </a:lnTo>
                <a:close/>
                <a:moveTo>
                  <a:pt x="69" y="68"/>
                </a:moveTo>
                <a:cubicBezTo>
                  <a:pt x="69" y="56"/>
                  <a:pt x="69" y="56"/>
                  <a:pt x="69" y="56"/>
                </a:cubicBezTo>
                <a:cubicBezTo>
                  <a:pt x="69" y="48"/>
                  <a:pt x="69" y="48"/>
                  <a:pt x="69" y="48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56"/>
                  <a:pt x="62" y="56"/>
                  <a:pt x="62" y="56"/>
                </a:cubicBezTo>
                <a:cubicBezTo>
                  <a:pt x="62" y="68"/>
                  <a:pt x="62" y="68"/>
                  <a:pt x="62" y="68"/>
                </a:cubicBezTo>
                <a:cubicBezTo>
                  <a:pt x="62" y="72"/>
                  <a:pt x="62" y="72"/>
                  <a:pt x="62" y="72"/>
                </a:cubicBezTo>
                <a:cubicBezTo>
                  <a:pt x="69" y="72"/>
                  <a:pt x="69" y="72"/>
                  <a:pt x="69" y="72"/>
                </a:cubicBezTo>
                <a:lnTo>
                  <a:pt x="69" y="68"/>
                </a:lnTo>
                <a:close/>
                <a:moveTo>
                  <a:pt x="62" y="30"/>
                </a:moveTo>
                <a:cubicBezTo>
                  <a:pt x="47" y="30"/>
                  <a:pt x="47" y="30"/>
                  <a:pt x="47" y="30"/>
                </a:cubicBezTo>
                <a:cubicBezTo>
                  <a:pt x="47" y="34"/>
                  <a:pt x="47" y="34"/>
                  <a:pt x="47" y="34"/>
                </a:cubicBezTo>
                <a:cubicBezTo>
                  <a:pt x="62" y="34"/>
                  <a:pt x="62" y="34"/>
                  <a:pt x="62" y="34"/>
                </a:cubicBezTo>
                <a:lnTo>
                  <a:pt x="62" y="30"/>
                </a:lnTo>
                <a:close/>
                <a:moveTo>
                  <a:pt x="40" y="63"/>
                </a:moveTo>
                <a:cubicBezTo>
                  <a:pt x="40" y="70"/>
                  <a:pt x="40" y="70"/>
                  <a:pt x="40" y="70"/>
                </a:cubicBezTo>
                <a:cubicBezTo>
                  <a:pt x="40" y="72"/>
                  <a:pt x="40" y="72"/>
                  <a:pt x="40" y="72"/>
                </a:cubicBezTo>
                <a:cubicBezTo>
                  <a:pt x="46" y="72"/>
                  <a:pt x="46" y="72"/>
                  <a:pt x="46" y="72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63"/>
                  <a:pt x="46" y="63"/>
                  <a:pt x="46" y="63"/>
                </a:cubicBezTo>
                <a:cubicBezTo>
                  <a:pt x="46" y="62"/>
                  <a:pt x="46" y="62"/>
                  <a:pt x="46" y="62"/>
                </a:cubicBezTo>
                <a:cubicBezTo>
                  <a:pt x="40" y="62"/>
                  <a:pt x="40" y="62"/>
                  <a:pt x="40" y="62"/>
                </a:cubicBezTo>
                <a:lnTo>
                  <a:pt x="40" y="63"/>
                </a:lnTo>
                <a:close/>
                <a:moveTo>
                  <a:pt x="40" y="30"/>
                </a:moveTo>
                <a:cubicBezTo>
                  <a:pt x="25" y="30"/>
                  <a:pt x="25" y="30"/>
                  <a:pt x="25" y="30"/>
                </a:cubicBezTo>
                <a:cubicBezTo>
                  <a:pt x="25" y="34"/>
                  <a:pt x="25" y="34"/>
                  <a:pt x="25" y="34"/>
                </a:cubicBezTo>
                <a:cubicBezTo>
                  <a:pt x="40" y="34"/>
                  <a:pt x="40" y="34"/>
                  <a:pt x="40" y="34"/>
                </a:cubicBezTo>
                <a:lnTo>
                  <a:pt x="40" y="30"/>
                </a:lnTo>
                <a:close/>
                <a:moveTo>
                  <a:pt x="28" y="69"/>
                </a:moveTo>
                <a:cubicBezTo>
                  <a:pt x="28" y="72"/>
                  <a:pt x="28" y="72"/>
                  <a:pt x="28" y="72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59"/>
                  <a:pt x="35" y="59"/>
                  <a:pt x="35" y="59"/>
                </a:cubicBezTo>
                <a:cubicBezTo>
                  <a:pt x="35" y="53"/>
                  <a:pt x="35" y="53"/>
                  <a:pt x="35" y="53"/>
                </a:cubicBezTo>
                <a:cubicBezTo>
                  <a:pt x="28" y="53"/>
                  <a:pt x="28" y="53"/>
                  <a:pt x="28" y="53"/>
                </a:cubicBezTo>
                <a:cubicBezTo>
                  <a:pt x="28" y="59"/>
                  <a:pt x="28" y="59"/>
                  <a:pt x="28" y="59"/>
                </a:cubicBezTo>
                <a:lnTo>
                  <a:pt x="28" y="69"/>
                </a:lnTo>
                <a:close/>
                <a:moveTo>
                  <a:pt x="23" y="71"/>
                </a:moveTo>
                <a:cubicBezTo>
                  <a:pt x="23" y="67"/>
                  <a:pt x="23" y="67"/>
                  <a:pt x="23" y="67"/>
                </a:cubicBezTo>
                <a:cubicBezTo>
                  <a:pt x="23" y="65"/>
                  <a:pt x="23" y="65"/>
                  <a:pt x="23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7"/>
                  <a:pt x="17" y="67"/>
                  <a:pt x="17" y="67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2"/>
                  <a:pt x="17" y="72"/>
                  <a:pt x="17" y="72"/>
                </a:cubicBezTo>
                <a:cubicBezTo>
                  <a:pt x="23" y="72"/>
                  <a:pt x="23" y="72"/>
                  <a:pt x="23" y="72"/>
                </a:cubicBezTo>
                <a:lnTo>
                  <a:pt x="23" y="71"/>
                </a:lnTo>
                <a:close/>
                <a:moveTo>
                  <a:pt x="38" y="82"/>
                </a:moveTo>
                <a:cubicBezTo>
                  <a:pt x="17" y="82"/>
                  <a:pt x="17" y="82"/>
                  <a:pt x="17" y="82"/>
                </a:cubicBezTo>
                <a:cubicBezTo>
                  <a:pt x="17" y="93"/>
                  <a:pt x="17" y="93"/>
                  <a:pt x="17" y="93"/>
                </a:cubicBezTo>
                <a:cubicBezTo>
                  <a:pt x="38" y="93"/>
                  <a:pt x="38" y="93"/>
                  <a:pt x="38" y="93"/>
                </a:cubicBezTo>
                <a:lnTo>
                  <a:pt x="38" y="82"/>
                </a:lnTo>
                <a:close/>
                <a:moveTo>
                  <a:pt x="47" y="95"/>
                </a:move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7" y="97"/>
                  <a:pt x="17" y="97"/>
                </a:cubicBezTo>
                <a:cubicBezTo>
                  <a:pt x="47" y="97"/>
                  <a:pt x="47" y="97"/>
                  <a:pt x="47" y="97"/>
                </a:cubicBezTo>
                <a:lnTo>
                  <a:pt x="47" y="95"/>
                </a:lnTo>
                <a:close/>
                <a:moveTo>
                  <a:pt x="51" y="97"/>
                </a:moveTo>
                <a:cubicBezTo>
                  <a:pt x="115" y="97"/>
                  <a:pt x="115" y="97"/>
                  <a:pt x="115" y="97"/>
                </a:cubicBezTo>
                <a:cubicBezTo>
                  <a:pt x="115" y="95"/>
                  <a:pt x="115" y="95"/>
                  <a:pt x="115" y="95"/>
                </a:cubicBezTo>
                <a:cubicBezTo>
                  <a:pt x="51" y="95"/>
                  <a:pt x="51" y="95"/>
                  <a:pt x="51" y="95"/>
                </a:cubicBezTo>
                <a:lnTo>
                  <a:pt x="51" y="97"/>
                </a:lnTo>
                <a:close/>
                <a:moveTo>
                  <a:pt x="54" y="93"/>
                </a:moveTo>
                <a:cubicBezTo>
                  <a:pt x="115" y="93"/>
                  <a:pt x="115" y="93"/>
                  <a:pt x="115" y="93"/>
                </a:cubicBezTo>
                <a:cubicBezTo>
                  <a:pt x="115" y="91"/>
                  <a:pt x="115" y="91"/>
                  <a:pt x="115" y="91"/>
                </a:cubicBezTo>
                <a:cubicBezTo>
                  <a:pt x="54" y="91"/>
                  <a:pt x="54" y="91"/>
                  <a:pt x="54" y="91"/>
                </a:cubicBezTo>
                <a:lnTo>
                  <a:pt x="54" y="93"/>
                </a:lnTo>
                <a:close/>
                <a:moveTo>
                  <a:pt x="86" y="88"/>
                </a:moveTo>
                <a:cubicBezTo>
                  <a:pt x="115" y="88"/>
                  <a:pt x="115" y="88"/>
                  <a:pt x="115" y="88"/>
                </a:cubicBezTo>
                <a:cubicBezTo>
                  <a:pt x="115" y="87"/>
                  <a:pt x="115" y="87"/>
                  <a:pt x="115" y="87"/>
                </a:cubicBezTo>
                <a:cubicBezTo>
                  <a:pt x="86" y="87"/>
                  <a:pt x="86" y="87"/>
                  <a:pt x="86" y="87"/>
                </a:cubicBezTo>
                <a:lnTo>
                  <a:pt x="86" y="88"/>
                </a:lnTo>
                <a:close/>
                <a:moveTo>
                  <a:pt x="79" y="84"/>
                </a:moveTo>
                <a:cubicBezTo>
                  <a:pt x="115" y="84"/>
                  <a:pt x="115" y="84"/>
                  <a:pt x="115" y="84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79" y="82"/>
                  <a:pt x="79" y="82"/>
                  <a:pt x="79" y="82"/>
                </a:cubicBezTo>
                <a:lnTo>
                  <a:pt x="79" y="84"/>
                </a:lnTo>
                <a:close/>
                <a:moveTo>
                  <a:pt x="130" y="11"/>
                </a:moveTo>
                <a:cubicBezTo>
                  <a:pt x="130" y="109"/>
                  <a:pt x="130" y="109"/>
                  <a:pt x="130" y="10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28" y="114"/>
                  <a:pt x="128" y="114"/>
                  <a:pt x="128" y="114"/>
                </a:cubicBezTo>
                <a:cubicBezTo>
                  <a:pt x="128" y="114"/>
                  <a:pt x="128" y="114"/>
                  <a:pt x="128" y="114"/>
                </a:cubicBezTo>
                <a:cubicBezTo>
                  <a:pt x="68" y="114"/>
                  <a:pt x="68" y="114"/>
                  <a:pt x="68" y="114"/>
                </a:cubicBezTo>
                <a:cubicBezTo>
                  <a:pt x="90" y="125"/>
                  <a:pt x="90" y="125"/>
                  <a:pt x="90" y="125"/>
                </a:cubicBezTo>
                <a:cubicBezTo>
                  <a:pt x="91" y="125"/>
                  <a:pt x="91" y="125"/>
                  <a:pt x="91" y="125"/>
                </a:cubicBezTo>
                <a:cubicBezTo>
                  <a:pt x="93" y="125"/>
                  <a:pt x="94" y="126"/>
                  <a:pt x="94" y="127"/>
                </a:cubicBezTo>
                <a:cubicBezTo>
                  <a:pt x="94" y="129"/>
                  <a:pt x="93" y="130"/>
                  <a:pt x="91" y="130"/>
                </a:cubicBezTo>
                <a:cubicBezTo>
                  <a:pt x="90" y="130"/>
                  <a:pt x="89" y="129"/>
                  <a:pt x="89" y="127"/>
                </a:cubicBezTo>
                <a:cubicBezTo>
                  <a:pt x="89" y="127"/>
                  <a:pt x="89" y="127"/>
                  <a:pt x="89" y="127"/>
                </a:cubicBezTo>
                <a:cubicBezTo>
                  <a:pt x="67" y="117"/>
                  <a:pt x="67" y="117"/>
                  <a:pt x="67" y="117"/>
                </a:cubicBezTo>
                <a:cubicBezTo>
                  <a:pt x="67" y="125"/>
                  <a:pt x="67" y="125"/>
                  <a:pt x="67" y="125"/>
                </a:cubicBezTo>
                <a:cubicBezTo>
                  <a:pt x="68" y="126"/>
                  <a:pt x="68" y="126"/>
                  <a:pt x="68" y="127"/>
                </a:cubicBezTo>
                <a:cubicBezTo>
                  <a:pt x="68" y="129"/>
                  <a:pt x="67" y="130"/>
                  <a:pt x="66" y="130"/>
                </a:cubicBezTo>
                <a:cubicBezTo>
                  <a:pt x="64" y="130"/>
                  <a:pt x="63" y="129"/>
                  <a:pt x="63" y="127"/>
                </a:cubicBezTo>
                <a:cubicBezTo>
                  <a:pt x="63" y="126"/>
                  <a:pt x="64" y="126"/>
                  <a:pt x="64" y="125"/>
                </a:cubicBezTo>
                <a:cubicBezTo>
                  <a:pt x="64" y="117"/>
                  <a:pt x="64" y="117"/>
                  <a:pt x="64" y="117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42" y="129"/>
                  <a:pt x="41" y="130"/>
                  <a:pt x="40" y="130"/>
                </a:cubicBezTo>
                <a:cubicBezTo>
                  <a:pt x="38" y="130"/>
                  <a:pt x="37" y="129"/>
                  <a:pt x="37" y="127"/>
                </a:cubicBezTo>
                <a:cubicBezTo>
                  <a:pt x="37" y="126"/>
                  <a:pt x="38" y="125"/>
                  <a:pt x="40" y="125"/>
                </a:cubicBezTo>
                <a:cubicBezTo>
                  <a:pt x="40" y="125"/>
                  <a:pt x="41" y="125"/>
                  <a:pt x="41" y="125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09"/>
                  <a:pt x="0" y="109"/>
                  <a:pt x="0" y="109"/>
                </a:cubicBezTo>
                <a:cubicBezTo>
                  <a:pt x="2" y="109"/>
                  <a:pt x="2" y="109"/>
                  <a:pt x="2" y="10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0"/>
                  <a:pt x="0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2" y="11"/>
                  <a:pt x="132" y="11"/>
                  <a:pt x="132" y="11"/>
                </a:cubicBezTo>
                <a:lnTo>
                  <a:pt x="130" y="11"/>
                </a:lnTo>
                <a:close/>
                <a:moveTo>
                  <a:pt x="126" y="14"/>
                </a:moveTo>
                <a:cubicBezTo>
                  <a:pt x="6" y="14"/>
                  <a:pt x="6" y="14"/>
                  <a:pt x="6" y="14"/>
                </a:cubicBezTo>
                <a:cubicBezTo>
                  <a:pt x="6" y="109"/>
                  <a:pt x="6" y="109"/>
                  <a:pt x="6" y="109"/>
                </a:cubicBezTo>
                <a:cubicBezTo>
                  <a:pt x="126" y="109"/>
                  <a:pt x="126" y="109"/>
                  <a:pt x="126" y="109"/>
                </a:cubicBezTo>
                <a:lnTo>
                  <a:pt x="126" y="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1" name="图标"/>
          <p:cNvSpPr>
            <a:spLocks noChangeAspect="1" noEditPoints="1"/>
          </p:cNvSpPr>
          <p:nvPr/>
        </p:nvSpPr>
        <p:spPr bwMode="auto">
          <a:xfrm>
            <a:off x="2536639" y="2022509"/>
            <a:ext cx="288155" cy="279070"/>
          </a:xfrm>
          <a:custGeom>
            <a:avLst/>
            <a:gdLst>
              <a:gd name="T0" fmla="*/ 296 w 2736"/>
              <a:gd name="T1" fmla="*/ 1034 h 2655"/>
              <a:gd name="T2" fmla="*/ 408 w 2736"/>
              <a:gd name="T3" fmla="*/ 885 h 2655"/>
              <a:gd name="T4" fmla="*/ 653 w 2736"/>
              <a:gd name="T5" fmla="*/ 672 h 2655"/>
              <a:gd name="T6" fmla="*/ 529 w 2736"/>
              <a:gd name="T7" fmla="*/ 1064 h 2655"/>
              <a:gd name="T8" fmla="*/ 410 w 2736"/>
              <a:gd name="T9" fmla="*/ 1501 h 2655"/>
              <a:gd name="T10" fmla="*/ 334 w 2736"/>
              <a:gd name="T11" fmla="*/ 1721 h 2655"/>
              <a:gd name="T12" fmla="*/ 583 w 2736"/>
              <a:gd name="T13" fmla="*/ 1601 h 2655"/>
              <a:gd name="T14" fmla="*/ 731 w 2736"/>
              <a:gd name="T15" fmla="*/ 1208 h 2655"/>
              <a:gd name="T16" fmla="*/ 953 w 2736"/>
              <a:gd name="T17" fmla="*/ 1310 h 2655"/>
              <a:gd name="T18" fmla="*/ 1059 w 2736"/>
              <a:gd name="T19" fmla="*/ 1532 h 2655"/>
              <a:gd name="T20" fmla="*/ 1151 w 2736"/>
              <a:gd name="T21" fmla="*/ 1455 h 2655"/>
              <a:gd name="T22" fmla="*/ 1103 w 2736"/>
              <a:gd name="T23" fmla="*/ 1165 h 2655"/>
              <a:gd name="T24" fmla="*/ 890 w 2736"/>
              <a:gd name="T25" fmla="*/ 1058 h 2655"/>
              <a:gd name="T26" fmla="*/ 1161 w 2736"/>
              <a:gd name="T27" fmla="*/ 967 h 2655"/>
              <a:gd name="T28" fmla="*/ 1586 w 2736"/>
              <a:gd name="T29" fmla="*/ 831 h 2655"/>
              <a:gd name="T30" fmla="*/ 1205 w 2736"/>
              <a:gd name="T31" fmla="*/ 817 h 2655"/>
              <a:gd name="T32" fmla="*/ 922 w 2736"/>
              <a:gd name="T33" fmla="*/ 558 h 2655"/>
              <a:gd name="T34" fmla="*/ 774 w 2736"/>
              <a:gd name="T35" fmla="*/ 512 h 2655"/>
              <a:gd name="T36" fmla="*/ 367 w 2736"/>
              <a:gd name="T37" fmla="*/ 603 h 2655"/>
              <a:gd name="T38" fmla="*/ 1417 w 2736"/>
              <a:gd name="T39" fmla="*/ 2639 h 2655"/>
              <a:gd name="T40" fmla="*/ 1707 w 2736"/>
              <a:gd name="T41" fmla="*/ 1595 h 2655"/>
              <a:gd name="T42" fmla="*/ 1417 w 2736"/>
              <a:gd name="T43" fmla="*/ 1692 h 2655"/>
              <a:gd name="T44" fmla="*/ 2092 w 2736"/>
              <a:gd name="T45" fmla="*/ 1381 h 2655"/>
              <a:gd name="T46" fmla="*/ 2384 w 2736"/>
              <a:gd name="T47" fmla="*/ 2093 h 2655"/>
              <a:gd name="T48" fmla="*/ 2092 w 2736"/>
              <a:gd name="T49" fmla="*/ 1381 h 2655"/>
              <a:gd name="T50" fmla="*/ 1756 w 2736"/>
              <a:gd name="T51" fmla="*/ 1595 h 2655"/>
              <a:gd name="T52" fmla="*/ 2046 w 2736"/>
              <a:gd name="T53" fmla="*/ 2393 h 2655"/>
              <a:gd name="T54" fmla="*/ 1847 w 2736"/>
              <a:gd name="T55" fmla="*/ 1595 h 2655"/>
              <a:gd name="T56" fmla="*/ 2459 w 2736"/>
              <a:gd name="T57" fmla="*/ 858 h 2655"/>
              <a:gd name="T58" fmla="*/ 1572 w 2736"/>
              <a:gd name="T59" fmla="*/ 1445 h 2655"/>
              <a:gd name="T60" fmla="*/ 1132 w 2736"/>
              <a:gd name="T61" fmla="*/ 1692 h 2655"/>
              <a:gd name="T62" fmla="*/ 653 w 2736"/>
              <a:gd name="T63" fmla="*/ 1629 h 2655"/>
              <a:gd name="T64" fmla="*/ 265 w 2736"/>
              <a:gd name="T65" fmla="*/ 1830 h 2655"/>
              <a:gd name="T66" fmla="*/ 36 w 2736"/>
              <a:gd name="T67" fmla="*/ 2037 h 2655"/>
              <a:gd name="T68" fmla="*/ 933 w 2736"/>
              <a:gd name="T69" fmla="*/ 1732 h 2655"/>
              <a:gd name="T70" fmla="*/ 1528 w 2736"/>
              <a:gd name="T71" fmla="*/ 1527 h 2655"/>
              <a:gd name="T72" fmla="*/ 2515 w 2736"/>
              <a:gd name="T73" fmla="*/ 918 h 2655"/>
              <a:gd name="T74" fmla="*/ 2659 w 2736"/>
              <a:gd name="T75" fmla="*/ 728 h 2655"/>
              <a:gd name="T76" fmla="*/ 1079 w 2736"/>
              <a:gd name="T77" fmla="*/ 2649 h 2655"/>
              <a:gd name="T78" fmla="*/ 1234 w 2736"/>
              <a:gd name="T79" fmla="*/ 2654 h 2655"/>
              <a:gd name="T80" fmla="*/ 1364 w 2736"/>
              <a:gd name="T81" fmla="*/ 1721 h 2655"/>
              <a:gd name="T82" fmla="*/ 1079 w 2736"/>
              <a:gd name="T83" fmla="*/ 1832 h 2655"/>
              <a:gd name="T84" fmla="*/ 740 w 2736"/>
              <a:gd name="T85" fmla="*/ 2571 h 2655"/>
              <a:gd name="T86" fmla="*/ 1030 w 2736"/>
              <a:gd name="T87" fmla="*/ 1832 h 2655"/>
              <a:gd name="T88" fmla="*/ 740 w 2736"/>
              <a:gd name="T89" fmla="*/ 1764 h 2655"/>
              <a:gd name="T90" fmla="*/ 2436 w 2736"/>
              <a:gd name="T91" fmla="*/ 1095 h 2655"/>
              <a:gd name="T92" fmla="*/ 2550 w 2736"/>
              <a:gd name="T93" fmla="*/ 1843 h 2655"/>
              <a:gd name="T94" fmla="*/ 2727 w 2736"/>
              <a:gd name="T95" fmla="*/ 1131 h 2655"/>
              <a:gd name="T96" fmla="*/ 2696 w 2736"/>
              <a:gd name="T97" fmla="*/ 858 h 2655"/>
              <a:gd name="T98" fmla="*/ 721 w 2736"/>
              <a:gd name="T99" fmla="*/ 246 h 2655"/>
              <a:gd name="T100" fmla="*/ 953 w 2736"/>
              <a:gd name="T101" fmla="*/ 507 h 2655"/>
              <a:gd name="T102" fmla="*/ 1229 w 2736"/>
              <a:gd name="T103" fmla="*/ 261 h 2655"/>
              <a:gd name="T104" fmla="*/ 1006 w 2736"/>
              <a:gd name="T105" fmla="*/ 0 h 2655"/>
              <a:gd name="T106" fmla="*/ 721 w 2736"/>
              <a:gd name="T107" fmla="*/ 246 h 2655"/>
              <a:gd name="T108" fmla="*/ 692 w 2736"/>
              <a:gd name="T109" fmla="*/ 2562 h 2655"/>
              <a:gd name="T110" fmla="*/ 403 w 2736"/>
              <a:gd name="T111" fmla="*/ 1926 h 2655"/>
              <a:gd name="T112" fmla="*/ 64 w 2736"/>
              <a:gd name="T113" fmla="*/ 2122 h 2655"/>
              <a:gd name="T114" fmla="*/ 354 w 2736"/>
              <a:gd name="T115" fmla="*/ 1953 h 2655"/>
              <a:gd name="T116" fmla="*/ 64 w 2736"/>
              <a:gd name="T117" fmla="*/ 2122 h 2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36" h="2655">
                <a:moveTo>
                  <a:pt x="228" y="967"/>
                </a:moveTo>
                <a:cubicBezTo>
                  <a:pt x="228" y="997"/>
                  <a:pt x="266" y="1034"/>
                  <a:pt x="296" y="1034"/>
                </a:cubicBezTo>
                <a:lnTo>
                  <a:pt x="301" y="1034"/>
                </a:lnTo>
                <a:cubicBezTo>
                  <a:pt x="368" y="1034"/>
                  <a:pt x="387" y="938"/>
                  <a:pt x="408" y="885"/>
                </a:cubicBezTo>
                <a:cubicBezTo>
                  <a:pt x="430" y="828"/>
                  <a:pt x="457" y="753"/>
                  <a:pt x="485" y="703"/>
                </a:cubicBezTo>
                <a:lnTo>
                  <a:pt x="653" y="672"/>
                </a:lnTo>
                <a:cubicBezTo>
                  <a:pt x="638" y="738"/>
                  <a:pt x="533" y="1013"/>
                  <a:pt x="533" y="1044"/>
                </a:cubicBezTo>
                <a:lnTo>
                  <a:pt x="529" y="1064"/>
                </a:lnTo>
                <a:lnTo>
                  <a:pt x="586" y="1402"/>
                </a:lnTo>
                <a:cubicBezTo>
                  <a:pt x="565" y="1406"/>
                  <a:pt x="437" y="1485"/>
                  <a:pt x="410" y="1501"/>
                </a:cubicBezTo>
                <a:cubicBezTo>
                  <a:pt x="365" y="1529"/>
                  <a:pt x="262" y="1568"/>
                  <a:pt x="262" y="1629"/>
                </a:cubicBezTo>
                <a:cubicBezTo>
                  <a:pt x="262" y="1674"/>
                  <a:pt x="292" y="1721"/>
                  <a:pt x="334" y="1721"/>
                </a:cubicBezTo>
                <a:lnTo>
                  <a:pt x="363" y="1721"/>
                </a:lnTo>
                <a:cubicBezTo>
                  <a:pt x="389" y="1721"/>
                  <a:pt x="548" y="1620"/>
                  <a:pt x="583" y="1601"/>
                </a:cubicBezTo>
                <a:cubicBezTo>
                  <a:pt x="636" y="1574"/>
                  <a:pt x="769" y="1513"/>
                  <a:pt x="769" y="1445"/>
                </a:cubicBezTo>
                <a:cubicBezTo>
                  <a:pt x="769" y="1371"/>
                  <a:pt x="731" y="1282"/>
                  <a:pt x="731" y="1208"/>
                </a:cubicBezTo>
                <a:cubicBezTo>
                  <a:pt x="765" y="1208"/>
                  <a:pt x="832" y="1223"/>
                  <a:pt x="869" y="1230"/>
                </a:cubicBezTo>
                <a:cubicBezTo>
                  <a:pt x="946" y="1243"/>
                  <a:pt x="944" y="1228"/>
                  <a:pt x="953" y="1310"/>
                </a:cubicBezTo>
                <a:cubicBezTo>
                  <a:pt x="958" y="1350"/>
                  <a:pt x="970" y="1406"/>
                  <a:pt x="978" y="1449"/>
                </a:cubicBezTo>
                <a:cubicBezTo>
                  <a:pt x="987" y="1492"/>
                  <a:pt x="1006" y="1532"/>
                  <a:pt x="1059" y="1532"/>
                </a:cubicBezTo>
                <a:lnTo>
                  <a:pt x="1074" y="1532"/>
                </a:lnTo>
                <a:cubicBezTo>
                  <a:pt x="1117" y="1532"/>
                  <a:pt x="1151" y="1497"/>
                  <a:pt x="1151" y="1455"/>
                </a:cubicBezTo>
                <a:lnTo>
                  <a:pt x="1151" y="1431"/>
                </a:lnTo>
                <a:cubicBezTo>
                  <a:pt x="1151" y="1393"/>
                  <a:pt x="1113" y="1215"/>
                  <a:pt x="1103" y="1165"/>
                </a:cubicBezTo>
                <a:cubicBezTo>
                  <a:pt x="1094" y="1120"/>
                  <a:pt x="1075" y="1091"/>
                  <a:pt x="1028" y="1081"/>
                </a:cubicBezTo>
                <a:cubicBezTo>
                  <a:pt x="994" y="1073"/>
                  <a:pt x="922" y="1059"/>
                  <a:pt x="890" y="1058"/>
                </a:cubicBezTo>
                <a:lnTo>
                  <a:pt x="977" y="798"/>
                </a:lnTo>
                <a:cubicBezTo>
                  <a:pt x="1013" y="807"/>
                  <a:pt x="1114" y="967"/>
                  <a:pt x="1161" y="967"/>
                </a:cubicBezTo>
                <a:cubicBezTo>
                  <a:pt x="1212" y="967"/>
                  <a:pt x="1352" y="939"/>
                  <a:pt x="1402" y="927"/>
                </a:cubicBezTo>
                <a:cubicBezTo>
                  <a:pt x="1473" y="909"/>
                  <a:pt x="1586" y="921"/>
                  <a:pt x="1586" y="831"/>
                </a:cubicBezTo>
                <a:cubicBezTo>
                  <a:pt x="1586" y="799"/>
                  <a:pt x="1555" y="764"/>
                  <a:pt x="1524" y="764"/>
                </a:cubicBezTo>
                <a:cubicBezTo>
                  <a:pt x="1427" y="764"/>
                  <a:pt x="1294" y="817"/>
                  <a:pt x="1205" y="817"/>
                </a:cubicBezTo>
                <a:cubicBezTo>
                  <a:pt x="1190" y="817"/>
                  <a:pt x="1049" y="655"/>
                  <a:pt x="1027" y="632"/>
                </a:cubicBezTo>
                <a:cubicBezTo>
                  <a:pt x="979" y="582"/>
                  <a:pt x="1001" y="584"/>
                  <a:pt x="922" y="558"/>
                </a:cubicBezTo>
                <a:cubicBezTo>
                  <a:pt x="901" y="551"/>
                  <a:pt x="795" y="512"/>
                  <a:pt x="784" y="512"/>
                </a:cubicBezTo>
                <a:lnTo>
                  <a:pt x="774" y="512"/>
                </a:lnTo>
                <a:cubicBezTo>
                  <a:pt x="709" y="512"/>
                  <a:pt x="624" y="533"/>
                  <a:pt x="560" y="544"/>
                </a:cubicBezTo>
                <a:cubicBezTo>
                  <a:pt x="496" y="555"/>
                  <a:pt x="396" y="559"/>
                  <a:pt x="367" y="603"/>
                </a:cubicBezTo>
                <a:cubicBezTo>
                  <a:pt x="354" y="624"/>
                  <a:pt x="228" y="946"/>
                  <a:pt x="228" y="967"/>
                </a:cubicBezTo>
                <a:close/>
                <a:moveTo>
                  <a:pt x="1417" y="2639"/>
                </a:moveTo>
                <a:cubicBezTo>
                  <a:pt x="1463" y="2635"/>
                  <a:pt x="1707" y="2587"/>
                  <a:pt x="1707" y="2562"/>
                </a:cubicBezTo>
                <a:lnTo>
                  <a:pt x="1707" y="1595"/>
                </a:lnTo>
                <a:lnTo>
                  <a:pt x="1557" y="1595"/>
                </a:lnTo>
                <a:cubicBezTo>
                  <a:pt x="1537" y="1595"/>
                  <a:pt x="1417" y="1678"/>
                  <a:pt x="1417" y="1692"/>
                </a:cubicBezTo>
                <a:lnTo>
                  <a:pt x="1417" y="2639"/>
                </a:lnTo>
                <a:close/>
                <a:moveTo>
                  <a:pt x="2092" y="1381"/>
                </a:moveTo>
                <a:lnTo>
                  <a:pt x="2094" y="2368"/>
                </a:lnTo>
                <a:cubicBezTo>
                  <a:pt x="2134" y="2341"/>
                  <a:pt x="2384" y="2125"/>
                  <a:pt x="2384" y="2093"/>
                </a:cubicBezTo>
                <a:lnTo>
                  <a:pt x="2382" y="1119"/>
                </a:lnTo>
                <a:lnTo>
                  <a:pt x="2092" y="1381"/>
                </a:lnTo>
                <a:close/>
                <a:moveTo>
                  <a:pt x="1847" y="1595"/>
                </a:moveTo>
                <a:lnTo>
                  <a:pt x="1756" y="1595"/>
                </a:lnTo>
                <a:lnTo>
                  <a:pt x="1756" y="2552"/>
                </a:lnTo>
                <a:cubicBezTo>
                  <a:pt x="1799" y="2542"/>
                  <a:pt x="2046" y="2422"/>
                  <a:pt x="2046" y="2393"/>
                </a:cubicBezTo>
                <a:lnTo>
                  <a:pt x="2046" y="1426"/>
                </a:lnTo>
                <a:cubicBezTo>
                  <a:pt x="2021" y="1432"/>
                  <a:pt x="1866" y="1595"/>
                  <a:pt x="1847" y="1595"/>
                </a:cubicBezTo>
                <a:close/>
                <a:moveTo>
                  <a:pt x="2427" y="821"/>
                </a:moveTo>
                <a:lnTo>
                  <a:pt x="2459" y="858"/>
                </a:lnTo>
                <a:lnTo>
                  <a:pt x="1799" y="1445"/>
                </a:lnTo>
                <a:cubicBezTo>
                  <a:pt x="1723" y="1445"/>
                  <a:pt x="1648" y="1445"/>
                  <a:pt x="1572" y="1445"/>
                </a:cubicBezTo>
                <a:cubicBezTo>
                  <a:pt x="1476" y="1445"/>
                  <a:pt x="1471" y="1469"/>
                  <a:pt x="1409" y="1510"/>
                </a:cubicBezTo>
                <a:cubicBezTo>
                  <a:pt x="1326" y="1565"/>
                  <a:pt x="1216" y="1647"/>
                  <a:pt x="1132" y="1692"/>
                </a:cubicBezTo>
                <a:cubicBezTo>
                  <a:pt x="1113" y="1683"/>
                  <a:pt x="845" y="1631"/>
                  <a:pt x="807" y="1625"/>
                </a:cubicBezTo>
                <a:cubicBezTo>
                  <a:pt x="718" y="1611"/>
                  <a:pt x="730" y="1591"/>
                  <a:pt x="653" y="1629"/>
                </a:cubicBezTo>
                <a:cubicBezTo>
                  <a:pt x="609" y="1651"/>
                  <a:pt x="566" y="1675"/>
                  <a:pt x="523" y="1697"/>
                </a:cubicBezTo>
                <a:cubicBezTo>
                  <a:pt x="443" y="1736"/>
                  <a:pt x="340" y="1784"/>
                  <a:pt x="265" y="1830"/>
                </a:cubicBezTo>
                <a:cubicBezTo>
                  <a:pt x="234" y="1849"/>
                  <a:pt x="25" y="1957"/>
                  <a:pt x="0" y="1963"/>
                </a:cubicBezTo>
                <a:lnTo>
                  <a:pt x="36" y="2037"/>
                </a:lnTo>
                <a:lnTo>
                  <a:pt x="716" y="1687"/>
                </a:lnTo>
                <a:cubicBezTo>
                  <a:pt x="785" y="1703"/>
                  <a:pt x="863" y="1718"/>
                  <a:pt x="933" y="1732"/>
                </a:cubicBezTo>
                <a:cubicBezTo>
                  <a:pt x="986" y="1742"/>
                  <a:pt x="1105" y="1774"/>
                  <a:pt x="1156" y="1774"/>
                </a:cubicBezTo>
                <a:cubicBezTo>
                  <a:pt x="1159" y="1774"/>
                  <a:pt x="1495" y="1550"/>
                  <a:pt x="1528" y="1527"/>
                </a:cubicBezTo>
                <a:lnTo>
                  <a:pt x="1829" y="1528"/>
                </a:lnTo>
                <a:lnTo>
                  <a:pt x="2515" y="918"/>
                </a:lnTo>
                <a:lnTo>
                  <a:pt x="2552" y="947"/>
                </a:lnTo>
                <a:lnTo>
                  <a:pt x="2659" y="728"/>
                </a:lnTo>
                <a:lnTo>
                  <a:pt x="2427" y="821"/>
                </a:lnTo>
                <a:close/>
                <a:moveTo>
                  <a:pt x="1079" y="2649"/>
                </a:moveTo>
                <a:lnTo>
                  <a:pt x="1142" y="2655"/>
                </a:lnTo>
                <a:lnTo>
                  <a:pt x="1234" y="2654"/>
                </a:lnTo>
                <a:lnTo>
                  <a:pt x="1364" y="2648"/>
                </a:lnTo>
                <a:lnTo>
                  <a:pt x="1364" y="1721"/>
                </a:lnTo>
                <a:cubicBezTo>
                  <a:pt x="1318" y="1745"/>
                  <a:pt x="1278" y="1775"/>
                  <a:pt x="1234" y="1804"/>
                </a:cubicBezTo>
                <a:cubicBezTo>
                  <a:pt x="1142" y="1866"/>
                  <a:pt x="1189" y="1841"/>
                  <a:pt x="1079" y="1832"/>
                </a:cubicBezTo>
                <a:lnTo>
                  <a:pt x="1079" y="2649"/>
                </a:lnTo>
                <a:close/>
                <a:moveTo>
                  <a:pt x="740" y="2571"/>
                </a:moveTo>
                <a:cubicBezTo>
                  <a:pt x="740" y="2596"/>
                  <a:pt x="985" y="2643"/>
                  <a:pt x="1030" y="2644"/>
                </a:cubicBezTo>
                <a:lnTo>
                  <a:pt x="1030" y="1832"/>
                </a:lnTo>
                <a:cubicBezTo>
                  <a:pt x="1030" y="1808"/>
                  <a:pt x="914" y="1799"/>
                  <a:pt x="890" y="1794"/>
                </a:cubicBezTo>
                <a:cubicBezTo>
                  <a:pt x="850" y="1786"/>
                  <a:pt x="782" y="1765"/>
                  <a:pt x="740" y="1764"/>
                </a:cubicBezTo>
                <a:lnTo>
                  <a:pt x="740" y="2571"/>
                </a:lnTo>
                <a:close/>
                <a:moveTo>
                  <a:pt x="2436" y="1095"/>
                </a:moveTo>
                <a:lnTo>
                  <a:pt x="2437" y="2020"/>
                </a:lnTo>
                <a:cubicBezTo>
                  <a:pt x="2454" y="2009"/>
                  <a:pt x="2535" y="1872"/>
                  <a:pt x="2550" y="1843"/>
                </a:cubicBezTo>
                <a:cubicBezTo>
                  <a:pt x="2586" y="1771"/>
                  <a:pt x="2607" y="1716"/>
                  <a:pt x="2638" y="1637"/>
                </a:cubicBezTo>
                <a:cubicBezTo>
                  <a:pt x="2676" y="1540"/>
                  <a:pt x="2736" y="1272"/>
                  <a:pt x="2727" y="1131"/>
                </a:cubicBezTo>
                <a:lnTo>
                  <a:pt x="2700" y="860"/>
                </a:lnTo>
                <a:lnTo>
                  <a:pt x="2696" y="858"/>
                </a:lnTo>
                <a:lnTo>
                  <a:pt x="2436" y="1095"/>
                </a:lnTo>
                <a:close/>
                <a:moveTo>
                  <a:pt x="721" y="246"/>
                </a:moveTo>
                <a:lnTo>
                  <a:pt x="721" y="271"/>
                </a:lnTo>
                <a:cubicBezTo>
                  <a:pt x="721" y="388"/>
                  <a:pt x="838" y="507"/>
                  <a:pt x="953" y="507"/>
                </a:cubicBezTo>
                <a:lnTo>
                  <a:pt x="997" y="507"/>
                </a:lnTo>
                <a:cubicBezTo>
                  <a:pt x="1117" y="507"/>
                  <a:pt x="1229" y="387"/>
                  <a:pt x="1229" y="261"/>
                </a:cubicBezTo>
                <a:lnTo>
                  <a:pt x="1229" y="237"/>
                </a:lnTo>
                <a:cubicBezTo>
                  <a:pt x="1229" y="123"/>
                  <a:pt x="1114" y="0"/>
                  <a:pt x="1006" y="0"/>
                </a:cubicBezTo>
                <a:lnTo>
                  <a:pt x="943" y="0"/>
                </a:lnTo>
                <a:cubicBezTo>
                  <a:pt x="830" y="0"/>
                  <a:pt x="721" y="124"/>
                  <a:pt x="721" y="246"/>
                </a:cubicBezTo>
                <a:close/>
                <a:moveTo>
                  <a:pt x="402" y="2412"/>
                </a:moveTo>
                <a:cubicBezTo>
                  <a:pt x="402" y="2439"/>
                  <a:pt x="649" y="2552"/>
                  <a:pt x="692" y="2562"/>
                </a:cubicBezTo>
                <a:lnTo>
                  <a:pt x="692" y="1774"/>
                </a:lnTo>
                <a:lnTo>
                  <a:pt x="403" y="1926"/>
                </a:lnTo>
                <a:lnTo>
                  <a:pt x="402" y="2412"/>
                </a:lnTo>
                <a:close/>
                <a:moveTo>
                  <a:pt x="64" y="2122"/>
                </a:moveTo>
                <a:cubicBezTo>
                  <a:pt x="64" y="2149"/>
                  <a:pt x="315" y="2373"/>
                  <a:pt x="354" y="2383"/>
                </a:cubicBezTo>
                <a:lnTo>
                  <a:pt x="354" y="1953"/>
                </a:lnTo>
                <a:lnTo>
                  <a:pt x="65" y="2100"/>
                </a:lnTo>
                <a:lnTo>
                  <a:pt x="64" y="21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2" name="图标"/>
          <p:cNvSpPr>
            <a:spLocks noChangeAspect="1" noEditPoints="1"/>
          </p:cNvSpPr>
          <p:nvPr/>
        </p:nvSpPr>
        <p:spPr bwMode="auto">
          <a:xfrm>
            <a:off x="3186235" y="2022509"/>
            <a:ext cx="288155" cy="283967"/>
          </a:xfrm>
          <a:custGeom>
            <a:avLst/>
            <a:gdLst>
              <a:gd name="T0" fmla="*/ 170 w 648"/>
              <a:gd name="T1" fmla="*/ 280 h 639"/>
              <a:gd name="T2" fmla="*/ 226 w 648"/>
              <a:gd name="T3" fmla="*/ 183 h 639"/>
              <a:gd name="T4" fmla="*/ 240 w 648"/>
              <a:gd name="T5" fmla="*/ 167 h 639"/>
              <a:gd name="T6" fmla="*/ 366 w 648"/>
              <a:gd name="T7" fmla="*/ 177 h 639"/>
              <a:gd name="T8" fmla="*/ 359 w 648"/>
              <a:gd name="T9" fmla="*/ 162 h 639"/>
              <a:gd name="T10" fmla="*/ 388 w 648"/>
              <a:gd name="T11" fmla="*/ 153 h 639"/>
              <a:gd name="T12" fmla="*/ 408 w 648"/>
              <a:gd name="T13" fmla="*/ 154 h 639"/>
              <a:gd name="T14" fmla="*/ 402 w 648"/>
              <a:gd name="T15" fmla="*/ 183 h 639"/>
              <a:gd name="T16" fmla="*/ 391 w 648"/>
              <a:gd name="T17" fmla="*/ 199 h 639"/>
              <a:gd name="T18" fmla="*/ 319 w 648"/>
              <a:gd name="T19" fmla="*/ 265 h 639"/>
              <a:gd name="T20" fmla="*/ 318 w 648"/>
              <a:gd name="T21" fmla="*/ 266 h 639"/>
              <a:gd name="T22" fmla="*/ 616 w 648"/>
              <a:gd name="T23" fmla="*/ 615 h 639"/>
              <a:gd name="T24" fmla="*/ 497 w 648"/>
              <a:gd name="T25" fmla="*/ 615 h 639"/>
              <a:gd name="T26" fmla="*/ 272 w 648"/>
              <a:gd name="T27" fmla="*/ 546 h 639"/>
              <a:gd name="T28" fmla="*/ 272 w 648"/>
              <a:gd name="T29" fmla="*/ 0 h 639"/>
              <a:gd name="T30" fmla="*/ 515 w 648"/>
              <a:gd name="T31" fmla="*/ 397 h 639"/>
              <a:gd name="T32" fmla="*/ 616 w 648"/>
              <a:gd name="T33" fmla="*/ 615 h 639"/>
              <a:gd name="T34" fmla="*/ 272 w 648"/>
              <a:gd name="T35" fmla="*/ 511 h 639"/>
              <a:gd name="T36" fmla="*/ 272 w 648"/>
              <a:gd name="T37" fmla="*/ 35 h 639"/>
              <a:gd name="T38" fmla="*/ 272 w 648"/>
              <a:gd name="T39" fmla="*/ 511 h 639"/>
              <a:gd name="T40" fmla="*/ 445 w 648"/>
              <a:gd name="T41" fmla="*/ 391 h 639"/>
              <a:gd name="T42" fmla="*/ 409 w 648"/>
              <a:gd name="T43" fmla="*/ 401 h 639"/>
              <a:gd name="T44" fmla="*/ 338 w 648"/>
              <a:gd name="T45" fmla="*/ 401 h 639"/>
              <a:gd name="T46" fmla="*/ 266 w 648"/>
              <a:gd name="T47" fmla="*/ 401 h 639"/>
              <a:gd name="T48" fmla="*/ 194 w 648"/>
              <a:gd name="T49" fmla="*/ 401 h 639"/>
              <a:gd name="T50" fmla="*/ 111 w 648"/>
              <a:gd name="T51" fmla="*/ 401 h 639"/>
              <a:gd name="T52" fmla="*/ 100 w 648"/>
              <a:gd name="T53" fmla="*/ 391 h 639"/>
              <a:gd name="T54" fmla="*/ 111 w 648"/>
              <a:gd name="T55" fmla="*/ 145 h 639"/>
              <a:gd name="T56" fmla="*/ 122 w 648"/>
              <a:gd name="T57" fmla="*/ 380 h 639"/>
              <a:gd name="T58" fmla="*/ 152 w 648"/>
              <a:gd name="T59" fmla="*/ 331 h 639"/>
              <a:gd name="T60" fmla="*/ 183 w 648"/>
              <a:gd name="T61" fmla="*/ 320 h 639"/>
              <a:gd name="T62" fmla="*/ 194 w 648"/>
              <a:gd name="T63" fmla="*/ 380 h 639"/>
              <a:gd name="T64" fmla="*/ 224 w 648"/>
              <a:gd name="T65" fmla="*/ 256 h 639"/>
              <a:gd name="T66" fmla="*/ 255 w 648"/>
              <a:gd name="T67" fmla="*/ 245 h 639"/>
              <a:gd name="T68" fmla="*/ 266 w 648"/>
              <a:gd name="T69" fmla="*/ 380 h 639"/>
              <a:gd name="T70" fmla="*/ 296 w 648"/>
              <a:gd name="T71" fmla="*/ 292 h 639"/>
              <a:gd name="T72" fmla="*/ 327 w 648"/>
              <a:gd name="T73" fmla="*/ 282 h 639"/>
              <a:gd name="T74" fmla="*/ 338 w 648"/>
              <a:gd name="T75" fmla="*/ 380 h 639"/>
              <a:gd name="T76" fmla="*/ 368 w 648"/>
              <a:gd name="T77" fmla="*/ 231 h 639"/>
              <a:gd name="T78" fmla="*/ 399 w 648"/>
              <a:gd name="T79" fmla="*/ 220 h 639"/>
              <a:gd name="T80" fmla="*/ 409 w 648"/>
              <a:gd name="T81" fmla="*/ 38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8" h="639">
                <a:moveTo>
                  <a:pt x="242" y="199"/>
                </a:moveTo>
                <a:lnTo>
                  <a:pt x="170" y="280"/>
                </a:lnTo>
                <a:lnTo>
                  <a:pt x="153" y="266"/>
                </a:lnTo>
                <a:lnTo>
                  <a:pt x="226" y="183"/>
                </a:lnTo>
                <a:lnTo>
                  <a:pt x="226" y="183"/>
                </a:lnTo>
                <a:lnTo>
                  <a:pt x="240" y="167"/>
                </a:lnTo>
                <a:lnTo>
                  <a:pt x="316" y="234"/>
                </a:lnTo>
                <a:lnTo>
                  <a:pt x="366" y="177"/>
                </a:lnTo>
                <a:lnTo>
                  <a:pt x="357" y="169"/>
                </a:lnTo>
                <a:cubicBezTo>
                  <a:pt x="354" y="167"/>
                  <a:pt x="355" y="163"/>
                  <a:pt x="359" y="162"/>
                </a:cubicBezTo>
                <a:lnTo>
                  <a:pt x="373" y="158"/>
                </a:lnTo>
                <a:cubicBezTo>
                  <a:pt x="377" y="156"/>
                  <a:pt x="384" y="154"/>
                  <a:pt x="388" y="153"/>
                </a:cubicBezTo>
                <a:lnTo>
                  <a:pt x="402" y="149"/>
                </a:lnTo>
                <a:cubicBezTo>
                  <a:pt x="406" y="147"/>
                  <a:pt x="409" y="150"/>
                  <a:pt x="408" y="154"/>
                </a:cubicBezTo>
                <a:lnTo>
                  <a:pt x="405" y="167"/>
                </a:lnTo>
                <a:cubicBezTo>
                  <a:pt x="404" y="172"/>
                  <a:pt x="402" y="179"/>
                  <a:pt x="402" y="183"/>
                </a:cubicBezTo>
                <a:lnTo>
                  <a:pt x="399" y="196"/>
                </a:lnTo>
                <a:cubicBezTo>
                  <a:pt x="398" y="200"/>
                  <a:pt x="395" y="202"/>
                  <a:pt x="391" y="199"/>
                </a:cubicBezTo>
                <a:lnTo>
                  <a:pt x="383" y="192"/>
                </a:lnTo>
                <a:lnTo>
                  <a:pt x="319" y="265"/>
                </a:lnTo>
                <a:lnTo>
                  <a:pt x="319" y="265"/>
                </a:lnTo>
                <a:lnTo>
                  <a:pt x="318" y="266"/>
                </a:lnTo>
                <a:lnTo>
                  <a:pt x="242" y="199"/>
                </a:lnTo>
                <a:close/>
                <a:moveTo>
                  <a:pt x="616" y="615"/>
                </a:moveTo>
                <a:cubicBezTo>
                  <a:pt x="599" y="631"/>
                  <a:pt x="578" y="639"/>
                  <a:pt x="556" y="639"/>
                </a:cubicBezTo>
                <a:cubicBezTo>
                  <a:pt x="535" y="639"/>
                  <a:pt x="513" y="631"/>
                  <a:pt x="497" y="615"/>
                </a:cubicBezTo>
                <a:lnTo>
                  <a:pt x="396" y="516"/>
                </a:lnTo>
                <a:cubicBezTo>
                  <a:pt x="359" y="535"/>
                  <a:pt x="317" y="546"/>
                  <a:pt x="272" y="546"/>
                </a:cubicBezTo>
                <a:cubicBezTo>
                  <a:pt x="122" y="546"/>
                  <a:pt x="0" y="424"/>
                  <a:pt x="0" y="273"/>
                </a:cubicBezTo>
                <a:cubicBezTo>
                  <a:pt x="0" y="123"/>
                  <a:pt x="122" y="0"/>
                  <a:pt x="272" y="0"/>
                </a:cubicBezTo>
                <a:cubicBezTo>
                  <a:pt x="423" y="0"/>
                  <a:pt x="545" y="123"/>
                  <a:pt x="545" y="273"/>
                </a:cubicBezTo>
                <a:cubicBezTo>
                  <a:pt x="545" y="318"/>
                  <a:pt x="534" y="360"/>
                  <a:pt x="515" y="397"/>
                </a:cubicBezTo>
                <a:lnTo>
                  <a:pt x="616" y="496"/>
                </a:lnTo>
                <a:cubicBezTo>
                  <a:pt x="648" y="529"/>
                  <a:pt x="648" y="582"/>
                  <a:pt x="616" y="615"/>
                </a:cubicBezTo>
                <a:close/>
                <a:moveTo>
                  <a:pt x="272" y="511"/>
                </a:moveTo>
                <a:lnTo>
                  <a:pt x="272" y="511"/>
                </a:lnTo>
                <a:cubicBezTo>
                  <a:pt x="404" y="511"/>
                  <a:pt x="510" y="405"/>
                  <a:pt x="510" y="273"/>
                </a:cubicBezTo>
                <a:cubicBezTo>
                  <a:pt x="510" y="142"/>
                  <a:pt x="404" y="35"/>
                  <a:pt x="272" y="35"/>
                </a:cubicBezTo>
                <a:cubicBezTo>
                  <a:pt x="141" y="35"/>
                  <a:pt x="35" y="142"/>
                  <a:pt x="35" y="273"/>
                </a:cubicBezTo>
                <a:cubicBezTo>
                  <a:pt x="35" y="405"/>
                  <a:pt x="141" y="511"/>
                  <a:pt x="272" y="511"/>
                </a:cubicBezTo>
                <a:close/>
                <a:moveTo>
                  <a:pt x="434" y="380"/>
                </a:moveTo>
                <a:cubicBezTo>
                  <a:pt x="440" y="380"/>
                  <a:pt x="445" y="385"/>
                  <a:pt x="445" y="391"/>
                </a:cubicBezTo>
                <a:cubicBezTo>
                  <a:pt x="445" y="397"/>
                  <a:pt x="440" y="401"/>
                  <a:pt x="434" y="401"/>
                </a:cubicBezTo>
                <a:lnTo>
                  <a:pt x="409" y="401"/>
                </a:lnTo>
                <a:lnTo>
                  <a:pt x="368" y="401"/>
                </a:lnTo>
                <a:lnTo>
                  <a:pt x="338" y="401"/>
                </a:lnTo>
                <a:lnTo>
                  <a:pt x="296" y="401"/>
                </a:lnTo>
                <a:lnTo>
                  <a:pt x="266" y="401"/>
                </a:lnTo>
                <a:lnTo>
                  <a:pt x="224" y="401"/>
                </a:lnTo>
                <a:lnTo>
                  <a:pt x="194" y="401"/>
                </a:lnTo>
                <a:lnTo>
                  <a:pt x="152" y="401"/>
                </a:lnTo>
                <a:lnTo>
                  <a:pt x="111" y="401"/>
                </a:lnTo>
                <a:lnTo>
                  <a:pt x="111" y="401"/>
                </a:lnTo>
                <a:cubicBezTo>
                  <a:pt x="105" y="401"/>
                  <a:pt x="100" y="397"/>
                  <a:pt x="100" y="391"/>
                </a:cubicBezTo>
                <a:lnTo>
                  <a:pt x="100" y="155"/>
                </a:lnTo>
                <a:cubicBezTo>
                  <a:pt x="100" y="150"/>
                  <a:pt x="105" y="145"/>
                  <a:pt x="111" y="145"/>
                </a:cubicBezTo>
                <a:cubicBezTo>
                  <a:pt x="117" y="145"/>
                  <a:pt x="121" y="150"/>
                  <a:pt x="121" y="155"/>
                </a:cubicBezTo>
                <a:lnTo>
                  <a:pt x="122" y="380"/>
                </a:lnTo>
                <a:lnTo>
                  <a:pt x="152" y="380"/>
                </a:lnTo>
                <a:lnTo>
                  <a:pt x="152" y="331"/>
                </a:lnTo>
                <a:cubicBezTo>
                  <a:pt x="152" y="325"/>
                  <a:pt x="157" y="320"/>
                  <a:pt x="163" y="320"/>
                </a:cubicBezTo>
                <a:lnTo>
                  <a:pt x="183" y="320"/>
                </a:lnTo>
                <a:cubicBezTo>
                  <a:pt x="189" y="320"/>
                  <a:pt x="194" y="325"/>
                  <a:pt x="194" y="331"/>
                </a:cubicBezTo>
                <a:lnTo>
                  <a:pt x="194" y="380"/>
                </a:lnTo>
                <a:lnTo>
                  <a:pt x="224" y="380"/>
                </a:lnTo>
                <a:lnTo>
                  <a:pt x="224" y="256"/>
                </a:lnTo>
                <a:cubicBezTo>
                  <a:pt x="224" y="250"/>
                  <a:pt x="229" y="245"/>
                  <a:pt x="235" y="245"/>
                </a:cubicBezTo>
                <a:lnTo>
                  <a:pt x="255" y="245"/>
                </a:lnTo>
                <a:cubicBezTo>
                  <a:pt x="261" y="245"/>
                  <a:pt x="266" y="250"/>
                  <a:pt x="266" y="256"/>
                </a:cubicBezTo>
                <a:lnTo>
                  <a:pt x="266" y="380"/>
                </a:lnTo>
                <a:lnTo>
                  <a:pt x="296" y="380"/>
                </a:lnTo>
                <a:lnTo>
                  <a:pt x="296" y="292"/>
                </a:lnTo>
                <a:cubicBezTo>
                  <a:pt x="296" y="286"/>
                  <a:pt x="300" y="282"/>
                  <a:pt x="307" y="282"/>
                </a:cubicBezTo>
                <a:lnTo>
                  <a:pt x="327" y="282"/>
                </a:lnTo>
                <a:cubicBezTo>
                  <a:pt x="333" y="282"/>
                  <a:pt x="338" y="286"/>
                  <a:pt x="338" y="292"/>
                </a:cubicBezTo>
                <a:lnTo>
                  <a:pt x="338" y="380"/>
                </a:lnTo>
                <a:lnTo>
                  <a:pt x="368" y="380"/>
                </a:lnTo>
                <a:lnTo>
                  <a:pt x="368" y="231"/>
                </a:lnTo>
                <a:cubicBezTo>
                  <a:pt x="368" y="225"/>
                  <a:pt x="372" y="220"/>
                  <a:pt x="378" y="220"/>
                </a:cubicBezTo>
                <a:lnTo>
                  <a:pt x="399" y="220"/>
                </a:lnTo>
                <a:cubicBezTo>
                  <a:pt x="405" y="220"/>
                  <a:pt x="409" y="225"/>
                  <a:pt x="409" y="231"/>
                </a:cubicBezTo>
                <a:lnTo>
                  <a:pt x="409" y="380"/>
                </a:lnTo>
                <a:lnTo>
                  <a:pt x="434" y="3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3" name="图标"/>
          <p:cNvSpPr>
            <a:spLocks noChangeAspect="1" noEditPoints="1"/>
          </p:cNvSpPr>
          <p:nvPr/>
        </p:nvSpPr>
        <p:spPr bwMode="auto">
          <a:xfrm>
            <a:off x="3799835" y="2022509"/>
            <a:ext cx="288155" cy="226431"/>
          </a:xfrm>
          <a:custGeom>
            <a:avLst/>
            <a:gdLst>
              <a:gd name="T0" fmla="*/ 282 w 766"/>
              <a:gd name="T1" fmla="*/ 304 h 600"/>
              <a:gd name="T2" fmla="*/ 391 w 766"/>
              <a:gd name="T3" fmla="*/ 248 h 600"/>
              <a:gd name="T4" fmla="*/ 596 w 766"/>
              <a:gd name="T5" fmla="*/ 213 h 600"/>
              <a:gd name="T6" fmla="*/ 652 w 766"/>
              <a:gd name="T7" fmla="*/ 129 h 600"/>
              <a:gd name="T8" fmla="*/ 570 w 766"/>
              <a:gd name="T9" fmla="*/ 186 h 600"/>
              <a:gd name="T10" fmla="*/ 391 w 766"/>
              <a:gd name="T11" fmla="*/ 195 h 600"/>
              <a:gd name="T12" fmla="*/ 766 w 766"/>
              <a:gd name="T13" fmla="*/ 80 h 600"/>
              <a:gd name="T14" fmla="*/ 465 w 766"/>
              <a:gd name="T15" fmla="*/ 32 h 600"/>
              <a:gd name="T16" fmla="*/ 437 w 766"/>
              <a:gd name="T17" fmla="*/ 0 h 600"/>
              <a:gd name="T18" fmla="*/ 154 w 766"/>
              <a:gd name="T19" fmla="*/ 32 h 600"/>
              <a:gd name="T20" fmla="*/ 175 w 766"/>
              <a:gd name="T21" fmla="*/ 80 h 600"/>
              <a:gd name="T22" fmla="*/ 216 w 766"/>
              <a:gd name="T23" fmla="*/ 135 h 600"/>
              <a:gd name="T24" fmla="*/ 706 w 766"/>
              <a:gd name="T25" fmla="*/ 80 h 600"/>
              <a:gd name="T26" fmla="*/ 355 w 766"/>
              <a:gd name="T27" fmla="*/ 394 h 600"/>
              <a:gd name="T28" fmla="*/ 706 w 766"/>
              <a:gd name="T29" fmla="*/ 410 h 600"/>
              <a:gd name="T30" fmla="*/ 361 w 766"/>
              <a:gd name="T31" fmla="*/ 427 h 600"/>
              <a:gd name="T32" fmla="*/ 362 w 766"/>
              <a:gd name="T33" fmla="*/ 478 h 600"/>
              <a:gd name="T34" fmla="*/ 437 w 766"/>
              <a:gd name="T35" fmla="*/ 595 h 600"/>
              <a:gd name="T36" fmla="*/ 465 w 766"/>
              <a:gd name="T37" fmla="*/ 478 h 600"/>
              <a:gd name="T38" fmla="*/ 603 w 766"/>
              <a:gd name="T39" fmla="*/ 592 h 600"/>
              <a:gd name="T40" fmla="*/ 591 w 766"/>
              <a:gd name="T41" fmla="*/ 478 h 600"/>
              <a:gd name="T42" fmla="*/ 766 w 766"/>
              <a:gd name="T43" fmla="*/ 427 h 600"/>
              <a:gd name="T44" fmla="*/ 747 w 766"/>
              <a:gd name="T45" fmla="*/ 80 h 600"/>
              <a:gd name="T46" fmla="*/ 161 w 766"/>
              <a:gd name="T47" fmla="*/ 310 h 600"/>
              <a:gd name="T48" fmla="*/ 235 w 766"/>
              <a:gd name="T49" fmla="*/ 236 h 600"/>
              <a:gd name="T50" fmla="*/ 86 w 766"/>
              <a:gd name="T51" fmla="*/ 236 h 600"/>
              <a:gd name="T52" fmla="*/ 208 w 766"/>
              <a:gd name="T53" fmla="*/ 325 h 600"/>
              <a:gd name="T54" fmla="*/ 181 w 766"/>
              <a:gd name="T55" fmla="*/ 325 h 600"/>
              <a:gd name="T56" fmla="*/ 188 w 766"/>
              <a:gd name="T57" fmla="*/ 339 h 600"/>
              <a:gd name="T58" fmla="*/ 196 w 766"/>
              <a:gd name="T59" fmla="*/ 510 h 600"/>
              <a:gd name="T60" fmla="*/ 129 w 766"/>
              <a:gd name="T61" fmla="*/ 510 h 600"/>
              <a:gd name="T62" fmla="*/ 137 w 766"/>
              <a:gd name="T63" fmla="*/ 339 h 600"/>
              <a:gd name="T64" fmla="*/ 145 w 766"/>
              <a:gd name="T65" fmla="*/ 325 h 600"/>
              <a:gd name="T66" fmla="*/ 0 w 766"/>
              <a:gd name="T67" fmla="*/ 438 h 600"/>
              <a:gd name="T68" fmla="*/ 66 w 766"/>
              <a:gd name="T69" fmla="*/ 600 h 600"/>
              <a:gd name="T70" fmla="*/ 89 w 766"/>
              <a:gd name="T71" fmla="*/ 432 h 600"/>
              <a:gd name="T72" fmla="*/ 230 w 766"/>
              <a:gd name="T73" fmla="*/ 600 h 600"/>
              <a:gd name="T74" fmla="*/ 253 w 766"/>
              <a:gd name="T75" fmla="*/ 432 h 600"/>
              <a:gd name="T76" fmla="*/ 321 w 766"/>
              <a:gd name="T77" fmla="*/ 600 h 600"/>
              <a:gd name="T78" fmla="*/ 208 w 766"/>
              <a:gd name="T79" fmla="*/ 325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6" h="600">
                <a:moveTo>
                  <a:pt x="391" y="195"/>
                </a:moveTo>
                <a:lnTo>
                  <a:pt x="282" y="304"/>
                </a:lnTo>
                <a:cubicBezTo>
                  <a:pt x="293" y="310"/>
                  <a:pt x="303" y="317"/>
                  <a:pt x="312" y="326"/>
                </a:cubicBezTo>
                <a:lnTo>
                  <a:pt x="391" y="248"/>
                </a:lnTo>
                <a:lnTo>
                  <a:pt x="476" y="333"/>
                </a:lnTo>
                <a:lnTo>
                  <a:pt x="596" y="213"/>
                </a:lnTo>
                <a:lnTo>
                  <a:pt x="614" y="259"/>
                </a:lnTo>
                <a:lnTo>
                  <a:pt x="652" y="129"/>
                </a:lnTo>
                <a:lnTo>
                  <a:pt x="522" y="167"/>
                </a:lnTo>
                <a:lnTo>
                  <a:pt x="570" y="186"/>
                </a:lnTo>
                <a:lnTo>
                  <a:pt x="476" y="280"/>
                </a:lnTo>
                <a:lnTo>
                  <a:pt x="391" y="195"/>
                </a:lnTo>
                <a:close/>
                <a:moveTo>
                  <a:pt x="766" y="80"/>
                </a:moveTo>
                <a:lnTo>
                  <a:pt x="766" y="80"/>
                </a:lnTo>
                <a:lnTo>
                  <a:pt x="766" y="32"/>
                </a:lnTo>
                <a:lnTo>
                  <a:pt x="465" y="32"/>
                </a:lnTo>
                <a:lnTo>
                  <a:pt x="465" y="0"/>
                </a:lnTo>
                <a:lnTo>
                  <a:pt x="437" y="0"/>
                </a:lnTo>
                <a:lnTo>
                  <a:pt x="437" y="32"/>
                </a:lnTo>
                <a:lnTo>
                  <a:pt x="154" y="32"/>
                </a:lnTo>
                <a:lnTo>
                  <a:pt x="154" y="80"/>
                </a:lnTo>
                <a:lnTo>
                  <a:pt x="175" y="80"/>
                </a:lnTo>
                <a:lnTo>
                  <a:pt x="175" y="122"/>
                </a:lnTo>
                <a:cubicBezTo>
                  <a:pt x="190" y="124"/>
                  <a:pt x="203" y="128"/>
                  <a:pt x="216" y="135"/>
                </a:cubicBezTo>
                <a:lnTo>
                  <a:pt x="216" y="80"/>
                </a:lnTo>
                <a:lnTo>
                  <a:pt x="706" y="80"/>
                </a:lnTo>
                <a:lnTo>
                  <a:pt x="706" y="394"/>
                </a:lnTo>
                <a:lnTo>
                  <a:pt x="355" y="394"/>
                </a:lnTo>
                <a:cubicBezTo>
                  <a:pt x="356" y="399"/>
                  <a:pt x="358" y="404"/>
                  <a:pt x="359" y="410"/>
                </a:cubicBezTo>
                <a:lnTo>
                  <a:pt x="706" y="410"/>
                </a:lnTo>
                <a:lnTo>
                  <a:pt x="706" y="427"/>
                </a:lnTo>
                <a:lnTo>
                  <a:pt x="361" y="427"/>
                </a:lnTo>
                <a:cubicBezTo>
                  <a:pt x="361" y="430"/>
                  <a:pt x="362" y="434"/>
                  <a:pt x="362" y="438"/>
                </a:cubicBezTo>
                <a:lnTo>
                  <a:pt x="362" y="478"/>
                </a:lnTo>
                <a:lnTo>
                  <a:pt x="437" y="478"/>
                </a:lnTo>
                <a:lnTo>
                  <a:pt x="437" y="595"/>
                </a:lnTo>
                <a:lnTo>
                  <a:pt x="465" y="595"/>
                </a:lnTo>
                <a:lnTo>
                  <a:pt x="465" y="478"/>
                </a:lnTo>
                <a:lnTo>
                  <a:pt x="560" y="478"/>
                </a:lnTo>
                <a:lnTo>
                  <a:pt x="603" y="592"/>
                </a:lnTo>
                <a:lnTo>
                  <a:pt x="631" y="585"/>
                </a:lnTo>
                <a:lnTo>
                  <a:pt x="591" y="478"/>
                </a:lnTo>
                <a:lnTo>
                  <a:pt x="766" y="478"/>
                </a:lnTo>
                <a:lnTo>
                  <a:pt x="766" y="427"/>
                </a:lnTo>
                <a:lnTo>
                  <a:pt x="747" y="427"/>
                </a:lnTo>
                <a:lnTo>
                  <a:pt x="747" y="80"/>
                </a:lnTo>
                <a:lnTo>
                  <a:pt x="766" y="80"/>
                </a:lnTo>
                <a:close/>
                <a:moveTo>
                  <a:pt x="161" y="310"/>
                </a:moveTo>
                <a:lnTo>
                  <a:pt x="161" y="310"/>
                </a:lnTo>
                <a:cubicBezTo>
                  <a:pt x="202" y="310"/>
                  <a:pt x="235" y="277"/>
                  <a:pt x="235" y="236"/>
                </a:cubicBezTo>
                <a:cubicBezTo>
                  <a:pt x="235" y="194"/>
                  <a:pt x="202" y="161"/>
                  <a:pt x="161" y="161"/>
                </a:cubicBezTo>
                <a:cubicBezTo>
                  <a:pt x="119" y="161"/>
                  <a:pt x="86" y="194"/>
                  <a:pt x="86" y="236"/>
                </a:cubicBezTo>
                <a:cubicBezTo>
                  <a:pt x="86" y="277"/>
                  <a:pt x="119" y="310"/>
                  <a:pt x="161" y="310"/>
                </a:cubicBezTo>
                <a:close/>
                <a:moveTo>
                  <a:pt x="208" y="325"/>
                </a:moveTo>
                <a:lnTo>
                  <a:pt x="208" y="325"/>
                </a:lnTo>
                <a:lnTo>
                  <a:pt x="181" y="325"/>
                </a:lnTo>
                <a:lnTo>
                  <a:pt x="185" y="328"/>
                </a:lnTo>
                <a:cubicBezTo>
                  <a:pt x="188" y="331"/>
                  <a:pt x="190" y="336"/>
                  <a:pt x="188" y="339"/>
                </a:cubicBezTo>
                <a:lnTo>
                  <a:pt x="178" y="365"/>
                </a:lnTo>
                <a:lnTo>
                  <a:pt x="196" y="510"/>
                </a:lnTo>
                <a:lnTo>
                  <a:pt x="163" y="540"/>
                </a:lnTo>
                <a:lnTo>
                  <a:pt x="129" y="510"/>
                </a:lnTo>
                <a:lnTo>
                  <a:pt x="147" y="365"/>
                </a:lnTo>
                <a:lnTo>
                  <a:pt x="137" y="339"/>
                </a:lnTo>
                <a:cubicBezTo>
                  <a:pt x="135" y="336"/>
                  <a:pt x="137" y="331"/>
                  <a:pt x="140" y="328"/>
                </a:cubicBezTo>
                <a:lnTo>
                  <a:pt x="145" y="325"/>
                </a:lnTo>
                <a:lnTo>
                  <a:pt x="112" y="325"/>
                </a:lnTo>
                <a:cubicBezTo>
                  <a:pt x="50" y="325"/>
                  <a:pt x="0" y="376"/>
                  <a:pt x="0" y="438"/>
                </a:cubicBezTo>
                <a:lnTo>
                  <a:pt x="0" y="600"/>
                </a:lnTo>
                <a:lnTo>
                  <a:pt x="66" y="600"/>
                </a:lnTo>
                <a:lnTo>
                  <a:pt x="66" y="432"/>
                </a:lnTo>
                <a:lnTo>
                  <a:pt x="89" y="432"/>
                </a:lnTo>
                <a:lnTo>
                  <a:pt x="89" y="600"/>
                </a:lnTo>
                <a:lnTo>
                  <a:pt x="230" y="600"/>
                </a:lnTo>
                <a:lnTo>
                  <a:pt x="230" y="432"/>
                </a:lnTo>
                <a:lnTo>
                  <a:pt x="253" y="432"/>
                </a:lnTo>
                <a:lnTo>
                  <a:pt x="253" y="600"/>
                </a:lnTo>
                <a:lnTo>
                  <a:pt x="321" y="600"/>
                </a:lnTo>
                <a:lnTo>
                  <a:pt x="321" y="438"/>
                </a:lnTo>
                <a:cubicBezTo>
                  <a:pt x="321" y="376"/>
                  <a:pt x="271" y="325"/>
                  <a:pt x="208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4" name="图标"/>
          <p:cNvSpPr>
            <a:spLocks noChangeAspect="1" noEditPoints="1"/>
          </p:cNvSpPr>
          <p:nvPr/>
        </p:nvSpPr>
        <p:spPr bwMode="auto">
          <a:xfrm>
            <a:off x="4393347" y="2022509"/>
            <a:ext cx="288155" cy="286552"/>
          </a:xfrm>
          <a:custGeom>
            <a:avLst/>
            <a:gdLst>
              <a:gd name="T0" fmla="*/ 1998663 w 200"/>
              <a:gd name="T1" fmla="*/ 239705 h 199"/>
              <a:gd name="T2" fmla="*/ 1758823 w 200"/>
              <a:gd name="T3" fmla="*/ 0 h 199"/>
              <a:gd name="T4" fmla="*/ 239840 w 200"/>
              <a:gd name="T5" fmla="*/ 0 h 199"/>
              <a:gd name="T6" fmla="*/ 0 w 200"/>
              <a:gd name="T7" fmla="*/ 239705 h 199"/>
              <a:gd name="T8" fmla="*/ 0 w 200"/>
              <a:gd name="T9" fmla="*/ 1268436 h 199"/>
              <a:gd name="T10" fmla="*/ 9993 w 200"/>
              <a:gd name="T11" fmla="*/ 1318375 h 199"/>
              <a:gd name="T12" fmla="*/ 9993 w 200"/>
              <a:gd name="T13" fmla="*/ 1318375 h 199"/>
              <a:gd name="T14" fmla="*/ 9993 w 200"/>
              <a:gd name="T15" fmla="*/ 1318375 h 199"/>
              <a:gd name="T16" fmla="*/ 9993 w 200"/>
              <a:gd name="T17" fmla="*/ 1328363 h 199"/>
              <a:gd name="T18" fmla="*/ 9993 w 200"/>
              <a:gd name="T19" fmla="*/ 1328363 h 199"/>
              <a:gd name="T20" fmla="*/ 239840 w 200"/>
              <a:gd name="T21" fmla="*/ 1508141 h 199"/>
              <a:gd name="T22" fmla="*/ 729512 w 200"/>
              <a:gd name="T23" fmla="*/ 1508141 h 199"/>
              <a:gd name="T24" fmla="*/ 349766 w 200"/>
              <a:gd name="T25" fmla="*/ 1877685 h 199"/>
              <a:gd name="T26" fmla="*/ 349766 w 200"/>
              <a:gd name="T27" fmla="*/ 1957587 h 199"/>
              <a:gd name="T28" fmla="*/ 439706 w 200"/>
              <a:gd name="T29" fmla="*/ 1957587 h 199"/>
              <a:gd name="T30" fmla="*/ 879412 w 200"/>
              <a:gd name="T31" fmla="*/ 1518129 h 199"/>
              <a:gd name="T32" fmla="*/ 889405 w 200"/>
              <a:gd name="T33" fmla="*/ 1508141 h 199"/>
              <a:gd name="T34" fmla="*/ 939372 w 200"/>
              <a:gd name="T35" fmla="*/ 1508141 h 199"/>
              <a:gd name="T36" fmla="*/ 939372 w 200"/>
              <a:gd name="T37" fmla="*/ 1917636 h 199"/>
              <a:gd name="T38" fmla="*/ 999332 w 200"/>
              <a:gd name="T39" fmla="*/ 1977562 h 199"/>
              <a:gd name="T40" fmla="*/ 1059291 w 200"/>
              <a:gd name="T41" fmla="*/ 1917636 h 199"/>
              <a:gd name="T42" fmla="*/ 1059291 w 200"/>
              <a:gd name="T43" fmla="*/ 1508141 h 199"/>
              <a:gd name="T44" fmla="*/ 1109258 w 200"/>
              <a:gd name="T45" fmla="*/ 1508141 h 199"/>
              <a:gd name="T46" fmla="*/ 1119251 w 200"/>
              <a:gd name="T47" fmla="*/ 1518129 h 199"/>
              <a:gd name="T48" fmla="*/ 1568950 w 200"/>
              <a:gd name="T49" fmla="*/ 1957587 h 199"/>
              <a:gd name="T50" fmla="*/ 1648897 w 200"/>
              <a:gd name="T51" fmla="*/ 1957587 h 199"/>
              <a:gd name="T52" fmla="*/ 1648897 w 200"/>
              <a:gd name="T53" fmla="*/ 1877685 h 199"/>
              <a:gd name="T54" fmla="*/ 1279144 w 200"/>
              <a:gd name="T55" fmla="*/ 1508141 h 199"/>
              <a:gd name="T56" fmla="*/ 1758823 w 200"/>
              <a:gd name="T57" fmla="*/ 1508141 h 199"/>
              <a:gd name="T58" fmla="*/ 1988670 w 200"/>
              <a:gd name="T59" fmla="*/ 1328363 h 199"/>
              <a:gd name="T60" fmla="*/ 1988670 w 200"/>
              <a:gd name="T61" fmla="*/ 1328363 h 199"/>
              <a:gd name="T62" fmla="*/ 1988670 w 200"/>
              <a:gd name="T63" fmla="*/ 1318375 h 199"/>
              <a:gd name="T64" fmla="*/ 1988670 w 200"/>
              <a:gd name="T65" fmla="*/ 1318375 h 199"/>
              <a:gd name="T66" fmla="*/ 1988670 w 200"/>
              <a:gd name="T67" fmla="*/ 1318375 h 199"/>
              <a:gd name="T68" fmla="*/ 1998663 w 200"/>
              <a:gd name="T69" fmla="*/ 1268436 h 199"/>
              <a:gd name="T70" fmla="*/ 1998663 w 200"/>
              <a:gd name="T71" fmla="*/ 239705 h 199"/>
              <a:gd name="T72" fmla="*/ 79947 w 200"/>
              <a:gd name="T73" fmla="*/ 239705 h 199"/>
              <a:gd name="T74" fmla="*/ 239840 w 200"/>
              <a:gd name="T75" fmla="*/ 79902 h 199"/>
              <a:gd name="T76" fmla="*/ 1758823 w 200"/>
              <a:gd name="T77" fmla="*/ 79902 h 199"/>
              <a:gd name="T78" fmla="*/ 1918716 w 200"/>
              <a:gd name="T79" fmla="*/ 239705 h 199"/>
              <a:gd name="T80" fmla="*/ 1918716 w 200"/>
              <a:gd name="T81" fmla="*/ 1248461 h 199"/>
              <a:gd name="T82" fmla="*/ 79947 w 200"/>
              <a:gd name="T83" fmla="*/ 1248461 h 199"/>
              <a:gd name="T84" fmla="*/ 79947 w 200"/>
              <a:gd name="T85" fmla="*/ 239705 h 199"/>
              <a:gd name="T86" fmla="*/ 1688870 w 200"/>
              <a:gd name="T87" fmla="*/ 339581 h 199"/>
              <a:gd name="T88" fmla="*/ 1758823 w 200"/>
              <a:gd name="T89" fmla="*/ 429471 h 199"/>
              <a:gd name="T90" fmla="*/ 989338 w 200"/>
              <a:gd name="T91" fmla="*/ 1038720 h 199"/>
              <a:gd name="T92" fmla="*/ 699532 w 200"/>
              <a:gd name="T93" fmla="*/ 749077 h 199"/>
              <a:gd name="T94" fmla="*/ 309793 w 200"/>
              <a:gd name="T95" fmla="*/ 1038720 h 199"/>
              <a:gd name="T96" fmla="*/ 239840 w 200"/>
              <a:gd name="T97" fmla="*/ 938843 h 199"/>
              <a:gd name="T98" fmla="*/ 709525 w 200"/>
              <a:gd name="T99" fmla="*/ 589274 h 199"/>
              <a:gd name="T100" fmla="*/ 999332 w 200"/>
              <a:gd name="T101" fmla="*/ 878917 h 199"/>
              <a:gd name="T102" fmla="*/ 1688870 w 200"/>
              <a:gd name="T103" fmla="*/ 339581 h 1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00" h="199">
                <a:moveTo>
                  <a:pt x="200" y="24"/>
                </a:moveTo>
                <a:cubicBezTo>
                  <a:pt x="200" y="11"/>
                  <a:pt x="189" y="0"/>
                  <a:pt x="17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28"/>
                  <a:pt x="1" y="130"/>
                  <a:pt x="1" y="132"/>
                </a:cubicBezTo>
                <a:cubicBezTo>
                  <a:pt x="1" y="132"/>
                  <a:pt x="1" y="132"/>
                  <a:pt x="1" y="132"/>
                </a:cubicBezTo>
                <a:cubicBezTo>
                  <a:pt x="1" y="132"/>
                  <a:pt x="1" y="132"/>
                  <a:pt x="1" y="132"/>
                </a:cubicBezTo>
                <a:cubicBezTo>
                  <a:pt x="1" y="132"/>
                  <a:pt x="1" y="133"/>
                  <a:pt x="1" y="133"/>
                </a:cubicBezTo>
                <a:cubicBezTo>
                  <a:pt x="1" y="133"/>
                  <a:pt x="1" y="133"/>
                  <a:pt x="1" y="133"/>
                </a:cubicBezTo>
                <a:cubicBezTo>
                  <a:pt x="4" y="143"/>
                  <a:pt x="13" y="151"/>
                  <a:pt x="24" y="151"/>
                </a:cubicBezTo>
                <a:cubicBezTo>
                  <a:pt x="73" y="151"/>
                  <a:pt x="73" y="151"/>
                  <a:pt x="73" y="151"/>
                </a:cubicBezTo>
                <a:cubicBezTo>
                  <a:pt x="35" y="188"/>
                  <a:pt x="35" y="188"/>
                  <a:pt x="35" y="188"/>
                </a:cubicBezTo>
                <a:cubicBezTo>
                  <a:pt x="33" y="190"/>
                  <a:pt x="33" y="194"/>
                  <a:pt x="35" y="196"/>
                </a:cubicBezTo>
                <a:cubicBezTo>
                  <a:pt x="38" y="199"/>
                  <a:pt x="41" y="199"/>
                  <a:pt x="44" y="196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88" y="152"/>
                  <a:pt x="89" y="151"/>
                  <a:pt x="89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94" y="192"/>
                  <a:pt x="94" y="192"/>
                  <a:pt x="94" y="192"/>
                </a:cubicBezTo>
                <a:cubicBezTo>
                  <a:pt x="94" y="196"/>
                  <a:pt x="97" y="198"/>
                  <a:pt x="100" y="198"/>
                </a:cubicBezTo>
                <a:cubicBezTo>
                  <a:pt x="103" y="198"/>
                  <a:pt x="106" y="196"/>
                  <a:pt x="106" y="192"/>
                </a:cubicBezTo>
                <a:cubicBezTo>
                  <a:pt x="106" y="151"/>
                  <a:pt x="106" y="151"/>
                  <a:pt x="106" y="151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2" y="151"/>
                  <a:pt x="112" y="152"/>
                  <a:pt x="112" y="152"/>
                </a:cubicBezTo>
                <a:cubicBezTo>
                  <a:pt x="157" y="196"/>
                  <a:pt x="157" y="196"/>
                  <a:pt x="157" y="196"/>
                </a:cubicBezTo>
                <a:cubicBezTo>
                  <a:pt x="159" y="199"/>
                  <a:pt x="163" y="199"/>
                  <a:pt x="165" y="196"/>
                </a:cubicBezTo>
                <a:cubicBezTo>
                  <a:pt x="167" y="194"/>
                  <a:pt x="167" y="190"/>
                  <a:pt x="165" y="188"/>
                </a:cubicBezTo>
                <a:cubicBezTo>
                  <a:pt x="128" y="151"/>
                  <a:pt x="128" y="151"/>
                  <a:pt x="128" y="151"/>
                </a:cubicBezTo>
                <a:cubicBezTo>
                  <a:pt x="176" y="151"/>
                  <a:pt x="176" y="151"/>
                  <a:pt x="176" y="151"/>
                </a:cubicBezTo>
                <a:cubicBezTo>
                  <a:pt x="187" y="151"/>
                  <a:pt x="196" y="143"/>
                  <a:pt x="199" y="133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199" y="133"/>
                  <a:pt x="199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0" y="130"/>
                  <a:pt x="200" y="128"/>
                  <a:pt x="200" y="127"/>
                </a:cubicBezTo>
                <a:lnTo>
                  <a:pt x="200" y="24"/>
                </a:lnTo>
                <a:close/>
                <a:moveTo>
                  <a:pt x="8" y="24"/>
                </a:moveTo>
                <a:cubicBezTo>
                  <a:pt x="8" y="16"/>
                  <a:pt x="15" y="8"/>
                  <a:pt x="24" y="8"/>
                </a:cubicBezTo>
                <a:cubicBezTo>
                  <a:pt x="176" y="8"/>
                  <a:pt x="176" y="8"/>
                  <a:pt x="176" y="8"/>
                </a:cubicBezTo>
                <a:cubicBezTo>
                  <a:pt x="185" y="8"/>
                  <a:pt x="192" y="16"/>
                  <a:pt x="192" y="24"/>
                </a:cubicBezTo>
                <a:cubicBezTo>
                  <a:pt x="192" y="125"/>
                  <a:pt x="192" y="125"/>
                  <a:pt x="192" y="125"/>
                </a:cubicBezTo>
                <a:cubicBezTo>
                  <a:pt x="8" y="125"/>
                  <a:pt x="8" y="125"/>
                  <a:pt x="8" y="125"/>
                </a:cubicBezTo>
                <a:lnTo>
                  <a:pt x="8" y="24"/>
                </a:lnTo>
                <a:close/>
                <a:moveTo>
                  <a:pt x="169" y="34"/>
                </a:moveTo>
                <a:cubicBezTo>
                  <a:pt x="176" y="43"/>
                  <a:pt x="176" y="43"/>
                  <a:pt x="176" y="43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70" y="75"/>
                  <a:pt x="70" y="75"/>
                  <a:pt x="70" y="75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24" y="94"/>
                  <a:pt x="24" y="94"/>
                  <a:pt x="24" y="94"/>
                </a:cubicBezTo>
                <a:cubicBezTo>
                  <a:pt x="71" y="59"/>
                  <a:pt x="71" y="59"/>
                  <a:pt x="71" y="59"/>
                </a:cubicBezTo>
                <a:cubicBezTo>
                  <a:pt x="100" y="88"/>
                  <a:pt x="100" y="88"/>
                  <a:pt x="100" y="88"/>
                </a:cubicBezTo>
                <a:lnTo>
                  <a:pt x="169" y="3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5" name="图标"/>
          <p:cNvSpPr>
            <a:spLocks noChangeAspect="1" noEditPoints="1"/>
          </p:cNvSpPr>
          <p:nvPr/>
        </p:nvSpPr>
        <p:spPr bwMode="auto">
          <a:xfrm>
            <a:off x="4980242" y="2022509"/>
            <a:ext cx="394369" cy="250692"/>
          </a:xfrm>
          <a:custGeom>
            <a:avLst/>
            <a:gdLst>
              <a:gd name="T0" fmla="*/ 15304 w 562"/>
              <a:gd name="T1" fmla="*/ 55370 h 355"/>
              <a:gd name="T2" fmla="*/ 21863 w 562"/>
              <a:gd name="T3" fmla="*/ 48770 h 355"/>
              <a:gd name="T4" fmla="*/ 15669 w 562"/>
              <a:gd name="T5" fmla="*/ 39603 h 355"/>
              <a:gd name="T6" fmla="*/ 14940 w 562"/>
              <a:gd name="T7" fmla="*/ 34102 h 355"/>
              <a:gd name="T8" fmla="*/ 15669 w 562"/>
              <a:gd name="T9" fmla="*/ 33735 h 355"/>
              <a:gd name="T10" fmla="*/ 41176 w 562"/>
              <a:gd name="T11" fmla="*/ 17968 h 355"/>
              <a:gd name="T12" fmla="*/ 45913 w 562"/>
              <a:gd name="T13" fmla="*/ 33735 h 355"/>
              <a:gd name="T14" fmla="*/ 46278 w 562"/>
              <a:gd name="T15" fmla="*/ 34836 h 355"/>
              <a:gd name="T16" fmla="*/ 43727 w 562"/>
              <a:gd name="T17" fmla="*/ 42169 h 355"/>
              <a:gd name="T18" fmla="*/ 42634 w 562"/>
              <a:gd name="T19" fmla="*/ 54637 h 355"/>
              <a:gd name="T20" fmla="*/ 52837 w 562"/>
              <a:gd name="T21" fmla="*/ 55004 h 355"/>
              <a:gd name="T22" fmla="*/ 57938 w 562"/>
              <a:gd name="T23" fmla="*/ 49136 h 355"/>
              <a:gd name="T24" fmla="*/ 72150 w 562"/>
              <a:gd name="T25" fmla="*/ 41436 h 355"/>
              <a:gd name="T26" fmla="*/ 61947 w 562"/>
              <a:gd name="T27" fmla="*/ 34836 h 355"/>
              <a:gd name="T28" fmla="*/ 90005 w 562"/>
              <a:gd name="T29" fmla="*/ 9167 h 355"/>
              <a:gd name="T30" fmla="*/ 90005 w 562"/>
              <a:gd name="T31" fmla="*/ 34836 h 355"/>
              <a:gd name="T32" fmla="*/ 85996 w 562"/>
              <a:gd name="T33" fmla="*/ 46570 h 355"/>
              <a:gd name="T34" fmla="*/ 99843 w 562"/>
              <a:gd name="T35" fmla="*/ 50237 h 355"/>
              <a:gd name="T36" fmla="*/ 110775 w 562"/>
              <a:gd name="T37" fmla="*/ 37036 h 355"/>
              <a:gd name="T38" fmla="*/ 116605 w 562"/>
              <a:gd name="T39" fmla="*/ 31169 h 355"/>
              <a:gd name="T40" fmla="*/ 111139 w 562"/>
              <a:gd name="T41" fmla="*/ 23101 h 355"/>
              <a:gd name="T42" fmla="*/ 110411 w 562"/>
              <a:gd name="T43" fmla="*/ 17968 h 355"/>
              <a:gd name="T44" fmla="*/ 111139 w 562"/>
              <a:gd name="T45" fmla="*/ 17601 h 355"/>
              <a:gd name="T46" fmla="*/ 133732 w 562"/>
              <a:gd name="T47" fmla="*/ 3667 h 355"/>
              <a:gd name="T48" fmla="*/ 138104 w 562"/>
              <a:gd name="T49" fmla="*/ 17968 h 355"/>
              <a:gd name="T50" fmla="*/ 138469 w 562"/>
              <a:gd name="T51" fmla="*/ 18701 h 355"/>
              <a:gd name="T52" fmla="*/ 136282 w 562"/>
              <a:gd name="T53" fmla="*/ 25302 h 355"/>
              <a:gd name="T54" fmla="*/ 135189 w 562"/>
              <a:gd name="T55" fmla="*/ 36302 h 355"/>
              <a:gd name="T56" fmla="*/ 144663 w 562"/>
              <a:gd name="T57" fmla="*/ 36669 h 355"/>
              <a:gd name="T58" fmla="*/ 99843 w 562"/>
              <a:gd name="T59" fmla="*/ 85072 h 355"/>
              <a:gd name="T60" fmla="*/ 0 w 562"/>
              <a:gd name="T61" fmla="*/ 93139 h 355"/>
              <a:gd name="T62" fmla="*/ 3280 w 562"/>
              <a:gd name="T63" fmla="*/ 102307 h 355"/>
              <a:gd name="T64" fmla="*/ 16033 w 562"/>
              <a:gd name="T65" fmla="*/ 126141 h 355"/>
              <a:gd name="T66" fmla="*/ 95835 w 562"/>
              <a:gd name="T67" fmla="*/ 125041 h 355"/>
              <a:gd name="T68" fmla="*/ 111868 w 562"/>
              <a:gd name="T69" fmla="*/ 123208 h 355"/>
              <a:gd name="T70" fmla="*/ 189119 w 562"/>
              <a:gd name="T71" fmla="*/ 72605 h 355"/>
              <a:gd name="T72" fmla="*/ 149765 w 562"/>
              <a:gd name="T73" fmla="*/ 33735 h 355"/>
              <a:gd name="T74" fmla="*/ 100572 w 562"/>
              <a:gd name="T75" fmla="*/ 96806 h 355"/>
              <a:gd name="T76" fmla="*/ 58303 w 562"/>
              <a:gd name="T77" fmla="*/ 72238 h 355"/>
              <a:gd name="T78" fmla="*/ 3280 w 562"/>
              <a:gd name="T79" fmla="*/ 102307 h 35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62" h="355">
                <a:moveTo>
                  <a:pt x="24" y="151"/>
                </a:moveTo>
                <a:cubicBezTo>
                  <a:pt x="30" y="151"/>
                  <a:pt x="36" y="151"/>
                  <a:pt x="42" y="151"/>
                </a:cubicBezTo>
                <a:cubicBezTo>
                  <a:pt x="47" y="151"/>
                  <a:pt x="52" y="150"/>
                  <a:pt x="54" y="147"/>
                </a:cubicBezTo>
                <a:cubicBezTo>
                  <a:pt x="57" y="143"/>
                  <a:pt x="58" y="139"/>
                  <a:pt x="60" y="133"/>
                </a:cubicBezTo>
                <a:cubicBezTo>
                  <a:pt x="55" y="128"/>
                  <a:pt x="51" y="122"/>
                  <a:pt x="49" y="115"/>
                </a:cubicBezTo>
                <a:cubicBezTo>
                  <a:pt x="46" y="114"/>
                  <a:pt x="44" y="111"/>
                  <a:pt x="43" y="108"/>
                </a:cubicBezTo>
                <a:cubicBezTo>
                  <a:pt x="42" y="105"/>
                  <a:pt x="41" y="100"/>
                  <a:pt x="41" y="95"/>
                </a:cubicBezTo>
                <a:lnTo>
                  <a:pt x="41" y="93"/>
                </a:lnTo>
                <a:lnTo>
                  <a:pt x="43" y="92"/>
                </a:lnTo>
                <a:cubicBezTo>
                  <a:pt x="43" y="92"/>
                  <a:pt x="43" y="92"/>
                  <a:pt x="43" y="92"/>
                </a:cubicBezTo>
                <a:cubicBezTo>
                  <a:pt x="40" y="69"/>
                  <a:pt x="43" y="59"/>
                  <a:pt x="53" y="51"/>
                </a:cubicBezTo>
                <a:cubicBezTo>
                  <a:pt x="68" y="38"/>
                  <a:pt x="97" y="38"/>
                  <a:pt x="113" y="49"/>
                </a:cubicBezTo>
                <a:cubicBezTo>
                  <a:pt x="123" y="57"/>
                  <a:pt x="127" y="71"/>
                  <a:pt x="124" y="91"/>
                </a:cubicBezTo>
                <a:cubicBezTo>
                  <a:pt x="125" y="92"/>
                  <a:pt x="125" y="92"/>
                  <a:pt x="126" y="92"/>
                </a:cubicBezTo>
                <a:lnTo>
                  <a:pt x="127" y="93"/>
                </a:lnTo>
                <a:lnTo>
                  <a:pt x="127" y="95"/>
                </a:lnTo>
                <a:cubicBezTo>
                  <a:pt x="127" y="100"/>
                  <a:pt x="127" y="105"/>
                  <a:pt x="125" y="108"/>
                </a:cubicBezTo>
                <a:cubicBezTo>
                  <a:pt x="124" y="111"/>
                  <a:pt x="122" y="114"/>
                  <a:pt x="120" y="115"/>
                </a:cubicBezTo>
                <a:cubicBezTo>
                  <a:pt x="118" y="121"/>
                  <a:pt x="114" y="127"/>
                  <a:pt x="110" y="132"/>
                </a:cubicBezTo>
                <a:cubicBezTo>
                  <a:pt x="111" y="139"/>
                  <a:pt x="113" y="145"/>
                  <a:pt x="117" y="149"/>
                </a:cubicBezTo>
                <a:cubicBezTo>
                  <a:pt x="120" y="150"/>
                  <a:pt x="124" y="150"/>
                  <a:pt x="128" y="150"/>
                </a:cubicBezTo>
                <a:cubicBezTo>
                  <a:pt x="134" y="150"/>
                  <a:pt x="139" y="150"/>
                  <a:pt x="145" y="150"/>
                </a:cubicBezTo>
                <a:cubicBezTo>
                  <a:pt x="148" y="152"/>
                  <a:pt x="150" y="156"/>
                  <a:pt x="152" y="161"/>
                </a:cubicBezTo>
                <a:cubicBezTo>
                  <a:pt x="154" y="148"/>
                  <a:pt x="156" y="137"/>
                  <a:pt x="159" y="134"/>
                </a:cubicBezTo>
                <a:cubicBezTo>
                  <a:pt x="161" y="129"/>
                  <a:pt x="190" y="127"/>
                  <a:pt x="194" y="127"/>
                </a:cubicBezTo>
                <a:cubicBezTo>
                  <a:pt x="196" y="122"/>
                  <a:pt x="197" y="118"/>
                  <a:pt x="198" y="113"/>
                </a:cubicBezTo>
                <a:cubicBezTo>
                  <a:pt x="191" y="109"/>
                  <a:pt x="187" y="102"/>
                  <a:pt x="184" y="95"/>
                </a:cubicBezTo>
                <a:cubicBezTo>
                  <a:pt x="181" y="95"/>
                  <a:pt x="173" y="95"/>
                  <a:pt x="170" y="95"/>
                </a:cubicBezTo>
                <a:cubicBezTo>
                  <a:pt x="166" y="70"/>
                  <a:pt x="171" y="35"/>
                  <a:pt x="181" y="27"/>
                </a:cubicBezTo>
                <a:cubicBezTo>
                  <a:pt x="196" y="15"/>
                  <a:pt x="232" y="14"/>
                  <a:pt x="247" y="25"/>
                </a:cubicBezTo>
                <a:cubicBezTo>
                  <a:pt x="258" y="33"/>
                  <a:pt x="265" y="72"/>
                  <a:pt x="261" y="94"/>
                </a:cubicBezTo>
                <a:cubicBezTo>
                  <a:pt x="259" y="95"/>
                  <a:pt x="249" y="94"/>
                  <a:pt x="247" y="95"/>
                </a:cubicBezTo>
                <a:cubicBezTo>
                  <a:pt x="243" y="102"/>
                  <a:pt x="238" y="108"/>
                  <a:pt x="231" y="113"/>
                </a:cubicBezTo>
                <a:cubicBezTo>
                  <a:pt x="233" y="120"/>
                  <a:pt x="234" y="123"/>
                  <a:pt x="236" y="127"/>
                </a:cubicBezTo>
                <a:cubicBezTo>
                  <a:pt x="240" y="127"/>
                  <a:pt x="269" y="129"/>
                  <a:pt x="271" y="134"/>
                </a:cubicBezTo>
                <a:cubicBezTo>
                  <a:pt x="272" y="134"/>
                  <a:pt x="273" y="136"/>
                  <a:pt x="274" y="137"/>
                </a:cubicBezTo>
                <a:cubicBezTo>
                  <a:pt x="277" y="121"/>
                  <a:pt x="281" y="107"/>
                  <a:pt x="287" y="101"/>
                </a:cubicBezTo>
                <a:cubicBezTo>
                  <a:pt x="293" y="101"/>
                  <a:pt x="299" y="101"/>
                  <a:pt x="304" y="101"/>
                </a:cubicBezTo>
                <a:cubicBezTo>
                  <a:pt x="309" y="102"/>
                  <a:pt x="312" y="101"/>
                  <a:pt x="315" y="97"/>
                </a:cubicBezTo>
                <a:cubicBezTo>
                  <a:pt x="317" y="94"/>
                  <a:pt x="319" y="90"/>
                  <a:pt x="320" y="85"/>
                </a:cubicBezTo>
                <a:cubicBezTo>
                  <a:pt x="315" y="81"/>
                  <a:pt x="312" y="75"/>
                  <a:pt x="310" y="69"/>
                </a:cubicBezTo>
                <a:cubicBezTo>
                  <a:pt x="308" y="68"/>
                  <a:pt x="306" y="66"/>
                  <a:pt x="305" y="63"/>
                </a:cubicBezTo>
                <a:cubicBezTo>
                  <a:pt x="304" y="60"/>
                  <a:pt x="303" y="56"/>
                  <a:pt x="303" y="51"/>
                </a:cubicBezTo>
                <a:lnTo>
                  <a:pt x="303" y="49"/>
                </a:lnTo>
                <a:lnTo>
                  <a:pt x="304" y="49"/>
                </a:lnTo>
                <a:cubicBezTo>
                  <a:pt x="305" y="48"/>
                  <a:pt x="305" y="48"/>
                  <a:pt x="305" y="48"/>
                </a:cubicBezTo>
                <a:cubicBezTo>
                  <a:pt x="302" y="28"/>
                  <a:pt x="305" y="18"/>
                  <a:pt x="313" y="11"/>
                </a:cubicBezTo>
                <a:cubicBezTo>
                  <a:pt x="327" y="0"/>
                  <a:pt x="353" y="0"/>
                  <a:pt x="367" y="10"/>
                </a:cubicBezTo>
                <a:cubicBezTo>
                  <a:pt x="377" y="17"/>
                  <a:pt x="380" y="29"/>
                  <a:pt x="378" y="48"/>
                </a:cubicBezTo>
                <a:cubicBezTo>
                  <a:pt x="378" y="48"/>
                  <a:pt x="379" y="48"/>
                  <a:pt x="379" y="49"/>
                </a:cubicBezTo>
                <a:lnTo>
                  <a:pt x="380" y="49"/>
                </a:lnTo>
                <a:lnTo>
                  <a:pt x="380" y="51"/>
                </a:lnTo>
                <a:cubicBezTo>
                  <a:pt x="381" y="56"/>
                  <a:pt x="380" y="60"/>
                  <a:pt x="379" y="63"/>
                </a:cubicBezTo>
                <a:cubicBezTo>
                  <a:pt x="378" y="66"/>
                  <a:pt x="376" y="68"/>
                  <a:pt x="374" y="69"/>
                </a:cubicBezTo>
                <a:cubicBezTo>
                  <a:pt x="372" y="75"/>
                  <a:pt x="369" y="80"/>
                  <a:pt x="365" y="84"/>
                </a:cubicBezTo>
                <a:cubicBezTo>
                  <a:pt x="366" y="91"/>
                  <a:pt x="368" y="96"/>
                  <a:pt x="371" y="99"/>
                </a:cubicBezTo>
                <a:cubicBezTo>
                  <a:pt x="374" y="100"/>
                  <a:pt x="377" y="101"/>
                  <a:pt x="381" y="101"/>
                </a:cubicBezTo>
                <a:cubicBezTo>
                  <a:pt x="386" y="100"/>
                  <a:pt x="391" y="100"/>
                  <a:pt x="397" y="100"/>
                </a:cubicBezTo>
                <a:cubicBezTo>
                  <a:pt x="399" y="103"/>
                  <a:pt x="402" y="108"/>
                  <a:pt x="404" y="115"/>
                </a:cubicBezTo>
                <a:lnTo>
                  <a:pt x="274" y="232"/>
                </a:lnTo>
                <a:lnTo>
                  <a:pt x="161" y="166"/>
                </a:lnTo>
                <a:lnTo>
                  <a:pt x="0" y="254"/>
                </a:lnTo>
                <a:cubicBezTo>
                  <a:pt x="1" y="229"/>
                  <a:pt x="5" y="167"/>
                  <a:pt x="24" y="151"/>
                </a:cubicBezTo>
                <a:close/>
                <a:moveTo>
                  <a:pt x="9" y="279"/>
                </a:moveTo>
                <a:lnTo>
                  <a:pt x="9" y="279"/>
                </a:lnTo>
                <a:lnTo>
                  <a:pt x="44" y="344"/>
                </a:lnTo>
                <a:lnTo>
                  <a:pt x="159" y="281"/>
                </a:lnTo>
                <a:lnTo>
                  <a:pt x="263" y="341"/>
                </a:lnTo>
                <a:lnTo>
                  <a:pt x="287" y="355"/>
                </a:lnTo>
                <a:lnTo>
                  <a:pt x="307" y="336"/>
                </a:lnTo>
                <a:lnTo>
                  <a:pt x="491" y="170"/>
                </a:lnTo>
                <a:lnTo>
                  <a:pt x="519" y="198"/>
                </a:lnTo>
                <a:lnTo>
                  <a:pt x="562" y="51"/>
                </a:lnTo>
                <a:lnTo>
                  <a:pt x="411" y="92"/>
                </a:lnTo>
                <a:lnTo>
                  <a:pt x="438" y="119"/>
                </a:lnTo>
                <a:lnTo>
                  <a:pt x="276" y="264"/>
                </a:lnTo>
                <a:lnTo>
                  <a:pt x="178" y="207"/>
                </a:lnTo>
                <a:lnTo>
                  <a:pt x="160" y="197"/>
                </a:lnTo>
                <a:lnTo>
                  <a:pt x="142" y="206"/>
                </a:lnTo>
                <a:lnTo>
                  <a:pt x="9" y="2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6" name="图标"/>
          <p:cNvSpPr>
            <a:spLocks noChangeAspect="1"/>
          </p:cNvSpPr>
          <p:nvPr/>
        </p:nvSpPr>
        <p:spPr bwMode="auto">
          <a:xfrm>
            <a:off x="5675562" y="2022509"/>
            <a:ext cx="288155" cy="283937"/>
          </a:xfrm>
          <a:custGeom>
            <a:avLst/>
            <a:gdLst>
              <a:gd name="connsiteX0" fmla="*/ 33867 w 433917"/>
              <a:gd name="connsiteY0" fmla="*/ 369994 h 427567"/>
              <a:gd name="connsiteX1" fmla="*/ 40218 w 433917"/>
              <a:gd name="connsiteY1" fmla="*/ 378884 h 427567"/>
              <a:gd name="connsiteX2" fmla="*/ 33867 w 433917"/>
              <a:gd name="connsiteY2" fmla="*/ 369994 h 427567"/>
              <a:gd name="connsiteX3" fmla="*/ 276607 w 433917"/>
              <a:gd name="connsiteY3" fmla="*/ 357716 h 427567"/>
              <a:gd name="connsiteX4" fmla="*/ 405850 w 433917"/>
              <a:gd name="connsiteY4" fmla="*/ 357716 h 427567"/>
              <a:gd name="connsiteX5" fmla="*/ 414867 w 433917"/>
              <a:gd name="connsiteY5" fmla="*/ 369358 h 427567"/>
              <a:gd name="connsiteX6" fmla="*/ 405850 w 433917"/>
              <a:gd name="connsiteY6" fmla="*/ 380999 h 427567"/>
              <a:gd name="connsiteX7" fmla="*/ 264584 w 433917"/>
              <a:gd name="connsiteY7" fmla="*/ 380999 h 427567"/>
              <a:gd name="connsiteX8" fmla="*/ 270596 w 433917"/>
              <a:gd name="connsiteY8" fmla="*/ 372268 h 427567"/>
              <a:gd name="connsiteX9" fmla="*/ 276607 w 433917"/>
              <a:gd name="connsiteY9" fmla="*/ 357716 h 427567"/>
              <a:gd name="connsiteX10" fmla="*/ 84970 w 433917"/>
              <a:gd name="connsiteY10" fmla="*/ 357716 h 427567"/>
              <a:gd name="connsiteX11" fmla="*/ 214994 w 433917"/>
              <a:gd name="connsiteY11" fmla="*/ 357716 h 427567"/>
              <a:gd name="connsiteX12" fmla="*/ 239184 w 433917"/>
              <a:gd name="connsiteY12" fmla="*/ 378089 h 427567"/>
              <a:gd name="connsiteX13" fmla="*/ 239184 w 433917"/>
              <a:gd name="connsiteY13" fmla="*/ 380999 h 427567"/>
              <a:gd name="connsiteX14" fmla="*/ 69851 w 433917"/>
              <a:gd name="connsiteY14" fmla="*/ 380999 h 427567"/>
              <a:gd name="connsiteX15" fmla="*/ 72875 w 433917"/>
              <a:gd name="connsiteY15" fmla="*/ 378089 h 427567"/>
              <a:gd name="connsiteX16" fmla="*/ 84970 w 433917"/>
              <a:gd name="connsiteY16" fmla="*/ 357716 h 427567"/>
              <a:gd name="connsiteX17" fmla="*/ 239184 w 433917"/>
              <a:gd name="connsiteY17" fmla="*/ 323850 h 427567"/>
              <a:gd name="connsiteX18" fmla="*/ 249767 w 433917"/>
              <a:gd name="connsiteY18" fmla="*/ 323850 h 427567"/>
              <a:gd name="connsiteX19" fmla="*/ 247651 w 433917"/>
              <a:gd name="connsiteY19" fmla="*/ 334433 h 427567"/>
              <a:gd name="connsiteX20" fmla="*/ 312599 w 433917"/>
              <a:gd name="connsiteY20" fmla="*/ 294217 h 427567"/>
              <a:gd name="connsiteX21" fmla="*/ 405844 w 433917"/>
              <a:gd name="connsiteY21" fmla="*/ 294217 h 427567"/>
              <a:gd name="connsiteX22" fmla="*/ 414867 w 433917"/>
              <a:gd name="connsiteY22" fmla="*/ 303289 h 427567"/>
              <a:gd name="connsiteX23" fmla="*/ 405844 w 433917"/>
              <a:gd name="connsiteY23" fmla="*/ 315384 h 427567"/>
              <a:gd name="connsiteX24" fmla="*/ 300567 w 433917"/>
              <a:gd name="connsiteY24" fmla="*/ 315384 h 427567"/>
              <a:gd name="connsiteX25" fmla="*/ 312599 w 433917"/>
              <a:gd name="connsiteY25" fmla="*/ 294217 h 427567"/>
              <a:gd name="connsiteX26" fmla="*/ 198966 w 433917"/>
              <a:gd name="connsiteY26" fmla="*/ 294217 h 427567"/>
              <a:gd name="connsiteX27" fmla="*/ 268817 w 433917"/>
              <a:gd name="connsiteY27" fmla="*/ 294217 h 427567"/>
              <a:gd name="connsiteX28" fmla="*/ 256117 w 433917"/>
              <a:gd name="connsiteY28" fmla="*/ 315384 h 427567"/>
              <a:gd name="connsiteX29" fmla="*/ 226483 w 433917"/>
              <a:gd name="connsiteY29" fmla="*/ 315384 h 427567"/>
              <a:gd name="connsiteX30" fmla="*/ 129117 w 433917"/>
              <a:gd name="connsiteY30" fmla="*/ 294217 h 427567"/>
              <a:gd name="connsiteX31" fmla="*/ 139701 w 433917"/>
              <a:gd name="connsiteY31" fmla="*/ 294217 h 427567"/>
              <a:gd name="connsiteX32" fmla="*/ 162984 w 433917"/>
              <a:gd name="connsiteY32" fmla="*/ 315384 h 427567"/>
              <a:gd name="connsiteX33" fmla="*/ 114300 w 433917"/>
              <a:gd name="connsiteY33" fmla="*/ 315384 h 427567"/>
              <a:gd name="connsiteX34" fmla="*/ 42756 w 433917"/>
              <a:gd name="connsiteY34" fmla="*/ 294217 h 427567"/>
              <a:gd name="connsiteX35" fmla="*/ 78317 w 433917"/>
              <a:gd name="connsiteY35" fmla="*/ 294217 h 427567"/>
              <a:gd name="connsiteX36" fmla="*/ 66464 w 433917"/>
              <a:gd name="connsiteY36" fmla="*/ 315384 h 427567"/>
              <a:gd name="connsiteX37" fmla="*/ 42756 w 433917"/>
              <a:gd name="connsiteY37" fmla="*/ 315384 h 427567"/>
              <a:gd name="connsiteX38" fmla="*/ 33866 w 433917"/>
              <a:gd name="connsiteY38" fmla="*/ 303289 h 427567"/>
              <a:gd name="connsiteX39" fmla="*/ 42756 w 433917"/>
              <a:gd name="connsiteY39" fmla="*/ 294217 h 427567"/>
              <a:gd name="connsiteX40" fmla="*/ 345588 w 433917"/>
              <a:gd name="connsiteY40" fmla="*/ 228600 h 427567"/>
              <a:gd name="connsiteX41" fmla="*/ 405831 w 433917"/>
              <a:gd name="connsiteY41" fmla="*/ 228600 h 427567"/>
              <a:gd name="connsiteX42" fmla="*/ 414867 w 433917"/>
              <a:gd name="connsiteY42" fmla="*/ 237672 h 427567"/>
              <a:gd name="connsiteX43" fmla="*/ 405831 w 433917"/>
              <a:gd name="connsiteY43" fmla="*/ 249767 h 427567"/>
              <a:gd name="connsiteX44" fmla="*/ 336551 w 433917"/>
              <a:gd name="connsiteY44" fmla="*/ 249767 h 427567"/>
              <a:gd name="connsiteX45" fmla="*/ 345588 w 433917"/>
              <a:gd name="connsiteY45" fmla="*/ 228600 h 427567"/>
              <a:gd name="connsiteX46" fmla="*/ 42857 w 433917"/>
              <a:gd name="connsiteY46" fmla="*/ 228600 h 427567"/>
              <a:gd name="connsiteX47" fmla="*/ 300567 w 433917"/>
              <a:gd name="connsiteY47" fmla="*/ 228600 h 427567"/>
              <a:gd name="connsiteX48" fmla="*/ 288581 w 433917"/>
              <a:gd name="connsiteY48" fmla="*/ 249767 h 427567"/>
              <a:gd name="connsiteX49" fmla="*/ 147739 w 433917"/>
              <a:gd name="connsiteY49" fmla="*/ 249767 h 427567"/>
              <a:gd name="connsiteX50" fmla="*/ 141746 w 433917"/>
              <a:gd name="connsiteY50" fmla="*/ 243719 h 427567"/>
              <a:gd name="connsiteX51" fmla="*/ 126763 w 433917"/>
              <a:gd name="connsiteY51" fmla="*/ 237672 h 427567"/>
              <a:gd name="connsiteX52" fmla="*/ 123766 w 433917"/>
              <a:gd name="connsiteY52" fmla="*/ 237672 h 427567"/>
              <a:gd name="connsiteX53" fmla="*/ 111780 w 433917"/>
              <a:gd name="connsiteY53" fmla="*/ 246743 h 427567"/>
              <a:gd name="connsiteX54" fmla="*/ 108783 w 433917"/>
              <a:gd name="connsiteY54" fmla="*/ 249767 h 427567"/>
              <a:gd name="connsiteX55" fmla="*/ 42857 w 433917"/>
              <a:gd name="connsiteY55" fmla="*/ 249767 h 427567"/>
              <a:gd name="connsiteX56" fmla="*/ 33867 w 433917"/>
              <a:gd name="connsiteY56" fmla="*/ 237672 h 427567"/>
              <a:gd name="connsiteX57" fmla="*/ 42857 w 433917"/>
              <a:gd name="connsiteY57" fmla="*/ 228600 h 427567"/>
              <a:gd name="connsiteX58" fmla="*/ 382271 w 433917"/>
              <a:gd name="connsiteY58" fmla="*/ 162984 h 427567"/>
              <a:gd name="connsiteX59" fmla="*/ 405977 w 433917"/>
              <a:gd name="connsiteY59" fmla="*/ 162984 h 427567"/>
              <a:gd name="connsiteX60" fmla="*/ 414867 w 433917"/>
              <a:gd name="connsiteY60" fmla="*/ 172056 h 427567"/>
              <a:gd name="connsiteX61" fmla="*/ 405977 w 433917"/>
              <a:gd name="connsiteY61" fmla="*/ 184151 h 427567"/>
              <a:gd name="connsiteX62" fmla="*/ 370418 w 433917"/>
              <a:gd name="connsiteY62" fmla="*/ 184151 h 427567"/>
              <a:gd name="connsiteX63" fmla="*/ 382271 w 433917"/>
              <a:gd name="connsiteY63" fmla="*/ 162984 h 427567"/>
              <a:gd name="connsiteX64" fmla="*/ 42858 w 433917"/>
              <a:gd name="connsiteY64" fmla="*/ 162984 h 427567"/>
              <a:gd name="connsiteX65" fmla="*/ 336551 w 433917"/>
              <a:gd name="connsiteY65" fmla="*/ 162984 h 427567"/>
              <a:gd name="connsiteX66" fmla="*/ 324564 w 433917"/>
              <a:gd name="connsiteY66" fmla="*/ 184151 h 427567"/>
              <a:gd name="connsiteX67" fmla="*/ 42858 w 433917"/>
              <a:gd name="connsiteY67" fmla="*/ 184151 h 427567"/>
              <a:gd name="connsiteX68" fmla="*/ 33867 w 433917"/>
              <a:gd name="connsiteY68" fmla="*/ 172056 h 427567"/>
              <a:gd name="connsiteX69" fmla="*/ 42858 w 433917"/>
              <a:gd name="connsiteY69" fmla="*/ 162984 h 427567"/>
              <a:gd name="connsiteX70" fmla="*/ 412045 w 433917"/>
              <a:gd name="connsiteY70" fmla="*/ 101600 h 427567"/>
              <a:gd name="connsiteX71" fmla="*/ 414867 w 433917"/>
              <a:gd name="connsiteY71" fmla="*/ 107527 h 427567"/>
              <a:gd name="connsiteX72" fmla="*/ 406400 w 433917"/>
              <a:gd name="connsiteY72" fmla="*/ 116417 h 427567"/>
              <a:gd name="connsiteX73" fmla="*/ 42882 w 433917"/>
              <a:gd name="connsiteY73" fmla="*/ 95250 h 427567"/>
              <a:gd name="connsiteX74" fmla="*/ 370418 w 433917"/>
              <a:gd name="connsiteY74" fmla="*/ 95250 h 427567"/>
              <a:gd name="connsiteX75" fmla="*/ 358399 w 433917"/>
              <a:gd name="connsiteY75" fmla="*/ 116417 h 427567"/>
              <a:gd name="connsiteX76" fmla="*/ 42882 w 433917"/>
              <a:gd name="connsiteY76" fmla="*/ 116417 h 427567"/>
              <a:gd name="connsiteX77" fmla="*/ 33867 w 433917"/>
              <a:gd name="connsiteY77" fmla="*/ 104322 h 427567"/>
              <a:gd name="connsiteX78" fmla="*/ 42882 w 433917"/>
              <a:gd name="connsiteY78" fmla="*/ 95250 h 427567"/>
              <a:gd name="connsiteX79" fmla="*/ 42858 w 433917"/>
              <a:gd name="connsiteY79" fmla="*/ 29633 h 427567"/>
              <a:gd name="connsiteX80" fmla="*/ 405520 w 433917"/>
              <a:gd name="connsiteY80" fmla="*/ 29633 h 427567"/>
              <a:gd name="connsiteX81" fmla="*/ 408517 w 433917"/>
              <a:gd name="connsiteY81" fmla="*/ 29633 h 427567"/>
              <a:gd name="connsiteX82" fmla="*/ 381542 w 433917"/>
              <a:gd name="connsiteY82" fmla="*/ 50800 h 427567"/>
              <a:gd name="connsiteX83" fmla="*/ 42858 w 433917"/>
              <a:gd name="connsiteY83" fmla="*/ 50800 h 427567"/>
              <a:gd name="connsiteX84" fmla="*/ 33866 w 433917"/>
              <a:gd name="connsiteY84" fmla="*/ 38705 h 427567"/>
              <a:gd name="connsiteX85" fmla="*/ 42858 w 433917"/>
              <a:gd name="connsiteY85" fmla="*/ 29633 h 427567"/>
              <a:gd name="connsiteX86" fmla="*/ 433917 w 433917"/>
              <a:gd name="connsiteY86" fmla="*/ 23283 h 427567"/>
              <a:gd name="connsiteX87" fmla="*/ 424881 w 433917"/>
              <a:gd name="connsiteY87" fmla="*/ 101636 h 427567"/>
              <a:gd name="connsiteX88" fmla="*/ 412832 w 433917"/>
              <a:gd name="connsiteY88" fmla="*/ 86568 h 427567"/>
              <a:gd name="connsiteX89" fmla="*/ 262223 w 433917"/>
              <a:gd name="connsiteY89" fmla="*/ 369842 h 427567"/>
              <a:gd name="connsiteX90" fmla="*/ 256198 w 433917"/>
              <a:gd name="connsiteY90" fmla="*/ 375870 h 427567"/>
              <a:gd name="connsiteX91" fmla="*/ 247162 w 433917"/>
              <a:gd name="connsiteY91" fmla="*/ 372856 h 427567"/>
              <a:gd name="connsiteX92" fmla="*/ 129687 w 433917"/>
              <a:gd name="connsiteY92" fmla="*/ 273408 h 427567"/>
              <a:gd name="connsiteX93" fmla="*/ 63419 w 433917"/>
              <a:gd name="connsiteY93" fmla="*/ 372856 h 427567"/>
              <a:gd name="connsiteX94" fmla="*/ 54382 w 433917"/>
              <a:gd name="connsiteY94" fmla="*/ 378883 h 427567"/>
              <a:gd name="connsiteX95" fmla="*/ 48358 w 433917"/>
              <a:gd name="connsiteY95" fmla="*/ 375870 h 427567"/>
              <a:gd name="connsiteX96" fmla="*/ 45345 w 433917"/>
              <a:gd name="connsiteY96" fmla="*/ 360802 h 427567"/>
              <a:gd name="connsiteX97" fmla="*/ 117638 w 433917"/>
              <a:gd name="connsiteY97" fmla="*/ 252314 h 427567"/>
              <a:gd name="connsiteX98" fmla="*/ 126674 w 433917"/>
              <a:gd name="connsiteY98" fmla="*/ 246286 h 427567"/>
              <a:gd name="connsiteX99" fmla="*/ 135711 w 433917"/>
              <a:gd name="connsiteY99" fmla="*/ 249300 h 427567"/>
              <a:gd name="connsiteX100" fmla="*/ 250174 w 433917"/>
              <a:gd name="connsiteY100" fmla="*/ 348747 h 427567"/>
              <a:gd name="connsiteX101" fmla="*/ 391747 w 433917"/>
              <a:gd name="connsiteY101" fmla="*/ 74514 h 427567"/>
              <a:gd name="connsiteX102" fmla="*/ 370661 w 433917"/>
              <a:gd name="connsiteY102" fmla="*/ 74514 h 427567"/>
              <a:gd name="connsiteX103" fmla="*/ 433917 w 433917"/>
              <a:gd name="connsiteY103" fmla="*/ 23283 h 427567"/>
              <a:gd name="connsiteX104" fmla="*/ 9033 w 433917"/>
              <a:gd name="connsiteY104" fmla="*/ 0 h 427567"/>
              <a:gd name="connsiteX105" fmla="*/ 18066 w 433917"/>
              <a:gd name="connsiteY105" fmla="*/ 0 h 427567"/>
              <a:gd name="connsiteX106" fmla="*/ 24088 w 433917"/>
              <a:gd name="connsiteY106" fmla="*/ 12044 h 427567"/>
              <a:gd name="connsiteX107" fmla="*/ 24088 w 433917"/>
              <a:gd name="connsiteY107" fmla="*/ 403479 h 427567"/>
              <a:gd name="connsiteX108" fmla="*/ 415523 w 433917"/>
              <a:gd name="connsiteY108" fmla="*/ 403479 h 427567"/>
              <a:gd name="connsiteX109" fmla="*/ 427567 w 433917"/>
              <a:gd name="connsiteY109" fmla="*/ 409501 h 427567"/>
              <a:gd name="connsiteX110" fmla="*/ 427567 w 433917"/>
              <a:gd name="connsiteY110" fmla="*/ 418534 h 427567"/>
              <a:gd name="connsiteX111" fmla="*/ 415523 w 433917"/>
              <a:gd name="connsiteY111" fmla="*/ 427567 h 427567"/>
              <a:gd name="connsiteX112" fmla="*/ 18066 w 433917"/>
              <a:gd name="connsiteY112" fmla="*/ 427567 h 427567"/>
              <a:gd name="connsiteX113" fmla="*/ 15055 w 433917"/>
              <a:gd name="connsiteY113" fmla="*/ 427567 h 427567"/>
              <a:gd name="connsiteX114" fmla="*/ 9033 w 433917"/>
              <a:gd name="connsiteY114" fmla="*/ 427567 h 427567"/>
              <a:gd name="connsiteX115" fmla="*/ 3011 w 433917"/>
              <a:gd name="connsiteY115" fmla="*/ 424556 h 427567"/>
              <a:gd name="connsiteX116" fmla="*/ 0 w 433917"/>
              <a:gd name="connsiteY116" fmla="*/ 418534 h 427567"/>
              <a:gd name="connsiteX117" fmla="*/ 0 w 433917"/>
              <a:gd name="connsiteY117" fmla="*/ 415523 h 427567"/>
              <a:gd name="connsiteX118" fmla="*/ 0 w 433917"/>
              <a:gd name="connsiteY118" fmla="*/ 409501 h 427567"/>
              <a:gd name="connsiteX119" fmla="*/ 0 w 433917"/>
              <a:gd name="connsiteY119" fmla="*/ 12044 h 427567"/>
              <a:gd name="connsiteX120" fmla="*/ 9033 w 433917"/>
              <a:gd name="connsiteY120" fmla="*/ 0 h 42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433917" h="427567">
                <a:moveTo>
                  <a:pt x="33867" y="369994"/>
                </a:moveTo>
                <a:cubicBezTo>
                  <a:pt x="33867" y="375921"/>
                  <a:pt x="37043" y="378884"/>
                  <a:pt x="40218" y="378884"/>
                </a:cubicBezTo>
                <a:cubicBezTo>
                  <a:pt x="37043" y="378884"/>
                  <a:pt x="37043" y="372957"/>
                  <a:pt x="33867" y="369994"/>
                </a:cubicBezTo>
                <a:close/>
                <a:moveTo>
                  <a:pt x="276607" y="357716"/>
                </a:moveTo>
                <a:cubicBezTo>
                  <a:pt x="276607" y="357716"/>
                  <a:pt x="276607" y="357716"/>
                  <a:pt x="405850" y="357716"/>
                </a:cubicBezTo>
                <a:cubicBezTo>
                  <a:pt x="411862" y="357716"/>
                  <a:pt x="414867" y="363537"/>
                  <a:pt x="414867" y="369358"/>
                </a:cubicBezTo>
                <a:cubicBezTo>
                  <a:pt x="414867" y="375178"/>
                  <a:pt x="411862" y="380999"/>
                  <a:pt x="405850" y="380999"/>
                </a:cubicBezTo>
                <a:cubicBezTo>
                  <a:pt x="405850" y="380999"/>
                  <a:pt x="405850" y="380999"/>
                  <a:pt x="264584" y="380999"/>
                </a:cubicBezTo>
                <a:cubicBezTo>
                  <a:pt x="267590" y="378089"/>
                  <a:pt x="267590" y="375178"/>
                  <a:pt x="270596" y="372268"/>
                </a:cubicBezTo>
                <a:cubicBezTo>
                  <a:pt x="270596" y="372268"/>
                  <a:pt x="270596" y="372268"/>
                  <a:pt x="276607" y="357716"/>
                </a:cubicBezTo>
                <a:close/>
                <a:moveTo>
                  <a:pt x="84970" y="357716"/>
                </a:moveTo>
                <a:cubicBezTo>
                  <a:pt x="84970" y="357716"/>
                  <a:pt x="84970" y="357716"/>
                  <a:pt x="214994" y="357716"/>
                </a:cubicBezTo>
                <a:lnTo>
                  <a:pt x="239184" y="378089"/>
                </a:lnTo>
                <a:cubicBezTo>
                  <a:pt x="239184" y="378089"/>
                  <a:pt x="239184" y="378089"/>
                  <a:pt x="239184" y="380999"/>
                </a:cubicBezTo>
                <a:cubicBezTo>
                  <a:pt x="239184" y="380999"/>
                  <a:pt x="239184" y="380999"/>
                  <a:pt x="69851" y="380999"/>
                </a:cubicBezTo>
                <a:cubicBezTo>
                  <a:pt x="69851" y="378089"/>
                  <a:pt x="72875" y="378089"/>
                  <a:pt x="72875" y="378089"/>
                </a:cubicBezTo>
                <a:cubicBezTo>
                  <a:pt x="72875" y="378089"/>
                  <a:pt x="72875" y="378089"/>
                  <a:pt x="84970" y="357716"/>
                </a:cubicBezTo>
                <a:close/>
                <a:moveTo>
                  <a:pt x="239184" y="323850"/>
                </a:moveTo>
                <a:lnTo>
                  <a:pt x="249767" y="323850"/>
                </a:lnTo>
                <a:lnTo>
                  <a:pt x="247651" y="334433"/>
                </a:lnTo>
                <a:close/>
                <a:moveTo>
                  <a:pt x="312599" y="294217"/>
                </a:moveTo>
                <a:cubicBezTo>
                  <a:pt x="312599" y="294217"/>
                  <a:pt x="312599" y="294217"/>
                  <a:pt x="405844" y="294217"/>
                </a:cubicBezTo>
                <a:cubicBezTo>
                  <a:pt x="411859" y="294217"/>
                  <a:pt x="414867" y="297241"/>
                  <a:pt x="414867" y="303289"/>
                </a:cubicBezTo>
                <a:cubicBezTo>
                  <a:pt x="414867" y="309336"/>
                  <a:pt x="411859" y="315384"/>
                  <a:pt x="405844" y="315384"/>
                </a:cubicBezTo>
                <a:lnTo>
                  <a:pt x="300567" y="315384"/>
                </a:lnTo>
                <a:cubicBezTo>
                  <a:pt x="300567" y="315384"/>
                  <a:pt x="300567" y="315384"/>
                  <a:pt x="312599" y="294217"/>
                </a:cubicBezTo>
                <a:close/>
                <a:moveTo>
                  <a:pt x="198966" y="294217"/>
                </a:moveTo>
                <a:lnTo>
                  <a:pt x="268817" y="294217"/>
                </a:lnTo>
                <a:lnTo>
                  <a:pt x="256117" y="315384"/>
                </a:lnTo>
                <a:lnTo>
                  <a:pt x="226483" y="315384"/>
                </a:lnTo>
                <a:close/>
                <a:moveTo>
                  <a:pt x="129117" y="294217"/>
                </a:moveTo>
                <a:lnTo>
                  <a:pt x="139701" y="294217"/>
                </a:lnTo>
                <a:lnTo>
                  <a:pt x="162984" y="315384"/>
                </a:lnTo>
                <a:lnTo>
                  <a:pt x="114300" y="315384"/>
                </a:lnTo>
                <a:close/>
                <a:moveTo>
                  <a:pt x="42756" y="294217"/>
                </a:moveTo>
                <a:lnTo>
                  <a:pt x="78317" y="294217"/>
                </a:lnTo>
                <a:cubicBezTo>
                  <a:pt x="78317" y="294217"/>
                  <a:pt x="78317" y="294217"/>
                  <a:pt x="66464" y="315384"/>
                </a:cubicBezTo>
                <a:cubicBezTo>
                  <a:pt x="66464" y="315384"/>
                  <a:pt x="66464" y="315384"/>
                  <a:pt x="42756" y="315384"/>
                </a:cubicBezTo>
                <a:cubicBezTo>
                  <a:pt x="36830" y="315384"/>
                  <a:pt x="33866" y="309336"/>
                  <a:pt x="33866" y="303289"/>
                </a:cubicBezTo>
                <a:cubicBezTo>
                  <a:pt x="33866" y="297241"/>
                  <a:pt x="36830" y="294217"/>
                  <a:pt x="42756" y="294217"/>
                </a:cubicBezTo>
                <a:close/>
                <a:moveTo>
                  <a:pt x="345588" y="228600"/>
                </a:moveTo>
                <a:cubicBezTo>
                  <a:pt x="345588" y="228600"/>
                  <a:pt x="345588" y="228600"/>
                  <a:pt x="405831" y="228600"/>
                </a:cubicBezTo>
                <a:cubicBezTo>
                  <a:pt x="411855" y="228600"/>
                  <a:pt x="414867" y="231624"/>
                  <a:pt x="414867" y="237672"/>
                </a:cubicBezTo>
                <a:cubicBezTo>
                  <a:pt x="414867" y="243719"/>
                  <a:pt x="411855" y="249767"/>
                  <a:pt x="405831" y="249767"/>
                </a:cubicBezTo>
                <a:lnTo>
                  <a:pt x="336551" y="249767"/>
                </a:lnTo>
                <a:cubicBezTo>
                  <a:pt x="336551" y="249767"/>
                  <a:pt x="336551" y="249767"/>
                  <a:pt x="345588" y="228600"/>
                </a:cubicBezTo>
                <a:close/>
                <a:moveTo>
                  <a:pt x="42857" y="228600"/>
                </a:moveTo>
                <a:cubicBezTo>
                  <a:pt x="42857" y="228600"/>
                  <a:pt x="42857" y="228600"/>
                  <a:pt x="300567" y="228600"/>
                </a:cubicBezTo>
                <a:cubicBezTo>
                  <a:pt x="300567" y="228600"/>
                  <a:pt x="300567" y="228600"/>
                  <a:pt x="288581" y="249767"/>
                </a:cubicBezTo>
                <a:cubicBezTo>
                  <a:pt x="288581" y="249767"/>
                  <a:pt x="288581" y="249767"/>
                  <a:pt x="147739" y="249767"/>
                </a:cubicBezTo>
                <a:cubicBezTo>
                  <a:pt x="147739" y="249767"/>
                  <a:pt x="147739" y="249767"/>
                  <a:pt x="141746" y="243719"/>
                </a:cubicBezTo>
                <a:cubicBezTo>
                  <a:pt x="135753" y="240695"/>
                  <a:pt x="132756" y="237672"/>
                  <a:pt x="126763" y="237672"/>
                </a:cubicBezTo>
                <a:cubicBezTo>
                  <a:pt x="126763" y="237672"/>
                  <a:pt x="126763" y="237672"/>
                  <a:pt x="123766" y="237672"/>
                </a:cubicBezTo>
                <a:cubicBezTo>
                  <a:pt x="117773" y="237672"/>
                  <a:pt x="114776" y="240695"/>
                  <a:pt x="111780" y="246743"/>
                </a:cubicBezTo>
                <a:cubicBezTo>
                  <a:pt x="111780" y="246743"/>
                  <a:pt x="111780" y="246743"/>
                  <a:pt x="108783" y="249767"/>
                </a:cubicBezTo>
                <a:cubicBezTo>
                  <a:pt x="108783" y="249767"/>
                  <a:pt x="108783" y="249767"/>
                  <a:pt x="42857" y="249767"/>
                </a:cubicBezTo>
                <a:cubicBezTo>
                  <a:pt x="36864" y="249767"/>
                  <a:pt x="33867" y="243719"/>
                  <a:pt x="33867" y="237672"/>
                </a:cubicBezTo>
                <a:cubicBezTo>
                  <a:pt x="33867" y="231624"/>
                  <a:pt x="36864" y="228600"/>
                  <a:pt x="42857" y="228600"/>
                </a:cubicBezTo>
                <a:close/>
                <a:moveTo>
                  <a:pt x="382271" y="162984"/>
                </a:moveTo>
                <a:cubicBezTo>
                  <a:pt x="382271" y="162984"/>
                  <a:pt x="382271" y="162984"/>
                  <a:pt x="405977" y="162984"/>
                </a:cubicBezTo>
                <a:cubicBezTo>
                  <a:pt x="411904" y="162984"/>
                  <a:pt x="414867" y="166008"/>
                  <a:pt x="414867" y="172056"/>
                </a:cubicBezTo>
                <a:cubicBezTo>
                  <a:pt x="414867" y="178103"/>
                  <a:pt x="411904" y="184151"/>
                  <a:pt x="405977" y="184151"/>
                </a:cubicBezTo>
                <a:lnTo>
                  <a:pt x="370418" y="184151"/>
                </a:lnTo>
                <a:cubicBezTo>
                  <a:pt x="370418" y="184151"/>
                  <a:pt x="370418" y="184151"/>
                  <a:pt x="382271" y="162984"/>
                </a:cubicBezTo>
                <a:close/>
                <a:moveTo>
                  <a:pt x="42858" y="162984"/>
                </a:moveTo>
                <a:lnTo>
                  <a:pt x="336551" y="162984"/>
                </a:lnTo>
                <a:cubicBezTo>
                  <a:pt x="336551" y="162984"/>
                  <a:pt x="336551" y="162984"/>
                  <a:pt x="324564" y="184151"/>
                </a:cubicBezTo>
                <a:cubicBezTo>
                  <a:pt x="324564" y="184151"/>
                  <a:pt x="324564" y="184151"/>
                  <a:pt x="42858" y="184151"/>
                </a:cubicBezTo>
                <a:cubicBezTo>
                  <a:pt x="36864" y="184151"/>
                  <a:pt x="33867" y="178103"/>
                  <a:pt x="33867" y="172056"/>
                </a:cubicBezTo>
                <a:cubicBezTo>
                  <a:pt x="33867" y="166008"/>
                  <a:pt x="36864" y="162984"/>
                  <a:pt x="42858" y="162984"/>
                </a:cubicBezTo>
                <a:close/>
                <a:moveTo>
                  <a:pt x="412045" y="101600"/>
                </a:moveTo>
                <a:cubicBezTo>
                  <a:pt x="412045" y="101600"/>
                  <a:pt x="412045" y="101600"/>
                  <a:pt x="414867" y="107527"/>
                </a:cubicBezTo>
                <a:cubicBezTo>
                  <a:pt x="414867" y="113454"/>
                  <a:pt x="412045" y="116417"/>
                  <a:pt x="406400" y="116417"/>
                </a:cubicBezTo>
                <a:close/>
                <a:moveTo>
                  <a:pt x="42882" y="95250"/>
                </a:moveTo>
                <a:lnTo>
                  <a:pt x="370418" y="95250"/>
                </a:lnTo>
                <a:cubicBezTo>
                  <a:pt x="370418" y="95250"/>
                  <a:pt x="370418" y="95250"/>
                  <a:pt x="358399" y="116417"/>
                </a:cubicBezTo>
                <a:cubicBezTo>
                  <a:pt x="358399" y="116417"/>
                  <a:pt x="358399" y="116417"/>
                  <a:pt x="42882" y="116417"/>
                </a:cubicBezTo>
                <a:cubicBezTo>
                  <a:pt x="36872" y="116417"/>
                  <a:pt x="33867" y="110369"/>
                  <a:pt x="33867" y="104322"/>
                </a:cubicBezTo>
                <a:cubicBezTo>
                  <a:pt x="33867" y="98274"/>
                  <a:pt x="36872" y="95250"/>
                  <a:pt x="42882" y="95250"/>
                </a:cubicBezTo>
                <a:close/>
                <a:moveTo>
                  <a:pt x="42858" y="29633"/>
                </a:moveTo>
                <a:cubicBezTo>
                  <a:pt x="42858" y="29633"/>
                  <a:pt x="42858" y="29633"/>
                  <a:pt x="405520" y="29633"/>
                </a:cubicBezTo>
                <a:cubicBezTo>
                  <a:pt x="405520" y="29633"/>
                  <a:pt x="405520" y="29633"/>
                  <a:pt x="408517" y="29633"/>
                </a:cubicBezTo>
                <a:cubicBezTo>
                  <a:pt x="408517" y="29633"/>
                  <a:pt x="408517" y="29633"/>
                  <a:pt x="381542" y="50800"/>
                </a:cubicBezTo>
                <a:cubicBezTo>
                  <a:pt x="381542" y="50800"/>
                  <a:pt x="381542" y="50800"/>
                  <a:pt x="42858" y="50800"/>
                </a:cubicBezTo>
                <a:cubicBezTo>
                  <a:pt x="36863" y="50800"/>
                  <a:pt x="33866" y="44752"/>
                  <a:pt x="33866" y="38705"/>
                </a:cubicBezTo>
                <a:cubicBezTo>
                  <a:pt x="33866" y="32657"/>
                  <a:pt x="36863" y="29633"/>
                  <a:pt x="42858" y="29633"/>
                </a:cubicBezTo>
                <a:close/>
                <a:moveTo>
                  <a:pt x="433917" y="23283"/>
                </a:moveTo>
                <a:lnTo>
                  <a:pt x="424881" y="101636"/>
                </a:lnTo>
                <a:cubicBezTo>
                  <a:pt x="424881" y="101636"/>
                  <a:pt x="424881" y="101636"/>
                  <a:pt x="412832" y="86568"/>
                </a:cubicBezTo>
                <a:cubicBezTo>
                  <a:pt x="412832" y="86568"/>
                  <a:pt x="412832" y="86568"/>
                  <a:pt x="262223" y="369842"/>
                </a:cubicBezTo>
                <a:cubicBezTo>
                  <a:pt x="259211" y="372856"/>
                  <a:pt x="259211" y="375870"/>
                  <a:pt x="256198" y="375870"/>
                </a:cubicBezTo>
                <a:cubicBezTo>
                  <a:pt x="250174" y="375870"/>
                  <a:pt x="247162" y="375870"/>
                  <a:pt x="247162" y="372856"/>
                </a:cubicBezTo>
                <a:cubicBezTo>
                  <a:pt x="247162" y="372856"/>
                  <a:pt x="247162" y="372856"/>
                  <a:pt x="129687" y="273408"/>
                </a:cubicBezTo>
                <a:cubicBezTo>
                  <a:pt x="129687" y="273408"/>
                  <a:pt x="129687" y="273408"/>
                  <a:pt x="63419" y="372856"/>
                </a:cubicBezTo>
                <a:cubicBezTo>
                  <a:pt x="60406" y="375870"/>
                  <a:pt x="57394" y="378883"/>
                  <a:pt x="54382" y="378883"/>
                </a:cubicBezTo>
                <a:cubicBezTo>
                  <a:pt x="54382" y="378883"/>
                  <a:pt x="51370" y="375870"/>
                  <a:pt x="48358" y="375870"/>
                </a:cubicBezTo>
                <a:cubicBezTo>
                  <a:pt x="45345" y="372856"/>
                  <a:pt x="42333" y="366829"/>
                  <a:pt x="45345" y="360802"/>
                </a:cubicBezTo>
                <a:cubicBezTo>
                  <a:pt x="45345" y="360802"/>
                  <a:pt x="45345" y="360802"/>
                  <a:pt x="117638" y="252314"/>
                </a:cubicBezTo>
                <a:cubicBezTo>
                  <a:pt x="120650" y="249300"/>
                  <a:pt x="123662" y="249300"/>
                  <a:pt x="126674" y="246286"/>
                </a:cubicBezTo>
                <a:cubicBezTo>
                  <a:pt x="129687" y="246286"/>
                  <a:pt x="132699" y="249300"/>
                  <a:pt x="135711" y="249300"/>
                </a:cubicBezTo>
                <a:cubicBezTo>
                  <a:pt x="135711" y="249300"/>
                  <a:pt x="135711" y="249300"/>
                  <a:pt x="250174" y="348747"/>
                </a:cubicBezTo>
                <a:cubicBezTo>
                  <a:pt x="250174" y="348747"/>
                  <a:pt x="250174" y="348747"/>
                  <a:pt x="391747" y="74514"/>
                </a:cubicBezTo>
                <a:cubicBezTo>
                  <a:pt x="391747" y="74514"/>
                  <a:pt x="391747" y="74514"/>
                  <a:pt x="370661" y="74514"/>
                </a:cubicBezTo>
                <a:cubicBezTo>
                  <a:pt x="370661" y="74514"/>
                  <a:pt x="370661" y="74514"/>
                  <a:pt x="433917" y="23283"/>
                </a:cubicBezTo>
                <a:close/>
                <a:moveTo>
                  <a:pt x="9033" y="0"/>
                </a:moveTo>
                <a:cubicBezTo>
                  <a:pt x="9033" y="0"/>
                  <a:pt x="9033" y="0"/>
                  <a:pt x="18066" y="0"/>
                </a:cubicBezTo>
                <a:cubicBezTo>
                  <a:pt x="21077" y="0"/>
                  <a:pt x="24088" y="6022"/>
                  <a:pt x="24088" y="12044"/>
                </a:cubicBezTo>
                <a:cubicBezTo>
                  <a:pt x="24088" y="12044"/>
                  <a:pt x="24088" y="12044"/>
                  <a:pt x="24088" y="403479"/>
                </a:cubicBezTo>
                <a:cubicBezTo>
                  <a:pt x="24088" y="403479"/>
                  <a:pt x="24088" y="403479"/>
                  <a:pt x="415523" y="403479"/>
                </a:cubicBezTo>
                <a:cubicBezTo>
                  <a:pt x="421545" y="403479"/>
                  <a:pt x="427567" y="406490"/>
                  <a:pt x="427567" y="409501"/>
                </a:cubicBezTo>
                <a:cubicBezTo>
                  <a:pt x="427567" y="409501"/>
                  <a:pt x="427567" y="409501"/>
                  <a:pt x="427567" y="418534"/>
                </a:cubicBezTo>
                <a:cubicBezTo>
                  <a:pt x="427567" y="424556"/>
                  <a:pt x="421545" y="427567"/>
                  <a:pt x="415523" y="427567"/>
                </a:cubicBezTo>
                <a:cubicBezTo>
                  <a:pt x="415523" y="427567"/>
                  <a:pt x="415523" y="427567"/>
                  <a:pt x="18066" y="427567"/>
                </a:cubicBezTo>
                <a:cubicBezTo>
                  <a:pt x="18066" y="427567"/>
                  <a:pt x="18066" y="427567"/>
                  <a:pt x="15055" y="427567"/>
                </a:cubicBezTo>
                <a:cubicBezTo>
                  <a:pt x="15055" y="427567"/>
                  <a:pt x="15055" y="427567"/>
                  <a:pt x="9033" y="427567"/>
                </a:cubicBezTo>
                <a:cubicBezTo>
                  <a:pt x="6022" y="427567"/>
                  <a:pt x="6022" y="424556"/>
                  <a:pt x="3011" y="424556"/>
                </a:cubicBezTo>
                <a:cubicBezTo>
                  <a:pt x="3011" y="424556"/>
                  <a:pt x="0" y="421545"/>
                  <a:pt x="0" y="418534"/>
                </a:cubicBezTo>
                <a:cubicBezTo>
                  <a:pt x="0" y="418534"/>
                  <a:pt x="0" y="418534"/>
                  <a:pt x="0" y="415523"/>
                </a:cubicBezTo>
                <a:cubicBezTo>
                  <a:pt x="0" y="415523"/>
                  <a:pt x="0" y="415523"/>
                  <a:pt x="0" y="409501"/>
                </a:cubicBezTo>
                <a:cubicBezTo>
                  <a:pt x="0" y="409501"/>
                  <a:pt x="0" y="409501"/>
                  <a:pt x="0" y="12044"/>
                </a:cubicBezTo>
                <a:cubicBezTo>
                  <a:pt x="0" y="6022"/>
                  <a:pt x="3011" y="0"/>
                  <a:pt x="90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>
            <a:noAutofit/>
          </a:bodyPr>
          <a:lstStyle/>
          <a:p>
            <a:pPr defTabSz="913765">
              <a:defRPr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7" name="图标"/>
          <p:cNvSpPr>
            <a:spLocks noChangeAspect="1"/>
          </p:cNvSpPr>
          <p:nvPr/>
        </p:nvSpPr>
        <p:spPr bwMode="auto">
          <a:xfrm>
            <a:off x="6272409" y="2022509"/>
            <a:ext cx="288155" cy="279103"/>
          </a:xfrm>
          <a:custGeom>
            <a:avLst/>
            <a:gdLst>
              <a:gd name="connsiteX0" fmla="*/ 45910 w 404283"/>
              <a:gd name="connsiteY0" fmla="*/ 323851 h 391584"/>
              <a:gd name="connsiteX1" fmla="*/ 353009 w 404283"/>
              <a:gd name="connsiteY1" fmla="*/ 323851 h 391584"/>
              <a:gd name="connsiteX2" fmla="*/ 383116 w 404283"/>
              <a:gd name="connsiteY2" fmla="*/ 338403 h 391584"/>
              <a:gd name="connsiteX3" fmla="*/ 371073 w 404283"/>
              <a:gd name="connsiteY3" fmla="*/ 347134 h 391584"/>
              <a:gd name="connsiteX4" fmla="*/ 45910 w 404283"/>
              <a:gd name="connsiteY4" fmla="*/ 347134 h 391584"/>
              <a:gd name="connsiteX5" fmla="*/ 33867 w 404283"/>
              <a:gd name="connsiteY5" fmla="*/ 335493 h 391584"/>
              <a:gd name="connsiteX6" fmla="*/ 45910 w 404283"/>
              <a:gd name="connsiteY6" fmla="*/ 323851 h 391584"/>
              <a:gd name="connsiteX7" fmla="*/ 364066 w 404283"/>
              <a:gd name="connsiteY7" fmla="*/ 262468 h 391584"/>
              <a:gd name="connsiteX8" fmla="*/ 369993 w 404283"/>
              <a:gd name="connsiteY8" fmla="*/ 262468 h 391584"/>
              <a:gd name="connsiteX9" fmla="*/ 378882 w 404283"/>
              <a:gd name="connsiteY9" fmla="*/ 268818 h 391584"/>
              <a:gd name="connsiteX10" fmla="*/ 375919 w 404283"/>
              <a:gd name="connsiteY10" fmla="*/ 275168 h 391584"/>
              <a:gd name="connsiteX11" fmla="*/ 364066 w 404283"/>
              <a:gd name="connsiteY11" fmla="*/ 262468 h 391584"/>
              <a:gd name="connsiteX12" fmla="*/ 45854 w 404283"/>
              <a:gd name="connsiteY12" fmla="*/ 262468 h 391584"/>
              <a:gd name="connsiteX13" fmla="*/ 120775 w 404283"/>
              <a:gd name="connsiteY13" fmla="*/ 262468 h 391584"/>
              <a:gd name="connsiteX14" fmla="*/ 123772 w 404283"/>
              <a:gd name="connsiteY14" fmla="*/ 265378 h 391584"/>
              <a:gd name="connsiteX15" fmla="*/ 129766 w 404283"/>
              <a:gd name="connsiteY15" fmla="*/ 262468 h 391584"/>
              <a:gd name="connsiteX16" fmla="*/ 315571 w 404283"/>
              <a:gd name="connsiteY16" fmla="*/ 262468 h 391584"/>
              <a:gd name="connsiteX17" fmla="*/ 336549 w 404283"/>
              <a:gd name="connsiteY17" fmla="*/ 285752 h 391584"/>
              <a:gd name="connsiteX18" fmla="*/ 45854 w 404283"/>
              <a:gd name="connsiteY18" fmla="*/ 285752 h 391584"/>
              <a:gd name="connsiteX19" fmla="*/ 33866 w 404283"/>
              <a:gd name="connsiteY19" fmla="*/ 274110 h 391584"/>
              <a:gd name="connsiteX20" fmla="*/ 45854 w 404283"/>
              <a:gd name="connsiteY20" fmla="*/ 262468 h 391584"/>
              <a:gd name="connsiteX21" fmla="*/ 313267 w 404283"/>
              <a:gd name="connsiteY21" fmla="*/ 203201 h 391584"/>
              <a:gd name="connsiteX22" fmla="*/ 370969 w 404283"/>
              <a:gd name="connsiteY22" fmla="*/ 203201 h 391584"/>
              <a:gd name="connsiteX23" fmla="*/ 383116 w 404283"/>
              <a:gd name="connsiteY23" fmla="*/ 214843 h 391584"/>
              <a:gd name="connsiteX24" fmla="*/ 370969 w 404283"/>
              <a:gd name="connsiteY24" fmla="*/ 226485 h 391584"/>
              <a:gd name="connsiteX25" fmla="*/ 334526 w 404283"/>
              <a:gd name="connsiteY25" fmla="*/ 226485 h 391584"/>
              <a:gd name="connsiteX26" fmla="*/ 313267 w 404283"/>
              <a:gd name="connsiteY26" fmla="*/ 203201 h 391584"/>
              <a:gd name="connsiteX27" fmla="*/ 196849 w 404283"/>
              <a:gd name="connsiteY27" fmla="*/ 203201 h 391584"/>
              <a:gd name="connsiteX28" fmla="*/ 262466 w 404283"/>
              <a:gd name="connsiteY28" fmla="*/ 203201 h 391584"/>
              <a:gd name="connsiteX29" fmla="*/ 283633 w 404283"/>
              <a:gd name="connsiteY29" fmla="*/ 226485 h 391584"/>
              <a:gd name="connsiteX30" fmla="*/ 171449 w 404283"/>
              <a:gd name="connsiteY30" fmla="*/ 226485 h 391584"/>
              <a:gd name="connsiteX31" fmla="*/ 45962 w 404283"/>
              <a:gd name="connsiteY31" fmla="*/ 203201 h 391584"/>
              <a:gd name="connsiteX32" fmla="*/ 91320 w 404283"/>
              <a:gd name="connsiteY32" fmla="*/ 203201 h 391584"/>
              <a:gd name="connsiteX33" fmla="*/ 97367 w 404283"/>
              <a:gd name="connsiteY33" fmla="*/ 226485 h 391584"/>
              <a:gd name="connsiteX34" fmla="*/ 45962 w 404283"/>
              <a:gd name="connsiteY34" fmla="*/ 226485 h 391584"/>
              <a:gd name="connsiteX35" fmla="*/ 33867 w 404283"/>
              <a:gd name="connsiteY35" fmla="*/ 214843 h 391584"/>
              <a:gd name="connsiteX36" fmla="*/ 45962 w 404283"/>
              <a:gd name="connsiteY36" fmla="*/ 203201 h 391584"/>
              <a:gd name="connsiteX37" fmla="*/ 127000 w 404283"/>
              <a:gd name="connsiteY37" fmla="*/ 203200 h 391584"/>
              <a:gd name="connsiteX38" fmla="*/ 141816 w 404283"/>
              <a:gd name="connsiteY38" fmla="*/ 203200 h 391584"/>
              <a:gd name="connsiteX39" fmla="*/ 129117 w 404283"/>
              <a:gd name="connsiteY39" fmla="*/ 213784 h 391584"/>
              <a:gd name="connsiteX40" fmla="*/ 262467 w 404283"/>
              <a:gd name="connsiteY40" fmla="*/ 141818 h 391584"/>
              <a:gd name="connsiteX41" fmla="*/ 371051 w 404283"/>
              <a:gd name="connsiteY41" fmla="*/ 141818 h 391584"/>
              <a:gd name="connsiteX42" fmla="*/ 383116 w 404283"/>
              <a:gd name="connsiteY42" fmla="*/ 154518 h 391584"/>
              <a:gd name="connsiteX43" fmla="*/ 371051 w 404283"/>
              <a:gd name="connsiteY43" fmla="*/ 167218 h 391584"/>
              <a:gd name="connsiteX44" fmla="*/ 283581 w 404283"/>
              <a:gd name="connsiteY44" fmla="*/ 167218 h 391584"/>
              <a:gd name="connsiteX45" fmla="*/ 262467 w 404283"/>
              <a:gd name="connsiteY45" fmla="*/ 141818 h 391584"/>
              <a:gd name="connsiteX46" fmla="*/ 105833 w 404283"/>
              <a:gd name="connsiteY46" fmla="*/ 141818 h 391584"/>
              <a:gd name="connsiteX47" fmla="*/ 205316 w 404283"/>
              <a:gd name="connsiteY47" fmla="*/ 141818 h 391584"/>
              <a:gd name="connsiteX48" fmla="*/ 182033 w 404283"/>
              <a:gd name="connsiteY48" fmla="*/ 167218 h 391584"/>
              <a:gd name="connsiteX49" fmla="*/ 114300 w 404283"/>
              <a:gd name="connsiteY49" fmla="*/ 167218 h 391584"/>
              <a:gd name="connsiteX50" fmla="*/ 45962 w 404283"/>
              <a:gd name="connsiteY50" fmla="*/ 141818 h 391584"/>
              <a:gd name="connsiteX51" fmla="*/ 70153 w 404283"/>
              <a:gd name="connsiteY51" fmla="*/ 141818 h 391584"/>
              <a:gd name="connsiteX52" fmla="*/ 76200 w 404283"/>
              <a:gd name="connsiteY52" fmla="*/ 167218 h 391584"/>
              <a:gd name="connsiteX53" fmla="*/ 45962 w 404283"/>
              <a:gd name="connsiteY53" fmla="*/ 167218 h 391584"/>
              <a:gd name="connsiteX54" fmla="*/ 33867 w 404283"/>
              <a:gd name="connsiteY54" fmla="*/ 154518 h 391584"/>
              <a:gd name="connsiteX55" fmla="*/ 45962 w 404283"/>
              <a:gd name="connsiteY55" fmla="*/ 141818 h 391584"/>
              <a:gd name="connsiteX56" fmla="*/ 84667 w 404283"/>
              <a:gd name="connsiteY56" fmla="*/ 82551 h 391584"/>
              <a:gd name="connsiteX57" fmla="*/ 371058 w 404283"/>
              <a:gd name="connsiteY57" fmla="*/ 82551 h 391584"/>
              <a:gd name="connsiteX58" fmla="*/ 383116 w 404283"/>
              <a:gd name="connsiteY58" fmla="*/ 94192 h 391584"/>
              <a:gd name="connsiteX59" fmla="*/ 371058 w 404283"/>
              <a:gd name="connsiteY59" fmla="*/ 105834 h 391584"/>
              <a:gd name="connsiteX60" fmla="*/ 93711 w 404283"/>
              <a:gd name="connsiteY60" fmla="*/ 105834 h 391584"/>
              <a:gd name="connsiteX61" fmla="*/ 84667 w 404283"/>
              <a:gd name="connsiteY61" fmla="*/ 82551 h 391584"/>
              <a:gd name="connsiteX62" fmla="*/ 45963 w 404283"/>
              <a:gd name="connsiteY62" fmla="*/ 82551 h 391584"/>
              <a:gd name="connsiteX63" fmla="*/ 48987 w 404283"/>
              <a:gd name="connsiteY63" fmla="*/ 82551 h 391584"/>
              <a:gd name="connsiteX64" fmla="*/ 55034 w 404283"/>
              <a:gd name="connsiteY64" fmla="*/ 105834 h 391584"/>
              <a:gd name="connsiteX65" fmla="*/ 45963 w 404283"/>
              <a:gd name="connsiteY65" fmla="*/ 105834 h 391584"/>
              <a:gd name="connsiteX66" fmla="*/ 33867 w 404283"/>
              <a:gd name="connsiteY66" fmla="*/ 94192 h 391584"/>
              <a:gd name="connsiteX67" fmla="*/ 45963 w 404283"/>
              <a:gd name="connsiteY67" fmla="*/ 82551 h 391584"/>
              <a:gd name="connsiteX68" fmla="*/ 48059 w 404283"/>
              <a:gd name="connsiteY68" fmla="*/ 21168 h 391584"/>
              <a:gd name="connsiteX69" fmla="*/ 57115 w 404283"/>
              <a:gd name="connsiteY69" fmla="*/ 27198 h 391584"/>
              <a:gd name="connsiteX70" fmla="*/ 126549 w 404283"/>
              <a:gd name="connsiteY70" fmla="*/ 232236 h 391584"/>
              <a:gd name="connsiteX71" fmla="*/ 229190 w 404283"/>
              <a:gd name="connsiteY71" fmla="*/ 132732 h 391584"/>
              <a:gd name="connsiteX72" fmla="*/ 238246 w 404283"/>
              <a:gd name="connsiteY72" fmla="*/ 129717 h 391584"/>
              <a:gd name="connsiteX73" fmla="*/ 244284 w 404283"/>
              <a:gd name="connsiteY73" fmla="*/ 135748 h 391584"/>
              <a:gd name="connsiteX74" fmla="*/ 377114 w 404283"/>
              <a:gd name="connsiteY74" fmla="*/ 289526 h 391584"/>
              <a:gd name="connsiteX75" fmla="*/ 389189 w 404283"/>
              <a:gd name="connsiteY75" fmla="*/ 271434 h 391584"/>
              <a:gd name="connsiteX76" fmla="*/ 404283 w 404283"/>
              <a:gd name="connsiteY76" fmla="*/ 340785 h 391584"/>
              <a:gd name="connsiteX77" fmla="*/ 337868 w 404283"/>
              <a:gd name="connsiteY77" fmla="*/ 307617 h 391584"/>
              <a:gd name="connsiteX78" fmla="*/ 362019 w 404283"/>
              <a:gd name="connsiteY78" fmla="*/ 301587 h 391584"/>
              <a:gd name="connsiteX79" fmla="*/ 232209 w 404283"/>
              <a:gd name="connsiteY79" fmla="*/ 153839 h 391584"/>
              <a:gd name="connsiteX80" fmla="*/ 129568 w 404283"/>
              <a:gd name="connsiteY80" fmla="*/ 253343 h 391584"/>
              <a:gd name="connsiteX81" fmla="*/ 120511 w 404283"/>
              <a:gd name="connsiteY81" fmla="*/ 253343 h 391584"/>
              <a:gd name="connsiteX82" fmla="*/ 114473 w 404283"/>
              <a:gd name="connsiteY82" fmla="*/ 250327 h 391584"/>
              <a:gd name="connsiteX83" fmla="*/ 39002 w 404283"/>
              <a:gd name="connsiteY83" fmla="*/ 36244 h 391584"/>
              <a:gd name="connsiteX84" fmla="*/ 42021 w 404283"/>
              <a:gd name="connsiteY84" fmla="*/ 24183 h 391584"/>
              <a:gd name="connsiteX85" fmla="*/ 48059 w 404283"/>
              <a:gd name="connsiteY85" fmla="*/ 21168 h 391584"/>
              <a:gd name="connsiteX86" fmla="*/ 67734 w 404283"/>
              <a:gd name="connsiteY86" fmla="*/ 21167 h 391584"/>
              <a:gd name="connsiteX87" fmla="*/ 371103 w 404283"/>
              <a:gd name="connsiteY87" fmla="*/ 21167 h 391584"/>
              <a:gd name="connsiteX88" fmla="*/ 383117 w 404283"/>
              <a:gd name="connsiteY88" fmla="*/ 33867 h 391584"/>
              <a:gd name="connsiteX89" fmla="*/ 371103 w 404283"/>
              <a:gd name="connsiteY89" fmla="*/ 46567 h 391584"/>
              <a:gd name="connsiteX90" fmla="*/ 73742 w 404283"/>
              <a:gd name="connsiteY90" fmla="*/ 46567 h 391584"/>
              <a:gd name="connsiteX91" fmla="*/ 67734 w 404283"/>
              <a:gd name="connsiteY91" fmla="*/ 24342 h 391584"/>
              <a:gd name="connsiteX92" fmla="*/ 6024 w 404283"/>
              <a:gd name="connsiteY92" fmla="*/ 0 h 391584"/>
              <a:gd name="connsiteX93" fmla="*/ 15061 w 404283"/>
              <a:gd name="connsiteY93" fmla="*/ 0 h 391584"/>
              <a:gd name="connsiteX94" fmla="*/ 21085 w 404283"/>
              <a:gd name="connsiteY94" fmla="*/ 12049 h 391584"/>
              <a:gd name="connsiteX95" fmla="*/ 21085 w 404283"/>
              <a:gd name="connsiteY95" fmla="*/ 370499 h 391584"/>
              <a:gd name="connsiteX96" fmla="*/ 379535 w 404283"/>
              <a:gd name="connsiteY96" fmla="*/ 370499 h 391584"/>
              <a:gd name="connsiteX97" fmla="*/ 391583 w 404283"/>
              <a:gd name="connsiteY97" fmla="*/ 376523 h 391584"/>
              <a:gd name="connsiteX98" fmla="*/ 391583 w 404283"/>
              <a:gd name="connsiteY98" fmla="*/ 385560 h 391584"/>
              <a:gd name="connsiteX99" fmla="*/ 379535 w 404283"/>
              <a:gd name="connsiteY99" fmla="*/ 391584 h 391584"/>
              <a:gd name="connsiteX100" fmla="*/ 15061 w 404283"/>
              <a:gd name="connsiteY100" fmla="*/ 391584 h 391584"/>
              <a:gd name="connsiteX101" fmla="*/ 12048 w 404283"/>
              <a:gd name="connsiteY101" fmla="*/ 391584 h 391584"/>
              <a:gd name="connsiteX102" fmla="*/ 6024 w 404283"/>
              <a:gd name="connsiteY102" fmla="*/ 391584 h 391584"/>
              <a:gd name="connsiteX103" fmla="*/ 3012 w 404283"/>
              <a:gd name="connsiteY103" fmla="*/ 388572 h 391584"/>
              <a:gd name="connsiteX104" fmla="*/ 0 w 404283"/>
              <a:gd name="connsiteY104" fmla="*/ 385560 h 391584"/>
              <a:gd name="connsiteX105" fmla="*/ 0 w 404283"/>
              <a:gd name="connsiteY105" fmla="*/ 379535 h 391584"/>
              <a:gd name="connsiteX106" fmla="*/ 0 w 404283"/>
              <a:gd name="connsiteY106" fmla="*/ 376523 h 391584"/>
              <a:gd name="connsiteX107" fmla="*/ 0 w 404283"/>
              <a:gd name="connsiteY107" fmla="*/ 12049 h 391584"/>
              <a:gd name="connsiteX108" fmla="*/ 6024 w 404283"/>
              <a:gd name="connsiteY108" fmla="*/ 0 h 3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04283" h="391584">
                <a:moveTo>
                  <a:pt x="45910" y="323851"/>
                </a:moveTo>
                <a:lnTo>
                  <a:pt x="353009" y="323851"/>
                </a:lnTo>
                <a:cubicBezTo>
                  <a:pt x="353009" y="323851"/>
                  <a:pt x="353009" y="323851"/>
                  <a:pt x="383116" y="338403"/>
                </a:cubicBezTo>
                <a:cubicBezTo>
                  <a:pt x="380105" y="344224"/>
                  <a:pt x="377095" y="347134"/>
                  <a:pt x="371073" y="347134"/>
                </a:cubicBezTo>
                <a:cubicBezTo>
                  <a:pt x="371073" y="347134"/>
                  <a:pt x="371073" y="347134"/>
                  <a:pt x="45910" y="347134"/>
                </a:cubicBezTo>
                <a:cubicBezTo>
                  <a:pt x="39889" y="347134"/>
                  <a:pt x="33867" y="344224"/>
                  <a:pt x="33867" y="335493"/>
                </a:cubicBezTo>
                <a:cubicBezTo>
                  <a:pt x="33867" y="329672"/>
                  <a:pt x="39889" y="323851"/>
                  <a:pt x="45910" y="323851"/>
                </a:cubicBezTo>
                <a:close/>
                <a:moveTo>
                  <a:pt x="364066" y="262468"/>
                </a:moveTo>
                <a:cubicBezTo>
                  <a:pt x="364066" y="262468"/>
                  <a:pt x="364066" y="262468"/>
                  <a:pt x="369993" y="262468"/>
                </a:cubicBezTo>
                <a:cubicBezTo>
                  <a:pt x="375919" y="262468"/>
                  <a:pt x="378882" y="265643"/>
                  <a:pt x="378882" y="268818"/>
                </a:cubicBezTo>
                <a:lnTo>
                  <a:pt x="375919" y="275168"/>
                </a:lnTo>
                <a:cubicBezTo>
                  <a:pt x="375919" y="275168"/>
                  <a:pt x="375919" y="275168"/>
                  <a:pt x="364066" y="262468"/>
                </a:cubicBezTo>
                <a:close/>
                <a:moveTo>
                  <a:pt x="45854" y="262468"/>
                </a:moveTo>
                <a:cubicBezTo>
                  <a:pt x="45854" y="262468"/>
                  <a:pt x="45854" y="262468"/>
                  <a:pt x="120775" y="262468"/>
                </a:cubicBezTo>
                <a:cubicBezTo>
                  <a:pt x="123772" y="265378"/>
                  <a:pt x="123772" y="265378"/>
                  <a:pt x="123772" y="265378"/>
                </a:cubicBezTo>
                <a:cubicBezTo>
                  <a:pt x="126769" y="265378"/>
                  <a:pt x="126769" y="262468"/>
                  <a:pt x="129766" y="262468"/>
                </a:cubicBezTo>
                <a:lnTo>
                  <a:pt x="315571" y="262468"/>
                </a:lnTo>
                <a:cubicBezTo>
                  <a:pt x="315571" y="262468"/>
                  <a:pt x="315571" y="262468"/>
                  <a:pt x="336549" y="285752"/>
                </a:cubicBezTo>
                <a:cubicBezTo>
                  <a:pt x="336549" y="285752"/>
                  <a:pt x="336549" y="285752"/>
                  <a:pt x="45854" y="285752"/>
                </a:cubicBezTo>
                <a:cubicBezTo>
                  <a:pt x="39860" y="285752"/>
                  <a:pt x="33866" y="279931"/>
                  <a:pt x="33866" y="274110"/>
                </a:cubicBezTo>
                <a:cubicBezTo>
                  <a:pt x="33866" y="268289"/>
                  <a:pt x="39860" y="262468"/>
                  <a:pt x="45854" y="262468"/>
                </a:cubicBezTo>
                <a:close/>
                <a:moveTo>
                  <a:pt x="313267" y="203201"/>
                </a:moveTo>
                <a:cubicBezTo>
                  <a:pt x="313267" y="203201"/>
                  <a:pt x="313267" y="203201"/>
                  <a:pt x="370969" y="203201"/>
                </a:cubicBezTo>
                <a:cubicBezTo>
                  <a:pt x="377042" y="203201"/>
                  <a:pt x="383116" y="209022"/>
                  <a:pt x="383116" y="214843"/>
                </a:cubicBezTo>
                <a:cubicBezTo>
                  <a:pt x="383116" y="220664"/>
                  <a:pt x="377042" y="226485"/>
                  <a:pt x="370969" y="226485"/>
                </a:cubicBezTo>
                <a:lnTo>
                  <a:pt x="334526" y="226485"/>
                </a:lnTo>
                <a:cubicBezTo>
                  <a:pt x="334526" y="226485"/>
                  <a:pt x="334526" y="226485"/>
                  <a:pt x="313267" y="203201"/>
                </a:cubicBezTo>
                <a:close/>
                <a:moveTo>
                  <a:pt x="196849" y="203201"/>
                </a:moveTo>
                <a:lnTo>
                  <a:pt x="262466" y="203201"/>
                </a:lnTo>
                <a:lnTo>
                  <a:pt x="283633" y="226485"/>
                </a:lnTo>
                <a:lnTo>
                  <a:pt x="171449" y="226485"/>
                </a:lnTo>
                <a:close/>
                <a:moveTo>
                  <a:pt x="45962" y="203201"/>
                </a:moveTo>
                <a:lnTo>
                  <a:pt x="91320" y="203201"/>
                </a:lnTo>
                <a:cubicBezTo>
                  <a:pt x="91320" y="203201"/>
                  <a:pt x="91320" y="203201"/>
                  <a:pt x="97367" y="226485"/>
                </a:cubicBezTo>
                <a:cubicBezTo>
                  <a:pt x="97367" y="226485"/>
                  <a:pt x="97367" y="226485"/>
                  <a:pt x="45962" y="226485"/>
                </a:cubicBezTo>
                <a:cubicBezTo>
                  <a:pt x="39915" y="226485"/>
                  <a:pt x="33867" y="220664"/>
                  <a:pt x="33867" y="214843"/>
                </a:cubicBezTo>
                <a:cubicBezTo>
                  <a:pt x="33867" y="209022"/>
                  <a:pt x="39915" y="203201"/>
                  <a:pt x="45962" y="203201"/>
                </a:cubicBezTo>
                <a:close/>
                <a:moveTo>
                  <a:pt x="127000" y="203200"/>
                </a:moveTo>
                <a:lnTo>
                  <a:pt x="141816" y="203200"/>
                </a:lnTo>
                <a:lnTo>
                  <a:pt x="129117" y="213784"/>
                </a:lnTo>
                <a:close/>
                <a:moveTo>
                  <a:pt x="262467" y="141818"/>
                </a:moveTo>
                <a:cubicBezTo>
                  <a:pt x="262467" y="141818"/>
                  <a:pt x="262467" y="141818"/>
                  <a:pt x="371051" y="141818"/>
                </a:cubicBezTo>
                <a:cubicBezTo>
                  <a:pt x="377084" y="141818"/>
                  <a:pt x="383116" y="148168"/>
                  <a:pt x="383116" y="154518"/>
                </a:cubicBezTo>
                <a:cubicBezTo>
                  <a:pt x="383116" y="160868"/>
                  <a:pt x="377084" y="167218"/>
                  <a:pt x="371051" y="167218"/>
                </a:cubicBezTo>
                <a:lnTo>
                  <a:pt x="283581" y="167218"/>
                </a:lnTo>
                <a:cubicBezTo>
                  <a:pt x="283581" y="167218"/>
                  <a:pt x="283581" y="167218"/>
                  <a:pt x="262467" y="141818"/>
                </a:cubicBezTo>
                <a:close/>
                <a:moveTo>
                  <a:pt x="105833" y="141818"/>
                </a:moveTo>
                <a:lnTo>
                  <a:pt x="205316" y="141818"/>
                </a:lnTo>
                <a:lnTo>
                  <a:pt x="182033" y="167218"/>
                </a:lnTo>
                <a:lnTo>
                  <a:pt x="114300" y="167218"/>
                </a:lnTo>
                <a:close/>
                <a:moveTo>
                  <a:pt x="45962" y="141818"/>
                </a:moveTo>
                <a:lnTo>
                  <a:pt x="70153" y="141818"/>
                </a:lnTo>
                <a:cubicBezTo>
                  <a:pt x="70153" y="141818"/>
                  <a:pt x="70153" y="141818"/>
                  <a:pt x="76200" y="167218"/>
                </a:cubicBezTo>
                <a:cubicBezTo>
                  <a:pt x="76200" y="167218"/>
                  <a:pt x="76200" y="167218"/>
                  <a:pt x="45962" y="167218"/>
                </a:cubicBezTo>
                <a:cubicBezTo>
                  <a:pt x="39915" y="167218"/>
                  <a:pt x="33867" y="160868"/>
                  <a:pt x="33867" y="154518"/>
                </a:cubicBezTo>
                <a:cubicBezTo>
                  <a:pt x="33867" y="148168"/>
                  <a:pt x="39915" y="141818"/>
                  <a:pt x="45962" y="141818"/>
                </a:cubicBezTo>
                <a:close/>
                <a:moveTo>
                  <a:pt x="84667" y="82551"/>
                </a:moveTo>
                <a:cubicBezTo>
                  <a:pt x="84667" y="82551"/>
                  <a:pt x="84667" y="82551"/>
                  <a:pt x="371058" y="82551"/>
                </a:cubicBezTo>
                <a:cubicBezTo>
                  <a:pt x="377087" y="82551"/>
                  <a:pt x="383116" y="88372"/>
                  <a:pt x="383116" y="94192"/>
                </a:cubicBezTo>
                <a:cubicBezTo>
                  <a:pt x="383116" y="100013"/>
                  <a:pt x="377087" y="105834"/>
                  <a:pt x="371058" y="105834"/>
                </a:cubicBezTo>
                <a:lnTo>
                  <a:pt x="93711" y="105834"/>
                </a:lnTo>
                <a:cubicBezTo>
                  <a:pt x="93711" y="105834"/>
                  <a:pt x="93711" y="105834"/>
                  <a:pt x="84667" y="82551"/>
                </a:cubicBezTo>
                <a:close/>
                <a:moveTo>
                  <a:pt x="45963" y="82551"/>
                </a:moveTo>
                <a:lnTo>
                  <a:pt x="48987" y="82551"/>
                </a:lnTo>
                <a:cubicBezTo>
                  <a:pt x="48987" y="82551"/>
                  <a:pt x="48987" y="82551"/>
                  <a:pt x="55034" y="105834"/>
                </a:cubicBezTo>
                <a:cubicBezTo>
                  <a:pt x="55034" y="105834"/>
                  <a:pt x="55034" y="105834"/>
                  <a:pt x="45963" y="105834"/>
                </a:cubicBezTo>
                <a:cubicBezTo>
                  <a:pt x="39915" y="105834"/>
                  <a:pt x="33867" y="100013"/>
                  <a:pt x="33867" y="94192"/>
                </a:cubicBezTo>
                <a:cubicBezTo>
                  <a:pt x="33867" y="88372"/>
                  <a:pt x="39915" y="82551"/>
                  <a:pt x="45963" y="82551"/>
                </a:cubicBezTo>
                <a:close/>
                <a:moveTo>
                  <a:pt x="48059" y="21168"/>
                </a:moveTo>
                <a:cubicBezTo>
                  <a:pt x="51078" y="21168"/>
                  <a:pt x="54096" y="24183"/>
                  <a:pt x="57115" y="27198"/>
                </a:cubicBezTo>
                <a:cubicBezTo>
                  <a:pt x="126549" y="232236"/>
                  <a:pt x="126549" y="232236"/>
                  <a:pt x="126549" y="232236"/>
                </a:cubicBezTo>
                <a:cubicBezTo>
                  <a:pt x="229190" y="132732"/>
                  <a:pt x="229190" y="132732"/>
                  <a:pt x="229190" y="132732"/>
                </a:cubicBezTo>
                <a:cubicBezTo>
                  <a:pt x="232209" y="129717"/>
                  <a:pt x="235228" y="129717"/>
                  <a:pt x="238246" y="129717"/>
                </a:cubicBezTo>
                <a:cubicBezTo>
                  <a:pt x="241265" y="129717"/>
                  <a:pt x="244284" y="132732"/>
                  <a:pt x="244284" y="135748"/>
                </a:cubicBezTo>
                <a:cubicBezTo>
                  <a:pt x="377114" y="289526"/>
                  <a:pt x="377114" y="289526"/>
                  <a:pt x="377114" y="289526"/>
                </a:cubicBezTo>
                <a:cubicBezTo>
                  <a:pt x="389189" y="271434"/>
                  <a:pt x="389189" y="271434"/>
                  <a:pt x="389189" y="271434"/>
                </a:cubicBezTo>
                <a:lnTo>
                  <a:pt x="404283" y="340785"/>
                </a:lnTo>
                <a:cubicBezTo>
                  <a:pt x="337868" y="307617"/>
                  <a:pt x="337868" y="307617"/>
                  <a:pt x="337868" y="307617"/>
                </a:cubicBezTo>
                <a:cubicBezTo>
                  <a:pt x="362019" y="301587"/>
                  <a:pt x="362019" y="301587"/>
                  <a:pt x="362019" y="301587"/>
                </a:cubicBezTo>
                <a:cubicBezTo>
                  <a:pt x="232209" y="153839"/>
                  <a:pt x="232209" y="153839"/>
                  <a:pt x="232209" y="153839"/>
                </a:cubicBezTo>
                <a:cubicBezTo>
                  <a:pt x="129568" y="253343"/>
                  <a:pt x="129568" y="253343"/>
                  <a:pt x="129568" y="253343"/>
                </a:cubicBezTo>
                <a:cubicBezTo>
                  <a:pt x="126549" y="253343"/>
                  <a:pt x="123530" y="256358"/>
                  <a:pt x="120511" y="253343"/>
                </a:cubicBezTo>
                <a:cubicBezTo>
                  <a:pt x="120511" y="253343"/>
                  <a:pt x="117492" y="253343"/>
                  <a:pt x="114473" y="250327"/>
                </a:cubicBezTo>
                <a:cubicBezTo>
                  <a:pt x="39002" y="36244"/>
                  <a:pt x="39002" y="36244"/>
                  <a:pt x="39002" y="36244"/>
                </a:cubicBezTo>
                <a:cubicBezTo>
                  <a:pt x="35983" y="33229"/>
                  <a:pt x="39002" y="27198"/>
                  <a:pt x="42021" y="24183"/>
                </a:cubicBezTo>
                <a:cubicBezTo>
                  <a:pt x="45040" y="21168"/>
                  <a:pt x="48059" y="21168"/>
                  <a:pt x="48059" y="21168"/>
                </a:cubicBezTo>
                <a:close/>
                <a:moveTo>
                  <a:pt x="67734" y="21167"/>
                </a:moveTo>
                <a:cubicBezTo>
                  <a:pt x="67734" y="21167"/>
                  <a:pt x="67734" y="21167"/>
                  <a:pt x="371103" y="21167"/>
                </a:cubicBezTo>
                <a:cubicBezTo>
                  <a:pt x="377110" y="21167"/>
                  <a:pt x="383117" y="27517"/>
                  <a:pt x="383117" y="33867"/>
                </a:cubicBezTo>
                <a:cubicBezTo>
                  <a:pt x="383117" y="40217"/>
                  <a:pt x="377110" y="46567"/>
                  <a:pt x="371103" y="46567"/>
                </a:cubicBezTo>
                <a:cubicBezTo>
                  <a:pt x="371103" y="46567"/>
                  <a:pt x="371103" y="46567"/>
                  <a:pt x="73742" y="46567"/>
                </a:cubicBezTo>
                <a:cubicBezTo>
                  <a:pt x="73742" y="46567"/>
                  <a:pt x="73742" y="46567"/>
                  <a:pt x="67734" y="24342"/>
                </a:cubicBezTo>
                <a:close/>
                <a:moveTo>
                  <a:pt x="6024" y="0"/>
                </a:moveTo>
                <a:cubicBezTo>
                  <a:pt x="6024" y="0"/>
                  <a:pt x="6024" y="0"/>
                  <a:pt x="15061" y="0"/>
                </a:cubicBezTo>
                <a:cubicBezTo>
                  <a:pt x="18073" y="0"/>
                  <a:pt x="21085" y="6024"/>
                  <a:pt x="21085" y="12049"/>
                </a:cubicBezTo>
                <a:cubicBezTo>
                  <a:pt x="21085" y="12049"/>
                  <a:pt x="21085" y="12049"/>
                  <a:pt x="21085" y="370499"/>
                </a:cubicBezTo>
                <a:cubicBezTo>
                  <a:pt x="21085" y="370499"/>
                  <a:pt x="21085" y="370499"/>
                  <a:pt x="379535" y="370499"/>
                </a:cubicBezTo>
                <a:cubicBezTo>
                  <a:pt x="385559" y="370499"/>
                  <a:pt x="391583" y="373511"/>
                  <a:pt x="391583" y="376523"/>
                </a:cubicBezTo>
                <a:cubicBezTo>
                  <a:pt x="391583" y="376523"/>
                  <a:pt x="391583" y="376523"/>
                  <a:pt x="391583" y="385560"/>
                </a:cubicBezTo>
                <a:cubicBezTo>
                  <a:pt x="391583" y="388572"/>
                  <a:pt x="385559" y="391584"/>
                  <a:pt x="379535" y="391584"/>
                </a:cubicBezTo>
                <a:cubicBezTo>
                  <a:pt x="379535" y="391584"/>
                  <a:pt x="379535" y="391584"/>
                  <a:pt x="15061" y="391584"/>
                </a:cubicBezTo>
                <a:cubicBezTo>
                  <a:pt x="15061" y="391584"/>
                  <a:pt x="15061" y="391584"/>
                  <a:pt x="12048" y="391584"/>
                </a:cubicBezTo>
                <a:cubicBezTo>
                  <a:pt x="12048" y="391584"/>
                  <a:pt x="12048" y="391584"/>
                  <a:pt x="6024" y="391584"/>
                </a:cubicBezTo>
                <a:cubicBezTo>
                  <a:pt x="6024" y="391584"/>
                  <a:pt x="3012" y="391584"/>
                  <a:pt x="3012" y="388572"/>
                </a:cubicBezTo>
                <a:cubicBezTo>
                  <a:pt x="0" y="388572"/>
                  <a:pt x="0" y="385560"/>
                  <a:pt x="0" y="385560"/>
                </a:cubicBezTo>
                <a:cubicBezTo>
                  <a:pt x="0" y="385560"/>
                  <a:pt x="0" y="385560"/>
                  <a:pt x="0" y="379535"/>
                </a:cubicBezTo>
                <a:cubicBezTo>
                  <a:pt x="0" y="379535"/>
                  <a:pt x="0" y="379535"/>
                  <a:pt x="0" y="376523"/>
                </a:cubicBezTo>
                <a:cubicBezTo>
                  <a:pt x="0" y="376523"/>
                  <a:pt x="0" y="376523"/>
                  <a:pt x="0" y="12049"/>
                </a:cubicBezTo>
                <a:cubicBezTo>
                  <a:pt x="0" y="6024"/>
                  <a:pt x="3012" y="0"/>
                  <a:pt x="6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>
            <a:noAutofit/>
          </a:bodyPr>
          <a:lstStyle/>
          <a:p>
            <a:pPr defTabSz="913765">
              <a:defRPr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8" name="图标"/>
          <p:cNvSpPr>
            <a:spLocks noChangeAspect="1" noEditPoints="1"/>
          </p:cNvSpPr>
          <p:nvPr/>
        </p:nvSpPr>
        <p:spPr bwMode="auto">
          <a:xfrm>
            <a:off x="6849246" y="2022509"/>
            <a:ext cx="288155" cy="261474"/>
          </a:xfrm>
          <a:custGeom>
            <a:avLst/>
            <a:gdLst>
              <a:gd name="T0" fmla="*/ 80 w 123"/>
              <a:gd name="T1" fmla="*/ 76 h 112"/>
              <a:gd name="T2" fmla="*/ 81 w 123"/>
              <a:gd name="T3" fmla="*/ 68 h 112"/>
              <a:gd name="T4" fmla="*/ 77 w 123"/>
              <a:gd name="T5" fmla="*/ 52 h 112"/>
              <a:gd name="T6" fmla="*/ 62 w 123"/>
              <a:gd name="T7" fmla="*/ 45 h 112"/>
              <a:gd name="T8" fmla="*/ 81 w 123"/>
              <a:gd name="T9" fmla="*/ 48 h 112"/>
              <a:gd name="T10" fmla="*/ 86 w 123"/>
              <a:gd name="T11" fmla="*/ 69 h 112"/>
              <a:gd name="T12" fmla="*/ 61 w 123"/>
              <a:gd name="T13" fmla="*/ 0 h 112"/>
              <a:gd name="T14" fmla="*/ 70 w 123"/>
              <a:gd name="T15" fmla="*/ 3 h 112"/>
              <a:gd name="T16" fmla="*/ 72 w 123"/>
              <a:gd name="T17" fmla="*/ 19 h 112"/>
              <a:gd name="T18" fmla="*/ 123 w 123"/>
              <a:gd name="T19" fmla="*/ 24 h 112"/>
              <a:gd name="T20" fmla="*/ 115 w 123"/>
              <a:gd name="T21" fmla="*/ 28 h 112"/>
              <a:gd name="T22" fmla="*/ 118 w 123"/>
              <a:gd name="T23" fmla="*/ 102 h 112"/>
              <a:gd name="T24" fmla="*/ 118 w 123"/>
              <a:gd name="T25" fmla="*/ 112 h 112"/>
              <a:gd name="T26" fmla="*/ 0 w 123"/>
              <a:gd name="T27" fmla="*/ 107 h 112"/>
              <a:gd name="T28" fmla="*/ 8 w 123"/>
              <a:gd name="T29" fmla="*/ 102 h 112"/>
              <a:gd name="T30" fmla="*/ 5 w 123"/>
              <a:gd name="T31" fmla="*/ 28 h 112"/>
              <a:gd name="T32" fmla="*/ 5 w 123"/>
              <a:gd name="T33" fmla="*/ 19 h 112"/>
              <a:gd name="T34" fmla="*/ 49 w 123"/>
              <a:gd name="T35" fmla="*/ 12 h 112"/>
              <a:gd name="T36" fmla="*/ 61 w 123"/>
              <a:gd name="T37" fmla="*/ 0 h 112"/>
              <a:gd name="T38" fmla="*/ 66 w 123"/>
              <a:gd name="T39" fmla="*/ 7 h 112"/>
              <a:gd name="T40" fmla="*/ 57 w 123"/>
              <a:gd name="T41" fmla="*/ 7 h 112"/>
              <a:gd name="T42" fmla="*/ 57 w 123"/>
              <a:gd name="T43" fmla="*/ 17 h 112"/>
              <a:gd name="T44" fmla="*/ 61 w 123"/>
              <a:gd name="T45" fmla="*/ 19 h 112"/>
              <a:gd name="T46" fmla="*/ 66 w 123"/>
              <a:gd name="T47" fmla="*/ 17 h 112"/>
              <a:gd name="T48" fmla="*/ 66 w 123"/>
              <a:gd name="T49" fmla="*/ 7 h 112"/>
              <a:gd name="T50" fmla="*/ 14 w 123"/>
              <a:gd name="T51" fmla="*/ 28 h 112"/>
              <a:gd name="T52" fmla="*/ 109 w 123"/>
              <a:gd name="T53" fmla="*/ 102 h 112"/>
              <a:gd name="T54" fmla="*/ 14 w 123"/>
              <a:gd name="T55" fmla="*/ 28 h 112"/>
              <a:gd name="T56" fmla="*/ 60 w 123"/>
              <a:gd name="T57" fmla="*/ 66 h 112"/>
              <a:gd name="T58" fmla="*/ 77 w 123"/>
              <a:gd name="T59" fmla="*/ 78 h 112"/>
              <a:gd name="T60" fmla="*/ 68 w 123"/>
              <a:gd name="T61" fmla="*/ 86 h 112"/>
              <a:gd name="T62" fmla="*/ 42 w 123"/>
              <a:gd name="T63" fmla="*/ 83 h 112"/>
              <a:gd name="T64" fmla="*/ 42 w 123"/>
              <a:gd name="T65" fmla="*/ 52 h 112"/>
              <a:gd name="T66" fmla="*/ 60 w 123"/>
              <a:gd name="T67" fmla="*/ 48 h 112"/>
              <a:gd name="T68" fmla="*/ 60 w 123"/>
              <a:gd name="T69" fmla="*/ 66 h 112"/>
              <a:gd name="T70" fmla="*/ 70 w 123"/>
              <a:gd name="T71" fmla="*/ 78 h 112"/>
              <a:gd name="T72" fmla="*/ 55 w 123"/>
              <a:gd name="T73" fmla="*/ 67 h 112"/>
              <a:gd name="T74" fmla="*/ 46 w 123"/>
              <a:gd name="T75" fmla="*/ 56 h 112"/>
              <a:gd name="T76" fmla="*/ 46 w 123"/>
              <a:gd name="T77" fmla="*/ 79 h 112"/>
              <a:gd name="T78" fmla="*/ 66 w 123"/>
              <a:gd name="T79" fmla="*/ 81 h 112"/>
              <a:gd name="T80" fmla="*/ 70 w 123"/>
              <a:gd name="T81" fmla="*/ 7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3" h="112">
                <a:moveTo>
                  <a:pt x="84" y="74"/>
                </a:moveTo>
                <a:cubicBezTo>
                  <a:pt x="83" y="76"/>
                  <a:pt x="82" y="76"/>
                  <a:pt x="80" y="76"/>
                </a:cubicBezTo>
                <a:cubicBezTo>
                  <a:pt x="79" y="75"/>
                  <a:pt x="78" y="73"/>
                  <a:pt x="79" y="72"/>
                </a:cubicBezTo>
                <a:cubicBezTo>
                  <a:pt x="80" y="70"/>
                  <a:pt x="80" y="69"/>
                  <a:pt x="81" y="68"/>
                </a:cubicBezTo>
                <a:cubicBezTo>
                  <a:pt x="81" y="66"/>
                  <a:pt x="81" y="65"/>
                  <a:pt x="81" y="64"/>
                </a:cubicBezTo>
                <a:cubicBezTo>
                  <a:pt x="81" y="59"/>
                  <a:pt x="80" y="55"/>
                  <a:pt x="77" y="52"/>
                </a:cubicBezTo>
                <a:cubicBezTo>
                  <a:pt x="74" y="49"/>
                  <a:pt x="70" y="47"/>
                  <a:pt x="65" y="47"/>
                </a:cubicBezTo>
                <a:cubicBezTo>
                  <a:pt x="64" y="47"/>
                  <a:pt x="62" y="46"/>
                  <a:pt x="62" y="45"/>
                </a:cubicBezTo>
                <a:cubicBezTo>
                  <a:pt x="62" y="43"/>
                  <a:pt x="64" y="42"/>
                  <a:pt x="65" y="42"/>
                </a:cubicBezTo>
                <a:cubicBezTo>
                  <a:pt x="71" y="42"/>
                  <a:pt x="77" y="44"/>
                  <a:pt x="81" y="48"/>
                </a:cubicBezTo>
                <a:cubicBezTo>
                  <a:pt x="85" y="52"/>
                  <a:pt x="87" y="58"/>
                  <a:pt x="87" y="64"/>
                </a:cubicBezTo>
                <a:cubicBezTo>
                  <a:pt x="87" y="65"/>
                  <a:pt x="87" y="67"/>
                  <a:pt x="86" y="69"/>
                </a:cubicBezTo>
                <a:cubicBezTo>
                  <a:pt x="86" y="71"/>
                  <a:pt x="85" y="73"/>
                  <a:pt x="84" y="74"/>
                </a:cubicBezTo>
                <a:close/>
                <a:moveTo>
                  <a:pt x="61" y="0"/>
                </a:moveTo>
                <a:cubicBezTo>
                  <a:pt x="61" y="0"/>
                  <a:pt x="61" y="0"/>
                  <a:pt x="61" y="0"/>
                </a:cubicBezTo>
                <a:cubicBezTo>
                  <a:pt x="65" y="0"/>
                  <a:pt x="68" y="1"/>
                  <a:pt x="70" y="3"/>
                </a:cubicBezTo>
                <a:cubicBezTo>
                  <a:pt x="72" y="6"/>
                  <a:pt x="74" y="9"/>
                  <a:pt x="74" y="12"/>
                </a:cubicBezTo>
                <a:cubicBezTo>
                  <a:pt x="74" y="15"/>
                  <a:pt x="73" y="17"/>
                  <a:pt x="72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21" y="19"/>
                  <a:pt x="123" y="21"/>
                  <a:pt x="123" y="24"/>
                </a:cubicBezTo>
                <a:cubicBezTo>
                  <a:pt x="123" y="26"/>
                  <a:pt x="121" y="28"/>
                  <a:pt x="118" y="28"/>
                </a:cubicBezTo>
                <a:cubicBezTo>
                  <a:pt x="115" y="28"/>
                  <a:pt x="115" y="28"/>
                  <a:pt x="115" y="28"/>
                </a:cubicBezTo>
                <a:cubicBezTo>
                  <a:pt x="115" y="102"/>
                  <a:pt x="115" y="102"/>
                  <a:pt x="115" y="102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21" y="102"/>
                  <a:pt x="123" y="105"/>
                  <a:pt x="123" y="107"/>
                </a:cubicBezTo>
                <a:cubicBezTo>
                  <a:pt x="123" y="110"/>
                  <a:pt x="121" y="112"/>
                  <a:pt x="118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2"/>
                  <a:pt x="5" y="102"/>
                </a:cubicBezTo>
                <a:cubicBezTo>
                  <a:pt x="8" y="102"/>
                  <a:pt x="8" y="102"/>
                  <a:pt x="8" y="102"/>
                </a:cubicBezTo>
                <a:cubicBezTo>
                  <a:pt x="8" y="28"/>
                  <a:pt x="8" y="28"/>
                  <a:pt x="8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2" y="28"/>
                  <a:pt x="0" y="26"/>
                  <a:pt x="0" y="24"/>
                </a:cubicBezTo>
                <a:cubicBezTo>
                  <a:pt x="0" y="21"/>
                  <a:pt x="2" y="19"/>
                  <a:pt x="5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0" y="17"/>
                  <a:pt x="49" y="15"/>
                  <a:pt x="49" y="12"/>
                </a:cubicBezTo>
                <a:cubicBezTo>
                  <a:pt x="49" y="9"/>
                  <a:pt x="50" y="6"/>
                  <a:pt x="53" y="3"/>
                </a:cubicBezTo>
                <a:cubicBezTo>
                  <a:pt x="55" y="1"/>
                  <a:pt x="58" y="0"/>
                  <a:pt x="61" y="0"/>
                </a:cubicBezTo>
                <a:close/>
                <a:moveTo>
                  <a:pt x="66" y="7"/>
                </a:moveTo>
                <a:cubicBezTo>
                  <a:pt x="66" y="7"/>
                  <a:pt x="66" y="7"/>
                  <a:pt x="66" y="7"/>
                </a:cubicBezTo>
                <a:cubicBezTo>
                  <a:pt x="65" y="6"/>
                  <a:pt x="63" y="6"/>
                  <a:pt x="61" y="6"/>
                </a:cubicBezTo>
                <a:cubicBezTo>
                  <a:pt x="60" y="6"/>
                  <a:pt x="58" y="6"/>
                  <a:pt x="57" y="7"/>
                </a:cubicBezTo>
                <a:cubicBezTo>
                  <a:pt x="55" y="9"/>
                  <a:pt x="55" y="10"/>
                  <a:pt x="55" y="12"/>
                </a:cubicBezTo>
                <a:cubicBezTo>
                  <a:pt x="55" y="14"/>
                  <a:pt x="55" y="16"/>
                  <a:pt x="57" y="17"/>
                </a:cubicBezTo>
                <a:cubicBezTo>
                  <a:pt x="58" y="18"/>
                  <a:pt x="59" y="19"/>
                  <a:pt x="61" y="19"/>
                </a:cubicBezTo>
                <a:cubicBezTo>
                  <a:pt x="61" y="19"/>
                  <a:pt x="61" y="19"/>
                  <a:pt x="61" y="19"/>
                </a:cubicBezTo>
                <a:cubicBezTo>
                  <a:pt x="61" y="19"/>
                  <a:pt x="61" y="19"/>
                  <a:pt x="61" y="19"/>
                </a:cubicBezTo>
                <a:cubicBezTo>
                  <a:pt x="63" y="19"/>
                  <a:pt x="65" y="18"/>
                  <a:pt x="66" y="17"/>
                </a:cubicBezTo>
                <a:cubicBezTo>
                  <a:pt x="67" y="16"/>
                  <a:pt x="68" y="14"/>
                  <a:pt x="68" y="12"/>
                </a:cubicBezTo>
                <a:cubicBezTo>
                  <a:pt x="68" y="10"/>
                  <a:pt x="67" y="9"/>
                  <a:pt x="66" y="7"/>
                </a:cubicBezTo>
                <a:close/>
                <a:moveTo>
                  <a:pt x="14" y="28"/>
                </a:moveTo>
                <a:cubicBezTo>
                  <a:pt x="14" y="28"/>
                  <a:pt x="14" y="28"/>
                  <a:pt x="14" y="28"/>
                </a:cubicBezTo>
                <a:cubicBezTo>
                  <a:pt x="14" y="102"/>
                  <a:pt x="14" y="102"/>
                  <a:pt x="14" y="102"/>
                </a:cubicBezTo>
                <a:cubicBezTo>
                  <a:pt x="109" y="102"/>
                  <a:pt x="109" y="102"/>
                  <a:pt x="109" y="102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4" y="28"/>
                  <a:pt x="14" y="28"/>
                  <a:pt x="14" y="28"/>
                </a:cubicBezTo>
                <a:close/>
                <a:moveTo>
                  <a:pt x="60" y="66"/>
                </a:moveTo>
                <a:cubicBezTo>
                  <a:pt x="60" y="66"/>
                  <a:pt x="60" y="66"/>
                  <a:pt x="60" y="66"/>
                </a:cubicBezTo>
                <a:cubicBezTo>
                  <a:pt x="75" y="74"/>
                  <a:pt x="75" y="74"/>
                  <a:pt x="75" y="74"/>
                </a:cubicBezTo>
                <a:cubicBezTo>
                  <a:pt x="77" y="75"/>
                  <a:pt x="77" y="77"/>
                  <a:pt x="77" y="78"/>
                </a:cubicBezTo>
                <a:cubicBezTo>
                  <a:pt x="75" y="82"/>
                  <a:pt x="72" y="84"/>
                  <a:pt x="69" y="86"/>
                </a:cubicBezTo>
                <a:cubicBezTo>
                  <a:pt x="68" y="86"/>
                  <a:pt x="68" y="86"/>
                  <a:pt x="68" y="86"/>
                </a:cubicBezTo>
                <a:cubicBezTo>
                  <a:pt x="65" y="88"/>
                  <a:pt x="61" y="89"/>
                  <a:pt x="58" y="89"/>
                </a:cubicBezTo>
                <a:cubicBezTo>
                  <a:pt x="52" y="89"/>
                  <a:pt x="46" y="87"/>
                  <a:pt x="42" y="83"/>
                </a:cubicBezTo>
                <a:cubicBezTo>
                  <a:pt x="38" y="79"/>
                  <a:pt x="36" y="73"/>
                  <a:pt x="36" y="67"/>
                </a:cubicBezTo>
                <a:cubicBezTo>
                  <a:pt x="36" y="61"/>
                  <a:pt x="38" y="56"/>
                  <a:pt x="42" y="52"/>
                </a:cubicBezTo>
                <a:cubicBezTo>
                  <a:pt x="46" y="48"/>
                  <a:pt x="52" y="45"/>
                  <a:pt x="58" y="45"/>
                </a:cubicBezTo>
                <a:cubicBezTo>
                  <a:pt x="59" y="45"/>
                  <a:pt x="60" y="47"/>
                  <a:pt x="60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66"/>
                  <a:pt x="60" y="66"/>
                  <a:pt x="60" y="66"/>
                </a:cubicBezTo>
                <a:close/>
                <a:moveTo>
                  <a:pt x="70" y="78"/>
                </a:moveTo>
                <a:cubicBezTo>
                  <a:pt x="70" y="78"/>
                  <a:pt x="70" y="78"/>
                  <a:pt x="70" y="78"/>
                </a:cubicBezTo>
                <a:cubicBezTo>
                  <a:pt x="56" y="70"/>
                  <a:pt x="56" y="70"/>
                  <a:pt x="56" y="70"/>
                </a:cubicBezTo>
                <a:cubicBezTo>
                  <a:pt x="55" y="70"/>
                  <a:pt x="55" y="68"/>
                  <a:pt x="55" y="67"/>
                </a:cubicBezTo>
                <a:cubicBezTo>
                  <a:pt x="55" y="51"/>
                  <a:pt x="55" y="51"/>
                  <a:pt x="55" y="51"/>
                </a:cubicBezTo>
                <a:cubicBezTo>
                  <a:pt x="51" y="52"/>
                  <a:pt x="48" y="54"/>
                  <a:pt x="46" y="56"/>
                </a:cubicBezTo>
                <a:cubicBezTo>
                  <a:pt x="43" y="59"/>
                  <a:pt x="41" y="63"/>
                  <a:pt x="41" y="67"/>
                </a:cubicBezTo>
                <a:cubicBezTo>
                  <a:pt x="41" y="72"/>
                  <a:pt x="43" y="76"/>
                  <a:pt x="46" y="79"/>
                </a:cubicBezTo>
                <a:cubicBezTo>
                  <a:pt x="49" y="82"/>
                  <a:pt x="53" y="84"/>
                  <a:pt x="58" y="84"/>
                </a:cubicBezTo>
                <a:cubicBezTo>
                  <a:pt x="60" y="84"/>
                  <a:pt x="63" y="83"/>
                  <a:pt x="66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7" y="80"/>
                  <a:pt x="69" y="79"/>
                  <a:pt x="70" y="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9" name="图标"/>
          <p:cNvSpPr>
            <a:spLocks noChangeAspect="1" noEditPoints="1"/>
          </p:cNvSpPr>
          <p:nvPr/>
        </p:nvSpPr>
        <p:spPr bwMode="auto">
          <a:xfrm>
            <a:off x="7488175" y="2022509"/>
            <a:ext cx="288155" cy="308031"/>
          </a:xfrm>
          <a:custGeom>
            <a:avLst/>
            <a:gdLst>
              <a:gd name="T0" fmla="*/ 15 w 131"/>
              <a:gd name="T1" fmla="*/ 76 h 140"/>
              <a:gd name="T2" fmla="*/ 24 w 131"/>
              <a:gd name="T3" fmla="*/ 51 h 140"/>
              <a:gd name="T4" fmla="*/ 37 w 131"/>
              <a:gd name="T5" fmla="*/ 72 h 140"/>
              <a:gd name="T6" fmla="*/ 50 w 131"/>
              <a:gd name="T7" fmla="*/ 52 h 140"/>
              <a:gd name="T8" fmla="*/ 62 w 131"/>
              <a:gd name="T9" fmla="*/ 71 h 140"/>
              <a:gd name="T10" fmla="*/ 71 w 131"/>
              <a:gd name="T11" fmla="*/ 43 h 140"/>
              <a:gd name="T12" fmla="*/ 74 w 131"/>
              <a:gd name="T13" fmla="*/ 42 h 140"/>
              <a:gd name="T14" fmla="*/ 75 w 131"/>
              <a:gd name="T15" fmla="*/ 44 h 140"/>
              <a:gd name="T16" fmla="*/ 63 w 131"/>
              <a:gd name="T17" fmla="*/ 82 h 140"/>
              <a:gd name="T18" fmla="*/ 50 w 131"/>
              <a:gd name="T19" fmla="*/ 60 h 140"/>
              <a:gd name="T20" fmla="*/ 38 w 131"/>
              <a:gd name="T21" fmla="*/ 81 h 140"/>
              <a:gd name="T22" fmla="*/ 25 w 131"/>
              <a:gd name="T23" fmla="*/ 61 h 140"/>
              <a:gd name="T24" fmla="*/ 19 w 131"/>
              <a:gd name="T25" fmla="*/ 77 h 140"/>
              <a:gd name="T26" fmla="*/ 17 w 131"/>
              <a:gd name="T27" fmla="*/ 79 h 140"/>
              <a:gd name="T28" fmla="*/ 15 w 131"/>
              <a:gd name="T29" fmla="*/ 76 h 140"/>
              <a:gd name="T30" fmla="*/ 131 w 131"/>
              <a:gd name="T31" fmla="*/ 9 h 140"/>
              <a:gd name="T32" fmla="*/ 131 w 131"/>
              <a:gd name="T33" fmla="*/ 20 h 140"/>
              <a:gd name="T34" fmla="*/ 131 w 131"/>
              <a:gd name="T35" fmla="*/ 26 h 140"/>
              <a:gd name="T36" fmla="*/ 131 w 131"/>
              <a:gd name="T37" fmla="*/ 96 h 140"/>
              <a:gd name="T38" fmla="*/ 79 w 131"/>
              <a:gd name="T39" fmla="*/ 96 h 140"/>
              <a:gd name="T40" fmla="*/ 79 w 131"/>
              <a:gd name="T41" fmla="*/ 113 h 140"/>
              <a:gd name="T42" fmla="*/ 113 w 131"/>
              <a:gd name="T43" fmla="*/ 140 h 140"/>
              <a:gd name="T44" fmla="*/ 105 w 131"/>
              <a:gd name="T45" fmla="*/ 140 h 140"/>
              <a:gd name="T46" fmla="*/ 79 w 131"/>
              <a:gd name="T47" fmla="*/ 122 h 140"/>
              <a:gd name="T48" fmla="*/ 79 w 131"/>
              <a:gd name="T49" fmla="*/ 123 h 140"/>
              <a:gd name="T50" fmla="*/ 61 w 131"/>
              <a:gd name="T51" fmla="*/ 123 h 140"/>
              <a:gd name="T52" fmla="*/ 61 w 131"/>
              <a:gd name="T53" fmla="*/ 122 h 140"/>
              <a:gd name="T54" fmla="*/ 35 w 131"/>
              <a:gd name="T55" fmla="*/ 140 h 140"/>
              <a:gd name="T56" fmla="*/ 26 w 131"/>
              <a:gd name="T57" fmla="*/ 140 h 140"/>
              <a:gd name="T58" fmla="*/ 61 w 131"/>
              <a:gd name="T59" fmla="*/ 113 h 140"/>
              <a:gd name="T60" fmla="*/ 61 w 131"/>
              <a:gd name="T61" fmla="*/ 96 h 140"/>
              <a:gd name="T62" fmla="*/ 0 w 131"/>
              <a:gd name="T63" fmla="*/ 96 h 140"/>
              <a:gd name="T64" fmla="*/ 0 w 131"/>
              <a:gd name="T65" fmla="*/ 26 h 140"/>
              <a:gd name="T66" fmla="*/ 0 w 131"/>
              <a:gd name="T67" fmla="*/ 20 h 140"/>
              <a:gd name="T68" fmla="*/ 0 w 131"/>
              <a:gd name="T69" fmla="*/ 9 h 140"/>
              <a:gd name="T70" fmla="*/ 61 w 131"/>
              <a:gd name="T71" fmla="*/ 9 h 140"/>
              <a:gd name="T72" fmla="*/ 61 w 131"/>
              <a:gd name="T73" fmla="*/ 0 h 140"/>
              <a:gd name="T74" fmla="*/ 79 w 131"/>
              <a:gd name="T75" fmla="*/ 0 h 140"/>
              <a:gd name="T76" fmla="*/ 79 w 131"/>
              <a:gd name="T77" fmla="*/ 9 h 140"/>
              <a:gd name="T78" fmla="*/ 131 w 131"/>
              <a:gd name="T79" fmla="*/ 9 h 140"/>
              <a:gd name="T80" fmla="*/ 122 w 131"/>
              <a:gd name="T81" fmla="*/ 28 h 140"/>
              <a:gd name="T82" fmla="*/ 9 w 131"/>
              <a:gd name="T83" fmla="*/ 28 h 140"/>
              <a:gd name="T84" fmla="*/ 9 w 131"/>
              <a:gd name="T85" fmla="*/ 88 h 140"/>
              <a:gd name="T86" fmla="*/ 61 w 131"/>
              <a:gd name="T87" fmla="*/ 88 h 140"/>
              <a:gd name="T88" fmla="*/ 79 w 131"/>
              <a:gd name="T89" fmla="*/ 88 h 140"/>
              <a:gd name="T90" fmla="*/ 122 w 131"/>
              <a:gd name="T91" fmla="*/ 88 h 140"/>
              <a:gd name="T92" fmla="*/ 122 w 131"/>
              <a:gd name="T93" fmla="*/ 28 h 140"/>
              <a:gd name="T94" fmla="*/ 99 w 131"/>
              <a:gd name="T95" fmla="*/ 62 h 140"/>
              <a:gd name="T96" fmla="*/ 110 w 131"/>
              <a:gd name="T97" fmla="*/ 51 h 140"/>
              <a:gd name="T98" fmla="*/ 99 w 131"/>
              <a:gd name="T99" fmla="*/ 39 h 140"/>
              <a:gd name="T100" fmla="*/ 87 w 131"/>
              <a:gd name="T101" fmla="*/ 51 h 140"/>
              <a:gd name="T102" fmla="*/ 99 w 131"/>
              <a:gd name="T103" fmla="*/ 62 h 140"/>
              <a:gd name="T104" fmla="*/ 96 w 131"/>
              <a:gd name="T105" fmla="*/ 70 h 140"/>
              <a:gd name="T106" fmla="*/ 87 w 131"/>
              <a:gd name="T107" fmla="*/ 70 h 140"/>
              <a:gd name="T108" fmla="*/ 87 w 131"/>
              <a:gd name="T109" fmla="*/ 79 h 140"/>
              <a:gd name="T110" fmla="*/ 96 w 131"/>
              <a:gd name="T111" fmla="*/ 79 h 140"/>
              <a:gd name="T112" fmla="*/ 96 w 131"/>
              <a:gd name="T113" fmla="*/ 70 h 140"/>
              <a:gd name="T114" fmla="*/ 105 w 131"/>
              <a:gd name="T115" fmla="*/ 79 h 140"/>
              <a:gd name="T116" fmla="*/ 114 w 131"/>
              <a:gd name="T117" fmla="*/ 79 h 140"/>
              <a:gd name="T118" fmla="*/ 114 w 131"/>
              <a:gd name="T119" fmla="*/ 70 h 140"/>
              <a:gd name="T120" fmla="*/ 105 w 131"/>
              <a:gd name="T121" fmla="*/ 70 h 140"/>
              <a:gd name="T122" fmla="*/ 105 w 131"/>
              <a:gd name="T123" fmla="*/ 7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1" h="140">
                <a:moveTo>
                  <a:pt x="15" y="76"/>
                </a:moveTo>
                <a:cubicBezTo>
                  <a:pt x="24" y="51"/>
                  <a:pt x="24" y="51"/>
                  <a:pt x="24" y="51"/>
                </a:cubicBezTo>
                <a:cubicBezTo>
                  <a:pt x="37" y="72"/>
                  <a:pt x="37" y="72"/>
                  <a:pt x="37" y="72"/>
                </a:cubicBezTo>
                <a:cubicBezTo>
                  <a:pt x="50" y="52"/>
                  <a:pt x="50" y="52"/>
                  <a:pt x="50" y="52"/>
                </a:cubicBezTo>
                <a:cubicBezTo>
                  <a:pt x="62" y="71"/>
                  <a:pt x="62" y="71"/>
                  <a:pt x="62" y="71"/>
                </a:cubicBezTo>
                <a:cubicBezTo>
                  <a:pt x="71" y="43"/>
                  <a:pt x="71" y="43"/>
                  <a:pt x="71" y="43"/>
                </a:cubicBezTo>
                <a:cubicBezTo>
                  <a:pt x="72" y="42"/>
                  <a:pt x="73" y="41"/>
                  <a:pt x="74" y="42"/>
                </a:cubicBezTo>
                <a:cubicBezTo>
                  <a:pt x="75" y="42"/>
                  <a:pt x="76" y="43"/>
                  <a:pt x="75" y="44"/>
                </a:cubicBezTo>
                <a:cubicBezTo>
                  <a:pt x="63" y="82"/>
                  <a:pt x="63" y="82"/>
                  <a:pt x="63" y="82"/>
                </a:cubicBezTo>
                <a:cubicBezTo>
                  <a:pt x="50" y="60"/>
                  <a:pt x="50" y="60"/>
                  <a:pt x="50" y="60"/>
                </a:cubicBezTo>
                <a:cubicBezTo>
                  <a:pt x="38" y="81"/>
                  <a:pt x="38" y="81"/>
                  <a:pt x="38" y="81"/>
                </a:cubicBezTo>
                <a:cubicBezTo>
                  <a:pt x="25" y="61"/>
                  <a:pt x="25" y="61"/>
                  <a:pt x="25" y="61"/>
                </a:cubicBezTo>
                <a:cubicBezTo>
                  <a:pt x="19" y="77"/>
                  <a:pt x="19" y="77"/>
                  <a:pt x="19" y="77"/>
                </a:cubicBezTo>
                <a:cubicBezTo>
                  <a:pt x="19" y="78"/>
                  <a:pt x="18" y="79"/>
                  <a:pt x="17" y="79"/>
                </a:cubicBezTo>
                <a:cubicBezTo>
                  <a:pt x="15" y="78"/>
                  <a:pt x="15" y="77"/>
                  <a:pt x="15" y="76"/>
                </a:cubicBezTo>
                <a:close/>
                <a:moveTo>
                  <a:pt x="131" y="9"/>
                </a:moveTo>
                <a:cubicBezTo>
                  <a:pt x="131" y="20"/>
                  <a:pt x="131" y="20"/>
                  <a:pt x="131" y="20"/>
                </a:cubicBezTo>
                <a:cubicBezTo>
                  <a:pt x="131" y="26"/>
                  <a:pt x="131" y="26"/>
                  <a:pt x="131" y="26"/>
                </a:cubicBezTo>
                <a:cubicBezTo>
                  <a:pt x="131" y="96"/>
                  <a:pt x="131" y="96"/>
                  <a:pt x="131" y="96"/>
                </a:cubicBezTo>
                <a:cubicBezTo>
                  <a:pt x="79" y="96"/>
                  <a:pt x="79" y="96"/>
                  <a:pt x="79" y="96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05" y="140"/>
                  <a:pt x="105" y="140"/>
                  <a:pt x="105" y="140"/>
                </a:cubicBezTo>
                <a:cubicBezTo>
                  <a:pt x="79" y="122"/>
                  <a:pt x="79" y="122"/>
                  <a:pt x="79" y="122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61" y="123"/>
                  <a:pt x="61" y="123"/>
                  <a:pt x="61" y="123"/>
                </a:cubicBezTo>
                <a:cubicBezTo>
                  <a:pt x="61" y="122"/>
                  <a:pt x="61" y="122"/>
                  <a:pt x="61" y="122"/>
                </a:cubicBezTo>
                <a:cubicBezTo>
                  <a:pt x="35" y="140"/>
                  <a:pt x="35" y="140"/>
                  <a:pt x="35" y="140"/>
                </a:cubicBezTo>
                <a:cubicBezTo>
                  <a:pt x="26" y="140"/>
                  <a:pt x="26" y="140"/>
                  <a:pt x="26" y="140"/>
                </a:cubicBezTo>
                <a:cubicBezTo>
                  <a:pt x="61" y="113"/>
                  <a:pt x="61" y="113"/>
                  <a:pt x="61" y="113"/>
                </a:cubicBezTo>
                <a:cubicBezTo>
                  <a:pt x="61" y="96"/>
                  <a:pt x="61" y="96"/>
                  <a:pt x="61" y="96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0" y="9"/>
                  <a:pt x="0" y="9"/>
                </a:cubicBezTo>
                <a:cubicBezTo>
                  <a:pt x="61" y="9"/>
                  <a:pt x="61" y="9"/>
                  <a:pt x="61" y="9"/>
                </a:cubicBezTo>
                <a:cubicBezTo>
                  <a:pt x="61" y="0"/>
                  <a:pt x="61" y="0"/>
                  <a:pt x="61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9"/>
                  <a:pt x="79" y="9"/>
                  <a:pt x="79" y="9"/>
                </a:cubicBezTo>
                <a:lnTo>
                  <a:pt x="131" y="9"/>
                </a:lnTo>
                <a:close/>
                <a:moveTo>
                  <a:pt x="122" y="28"/>
                </a:moveTo>
                <a:cubicBezTo>
                  <a:pt x="9" y="28"/>
                  <a:pt x="9" y="28"/>
                  <a:pt x="9" y="28"/>
                </a:cubicBezTo>
                <a:cubicBezTo>
                  <a:pt x="9" y="88"/>
                  <a:pt x="9" y="88"/>
                  <a:pt x="9" y="88"/>
                </a:cubicBezTo>
                <a:cubicBezTo>
                  <a:pt x="61" y="88"/>
                  <a:pt x="61" y="88"/>
                  <a:pt x="61" y="88"/>
                </a:cubicBezTo>
                <a:cubicBezTo>
                  <a:pt x="79" y="88"/>
                  <a:pt x="79" y="88"/>
                  <a:pt x="79" y="88"/>
                </a:cubicBezTo>
                <a:cubicBezTo>
                  <a:pt x="122" y="88"/>
                  <a:pt x="122" y="88"/>
                  <a:pt x="122" y="88"/>
                </a:cubicBezTo>
                <a:lnTo>
                  <a:pt x="122" y="28"/>
                </a:lnTo>
                <a:close/>
                <a:moveTo>
                  <a:pt x="99" y="62"/>
                </a:moveTo>
                <a:cubicBezTo>
                  <a:pt x="105" y="62"/>
                  <a:pt x="110" y="57"/>
                  <a:pt x="110" y="51"/>
                </a:cubicBezTo>
                <a:cubicBezTo>
                  <a:pt x="110" y="45"/>
                  <a:pt x="105" y="39"/>
                  <a:pt x="99" y="39"/>
                </a:cubicBezTo>
                <a:cubicBezTo>
                  <a:pt x="93" y="39"/>
                  <a:pt x="87" y="45"/>
                  <a:pt x="87" y="51"/>
                </a:cubicBezTo>
                <a:cubicBezTo>
                  <a:pt x="87" y="57"/>
                  <a:pt x="93" y="62"/>
                  <a:pt x="99" y="62"/>
                </a:cubicBezTo>
                <a:close/>
                <a:moveTo>
                  <a:pt x="96" y="70"/>
                </a:moveTo>
                <a:cubicBezTo>
                  <a:pt x="87" y="70"/>
                  <a:pt x="87" y="70"/>
                  <a:pt x="87" y="70"/>
                </a:cubicBezTo>
                <a:cubicBezTo>
                  <a:pt x="87" y="79"/>
                  <a:pt x="87" y="79"/>
                  <a:pt x="87" y="79"/>
                </a:cubicBezTo>
                <a:cubicBezTo>
                  <a:pt x="96" y="79"/>
                  <a:pt x="96" y="79"/>
                  <a:pt x="96" y="79"/>
                </a:cubicBezTo>
                <a:lnTo>
                  <a:pt x="96" y="70"/>
                </a:lnTo>
                <a:close/>
                <a:moveTo>
                  <a:pt x="105" y="79"/>
                </a:moveTo>
                <a:cubicBezTo>
                  <a:pt x="114" y="79"/>
                  <a:pt x="114" y="79"/>
                  <a:pt x="114" y="79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05" y="70"/>
                  <a:pt x="105" y="70"/>
                  <a:pt x="105" y="70"/>
                </a:cubicBezTo>
                <a:lnTo>
                  <a:pt x="105" y="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0" name="图标"/>
          <p:cNvSpPr>
            <a:spLocks noChangeAspect="1" noEditPoints="1"/>
          </p:cNvSpPr>
          <p:nvPr/>
        </p:nvSpPr>
        <p:spPr bwMode="auto">
          <a:xfrm>
            <a:off x="8070194" y="2022509"/>
            <a:ext cx="288155" cy="287112"/>
          </a:xfrm>
          <a:custGeom>
            <a:avLst/>
            <a:gdLst>
              <a:gd name="T0" fmla="*/ 128 w 197"/>
              <a:gd name="T1" fmla="*/ 100 h 196"/>
              <a:gd name="T2" fmla="*/ 147 w 197"/>
              <a:gd name="T3" fmla="*/ 104 h 196"/>
              <a:gd name="T4" fmla="*/ 197 w 197"/>
              <a:gd name="T5" fmla="*/ 54 h 196"/>
              <a:gd name="T6" fmla="*/ 196 w 197"/>
              <a:gd name="T7" fmla="*/ 45 h 196"/>
              <a:gd name="T8" fmla="*/ 161 w 197"/>
              <a:gd name="T9" fmla="*/ 83 h 196"/>
              <a:gd name="T10" fmla="*/ 127 w 197"/>
              <a:gd name="T11" fmla="*/ 77 h 196"/>
              <a:gd name="T12" fmla="*/ 115 w 197"/>
              <a:gd name="T13" fmla="*/ 45 h 196"/>
              <a:gd name="T14" fmla="*/ 154 w 197"/>
              <a:gd name="T15" fmla="*/ 4 h 196"/>
              <a:gd name="T16" fmla="*/ 147 w 197"/>
              <a:gd name="T17" fmla="*/ 3 h 196"/>
              <a:gd name="T18" fmla="*/ 96 w 197"/>
              <a:gd name="T19" fmla="*/ 54 h 196"/>
              <a:gd name="T20" fmla="*/ 101 w 197"/>
              <a:gd name="T21" fmla="*/ 74 h 196"/>
              <a:gd name="T22" fmla="*/ 53 w 197"/>
              <a:gd name="T23" fmla="*/ 133 h 196"/>
              <a:gd name="T24" fmla="*/ 44 w 197"/>
              <a:gd name="T25" fmla="*/ 131 h 196"/>
              <a:gd name="T26" fmla="*/ 12 w 197"/>
              <a:gd name="T27" fmla="*/ 162 h 196"/>
              <a:gd name="T28" fmla="*/ 44 w 197"/>
              <a:gd name="T29" fmla="*/ 194 h 196"/>
              <a:gd name="T30" fmla="*/ 75 w 197"/>
              <a:gd name="T31" fmla="*/ 162 h 196"/>
              <a:gd name="T32" fmla="*/ 72 w 197"/>
              <a:gd name="T33" fmla="*/ 151 h 196"/>
              <a:gd name="T34" fmla="*/ 128 w 197"/>
              <a:gd name="T35" fmla="*/ 100 h 196"/>
              <a:gd name="T36" fmla="*/ 44 w 197"/>
              <a:gd name="T37" fmla="*/ 179 h 196"/>
              <a:gd name="T38" fmla="*/ 27 w 197"/>
              <a:gd name="T39" fmla="*/ 162 h 196"/>
              <a:gd name="T40" fmla="*/ 44 w 197"/>
              <a:gd name="T41" fmla="*/ 146 h 196"/>
              <a:gd name="T42" fmla="*/ 60 w 197"/>
              <a:gd name="T43" fmla="*/ 162 h 196"/>
              <a:gd name="T44" fmla="*/ 44 w 197"/>
              <a:gd name="T45" fmla="*/ 179 h 196"/>
              <a:gd name="T46" fmla="*/ 47 w 197"/>
              <a:gd name="T47" fmla="*/ 61 h 196"/>
              <a:gd name="T48" fmla="*/ 76 w 197"/>
              <a:gd name="T49" fmla="*/ 92 h 196"/>
              <a:gd name="T50" fmla="*/ 90 w 197"/>
              <a:gd name="T51" fmla="*/ 77 h 196"/>
              <a:gd name="T52" fmla="*/ 61 w 197"/>
              <a:gd name="T53" fmla="*/ 47 h 196"/>
              <a:gd name="T54" fmla="*/ 68 w 197"/>
              <a:gd name="T55" fmla="*/ 40 h 196"/>
              <a:gd name="T56" fmla="*/ 28 w 197"/>
              <a:gd name="T57" fmla="*/ 0 h 196"/>
              <a:gd name="T58" fmla="*/ 0 w 197"/>
              <a:gd name="T59" fmla="*/ 29 h 196"/>
              <a:gd name="T60" fmla="*/ 39 w 197"/>
              <a:gd name="T61" fmla="*/ 68 h 196"/>
              <a:gd name="T62" fmla="*/ 47 w 197"/>
              <a:gd name="T63" fmla="*/ 61 h 196"/>
              <a:gd name="T64" fmla="*/ 138 w 197"/>
              <a:gd name="T65" fmla="*/ 107 h 196"/>
              <a:gd name="T66" fmla="*/ 97 w 197"/>
              <a:gd name="T67" fmla="*/ 143 h 196"/>
              <a:gd name="T68" fmla="*/ 142 w 197"/>
              <a:gd name="T69" fmla="*/ 188 h 196"/>
              <a:gd name="T70" fmla="*/ 170 w 197"/>
              <a:gd name="T71" fmla="*/ 188 h 196"/>
              <a:gd name="T72" fmla="*/ 182 w 197"/>
              <a:gd name="T73" fmla="*/ 177 h 196"/>
              <a:gd name="T74" fmla="*/ 182 w 197"/>
              <a:gd name="T75" fmla="*/ 149 h 196"/>
              <a:gd name="T76" fmla="*/ 138 w 197"/>
              <a:gd name="T77" fmla="*/ 107 h 196"/>
              <a:gd name="T78" fmla="*/ 158 w 197"/>
              <a:gd name="T79" fmla="*/ 180 h 196"/>
              <a:gd name="T80" fmla="*/ 151 w 197"/>
              <a:gd name="T81" fmla="*/ 180 h 196"/>
              <a:gd name="T82" fmla="*/ 114 w 197"/>
              <a:gd name="T83" fmla="*/ 144 h 196"/>
              <a:gd name="T84" fmla="*/ 114 w 197"/>
              <a:gd name="T85" fmla="*/ 137 h 196"/>
              <a:gd name="T86" fmla="*/ 121 w 197"/>
              <a:gd name="T87" fmla="*/ 137 h 196"/>
              <a:gd name="T88" fmla="*/ 158 w 197"/>
              <a:gd name="T89" fmla="*/ 173 h 196"/>
              <a:gd name="T90" fmla="*/ 158 w 197"/>
              <a:gd name="T91" fmla="*/ 180 h 196"/>
              <a:gd name="T92" fmla="*/ 174 w 197"/>
              <a:gd name="T93" fmla="*/ 164 h 196"/>
              <a:gd name="T94" fmla="*/ 167 w 197"/>
              <a:gd name="T95" fmla="*/ 164 h 196"/>
              <a:gd name="T96" fmla="*/ 130 w 197"/>
              <a:gd name="T97" fmla="*/ 128 h 196"/>
              <a:gd name="T98" fmla="*/ 130 w 197"/>
              <a:gd name="T99" fmla="*/ 121 h 196"/>
              <a:gd name="T100" fmla="*/ 137 w 197"/>
              <a:gd name="T101" fmla="*/ 121 h 196"/>
              <a:gd name="T102" fmla="*/ 174 w 197"/>
              <a:gd name="T103" fmla="*/ 157 h 196"/>
              <a:gd name="T104" fmla="*/ 174 w 197"/>
              <a:gd name="T105" fmla="*/ 16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7" h="196">
                <a:moveTo>
                  <a:pt x="128" y="100"/>
                </a:moveTo>
                <a:cubicBezTo>
                  <a:pt x="134" y="103"/>
                  <a:pt x="140" y="104"/>
                  <a:pt x="147" y="104"/>
                </a:cubicBezTo>
                <a:cubicBezTo>
                  <a:pt x="175" y="104"/>
                  <a:pt x="197" y="82"/>
                  <a:pt x="197" y="54"/>
                </a:cubicBezTo>
                <a:cubicBezTo>
                  <a:pt x="197" y="51"/>
                  <a:pt x="197" y="48"/>
                  <a:pt x="196" y="45"/>
                </a:cubicBezTo>
                <a:cubicBezTo>
                  <a:pt x="161" y="83"/>
                  <a:pt x="161" y="83"/>
                  <a:pt x="161" y="83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15" y="45"/>
                  <a:pt x="115" y="45"/>
                  <a:pt x="115" y="45"/>
                </a:cubicBezTo>
                <a:cubicBezTo>
                  <a:pt x="154" y="4"/>
                  <a:pt x="154" y="4"/>
                  <a:pt x="154" y="4"/>
                </a:cubicBezTo>
                <a:cubicBezTo>
                  <a:pt x="152" y="3"/>
                  <a:pt x="149" y="3"/>
                  <a:pt x="147" y="3"/>
                </a:cubicBezTo>
                <a:cubicBezTo>
                  <a:pt x="119" y="3"/>
                  <a:pt x="96" y="26"/>
                  <a:pt x="96" y="54"/>
                </a:cubicBezTo>
                <a:cubicBezTo>
                  <a:pt x="96" y="61"/>
                  <a:pt x="98" y="68"/>
                  <a:pt x="101" y="74"/>
                </a:cubicBezTo>
                <a:cubicBezTo>
                  <a:pt x="85" y="101"/>
                  <a:pt x="62" y="124"/>
                  <a:pt x="53" y="133"/>
                </a:cubicBezTo>
                <a:cubicBezTo>
                  <a:pt x="50" y="132"/>
                  <a:pt x="47" y="131"/>
                  <a:pt x="44" y="131"/>
                </a:cubicBezTo>
                <a:cubicBezTo>
                  <a:pt x="26" y="131"/>
                  <a:pt x="12" y="145"/>
                  <a:pt x="12" y="162"/>
                </a:cubicBezTo>
                <a:cubicBezTo>
                  <a:pt x="12" y="180"/>
                  <a:pt x="26" y="194"/>
                  <a:pt x="44" y="194"/>
                </a:cubicBezTo>
                <a:cubicBezTo>
                  <a:pt x="61" y="194"/>
                  <a:pt x="75" y="180"/>
                  <a:pt x="75" y="162"/>
                </a:cubicBezTo>
                <a:cubicBezTo>
                  <a:pt x="75" y="158"/>
                  <a:pt x="74" y="154"/>
                  <a:pt x="72" y="151"/>
                </a:cubicBezTo>
                <a:cubicBezTo>
                  <a:pt x="79" y="141"/>
                  <a:pt x="98" y="119"/>
                  <a:pt x="128" y="100"/>
                </a:cubicBezTo>
                <a:close/>
                <a:moveTo>
                  <a:pt x="44" y="179"/>
                </a:moveTo>
                <a:cubicBezTo>
                  <a:pt x="34" y="179"/>
                  <a:pt x="27" y="172"/>
                  <a:pt x="27" y="162"/>
                </a:cubicBezTo>
                <a:cubicBezTo>
                  <a:pt x="27" y="153"/>
                  <a:pt x="34" y="146"/>
                  <a:pt x="44" y="146"/>
                </a:cubicBezTo>
                <a:cubicBezTo>
                  <a:pt x="53" y="146"/>
                  <a:pt x="60" y="153"/>
                  <a:pt x="60" y="162"/>
                </a:cubicBezTo>
                <a:cubicBezTo>
                  <a:pt x="60" y="172"/>
                  <a:pt x="53" y="179"/>
                  <a:pt x="44" y="179"/>
                </a:cubicBezTo>
                <a:close/>
                <a:moveTo>
                  <a:pt x="47" y="61"/>
                </a:moveTo>
                <a:cubicBezTo>
                  <a:pt x="76" y="92"/>
                  <a:pt x="76" y="92"/>
                  <a:pt x="76" y="92"/>
                </a:cubicBezTo>
                <a:cubicBezTo>
                  <a:pt x="90" y="77"/>
                  <a:pt x="90" y="77"/>
                  <a:pt x="90" y="77"/>
                </a:cubicBezTo>
                <a:cubicBezTo>
                  <a:pt x="61" y="47"/>
                  <a:pt x="61" y="47"/>
                  <a:pt x="61" y="47"/>
                </a:cubicBezTo>
                <a:cubicBezTo>
                  <a:pt x="68" y="40"/>
                  <a:pt x="68" y="40"/>
                  <a:pt x="68" y="40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39" y="68"/>
                  <a:pt x="39" y="68"/>
                  <a:pt x="39" y="68"/>
                </a:cubicBezTo>
                <a:lnTo>
                  <a:pt x="47" y="61"/>
                </a:lnTo>
                <a:close/>
                <a:moveTo>
                  <a:pt x="138" y="107"/>
                </a:moveTo>
                <a:cubicBezTo>
                  <a:pt x="138" y="107"/>
                  <a:pt x="114" y="114"/>
                  <a:pt x="97" y="143"/>
                </a:cubicBezTo>
                <a:cubicBezTo>
                  <a:pt x="97" y="141"/>
                  <a:pt x="142" y="188"/>
                  <a:pt x="142" y="188"/>
                </a:cubicBezTo>
                <a:cubicBezTo>
                  <a:pt x="150" y="196"/>
                  <a:pt x="163" y="196"/>
                  <a:pt x="170" y="18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9" y="169"/>
                  <a:pt x="189" y="156"/>
                  <a:pt x="182" y="149"/>
                </a:cubicBezTo>
                <a:lnTo>
                  <a:pt x="138" y="107"/>
                </a:lnTo>
                <a:close/>
                <a:moveTo>
                  <a:pt x="158" y="180"/>
                </a:moveTo>
                <a:cubicBezTo>
                  <a:pt x="156" y="182"/>
                  <a:pt x="153" y="182"/>
                  <a:pt x="151" y="180"/>
                </a:cubicBezTo>
                <a:cubicBezTo>
                  <a:pt x="114" y="144"/>
                  <a:pt x="114" y="144"/>
                  <a:pt x="114" y="144"/>
                </a:cubicBezTo>
                <a:cubicBezTo>
                  <a:pt x="112" y="142"/>
                  <a:pt x="112" y="139"/>
                  <a:pt x="114" y="137"/>
                </a:cubicBezTo>
                <a:cubicBezTo>
                  <a:pt x="116" y="135"/>
                  <a:pt x="120" y="135"/>
                  <a:pt x="121" y="137"/>
                </a:cubicBezTo>
                <a:cubicBezTo>
                  <a:pt x="158" y="173"/>
                  <a:pt x="158" y="173"/>
                  <a:pt x="158" y="173"/>
                </a:cubicBezTo>
                <a:cubicBezTo>
                  <a:pt x="160" y="175"/>
                  <a:pt x="160" y="178"/>
                  <a:pt x="158" y="180"/>
                </a:cubicBezTo>
                <a:close/>
                <a:moveTo>
                  <a:pt x="174" y="164"/>
                </a:moveTo>
                <a:cubicBezTo>
                  <a:pt x="172" y="166"/>
                  <a:pt x="169" y="166"/>
                  <a:pt x="167" y="16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28" y="126"/>
                  <a:pt x="128" y="123"/>
                  <a:pt x="130" y="121"/>
                </a:cubicBezTo>
                <a:cubicBezTo>
                  <a:pt x="132" y="119"/>
                  <a:pt x="136" y="119"/>
                  <a:pt x="137" y="121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6" y="159"/>
                  <a:pt x="176" y="162"/>
                  <a:pt x="174" y="1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1" name="图标"/>
          <p:cNvSpPr>
            <a:spLocks noChangeAspect="1" noEditPoints="1"/>
          </p:cNvSpPr>
          <p:nvPr/>
        </p:nvSpPr>
        <p:spPr bwMode="auto">
          <a:xfrm>
            <a:off x="8684095" y="2022509"/>
            <a:ext cx="285963" cy="287112"/>
          </a:xfrm>
          <a:custGeom>
            <a:avLst/>
            <a:gdLst>
              <a:gd name="T0" fmla="*/ 100 w 200"/>
              <a:gd name="T1" fmla="*/ 200 h 200"/>
              <a:gd name="T2" fmla="*/ 0 w 200"/>
              <a:gd name="T3" fmla="*/ 100 h 200"/>
              <a:gd name="T4" fmla="*/ 100 w 200"/>
              <a:gd name="T5" fmla="*/ 0 h 200"/>
              <a:gd name="T6" fmla="*/ 200 w 200"/>
              <a:gd name="T7" fmla="*/ 100 h 200"/>
              <a:gd name="T8" fmla="*/ 100 w 200"/>
              <a:gd name="T9" fmla="*/ 200 h 200"/>
              <a:gd name="T10" fmla="*/ 46 w 200"/>
              <a:gd name="T11" fmla="*/ 151 h 200"/>
              <a:gd name="T12" fmla="*/ 53 w 200"/>
              <a:gd name="T13" fmla="*/ 159 h 200"/>
              <a:gd name="T14" fmla="*/ 72 w 200"/>
              <a:gd name="T15" fmla="*/ 159 h 200"/>
              <a:gd name="T16" fmla="*/ 101 w 200"/>
              <a:gd name="T17" fmla="*/ 129 h 200"/>
              <a:gd name="T18" fmla="*/ 75 w 200"/>
              <a:gd name="T19" fmla="*/ 105 h 200"/>
              <a:gd name="T20" fmla="*/ 46 w 200"/>
              <a:gd name="T21" fmla="*/ 133 h 200"/>
              <a:gd name="T22" fmla="*/ 46 w 200"/>
              <a:gd name="T23" fmla="*/ 151 h 200"/>
              <a:gd name="T24" fmla="*/ 69 w 200"/>
              <a:gd name="T25" fmla="*/ 37 h 200"/>
              <a:gd name="T26" fmla="*/ 64 w 200"/>
              <a:gd name="T27" fmla="*/ 37 h 200"/>
              <a:gd name="T28" fmla="*/ 90 w 200"/>
              <a:gd name="T29" fmla="*/ 65 h 200"/>
              <a:gd name="T30" fmla="*/ 82 w 200"/>
              <a:gd name="T31" fmla="*/ 86 h 200"/>
              <a:gd name="T32" fmla="*/ 60 w 200"/>
              <a:gd name="T33" fmla="*/ 90 h 200"/>
              <a:gd name="T34" fmla="*/ 36 w 200"/>
              <a:gd name="T35" fmla="*/ 65 h 200"/>
              <a:gd name="T36" fmla="*/ 36 w 200"/>
              <a:gd name="T37" fmla="*/ 70 h 200"/>
              <a:gd name="T38" fmla="*/ 69 w 200"/>
              <a:gd name="T39" fmla="*/ 103 h 200"/>
              <a:gd name="T40" fmla="*/ 81 w 200"/>
              <a:gd name="T41" fmla="*/ 101 h 200"/>
              <a:gd name="T42" fmla="*/ 118 w 200"/>
              <a:gd name="T43" fmla="*/ 134 h 200"/>
              <a:gd name="T44" fmla="*/ 116 w 200"/>
              <a:gd name="T45" fmla="*/ 142 h 200"/>
              <a:gd name="T46" fmla="*/ 137 w 200"/>
              <a:gd name="T47" fmla="*/ 162 h 200"/>
              <a:gd name="T48" fmla="*/ 157 w 200"/>
              <a:gd name="T49" fmla="*/ 142 h 200"/>
              <a:gd name="T50" fmla="*/ 137 w 200"/>
              <a:gd name="T51" fmla="*/ 121 h 200"/>
              <a:gd name="T52" fmla="*/ 131 w 200"/>
              <a:gd name="T53" fmla="*/ 122 h 200"/>
              <a:gd name="T54" fmla="*/ 99 w 200"/>
              <a:gd name="T55" fmla="*/ 84 h 200"/>
              <a:gd name="T56" fmla="*/ 102 w 200"/>
              <a:gd name="T57" fmla="*/ 70 h 200"/>
              <a:gd name="T58" fmla="*/ 69 w 200"/>
              <a:gd name="T59" fmla="*/ 37 h 200"/>
              <a:gd name="T60" fmla="*/ 147 w 200"/>
              <a:gd name="T61" fmla="*/ 35 h 200"/>
              <a:gd name="T62" fmla="*/ 121 w 200"/>
              <a:gd name="T63" fmla="*/ 61 h 200"/>
              <a:gd name="T64" fmla="*/ 126 w 200"/>
              <a:gd name="T65" fmla="*/ 66 h 200"/>
              <a:gd name="T66" fmla="*/ 106 w 200"/>
              <a:gd name="T67" fmla="*/ 86 h 200"/>
              <a:gd name="T68" fmla="*/ 115 w 200"/>
              <a:gd name="T69" fmla="*/ 95 h 200"/>
              <a:gd name="T70" fmla="*/ 135 w 200"/>
              <a:gd name="T71" fmla="*/ 75 h 200"/>
              <a:gd name="T72" fmla="*/ 140 w 200"/>
              <a:gd name="T73" fmla="*/ 80 h 200"/>
              <a:gd name="T74" fmla="*/ 166 w 200"/>
              <a:gd name="T75" fmla="*/ 54 h 200"/>
              <a:gd name="T76" fmla="*/ 147 w 200"/>
              <a:gd name="T77" fmla="*/ 35 h 200"/>
              <a:gd name="T78" fmla="*/ 137 w 200"/>
              <a:gd name="T79" fmla="*/ 131 h 200"/>
              <a:gd name="T80" fmla="*/ 148 w 200"/>
              <a:gd name="T81" fmla="*/ 142 h 200"/>
              <a:gd name="T82" fmla="*/ 137 w 200"/>
              <a:gd name="T83" fmla="*/ 153 h 200"/>
              <a:gd name="T84" fmla="*/ 126 w 200"/>
              <a:gd name="T85" fmla="*/ 142 h 200"/>
              <a:gd name="T86" fmla="*/ 137 w 200"/>
              <a:gd name="T87" fmla="*/ 131 h 200"/>
              <a:gd name="T88" fmla="*/ 75 w 200"/>
              <a:gd name="T89" fmla="*/ 115 h 200"/>
              <a:gd name="T90" fmla="*/ 80 w 200"/>
              <a:gd name="T91" fmla="*/ 115 h 200"/>
              <a:gd name="T92" fmla="*/ 80 w 200"/>
              <a:gd name="T93" fmla="*/ 119 h 200"/>
              <a:gd name="T94" fmla="*/ 56 w 200"/>
              <a:gd name="T95" fmla="*/ 143 h 200"/>
              <a:gd name="T96" fmla="*/ 51 w 200"/>
              <a:gd name="T97" fmla="*/ 143 h 200"/>
              <a:gd name="T98" fmla="*/ 51 w 200"/>
              <a:gd name="T99" fmla="*/ 138 h 200"/>
              <a:gd name="T100" fmla="*/ 75 w 200"/>
              <a:gd name="T101" fmla="*/ 115 h 200"/>
              <a:gd name="T102" fmla="*/ 86 w 200"/>
              <a:gd name="T103" fmla="*/ 125 h 200"/>
              <a:gd name="T104" fmla="*/ 90 w 200"/>
              <a:gd name="T105" fmla="*/ 125 h 200"/>
              <a:gd name="T106" fmla="*/ 90 w 200"/>
              <a:gd name="T107" fmla="*/ 130 h 200"/>
              <a:gd name="T108" fmla="*/ 66 w 200"/>
              <a:gd name="T109" fmla="*/ 154 h 200"/>
              <a:gd name="T110" fmla="*/ 62 w 200"/>
              <a:gd name="T111" fmla="*/ 154 h 200"/>
              <a:gd name="T112" fmla="*/ 62 w 200"/>
              <a:gd name="T113" fmla="*/ 149 h 200"/>
              <a:gd name="T114" fmla="*/ 86 w 200"/>
              <a:gd name="T115" fmla="*/ 125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200">
                <a:moveTo>
                  <a:pt x="100" y="200"/>
                </a:moveTo>
                <a:cubicBezTo>
                  <a:pt x="45" y="200"/>
                  <a:pt x="0" y="155"/>
                  <a:pt x="0" y="100"/>
                </a:cubicBezTo>
                <a:cubicBezTo>
                  <a:pt x="0" y="45"/>
                  <a:pt x="45" y="0"/>
                  <a:pt x="100" y="0"/>
                </a:cubicBezTo>
                <a:cubicBezTo>
                  <a:pt x="155" y="0"/>
                  <a:pt x="200" y="45"/>
                  <a:pt x="200" y="100"/>
                </a:cubicBezTo>
                <a:cubicBezTo>
                  <a:pt x="200" y="155"/>
                  <a:pt x="155" y="200"/>
                  <a:pt x="100" y="200"/>
                </a:cubicBezTo>
                <a:close/>
                <a:moveTo>
                  <a:pt x="46" y="151"/>
                </a:moveTo>
                <a:cubicBezTo>
                  <a:pt x="53" y="159"/>
                  <a:pt x="53" y="159"/>
                  <a:pt x="53" y="159"/>
                </a:cubicBezTo>
                <a:cubicBezTo>
                  <a:pt x="59" y="164"/>
                  <a:pt x="67" y="164"/>
                  <a:pt x="72" y="159"/>
                </a:cubicBezTo>
                <a:cubicBezTo>
                  <a:pt x="72" y="159"/>
                  <a:pt x="102" y="128"/>
                  <a:pt x="101" y="129"/>
                </a:cubicBezTo>
                <a:cubicBezTo>
                  <a:pt x="90" y="110"/>
                  <a:pt x="75" y="105"/>
                  <a:pt x="75" y="105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1" y="138"/>
                  <a:pt x="41" y="146"/>
                  <a:pt x="46" y="151"/>
                </a:cubicBezTo>
                <a:close/>
                <a:moveTo>
                  <a:pt x="69" y="37"/>
                </a:moveTo>
                <a:cubicBezTo>
                  <a:pt x="67" y="37"/>
                  <a:pt x="66" y="37"/>
                  <a:pt x="64" y="37"/>
                </a:cubicBezTo>
                <a:cubicBezTo>
                  <a:pt x="90" y="65"/>
                  <a:pt x="90" y="65"/>
                  <a:pt x="90" y="65"/>
                </a:cubicBezTo>
                <a:cubicBezTo>
                  <a:pt x="82" y="86"/>
                  <a:pt x="82" y="86"/>
                  <a:pt x="82" y="86"/>
                </a:cubicBezTo>
                <a:cubicBezTo>
                  <a:pt x="60" y="90"/>
                  <a:pt x="60" y="90"/>
                  <a:pt x="60" y="90"/>
                </a:cubicBezTo>
                <a:cubicBezTo>
                  <a:pt x="36" y="65"/>
                  <a:pt x="36" y="65"/>
                  <a:pt x="36" y="65"/>
                </a:cubicBezTo>
                <a:cubicBezTo>
                  <a:pt x="36" y="67"/>
                  <a:pt x="36" y="68"/>
                  <a:pt x="36" y="70"/>
                </a:cubicBezTo>
                <a:cubicBezTo>
                  <a:pt x="36" y="89"/>
                  <a:pt x="51" y="103"/>
                  <a:pt x="69" y="103"/>
                </a:cubicBezTo>
                <a:cubicBezTo>
                  <a:pt x="73" y="103"/>
                  <a:pt x="78" y="103"/>
                  <a:pt x="81" y="101"/>
                </a:cubicBezTo>
                <a:cubicBezTo>
                  <a:pt x="101" y="113"/>
                  <a:pt x="113" y="128"/>
                  <a:pt x="118" y="134"/>
                </a:cubicBezTo>
                <a:cubicBezTo>
                  <a:pt x="117" y="136"/>
                  <a:pt x="116" y="139"/>
                  <a:pt x="116" y="142"/>
                </a:cubicBezTo>
                <a:cubicBezTo>
                  <a:pt x="116" y="153"/>
                  <a:pt x="126" y="162"/>
                  <a:pt x="137" y="162"/>
                </a:cubicBezTo>
                <a:cubicBezTo>
                  <a:pt x="148" y="162"/>
                  <a:pt x="157" y="153"/>
                  <a:pt x="157" y="142"/>
                </a:cubicBezTo>
                <a:cubicBezTo>
                  <a:pt x="157" y="130"/>
                  <a:pt x="148" y="121"/>
                  <a:pt x="137" y="121"/>
                </a:cubicBezTo>
                <a:cubicBezTo>
                  <a:pt x="135" y="121"/>
                  <a:pt x="133" y="122"/>
                  <a:pt x="131" y="122"/>
                </a:cubicBezTo>
                <a:cubicBezTo>
                  <a:pt x="125" y="117"/>
                  <a:pt x="110" y="102"/>
                  <a:pt x="99" y="84"/>
                </a:cubicBezTo>
                <a:cubicBezTo>
                  <a:pt x="101" y="79"/>
                  <a:pt x="102" y="75"/>
                  <a:pt x="102" y="70"/>
                </a:cubicBezTo>
                <a:cubicBezTo>
                  <a:pt x="102" y="52"/>
                  <a:pt x="87" y="37"/>
                  <a:pt x="69" y="37"/>
                </a:cubicBezTo>
                <a:close/>
                <a:moveTo>
                  <a:pt x="147" y="35"/>
                </a:moveTo>
                <a:cubicBezTo>
                  <a:pt x="121" y="61"/>
                  <a:pt x="121" y="61"/>
                  <a:pt x="121" y="61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06" y="86"/>
                  <a:pt x="106" y="86"/>
                  <a:pt x="106" y="86"/>
                </a:cubicBezTo>
                <a:cubicBezTo>
                  <a:pt x="115" y="95"/>
                  <a:pt x="115" y="95"/>
                  <a:pt x="115" y="95"/>
                </a:cubicBezTo>
                <a:cubicBezTo>
                  <a:pt x="135" y="75"/>
                  <a:pt x="135" y="75"/>
                  <a:pt x="135" y="75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66" y="54"/>
                  <a:pt x="166" y="54"/>
                  <a:pt x="166" y="54"/>
                </a:cubicBezTo>
                <a:lnTo>
                  <a:pt x="147" y="35"/>
                </a:lnTo>
                <a:close/>
                <a:moveTo>
                  <a:pt x="137" y="131"/>
                </a:moveTo>
                <a:cubicBezTo>
                  <a:pt x="143" y="131"/>
                  <a:pt x="148" y="136"/>
                  <a:pt x="148" y="142"/>
                </a:cubicBezTo>
                <a:cubicBezTo>
                  <a:pt x="148" y="148"/>
                  <a:pt x="143" y="153"/>
                  <a:pt x="137" y="153"/>
                </a:cubicBezTo>
                <a:cubicBezTo>
                  <a:pt x="131" y="153"/>
                  <a:pt x="126" y="148"/>
                  <a:pt x="126" y="142"/>
                </a:cubicBezTo>
                <a:cubicBezTo>
                  <a:pt x="126" y="136"/>
                  <a:pt x="131" y="131"/>
                  <a:pt x="137" y="131"/>
                </a:cubicBezTo>
                <a:close/>
                <a:moveTo>
                  <a:pt x="75" y="115"/>
                </a:moveTo>
                <a:cubicBezTo>
                  <a:pt x="76" y="113"/>
                  <a:pt x="78" y="113"/>
                  <a:pt x="80" y="115"/>
                </a:cubicBezTo>
                <a:cubicBezTo>
                  <a:pt x="81" y="116"/>
                  <a:pt x="81" y="118"/>
                  <a:pt x="80" y="119"/>
                </a:cubicBezTo>
                <a:cubicBezTo>
                  <a:pt x="56" y="143"/>
                  <a:pt x="56" y="143"/>
                  <a:pt x="56" y="143"/>
                </a:cubicBezTo>
                <a:cubicBezTo>
                  <a:pt x="55" y="144"/>
                  <a:pt x="52" y="144"/>
                  <a:pt x="51" y="143"/>
                </a:cubicBezTo>
                <a:cubicBezTo>
                  <a:pt x="50" y="142"/>
                  <a:pt x="50" y="140"/>
                  <a:pt x="51" y="138"/>
                </a:cubicBezTo>
                <a:lnTo>
                  <a:pt x="75" y="115"/>
                </a:lnTo>
                <a:close/>
                <a:moveTo>
                  <a:pt x="86" y="125"/>
                </a:moveTo>
                <a:cubicBezTo>
                  <a:pt x="87" y="124"/>
                  <a:pt x="89" y="124"/>
                  <a:pt x="90" y="125"/>
                </a:cubicBezTo>
                <a:cubicBezTo>
                  <a:pt x="92" y="126"/>
                  <a:pt x="92" y="128"/>
                  <a:pt x="90" y="130"/>
                </a:cubicBezTo>
                <a:cubicBezTo>
                  <a:pt x="66" y="154"/>
                  <a:pt x="66" y="154"/>
                  <a:pt x="66" y="154"/>
                </a:cubicBezTo>
                <a:cubicBezTo>
                  <a:pt x="65" y="155"/>
                  <a:pt x="63" y="155"/>
                  <a:pt x="62" y="154"/>
                </a:cubicBezTo>
                <a:cubicBezTo>
                  <a:pt x="60" y="152"/>
                  <a:pt x="60" y="150"/>
                  <a:pt x="62" y="149"/>
                </a:cubicBezTo>
                <a:lnTo>
                  <a:pt x="86" y="1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2" name="图标"/>
          <p:cNvSpPr>
            <a:spLocks noChangeAspect="1" noEditPoints="1"/>
          </p:cNvSpPr>
          <p:nvPr/>
        </p:nvSpPr>
        <p:spPr bwMode="auto">
          <a:xfrm>
            <a:off x="9309814" y="2022509"/>
            <a:ext cx="311219" cy="287112"/>
          </a:xfrm>
          <a:custGeom>
            <a:avLst/>
            <a:gdLst>
              <a:gd name="T0" fmla="*/ 134 w 142"/>
              <a:gd name="T1" fmla="*/ 8 h 131"/>
              <a:gd name="T2" fmla="*/ 106 w 142"/>
              <a:gd name="T3" fmla="*/ 8 h 131"/>
              <a:gd name="T4" fmla="*/ 57 w 142"/>
              <a:gd name="T5" fmla="*/ 57 h 131"/>
              <a:gd name="T6" fmla="*/ 85 w 142"/>
              <a:gd name="T7" fmla="*/ 85 h 131"/>
              <a:gd name="T8" fmla="*/ 134 w 142"/>
              <a:gd name="T9" fmla="*/ 36 h 131"/>
              <a:gd name="T10" fmla="*/ 134 w 142"/>
              <a:gd name="T11" fmla="*/ 8 h 131"/>
              <a:gd name="T12" fmla="*/ 70 w 142"/>
              <a:gd name="T13" fmla="*/ 55 h 131"/>
              <a:gd name="T14" fmla="*/ 112 w 142"/>
              <a:gd name="T15" fmla="*/ 13 h 131"/>
              <a:gd name="T16" fmla="*/ 115 w 142"/>
              <a:gd name="T17" fmla="*/ 13 h 131"/>
              <a:gd name="T18" fmla="*/ 115 w 142"/>
              <a:gd name="T19" fmla="*/ 16 h 131"/>
              <a:gd name="T20" fmla="*/ 73 w 142"/>
              <a:gd name="T21" fmla="*/ 58 h 131"/>
              <a:gd name="T22" fmla="*/ 70 w 142"/>
              <a:gd name="T23" fmla="*/ 55 h 131"/>
              <a:gd name="T24" fmla="*/ 77 w 142"/>
              <a:gd name="T25" fmla="*/ 62 h 131"/>
              <a:gd name="T26" fmla="*/ 122 w 142"/>
              <a:gd name="T27" fmla="*/ 16 h 131"/>
              <a:gd name="T28" fmla="*/ 126 w 142"/>
              <a:gd name="T29" fmla="*/ 16 h 131"/>
              <a:gd name="T30" fmla="*/ 126 w 142"/>
              <a:gd name="T31" fmla="*/ 20 h 131"/>
              <a:gd name="T32" fmla="*/ 80 w 142"/>
              <a:gd name="T33" fmla="*/ 65 h 131"/>
              <a:gd name="T34" fmla="*/ 77 w 142"/>
              <a:gd name="T35" fmla="*/ 62 h 131"/>
              <a:gd name="T36" fmla="*/ 129 w 142"/>
              <a:gd name="T37" fmla="*/ 30 h 131"/>
              <a:gd name="T38" fmla="*/ 87 w 142"/>
              <a:gd name="T39" fmla="*/ 72 h 131"/>
              <a:gd name="T40" fmla="*/ 84 w 142"/>
              <a:gd name="T41" fmla="*/ 68 h 131"/>
              <a:gd name="T42" fmla="*/ 126 w 142"/>
              <a:gd name="T43" fmla="*/ 27 h 131"/>
              <a:gd name="T44" fmla="*/ 129 w 142"/>
              <a:gd name="T45" fmla="*/ 27 h 131"/>
              <a:gd name="T46" fmla="*/ 129 w 142"/>
              <a:gd name="T47" fmla="*/ 30 h 131"/>
              <a:gd name="T48" fmla="*/ 68 w 142"/>
              <a:gd name="T49" fmla="*/ 82 h 131"/>
              <a:gd name="T50" fmla="*/ 45 w 142"/>
              <a:gd name="T51" fmla="*/ 105 h 131"/>
              <a:gd name="T52" fmla="*/ 48 w 142"/>
              <a:gd name="T53" fmla="*/ 108 h 131"/>
              <a:gd name="T54" fmla="*/ 45 w 142"/>
              <a:gd name="T55" fmla="*/ 113 h 131"/>
              <a:gd name="T56" fmla="*/ 15 w 142"/>
              <a:gd name="T57" fmla="*/ 131 h 131"/>
              <a:gd name="T58" fmla="*/ 10 w 142"/>
              <a:gd name="T59" fmla="*/ 126 h 131"/>
              <a:gd name="T60" fmla="*/ 28 w 142"/>
              <a:gd name="T61" fmla="*/ 96 h 131"/>
              <a:gd name="T62" fmla="*/ 34 w 142"/>
              <a:gd name="T63" fmla="*/ 93 h 131"/>
              <a:gd name="T64" fmla="*/ 36 w 142"/>
              <a:gd name="T65" fmla="*/ 96 h 131"/>
              <a:gd name="T66" fmla="*/ 59 w 142"/>
              <a:gd name="T67" fmla="*/ 73 h 131"/>
              <a:gd name="T68" fmla="*/ 68 w 142"/>
              <a:gd name="T69" fmla="*/ 82 h 131"/>
              <a:gd name="T70" fmla="*/ 31 w 142"/>
              <a:gd name="T71" fmla="*/ 64 h 131"/>
              <a:gd name="T72" fmla="*/ 0 w 142"/>
              <a:gd name="T73" fmla="*/ 32 h 131"/>
              <a:gd name="T74" fmla="*/ 2 w 142"/>
              <a:gd name="T75" fmla="*/ 22 h 131"/>
              <a:gd name="T76" fmla="*/ 3 w 142"/>
              <a:gd name="T77" fmla="*/ 24 h 131"/>
              <a:gd name="T78" fmla="*/ 14 w 142"/>
              <a:gd name="T79" fmla="*/ 35 h 131"/>
              <a:gd name="T80" fmla="*/ 35 w 142"/>
              <a:gd name="T81" fmla="*/ 35 h 131"/>
              <a:gd name="T82" fmla="*/ 35 w 142"/>
              <a:gd name="T83" fmla="*/ 14 h 131"/>
              <a:gd name="T84" fmla="*/ 24 w 142"/>
              <a:gd name="T85" fmla="*/ 3 h 131"/>
              <a:gd name="T86" fmla="*/ 23 w 142"/>
              <a:gd name="T87" fmla="*/ 2 h 131"/>
              <a:gd name="T88" fmla="*/ 31 w 142"/>
              <a:gd name="T89" fmla="*/ 1 h 131"/>
              <a:gd name="T90" fmla="*/ 62 w 142"/>
              <a:gd name="T91" fmla="*/ 32 h 131"/>
              <a:gd name="T92" fmla="*/ 31 w 142"/>
              <a:gd name="T93" fmla="*/ 64 h 131"/>
              <a:gd name="T94" fmla="*/ 101 w 142"/>
              <a:gd name="T95" fmla="*/ 75 h 131"/>
              <a:gd name="T96" fmla="*/ 77 w 142"/>
              <a:gd name="T97" fmla="*/ 100 h 131"/>
              <a:gd name="T98" fmla="*/ 102 w 142"/>
              <a:gd name="T99" fmla="*/ 125 h 131"/>
              <a:gd name="T100" fmla="*/ 126 w 142"/>
              <a:gd name="T101" fmla="*/ 125 h 131"/>
              <a:gd name="T102" fmla="*/ 126 w 142"/>
              <a:gd name="T103" fmla="*/ 100 h 131"/>
              <a:gd name="T104" fmla="*/ 101 w 142"/>
              <a:gd name="T105" fmla="*/ 75 h 131"/>
              <a:gd name="T106" fmla="*/ 120 w 142"/>
              <a:gd name="T107" fmla="*/ 118 h 131"/>
              <a:gd name="T108" fmla="*/ 109 w 142"/>
              <a:gd name="T109" fmla="*/ 118 h 131"/>
              <a:gd name="T110" fmla="*/ 109 w 142"/>
              <a:gd name="T111" fmla="*/ 108 h 131"/>
              <a:gd name="T112" fmla="*/ 120 w 142"/>
              <a:gd name="T113" fmla="*/ 108 h 131"/>
              <a:gd name="T114" fmla="*/ 120 w 142"/>
              <a:gd name="T115" fmla="*/ 118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2" h="131">
                <a:moveTo>
                  <a:pt x="134" y="8"/>
                </a:moveTo>
                <a:cubicBezTo>
                  <a:pt x="126" y="0"/>
                  <a:pt x="114" y="0"/>
                  <a:pt x="106" y="8"/>
                </a:cubicBezTo>
                <a:cubicBezTo>
                  <a:pt x="57" y="57"/>
                  <a:pt x="57" y="57"/>
                  <a:pt x="57" y="57"/>
                </a:cubicBezTo>
                <a:cubicBezTo>
                  <a:pt x="85" y="85"/>
                  <a:pt x="85" y="85"/>
                  <a:pt x="85" y="85"/>
                </a:cubicBezTo>
                <a:cubicBezTo>
                  <a:pt x="134" y="36"/>
                  <a:pt x="134" y="36"/>
                  <a:pt x="134" y="36"/>
                </a:cubicBezTo>
                <a:cubicBezTo>
                  <a:pt x="142" y="28"/>
                  <a:pt x="142" y="16"/>
                  <a:pt x="134" y="8"/>
                </a:cubicBezTo>
                <a:close/>
                <a:moveTo>
                  <a:pt x="70" y="55"/>
                </a:moveTo>
                <a:cubicBezTo>
                  <a:pt x="112" y="13"/>
                  <a:pt x="112" y="13"/>
                  <a:pt x="112" y="13"/>
                </a:cubicBezTo>
                <a:cubicBezTo>
                  <a:pt x="113" y="12"/>
                  <a:pt x="114" y="12"/>
                  <a:pt x="115" y="13"/>
                </a:cubicBezTo>
                <a:cubicBezTo>
                  <a:pt x="116" y="14"/>
                  <a:pt x="116" y="15"/>
                  <a:pt x="115" y="16"/>
                </a:cubicBezTo>
                <a:cubicBezTo>
                  <a:pt x="73" y="58"/>
                  <a:pt x="73" y="58"/>
                  <a:pt x="73" y="58"/>
                </a:cubicBezTo>
                <a:lnTo>
                  <a:pt x="70" y="55"/>
                </a:lnTo>
                <a:close/>
                <a:moveTo>
                  <a:pt x="77" y="62"/>
                </a:moveTo>
                <a:cubicBezTo>
                  <a:pt x="122" y="16"/>
                  <a:pt x="122" y="16"/>
                  <a:pt x="122" y="16"/>
                </a:cubicBezTo>
                <a:cubicBezTo>
                  <a:pt x="123" y="15"/>
                  <a:pt x="125" y="15"/>
                  <a:pt x="126" y="16"/>
                </a:cubicBezTo>
                <a:cubicBezTo>
                  <a:pt x="126" y="17"/>
                  <a:pt x="126" y="19"/>
                  <a:pt x="126" y="20"/>
                </a:cubicBezTo>
                <a:cubicBezTo>
                  <a:pt x="80" y="65"/>
                  <a:pt x="80" y="65"/>
                  <a:pt x="80" y="65"/>
                </a:cubicBezTo>
                <a:lnTo>
                  <a:pt x="77" y="62"/>
                </a:lnTo>
                <a:close/>
                <a:moveTo>
                  <a:pt x="129" y="30"/>
                </a:moveTo>
                <a:cubicBezTo>
                  <a:pt x="87" y="72"/>
                  <a:pt x="87" y="72"/>
                  <a:pt x="87" y="72"/>
                </a:cubicBezTo>
                <a:cubicBezTo>
                  <a:pt x="84" y="68"/>
                  <a:pt x="84" y="68"/>
                  <a:pt x="84" y="68"/>
                </a:cubicBezTo>
                <a:cubicBezTo>
                  <a:pt x="126" y="27"/>
                  <a:pt x="126" y="27"/>
                  <a:pt x="126" y="27"/>
                </a:cubicBezTo>
                <a:cubicBezTo>
                  <a:pt x="127" y="26"/>
                  <a:pt x="128" y="26"/>
                  <a:pt x="129" y="27"/>
                </a:cubicBezTo>
                <a:cubicBezTo>
                  <a:pt x="130" y="28"/>
                  <a:pt x="130" y="29"/>
                  <a:pt x="129" y="30"/>
                </a:cubicBezTo>
                <a:close/>
                <a:moveTo>
                  <a:pt x="68" y="82"/>
                </a:moveTo>
                <a:cubicBezTo>
                  <a:pt x="45" y="105"/>
                  <a:pt x="45" y="105"/>
                  <a:pt x="45" y="105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15" y="131"/>
                  <a:pt x="15" y="131"/>
                  <a:pt x="15" y="131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28" y="96"/>
                  <a:pt x="28" y="96"/>
                  <a:pt x="28" y="96"/>
                </a:cubicBezTo>
                <a:cubicBezTo>
                  <a:pt x="34" y="93"/>
                  <a:pt x="34" y="93"/>
                  <a:pt x="34" y="93"/>
                </a:cubicBezTo>
                <a:cubicBezTo>
                  <a:pt x="36" y="96"/>
                  <a:pt x="36" y="96"/>
                  <a:pt x="36" y="96"/>
                </a:cubicBezTo>
                <a:cubicBezTo>
                  <a:pt x="59" y="73"/>
                  <a:pt x="59" y="73"/>
                  <a:pt x="59" y="73"/>
                </a:cubicBezTo>
                <a:lnTo>
                  <a:pt x="68" y="82"/>
                </a:lnTo>
                <a:close/>
                <a:moveTo>
                  <a:pt x="31" y="64"/>
                </a:moveTo>
                <a:cubicBezTo>
                  <a:pt x="14" y="64"/>
                  <a:pt x="0" y="50"/>
                  <a:pt x="0" y="32"/>
                </a:cubicBezTo>
                <a:cubicBezTo>
                  <a:pt x="0" y="29"/>
                  <a:pt x="0" y="25"/>
                  <a:pt x="2" y="22"/>
                </a:cubicBezTo>
                <a:cubicBezTo>
                  <a:pt x="2" y="22"/>
                  <a:pt x="3" y="23"/>
                  <a:pt x="3" y="24"/>
                </a:cubicBezTo>
                <a:cubicBezTo>
                  <a:pt x="14" y="35"/>
                  <a:pt x="14" y="35"/>
                  <a:pt x="14" y="35"/>
                </a:cubicBezTo>
                <a:cubicBezTo>
                  <a:pt x="20" y="41"/>
                  <a:pt x="29" y="41"/>
                  <a:pt x="35" y="35"/>
                </a:cubicBezTo>
                <a:cubicBezTo>
                  <a:pt x="41" y="29"/>
                  <a:pt x="41" y="20"/>
                  <a:pt x="35" y="14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3" y="3"/>
                  <a:pt x="23" y="2"/>
                </a:cubicBezTo>
                <a:cubicBezTo>
                  <a:pt x="26" y="2"/>
                  <a:pt x="28" y="1"/>
                  <a:pt x="31" y="1"/>
                </a:cubicBezTo>
                <a:cubicBezTo>
                  <a:pt x="48" y="1"/>
                  <a:pt x="62" y="15"/>
                  <a:pt x="62" y="32"/>
                </a:cubicBezTo>
                <a:cubicBezTo>
                  <a:pt x="62" y="50"/>
                  <a:pt x="48" y="64"/>
                  <a:pt x="31" y="64"/>
                </a:cubicBezTo>
                <a:close/>
                <a:moveTo>
                  <a:pt x="101" y="75"/>
                </a:moveTo>
                <a:cubicBezTo>
                  <a:pt x="77" y="100"/>
                  <a:pt x="77" y="100"/>
                  <a:pt x="77" y="100"/>
                </a:cubicBezTo>
                <a:cubicBezTo>
                  <a:pt x="102" y="125"/>
                  <a:pt x="102" y="125"/>
                  <a:pt x="102" y="125"/>
                </a:cubicBezTo>
                <a:cubicBezTo>
                  <a:pt x="108" y="131"/>
                  <a:pt x="119" y="131"/>
                  <a:pt x="126" y="125"/>
                </a:cubicBezTo>
                <a:cubicBezTo>
                  <a:pt x="133" y="118"/>
                  <a:pt x="133" y="107"/>
                  <a:pt x="126" y="100"/>
                </a:cubicBezTo>
                <a:lnTo>
                  <a:pt x="101" y="75"/>
                </a:lnTo>
                <a:close/>
                <a:moveTo>
                  <a:pt x="120" y="118"/>
                </a:moveTo>
                <a:cubicBezTo>
                  <a:pt x="117" y="121"/>
                  <a:pt x="112" y="121"/>
                  <a:pt x="109" y="118"/>
                </a:cubicBezTo>
                <a:cubicBezTo>
                  <a:pt x="107" y="115"/>
                  <a:pt x="107" y="111"/>
                  <a:pt x="109" y="108"/>
                </a:cubicBezTo>
                <a:cubicBezTo>
                  <a:pt x="112" y="105"/>
                  <a:pt x="117" y="105"/>
                  <a:pt x="120" y="108"/>
                </a:cubicBezTo>
                <a:cubicBezTo>
                  <a:pt x="122" y="111"/>
                  <a:pt x="122" y="115"/>
                  <a:pt x="120" y="1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3" name="图标"/>
          <p:cNvSpPr>
            <a:spLocks noChangeAspect="1" noEditPoints="1"/>
          </p:cNvSpPr>
          <p:nvPr/>
        </p:nvSpPr>
        <p:spPr bwMode="auto">
          <a:xfrm>
            <a:off x="9896103" y="2022509"/>
            <a:ext cx="289285" cy="287112"/>
          </a:xfrm>
          <a:custGeom>
            <a:avLst/>
            <a:gdLst>
              <a:gd name="T0" fmla="*/ 553 w 612"/>
              <a:gd name="T1" fmla="*/ 521 h 605"/>
              <a:gd name="T2" fmla="*/ 490 w 612"/>
              <a:gd name="T3" fmla="*/ 521 h 605"/>
              <a:gd name="T4" fmla="*/ 590 w 612"/>
              <a:gd name="T5" fmla="*/ 59 h 605"/>
              <a:gd name="T6" fmla="*/ 508 w 612"/>
              <a:gd name="T7" fmla="*/ 0 h 605"/>
              <a:gd name="T8" fmla="*/ 288 w 612"/>
              <a:gd name="T9" fmla="*/ 196 h 605"/>
              <a:gd name="T10" fmla="*/ 256 w 612"/>
              <a:gd name="T11" fmla="*/ 241 h 605"/>
              <a:gd name="T12" fmla="*/ 229 w 612"/>
              <a:gd name="T13" fmla="*/ 254 h 605"/>
              <a:gd name="T14" fmla="*/ 232 w 612"/>
              <a:gd name="T15" fmla="*/ 338 h 605"/>
              <a:gd name="T16" fmla="*/ 55 w 612"/>
              <a:gd name="T17" fmla="*/ 492 h 605"/>
              <a:gd name="T18" fmla="*/ 35 w 612"/>
              <a:gd name="T19" fmla="*/ 605 h 605"/>
              <a:gd name="T20" fmla="*/ 127 w 612"/>
              <a:gd name="T21" fmla="*/ 513 h 605"/>
              <a:gd name="T22" fmla="*/ 271 w 612"/>
              <a:gd name="T23" fmla="*/ 377 h 605"/>
              <a:gd name="T24" fmla="*/ 352 w 612"/>
              <a:gd name="T25" fmla="*/ 377 h 605"/>
              <a:gd name="T26" fmla="*/ 375 w 612"/>
              <a:gd name="T27" fmla="*/ 326 h 605"/>
              <a:gd name="T28" fmla="*/ 410 w 612"/>
              <a:gd name="T29" fmla="*/ 319 h 605"/>
              <a:gd name="T30" fmla="*/ 590 w 612"/>
              <a:gd name="T31" fmla="*/ 59 h 605"/>
              <a:gd name="T32" fmla="*/ 239 w 612"/>
              <a:gd name="T33" fmla="*/ 197 h 605"/>
              <a:gd name="T34" fmla="*/ 246 w 612"/>
              <a:gd name="T35" fmla="*/ 190 h 605"/>
              <a:gd name="T36" fmla="*/ 266 w 612"/>
              <a:gd name="T37" fmla="*/ 171 h 605"/>
              <a:gd name="T38" fmla="*/ 131 w 612"/>
              <a:gd name="T39" fmla="*/ 1 h 605"/>
              <a:gd name="T40" fmla="*/ 171 w 612"/>
              <a:gd name="T41" fmla="*/ 97 h 605"/>
              <a:gd name="T42" fmla="*/ 13 w 612"/>
              <a:gd name="T43" fmla="*/ 118 h 605"/>
              <a:gd name="T44" fmla="*/ 141 w 612"/>
              <a:gd name="T45" fmla="*/ 272 h 605"/>
              <a:gd name="T46" fmla="*/ 185 w 612"/>
              <a:gd name="T47" fmla="*/ 263 h 605"/>
              <a:gd name="T48" fmla="*/ 221 w 612"/>
              <a:gd name="T49" fmla="*/ 215 h 605"/>
              <a:gd name="T50" fmla="*/ 409 w 612"/>
              <a:gd name="T51" fmla="*/ 368 h 605"/>
              <a:gd name="T52" fmla="*/ 376 w 612"/>
              <a:gd name="T53" fmla="*/ 401 h 605"/>
              <a:gd name="T54" fmla="*/ 451 w 612"/>
              <a:gd name="T55" fmla="*/ 529 h 605"/>
              <a:gd name="T56" fmla="*/ 529 w 612"/>
              <a:gd name="T57" fmla="*/ 605 h 605"/>
              <a:gd name="T58" fmla="*/ 597 w 612"/>
              <a:gd name="T59" fmla="*/ 502 h 605"/>
              <a:gd name="T60" fmla="*/ 427 w 612"/>
              <a:gd name="T61" fmla="*/ 350 h 605"/>
              <a:gd name="T62" fmla="*/ 401 w 612"/>
              <a:gd name="T63" fmla="*/ 352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2" h="605">
                <a:moveTo>
                  <a:pt x="522" y="490"/>
                </a:moveTo>
                <a:cubicBezTo>
                  <a:pt x="539" y="490"/>
                  <a:pt x="553" y="504"/>
                  <a:pt x="553" y="521"/>
                </a:cubicBezTo>
                <a:cubicBezTo>
                  <a:pt x="553" y="539"/>
                  <a:pt x="539" y="553"/>
                  <a:pt x="522" y="553"/>
                </a:cubicBezTo>
                <a:cubicBezTo>
                  <a:pt x="504" y="553"/>
                  <a:pt x="490" y="539"/>
                  <a:pt x="490" y="521"/>
                </a:cubicBezTo>
                <a:cubicBezTo>
                  <a:pt x="490" y="504"/>
                  <a:pt x="504" y="490"/>
                  <a:pt x="522" y="490"/>
                </a:cubicBezTo>
                <a:close/>
                <a:moveTo>
                  <a:pt x="590" y="59"/>
                </a:moveTo>
                <a:lnTo>
                  <a:pt x="548" y="17"/>
                </a:lnTo>
                <a:cubicBezTo>
                  <a:pt x="537" y="5"/>
                  <a:pt x="522" y="0"/>
                  <a:pt x="508" y="0"/>
                </a:cubicBezTo>
                <a:cubicBezTo>
                  <a:pt x="493" y="0"/>
                  <a:pt x="478" y="5"/>
                  <a:pt x="467" y="17"/>
                </a:cubicBezTo>
                <a:lnTo>
                  <a:pt x="288" y="196"/>
                </a:lnTo>
                <a:cubicBezTo>
                  <a:pt x="293" y="207"/>
                  <a:pt x="289" y="223"/>
                  <a:pt x="281" y="231"/>
                </a:cubicBezTo>
                <a:cubicBezTo>
                  <a:pt x="275" y="237"/>
                  <a:pt x="265" y="241"/>
                  <a:pt x="256" y="241"/>
                </a:cubicBezTo>
                <a:cubicBezTo>
                  <a:pt x="252" y="241"/>
                  <a:pt x="249" y="240"/>
                  <a:pt x="245" y="239"/>
                </a:cubicBezTo>
                <a:lnTo>
                  <a:pt x="229" y="254"/>
                </a:lnTo>
                <a:cubicBezTo>
                  <a:pt x="207" y="277"/>
                  <a:pt x="207" y="313"/>
                  <a:pt x="229" y="335"/>
                </a:cubicBezTo>
                <a:lnTo>
                  <a:pt x="232" y="338"/>
                </a:lnTo>
                <a:lnTo>
                  <a:pt x="92" y="478"/>
                </a:lnTo>
                <a:lnTo>
                  <a:pt x="55" y="492"/>
                </a:lnTo>
                <a:lnTo>
                  <a:pt x="0" y="570"/>
                </a:lnTo>
                <a:lnTo>
                  <a:pt x="35" y="605"/>
                </a:lnTo>
                <a:lnTo>
                  <a:pt x="113" y="551"/>
                </a:lnTo>
                <a:lnTo>
                  <a:pt x="127" y="513"/>
                </a:lnTo>
                <a:lnTo>
                  <a:pt x="267" y="373"/>
                </a:lnTo>
                <a:lnTo>
                  <a:pt x="271" y="377"/>
                </a:lnTo>
                <a:cubicBezTo>
                  <a:pt x="283" y="388"/>
                  <a:pt x="297" y="394"/>
                  <a:pt x="312" y="394"/>
                </a:cubicBezTo>
                <a:cubicBezTo>
                  <a:pt x="326" y="394"/>
                  <a:pt x="341" y="388"/>
                  <a:pt x="352" y="377"/>
                </a:cubicBezTo>
                <a:lnTo>
                  <a:pt x="368" y="361"/>
                </a:lnTo>
                <a:cubicBezTo>
                  <a:pt x="363" y="351"/>
                  <a:pt x="367" y="335"/>
                  <a:pt x="375" y="326"/>
                </a:cubicBezTo>
                <a:cubicBezTo>
                  <a:pt x="381" y="320"/>
                  <a:pt x="391" y="317"/>
                  <a:pt x="399" y="317"/>
                </a:cubicBezTo>
                <a:cubicBezTo>
                  <a:pt x="403" y="317"/>
                  <a:pt x="407" y="317"/>
                  <a:pt x="410" y="319"/>
                </a:cubicBezTo>
                <a:lnTo>
                  <a:pt x="590" y="139"/>
                </a:lnTo>
                <a:cubicBezTo>
                  <a:pt x="612" y="117"/>
                  <a:pt x="612" y="81"/>
                  <a:pt x="590" y="59"/>
                </a:cubicBezTo>
                <a:close/>
                <a:moveTo>
                  <a:pt x="221" y="215"/>
                </a:moveTo>
                <a:lnTo>
                  <a:pt x="239" y="197"/>
                </a:lnTo>
                <a:lnTo>
                  <a:pt x="255" y="206"/>
                </a:lnTo>
                <a:lnTo>
                  <a:pt x="246" y="190"/>
                </a:lnTo>
                <a:lnTo>
                  <a:pt x="264" y="172"/>
                </a:lnTo>
                <a:lnTo>
                  <a:pt x="266" y="171"/>
                </a:lnTo>
                <a:cubicBezTo>
                  <a:pt x="270" y="161"/>
                  <a:pt x="272" y="151"/>
                  <a:pt x="272" y="141"/>
                </a:cubicBezTo>
                <a:cubicBezTo>
                  <a:pt x="272" y="69"/>
                  <a:pt x="203" y="0"/>
                  <a:pt x="131" y="1"/>
                </a:cubicBezTo>
                <a:cubicBezTo>
                  <a:pt x="131" y="1"/>
                  <a:pt x="123" y="9"/>
                  <a:pt x="118" y="13"/>
                </a:cubicBezTo>
                <a:cubicBezTo>
                  <a:pt x="176" y="71"/>
                  <a:pt x="171" y="62"/>
                  <a:pt x="171" y="97"/>
                </a:cubicBezTo>
                <a:cubicBezTo>
                  <a:pt x="171" y="126"/>
                  <a:pt x="125" y="171"/>
                  <a:pt x="97" y="171"/>
                </a:cubicBezTo>
                <a:cubicBezTo>
                  <a:pt x="61" y="171"/>
                  <a:pt x="72" y="177"/>
                  <a:pt x="13" y="118"/>
                </a:cubicBezTo>
                <a:cubicBezTo>
                  <a:pt x="9" y="123"/>
                  <a:pt x="1" y="131"/>
                  <a:pt x="1" y="131"/>
                </a:cubicBezTo>
                <a:cubicBezTo>
                  <a:pt x="2" y="203"/>
                  <a:pt x="70" y="272"/>
                  <a:pt x="141" y="272"/>
                </a:cubicBezTo>
                <a:cubicBezTo>
                  <a:pt x="154" y="272"/>
                  <a:pt x="168" y="267"/>
                  <a:pt x="182" y="261"/>
                </a:cubicBezTo>
                <a:lnTo>
                  <a:pt x="185" y="263"/>
                </a:lnTo>
                <a:cubicBezTo>
                  <a:pt x="189" y="251"/>
                  <a:pt x="196" y="240"/>
                  <a:pt x="206" y="231"/>
                </a:cubicBezTo>
                <a:lnTo>
                  <a:pt x="221" y="215"/>
                </a:lnTo>
                <a:close/>
                <a:moveTo>
                  <a:pt x="401" y="352"/>
                </a:moveTo>
                <a:lnTo>
                  <a:pt x="409" y="368"/>
                </a:lnTo>
                <a:lnTo>
                  <a:pt x="392" y="385"/>
                </a:lnTo>
                <a:lnTo>
                  <a:pt x="376" y="401"/>
                </a:lnTo>
                <a:cubicBezTo>
                  <a:pt x="367" y="410"/>
                  <a:pt x="356" y="417"/>
                  <a:pt x="343" y="422"/>
                </a:cubicBezTo>
                <a:lnTo>
                  <a:pt x="451" y="529"/>
                </a:lnTo>
                <a:lnTo>
                  <a:pt x="502" y="597"/>
                </a:lnTo>
                <a:lnTo>
                  <a:pt x="529" y="605"/>
                </a:lnTo>
                <a:lnTo>
                  <a:pt x="604" y="529"/>
                </a:lnTo>
                <a:lnTo>
                  <a:pt x="597" y="502"/>
                </a:lnTo>
                <a:lnTo>
                  <a:pt x="529" y="451"/>
                </a:lnTo>
                <a:lnTo>
                  <a:pt x="427" y="350"/>
                </a:lnTo>
                <a:lnTo>
                  <a:pt x="417" y="360"/>
                </a:lnTo>
                <a:lnTo>
                  <a:pt x="401" y="3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4" name="图标"/>
          <p:cNvSpPr>
            <a:spLocks noChangeAspect="1" noEditPoints="1"/>
          </p:cNvSpPr>
          <p:nvPr/>
        </p:nvSpPr>
        <p:spPr bwMode="auto">
          <a:xfrm>
            <a:off x="10481047" y="2022509"/>
            <a:ext cx="337783" cy="365583"/>
          </a:xfrm>
          <a:custGeom>
            <a:avLst/>
            <a:gdLst>
              <a:gd name="T0" fmla="*/ 147434800 w 889"/>
              <a:gd name="T1" fmla="*/ 151998597 h 965"/>
              <a:gd name="T2" fmla="*/ 128793638 w 889"/>
              <a:gd name="T3" fmla="*/ 131594591 h 965"/>
              <a:gd name="T4" fmla="*/ 131429758 w 889"/>
              <a:gd name="T5" fmla="*/ 110816771 h 965"/>
              <a:gd name="T6" fmla="*/ 126910386 w 889"/>
              <a:gd name="T7" fmla="*/ 90412764 h 965"/>
              <a:gd name="T8" fmla="*/ 116177583 w 889"/>
              <a:gd name="T9" fmla="*/ 72442442 h 965"/>
              <a:gd name="T10" fmla="*/ 100172541 w 889"/>
              <a:gd name="T11" fmla="*/ 58964809 h 965"/>
              <a:gd name="T12" fmla="*/ 80590187 w 889"/>
              <a:gd name="T13" fmla="*/ 51477283 h 965"/>
              <a:gd name="T14" fmla="*/ 59501231 w 889"/>
              <a:gd name="T15" fmla="*/ 50541450 h 965"/>
              <a:gd name="T16" fmla="*/ 39353467 w 889"/>
              <a:gd name="T17" fmla="*/ 56718464 h 965"/>
              <a:gd name="T18" fmla="*/ 22407233 w 889"/>
              <a:gd name="T19" fmla="*/ 68698679 h 965"/>
              <a:gd name="T20" fmla="*/ 10167827 w 889"/>
              <a:gd name="T21" fmla="*/ 85733169 h 965"/>
              <a:gd name="T22" fmla="*/ 4142288 w 889"/>
              <a:gd name="T23" fmla="*/ 105762496 h 965"/>
              <a:gd name="T24" fmla="*/ 5083914 w 889"/>
              <a:gd name="T25" fmla="*/ 126727655 h 965"/>
              <a:gd name="T26" fmla="*/ 12803947 w 889"/>
              <a:gd name="T27" fmla="*/ 146195396 h 965"/>
              <a:gd name="T28" fmla="*/ 26361195 w 889"/>
              <a:gd name="T29" fmla="*/ 162106714 h 965"/>
              <a:gd name="T30" fmla="*/ 44437381 w 889"/>
              <a:gd name="T31" fmla="*/ 172776417 h 965"/>
              <a:gd name="T32" fmla="*/ 64961795 w 889"/>
              <a:gd name="T33" fmla="*/ 176894859 h 965"/>
              <a:gd name="T34" fmla="*/ 85862426 w 889"/>
              <a:gd name="T35" fmla="*/ 174274268 h 965"/>
              <a:gd name="T36" fmla="*/ 104691912 w 889"/>
              <a:gd name="T37" fmla="*/ 165101984 h 965"/>
              <a:gd name="T38" fmla="*/ 113918114 w 889"/>
              <a:gd name="T39" fmla="*/ 152934429 h 965"/>
              <a:gd name="T40" fmla="*/ 144798681 w 889"/>
              <a:gd name="T41" fmla="*/ 176520612 h 965"/>
              <a:gd name="T42" fmla="*/ 158732145 w 889"/>
              <a:gd name="T43" fmla="*/ 153121769 h 965"/>
              <a:gd name="T44" fmla="*/ 85862426 w 889"/>
              <a:gd name="T45" fmla="*/ 115683706 h 965"/>
              <a:gd name="T46" fmla="*/ 59689556 w 889"/>
              <a:gd name="T47" fmla="*/ 102018733 h 965"/>
              <a:gd name="T48" fmla="*/ 71740202 w 889"/>
              <a:gd name="T49" fmla="*/ 117930050 h 965"/>
              <a:gd name="T50" fmla="*/ 51969089 w 889"/>
              <a:gd name="T51" fmla="*/ 114934780 h 965"/>
              <a:gd name="T52" fmla="*/ 76635790 w 889"/>
              <a:gd name="T53" fmla="*/ 131033004 h 965"/>
              <a:gd name="T54" fmla="*/ 76824116 w 889"/>
              <a:gd name="T55" fmla="*/ 150501178 h 965"/>
              <a:gd name="T56" fmla="*/ 57806303 w 889"/>
              <a:gd name="T57" fmla="*/ 76560884 h 965"/>
              <a:gd name="T58" fmla="*/ 103561961 w 889"/>
              <a:gd name="T59" fmla="*/ 126166069 h 965"/>
              <a:gd name="T60" fmla="*/ 108457550 w 889"/>
              <a:gd name="T61" fmla="*/ 128974000 h 965"/>
              <a:gd name="T62" fmla="*/ 56300135 w 889"/>
              <a:gd name="T63" fmla="*/ 70945024 h 965"/>
              <a:gd name="T64" fmla="*/ 78142392 w 889"/>
              <a:gd name="T65" fmla="*/ 155929699 h 965"/>
              <a:gd name="T66" fmla="*/ 102432010 w 889"/>
              <a:gd name="T67" fmla="*/ 146195396 h 965"/>
              <a:gd name="T68" fmla="*/ 20523980 w 889"/>
              <a:gd name="T69" fmla="*/ 125417576 h 965"/>
              <a:gd name="T70" fmla="*/ 113918114 w 889"/>
              <a:gd name="T71" fmla="*/ 101644486 h 965"/>
              <a:gd name="T72" fmla="*/ 157979278 w 889"/>
              <a:gd name="T73" fmla="*/ 168471068 h 965"/>
              <a:gd name="T74" fmla="*/ 145551548 w 889"/>
              <a:gd name="T75" fmla="*/ 168471068 h 965"/>
              <a:gd name="T76" fmla="*/ 151953738 w 889"/>
              <a:gd name="T77" fmla="*/ 157614025 h 965"/>
              <a:gd name="T78" fmla="*/ 157979278 w 889"/>
              <a:gd name="T79" fmla="*/ 168471068 h 965"/>
              <a:gd name="T80" fmla="*/ 102244118 w 889"/>
              <a:gd name="T81" fmla="*/ 42304998 h 965"/>
              <a:gd name="T82" fmla="*/ 107328032 w 889"/>
              <a:gd name="T83" fmla="*/ 54846799 h 965"/>
              <a:gd name="T84" fmla="*/ 116742558 w 889"/>
              <a:gd name="T85" fmla="*/ 58403223 h 965"/>
              <a:gd name="T86" fmla="*/ 129358180 w 889"/>
              <a:gd name="T87" fmla="*/ 63644837 h 965"/>
              <a:gd name="T88" fmla="*/ 138584815 w 889"/>
              <a:gd name="T89" fmla="*/ 59526395 h 965"/>
              <a:gd name="T90" fmla="*/ 151012112 w 889"/>
              <a:gd name="T91" fmla="*/ 54285213 h 965"/>
              <a:gd name="T92" fmla="*/ 154589858 w 889"/>
              <a:gd name="T93" fmla="*/ 44925589 h 965"/>
              <a:gd name="T94" fmla="*/ 159862096 w 889"/>
              <a:gd name="T95" fmla="*/ 32383788 h 965"/>
              <a:gd name="T96" fmla="*/ 155719375 w 889"/>
              <a:gd name="T97" fmla="*/ 23211504 h 965"/>
              <a:gd name="T98" fmla="*/ 150635461 w 889"/>
              <a:gd name="T99" fmla="*/ 10857043 h 965"/>
              <a:gd name="T100" fmla="*/ 141032610 w 889"/>
              <a:gd name="T101" fmla="*/ 7300619 h 965"/>
              <a:gd name="T102" fmla="*/ 128605313 w 889"/>
              <a:gd name="T103" fmla="*/ 2059005 h 965"/>
              <a:gd name="T104" fmla="*/ 119378678 w 889"/>
              <a:gd name="T105" fmla="*/ 6177447 h 965"/>
              <a:gd name="T106" fmla="*/ 106763056 w 889"/>
              <a:gd name="T107" fmla="*/ 11231289 h 965"/>
              <a:gd name="T108" fmla="*/ 103185311 w 889"/>
              <a:gd name="T109" fmla="*/ 20778253 h 965"/>
              <a:gd name="T110" fmla="*/ 98101397 w 889"/>
              <a:gd name="T111" fmla="*/ 33132714 h 965"/>
              <a:gd name="T112" fmla="*/ 128981530 w 889"/>
              <a:gd name="T113" fmla="*/ 17408736 h 965"/>
              <a:gd name="T114" fmla="*/ 128981530 w 889"/>
              <a:gd name="T115" fmla="*/ 48295106 h 965"/>
              <a:gd name="T116" fmla="*/ 128981530 w 889"/>
              <a:gd name="T117" fmla="*/ 17408736 h 965"/>
              <a:gd name="T118" fmla="*/ 128981530 w 889"/>
              <a:gd name="T119" fmla="*/ 17408736 h 9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89" h="965">
                <a:moveTo>
                  <a:pt x="843" y="818"/>
                </a:moveTo>
                <a:cubicBezTo>
                  <a:pt x="824" y="807"/>
                  <a:pt x="803" y="806"/>
                  <a:pt x="783" y="812"/>
                </a:cubicBezTo>
                <a:cubicBezTo>
                  <a:pt x="657" y="737"/>
                  <a:pt x="657" y="737"/>
                  <a:pt x="657" y="737"/>
                </a:cubicBezTo>
                <a:cubicBezTo>
                  <a:pt x="659" y="722"/>
                  <a:pt x="669" y="709"/>
                  <a:pt x="684" y="703"/>
                </a:cubicBezTo>
                <a:cubicBezTo>
                  <a:pt x="707" y="694"/>
                  <a:pt x="712" y="672"/>
                  <a:pt x="694" y="654"/>
                </a:cubicBezTo>
                <a:cubicBezTo>
                  <a:pt x="677" y="636"/>
                  <a:pt x="679" y="608"/>
                  <a:pt x="698" y="592"/>
                </a:cubicBezTo>
                <a:cubicBezTo>
                  <a:pt x="716" y="576"/>
                  <a:pt x="714" y="554"/>
                  <a:pt x="691" y="542"/>
                </a:cubicBezTo>
                <a:cubicBezTo>
                  <a:pt x="670" y="531"/>
                  <a:pt x="662" y="504"/>
                  <a:pt x="674" y="483"/>
                </a:cubicBezTo>
                <a:cubicBezTo>
                  <a:pt x="687" y="462"/>
                  <a:pt x="677" y="441"/>
                  <a:pt x="653" y="438"/>
                </a:cubicBezTo>
                <a:cubicBezTo>
                  <a:pt x="628" y="434"/>
                  <a:pt x="612" y="412"/>
                  <a:pt x="617" y="387"/>
                </a:cubicBezTo>
                <a:cubicBezTo>
                  <a:pt x="622" y="363"/>
                  <a:pt x="606" y="347"/>
                  <a:pt x="582" y="352"/>
                </a:cubicBezTo>
                <a:cubicBezTo>
                  <a:pt x="557" y="356"/>
                  <a:pt x="535" y="340"/>
                  <a:pt x="532" y="315"/>
                </a:cubicBezTo>
                <a:cubicBezTo>
                  <a:pt x="529" y="291"/>
                  <a:pt x="508" y="281"/>
                  <a:pt x="487" y="293"/>
                </a:cubicBezTo>
                <a:cubicBezTo>
                  <a:pt x="465" y="305"/>
                  <a:pt x="439" y="297"/>
                  <a:pt x="428" y="275"/>
                </a:cubicBezTo>
                <a:cubicBezTo>
                  <a:pt x="417" y="253"/>
                  <a:pt x="395" y="250"/>
                  <a:pt x="378" y="268"/>
                </a:cubicBezTo>
                <a:cubicBezTo>
                  <a:pt x="362" y="287"/>
                  <a:pt x="334" y="288"/>
                  <a:pt x="316" y="270"/>
                </a:cubicBezTo>
                <a:cubicBezTo>
                  <a:pt x="299" y="253"/>
                  <a:pt x="277" y="258"/>
                  <a:pt x="267" y="280"/>
                </a:cubicBezTo>
                <a:cubicBezTo>
                  <a:pt x="258" y="303"/>
                  <a:pt x="232" y="313"/>
                  <a:pt x="209" y="303"/>
                </a:cubicBezTo>
                <a:cubicBezTo>
                  <a:pt x="187" y="292"/>
                  <a:pt x="168" y="303"/>
                  <a:pt x="166" y="328"/>
                </a:cubicBezTo>
                <a:cubicBezTo>
                  <a:pt x="165" y="353"/>
                  <a:pt x="143" y="370"/>
                  <a:pt x="119" y="367"/>
                </a:cubicBezTo>
                <a:cubicBezTo>
                  <a:pt x="94" y="365"/>
                  <a:pt x="80" y="382"/>
                  <a:pt x="86" y="405"/>
                </a:cubicBezTo>
                <a:cubicBezTo>
                  <a:pt x="93" y="429"/>
                  <a:pt x="78" y="453"/>
                  <a:pt x="54" y="458"/>
                </a:cubicBezTo>
                <a:cubicBezTo>
                  <a:pt x="30" y="464"/>
                  <a:pt x="21" y="485"/>
                  <a:pt x="35" y="505"/>
                </a:cubicBezTo>
                <a:cubicBezTo>
                  <a:pt x="50" y="525"/>
                  <a:pt x="44" y="553"/>
                  <a:pt x="22" y="565"/>
                </a:cubicBezTo>
                <a:cubicBezTo>
                  <a:pt x="1" y="578"/>
                  <a:pt x="0" y="601"/>
                  <a:pt x="20" y="616"/>
                </a:cubicBezTo>
                <a:cubicBezTo>
                  <a:pt x="40" y="630"/>
                  <a:pt x="43" y="658"/>
                  <a:pt x="27" y="677"/>
                </a:cubicBezTo>
                <a:cubicBezTo>
                  <a:pt x="11" y="696"/>
                  <a:pt x="18" y="718"/>
                  <a:pt x="41" y="725"/>
                </a:cubicBezTo>
                <a:cubicBezTo>
                  <a:pt x="65" y="733"/>
                  <a:pt x="77" y="758"/>
                  <a:pt x="68" y="781"/>
                </a:cubicBezTo>
                <a:cubicBezTo>
                  <a:pt x="59" y="804"/>
                  <a:pt x="72" y="822"/>
                  <a:pt x="97" y="822"/>
                </a:cubicBezTo>
                <a:cubicBezTo>
                  <a:pt x="122" y="821"/>
                  <a:pt x="141" y="841"/>
                  <a:pt x="140" y="866"/>
                </a:cubicBezTo>
                <a:cubicBezTo>
                  <a:pt x="139" y="891"/>
                  <a:pt x="158" y="904"/>
                  <a:pt x="181" y="895"/>
                </a:cubicBezTo>
                <a:cubicBezTo>
                  <a:pt x="204" y="887"/>
                  <a:pt x="229" y="899"/>
                  <a:pt x="236" y="923"/>
                </a:cubicBezTo>
                <a:cubicBezTo>
                  <a:pt x="243" y="946"/>
                  <a:pt x="265" y="953"/>
                  <a:pt x="284" y="937"/>
                </a:cubicBezTo>
                <a:cubicBezTo>
                  <a:pt x="303" y="922"/>
                  <a:pt x="331" y="925"/>
                  <a:pt x="345" y="945"/>
                </a:cubicBezTo>
                <a:cubicBezTo>
                  <a:pt x="360" y="965"/>
                  <a:pt x="383" y="965"/>
                  <a:pt x="395" y="944"/>
                </a:cubicBezTo>
                <a:cubicBezTo>
                  <a:pt x="409" y="923"/>
                  <a:pt x="436" y="917"/>
                  <a:pt x="456" y="931"/>
                </a:cubicBezTo>
                <a:cubicBezTo>
                  <a:pt x="476" y="946"/>
                  <a:pt x="497" y="938"/>
                  <a:pt x="503" y="914"/>
                </a:cubicBezTo>
                <a:cubicBezTo>
                  <a:pt x="509" y="889"/>
                  <a:pt x="533" y="875"/>
                  <a:pt x="556" y="882"/>
                </a:cubicBezTo>
                <a:cubicBezTo>
                  <a:pt x="580" y="889"/>
                  <a:pt x="597" y="875"/>
                  <a:pt x="595" y="850"/>
                </a:cubicBezTo>
                <a:cubicBezTo>
                  <a:pt x="593" y="838"/>
                  <a:pt x="598" y="826"/>
                  <a:pt x="605" y="817"/>
                </a:cubicBezTo>
                <a:cubicBezTo>
                  <a:pt x="735" y="894"/>
                  <a:pt x="735" y="894"/>
                  <a:pt x="735" y="894"/>
                </a:cubicBezTo>
                <a:cubicBezTo>
                  <a:pt x="739" y="914"/>
                  <a:pt x="750" y="932"/>
                  <a:pt x="769" y="943"/>
                </a:cubicBezTo>
                <a:cubicBezTo>
                  <a:pt x="804" y="964"/>
                  <a:pt x="848" y="952"/>
                  <a:pt x="869" y="918"/>
                </a:cubicBezTo>
                <a:cubicBezTo>
                  <a:pt x="889" y="883"/>
                  <a:pt x="878" y="839"/>
                  <a:pt x="843" y="818"/>
                </a:cubicBezTo>
                <a:close/>
                <a:moveTo>
                  <a:pt x="550" y="674"/>
                </a:moveTo>
                <a:cubicBezTo>
                  <a:pt x="456" y="618"/>
                  <a:pt x="456" y="618"/>
                  <a:pt x="456" y="618"/>
                </a:cubicBezTo>
                <a:cubicBezTo>
                  <a:pt x="455" y="588"/>
                  <a:pt x="440" y="559"/>
                  <a:pt x="412" y="543"/>
                </a:cubicBezTo>
                <a:cubicBezTo>
                  <a:pt x="381" y="525"/>
                  <a:pt x="345" y="527"/>
                  <a:pt x="317" y="545"/>
                </a:cubicBezTo>
                <a:cubicBezTo>
                  <a:pt x="368" y="575"/>
                  <a:pt x="368" y="575"/>
                  <a:pt x="368" y="575"/>
                </a:cubicBezTo>
                <a:cubicBezTo>
                  <a:pt x="387" y="586"/>
                  <a:pt x="392" y="610"/>
                  <a:pt x="381" y="630"/>
                </a:cubicBezTo>
                <a:cubicBezTo>
                  <a:pt x="370" y="649"/>
                  <a:pt x="346" y="655"/>
                  <a:pt x="328" y="644"/>
                </a:cubicBezTo>
                <a:cubicBezTo>
                  <a:pt x="276" y="614"/>
                  <a:pt x="276" y="614"/>
                  <a:pt x="276" y="614"/>
                </a:cubicBezTo>
                <a:cubicBezTo>
                  <a:pt x="273" y="647"/>
                  <a:pt x="289" y="680"/>
                  <a:pt x="320" y="698"/>
                </a:cubicBezTo>
                <a:cubicBezTo>
                  <a:pt x="348" y="715"/>
                  <a:pt x="380" y="714"/>
                  <a:pt x="407" y="700"/>
                </a:cubicBezTo>
                <a:cubicBezTo>
                  <a:pt x="498" y="754"/>
                  <a:pt x="498" y="754"/>
                  <a:pt x="498" y="754"/>
                </a:cubicBezTo>
                <a:cubicBezTo>
                  <a:pt x="473" y="777"/>
                  <a:pt x="443" y="795"/>
                  <a:pt x="408" y="804"/>
                </a:cubicBezTo>
                <a:cubicBezTo>
                  <a:pt x="299" y="832"/>
                  <a:pt x="188" y="766"/>
                  <a:pt x="160" y="657"/>
                </a:cubicBezTo>
                <a:cubicBezTo>
                  <a:pt x="132" y="548"/>
                  <a:pt x="198" y="437"/>
                  <a:pt x="307" y="409"/>
                </a:cubicBezTo>
                <a:cubicBezTo>
                  <a:pt x="415" y="381"/>
                  <a:pt x="527" y="447"/>
                  <a:pt x="555" y="556"/>
                </a:cubicBezTo>
                <a:cubicBezTo>
                  <a:pt x="565" y="596"/>
                  <a:pt x="562" y="637"/>
                  <a:pt x="550" y="674"/>
                </a:cubicBezTo>
                <a:close/>
                <a:moveTo>
                  <a:pt x="595" y="700"/>
                </a:moveTo>
                <a:cubicBezTo>
                  <a:pt x="576" y="689"/>
                  <a:pt x="576" y="689"/>
                  <a:pt x="576" y="689"/>
                </a:cubicBezTo>
                <a:cubicBezTo>
                  <a:pt x="592" y="646"/>
                  <a:pt x="597" y="597"/>
                  <a:pt x="584" y="548"/>
                </a:cubicBezTo>
                <a:cubicBezTo>
                  <a:pt x="552" y="423"/>
                  <a:pt x="424" y="347"/>
                  <a:pt x="299" y="379"/>
                </a:cubicBezTo>
                <a:cubicBezTo>
                  <a:pt x="174" y="412"/>
                  <a:pt x="98" y="539"/>
                  <a:pt x="130" y="665"/>
                </a:cubicBezTo>
                <a:cubicBezTo>
                  <a:pt x="163" y="790"/>
                  <a:pt x="290" y="865"/>
                  <a:pt x="415" y="833"/>
                </a:cubicBezTo>
                <a:cubicBezTo>
                  <a:pt x="459" y="822"/>
                  <a:pt x="496" y="799"/>
                  <a:pt x="524" y="770"/>
                </a:cubicBezTo>
                <a:cubicBezTo>
                  <a:pt x="544" y="781"/>
                  <a:pt x="544" y="781"/>
                  <a:pt x="544" y="781"/>
                </a:cubicBezTo>
                <a:cubicBezTo>
                  <a:pt x="512" y="815"/>
                  <a:pt x="470" y="841"/>
                  <a:pt x="421" y="854"/>
                </a:cubicBezTo>
                <a:cubicBezTo>
                  <a:pt x="284" y="889"/>
                  <a:pt x="145" y="807"/>
                  <a:pt x="109" y="670"/>
                </a:cubicBezTo>
                <a:cubicBezTo>
                  <a:pt x="74" y="533"/>
                  <a:pt x="157" y="394"/>
                  <a:pt x="294" y="359"/>
                </a:cubicBezTo>
                <a:cubicBezTo>
                  <a:pt x="430" y="323"/>
                  <a:pt x="570" y="406"/>
                  <a:pt x="605" y="543"/>
                </a:cubicBezTo>
                <a:cubicBezTo>
                  <a:pt x="619" y="597"/>
                  <a:pt x="614" y="652"/>
                  <a:pt x="595" y="700"/>
                </a:cubicBezTo>
                <a:close/>
                <a:moveTo>
                  <a:pt x="839" y="900"/>
                </a:moveTo>
                <a:cubicBezTo>
                  <a:pt x="806" y="919"/>
                  <a:pt x="806" y="919"/>
                  <a:pt x="806" y="919"/>
                </a:cubicBezTo>
                <a:cubicBezTo>
                  <a:pt x="773" y="900"/>
                  <a:pt x="773" y="900"/>
                  <a:pt x="773" y="900"/>
                </a:cubicBezTo>
                <a:cubicBezTo>
                  <a:pt x="773" y="861"/>
                  <a:pt x="773" y="861"/>
                  <a:pt x="773" y="861"/>
                </a:cubicBezTo>
                <a:cubicBezTo>
                  <a:pt x="807" y="842"/>
                  <a:pt x="807" y="842"/>
                  <a:pt x="807" y="842"/>
                </a:cubicBezTo>
                <a:cubicBezTo>
                  <a:pt x="840" y="862"/>
                  <a:pt x="840" y="862"/>
                  <a:pt x="840" y="862"/>
                </a:cubicBezTo>
                <a:lnTo>
                  <a:pt x="839" y="900"/>
                </a:lnTo>
                <a:close/>
                <a:moveTo>
                  <a:pt x="526" y="216"/>
                </a:moveTo>
                <a:cubicBezTo>
                  <a:pt x="543" y="226"/>
                  <a:pt x="543" y="226"/>
                  <a:pt x="543" y="226"/>
                </a:cubicBezTo>
                <a:cubicBezTo>
                  <a:pt x="557" y="235"/>
                  <a:pt x="569" y="256"/>
                  <a:pt x="569" y="273"/>
                </a:cubicBezTo>
                <a:cubicBezTo>
                  <a:pt x="570" y="293"/>
                  <a:pt x="570" y="293"/>
                  <a:pt x="570" y="293"/>
                </a:cubicBezTo>
                <a:cubicBezTo>
                  <a:pt x="571" y="309"/>
                  <a:pt x="585" y="320"/>
                  <a:pt x="601" y="316"/>
                </a:cubicBezTo>
                <a:cubicBezTo>
                  <a:pt x="620" y="312"/>
                  <a:pt x="620" y="312"/>
                  <a:pt x="620" y="312"/>
                </a:cubicBezTo>
                <a:cubicBezTo>
                  <a:pt x="637" y="308"/>
                  <a:pt x="660" y="315"/>
                  <a:pt x="672" y="326"/>
                </a:cubicBezTo>
                <a:cubicBezTo>
                  <a:pt x="687" y="340"/>
                  <a:pt x="687" y="340"/>
                  <a:pt x="687" y="340"/>
                </a:cubicBezTo>
                <a:cubicBezTo>
                  <a:pt x="699" y="351"/>
                  <a:pt x="716" y="349"/>
                  <a:pt x="725" y="335"/>
                </a:cubicBezTo>
                <a:cubicBezTo>
                  <a:pt x="736" y="318"/>
                  <a:pt x="736" y="318"/>
                  <a:pt x="736" y="318"/>
                </a:cubicBezTo>
                <a:cubicBezTo>
                  <a:pt x="745" y="304"/>
                  <a:pt x="766" y="291"/>
                  <a:pt x="782" y="291"/>
                </a:cubicBezTo>
                <a:cubicBezTo>
                  <a:pt x="802" y="290"/>
                  <a:pt x="802" y="290"/>
                  <a:pt x="802" y="290"/>
                </a:cubicBezTo>
                <a:cubicBezTo>
                  <a:pt x="819" y="290"/>
                  <a:pt x="830" y="276"/>
                  <a:pt x="826" y="259"/>
                </a:cubicBezTo>
                <a:cubicBezTo>
                  <a:pt x="821" y="240"/>
                  <a:pt x="821" y="240"/>
                  <a:pt x="821" y="240"/>
                </a:cubicBezTo>
                <a:cubicBezTo>
                  <a:pt x="818" y="224"/>
                  <a:pt x="824" y="200"/>
                  <a:pt x="835" y="188"/>
                </a:cubicBezTo>
                <a:cubicBezTo>
                  <a:pt x="849" y="173"/>
                  <a:pt x="849" y="173"/>
                  <a:pt x="849" y="173"/>
                </a:cubicBezTo>
                <a:cubicBezTo>
                  <a:pt x="860" y="161"/>
                  <a:pt x="858" y="144"/>
                  <a:pt x="844" y="135"/>
                </a:cubicBezTo>
                <a:cubicBezTo>
                  <a:pt x="827" y="124"/>
                  <a:pt x="827" y="124"/>
                  <a:pt x="827" y="124"/>
                </a:cubicBezTo>
                <a:cubicBezTo>
                  <a:pt x="813" y="115"/>
                  <a:pt x="801" y="95"/>
                  <a:pt x="800" y="78"/>
                </a:cubicBezTo>
                <a:cubicBezTo>
                  <a:pt x="800" y="58"/>
                  <a:pt x="800" y="58"/>
                  <a:pt x="800" y="58"/>
                </a:cubicBezTo>
                <a:cubicBezTo>
                  <a:pt x="799" y="41"/>
                  <a:pt x="785" y="31"/>
                  <a:pt x="769" y="34"/>
                </a:cubicBezTo>
                <a:cubicBezTo>
                  <a:pt x="749" y="39"/>
                  <a:pt x="749" y="39"/>
                  <a:pt x="749" y="39"/>
                </a:cubicBezTo>
                <a:cubicBezTo>
                  <a:pt x="733" y="42"/>
                  <a:pt x="710" y="36"/>
                  <a:pt x="698" y="25"/>
                </a:cubicBezTo>
                <a:cubicBezTo>
                  <a:pt x="683" y="11"/>
                  <a:pt x="683" y="11"/>
                  <a:pt x="683" y="11"/>
                </a:cubicBezTo>
                <a:cubicBezTo>
                  <a:pt x="671" y="0"/>
                  <a:pt x="653" y="2"/>
                  <a:pt x="645" y="16"/>
                </a:cubicBezTo>
                <a:cubicBezTo>
                  <a:pt x="634" y="33"/>
                  <a:pt x="634" y="33"/>
                  <a:pt x="634" y="33"/>
                </a:cubicBezTo>
                <a:cubicBezTo>
                  <a:pt x="625" y="47"/>
                  <a:pt x="604" y="59"/>
                  <a:pt x="587" y="60"/>
                </a:cubicBezTo>
                <a:cubicBezTo>
                  <a:pt x="567" y="60"/>
                  <a:pt x="567" y="60"/>
                  <a:pt x="567" y="60"/>
                </a:cubicBezTo>
                <a:cubicBezTo>
                  <a:pt x="551" y="61"/>
                  <a:pt x="540" y="75"/>
                  <a:pt x="544" y="91"/>
                </a:cubicBezTo>
                <a:cubicBezTo>
                  <a:pt x="548" y="111"/>
                  <a:pt x="548" y="111"/>
                  <a:pt x="548" y="111"/>
                </a:cubicBezTo>
                <a:cubicBezTo>
                  <a:pt x="552" y="127"/>
                  <a:pt x="546" y="150"/>
                  <a:pt x="534" y="163"/>
                </a:cubicBezTo>
                <a:cubicBezTo>
                  <a:pt x="521" y="177"/>
                  <a:pt x="521" y="177"/>
                  <a:pt x="521" y="177"/>
                </a:cubicBezTo>
                <a:cubicBezTo>
                  <a:pt x="509" y="189"/>
                  <a:pt x="512" y="207"/>
                  <a:pt x="526" y="216"/>
                </a:cubicBezTo>
                <a:close/>
                <a:moveTo>
                  <a:pt x="685" y="93"/>
                </a:moveTo>
                <a:cubicBezTo>
                  <a:pt x="730" y="93"/>
                  <a:pt x="767" y="130"/>
                  <a:pt x="767" y="175"/>
                </a:cubicBezTo>
                <a:cubicBezTo>
                  <a:pt x="767" y="221"/>
                  <a:pt x="730" y="258"/>
                  <a:pt x="685" y="258"/>
                </a:cubicBezTo>
                <a:cubicBezTo>
                  <a:pt x="639" y="258"/>
                  <a:pt x="603" y="221"/>
                  <a:pt x="603" y="175"/>
                </a:cubicBezTo>
                <a:cubicBezTo>
                  <a:pt x="603" y="130"/>
                  <a:pt x="639" y="93"/>
                  <a:pt x="685" y="93"/>
                </a:cubicBezTo>
                <a:close/>
                <a:moveTo>
                  <a:pt x="685" y="93"/>
                </a:moveTo>
                <a:cubicBezTo>
                  <a:pt x="685" y="93"/>
                  <a:pt x="685" y="93"/>
                  <a:pt x="685" y="9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5" name="图标"/>
          <p:cNvSpPr>
            <a:spLocks noChangeAspect="1"/>
          </p:cNvSpPr>
          <p:nvPr/>
        </p:nvSpPr>
        <p:spPr bwMode="auto">
          <a:xfrm>
            <a:off x="11146620" y="2022509"/>
            <a:ext cx="288169" cy="287112"/>
          </a:xfrm>
          <a:custGeom>
            <a:avLst/>
            <a:gdLst>
              <a:gd name="connsiteX0" fmla="*/ 210682 w 453979"/>
              <a:gd name="connsiteY0" fmla="*/ 130611 h 452315"/>
              <a:gd name="connsiteX1" fmla="*/ 281014 w 453979"/>
              <a:gd name="connsiteY1" fmla="*/ 156399 h 452315"/>
              <a:gd name="connsiteX2" fmla="*/ 303937 w 453979"/>
              <a:gd name="connsiteY2" fmla="*/ 237672 h 452315"/>
              <a:gd name="connsiteX3" fmla="*/ 445643 w 453979"/>
              <a:gd name="connsiteY3" fmla="*/ 375210 h 452315"/>
              <a:gd name="connsiteX4" fmla="*/ 453979 w 453979"/>
              <a:gd name="connsiteY4" fmla="*/ 396049 h 452315"/>
              <a:gd name="connsiteX5" fmla="*/ 397713 w 453979"/>
              <a:gd name="connsiteY5" fmla="*/ 452315 h 452315"/>
              <a:gd name="connsiteX6" fmla="*/ 376874 w 453979"/>
              <a:gd name="connsiteY6" fmla="*/ 446063 h 452315"/>
              <a:gd name="connsiteX7" fmla="*/ 239335 w 453979"/>
              <a:gd name="connsiteY7" fmla="*/ 302273 h 452315"/>
              <a:gd name="connsiteX8" fmla="*/ 155979 w 453979"/>
              <a:gd name="connsiteY8" fmla="*/ 279350 h 452315"/>
              <a:gd name="connsiteX9" fmla="*/ 137224 w 453979"/>
              <a:gd name="connsiteY9" fmla="*/ 185574 h 452315"/>
              <a:gd name="connsiteX10" fmla="*/ 185154 w 453979"/>
              <a:gd name="connsiteY10" fmla="*/ 233504 h 452315"/>
              <a:gd name="connsiteX11" fmla="*/ 201825 w 453979"/>
              <a:gd name="connsiteY11" fmla="*/ 233504 h 452315"/>
              <a:gd name="connsiteX12" fmla="*/ 235168 w 453979"/>
              <a:gd name="connsiteY12" fmla="*/ 200161 h 452315"/>
              <a:gd name="connsiteX13" fmla="*/ 235168 w 453979"/>
              <a:gd name="connsiteY13" fmla="*/ 185574 h 452315"/>
              <a:gd name="connsiteX14" fmla="*/ 185154 w 453979"/>
              <a:gd name="connsiteY14" fmla="*/ 137644 h 452315"/>
              <a:gd name="connsiteX15" fmla="*/ 210682 w 453979"/>
              <a:gd name="connsiteY15" fmla="*/ 130611 h 452315"/>
              <a:gd name="connsiteX16" fmla="*/ 244355 w 453979"/>
              <a:gd name="connsiteY16" fmla="*/ 0 h 452315"/>
              <a:gd name="connsiteX17" fmla="*/ 252709 w 453979"/>
              <a:gd name="connsiteY17" fmla="*/ 41730 h 452315"/>
              <a:gd name="connsiteX18" fmla="*/ 279860 w 453979"/>
              <a:gd name="connsiteY18" fmla="*/ 47989 h 452315"/>
              <a:gd name="connsiteX19" fmla="*/ 302834 w 453979"/>
              <a:gd name="connsiteY19" fmla="*/ 18778 h 452315"/>
              <a:gd name="connsiteX20" fmla="*/ 313276 w 453979"/>
              <a:gd name="connsiteY20" fmla="*/ 22951 h 452315"/>
              <a:gd name="connsiteX21" fmla="*/ 340427 w 453979"/>
              <a:gd name="connsiteY21" fmla="*/ 37557 h 452315"/>
              <a:gd name="connsiteX22" fmla="*/ 350869 w 453979"/>
              <a:gd name="connsiteY22" fmla="*/ 41730 h 452315"/>
              <a:gd name="connsiteX23" fmla="*/ 338338 w 453979"/>
              <a:gd name="connsiteY23" fmla="*/ 83460 h 452315"/>
              <a:gd name="connsiteX24" fmla="*/ 357135 w 453979"/>
              <a:gd name="connsiteY24" fmla="*/ 102238 h 452315"/>
              <a:gd name="connsiteX25" fmla="*/ 392639 w 453979"/>
              <a:gd name="connsiteY25" fmla="*/ 87633 h 452315"/>
              <a:gd name="connsiteX26" fmla="*/ 398905 w 453979"/>
              <a:gd name="connsiteY26" fmla="*/ 95979 h 452315"/>
              <a:gd name="connsiteX27" fmla="*/ 415613 w 453979"/>
              <a:gd name="connsiteY27" fmla="*/ 121017 h 452315"/>
              <a:gd name="connsiteX28" fmla="*/ 421878 w 453979"/>
              <a:gd name="connsiteY28" fmla="*/ 131450 h 452315"/>
              <a:gd name="connsiteX29" fmla="*/ 390551 w 453979"/>
              <a:gd name="connsiteY29" fmla="*/ 160661 h 452315"/>
              <a:gd name="connsiteX30" fmla="*/ 396816 w 453979"/>
              <a:gd name="connsiteY30" fmla="*/ 187785 h 452315"/>
              <a:gd name="connsiteX31" fmla="*/ 436498 w 453979"/>
              <a:gd name="connsiteY31" fmla="*/ 191958 h 452315"/>
              <a:gd name="connsiteX32" fmla="*/ 438586 w 453979"/>
              <a:gd name="connsiteY32" fmla="*/ 202391 h 452315"/>
              <a:gd name="connsiteX33" fmla="*/ 440675 w 453979"/>
              <a:gd name="connsiteY33" fmla="*/ 233688 h 452315"/>
              <a:gd name="connsiteX34" fmla="*/ 440675 w 453979"/>
              <a:gd name="connsiteY34" fmla="*/ 246207 h 452315"/>
              <a:gd name="connsiteX35" fmla="*/ 398905 w 453979"/>
              <a:gd name="connsiteY35" fmla="*/ 254553 h 452315"/>
              <a:gd name="connsiteX36" fmla="*/ 390551 w 453979"/>
              <a:gd name="connsiteY36" fmla="*/ 283764 h 452315"/>
              <a:gd name="connsiteX37" fmla="*/ 344604 w 453979"/>
              <a:gd name="connsiteY37" fmla="*/ 239948 h 452315"/>
              <a:gd name="connsiteX38" fmla="*/ 346692 w 453979"/>
              <a:gd name="connsiteY38" fmla="*/ 214910 h 452315"/>
              <a:gd name="connsiteX39" fmla="*/ 219293 w 453979"/>
              <a:gd name="connsiteY39" fmla="*/ 93892 h 452315"/>
              <a:gd name="connsiteX40" fmla="*/ 213028 w 453979"/>
              <a:gd name="connsiteY40" fmla="*/ 93892 h 452315"/>
              <a:gd name="connsiteX41" fmla="*/ 125310 w 453979"/>
              <a:gd name="connsiteY41" fmla="*/ 135623 h 452315"/>
              <a:gd name="connsiteX42" fmla="*/ 93983 w 453979"/>
              <a:gd name="connsiteY42" fmla="*/ 227429 h 452315"/>
              <a:gd name="connsiteX43" fmla="*/ 225559 w 453979"/>
              <a:gd name="connsiteY43" fmla="*/ 348446 h 452315"/>
              <a:gd name="connsiteX44" fmla="*/ 242267 w 453979"/>
              <a:gd name="connsiteY44" fmla="*/ 348446 h 452315"/>
              <a:gd name="connsiteX45" fmla="*/ 284037 w 453979"/>
              <a:gd name="connsiteY45" fmla="*/ 392262 h 452315"/>
              <a:gd name="connsiteX46" fmla="*/ 252709 w 453979"/>
              <a:gd name="connsiteY46" fmla="*/ 400608 h 452315"/>
              <a:gd name="connsiteX47" fmla="*/ 250621 w 453979"/>
              <a:gd name="connsiteY47" fmla="*/ 438165 h 452315"/>
              <a:gd name="connsiteX48" fmla="*/ 238090 w 453979"/>
              <a:gd name="connsiteY48" fmla="*/ 440252 h 452315"/>
              <a:gd name="connsiteX49" fmla="*/ 206762 w 453979"/>
              <a:gd name="connsiteY49" fmla="*/ 440252 h 452315"/>
              <a:gd name="connsiteX50" fmla="*/ 196320 w 453979"/>
              <a:gd name="connsiteY50" fmla="*/ 442338 h 452315"/>
              <a:gd name="connsiteX51" fmla="*/ 187966 w 453979"/>
              <a:gd name="connsiteY51" fmla="*/ 400608 h 452315"/>
              <a:gd name="connsiteX52" fmla="*/ 158727 w 453979"/>
              <a:gd name="connsiteY52" fmla="*/ 394349 h 452315"/>
              <a:gd name="connsiteX53" fmla="*/ 135753 w 453979"/>
              <a:gd name="connsiteY53" fmla="*/ 425646 h 452315"/>
              <a:gd name="connsiteX54" fmla="*/ 125310 w 453979"/>
              <a:gd name="connsiteY54" fmla="*/ 419387 h 452315"/>
              <a:gd name="connsiteX55" fmla="*/ 98160 w 453979"/>
              <a:gd name="connsiteY55" fmla="*/ 404781 h 452315"/>
              <a:gd name="connsiteX56" fmla="*/ 87717 w 453979"/>
              <a:gd name="connsiteY56" fmla="*/ 400608 h 452315"/>
              <a:gd name="connsiteX57" fmla="*/ 102337 w 453979"/>
              <a:gd name="connsiteY57" fmla="*/ 360965 h 452315"/>
              <a:gd name="connsiteX58" fmla="*/ 81452 w 453979"/>
              <a:gd name="connsiteY58" fmla="*/ 340100 h 452315"/>
              <a:gd name="connsiteX59" fmla="*/ 45947 w 453979"/>
              <a:gd name="connsiteY59" fmla="*/ 356792 h 452315"/>
              <a:gd name="connsiteX60" fmla="*/ 39681 w 453979"/>
              <a:gd name="connsiteY60" fmla="*/ 346359 h 452315"/>
              <a:gd name="connsiteX61" fmla="*/ 22973 w 453979"/>
              <a:gd name="connsiteY61" fmla="*/ 321321 h 452315"/>
              <a:gd name="connsiteX62" fmla="*/ 16708 w 453979"/>
              <a:gd name="connsiteY62" fmla="*/ 310889 h 452315"/>
              <a:gd name="connsiteX63" fmla="*/ 48035 w 453979"/>
              <a:gd name="connsiteY63" fmla="*/ 281678 h 452315"/>
              <a:gd name="connsiteX64" fmla="*/ 41770 w 453979"/>
              <a:gd name="connsiteY64" fmla="*/ 254553 h 452315"/>
              <a:gd name="connsiteX65" fmla="*/ 2088 w 453979"/>
              <a:gd name="connsiteY65" fmla="*/ 250380 h 452315"/>
              <a:gd name="connsiteX66" fmla="*/ 2088 w 453979"/>
              <a:gd name="connsiteY66" fmla="*/ 239948 h 452315"/>
              <a:gd name="connsiteX67" fmla="*/ 0 w 453979"/>
              <a:gd name="connsiteY67" fmla="*/ 208650 h 452315"/>
              <a:gd name="connsiteX68" fmla="*/ 0 w 453979"/>
              <a:gd name="connsiteY68" fmla="*/ 198218 h 452315"/>
              <a:gd name="connsiteX69" fmla="*/ 41770 w 453979"/>
              <a:gd name="connsiteY69" fmla="*/ 187785 h 452315"/>
              <a:gd name="connsiteX70" fmla="*/ 48035 w 453979"/>
              <a:gd name="connsiteY70" fmla="*/ 160661 h 452315"/>
              <a:gd name="connsiteX71" fmla="*/ 16708 w 453979"/>
              <a:gd name="connsiteY71" fmla="*/ 137709 h 452315"/>
              <a:gd name="connsiteX72" fmla="*/ 20885 w 453979"/>
              <a:gd name="connsiteY72" fmla="*/ 127277 h 452315"/>
              <a:gd name="connsiteX73" fmla="*/ 35504 w 453979"/>
              <a:gd name="connsiteY73" fmla="*/ 100152 h 452315"/>
              <a:gd name="connsiteX74" fmla="*/ 39681 w 453979"/>
              <a:gd name="connsiteY74" fmla="*/ 89719 h 452315"/>
              <a:gd name="connsiteX75" fmla="*/ 81452 w 453979"/>
              <a:gd name="connsiteY75" fmla="*/ 104325 h 452315"/>
              <a:gd name="connsiteX76" fmla="*/ 85629 w 453979"/>
              <a:gd name="connsiteY76" fmla="*/ 100152 h 452315"/>
              <a:gd name="connsiteX77" fmla="*/ 100248 w 453979"/>
              <a:gd name="connsiteY77" fmla="*/ 83460 h 452315"/>
              <a:gd name="connsiteX78" fmla="*/ 85629 w 453979"/>
              <a:gd name="connsiteY78" fmla="*/ 47989 h 452315"/>
              <a:gd name="connsiteX79" fmla="*/ 93983 w 453979"/>
              <a:gd name="connsiteY79" fmla="*/ 41730 h 452315"/>
              <a:gd name="connsiteX80" fmla="*/ 121133 w 453979"/>
              <a:gd name="connsiteY80" fmla="*/ 25038 h 452315"/>
              <a:gd name="connsiteX81" fmla="*/ 129487 w 453979"/>
              <a:gd name="connsiteY81" fmla="*/ 18778 h 452315"/>
              <a:gd name="connsiteX82" fmla="*/ 158727 w 453979"/>
              <a:gd name="connsiteY82" fmla="*/ 50076 h 452315"/>
              <a:gd name="connsiteX83" fmla="*/ 185877 w 453979"/>
              <a:gd name="connsiteY83" fmla="*/ 41730 h 452315"/>
              <a:gd name="connsiteX84" fmla="*/ 190054 w 453979"/>
              <a:gd name="connsiteY84" fmla="*/ 4173 h 452315"/>
              <a:gd name="connsiteX85" fmla="*/ 202585 w 453979"/>
              <a:gd name="connsiteY85" fmla="*/ 2086 h 452315"/>
              <a:gd name="connsiteX86" fmla="*/ 231824 w 453979"/>
              <a:gd name="connsiteY86" fmla="*/ 2086 h 452315"/>
              <a:gd name="connsiteX87" fmla="*/ 244355 w 453979"/>
              <a:gd name="connsiteY87" fmla="*/ 0 h 45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53979" h="452315">
                <a:moveTo>
                  <a:pt x="210682" y="130611"/>
                </a:moveTo>
                <a:cubicBezTo>
                  <a:pt x="236470" y="127485"/>
                  <a:pt x="262259" y="136081"/>
                  <a:pt x="281014" y="156399"/>
                </a:cubicBezTo>
                <a:cubicBezTo>
                  <a:pt x="303937" y="177238"/>
                  <a:pt x="310189" y="210581"/>
                  <a:pt x="303937" y="237672"/>
                </a:cubicBezTo>
                <a:cubicBezTo>
                  <a:pt x="351867" y="283518"/>
                  <a:pt x="399797" y="329364"/>
                  <a:pt x="445643" y="375210"/>
                </a:cubicBezTo>
                <a:cubicBezTo>
                  <a:pt x="449811" y="379378"/>
                  <a:pt x="453979" y="389798"/>
                  <a:pt x="453979" y="396049"/>
                </a:cubicBezTo>
                <a:cubicBezTo>
                  <a:pt x="447727" y="423140"/>
                  <a:pt x="424804" y="448147"/>
                  <a:pt x="397713" y="452315"/>
                </a:cubicBezTo>
                <a:cubicBezTo>
                  <a:pt x="389378" y="452315"/>
                  <a:pt x="381042" y="450231"/>
                  <a:pt x="376874" y="446063"/>
                </a:cubicBezTo>
                <a:cubicBezTo>
                  <a:pt x="331028" y="398133"/>
                  <a:pt x="285182" y="350203"/>
                  <a:pt x="239335" y="302273"/>
                </a:cubicBezTo>
                <a:cubicBezTo>
                  <a:pt x="210161" y="310609"/>
                  <a:pt x="178902" y="302273"/>
                  <a:pt x="155979" y="279350"/>
                </a:cubicBezTo>
                <a:cubicBezTo>
                  <a:pt x="130972" y="254343"/>
                  <a:pt x="124720" y="216833"/>
                  <a:pt x="137224" y="185574"/>
                </a:cubicBezTo>
                <a:cubicBezTo>
                  <a:pt x="137224" y="185574"/>
                  <a:pt x="137224" y="185574"/>
                  <a:pt x="185154" y="233504"/>
                </a:cubicBezTo>
                <a:cubicBezTo>
                  <a:pt x="189321" y="237672"/>
                  <a:pt x="197657" y="237672"/>
                  <a:pt x="201825" y="233504"/>
                </a:cubicBezTo>
                <a:cubicBezTo>
                  <a:pt x="201825" y="233504"/>
                  <a:pt x="201825" y="233504"/>
                  <a:pt x="235168" y="200161"/>
                </a:cubicBezTo>
                <a:cubicBezTo>
                  <a:pt x="239335" y="195993"/>
                  <a:pt x="239335" y="189742"/>
                  <a:pt x="235168" y="185574"/>
                </a:cubicBezTo>
                <a:cubicBezTo>
                  <a:pt x="235168" y="185574"/>
                  <a:pt x="235168" y="185574"/>
                  <a:pt x="185154" y="137644"/>
                </a:cubicBezTo>
                <a:cubicBezTo>
                  <a:pt x="193490" y="133997"/>
                  <a:pt x="202086" y="131652"/>
                  <a:pt x="210682" y="130611"/>
                </a:cubicBezTo>
                <a:close/>
                <a:moveTo>
                  <a:pt x="244355" y="0"/>
                </a:moveTo>
                <a:cubicBezTo>
                  <a:pt x="244355" y="0"/>
                  <a:pt x="244355" y="0"/>
                  <a:pt x="252709" y="41730"/>
                </a:cubicBezTo>
                <a:cubicBezTo>
                  <a:pt x="261063" y="43816"/>
                  <a:pt x="271506" y="45903"/>
                  <a:pt x="279860" y="47989"/>
                </a:cubicBezTo>
                <a:cubicBezTo>
                  <a:pt x="279860" y="47989"/>
                  <a:pt x="279860" y="47989"/>
                  <a:pt x="302834" y="18778"/>
                </a:cubicBezTo>
                <a:cubicBezTo>
                  <a:pt x="302834" y="18778"/>
                  <a:pt x="302834" y="18778"/>
                  <a:pt x="313276" y="22951"/>
                </a:cubicBezTo>
                <a:cubicBezTo>
                  <a:pt x="313276" y="22951"/>
                  <a:pt x="313276" y="22951"/>
                  <a:pt x="340427" y="37557"/>
                </a:cubicBezTo>
                <a:cubicBezTo>
                  <a:pt x="340427" y="37557"/>
                  <a:pt x="340427" y="37557"/>
                  <a:pt x="350869" y="41730"/>
                </a:cubicBezTo>
                <a:cubicBezTo>
                  <a:pt x="350869" y="41730"/>
                  <a:pt x="350869" y="41730"/>
                  <a:pt x="338338" y="83460"/>
                </a:cubicBezTo>
                <a:cubicBezTo>
                  <a:pt x="344604" y="89719"/>
                  <a:pt x="350869" y="95979"/>
                  <a:pt x="357135" y="102238"/>
                </a:cubicBezTo>
                <a:cubicBezTo>
                  <a:pt x="357135" y="102238"/>
                  <a:pt x="357135" y="102238"/>
                  <a:pt x="392639" y="87633"/>
                </a:cubicBezTo>
                <a:cubicBezTo>
                  <a:pt x="392639" y="87633"/>
                  <a:pt x="392639" y="87633"/>
                  <a:pt x="398905" y="95979"/>
                </a:cubicBezTo>
                <a:cubicBezTo>
                  <a:pt x="398905" y="95979"/>
                  <a:pt x="398905" y="95979"/>
                  <a:pt x="415613" y="121017"/>
                </a:cubicBezTo>
                <a:cubicBezTo>
                  <a:pt x="415613" y="121017"/>
                  <a:pt x="415613" y="121017"/>
                  <a:pt x="421878" y="131450"/>
                </a:cubicBezTo>
                <a:cubicBezTo>
                  <a:pt x="421878" y="131450"/>
                  <a:pt x="421878" y="131450"/>
                  <a:pt x="390551" y="160661"/>
                </a:cubicBezTo>
                <a:cubicBezTo>
                  <a:pt x="392639" y="169007"/>
                  <a:pt x="396816" y="177353"/>
                  <a:pt x="396816" y="187785"/>
                </a:cubicBezTo>
                <a:cubicBezTo>
                  <a:pt x="396816" y="187785"/>
                  <a:pt x="396816" y="187785"/>
                  <a:pt x="436498" y="191958"/>
                </a:cubicBezTo>
                <a:cubicBezTo>
                  <a:pt x="436498" y="191958"/>
                  <a:pt x="436498" y="191958"/>
                  <a:pt x="438586" y="202391"/>
                </a:cubicBezTo>
                <a:cubicBezTo>
                  <a:pt x="438586" y="202391"/>
                  <a:pt x="438586" y="202391"/>
                  <a:pt x="440675" y="233688"/>
                </a:cubicBezTo>
                <a:cubicBezTo>
                  <a:pt x="440675" y="233688"/>
                  <a:pt x="440675" y="233688"/>
                  <a:pt x="440675" y="246207"/>
                </a:cubicBezTo>
                <a:cubicBezTo>
                  <a:pt x="440675" y="246207"/>
                  <a:pt x="440675" y="246207"/>
                  <a:pt x="398905" y="254553"/>
                </a:cubicBezTo>
                <a:cubicBezTo>
                  <a:pt x="396816" y="264986"/>
                  <a:pt x="392639" y="275418"/>
                  <a:pt x="390551" y="283764"/>
                </a:cubicBezTo>
                <a:cubicBezTo>
                  <a:pt x="390551" y="283764"/>
                  <a:pt x="390551" y="283764"/>
                  <a:pt x="344604" y="239948"/>
                </a:cubicBezTo>
                <a:cubicBezTo>
                  <a:pt x="346692" y="231602"/>
                  <a:pt x="346692" y="223256"/>
                  <a:pt x="346692" y="214910"/>
                </a:cubicBezTo>
                <a:cubicBezTo>
                  <a:pt x="342515" y="146055"/>
                  <a:pt x="286125" y="93892"/>
                  <a:pt x="219293" y="93892"/>
                </a:cubicBezTo>
                <a:cubicBezTo>
                  <a:pt x="217205" y="93892"/>
                  <a:pt x="215116" y="93892"/>
                  <a:pt x="213028" y="93892"/>
                </a:cubicBezTo>
                <a:cubicBezTo>
                  <a:pt x="179612" y="95979"/>
                  <a:pt x="148284" y="110584"/>
                  <a:pt x="125310" y="135623"/>
                </a:cubicBezTo>
                <a:cubicBezTo>
                  <a:pt x="102337" y="160661"/>
                  <a:pt x="91894" y="194045"/>
                  <a:pt x="93983" y="227429"/>
                </a:cubicBezTo>
                <a:cubicBezTo>
                  <a:pt x="96071" y="298370"/>
                  <a:pt x="156638" y="352619"/>
                  <a:pt x="225559" y="348446"/>
                </a:cubicBezTo>
                <a:cubicBezTo>
                  <a:pt x="231824" y="348446"/>
                  <a:pt x="236001" y="348446"/>
                  <a:pt x="242267" y="348446"/>
                </a:cubicBezTo>
                <a:lnTo>
                  <a:pt x="284037" y="392262"/>
                </a:lnTo>
                <a:cubicBezTo>
                  <a:pt x="275683" y="396435"/>
                  <a:pt x="265240" y="398522"/>
                  <a:pt x="252709" y="400608"/>
                </a:cubicBezTo>
                <a:cubicBezTo>
                  <a:pt x="252709" y="400608"/>
                  <a:pt x="252709" y="400608"/>
                  <a:pt x="250621" y="438165"/>
                </a:cubicBezTo>
                <a:cubicBezTo>
                  <a:pt x="250621" y="438165"/>
                  <a:pt x="250621" y="438165"/>
                  <a:pt x="238090" y="440252"/>
                </a:cubicBezTo>
                <a:cubicBezTo>
                  <a:pt x="238090" y="440252"/>
                  <a:pt x="238090" y="440252"/>
                  <a:pt x="206762" y="440252"/>
                </a:cubicBezTo>
                <a:cubicBezTo>
                  <a:pt x="206762" y="440252"/>
                  <a:pt x="206762" y="440252"/>
                  <a:pt x="196320" y="442338"/>
                </a:cubicBezTo>
                <a:cubicBezTo>
                  <a:pt x="196320" y="442338"/>
                  <a:pt x="196320" y="442338"/>
                  <a:pt x="187966" y="400608"/>
                </a:cubicBezTo>
                <a:cubicBezTo>
                  <a:pt x="177523" y="398522"/>
                  <a:pt x="169169" y="396435"/>
                  <a:pt x="158727" y="394349"/>
                </a:cubicBezTo>
                <a:cubicBezTo>
                  <a:pt x="158727" y="394349"/>
                  <a:pt x="158727" y="394349"/>
                  <a:pt x="135753" y="425646"/>
                </a:cubicBezTo>
                <a:cubicBezTo>
                  <a:pt x="135753" y="425646"/>
                  <a:pt x="135753" y="425646"/>
                  <a:pt x="125310" y="419387"/>
                </a:cubicBezTo>
                <a:cubicBezTo>
                  <a:pt x="125310" y="419387"/>
                  <a:pt x="125310" y="419387"/>
                  <a:pt x="98160" y="404781"/>
                </a:cubicBezTo>
                <a:cubicBezTo>
                  <a:pt x="98160" y="404781"/>
                  <a:pt x="98160" y="404781"/>
                  <a:pt x="87717" y="400608"/>
                </a:cubicBezTo>
                <a:cubicBezTo>
                  <a:pt x="87717" y="400608"/>
                  <a:pt x="87717" y="400608"/>
                  <a:pt x="102337" y="360965"/>
                </a:cubicBezTo>
                <a:cubicBezTo>
                  <a:pt x="93983" y="354705"/>
                  <a:pt x="87717" y="346359"/>
                  <a:pt x="81452" y="340100"/>
                </a:cubicBezTo>
                <a:cubicBezTo>
                  <a:pt x="81452" y="340100"/>
                  <a:pt x="81452" y="340100"/>
                  <a:pt x="45947" y="356792"/>
                </a:cubicBezTo>
                <a:cubicBezTo>
                  <a:pt x="45947" y="356792"/>
                  <a:pt x="45947" y="356792"/>
                  <a:pt x="39681" y="346359"/>
                </a:cubicBezTo>
                <a:cubicBezTo>
                  <a:pt x="39681" y="346359"/>
                  <a:pt x="39681" y="346359"/>
                  <a:pt x="22973" y="321321"/>
                </a:cubicBezTo>
                <a:cubicBezTo>
                  <a:pt x="22973" y="321321"/>
                  <a:pt x="22973" y="321321"/>
                  <a:pt x="16708" y="310889"/>
                </a:cubicBezTo>
                <a:cubicBezTo>
                  <a:pt x="16708" y="310889"/>
                  <a:pt x="16708" y="310889"/>
                  <a:pt x="48035" y="281678"/>
                </a:cubicBezTo>
                <a:cubicBezTo>
                  <a:pt x="45947" y="273332"/>
                  <a:pt x="43858" y="264986"/>
                  <a:pt x="41770" y="254553"/>
                </a:cubicBezTo>
                <a:cubicBezTo>
                  <a:pt x="41770" y="254553"/>
                  <a:pt x="41770" y="254553"/>
                  <a:pt x="2088" y="250380"/>
                </a:cubicBezTo>
                <a:cubicBezTo>
                  <a:pt x="2088" y="250380"/>
                  <a:pt x="2088" y="250380"/>
                  <a:pt x="2088" y="239948"/>
                </a:cubicBezTo>
                <a:cubicBezTo>
                  <a:pt x="2088" y="239948"/>
                  <a:pt x="2088" y="239948"/>
                  <a:pt x="0" y="208650"/>
                </a:cubicBezTo>
                <a:cubicBezTo>
                  <a:pt x="0" y="208650"/>
                  <a:pt x="0" y="208650"/>
                  <a:pt x="0" y="198218"/>
                </a:cubicBezTo>
                <a:cubicBezTo>
                  <a:pt x="0" y="198218"/>
                  <a:pt x="0" y="198218"/>
                  <a:pt x="41770" y="187785"/>
                </a:cubicBezTo>
                <a:cubicBezTo>
                  <a:pt x="43858" y="179439"/>
                  <a:pt x="45947" y="171093"/>
                  <a:pt x="48035" y="160661"/>
                </a:cubicBezTo>
                <a:cubicBezTo>
                  <a:pt x="48035" y="160661"/>
                  <a:pt x="48035" y="160661"/>
                  <a:pt x="16708" y="137709"/>
                </a:cubicBezTo>
                <a:cubicBezTo>
                  <a:pt x="16708" y="137709"/>
                  <a:pt x="16708" y="137709"/>
                  <a:pt x="20885" y="127277"/>
                </a:cubicBezTo>
                <a:cubicBezTo>
                  <a:pt x="20885" y="127277"/>
                  <a:pt x="20885" y="127277"/>
                  <a:pt x="35504" y="100152"/>
                </a:cubicBezTo>
                <a:cubicBezTo>
                  <a:pt x="35504" y="100152"/>
                  <a:pt x="35504" y="100152"/>
                  <a:pt x="39681" y="89719"/>
                </a:cubicBezTo>
                <a:cubicBezTo>
                  <a:pt x="39681" y="89719"/>
                  <a:pt x="39681" y="89719"/>
                  <a:pt x="81452" y="104325"/>
                </a:cubicBezTo>
                <a:cubicBezTo>
                  <a:pt x="81452" y="102238"/>
                  <a:pt x="83540" y="100152"/>
                  <a:pt x="85629" y="100152"/>
                </a:cubicBezTo>
                <a:cubicBezTo>
                  <a:pt x="89806" y="93892"/>
                  <a:pt x="96071" y="87633"/>
                  <a:pt x="100248" y="83460"/>
                </a:cubicBezTo>
                <a:cubicBezTo>
                  <a:pt x="100248" y="83460"/>
                  <a:pt x="100248" y="83460"/>
                  <a:pt x="85629" y="47989"/>
                </a:cubicBezTo>
                <a:cubicBezTo>
                  <a:pt x="85629" y="47989"/>
                  <a:pt x="85629" y="47989"/>
                  <a:pt x="93983" y="41730"/>
                </a:cubicBezTo>
                <a:cubicBezTo>
                  <a:pt x="93983" y="41730"/>
                  <a:pt x="93983" y="41730"/>
                  <a:pt x="121133" y="25038"/>
                </a:cubicBezTo>
                <a:cubicBezTo>
                  <a:pt x="121133" y="25038"/>
                  <a:pt x="121133" y="25038"/>
                  <a:pt x="129487" y="18778"/>
                </a:cubicBezTo>
                <a:cubicBezTo>
                  <a:pt x="129487" y="18778"/>
                  <a:pt x="129487" y="18778"/>
                  <a:pt x="158727" y="50076"/>
                </a:cubicBezTo>
                <a:cubicBezTo>
                  <a:pt x="167081" y="45903"/>
                  <a:pt x="175435" y="43816"/>
                  <a:pt x="185877" y="41730"/>
                </a:cubicBezTo>
                <a:cubicBezTo>
                  <a:pt x="185877" y="41730"/>
                  <a:pt x="185877" y="41730"/>
                  <a:pt x="190054" y="4173"/>
                </a:cubicBezTo>
                <a:cubicBezTo>
                  <a:pt x="190054" y="4173"/>
                  <a:pt x="190054" y="4173"/>
                  <a:pt x="202585" y="2086"/>
                </a:cubicBezTo>
                <a:cubicBezTo>
                  <a:pt x="202585" y="2086"/>
                  <a:pt x="202585" y="2086"/>
                  <a:pt x="231824" y="2086"/>
                </a:cubicBezTo>
                <a:cubicBezTo>
                  <a:pt x="231824" y="2086"/>
                  <a:pt x="231824" y="2086"/>
                  <a:pt x="2443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6" name="图标"/>
          <p:cNvSpPr>
            <a:spLocks noChangeAspect="1" noEditPoints="1"/>
          </p:cNvSpPr>
          <p:nvPr/>
        </p:nvSpPr>
        <p:spPr bwMode="auto">
          <a:xfrm>
            <a:off x="707764" y="2667703"/>
            <a:ext cx="311594" cy="287112"/>
          </a:xfrm>
          <a:custGeom>
            <a:avLst/>
            <a:gdLst>
              <a:gd name="T0" fmla="*/ 93 w 140"/>
              <a:gd name="T1" fmla="*/ 57 h 129"/>
              <a:gd name="T2" fmla="*/ 75 w 140"/>
              <a:gd name="T3" fmla="*/ 54 h 129"/>
              <a:gd name="T4" fmla="*/ 79 w 140"/>
              <a:gd name="T5" fmla="*/ 38 h 129"/>
              <a:gd name="T6" fmla="*/ 65 w 140"/>
              <a:gd name="T7" fmla="*/ 33 h 129"/>
              <a:gd name="T8" fmla="*/ 50 w 140"/>
              <a:gd name="T9" fmla="*/ 43 h 129"/>
              <a:gd name="T10" fmla="*/ 41 w 140"/>
              <a:gd name="T11" fmla="*/ 30 h 129"/>
              <a:gd name="T12" fmla="*/ 28 w 140"/>
              <a:gd name="T13" fmla="*/ 36 h 129"/>
              <a:gd name="T14" fmla="*/ 24 w 140"/>
              <a:gd name="T15" fmla="*/ 54 h 129"/>
              <a:gd name="T16" fmla="*/ 9 w 140"/>
              <a:gd name="T17" fmla="*/ 50 h 129"/>
              <a:gd name="T18" fmla="*/ 4 w 140"/>
              <a:gd name="T19" fmla="*/ 64 h 129"/>
              <a:gd name="T20" fmla="*/ 14 w 140"/>
              <a:gd name="T21" fmla="*/ 79 h 129"/>
              <a:gd name="T22" fmla="*/ 0 w 140"/>
              <a:gd name="T23" fmla="*/ 88 h 129"/>
              <a:gd name="T24" fmla="*/ 7 w 140"/>
              <a:gd name="T25" fmla="*/ 101 h 129"/>
              <a:gd name="T26" fmla="*/ 25 w 140"/>
              <a:gd name="T27" fmla="*/ 105 h 129"/>
              <a:gd name="T28" fmla="*/ 21 w 140"/>
              <a:gd name="T29" fmla="*/ 120 h 129"/>
              <a:gd name="T30" fmla="*/ 35 w 140"/>
              <a:gd name="T31" fmla="*/ 125 h 129"/>
              <a:gd name="T32" fmla="*/ 50 w 140"/>
              <a:gd name="T33" fmla="*/ 115 h 129"/>
              <a:gd name="T34" fmla="*/ 59 w 140"/>
              <a:gd name="T35" fmla="*/ 129 h 129"/>
              <a:gd name="T36" fmla="*/ 72 w 140"/>
              <a:gd name="T37" fmla="*/ 122 h 129"/>
              <a:gd name="T38" fmla="*/ 75 w 140"/>
              <a:gd name="T39" fmla="*/ 104 h 129"/>
              <a:gd name="T40" fmla="*/ 91 w 140"/>
              <a:gd name="T41" fmla="*/ 108 h 129"/>
              <a:gd name="T42" fmla="*/ 96 w 140"/>
              <a:gd name="T43" fmla="*/ 94 h 129"/>
              <a:gd name="T44" fmla="*/ 86 w 140"/>
              <a:gd name="T45" fmla="*/ 79 h 129"/>
              <a:gd name="T46" fmla="*/ 99 w 140"/>
              <a:gd name="T47" fmla="*/ 70 h 129"/>
              <a:gd name="T48" fmla="*/ 56 w 140"/>
              <a:gd name="T49" fmla="*/ 100 h 129"/>
              <a:gd name="T50" fmla="*/ 44 w 140"/>
              <a:gd name="T51" fmla="*/ 59 h 129"/>
              <a:gd name="T52" fmla="*/ 56 w 140"/>
              <a:gd name="T53" fmla="*/ 100 h 129"/>
              <a:gd name="T54" fmla="*/ 54 w 140"/>
              <a:gd name="T55" fmla="*/ 94 h 129"/>
              <a:gd name="T56" fmla="*/ 45 w 140"/>
              <a:gd name="T57" fmla="*/ 64 h 129"/>
              <a:gd name="T58" fmla="*/ 139 w 140"/>
              <a:gd name="T59" fmla="*/ 41 h 129"/>
              <a:gd name="T60" fmla="*/ 132 w 140"/>
              <a:gd name="T61" fmla="*/ 31 h 129"/>
              <a:gd name="T62" fmla="*/ 137 w 140"/>
              <a:gd name="T63" fmla="*/ 20 h 129"/>
              <a:gd name="T64" fmla="*/ 133 w 140"/>
              <a:gd name="T65" fmla="*/ 11 h 129"/>
              <a:gd name="T66" fmla="*/ 122 w 140"/>
              <a:gd name="T67" fmla="*/ 14 h 129"/>
              <a:gd name="T68" fmla="*/ 111 w 140"/>
              <a:gd name="T69" fmla="*/ 2 h 129"/>
              <a:gd name="T70" fmla="*/ 101 w 140"/>
              <a:gd name="T71" fmla="*/ 1 h 129"/>
              <a:gd name="T72" fmla="*/ 99 w 140"/>
              <a:gd name="T73" fmla="*/ 12 h 129"/>
              <a:gd name="T74" fmla="*/ 82 w 140"/>
              <a:gd name="T75" fmla="*/ 15 h 129"/>
              <a:gd name="T76" fmla="*/ 77 w 140"/>
              <a:gd name="T77" fmla="*/ 23 h 129"/>
              <a:gd name="T78" fmla="*/ 85 w 140"/>
              <a:gd name="T79" fmla="*/ 31 h 129"/>
              <a:gd name="T80" fmla="*/ 86 w 140"/>
              <a:gd name="T81" fmla="*/ 40 h 129"/>
              <a:gd name="T82" fmla="*/ 79 w 140"/>
              <a:gd name="T83" fmla="*/ 50 h 129"/>
              <a:gd name="T84" fmla="*/ 86 w 140"/>
              <a:gd name="T85" fmla="*/ 56 h 129"/>
              <a:gd name="T86" fmla="*/ 103 w 140"/>
              <a:gd name="T87" fmla="*/ 56 h 129"/>
              <a:gd name="T88" fmla="*/ 108 w 140"/>
              <a:gd name="T89" fmla="*/ 67 h 129"/>
              <a:gd name="T90" fmla="*/ 117 w 140"/>
              <a:gd name="T91" fmla="*/ 64 h 129"/>
              <a:gd name="T92" fmla="*/ 126 w 140"/>
              <a:gd name="T93" fmla="*/ 49 h 129"/>
              <a:gd name="T94" fmla="*/ 137 w 140"/>
              <a:gd name="T95" fmla="*/ 50 h 129"/>
              <a:gd name="T96" fmla="*/ 139 w 140"/>
              <a:gd name="T97" fmla="*/ 41 h 129"/>
              <a:gd name="T98" fmla="*/ 96 w 140"/>
              <a:gd name="T99" fmla="*/ 35 h 129"/>
              <a:gd name="T100" fmla="*/ 121 w 140"/>
              <a:gd name="T101" fmla="*/ 3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" h="129">
                <a:moveTo>
                  <a:pt x="96" y="59"/>
                </a:moveTo>
                <a:cubicBezTo>
                  <a:pt x="96" y="58"/>
                  <a:pt x="94" y="57"/>
                  <a:pt x="93" y="57"/>
                </a:cubicBezTo>
                <a:cubicBezTo>
                  <a:pt x="80" y="59"/>
                  <a:pt x="80" y="59"/>
                  <a:pt x="80" y="59"/>
                </a:cubicBezTo>
                <a:cubicBezTo>
                  <a:pt x="78" y="57"/>
                  <a:pt x="77" y="55"/>
                  <a:pt x="75" y="54"/>
                </a:cubicBezTo>
                <a:cubicBezTo>
                  <a:pt x="80" y="41"/>
                  <a:pt x="80" y="41"/>
                  <a:pt x="80" y="41"/>
                </a:cubicBezTo>
                <a:cubicBezTo>
                  <a:pt x="80" y="40"/>
                  <a:pt x="80" y="39"/>
                  <a:pt x="79" y="38"/>
                </a:cubicBezTo>
                <a:cubicBezTo>
                  <a:pt x="68" y="32"/>
                  <a:pt x="68" y="32"/>
                  <a:pt x="68" y="32"/>
                </a:cubicBezTo>
                <a:cubicBezTo>
                  <a:pt x="67" y="32"/>
                  <a:pt x="65" y="32"/>
                  <a:pt x="65" y="33"/>
                </a:cubicBezTo>
                <a:cubicBezTo>
                  <a:pt x="57" y="44"/>
                  <a:pt x="57" y="44"/>
                  <a:pt x="57" y="44"/>
                </a:cubicBezTo>
                <a:cubicBezTo>
                  <a:pt x="55" y="44"/>
                  <a:pt x="52" y="43"/>
                  <a:pt x="50" y="43"/>
                </a:cubicBezTo>
                <a:cubicBezTo>
                  <a:pt x="44" y="31"/>
                  <a:pt x="44" y="31"/>
                  <a:pt x="44" y="31"/>
                </a:cubicBezTo>
                <a:cubicBezTo>
                  <a:pt x="44" y="30"/>
                  <a:pt x="42" y="29"/>
                  <a:pt x="41" y="30"/>
                </a:cubicBezTo>
                <a:cubicBezTo>
                  <a:pt x="30" y="33"/>
                  <a:pt x="30" y="33"/>
                  <a:pt x="30" y="33"/>
                </a:cubicBezTo>
                <a:cubicBezTo>
                  <a:pt x="28" y="33"/>
                  <a:pt x="28" y="35"/>
                  <a:pt x="28" y="36"/>
                </a:cubicBezTo>
                <a:cubicBezTo>
                  <a:pt x="30" y="49"/>
                  <a:pt x="30" y="49"/>
                  <a:pt x="30" y="49"/>
                </a:cubicBezTo>
                <a:cubicBezTo>
                  <a:pt x="28" y="51"/>
                  <a:pt x="26" y="52"/>
                  <a:pt x="24" y="54"/>
                </a:cubicBezTo>
                <a:cubicBezTo>
                  <a:pt x="12" y="49"/>
                  <a:pt x="12" y="49"/>
                  <a:pt x="12" y="49"/>
                </a:cubicBezTo>
                <a:cubicBezTo>
                  <a:pt x="11" y="49"/>
                  <a:pt x="9" y="49"/>
                  <a:pt x="9" y="50"/>
                </a:cubicBezTo>
                <a:cubicBezTo>
                  <a:pt x="3" y="61"/>
                  <a:pt x="3" y="61"/>
                  <a:pt x="3" y="61"/>
                </a:cubicBezTo>
                <a:cubicBezTo>
                  <a:pt x="2" y="62"/>
                  <a:pt x="3" y="64"/>
                  <a:pt x="4" y="64"/>
                </a:cubicBezTo>
                <a:cubicBezTo>
                  <a:pt x="15" y="72"/>
                  <a:pt x="15" y="72"/>
                  <a:pt x="15" y="72"/>
                </a:cubicBezTo>
                <a:cubicBezTo>
                  <a:pt x="14" y="74"/>
                  <a:pt x="14" y="77"/>
                  <a:pt x="14" y="79"/>
                </a:cubicBezTo>
                <a:cubicBezTo>
                  <a:pt x="2" y="85"/>
                  <a:pt x="2" y="85"/>
                  <a:pt x="2" y="85"/>
                </a:cubicBezTo>
                <a:cubicBezTo>
                  <a:pt x="1" y="85"/>
                  <a:pt x="0" y="87"/>
                  <a:pt x="0" y="88"/>
                </a:cubicBezTo>
                <a:cubicBezTo>
                  <a:pt x="4" y="99"/>
                  <a:pt x="4" y="99"/>
                  <a:pt x="4" y="99"/>
                </a:cubicBezTo>
                <a:cubicBezTo>
                  <a:pt x="4" y="101"/>
                  <a:pt x="6" y="101"/>
                  <a:pt x="7" y="101"/>
                </a:cubicBezTo>
                <a:cubicBezTo>
                  <a:pt x="20" y="99"/>
                  <a:pt x="20" y="99"/>
                  <a:pt x="20" y="99"/>
                </a:cubicBezTo>
                <a:cubicBezTo>
                  <a:pt x="21" y="101"/>
                  <a:pt x="23" y="103"/>
                  <a:pt x="25" y="105"/>
                </a:cubicBezTo>
                <a:cubicBezTo>
                  <a:pt x="20" y="117"/>
                  <a:pt x="20" y="117"/>
                  <a:pt x="20" y="117"/>
                </a:cubicBezTo>
                <a:cubicBezTo>
                  <a:pt x="19" y="118"/>
                  <a:pt x="20" y="120"/>
                  <a:pt x="21" y="120"/>
                </a:cubicBezTo>
                <a:cubicBezTo>
                  <a:pt x="31" y="126"/>
                  <a:pt x="31" y="126"/>
                  <a:pt x="31" y="126"/>
                </a:cubicBezTo>
                <a:cubicBezTo>
                  <a:pt x="33" y="127"/>
                  <a:pt x="34" y="126"/>
                  <a:pt x="35" y="125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5" y="115"/>
                  <a:pt x="47" y="115"/>
                  <a:pt x="50" y="115"/>
                </a:cubicBezTo>
                <a:cubicBezTo>
                  <a:pt x="55" y="127"/>
                  <a:pt x="55" y="127"/>
                  <a:pt x="55" y="127"/>
                </a:cubicBezTo>
                <a:cubicBezTo>
                  <a:pt x="56" y="128"/>
                  <a:pt x="57" y="129"/>
                  <a:pt x="59" y="129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1" y="125"/>
                  <a:pt x="72" y="123"/>
                  <a:pt x="72" y="122"/>
                </a:cubicBezTo>
                <a:cubicBezTo>
                  <a:pt x="70" y="109"/>
                  <a:pt x="70" y="109"/>
                  <a:pt x="70" y="109"/>
                </a:cubicBezTo>
                <a:cubicBezTo>
                  <a:pt x="72" y="108"/>
                  <a:pt x="74" y="106"/>
                  <a:pt x="75" y="104"/>
                </a:cubicBezTo>
                <a:cubicBezTo>
                  <a:pt x="88" y="109"/>
                  <a:pt x="88" y="109"/>
                  <a:pt x="88" y="109"/>
                </a:cubicBezTo>
                <a:cubicBezTo>
                  <a:pt x="89" y="110"/>
                  <a:pt x="90" y="109"/>
                  <a:pt x="91" y="108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96"/>
                  <a:pt x="97" y="95"/>
                  <a:pt x="96" y="94"/>
                </a:cubicBezTo>
                <a:cubicBezTo>
                  <a:pt x="85" y="86"/>
                  <a:pt x="85" y="86"/>
                  <a:pt x="85" y="86"/>
                </a:cubicBezTo>
                <a:cubicBezTo>
                  <a:pt x="85" y="84"/>
                  <a:pt x="86" y="81"/>
                  <a:pt x="86" y="79"/>
                </a:cubicBezTo>
                <a:cubicBezTo>
                  <a:pt x="98" y="74"/>
                  <a:pt x="98" y="74"/>
                  <a:pt x="98" y="74"/>
                </a:cubicBezTo>
                <a:cubicBezTo>
                  <a:pt x="99" y="73"/>
                  <a:pt x="100" y="72"/>
                  <a:pt x="99" y="70"/>
                </a:cubicBezTo>
                <a:lnTo>
                  <a:pt x="96" y="59"/>
                </a:lnTo>
                <a:close/>
                <a:moveTo>
                  <a:pt x="56" y="100"/>
                </a:moveTo>
                <a:cubicBezTo>
                  <a:pt x="45" y="103"/>
                  <a:pt x="33" y="97"/>
                  <a:pt x="29" y="85"/>
                </a:cubicBezTo>
                <a:cubicBezTo>
                  <a:pt x="26" y="74"/>
                  <a:pt x="32" y="62"/>
                  <a:pt x="44" y="59"/>
                </a:cubicBezTo>
                <a:cubicBezTo>
                  <a:pt x="55" y="55"/>
                  <a:pt x="67" y="62"/>
                  <a:pt x="70" y="73"/>
                </a:cubicBezTo>
                <a:cubicBezTo>
                  <a:pt x="74" y="84"/>
                  <a:pt x="67" y="96"/>
                  <a:pt x="56" y="100"/>
                </a:cubicBezTo>
                <a:close/>
                <a:moveTo>
                  <a:pt x="64" y="75"/>
                </a:moveTo>
                <a:cubicBezTo>
                  <a:pt x="67" y="83"/>
                  <a:pt x="62" y="91"/>
                  <a:pt x="54" y="94"/>
                </a:cubicBezTo>
                <a:cubicBezTo>
                  <a:pt x="46" y="96"/>
                  <a:pt x="38" y="92"/>
                  <a:pt x="35" y="84"/>
                </a:cubicBezTo>
                <a:cubicBezTo>
                  <a:pt x="33" y="75"/>
                  <a:pt x="37" y="67"/>
                  <a:pt x="45" y="64"/>
                </a:cubicBezTo>
                <a:cubicBezTo>
                  <a:pt x="53" y="62"/>
                  <a:pt x="62" y="67"/>
                  <a:pt x="64" y="75"/>
                </a:cubicBezTo>
                <a:close/>
                <a:moveTo>
                  <a:pt x="139" y="41"/>
                </a:moveTo>
                <a:cubicBezTo>
                  <a:pt x="132" y="36"/>
                  <a:pt x="132" y="36"/>
                  <a:pt x="132" y="36"/>
                </a:cubicBezTo>
                <a:cubicBezTo>
                  <a:pt x="132" y="34"/>
                  <a:pt x="132" y="33"/>
                  <a:pt x="132" y="31"/>
                </a:cubicBezTo>
                <a:cubicBezTo>
                  <a:pt x="131" y="29"/>
                  <a:pt x="131" y="28"/>
                  <a:pt x="131" y="26"/>
                </a:cubicBezTo>
                <a:cubicBezTo>
                  <a:pt x="137" y="20"/>
                  <a:pt x="137" y="20"/>
                  <a:pt x="137" y="20"/>
                </a:cubicBezTo>
                <a:cubicBezTo>
                  <a:pt x="138" y="19"/>
                  <a:pt x="138" y="18"/>
                  <a:pt x="137" y="17"/>
                </a:cubicBezTo>
                <a:cubicBezTo>
                  <a:pt x="133" y="11"/>
                  <a:pt x="133" y="11"/>
                  <a:pt x="133" y="11"/>
                </a:cubicBezTo>
                <a:cubicBezTo>
                  <a:pt x="132" y="10"/>
                  <a:pt x="131" y="10"/>
                  <a:pt x="130" y="10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119" y="12"/>
                  <a:pt x="116" y="11"/>
                  <a:pt x="113" y="10"/>
                </a:cubicBezTo>
                <a:cubicBezTo>
                  <a:pt x="111" y="2"/>
                  <a:pt x="111" y="2"/>
                  <a:pt x="111" y="2"/>
                </a:cubicBezTo>
                <a:cubicBezTo>
                  <a:pt x="111" y="1"/>
                  <a:pt x="109" y="0"/>
                  <a:pt x="108" y="0"/>
                </a:cubicBezTo>
                <a:cubicBezTo>
                  <a:pt x="101" y="1"/>
                  <a:pt x="101" y="1"/>
                  <a:pt x="101" y="1"/>
                </a:cubicBezTo>
                <a:cubicBezTo>
                  <a:pt x="100" y="1"/>
                  <a:pt x="99" y="2"/>
                  <a:pt x="99" y="3"/>
                </a:cubicBezTo>
                <a:cubicBezTo>
                  <a:pt x="99" y="12"/>
                  <a:pt x="99" y="12"/>
                  <a:pt x="99" y="12"/>
                </a:cubicBezTo>
                <a:cubicBezTo>
                  <a:pt x="96" y="13"/>
                  <a:pt x="93" y="15"/>
                  <a:pt x="91" y="18"/>
                </a:cubicBezTo>
                <a:cubicBezTo>
                  <a:pt x="82" y="15"/>
                  <a:pt x="82" y="15"/>
                  <a:pt x="82" y="15"/>
                </a:cubicBezTo>
                <a:cubicBezTo>
                  <a:pt x="81" y="15"/>
                  <a:pt x="80" y="16"/>
                  <a:pt x="79" y="17"/>
                </a:cubicBezTo>
                <a:cubicBezTo>
                  <a:pt x="77" y="23"/>
                  <a:pt x="77" y="23"/>
                  <a:pt x="77" y="23"/>
                </a:cubicBezTo>
                <a:cubicBezTo>
                  <a:pt x="76" y="24"/>
                  <a:pt x="76" y="25"/>
                  <a:pt x="77" y="2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2"/>
                  <a:pt x="85" y="34"/>
                  <a:pt x="85" y="36"/>
                </a:cubicBezTo>
                <a:cubicBezTo>
                  <a:pt x="85" y="37"/>
                  <a:pt x="85" y="39"/>
                  <a:pt x="86" y="40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48"/>
                  <a:pt x="79" y="49"/>
                  <a:pt x="79" y="50"/>
                </a:cubicBezTo>
                <a:cubicBezTo>
                  <a:pt x="83" y="56"/>
                  <a:pt x="83" y="56"/>
                  <a:pt x="83" y="56"/>
                </a:cubicBezTo>
                <a:cubicBezTo>
                  <a:pt x="84" y="57"/>
                  <a:pt x="85" y="57"/>
                  <a:pt x="86" y="56"/>
                </a:cubicBezTo>
                <a:cubicBezTo>
                  <a:pt x="94" y="52"/>
                  <a:pt x="94" y="52"/>
                  <a:pt x="94" y="52"/>
                </a:cubicBezTo>
                <a:cubicBezTo>
                  <a:pt x="97" y="54"/>
                  <a:pt x="100" y="56"/>
                  <a:pt x="103" y="56"/>
                </a:cubicBezTo>
                <a:cubicBezTo>
                  <a:pt x="106" y="65"/>
                  <a:pt x="106" y="65"/>
                  <a:pt x="106" y="65"/>
                </a:cubicBezTo>
                <a:cubicBezTo>
                  <a:pt x="106" y="66"/>
                  <a:pt x="107" y="67"/>
                  <a:pt x="108" y="67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6" y="66"/>
                  <a:pt x="117" y="65"/>
                  <a:pt x="117" y="64"/>
                </a:cubicBezTo>
                <a:cubicBezTo>
                  <a:pt x="118" y="55"/>
                  <a:pt x="118" y="55"/>
                  <a:pt x="118" y="55"/>
                </a:cubicBezTo>
                <a:cubicBezTo>
                  <a:pt x="121" y="53"/>
                  <a:pt x="123" y="51"/>
                  <a:pt x="126" y="49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5" y="52"/>
                  <a:pt x="137" y="51"/>
                  <a:pt x="137" y="50"/>
                </a:cubicBezTo>
                <a:cubicBezTo>
                  <a:pt x="140" y="44"/>
                  <a:pt x="140" y="44"/>
                  <a:pt x="140" y="44"/>
                </a:cubicBezTo>
                <a:cubicBezTo>
                  <a:pt x="140" y="43"/>
                  <a:pt x="140" y="41"/>
                  <a:pt x="139" y="41"/>
                </a:cubicBezTo>
                <a:close/>
                <a:moveTo>
                  <a:pt x="110" y="46"/>
                </a:moveTo>
                <a:cubicBezTo>
                  <a:pt x="103" y="46"/>
                  <a:pt x="97" y="41"/>
                  <a:pt x="96" y="35"/>
                </a:cubicBezTo>
                <a:cubicBezTo>
                  <a:pt x="95" y="28"/>
                  <a:pt x="100" y="22"/>
                  <a:pt x="107" y="21"/>
                </a:cubicBezTo>
                <a:cubicBezTo>
                  <a:pt x="114" y="20"/>
                  <a:pt x="120" y="25"/>
                  <a:pt x="121" y="32"/>
                </a:cubicBezTo>
                <a:cubicBezTo>
                  <a:pt x="121" y="39"/>
                  <a:pt x="116" y="45"/>
                  <a:pt x="110" y="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7" name="图标"/>
          <p:cNvSpPr>
            <a:spLocks noChangeAspect="1" noEditPoints="1"/>
          </p:cNvSpPr>
          <p:nvPr/>
        </p:nvSpPr>
        <p:spPr bwMode="auto">
          <a:xfrm>
            <a:off x="1275130" y="2667703"/>
            <a:ext cx="390872" cy="287112"/>
          </a:xfrm>
          <a:custGeom>
            <a:avLst/>
            <a:gdLst>
              <a:gd name="T0" fmla="*/ 259 w 597"/>
              <a:gd name="T1" fmla="*/ 136 h 438"/>
              <a:gd name="T2" fmla="*/ 284 w 597"/>
              <a:gd name="T3" fmla="*/ 199 h 438"/>
              <a:gd name="T4" fmla="*/ 326 w 597"/>
              <a:gd name="T5" fmla="*/ 239 h 438"/>
              <a:gd name="T6" fmla="*/ 300 w 597"/>
              <a:gd name="T7" fmla="*/ 302 h 438"/>
              <a:gd name="T8" fmla="*/ 301 w 597"/>
              <a:gd name="T9" fmla="*/ 359 h 438"/>
              <a:gd name="T10" fmla="*/ 238 w 597"/>
              <a:gd name="T11" fmla="*/ 385 h 438"/>
              <a:gd name="T12" fmla="*/ 198 w 597"/>
              <a:gd name="T13" fmla="*/ 427 h 438"/>
              <a:gd name="T14" fmla="*/ 136 w 597"/>
              <a:gd name="T15" fmla="*/ 400 h 438"/>
              <a:gd name="T16" fmla="*/ 78 w 597"/>
              <a:gd name="T17" fmla="*/ 402 h 438"/>
              <a:gd name="T18" fmla="*/ 53 w 597"/>
              <a:gd name="T19" fmla="*/ 338 h 438"/>
              <a:gd name="T20" fmla="*/ 11 w 597"/>
              <a:gd name="T21" fmla="*/ 299 h 438"/>
              <a:gd name="T22" fmla="*/ 38 w 597"/>
              <a:gd name="T23" fmla="*/ 236 h 438"/>
              <a:gd name="T24" fmla="*/ 36 w 597"/>
              <a:gd name="T25" fmla="*/ 178 h 438"/>
              <a:gd name="T26" fmla="*/ 99 w 597"/>
              <a:gd name="T27" fmla="*/ 153 h 438"/>
              <a:gd name="T28" fmla="*/ 139 w 597"/>
              <a:gd name="T29" fmla="*/ 111 h 438"/>
              <a:gd name="T30" fmla="*/ 201 w 597"/>
              <a:gd name="T31" fmla="*/ 138 h 438"/>
              <a:gd name="T32" fmla="*/ 169 w 597"/>
              <a:gd name="T33" fmla="*/ 325 h 438"/>
              <a:gd name="T34" fmla="*/ 531 w 597"/>
              <a:gd name="T35" fmla="*/ 300 h 438"/>
              <a:gd name="T36" fmla="*/ 409 w 597"/>
              <a:gd name="T37" fmla="*/ 84 h 438"/>
              <a:gd name="T38" fmla="*/ 409 w 597"/>
              <a:gd name="T39" fmla="*/ 84 h 438"/>
              <a:gd name="T40" fmla="*/ 474 w 597"/>
              <a:gd name="T41" fmla="*/ 25 h 438"/>
              <a:gd name="T42" fmla="*/ 492 w 597"/>
              <a:gd name="T43" fmla="*/ 70 h 438"/>
              <a:gd name="T44" fmla="*/ 522 w 597"/>
              <a:gd name="T45" fmla="*/ 99 h 438"/>
              <a:gd name="T46" fmla="*/ 503 w 597"/>
              <a:gd name="T47" fmla="*/ 143 h 438"/>
              <a:gd name="T48" fmla="*/ 504 w 597"/>
              <a:gd name="T49" fmla="*/ 184 h 438"/>
              <a:gd name="T50" fmla="*/ 459 w 597"/>
              <a:gd name="T51" fmla="*/ 202 h 438"/>
              <a:gd name="T52" fmla="*/ 431 w 597"/>
              <a:gd name="T53" fmla="*/ 232 h 438"/>
              <a:gd name="T54" fmla="*/ 386 w 597"/>
              <a:gd name="T55" fmla="*/ 213 h 438"/>
              <a:gd name="T56" fmla="*/ 345 w 597"/>
              <a:gd name="T57" fmla="*/ 214 h 438"/>
              <a:gd name="T58" fmla="*/ 327 w 597"/>
              <a:gd name="T59" fmla="*/ 170 h 438"/>
              <a:gd name="T60" fmla="*/ 297 w 597"/>
              <a:gd name="T61" fmla="*/ 141 h 438"/>
              <a:gd name="T62" fmla="*/ 316 w 597"/>
              <a:gd name="T63" fmla="*/ 96 h 438"/>
              <a:gd name="T64" fmla="*/ 315 w 597"/>
              <a:gd name="T65" fmla="*/ 55 h 438"/>
              <a:gd name="T66" fmla="*/ 360 w 597"/>
              <a:gd name="T67" fmla="*/ 37 h 438"/>
              <a:gd name="T68" fmla="*/ 388 w 597"/>
              <a:gd name="T69" fmla="*/ 7 h 438"/>
              <a:gd name="T70" fmla="*/ 433 w 597"/>
              <a:gd name="T71" fmla="*/ 26 h 438"/>
              <a:gd name="T72" fmla="*/ 410 w 597"/>
              <a:gd name="T73" fmla="*/ 178 h 438"/>
              <a:gd name="T74" fmla="*/ 551 w 597"/>
              <a:gd name="T75" fmla="*/ 246 h 438"/>
              <a:gd name="T76" fmla="*/ 585 w 597"/>
              <a:gd name="T77" fmla="*/ 257 h 438"/>
              <a:gd name="T78" fmla="*/ 576 w 597"/>
              <a:gd name="T79" fmla="*/ 293 h 438"/>
              <a:gd name="T80" fmla="*/ 593 w 597"/>
              <a:gd name="T81" fmla="*/ 324 h 438"/>
              <a:gd name="T82" fmla="*/ 561 w 597"/>
              <a:gd name="T83" fmla="*/ 344 h 438"/>
              <a:gd name="T84" fmla="*/ 550 w 597"/>
              <a:gd name="T85" fmla="*/ 378 h 438"/>
              <a:gd name="T86" fmla="*/ 514 w 597"/>
              <a:gd name="T87" fmla="*/ 369 h 438"/>
              <a:gd name="T88" fmla="*/ 482 w 597"/>
              <a:gd name="T89" fmla="*/ 386 h 438"/>
              <a:gd name="T90" fmla="*/ 463 w 597"/>
              <a:gd name="T91" fmla="*/ 354 h 438"/>
              <a:gd name="T92" fmla="*/ 429 w 597"/>
              <a:gd name="T93" fmla="*/ 343 h 438"/>
              <a:gd name="T94" fmla="*/ 438 w 597"/>
              <a:gd name="T95" fmla="*/ 307 h 438"/>
              <a:gd name="T96" fmla="*/ 421 w 597"/>
              <a:gd name="T97" fmla="*/ 275 h 438"/>
              <a:gd name="T98" fmla="*/ 453 w 597"/>
              <a:gd name="T99" fmla="*/ 256 h 438"/>
              <a:gd name="T100" fmla="*/ 464 w 597"/>
              <a:gd name="T101" fmla="*/ 222 h 438"/>
              <a:gd name="T102" fmla="*/ 500 w 597"/>
              <a:gd name="T103" fmla="*/ 231 h 438"/>
              <a:gd name="T104" fmla="*/ 532 w 597"/>
              <a:gd name="T105" fmla="*/ 214 h 438"/>
              <a:gd name="T106" fmla="*/ 514 w 597"/>
              <a:gd name="T107" fmla="*/ 258 h 438"/>
              <a:gd name="T108" fmla="*/ 514 w 597"/>
              <a:gd name="T109" fmla="*/ 258 h 438"/>
              <a:gd name="T110" fmla="*/ 87 w 597"/>
              <a:gd name="T111" fmla="*/ 269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97" h="438">
                <a:moveTo>
                  <a:pt x="204" y="141"/>
                </a:moveTo>
                <a:cubicBezTo>
                  <a:pt x="215" y="144"/>
                  <a:pt x="225" y="148"/>
                  <a:pt x="234" y="153"/>
                </a:cubicBezTo>
                <a:cubicBezTo>
                  <a:pt x="236" y="154"/>
                  <a:pt x="237" y="154"/>
                  <a:pt x="238" y="153"/>
                </a:cubicBezTo>
                <a:cubicBezTo>
                  <a:pt x="245" y="147"/>
                  <a:pt x="252" y="142"/>
                  <a:pt x="259" y="136"/>
                </a:cubicBezTo>
                <a:cubicBezTo>
                  <a:pt x="264" y="133"/>
                  <a:pt x="270" y="132"/>
                  <a:pt x="274" y="136"/>
                </a:cubicBezTo>
                <a:cubicBezTo>
                  <a:pt x="284" y="145"/>
                  <a:pt x="293" y="154"/>
                  <a:pt x="302" y="163"/>
                </a:cubicBezTo>
                <a:cubicBezTo>
                  <a:pt x="306" y="167"/>
                  <a:pt x="305" y="173"/>
                  <a:pt x="301" y="178"/>
                </a:cubicBezTo>
                <a:cubicBezTo>
                  <a:pt x="296" y="185"/>
                  <a:pt x="290" y="192"/>
                  <a:pt x="284" y="199"/>
                </a:cubicBezTo>
                <a:cubicBezTo>
                  <a:pt x="284" y="200"/>
                  <a:pt x="283" y="202"/>
                  <a:pt x="284" y="203"/>
                </a:cubicBezTo>
                <a:cubicBezTo>
                  <a:pt x="289" y="213"/>
                  <a:pt x="294" y="223"/>
                  <a:pt x="297" y="234"/>
                </a:cubicBezTo>
                <a:cubicBezTo>
                  <a:pt x="297" y="235"/>
                  <a:pt x="298" y="236"/>
                  <a:pt x="300" y="236"/>
                </a:cubicBezTo>
                <a:cubicBezTo>
                  <a:pt x="309" y="237"/>
                  <a:pt x="318" y="238"/>
                  <a:pt x="326" y="239"/>
                </a:cubicBezTo>
                <a:cubicBezTo>
                  <a:pt x="333" y="240"/>
                  <a:pt x="338" y="244"/>
                  <a:pt x="338" y="250"/>
                </a:cubicBezTo>
                <a:cubicBezTo>
                  <a:pt x="338" y="262"/>
                  <a:pt x="338" y="275"/>
                  <a:pt x="338" y="288"/>
                </a:cubicBezTo>
                <a:cubicBezTo>
                  <a:pt x="338" y="294"/>
                  <a:pt x="333" y="298"/>
                  <a:pt x="326" y="299"/>
                </a:cubicBezTo>
                <a:cubicBezTo>
                  <a:pt x="318" y="299"/>
                  <a:pt x="309" y="301"/>
                  <a:pt x="300" y="302"/>
                </a:cubicBezTo>
                <a:cubicBezTo>
                  <a:pt x="298" y="302"/>
                  <a:pt x="297" y="303"/>
                  <a:pt x="297" y="304"/>
                </a:cubicBezTo>
                <a:cubicBezTo>
                  <a:pt x="294" y="315"/>
                  <a:pt x="289" y="325"/>
                  <a:pt x="284" y="335"/>
                </a:cubicBezTo>
                <a:cubicBezTo>
                  <a:pt x="283" y="336"/>
                  <a:pt x="284" y="337"/>
                  <a:pt x="284" y="338"/>
                </a:cubicBezTo>
                <a:cubicBezTo>
                  <a:pt x="290" y="345"/>
                  <a:pt x="296" y="352"/>
                  <a:pt x="301" y="359"/>
                </a:cubicBezTo>
                <a:cubicBezTo>
                  <a:pt x="305" y="364"/>
                  <a:pt x="306" y="371"/>
                  <a:pt x="302" y="375"/>
                </a:cubicBezTo>
                <a:cubicBezTo>
                  <a:pt x="293" y="384"/>
                  <a:pt x="284" y="393"/>
                  <a:pt x="274" y="402"/>
                </a:cubicBezTo>
                <a:cubicBezTo>
                  <a:pt x="270" y="406"/>
                  <a:pt x="264" y="405"/>
                  <a:pt x="259" y="402"/>
                </a:cubicBezTo>
                <a:cubicBezTo>
                  <a:pt x="252" y="396"/>
                  <a:pt x="245" y="390"/>
                  <a:pt x="238" y="385"/>
                </a:cubicBezTo>
                <a:cubicBezTo>
                  <a:pt x="237" y="384"/>
                  <a:pt x="236" y="384"/>
                  <a:pt x="234" y="384"/>
                </a:cubicBezTo>
                <a:cubicBezTo>
                  <a:pt x="225" y="390"/>
                  <a:pt x="215" y="394"/>
                  <a:pt x="204" y="397"/>
                </a:cubicBezTo>
                <a:cubicBezTo>
                  <a:pt x="203" y="397"/>
                  <a:pt x="201" y="399"/>
                  <a:pt x="201" y="400"/>
                </a:cubicBezTo>
                <a:cubicBezTo>
                  <a:pt x="200" y="409"/>
                  <a:pt x="199" y="418"/>
                  <a:pt x="198" y="427"/>
                </a:cubicBezTo>
                <a:cubicBezTo>
                  <a:pt x="198" y="433"/>
                  <a:pt x="194" y="438"/>
                  <a:pt x="188" y="438"/>
                </a:cubicBezTo>
                <a:cubicBezTo>
                  <a:pt x="175" y="438"/>
                  <a:pt x="162" y="438"/>
                  <a:pt x="149" y="438"/>
                </a:cubicBezTo>
                <a:cubicBezTo>
                  <a:pt x="144" y="438"/>
                  <a:pt x="140" y="433"/>
                  <a:pt x="139" y="427"/>
                </a:cubicBezTo>
                <a:cubicBezTo>
                  <a:pt x="138" y="418"/>
                  <a:pt x="137" y="409"/>
                  <a:pt x="136" y="400"/>
                </a:cubicBezTo>
                <a:cubicBezTo>
                  <a:pt x="136" y="399"/>
                  <a:pt x="135" y="397"/>
                  <a:pt x="133" y="397"/>
                </a:cubicBezTo>
                <a:cubicBezTo>
                  <a:pt x="123" y="394"/>
                  <a:pt x="112" y="390"/>
                  <a:pt x="103" y="384"/>
                </a:cubicBezTo>
                <a:cubicBezTo>
                  <a:pt x="102" y="384"/>
                  <a:pt x="100" y="384"/>
                  <a:pt x="99" y="385"/>
                </a:cubicBezTo>
                <a:cubicBezTo>
                  <a:pt x="92" y="390"/>
                  <a:pt x="85" y="396"/>
                  <a:pt x="78" y="402"/>
                </a:cubicBezTo>
                <a:cubicBezTo>
                  <a:pt x="73" y="405"/>
                  <a:pt x="67" y="406"/>
                  <a:pt x="63" y="402"/>
                </a:cubicBezTo>
                <a:cubicBezTo>
                  <a:pt x="54" y="393"/>
                  <a:pt x="45" y="384"/>
                  <a:pt x="36" y="375"/>
                </a:cubicBezTo>
                <a:cubicBezTo>
                  <a:pt x="31" y="371"/>
                  <a:pt x="32" y="364"/>
                  <a:pt x="36" y="359"/>
                </a:cubicBezTo>
                <a:cubicBezTo>
                  <a:pt x="42" y="352"/>
                  <a:pt x="47" y="345"/>
                  <a:pt x="53" y="338"/>
                </a:cubicBezTo>
                <a:cubicBezTo>
                  <a:pt x="54" y="337"/>
                  <a:pt x="54" y="336"/>
                  <a:pt x="53" y="335"/>
                </a:cubicBezTo>
                <a:cubicBezTo>
                  <a:pt x="48" y="325"/>
                  <a:pt x="44" y="315"/>
                  <a:pt x="40" y="304"/>
                </a:cubicBezTo>
                <a:cubicBezTo>
                  <a:pt x="40" y="303"/>
                  <a:pt x="39" y="302"/>
                  <a:pt x="38" y="302"/>
                </a:cubicBezTo>
                <a:cubicBezTo>
                  <a:pt x="29" y="301"/>
                  <a:pt x="20" y="299"/>
                  <a:pt x="11" y="299"/>
                </a:cubicBezTo>
                <a:cubicBezTo>
                  <a:pt x="5" y="298"/>
                  <a:pt x="0" y="294"/>
                  <a:pt x="0" y="288"/>
                </a:cubicBezTo>
                <a:cubicBezTo>
                  <a:pt x="0" y="275"/>
                  <a:pt x="0" y="262"/>
                  <a:pt x="0" y="250"/>
                </a:cubicBezTo>
                <a:cubicBezTo>
                  <a:pt x="0" y="244"/>
                  <a:pt x="5" y="240"/>
                  <a:pt x="11" y="239"/>
                </a:cubicBezTo>
                <a:cubicBezTo>
                  <a:pt x="20" y="238"/>
                  <a:pt x="29" y="237"/>
                  <a:pt x="38" y="236"/>
                </a:cubicBezTo>
                <a:cubicBezTo>
                  <a:pt x="39" y="236"/>
                  <a:pt x="40" y="235"/>
                  <a:pt x="40" y="234"/>
                </a:cubicBezTo>
                <a:cubicBezTo>
                  <a:pt x="44" y="223"/>
                  <a:pt x="48" y="213"/>
                  <a:pt x="53" y="203"/>
                </a:cubicBezTo>
                <a:cubicBezTo>
                  <a:pt x="54" y="202"/>
                  <a:pt x="54" y="200"/>
                  <a:pt x="53" y="199"/>
                </a:cubicBezTo>
                <a:cubicBezTo>
                  <a:pt x="47" y="192"/>
                  <a:pt x="42" y="185"/>
                  <a:pt x="36" y="178"/>
                </a:cubicBezTo>
                <a:cubicBezTo>
                  <a:pt x="32" y="173"/>
                  <a:pt x="31" y="167"/>
                  <a:pt x="36" y="163"/>
                </a:cubicBezTo>
                <a:cubicBezTo>
                  <a:pt x="45" y="154"/>
                  <a:pt x="54" y="145"/>
                  <a:pt x="63" y="136"/>
                </a:cubicBezTo>
                <a:cubicBezTo>
                  <a:pt x="67" y="132"/>
                  <a:pt x="73" y="133"/>
                  <a:pt x="78" y="136"/>
                </a:cubicBezTo>
                <a:cubicBezTo>
                  <a:pt x="85" y="142"/>
                  <a:pt x="92" y="147"/>
                  <a:pt x="99" y="153"/>
                </a:cubicBezTo>
                <a:cubicBezTo>
                  <a:pt x="100" y="154"/>
                  <a:pt x="102" y="154"/>
                  <a:pt x="103" y="153"/>
                </a:cubicBezTo>
                <a:cubicBezTo>
                  <a:pt x="112" y="148"/>
                  <a:pt x="123" y="144"/>
                  <a:pt x="133" y="141"/>
                </a:cubicBezTo>
                <a:cubicBezTo>
                  <a:pt x="135" y="140"/>
                  <a:pt x="136" y="139"/>
                  <a:pt x="136" y="138"/>
                </a:cubicBezTo>
                <a:cubicBezTo>
                  <a:pt x="137" y="129"/>
                  <a:pt x="138" y="120"/>
                  <a:pt x="139" y="111"/>
                </a:cubicBezTo>
                <a:cubicBezTo>
                  <a:pt x="140" y="105"/>
                  <a:pt x="144" y="100"/>
                  <a:pt x="149" y="100"/>
                </a:cubicBezTo>
                <a:cubicBezTo>
                  <a:pt x="162" y="100"/>
                  <a:pt x="175" y="100"/>
                  <a:pt x="188" y="100"/>
                </a:cubicBezTo>
                <a:cubicBezTo>
                  <a:pt x="194" y="100"/>
                  <a:pt x="198" y="105"/>
                  <a:pt x="198" y="111"/>
                </a:cubicBezTo>
                <a:cubicBezTo>
                  <a:pt x="199" y="120"/>
                  <a:pt x="200" y="129"/>
                  <a:pt x="201" y="138"/>
                </a:cubicBezTo>
                <a:cubicBezTo>
                  <a:pt x="201" y="139"/>
                  <a:pt x="203" y="140"/>
                  <a:pt x="204" y="141"/>
                </a:cubicBezTo>
                <a:close/>
                <a:moveTo>
                  <a:pt x="169" y="211"/>
                </a:moveTo>
                <a:cubicBezTo>
                  <a:pt x="201" y="211"/>
                  <a:pt x="227" y="237"/>
                  <a:pt x="227" y="268"/>
                </a:cubicBezTo>
                <a:cubicBezTo>
                  <a:pt x="227" y="300"/>
                  <a:pt x="201" y="325"/>
                  <a:pt x="169" y="325"/>
                </a:cubicBezTo>
                <a:cubicBezTo>
                  <a:pt x="137" y="325"/>
                  <a:pt x="111" y="300"/>
                  <a:pt x="111" y="268"/>
                </a:cubicBezTo>
                <a:cubicBezTo>
                  <a:pt x="111" y="237"/>
                  <a:pt x="137" y="211"/>
                  <a:pt x="169" y="211"/>
                </a:cubicBezTo>
                <a:close/>
                <a:moveTo>
                  <a:pt x="507" y="277"/>
                </a:moveTo>
                <a:cubicBezTo>
                  <a:pt x="520" y="277"/>
                  <a:pt x="531" y="287"/>
                  <a:pt x="531" y="300"/>
                </a:cubicBezTo>
                <a:cubicBezTo>
                  <a:pt x="531" y="314"/>
                  <a:pt x="520" y="324"/>
                  <a:pt x="507" y="324"/>
                </a:cubicBezTo>
                <a:cubicBezTo>
                  <a:pt x="493" y="324"/>
                  <a:pt x="483" y="314"/>
                  <a:pt x="483" y="300"/>
                </a:cubicBezTo>
                <a:cubicBezTo>
                  <a:pt x="483" y="287"/>
                  <a:pt x="493" y="277"/>
                  <a:pt x="507" y="277"/>
                </a:cubicBezTo>
                <a:close/>
                <a:moveTo>
                  <a:pt x="409" y="84"/>
                </a:moveTo>
                <a:cubicBezTo>
                  <a:pt x="429" y="84"/>
                  <a:pt x="446" y="100"/>
                  <a:pt x="446" y="120"/>
                </a:cubicBezTo>
                <a:cubicBezTo>
                  <a:pt x="446" y="140"/>
                  <a:pt x="429" y="157"/>
                  <a:pt x="409" y="157"/>
                </a:cubicBezTo>
                <a:cubicBezTo>
                  <a:pt x="388" y="157"/>
                  <a:pt x="372" y="140"/>
                  <a:pt x="372" y="120"/>
                </a:cubicBezTo>
                <a:cubicBezTo>
                  <a:pt x="372" y="100"/>
                  <a:pt x="388" y="84"/>
                  <a:pt x="409" y="84"/>
                </a:cubicBezTo>
                <a:close/>
                <a:moveTo>
                  <a:pt x="435" y="29"/>
                </a:moveTo>
                <a:cubicBezTo>
                  <a:pt x="442" y="31"/>
                  <a:pt x="450" y="34"/>
                  <a:pt x="456" y="38"/>
                </a:cubicBezTo>
                <a:cubicBezTo>
                  <a:pt x="457" y="38"/>
                  <a:pt x="458" y="38"/>
                  <a:pt x="459" y="37"/>
                </a:cubicBezTo>
                <a:cubicBezTo>
                  <a:pt x="464" y="33"/>
                  <a:pt x="469" y="29"/>
                  <a:pt x="474" y="25"/>
                </a:cubicBezTo>
                <a:cubicBezTo>
                  <a:pt x="478" y="23"/>
                  <a:pt x="482" y="22"/>
                  <a:pt x="485" y="25"/>
                </a:cubicBezTo>
                <a:cubicBezTo>
                  <a:pt x="492" y="31"/>
                  <a:pt x="498" y="38"/>
                  <a:pt x="505" y="44"/>
                </a:cubicBezTo>
                <a:cubicBezTo>
                  <a:pt x="507" y="47"/>
                  <a:pt x="507" y="52"/>
                  <a:pt x="504" y="55"/>
                </a:cubicBezTo>
                <a:cubicBezTo>
                  <a:pt x="500" y="60"/>
                  <a:pt x="496" y="65"/>
                  <a:pt x="492" y="70"/>
                </a:cubicBezTo>
                <a:cubicBezTo>
                  <a:pt x="492" y="71"/>
                  <a:pt x="492" y="72"/>
                  <a:pt x="492" y="73"/>
                </a:cubicBezTo>
                <a:cubicBezTo>
                  <a:pt x="496" y="80"/>
                  <a:pt x="499" y="87"/>
                  <a:pt x="501" y="95"/>
                </a:cubicBezTo>
                <a:cubicBezTo>
                  <a:pt x="501" y="96"/>
                  <a:pt x="502" y="96"/>
                  <a:pt x="503" y="96"/>
                </a:cubicBezTo>
                <a:cubicBezTo>
                  <a:pt x="509" y="97"/>
                  <a:pt x="516" y="98"/>
                  <a:pt x="522" y="99"/>
                </a:cubicBezTo>
                <a:cubicBezTo>
                  <a:pt x="526" y="99"/>
                  <a:pt x="530" y="102"/>
                  <a:pt x="530" y="106"/>
                </a:cubicBezTo>
                <a:cubicBezTo>
                  <a:pt x="530" y="115"/>
                  <a:pt x="530" y="124"/>
                  <a:pt x="530" y="134"/>
                </a:cubicBezTo>
                <a:cubicBezTo>
                  <a:pt x="530" y="138"/>
                  <a:pt x="526" y="140"/>
                  <a:pt x="522" y="141"/>
                </a:cubicBezTo>
                <a:cubicBezTo>
                  <a:pt x="516" y="142"/>
                  <a:pt x="509" y="142"/>
                  <a:pt x="503" y="143"/>
                </a:cubicBezTo>
                <a:cubicBezTo>
                  <a:pt x="502" y="143"/>
                  <a:pt x="501" y="144"/>
                  <a:pt x="501" y="145"/>
                </a:cubicBezTo>
                <a:cubicBezTo>
                  <a:pt x="499" y="153"/>
                  <a:pt x="496" y="160"/>
                  <a:pt x="492" y="167"/>
                </a:cubicBezTo>
                <a:cubicBezTo>
                  <a:pt x="492" y="168"/>
                  <a:pt x="492" y="169"/>
                  <a:pt x="492" y="170"/>
                </a:cubicBezTo>
                <a:cubicBezTo>
                  <a:pt x="496" y="174"/>
                  <a:pt x="500" y="179"/>
                  <a:pt x="504" y="184"/>
                </a:cubicBezTo>
                <a:cubicBezTo>
                  <a:pt x="507" y="188"/>
                  <a:pt x="507" y="192"/>
                  <a:pt x="505" y="195"/>
                </a:cubicBezTo>
                <a:cubicBezTo>
                  <a:pt x="498" y="202"/>
                  <a:pt x="492" y="208"/>
                  <a:pt x="485" y="215"/>
                </a:cubicBezTo>
                <a:cubicBezTo>
                  <a:pt x="482" y="217"/>
                  <a:pt x="478" y="217"/>
                  <a:pt x="474" y="214"/>
                </a:cubicBezTo>
                <a:cubicBezTo>
                  <a:pt x="469" y="210"/>
                  <a:pt x="464" y="206"/>
                  <a:pt x="459" y="202"/>
                </a:cubicBezTo>
                <a:cubicBezTo>
                  <a:pt x="458" y="202"/>
                  <a:pt x="457" y="202"/>
                  <a:pt x="456" y="202"/>
                </a:cubicBezTo>
                <a:cubicBezTo>
                  <a:pt x="450" y="206"/>
                  <a:pt x="442" y="209"/>
                  <a:pt x="435" y="211"/>
                </a:cubicBezTo>
                <a:cubicBezTo>
                  <a:pt x="434" y="211"/>
                  <a:pt x="433" y="212"/>
                  <a:pt x="433" y="213"/>
                </a:cubicBezTo>
                <a:cubicBezTo>
                  <a:pt x="432" y="220"/>
                  <a:pt x="432" y="226"/>
                  <a:pt x="431" y="232"/>
                </a:cubicBezTo>
                <a:cubicBezTo>
                  <a:pt x="430" y="237"/>
                  <a:pt x="428" y="240"/>
                  <a:pt x="423" y="240"/>
                </a:cubicBezTo>
                <a:cubicBezTo>
                  <a:pt x="414" y="240"/>
                  <a:pt x="405" y="240"/>
                  <a:pt x="396" y="240"/>
                </a:cubicBezTo>
                <a:cubicBezTo>
                  <a:pt x="392" y="240"/>
                  <a:pt x="389" y="237"/>
                  <a:pt x="388" y="232"/>
                </a:cubicBezTo>
                <a:cubicBezTo>
                  <a:pt x="388" y="226"/>
                  <a:pt x="387" y="220"/>
                  <a:pt x="386" y="213"/>
                </a:cubicBezTo>
                <a:cubicBezTo>
                  <a:pt x="386" y="212"/>
                  <a:pt x="386" y="211"/>
                  <a:pt x="384" y="211"/>
                </a:cubicBezTo>
                <a:cubicBezTo>
                  <a:pt x="377" y="209"/>
                  <a:pt x="370" y="206"/>
                  <a:pt x="363" y="202"/>
                </a:cubicBezTo>
                <a:cubicBezTo>
                  <a:pt x="362" y="202"/>
                  <a:pt x="361" y="202"/>
                  <a:pt x="360" y="202"/>
                </a:cubicBezTo>
                <a:cubicBezTo>
                  <a:pt x="355" y="206"/>
                  <a:pt x="350" y="210"/>
                  <a:pt x="345" y="214"/>
                </a:cubicBezTo>
                <a:cubicBezTo>
                  <a:pt x="342" y="217"/>
                  <a:pt x="337" y="217"/>
                  <a:pt x="334" y="215"/>
                </a:cubicBezTo>
                <a:cubicBezTo>
                  <a:pt x="328" y="208"/>
                  <a:pt x="321" y="202"/>
                  <a:pt x="315" y="195"/>
                </a:cubicBezTo>
                <a:cubicBezTo>
                  <a:pt x="312" y="192"/>
                  <a:pt x="312" y="188"/>
                  <a:pt x="315" y="184"/>
                </a:cubicBezTo>
                <a:cubicBezTo>
                  <a:pt x="319" y="179"/>
                  <a:pt x="323" y="174"/>
                  <a:pt x="327" y="170"/>
                </a:cubicBezTo>
                <a:cubicBezTo>
                  <a:pt x="328" y="169"/>
                  <a:pt x="328" y="168"/>
                  <a:pt x="327" y="167"/>
                </a:cubicBezTo>
                <a:cubicBezTo>
                  <a:pt x="324" y="160"/>
                  <a:pt x="321" y="153"/>
                  <a:pt x="318" y="145"/>
                </a:cubicBezTo>
                <a:cubicBezTo>
                  <a:pt x="318" y="144"/>
                  <a:pt x="317" y="143"/>
                  <a:pt x="316" y="143"/>
                </a:cubicBezTo>
                <a:cubicBezTo>
                  <a:pt x="310" y="142"/>
                  <a:pt x="303" y="142"/>
                  <a:pt x="297" y="141"/>
                </a:cubicBezTo>
                <a:cubicBezTo>
                  <a:pt x="293" y="140"/>
                  <a:pt x="289" y="138"/>
                  <a:pt x="289" y="134"/>
                </a:cubicBezTo>
                <a:cubicBezTo>
                  <a:pt x="289" y="124"/>
                  <a:pt x="289" y="115"/>
                  <a:pt x="289" y="106"/>
                </a:cubicBezTo>
                <a:cubicBezTo>
                  <a:pt x="289" y="102"/>
                  <a:pt x="293" y="99"/>
                  <a:pt x="297" y="99"/>
                </a:cubicBezTo>
                <a:cubicBezTo>
                  <a:pt x="303" y="98"/>
                  <a:pt x="310" y="97"/>
                  <a:pt x="316" y="96"/>
                </a:cubicBezTo>
                <a:cubicBezTo>
                  <a:pt x="317" y="96"/>
                  <a:pt x="318" y="96"/>
                  <a:pt x="318" y="95"/>
                </a:cubicBezTo>
                <a:cubicBezTo>
                  <a:pt x="321" y="87"/>
                  <a:pt x="324" y="80"/>
                  <a:pt x="327" y="73"/>
                </a:cubicBezTo>
                <a:cubicBezTo>
                  <a:pt x="328" y="72"/>
                  <a:pt x="328" y="71"/>
                  <a:pt x="327" y="70"/>
                </a:cubicBezTo>
                <a:cubicBezTo>
                  <a:pt x="323" y="65"/>
                  <a:pt x="319" y="60"/>
                  <a:pt x="315" y="55"/>
                </a:cubicBezTo>
                <a:cubicBezTo>
                  <a:pt x="312" y="52"/>
                  <a:pt x="312" y="47"/>
                  <a:pt x="315" y="44"/>
                </a:cubicBezTo>
                <a:cubicBezTo>
                  <a:pt x="321" y="38"/>
                  <a:pt x="328" y="31"/>
                  <a:pt x="334" y="25"/>
                </a:cubicBezTo>
                <a:cubicBezTo>
                  <a:pt x="337" y="22"/>
                  <a:pt x="342" y="23"/>
                  <a:pt x="345" y="25"/>
                </a:cubicBezTo>
                <a:cubicBezTo>
                  <a:pt x="350" y="29"/>
                  <a:pt x="355" y="33"/>
                  <a:pt x="360" y="37"/>
                </a:cubicBezTo>
                <a:cubicBezTo>
                  <a:pt x="361" y="38"/>
                  <a:pt x="362" y="38"/>
                  <a:pt x="363" y="38"/>
                </a:cubicBezTo>
                <a:cubicBezTo>
                  <a:pt x="370" y="34"/>
                  <a:pt x="377" y="31"/>
                  <a:pt x="384" y="29"/>
                </a:cubicBezTo>
                <a:cubicBezTo>
                  <a:pt x="386" y="28"/>
                  <a:pt x="386" y="27"/>
                  <a:pt x="386" y="26"/>
                </a:cubicBezTo>
                <a:cubicBezTo>
                  <a:pt x="387" y="20"/>
                  <a:pt x="388" y="14"/>
                  <a:pt x="388" y="7"/>
                </a:cubicBezTo>
                <a:cubicBezTo>
                  <a:pt x="389" y="3"/>
                  <a:pt x="392" y="0"/>
                  <a:pt x="396" y="0"/>
                </a:cubicBezTo>
                <a:cubicBezTo>
                  <a:pt x="405" y="0"/>
                  <a:pt x="414" y="0"/>
                  <a:pt x="423" y="0"/>
                </a:cubicBezTo>
                <a:cubicBezTo>
                  <a:pt x="428" y="0"/>
                  <a:pt x="430" y="3"/>
                  <a:pt x="431" y="7"/>
                </a:cubicBezTo>
                <a:cubicBezTo>
                  <a:pt x="432" y="14"/>
                  <a:pt x="432" y="20"/>
                  <a:pt x="433" y="26"/>
                </a:cubicBezTo>
                <a:cubicBezTo>
                  <a:pt x="433" y="27"/>
                  <a:pt x="434" y="28"/>
                  <a:pt x="435" y="29"/>
                </a:cubicBezTo>
                <a:close/>
                <a:moveTo>
                  <a:pt x="410" y="62"/>
                </a:moveTo>
                <a:cubicBezTo>
                  <a:pt x="442" y="62"/>
                  <a:pt x="468" y="88"/>
                  <a:pt x="468" y="120"/>
                </a:cubicBezTo>
                <a:cubicBezTo>
                  <a:pt x="468" y="152"/>
                  <a:pt x="442" y="178"/>
                  <a:pt x="410" y="178"/>
                </a:cubicBezTo>
                <a:cubicBezTo>
                  <a:pt x="377" y="178"/>
                  <a:pt x="351" y="152"/>
                  <a:pt x="351" y="120"/>
                </a:cubicBezTo>
                <a:cubicBezTo>
                  <a:pt x="351" y="88"/>
                  <a:pt x="377" y="62"/>
                  <a:pt x="410" y="62"/>
                </a:cubicBezTo>
                <a:close/>
                <a:moveTo>
                  <a:pt x="536" y="237"/>
                </a:moveTo>
                <a:cubicBezTo>
                  <a:pt x="542" y="239"/>
                  <a:pt x="546" y="242"/>
                  <a:pt x="551" y="246"/>
                </a:cubicBezTo>
                <a:cubicBezTo>
                  <a:pt x="551" y="246"/>
                  <a:pt x="552" y="246"/>
                  <a:pt x="553" y="246"/>
                </a:cubicBezTo>
                <a:cubicBezTo>
                  <a:pt x="557" y="244"/>
                  <a:pt x="561" y="241"/>
                  <a:pt x="565" y="239"/>
                </a:cubicBezTo>
                <a:cubicBezTo>
                  <a:pt x="568" y="237"/>
                  <a:pt x="572" y="238"/>
                  <a:pt x="573" y="240"/>
                </a:cubicBezTo>
                <a:cubicBezTo>
                  <a:pt x="577" y="246"/>
                  <a:pt x="581" y="251"/>
                  <a:pt x="585" y="257"/>
                </a:cubicBezTo>
                <a:cubicBezTo>
                  <a:pt x="587" y="259"/>
                  <a:pt x="586" y="262"/>
                  <a:pt x="583" y="265"/>
                </a:cubicBezTo>
                <a:cubicBezTo>
                  <a:pt x="580" y="268"/>
                  <a:pt x="577" y="271"/>
                  <a:pt x="573" y="274"/>
                </a:cubicBezTo>
                <a:cubicBezTo>
                  <a:pt x="572" y="274"/>
                  <a:pt x="572" y="275"/>
                  <a:pt x="573" y="276"/>
                </a:cubicBezTo>
                <a:cubicBezTo>
                  <a:pt x="574" y="281"/>
                  <a:pt x="576" y="287"/>
                  <a:pt x="576" y="293"/>
                </a:cubicBezTo>
                <a:cubicBezTo>
                  <a:pt x="577" y="294"/>
                  <a:pt x="577" y="294"/>
                  <a:pt x="578" y="294"/>
                </a:cubicBezTo>
                <a:cubicBezTo>
                  <a:pt x="582" y="296"/>
                  <a:pt x="587" y="297"/>
                  <a:pt x="591" y="298"/>
                </a:cubicBezTo>
                <a:cubicBezTo>
                  <a:pt x="594" y="299"/>
                  <a:pt x="597" y="302"/>
                  <a:pt x="596" y="305"/>
                </a:cubicBezTo>
                <a:cubicBezTo>
                  <a:pt x="595" y="311"/>
                  <a:pt x="594" y="318"/>
                  <a:pt x="593" y="324"/>
                </a:cubicBezTo>
                <a:cubicBezTo>
                  <a:pt x="592" y="328"/>
                  <a:pt x="589" y="329"/>
                  <a:pt x="586" y="329"/>
                </a:cubicBezTo>
                <a:cubicBezTo>
                  <a:pt x="581" y="329"/>
                  <a:pt x="577" y="328"/>
                  <a:pt x="572" y="328"/>
                </a:cubicBezTo>
                <a:cubicBezTo>
                  <a:pt x="571" y="328"/>
                  <a:pt x="571" y="328"/>
                  <a:pt x="570" y="329"/>
                </a:cubicBezTo>
                <a:cubicBezTo>
                  <a:pt x="568" y="335"/>
                  <a:pt x="565" y="339"/>
                  <a:pt x="561" y="344"/>
                </a:cubicBezTo>
                <a:cubicBezTo>
                  <a:pt x="561" y="345"/>
                  <a:pt x="561" y="345"/>
                  <a:pt x="561" y="346"/>
                </a:cubicBezTo>
                <a:cubicBezTo>
                  <a:pt x="563" y="350"/>
                  <a:pt x="565" y="354"/>
                  <a:pt x="568" y="358"/>
                </a:cubicBezTo>
                <a:cubicBezTo>
                  <a:pt x="569" y="361"/>
                  <a:pt x="569" y="365"/>
                  <a:pt x="567" y="366"/>
                </a:cubicBezTo>
                <a:cubicBezTo>
                  <a:pt x="561" y="370"/>
                  <a:pt x="556" y="374"/>
                  <a:pt x="550" y="378"/>
                </a:cubicBezTo>
                <a:cubicBezTo>
                  <a:pt x="548" y="380"/>
                  <a:pt x="545" y="379"/>
                  <a:pt x="542" y="377"/>
                </a:cubicBezTo>
                <a:cubicBezTo>
                  <a:pt x="539" y="373"/>
                  <a:pt x="536" y="369"/>
                  <a:pt x="533" y="366"/>
                </a:cubicBezTo>
                <a:cubicBezTo>
                  <a:pt x="532" y="365"/>
                  <a:pt x="532" y="365"/>
                  <a:pt x="531" y="365"/>
                </a:cubicBezTo>
                <a:cubicBezTo>
                  <a:pt x="526" y="367"/>
                  <a:pt x="520" y="369"/>
                  <a:pt x="514" y="369"/>
                </a:cubicBezTo>
                <a:cubicBezTo>
                  <a:pt x="513" y="369"/>
                  <a:pt x="513" y="370"/>
                  <a:pt x="513" y="371"/>
                </a:cubicBezTo>
                <a:cubicBezTo>
                  <a:pt x="511" y="375"/>
                  <a:pt x="510" y="380"/>
                  <a:pt x="509" y="384"/>
                </a:cubicBezTo>
                <a:cubicBezTo>
                  <a:pt x="508" y="388"/>
                  <a:pt x="505" y="390"/>
                  <a:pt x="502" y="389"/>
                </a:cubicBezTo>
                <a:cubicBezTo>
                  <a:pt x="496" y="388"/>
                  <a:pt x="489" y="387"/>
                  <a:pt x="482" y="386"/>
                </a:cubicBezTo>
                <a:cubicBezTo>
                  <a:pt x="479" y="385"/>
                  <a:pt x="478" y="382"/>
                  <a:pt x="478" y="379"/>
                </a:cubicBezTo>
                <a:cubicBezTo>
                  <a:pt x="478" y="374"/>
                  <a:pt x="478" y="370"/>
                  <a:pt x="479" y="365"/>
                </a:cubicBezTo>
                <a:cubicBezTo>
                  <a:pt x="479" y="364"/>
                  <a:pt x="478" y="364"/>
                  <a:pt x="478" y="363"/>
                </a:cubicBezTo>
                <a:cubicBezTo>
                  <a:pt x="472" y="361"/>
                  <a:pt x="467" y="358"/>
                  <a:pt x="463" y="354"/>
                </a:cubicBezTo>
                <a:cubicBezTo>
                  <a:pt x="462" y="354"/>
                  <a:pt x="462" y="354"/>
                  <a:pt x="461" y="354"/>
                </a:cubicBezTo>
                <a:cubicBezTo>
                  <a:pt x="457" y="356"/>
                  <a:pt x="453" y="358"/>
                  <a:pt x="448" y="361"/>
                </a:cubicBezTo>
                <a:cubicBezTo>
                  <a:pt x="446" y="362"/>
                  <a:pt x="442" y="362"/>
                  <a:pt x="441" y="360"/>
                </a:cubicBezTo>
                <a:cubicBezTo>
                  <a:pt x="437" y="354"/>
                  <a:pt x="433" y="349"/>
                  <a:pt x="429" y="343"/>
                </a:cubicBezTo>
                <a:cubicBezTo>
                  <a:pt x="427" y="341"/>
                  <a:pt x="428" y="338"/>
                  <a:pt x="430" y="336"/>
                </a:cubicBezTo>
                <a:cubicBezTo>
                  <a:pt x="434" y="332"/>
                  <a:pt x="437" y="329"/>
                  <a:pt x="441" y="326"/>
                </a:cubicBezTo>
                <a:cubicBezTo>
                  <a:pt x="442" y="325"/>
                  <a:pt x="442" y="325"/>
                  <a:pt x="441" y="324"/>
                </a:cubicBezTo>
                <a:cubicBezTo>
                  <a:pt x="439" y="319"/>
                  <a:pt x="438" y="313"/>
                  <a:pt x="438" y="307"/>
                </a:cubicBezTo>
                <a:cubicBezTo>
                  <a:pt x="437" y="306"/>
                  <a:pt x="437" y="306"/>
                  <a:pt x="436" y="306"/>
                </a:cubicBezTo>
                <a:cubicBezTo>
                  <a:pt x="432" y="304"/>
                  <a:pt x="427" y="303"/>
                  <a:pt x="423" y="302"/>
                </a:cubicBezTo>
                <a:cubicBezTo>
                  <a:pt x="419" y="301"/>
                  <a:pt x="417" y="298"/>
                  <a:pt x="418" y="295"/>
                </a:cubicBezTo>
                <a:cubicBezTo>
                  <a:pt x="419" y="289"/>
                  <a:pt x="420" y="282"/>
                  <a:pt x="421" y="275"/>
                </a:cubicBezTo>
                <a:cubicBezTo>
                  <a:pt x="421" y="272"/>
                  <a:pt x="424" y="271"/>
                  <a:pt x="428" y="271"/>
                </a:cubicBezTo>
                <a:cubicBezTo>
                  <a:pt x="432" y="271"/>
                  <a:pt x="437" y="271"/>
                  <a:pt x="442" y="272"/>
                </a:cubicBezTo>
                <a:cubicBezTo>
                  <a:pt x="443" y="272"/>
                  <a:pt x="443" y="271"/>
                  <a:pt x="443" y="271"/>
                </a:cubicBezTo>
                <a:cubicBezTo>
                  <a:pt x="446" y="265"/>
                  <a:pt x="449" y="260"/>
                  <a:pt x="453" y="256"/>
                </a:cubicBezTo>
                <a:cubicBezTo>
                  <a:pt x="453" y="255"/>
                  <a:pt x="453" y="255"/>
                  <a:pt x="453" y="254"/>
                </a:cubicBezTo>
                <a:cubicBezTo>
                  <a:pt x="451" y="250"/>
                  <a:pt x="448" y="246"/>
                  <a:pt x="446" y="242"/>
                </a:cubicBezTo>
                <a:cubicBezTo>
                  <a:pt x="444" y="239"/>
                  <a:pt x="445" y="235"/>
                  <a:pt x="447" y="234"/>
                </a:cubicBezTo>
                <a:cubicBezTo>
                  <a:pt x="453" y="230"/>
                  <a:pt x="458" y="226"/>
                  <a:pt x="464" y="222"/>
                </a:cubicBezTo>
                <a:cubicBezTo>
                  <a:pt x="466" y="220"/>
                  <a:pt x="469" y="221"/>
                  <a:pt x="471" y="223"/>
                </a:cubicBezTo>
                <a:cubicBezTo>
                  <a:pt x="475" y="227"/>
                  <a:pt x="478" y="230"/>
                  <a:pt x="481" y="234"/>
                </a:cubicBezTo>
                <a:cubicBezTo>
                  <a:pt x="481" y="235"/>
                  <a:pt x="482" y="235"/>
                  <a:pt x="483" y="234"/>
                </a:cubicBezTo>
                <a:cubicBezTo>
                  <a:pt x="488" y="232"/>
                  <a:pt x="494" y="231"/>
                  <a:pt x="500" y="231"/>
                </a:cubicBezTo>
                <a:cubicBezTo>
                  <a:pt x="501" y="230"/>
                  <a:pt x="501" y="230"/>
                  <a:pt x="501" y="229"/>
                </a:cubicBezTo>
                <a:cubicBezTo>
                  <a:pt x="503" y="225"/>
                  <a:pt x="504" y="220"/>
                  <a:pt x="505" y="216"/>
                </a:cubicBezTo>
                <a:cubicBezTo>
                  <a:pt x="506" y="213"/>
                  <a:pt x="509" y="210"/>
                  <a:pt x="512" y="211"/>
                </a:cubicBezTo>
                <a:cubicBezTo>
                  <a:pt x="518" y="212"/>
                  <a:pt x="525" y="213"/>
                  <a:pt x="532" y="214"/>
                </a:cubicBezTo>
                <a:cubicBezTo>
                  <a:pt x="535" y="214"/>
                  <a:pt x="536" y="217"/>
                  <a:pt x="536" y="221"/>
                </a:cubicBezTo>
                <a:cubicBezTo>
                  <a:pt x="536" y="225"/>
                  <a:pt x="536" y="230"/>
                  <a:pt x="535" y="235"/>
                </a:cubicBezTo>
                <a:cubicBezTo>
                  <a:pt x="535" y="236"/>
                  <a:pt x="536" y="236"/>
                  <a:pt x="536" y="237"/>
                </a:cubicBezTo>
                <a:close/>
                <a:moveTo>
                  <a:pt x="514" y="258"/>
                </a:moveTo>
                <a:cubicBezTo>
                  <a:pt x="537" y="262"/>
                  <a:pt x="553" y="284"/>
                  <a:pt x="549" y="307"/>
                </a:cubicBezTo>
                <a:cubicBezTo>
                  <a:pt x="545" y="330"/>
                  <a:pt x="523" y="346"/>
                  <a:pt x="500" y="342"/>
                </a:cubicBezTo>
                <a:cubicBezTo>
                  <a:pt x="477" y="338"/>
                  <a:pt x="461" y="316"/>
                  <a:pt x="465" y="293"/>
                </a:cubicBezTo>
                <a:cubicBezTo>
                  <a:pt x="469" y="269"/>
                  <a:pt x="491" y="254"/>
                  <a:pt x="514" y="258"/>
                </a:cubicBezTo>
                <a:close/>
                <a:moveTo>
                  <a:pt x="169" y="187"/>
                </a:moveTo>
                <a:cubicBezTo>
                  <a:pt x="214" y="187"/>
                  <a:pt x="250" y="224"/>
                  <a:pt x="250" y="269"/>
                </a:cubicBezTo>
                <a:cubicBezTo>
                  <a:pt x="250" y="314"/>
                  <a:pt x="214" y="351"/>
                  <a:pt x="169" y="351"/>
                </a:cubicBezTo>
                <a:cubicBezTo>
                  <a:pt x="124" y="351"/>
                  <a:pt x="87" y="314"/>
                  <a:pt x="87" y="269"/>
                </a:cubicBezTo>
                <a:cubicBezTo>
                  <a:pt x="87" y="224"/>
                  <a:pt x="124" y="187"/>
                  <a:pt x="169" y="1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8" name="图标"/>
          <p:cNvSpPr>
            <a:spLocks noChangeAspect="1" noChangeArrowheads="1"/>
          </p:cNvSpPr>
          <p:nvPr/>
        </p:nvSpPr>
        <p:spPr bwMode="auto">
          <a:xfrm>
            <a:off x="1951595" y="2667703"/>
            <a:ext cx="288155" cy="201948"/>
          </a:xfrm>
          <a:custGeom>
            <a:avLst/>
            <a:gdLst>
              <a:gd name="connsiteX0" fmla="*/ 253590 w 573088"/>
              <a:gd name="connsiteY0" fmla="*/ 214312 h 401637"/>
              <a:gd name="connsiteX1" fmla="*/ 284164 w 573088"/>
              <a:gd name="connsiteY1" fmla="*/ 225860 h 401637"/>
              <a:gd name="connsiteX2" fmla="*/ 314738 w 573088"/>
              <a:gd name="connsiteY2" fmla="*/ 214312 h 401637"/>
              <a:gd name="connsiteX3" fmla="*/ 349134 w 573088"/>
              <a:gd name="connsiteY3" fmla="*/ 228426 h 401637"/>
              <a:gd name="connsiteX4" fmla="*/ 365695 w 573088"/>
              <a:gd name="connsiteY4" fmla="*/ 239973 h 401637"/>
              <a:gd name="connsiteX5" fmla="*/ 387351 w 573088"/>
              <a:gd name="connsiteY5" fmla="*/ 287446 h 401637"/>
              <a:gd name="connsiteX6" fmla="*/ 387351 w 573088"/>
              <a:gd name="connsiteY6" fmla="*/ 319522 h 401637"/>
              <a:gd name="connsiteX7" fmla="*/ 387351 w 573088"/>
              <a:gd name="connsiteY7" fmla="*/ 337485 h 401637"/>
              <a:gd name="connsiteX8" fmla="*/ 387351 w 573088"/>
              <a:gd name="connsiteY8" fmla="*/ 366995 h 401637"/>
              <a:gd name="connsiteX9" fmla="*/ 293081 w 573088"/>
              <a:gd name="connsiteY9" fmla="*/ 401637 h 401637"/>
              <a:gd name="connsiteX10" fmla="*/ 275246 w 573088"/>
              <a:gd name="connsiteY10" fmla="*/ 401637 h 401637"/>
              <a:gd name="connsiteX11" fmla="*/ 180976 w 573088"/>
              <a:gd name="connsiteY11" fmla="*/ 366995 h 401637"/>
              <a:gd name="connsiteX12" fmla="*/ 180976 w 573088"/>
              <a:gd name="connsiteY12" fmla="*/ 337485 h 401637"/>
              <a:gd name="connsiteX13" fmla="*/ 180976 w 573088"/>
              <a:gd name="connsiteY13" fmla="*/ 319522 h 401637"/>
              <a:gd name="connsiteX14" fmla="*/ 180976 w 573088"/>
              <a:gd name="connsiteY14" fmla="*/ 287446 h 401637"/>
              <a:gd name="connsiteX15" fmla="*/ 207729 w 573088"/>
              <a:gd name="connsiteY15" fmla="*/ 236124 h 401637"/>
              <a:gd name="connsiteX16" fmla="*/ 224290 w 573088"/>
              <a:gd name="connsiteY16" fmla="*/ 225860 h 401637"/>
              <a:gd name="connsiteX17" fmla="*/ 253590 w 573088"/>
              <a:gd name="connsiteY17" fmla="*/ 214312 h 401637"/>
              <a:gd name="connsiteX18" fmla="*/ 439327 w 573088"/>
              <a:gd name="connsiteY18" fmla="*/ 146050 h 401637"/>
              <a:gd name="connsiteX19" fmla="*/ 469901 w 573088"/>
              <a:gd name="connsiteY19" fmla="*/ 157579 h 401637"/>
              <a:gd name="connsiteX20" fmla="*/ 500475 w 573088"/>
              <a:gd name="connsiteY20" fmla="*/ 146050 h 401637"/>
              <a:gd name="connsiteX21" fmla="*/ 546336 w 573088"/>
              <a:gd name="connsiteY21" fmla="*/ 167826 h 401637"/>
              <a:gd name="connsiteX22" fmla="*/ 573088 w 573088"/>
              <a:gd name="connsiteY22" fmla="*/ 217783 h 401637"/>
              <a:gd name="connsiteX23" fmla="*/ 573088 w 573088"/>
              <a:gd name="connsiteY23" fmla="*/ 297202 h 401637"/>
              <a:gd name="connsiteX24" fmla="*/ 478818 w 573088"/>
              <a:gd name="connsiteY24" fmla="*/ 331787 h 401637"/>
              <a:gd name="connsiteX25" fmla="*/ 459709 w 573088"/>
              <a:gd name="connsiteY25" fmla="*/ 331787 h 401637"/>
              <a:gd name="connsiteX26" fmla="*/ 404931 w 573088"/>
              <a:gd name="connsiteY26" fmla="*/ 325383 h 401637"/>
              <a:gd name="connsiteX27" fmla="*/ 404931 w 573088"/>
              <a:gd name="connsiteY27" fmla="*/ 285673 h 401637"/>
              <a:gd name="connsiteX28" fmla="*/ 366713 w 573088"/>
              <a:gd name="connsiteY28" fmla="*/ 221626 h 401637"/>
              <a:gd name="connsiteX29" fmla="*/ 366713 w 573088"/>
              <a:gd name="connsiteY29" fmla="*/ 217783 h 401637"/>
              <a:gd name="connsiteX30" fmla="*/ 439327 w 573088"/>
              <a:gd name="connsiteY30" fmla="*/ 146050 h 401637"/>
              <a:gd name="connsiteX31" fmla="*/ 73172 w 573088"/>
              <a:gd name="connsiteY31" fmla="*/ 144461 h 401637"/>
              <a:gd name="connsiteX32" fmla="*/ 103981 w 573088"/>
              <a:gd name="connsiteY32" fmla="*/ 155891 h 401637"/>
              <a:gd name="connsiteX33" fmla="*/ 134790 w 573088"/>
              <a:gd name="connsiteY33" fmla="*/ 144461 h 401637"/>
              <a:gd name="connsiteX34" fmla="*/ 182288 w 573088"/>
              <a:gd name="connsiteY34" fmla="*/ 166051 h 401637"/>
              <a:gd name="connsiteX35" fmla="*/ 207962 w 573088"/>
              <a:gd name="connsiteY35" fmla="*/ 216851 h 401637"/>
              <a:gd name="connsiteX36" fmla="*/ 165600 w 573088"/>
              <a:gd name="connsiteY36" fmla="*/ 284161 h 401637"/>
              <a:gd name="connsiteX37" fmla="*/ 165600 w 573088"/>
              <a:gd name="connsiteY37" fmla="*/ 323531 h 401637"/>
              <a:gd name="connsiteX38" fmla="*/ 112967 w 573088"/>
              <a:gd name="connsiteY38" fmla="*/ 328611 h 401637"/>
              <a:gd name="connsiteX39" fmla="*/ 94995 w 573088"/>
              <a:gd name="connsiteY39" fmla="*/ 328611 h 401637"/>
              <a:gd name="connsiteX40" fmla="*/ 0 w 573088"/>
              <a:gd name="connsiteY40" fmla="*/ 294321 h 401637"/>
              <a:gd name="connsiteX41" fmla="*/ 0 w 573088"/>
              <a:gd name="connsiteY41" fmla="*/ 216851 h 401637"/>
              <a:gd name="connsiteX42" fmla="*/ 73172 w 573088"/>
              <a:gd name="connsiteY42" fmla="*/ 144461 h 401637"/>
              <a:gd name="connsiteX43" fmla="*/ 284164 w 573088"/>
              <a:gd name="connsiteY43" fmla="*/ 71436 h 401637"/>
              <a:gd name="connsiteX44" fmla="*/ 336552 w 573088"/>
              <a:gd name="connsiteY44" fmla="*/ 131761 h 401637"/>
              <a:gd name="connsiteX45" fmla="*/ 284164 w 573088"/>
              <a:gd name="connsiteY45" fmla="*/ 192086 h 401637"/>
              <a:gd name="connsiteX46" fmla="*/ 231776 w 573088"/>
              <a:gd name="connsiteY46" fmla="*/ 131761 h 401637"/>
              <a:gd name="connsiteX47" fmla="*/ 284164 w 573088"/>
              <a:gd name="connsiteY47" fmla="*/ 71436 h 401637"/>
              <a:gd name="connsiteX48" fmla="*/ 469901 w 573088"/>
              <a:gd name="connsiteY48" fmla="*/ 0 h 401637"/>
              <a:gd name="connsiteX49" fmla="*/ 522289 w 573088"/>
              <a:gd name="connsiteY49" fmla="*/ 61119 h 401637"/>
              <a:gd name="connsiteX50" fmla="*/ 469901 w 573088"/>
              <a:gd name="connsiteY50" fmla="*/ 122238 h 401637"/>
              <a:gd name="connsiteX51" fmla="*/ 417513 w 573088"/>
              <a:gd name="connsiteY51" fmla="*/ 61119 h 401637"/>
              <a:gd name="connsiteX52" fmla="*/ 469901 w 573088"/>
              <a:gd name="connsiteY52" fmla="*/ 0 h 401637"/>
              <a:gd name="connsiteX53" fmla="*/ 103189 w 573088"/>
              <a:gd name="connsiteY53" fmla="*/ 0 h 401637"/>
              <a:gd name="connsiteX54" fmla="*/ 155577 w 573088"/>
              <a:gd name="connsiteY54" fmla="*/ 61119 h 401637"/>
              <a:gd name="connsiteX55" fmla="*/ 103189 w 573088"/>
              <a:gd name="connsiteY55" fmla="*/ 122238 h 401637"/>
              <a:gd name="connsiteX56" fmla="*/ 50801 w 573088"/>
              <a:gd name="connsiteY56" fmla="*/ 61119 h 401637"/>
              <a:gd name="connsiteX57" fmla="*/ 103189 w 573088"/>
              <a:gd name="connsiteY57" fmla="*/ 0 h 40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73088" h="401637">
                <a:moveTo>
                  <a:pt x="253590" y="214312"/>
                </a:moveTo>
                <a:cubicBezTo>
                  <a:pt x="253590" y="214312"/>
                  <a:pt x="253590" y="214312"/>
                  <a:pt x="284164" y="225860"/>
                </a:cubicBezTo>
                <a:cubicBezTo>
                  <a:pt x="284164" y="225860"/>
                  <a:pt x="284164" y="225860"/>
                  <a:pt x="314738" y="214312"/>
                </a:cubicBezTo>
                <a:cubicBezTo>
                  <a:pt x="324929" y="218161"/>
                  <a:pt x="337668" y="222011"/>
                  <a:pt x="349134" y="228426"/>
                </a:cubicBezTo>
                <a:cubicBezTo>
                  <a:pt x="355503" y="232275"/>
                  <a:pt x="360599" y="236124"/>
                  <a:pt x="365695" y="239973"/>
                </a:cubicBezTo>
                <a:cubicBezTo>
                  <a:pt x="378434" y="251521"/>
                  <a:pt x="387351" y="266917"/>
                  <a:pt x="387351" y="287446"/>
                </a:cubicBezTo>
                <a:cubicBezTo>
                  <a:pt x="387351" y="300276"/>
                  <a:pt x="387351" y="310541"/>
                  <a:pt x="387351" y="319522"/>
                </a:cubicBezTo>
                <a:cubicBezTo>
                  <a:pt x="387351" y="325937"/>
                  <a:pt x="387351" y="332353"/>
                  <a:pt x="387351" y="337485"/>
                </a:cubicBezTo>
                <a:cubicBezTo>
                  <a:pt x="387351" y="360580"/>
                  <a:pt x="387351" y="366995"/>
                  <a:pt x="387351" y="366995"/>
                </a:cubicBezTo>
                <a:cubicBezTo>
                  <a:pt x="387351" y="366995"/>
                  <a:pt x="384803" y="401637"/>
                  <a:pt x="293081" y="401637"/>
                </a:cubicBezTo>
                <a:cubicBezTo>
                  <a:pt x="293081" y="401637"/>
                  <a:pt x="293081" y="401637"/>
                  <a:pt x="275246" y="401637"/>
                </a:cubicBezTo>
                <a:cubicBezTo>
                  <a:pt x="183524" y="401637"/>
                  <a:pt x="180976" y="366995"/>
                  <a:pt x="180976" y="366995"/>
                </a:cubicBezTo>
                <a:cubicBezTo>
                  <a:pt x="180976" y="366995"/>
                  <a:pt x="180976" y="361863"/>
                  <a:pt x="180976" y="337485"/>
                </a:cubicBezTo>
                <a:cubicBezTo>
                  <a:pt x="180976" y="332353"/>
                  <a:pt x="180976" y="325937"/>
                  <a:pt x="180976" y="319522"/>
                </a:cubicBezTo>
                <a:cubicBezTo>
                  <a:pt x="180976" y="310541"/>
                  <a:pt x="180976" y="300276"/>
                  <a:pt x="180976" y="287446"/>
                </a:cubicBezTo>
                <a:cubicBezTo>
                  <a:pt x="180976" y="264351"/>
                  <a:pt x="192442" y="247671"/>
                  <a:pt x="207729" y="236124"/>
                </a:cubicBezTo>
                <a:cubicBezTo>
                  <a:pt x="212824" y="232275"/>
                  <a:pt x="217920" y="228426"/>
                  <a:pt x="224290" y="225860"/>
                </a:cubicBezTo>
                <a:cubicBezTo>
                  <a:pt x="234481" y="220727"/>
                  <a:pt x="244672" y="216878"/>
                  <a:pt x="253590" y="214312"/>
                </a:cubicBezTo>
                <a:close/>
                <a:moveTo>
                  <a:pt x="439327" y="146050"/>
                </a:moveTo>
                <a:cubicBezTo>
                  <a:pt x="439327" y="146050"/>
                  <a:pt x="439327" y="146050"/>
                  <a:pt x="469901" y="157579"/>
                </a:cubicBezTo>
                <a:cubicBezTo>
                  <a:pt x="469901" y="157579"/>
                  <a:pt x="469901" y="157579"/>
                  <a:pt x="500475" y="146050"/>
                </a:cubicBezTo>
                <a:cubicBezTo>
                  <a:pt x="514488" y="149893"/>
                  <a:pt x="532323" y="156298"/>
                  <a:pt x="546336" y="167826"/>
                </a:cubicBezTo>
                <a:cubicBezTo>
                  <a:pt x="561623" y="179355"/>
                  <a:pt x="573088" y="194726"/>
                  <a:pt x="573088" y="217783"/>
                </a:cubicBezTo>
                <a:cubicBezTo>
                  <a:pt x="573088" y="285673"/>
                  <a:pt x="573088" y="297202"/>
                  <a:pt x="573088" y="297202"/>
                </a:cubicBezTo>
                <a:cubicBezTo>
                  <a:pt x="573088" y="297202"/>
                  <a:pt x="570540" y="331787"/>
                  <a:pt x="478818" y="331787"/>
                </a:cubicBezTo>
                <a:cubicBezTo>
                  <a:pt x="478818" y="331787"/>
                  <a:pt x="478818" y="331787"/>
                  <a:pt x="459709" y="331787"/>
                </a:cubicBezTo>
                <a:cubicBezTo>
                  <a:pt x="435505" y="331787"/>
                  <a:pt x="417670" y="329225"/>
                  <a:pt x="404931" y="325383"/>
                </a:cubicBezTo>
                <a:cubicBezTo>
                  <a:pt x="404931" y="315135"/>
                  <a:pt x="404931" y="301045"/>
                  <a:pt x="404931" y="285673"/>
                </a:cubicBezTo>
                <a:cubicBezTo>
                  <a:pt x="404931" y="254931"/>
                  <a:pt x="387096" y="234435"/>
                  <a:pt x="366713" y="221626"/>
                </a:cubicBezTo>
                <a:cubicBezTo>
                  <a:pt x="366713" y="220345"/>
                  <a:pt x="366713" y="219064"/>
                  <a:pt x="366713" y="217783"/>
                </a:cubicBezTo>
                <a:cubicBezTo>
                  <a:pt x="366713" y="171669"/>
                  <a:pt x="411300" y="152455"/>
                  <a:pt x="439327" y="146050"/>
                </a:cubicBezTo>
                <a:close/>
                <a:moveTo>
                  <a:pt x="73172" y="144461"/>
                </a:moveTo>
                <a:cubicBezTo>
                  <a:pt x="73172" y="144461"/>
                  <a:pt x="73172" y="144461"/>
                  <a:pt x="103981" y="155891"/>
                </a:cubicBezTo>
                <a:cubicBezTo>
                  <a:pt x="103981" y="155891"/>
                  <a:pt x="103981" y="155891"/>
                  <a:pt x="134790" y="144461"/>
                </a:cubicBezTo>
                <a:cubicBezTo>
                  <a:pt x="148911" y="148271"/>
                  <a:pt x="166883" y="154621"/>
                  <a:pt x="182288" y="166051"/>
                </a:cubicBezTo>
                <a:cubicBezTo>
                  <a:pt x="196409" y="177481"/>
                  <a:pt x="207962" y="193991"/>
                  <a:pt x="207962" y="216851"/>
                </a:cubicBezTo>
                <a:cubicBezTo>
                  <a:pt x="184855" y="230821"/>
                  <a:pt x="165600" y="251141"/>
                  <a:pt x="165600" y="284161"/>
                </a:cubicBezTo>
                <a:cubicBezTo>
                  <a:pt x="165600" y="299401"/>
                  <a:pt x="165600" y="313371"/>
                  <a:pt x="165600" y="323531"/>
                </a:cubicBezTo>
                <a:cubicBezTo>
                  <a:pt x="151479" y="326071"/>
                  <a:pt x="134790" y="328611"/>
                  <a:pt x="112967" y="328611"/>
                </a:cubicBezTo>
                <a:cubicBezTo>
                  <a:pt x="112967" y="328611"/>
                  <a:pt x="112967" y="328611"/>
                  <a:pt x="94995" y="328611"/>
                </a:cubicBezTo>
                <a:cubicBezTo>
                  <a:pt x="2567" y="328611"/>
                  <a:pt x="0" y="294321"/>
                  <a:pt x="0" y="294321"/>
                </a:cubicBezTo>
                <a:cubicBezTo>
                  <a:pt x="0" y="294321"/>
                  <a:pt x="0" y="282891"/>
                  <a:pt x="0" y="216851"/>
                </a:cubicBezTo>
                <a:cubicBezTo>
                  <a:pt x="0" y="171131"/>
                  <a:pt x="44930" y="152081"/>
                  <a:pt x="73172" y="144461"/>
                </a:cubicBezTo>
                <a:close/>
                <a:moveTo>
                  <a:pt x="284164" y="71436"/>
                </a:moveTo>
                <a:cubicBezTo>
                  <a:pt x="313097" y="71436"/>
                  <a:pt x="336552" y="98444"/>
                  <a:pt x="336552" y="131761"/>
                </a:cubicBezTo>
                <a:cubicBezTo>
                  <a:pt x="336552" y="165078"/>
                  <a:pt x="313097" y="192086"/>
                  <a:pt x="284164" y="192086"/>
                </a:cubicBezTo>
                <a:cubicBezTo>
                  <a:pt x="255231" y="192086"/>
                  <a:pt x="231776" y="165078"/>
                  <a:pt x="231776" y="131761"/>
                </a:cubicBezTo>
                <a:cubicBezTo>
                  <a:pt x="231776" y="98444"/>
                  <a:pt x="255231" y="71436"/>
                  <a:pt x="284164" y="71436"/>
                </a:cubicBezTo>
                <a:close/>
                <a:moveTo>
                  <a:pt x="469901" y="0"/>
                </a:moveTo>
                <a:cubicBezTo>
                  <a:pt x="498834" y="0"/>
                  <a:pt x="522289" y="27364"/>
                  <a:pt x="522289" y="61119"/>
                </a:cubicBezTo>
                <a:cubicBezTo>
                  <a:pt x="522289" y="94874"/>
                  <a:pt x="498834" y="122238"/>
                  <a:pt x="469901" y="122238"/>
                </a:cubicBezTo>
                <a:cubicBezTo>
                  <a:pt x="440968" y="122238"/>
                  <a:pt x="417513" y="94874"/>
                  <a:pt x="417513" y="61119"/>
                </a:cubicBezTo>
                <a:cubicBezTo>
                  <a:pt x="417513" y="27364"/>
                  <a:pt x="440968" y="0"/>
                  <a:pt x="469901" y="0"/>
                </a:cubicBezTo>
                <a:close/>
                <a:moveTo>
                  <a:pt x="103189" y="0"/>
                </a:moveTo>
                <a:cubicBezTo>
                  <a:pt x="132122" y="0"/>
                  <a:pt x="155577" y="27364"/>
                  <a:pt x="155577" y="61119"/>
                </a:cubicBezTo>
                <a:cubicBezTo>
                  <a:pt x="155577" y="94874"/>
                  <a:pt x="132122" y="122238"/>
                  <a:pt x="103189" y="122238"/>
                </a:cubicBezTo>
                <a:cubicBezTo>
                  <a:pt x="74256" y="122238"/>
                  <a:pt x="50801" y="94874"/>
                  <a:pt x="50801" y="61119"/>
                </a:cubicBezTo>
                <a:cubicBezTo>
                  <a:pt x="50801" y="27364"/>
                  <a:pt x="74256" y="0"/>
                  <a:pt x="1031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68579" tIns="34289" rIns="68579" bIns="34289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16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169" name="图标"/>
          <p:cNvSpPr>
            <a:spLocks noChangeAspect="1"/>
          </p:cNvSpPr>
          <p:nvPr/>
        </p:nvSpPr>
        <p:spPr bwMode="auto">
          <a:xfrm>
            <a:off x="2536639" y="2667703"/>
            <a:ext cx="288155" cy="242430"/>
          </a:xfrm>
          <a:custGeom>
            <a:avLst/>
            <a:gdLst>
              <a:gd name="connsiteX0" fmla="*/ 580077 w 737612"/>
              <a:gd name="connsiteY0" fmla="*/ 306234 h 620565"/>
              <a:gd name="connsiteX1" fmla="*/ 597009 w 737612"/>
              <a:gd name="connsiteY1" fmla="*/ 306234 h 620565"/>
              <a:gd name="connsiteX2" fmla="*/ 605106 w 737612"/>
              <a:gd name="connsiteY2" fmla="*/ 331263 h 620565"/>
              <a:gd name="connsiteX3" fmla="*/ 589647 w 737612"/>
              <a:gd name="connsiteY3" fmla="*/ 351139 h 620565"/>
              <a:gd name="connsiteX4" fmla="*/ 571980 w 737612"/>
              <a:gd name="connsiteY4" fmla="*/ 331263 h 620565"/>
              <a:gd name="connsiteX5" fmla="*/ 140602 w 737612"/>
              <a:gd name="connsiteY5" fmla="*/ 306234 h 620565"/>
              <a:gd name="connsiteX6" fmla="*/ 157534 w 737612"/>
              <a:gd name="connsiteY6" fmla="*/ 306234 h 620565"/>
              <a:gd name="connsiteX7" fmla="*/ 165631 w 737612"/>
              <a:gd name="connsiteY7" fmla="*/ 331263 h 620565"/>
              <a:gd name="connsiteX8" fmla="*/ 149436 w 737612"/>
              <a:gd name="connsiteY8" fmla="*/ 351139 h 620565"/>
              <a:gd name="connsiteX9" fmla="*/ 132505 w 737612"/>
              <a:gd name="connsiteY9" fmla="*/ 331263 h 620565"/>
              <a:gd name="connsiteX10" fmla="*/ 539125 w 737612"/>
              <a:gd name="connsiteY10" fmla="*/ 294455 h 620565"/>
              <a:gd name="connsiteX11" fmla="*/ 589409 w 737612"/>
              <a:gd name="connsiteY11" fmla="*/ 360671 h 620565"/>
              <a:gd name="connsiteX12" fmla="*/ 638369 w 737612"/>
              <a:gd name="connsiteY12" fmla="*/ 294455 h 620565"/>
              <a:gd name="connsiteX13" fmla="*/ 737612 w 737612"/>
              <a:gd name="connsiteY13" fmla="*/ 437481 h 620565"/>
              <a:gd name="connsiteX14" fmla="*/ 737612 w 737612"/>
              <a:gd name="connsiteY14" fmla="*/ 527534 h 620565"/>
              <a:gd name="connsiteX15" fmla="*/ 589409 w 737612"/>
              <a:gd name="connsiteY15" fmla="*/ 557993 h 620565"/>
              <a:gd name="connsiteX16" fmla="*/ 586762 w 737612"/>
              <a:gd name="connsiteY16" fmla="*/ 557993 h 620565"/>
              <a:gd name="connsiteX17" fmla="*/ 586762 w 737612"/>
              <a:gd name="connsiteY17" fmla="*/ 458670 h 620565"/>
              <a:gd name="connsiteX18" fmla="*/ 521923 w 737612"/>
              <a:gd name="connsiteY18" fmla="*/ 302401 h 620565"/>
              <a:gd name="connsiteX19" fmla="*/ 539125 w 737612"/>
              <a:gd name="connsiteY19" fmla="*/ 294455 h 620565"/>
              <a:gd name="connsiteX20" fmla="*/ 99243 w 737612"/>
              <a:gd name="connsiteY20" fmla="*/ 294455 h 620565"/>
              <a:gd name="connsiteX21" fmla="*/ 149527 w 737612"/>
              <a:gd name="connsiteY21" fmla="*/ 360671 h 620565"/>
              <a:gd name="connsiteX22" fmla="*/ 198487 w 737612"/>
              <a:gd name="connsiteY22" fmla="*/ 294455 h 620565"/>
              <a:gd name="connsiteX23" fmla="*/ 215689 w 737612"/>
              <a:gd name="connsiteY23" fmla="*/ 302401 h 620565"/>
              <a:gd name="connsiteX24" fmla="*/ 150850 w 737612"/>
              <a:gd name="connsiteY24" fmla="*/ 458670 h 620565"/>
              <a:gd name="connsiteX25" fmla="*/ 150850 w 737612"/>
              <a:gd name="connsiteY25" fmla="*/ 557993 h 620565"/>
              <a:gd name="connsiteX26" fmla="*/ 149527 w 737612"/>
              <a:gd name="connsiteY26" fmla="*/ 557993 h 620565"/>
              <a:gd name="connsiteX27" fmla="*/ 0 w 737612"/>
              <a:gd name="connsiteY27" fmla="*/ 527534 h 620565"/>
              <a:gd name="connsiteX28" fmla="*/ 0 w 737612"/>
              <a:gd name="connsiteY28" fmla="*/ 437481 h 620565"/>
              <a:gd name="connsiteX29" fmla="*/ 99243 w 737612"/>
              <a:gd name="connsiteY29" fmla="*/ 294455 h 620565"/>
              <a:gd name="connsiteX30" fmla="*/ 589280 w 737612"/>
              <a:gd name="connsiteY30" fmla="*/ 284886 h 620565"/>
              <a:gd name="connsiteX31" fmla="*/ 603635 w 737612"/>
              <a:gd name="connsiteY31" fmla="*/ 286253 h 620565"/>
              <a:gd name="connsiteX32" fmla="*/ 597110 w 737612"/>
              <a:gd name="connsiteY32" fmla="*/ 304026 h 620565"/>
              <a:gd name="connsiteX33" fmla="*/ 581450 w 737612"/>
              <a:gd name="connsiteY33" fmla="*/ 304026 h 620565"/>
              <a:gd name="connsiteX34" fmla="*/ 574925 w 737612"/>
              <a:gd name="connsiteY34" fmla="*/ 286253 h 620565"/>
              <a:gd name="connsiteX35" fmla="*/ 589280 w 737612"/>
              <a:gd name="connsiteY35" fmla="*/ 284886 h 620565"/>
              <a:gd name="connsiteX36" fmla="*/ 149805 w 737612"/>
              <a:gd name="connsiteY36" fmla="*/ 284886 h 620565"/>
              <a:gd name="connsiteX37" fmla="*/ 164160 w 737612"/>
              <a:gd name="connsiteY37" fmla="*/ 286253 h 620565"/>
              <a:gd name="connsiteX38" fmla="*/ 158940 w 737612"/>
              <a:gd name="connsiteY38" fmla="*/ 304026 h 620565"/>
              <a:gd name="connsiteX39" fmla="*/ 141975 w 737612"/>
              <a:gd name="connsiteY39" fmla="*/ 304026 h 620565"/>
              <a:gd name="connsiteX40" fmla="*/ 135450 w 737612"/>
              <a:gd name="connsiteY40" fmla="*/ 286253 h 620565"/>
              <a:gd name="connsiteX41" fmla="*/ 149805 w 737612"/>
              <a:gd name="connsiteY41" fmla="*/ 284886 h 620565"/>
              <a:gd name="connsiteX42" fmla="*/ 357764 w 737612"/>
              <a:gd name="connsiteY42" fmla="*/ 283414 h 620565"/>
              <a:gd name="connsiteX43" fmla="*/ 381320 w 737612"/>
              <a:gd name="connsiteY43" fmla="*/ 283414 h 620565"/>
              <a:gd name="connsiteX44" fmla="*/ 390890 w 737612"/>
              <a:gd name="connsiteY44" fmla="*/ 318012 h 620565"/>
              <a:gd name="connsiteX45" fmla="*/ 369542 w 737612"/>
              <a:gd name="connsiteY45" fmla="*/ 343777 h 620565"/>
              <a:gd name="connsiteX46" fmla="*/ 346722 w 737612"/>
              <a:gd name="connsiteY46" fmla="*/ 318012 h 620565"/>
              <a:gd name="connsiteX47" fmla="*/ 303191 w 737612"/>
              <a:gd name="connsiteY47" fmla="*/ 267954 h 620565"/>
              <a:gd name="connsiteX48" fmla="*/ 369468 w 737612"/>
              <a:gd name="connsiteY48" fmla="*/ 356770 h 620565"/>
              <a:gd name="connsiteX49" fmla="*/ 435745 w 737612"/>
              <a:gd name="connsiteY49" fmla="*/ 267954 h 620565"/>
              <a:gd name="connsiteX50" fmla="*/ 568299 w 737612"/>
              <a:gd name="connsiteY50" fmla="*/ 458841 h 620565"/>
              <a:gd name="connsiteX51" fmla="*/ 568299 w 737612"/>
              <a:gd name="connsiteY51" fmla="*/ 579471 h 620565"/>
              <a:gd name="connsiteX52" fmla="*/ 369468 w 737612"/>
              <a:gd name="connsiteY52" fmla="*/ 620565 h 620565"/>
              <a:gd name="connsiteX53" fmla="*/ 169312 w 737612"/>
              <a:gd name="connsiteY53" fmla="*/ 579471 h 620565"/>
              <a:gd name="connsiteX54" fmla="*/ 169312 w 737612"/>
              <a:gd name="connsiteY54" fmla="*/ 458841 h 620565"/>
              <a:gd name="connsiteX55" fmla="*/ 303191 w 737612"/>
              <a:gd name="connsiteY55" fmla="*/ 267954 h 620565"/>
              <a:gd name="connsiteX56" fmla="*/ 369542 w 737612"/>
              <a:gd name="connsiteY56" fmla="*/ 256176 h 620565"/>
              <a:gd name="connsiteX57" fmla="*/ 389418 w 737612"/>
              <a:gd name="connsiteY57" fmla="*/ 257485 h 620565"/>
              <a:gd name="connsiteX58" fmla="*/ 381468 w 737612"/>
              <a:gd name="connsiteY58" fmla="*/ 279732 h 620565"/>
              <a:gd name="connsiteX59" fmla="*/ 358941 w 737612"/>
              <a:gd name="connsiteY59" fmla="*/ 279732 h 620565"/>
              <a:gd name="connsiteX60" fmla="*/ 350991 w 737612"/>
              <a:gd name="connsiteY60" fmla="*/ 257485 h 620565"/>
              <a:gd name="connsiteX61" fmla="*/ 369542 w 737612"/>
              <a:gd name="connsiteY61" fmla="*/ 256176 h 620565"/>
              <a:gd name="connsiteX62" fmla="*/ 588912 w 737612"/>
              <a:gd name="connsiteY62" fmla="*/ 92753 h 620565"/>
              <a:gd name="connsiteX63" fmla="*/ 682402 w 737612"/>
              <a:gd name="connsiteY63" fmla="*/ 186243 h 620565"/>
              <a:gd name="connsiteX64" fmla="*/ 588912 w 737612"/>
              <a:gd name="connsiteY64" fmla="*/ 279733 h 620565"/>
              <a:gd name="connsiteX65" fmla="*/ 495422 w 737612"/>
              <a:gd name="connsiteY65" fmla="*/ 186243 h 620565"/>
              <a:gd name="connsiteX66" fmla="*/ 588912 w 737612"/>
              <a:gd name="connsiteY66" fmla="*/ 92753 h 620565"/>
              <a:gd name="connsiteX67" fmla="*/ 149069 w 737612"/>
              <a:gd name="connsiteY67" fmla="*/ 92753 h 620565"/>
              <a:gd name="connsiteX68" fmla="*/ 242191 w 737612"/>
              <a:gd name="connsiteY68" fmla="*/ 186243 h 620565"/>
              <a:gd name="connsiteX69" fmla="*/ 149069 w 737612"/>
              <a:gd name="connsiteY69" fmla="*/ 279733 h 620565"/>
              <a:gd name="connsiteX70" fmla="*/ 55947 w 737612"/>
              <a:gd name="connsiteY70" fmla="*/ 186243 h 620565"/>
              <a:gd name="connsiteX71" fmla="*/ 149069 w 737612"/>
              <a:gd name="connsiteY71" fmla="*/ 92753 h 620565"/>
              <a:gd name="connsiteX72" fmla="*/ 368807 w 737612"/>
              <a:gd name="connsiteY72" fmla="*/ 0 h 620565"/>
              <a:gd name="connsiteX73" fmla="*/ 492479 w 737612"/>
              <a:gd name="connsiteY73" fmla="*/ 124040 h 620565"/>
              <a:gd name="connsiteX74" fmla="*/ 368807 w 737612"/>
              <a:gd name="connsiteY74" fmla="*/ 248080 h 620565"/>
              <a:gd name="connsiteX75" fmla="*/ 245135 w 737612"/>
              <a:gd name="connsiteY75" fmla="*/ 124040 h 620565"/>
              <a:gd name="connsiteX76" fmla="*/ 368807 w 737612"/>
              <a:gd name="connsiteY76" fmla="*/ 0 h 620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37612" h="620565">
                <a:moveTo>
                  <a:pt x="580077" y="306234"/>
                </a:moveTo>
                <a:lnTo>
                  <a:pt x="597009" y="306234"/>
                </a:lnTo>
                <a:lnTo>
                  <a:pt x="605106" y="331263"/>
                </a:lnTo>
                <a:lnTo>
                  <a:pt x="589647" y="351139"/>
                </a:lnTo>
                <a:lnTo>
                  <a:pt x="571980" y="331263"/>
                </a:lnTo>
                <a:close/>
                <a:moveTo>
                  <a:pt x="140602" y="306234"/>
                </a:moveTo>
                <a:lnTo>
                  <a:pt x="157534" y="306234"/>
                </a:lnTo>
                <a:lnTo>
                  <a:pt x="165631" y="331263"/>
                </a:lnTo>
                <a:lnTo>
                  <a:pt x="149436" y="351139"/>
                </a:lnTo>
                <a:lnTo>
                  <a:pt x="132505" y="331263"/>
                </a:lnTo>
                <a:close/>
                <a:moveTo>
                  <a:pt x="539125" y="294455"/>
                </a:moveTo>
                <a:cubicBezTo>
                  <a:pt x="539125" y="294455"/>
                  <a:pt x="539125" y="294455"/>
                  <a:pt x="589409" y="360671"/>
                </a:cubicBezTo>
                <a:cubicBezTo>
                  <a:pt x="589409" y="360671"/>
                  <a:pt x="589409" y="360671"/>
                  <a:pt x="638369" y="294455"/>
                </a:cubicBezTo>
                <a:cubicBezTo>
                  <a:pt x="696591" y="315644"/>
                  <a:pt x="737612" y="371265"/>
                  <a:pt x="737612" y="437481"/>
                </a:cubicBezTo>
                <a:cubicBezTo>
                  <a:pt x="737612" y="437481"/>
                  <a:pt x="737612" y="437481"/>
                  <a:pt x="737612" y="527534"/>
                </a:cubicBezTo>
                <a:cubicBezTo>
                  <a:pt x="734966" y="544750"/>
                  <a:pt x="670126" y="557993"/>
                  <a:pt x="589409" y="557993"/>
                </a:cubicBezTo>
                <a:cubicBezTo>
                  <a:pt x="588085" y="557993"/>
                  <a:pt x="588085" y="557993"/>
                  <a:pt x="586762" y="557993"/>
                </a:cubicBezTo>
                <a:cubicBezTo>
                  <a:pt x="586762" y="557993"/>
                  <a:pt x="586762" y="557993"/>
                  <a:pt x="586762" y="458670"/>
                </a:cubicBezTo>
                <a:cubicBezTo>
                  <a:pt x="586762" y="397751"/>
                  <a:pt x="561620" y="342130"/>
                  <a:pt x="521923" y="302401"/>
                </a:cubicBezTo>
                <a:cubicBezTo>
                  <a:pt x="527216" y="298428"/>
                  <a:pt x="533832" y="297104"/>
                  <a:pt x="539125" y="294455"/>
                </a:cubicBezTo>
                <a:close/>
                <a:moveTo>
                  <a:pt x="99243" y="294455"/>
                </a:moveTo>
                <a:cubicBezTo>
                  <a:pt x="99243" y="294455"/>
                  <a:pt x="99243" y="294455"/>
                  <a:pt x="149527" y="360671"/>
                </a:cubicBezTo>
                <a:cubicBezTo>
                  <a:pt x="149527" y="360671"/>
                  <a:pt x="149527" y="360671"/>
                  <a:pt x="198487" y="294455"/>
                </a:cubicBezTo>
                <a:cubicBezTo>
                  <a:pt x="205103" y="297104"/>
                  <a:pt x="210396" y="298428"/>
                  <a:pt x="215689" y="302401"/>
                </a:cubicBezTo>
                <a:cubicBezTo>
                  <a:pt x="175992" y="342130"/>
                  <a:pt x="150850" y="397751"/>
                  <a:pt x="150850" y="458670"/>
                </a:cubicBezTo>
                <a:cubicBezTo>
                  <a:pt x="150850" y="458670"/>
                  <a:pt x="150850" y="458670"/>
                  <a:pt x="150850" y="557993"/>
                </a:cubicBezTo>
                <a:cubicBezTo>
                  <a:pt x="150850" y="557993"/>
                  <a:pt x="149527" y="557993"/>
                  <a:pt x="149527" y="557993"/>
                </a:cubicBezTo>
                <a:cubicBezTo>
                  <a:pt x="68809" y="557993"/>
                  <a:pt x="2646" y="544750"/>
                  <a:pt x="0" y="527534"/>
                </a:cubicBezTo>
                <a:cubicBezTo>
                  <a:pt x="0" y="527534"/>
                  <a:pt x="0" y="527534"/>
                  <a:pt x="0" y="437481"/>
                </a:cubicBezTo>
                <a:cubicBezTo>
                  <a:pt x="0" y="371265"/>
                  <a:pt x="41021" y="315644"/>
                  <a:pt x="99243" y="294455"/>
                </a:cubicBezTo>
                <a:close/>
                <a:moveTo>
                  <a:pt x="589280" y="284886"/>
                </a:moveTo>
                <a:cubicBezTo>
                  <a:pt x="594500" y="284886"/>
                  <a:pt x="598415" y="284886"/>
                  <a:pt x="603635" y="286253"/>
                </a:cubicBezTo>
                <a:cubicBezTo>
                  <a:pt x="603635" y="297190"/>
                  <a:pt x="597110" y="304026"/>
                  <a:pt x="597110" y="304026"/>
                </a:cubicBezTo>
                <a:cubicBezTo>
                  <a:pt x="591890" y="304026"/>
                  <a:pt x="581450" y="304026"/>
                  <a:pt x="581450" y="304026"/>
                </a:cubicBezTo>
                <a:cubicBezTo>
                  <a:pt x="574925" y="295823"/>
                  <a:pt x="574925" y="286253"/>
                  <a:pt x="574925" y="286253"/>
                </a:cubicBezTo>
                <a:cubicBezTo>
                  <a:pt x="580145" y="284886"/>
                  <a:pt x="584060" y="284886"/>
                  <a:pt x="589280" y="284886"/>
                </a:cubicBezTo>
                <a:close/>
                <a:moveTo>
                  <a:pt x="149805" y="284886"/>
                </a:moveTo>
                <a:cubicBezTo>
                  <a:pt x="155025" y="284886"/>
                  <a:pt x="158940" y="284886"/>
                  <a:pt x="164160" y="286253"/>
                </a:cubicBezTo>
                <a:cubicBezTo>
                  <a:pt x="164160" y="297190"/>
                  <a:pt x="158940" y="304026"/>
                  <a:pt x="158940" y="304026"/>
                </a:cubicBezTo>
                <a:cubicBezTo>
                  <a:pt x="152415" y="304026"/>
                  <a:pt x="141975" y="304026"/>
                  <a:pt x="141975" y="304026"/>
                </a:cubicBezTo>
                <a:cubicBezTo>
                  <a:pt x="135450" y="295823"/>
                  <a:pt x="135450" y="286253"/>
                  <a:pt x="135450" y="286253"/>
                </a:cubicBezTo>
                <a:cubicBezTo>
                  <a:pt x="140670" y="284886"/>
                  <a:pt x="144585" y="284886"/>
                  <a:pt x="149805" y="284886"/>
                </a:cubicBezTo>
                <a:close/>
                <a:moveTo>
                  <a:pt x="357764" y="283414"/>
                </a:moveTo>
                <a:lnTo>
                  <a:pt x="381320" y="283414"/>
                </a:lnTo>
                <a:lnTo>
                  <a:pt x="390890" y="318012"/>
                </a:lnTo>
                <a:lnTo>
                  <a:pt x="369542" y="343777"/>
                </a:lnTo>
                <a:lnTo>
                  <a:pt x="346722" y="318012"/>
                </a:lnTo>
                <a:close/>
                <a:moveTo>
                  <a:pt x="303191" y="267954"/>
                </a:moveTo>
                <a:cubicBezTo>
                  <a:pt x="303191" y="267954"/>
                  <a:pt x="303191" y="267954"/>
                  <a:pt x="369468" y="356770"/>
                </a:cubicBezTo>
                <a:cubicBezTo>
                  <a:pt x="369468" y="356770"/>
                  <a:pt x="369468" y="356770"/>
                  <a:pt x="435745" y="267954"/>
                </a:cubicBezTo>
                <a:cubicBezTo>
                  <a:pt x="512626" y="295792"/>
                  <a:pt x="568299" y="371351"/>
                  <a:pt x="568299" y="458841"/>
                </a:cubicBezTo>
                <a:cubicBezTo>
                  <a:pt x="568299" y="458841"/>
                  <a:pt x="568299" y="458841"/>
                  <a:pt x="568299" y="579471"/>
                </a:cubicBezTo>
                <a:cubicBezTo>
                  <a:pt x="564322" y="602007"/>
                  <a:pt x="476837" y="620565"/>
                  <a:pt x="369468" y="620565"/>
                </a:cubicBezTo>
                <a:cubicBezTo>
                  <a:pt x="260774" y="620565"/>
                  <a:pt x="173289" y="602007"/>
                  <a:pt x="169312" y="579471"/>
                </a:cubicBezTo>
                <a:cubicBezTo>
                  <a:pt x="169312" y="579471"/>
                  <a:pt x="169312" y="579471"/>
                  <a:pt x="169312" y="458841"/>
                </a:cubicBezTo>
                <a:cubicBezTo>
                  <a:pt x="169312" y="371351"/>
                  <a:pt x="224985" y="295792"/>
                  <a:pt x="303191" y="267954"/>
                </a:cubicBezTo>
                <a:close/>
                <a:moveTo>
                  <a:pt x="369542" y="256176"/>
                </a:moveTo>
                <a:cubicBezTo>
                  <a:pt x="376167" y="256176"/>
                  <a:pt x="382793" y="256176"/>
                  <a:pt x="389418" y="257485"/>
                </a:cubicBezTo>
                <a:cubicBezTo>
                  <a:pt x="389418" y="271880"/>
                  <a:pt x="381468" y="279732"/>
                  <a:pt x="381468" y="279732"/>
                </a:cubicBezTo>
                <a:cubicBezTo>
                  <a:pt x="373517" y="279732"/>
                  <a:pt x="358941" y="279732"/>
                  <a:pt x="358941" y="279732"/>
                </a:cubicBezTo>
                <a:cubicBezTo>
                  <a:pt x="349666" y="270571"/>
                  <a:pt x="350991" y="257485"/>
                  <a:pt x="350991" y="257485"/>
                </a:cubicBezTo>
                <a:cubicBezTo>
                  <a:pt x="357616" y="256176"/>
                  <a:pt x="362917" y="256176"/>
                  <a:pt x="369542" y="256176"/>
                </a:cubicBezTo>
                <a:close/>
                <a:moveTo>
                  <a:pt x="588912" y="92753"/>
                </a:moveTo>
                <a:cubicBezTo>
                  <a:pt x="640545" y="92753"/>
                  <a:pt x="682402" y="134610"/>
                  <a:pt x="682402" y="186243"/>
                </a:cubicBezTo>
                <a:cubicBezTo>
                  <a:pt x="682402" y="237876"/>
                  <a:pt x="640545" y="279733"/>
                  <a:pt x="588912" y="279733"/>
                </a:cubicBezTo>
                <a:cubicBezTo>
                  <a:pt x="537279" y="279733"/>
                  <a:pt x="495422" y="237876"/>
                  <a:pt x="495422" y="186243"/>
                </a:cubicBezTo>
                <a:cubicBezTo>
                  <a:pt x="495422" y="134610"/>
                  <a:pt x="537279" y="92753"/>
                  <a:pt x="588912" y="92753"/>
                </a:cubicBezTo>
                <a:close/>
                <a:moveTo>
                  <a:pt x="149069" y="92753"/>
                </a:moveTo>
                <a:cubicBezTo>
                  <a:pt x="200499" y="92753"/>
                  <a:pt x="242191" y="134610"/>
                  <a:pt x="242191" y="186243"/>
                </a:cubicBezTo>
                <a:cubicBezTo>
                  <a:pt x="242191" y="237876"/>
                  <a:pt x="200499" y="279733"/>
                  <a:pt x="149069" y="279733"/>
                </a:cubicBezTo>
                <a:cubicBezTo>
                  <a:pt x="97639" y="279733"/>
                  <a:pt x="55947" y="237876"/>
                  <a:pt x="55947" y="186243"/>
                </a:cubicBezTo>
                <a:cubicBezTo>
                  <a:pt x="55947" y="134610"/>
                  <a:pt x="97639" y="92753"/>
                  <a:pt x="149069" y="92753"/>
                </a:cubicBezTo>
                <a:close/>
                <a:moveTo>
                  <a:pt x="368807" y="0"/>
                </a:moveTo>
                <a:cubicBezTo>
                  <a:pt x="437109" y="0"/>
                  <a:pt x="492479" y="55535"/>
                  <a:pt x="492479" y="124040"/>
                </a:cubicBezTo>
                <a:cubicBezTo>
                  <a:pt x="492479" y="192545"/>
                  <a:pt x="437109" y="248080"/>
                  <a:pt x="368807" y="248080"/>
                </a:cubicBezTo>
                <a:cubicBezTo>
                  <a:pt x="300505" y="248080"/>
                  <a:pt x="245135" y="192545"/>
                  <a:pt x="245135" y="124040"/>
                </a:cubicBezTo>
                <a:cubicBezTo>
                  <a:pt x="245135" y="55535"/>
                  <a:pt x="300505" y="0"/>
                  <a:pt x="368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0" name="图标"/>
          <p:cNvSpPr>
            <a:spLocks noChangeAspect="1" noEditPoints="1"/>
          </p:cNvSpPr>
          <p:nvPr/>
        </p:nvSpPr>
        <p:spPr bwMode="auto">
          <a:xfrm>
            <a:off x="3186235" y="2667703"/>
            <a:ext cx="288155" cy="277138"/>
          </a:xfrm>
          <a:custGeom>
            <a:avLst/>
            <a:gdLst>
              <a:gd name="T0" fmla="*/ 419 w 628"/>
              <a:gd name="T1" fmla="*/ 232 h 600"/>
              <a:gd name="T2" fmla="*/ 411 w 628"/>
              <a:gd name="T3" fmla="*/ 249 h 600"/>
              <a:gd name="T4" fmla="*/ 408 w 628"/>
              <a:gd name="T5" fmla="*/ 261 h 600"/>
              <a:gd name="T6" fmla="*/ 409 w 628"/>
              <a:gd name="T7" fmla="*/ 283 h 600"/>
              <a:gd name="T8" fmla="*/ 417 w 628"/>
              <a:gd name="T9" fmla="*/ 305 h 600"/>
              <a:gd name="T10" fmla="*/ 424 w 628"/>
              <a:gd name="T11" fmla="*/ 315 h 600"/>
              <a:gd name="T12" fmla="*/ 441 w 628"/>
              <a:gd name="T13" fmla="*/ 330 h 600"/>
              <a:gd name="T14" fmla="*/ 453 w 628"/>
              <a:gd name="T15" fmla="*/ 335 h 600"/>
              <a:gd name="T16" fmla="*/ 478 w 628"/>
              <a:gd name="T17" fmla="*/ 200 h 600"/>
              <a:gd name="T18" fmla="*/ 449 w 628"/>
              <a:gd name="T19" fmla="*/ 207 h 600"/>
              <a:gd name="T20" fmla="*/ 433 w 628"/>
              <a:gd name="T21" fmla="*/ 216 h 600"/>
              <a:gd name="T22" fmla="*/ 425 w 628"/>
              <a:gd name="T23" fmla="*/ 224 h 600"/>
              <a:gd name="T24" fmla="*/ 384 w 628"/>
              <a:gd name="T25" fmla="*/ 70 h 600"/>
              <a:gd name="T26" fmla="*/ 314 w 628"/>
              <a:gd name="T27" fmla="*/ 140 h 600"/>
              <a:gd name="T28" fmla="*/ 379 w 628"/>
              <a:gd name="T29" fmla="*/ 283 h 600"/>
              <a:gd name="T30" fmla="*/ 379 w 628"/>
              <a:gd name="T31" fmla="*/ 254 h 600"/>
              <a:gd name="T32" fmla="*/ 359 w 628"/>
              <a:gd name="T33" fmla="*/ 154 h 600"/>
              <a:gd name="T34" fmla="*/ 249 w 628"/>
              <a:gd name="T35" fmla="*/ 270 h 600"/>
              <a:gd name="T36" fmla="*/ 314 w 628"/>
              <a:gd name="T37" fmla="*/ 396 h 600"/>
              <a:gd name="T38" fmla="*/ 282 w 628"/>
              <a:gd name="T39" fmla="*/ 400 h 600"/>
              <a:gd name="T40" fmla="*/ 267 w 628"/>
              <a:gd name="T41" fmla="*/ 382 h 600"/>
              <a:gd name="T42" fmla="*/ 257 w 628"/>
              <a:gd name="T43" fmla="*/ 374 h 600"/>
              <a:gd name="T44" fmla="*/ 214 w 628"/>
              <a:gd name="T45" fmla="*/ 356 h 600"/>
              <a:gd name="T46" fmla="*/ 195 w 628"/>
              <a:gd name="T47" fmla="*/ 354 h 600"/>
              <a:gd name="T48" fmla="*/ 0 w 628"/>
              <a:gd name="T49" fmla="*/ 600 h 600"/>
              <a:gd name="T50" fmla="*/ 83 w 628"/>
              <a:gd name="T51" fmla="*/ 454 h 600"/>
              <a:gd name="T52" fmla="*/ 216 w 628"/>
              <a:gd name="T53" fmla="*/ 454 h 600"/>
              <a:gd name="T54" fmla="*/ 301 w 628"/>
              <a:gd name="T55" fmla="*/ 600 h 600"/>
              <a:gd name="T56" fmla="*/ 282 w 628"/>
              <a:gd name="T57" fmla="*/ 400 h 600"/>
              <a:gd name="T58" fmla="*/ 433 w 628"/>
              <a:gd name="T59" fmla="*/ 354 h 600"/>
              <a:gd name="T60" fmla="*/ 413 w 628"/>
              <a:gd name="T61" fmla="*/ 356 h 600"/>
              <a:gd name="T62" fmla="*/ 361 w 628"/>
              <a:gd name="T63" fmla="*/ 382 h 600"/>
              <a:gd name="T64" fmla="*/ 353 w 628"/>
              <a:gd name="T65" fmla="*/ 391 h 600"/>
              <a:gd name="T66" fmla="*/ 389 w 628"/>
              <a:gd name="T67" fmla="*/ 600 h 600"/>
              <a:gd name="T68" fmla="*/ 410 w 628"/>
              <a:gd name="T69" fmla="*/ 600 h 600"/>
              <a:gd name="T70" fmla="*/ 564 w 628"/>
              <a:gd name="T71" fmla="*/ 454 h 600"/>
              <a:gd name="T72" fmla="*/ 628 w 628"/>
              <a:gd name="T73" fmla="*/ 460 h 600"/>
              <a:gd name="T74" fmla="*/ 150 w 628"/>
              <a:gd name="T75" fmla="*/ 340 h 600"/>
              <a:gd name="T76" fmla="*/ 186 w 628"/>
              <a:gd name="T77" fmla="*/ 330 h 600"/>
              <a:gd name="T78" fmla="*/ 196 w 628"/>
              <a:gd name="T79" fmla="*/ 323 h 600"/>
              <a:gd name="T80" fmla="*/ 216 w 628"/>
              <a:gd name="T81" fmla="*/ 295 h 600"/>
              <a:gd name="T82" fmla="*/ 219 w 628"/>
              <a:gd name="T83" fmla="*/ 282 h 600"/>
              <a:gd name="T84" fmla="*/ 219 w 628"/>
              <a:gd name="T85" fmla="*/ 258 h 600"/>
              <a:gd name="T86" fmla="*/ 214 w 628"/>
              <a:gd name="T87" fmla="*/ 241 h 600"/>
              <a:gd name="T88" fmla="*/ 208 w 628"/>
              <a:gd name="T89" fmla="*/ 231 h 600"/>
              <a:gd name="T90" fmla="*/ 195 w 628"/>
              <a:gd name="T91" fmla="*/ 217 h 600"/>
              <a:gd name="T92" fmla="*/ 186 w 628"/>
              <a:gd name="T93" fmla="*/ 210 h 600"/>
              <a:gd name="T94" fmla="*/ 150 w 628"/>
              <a:gd name="T95" fmla="*/ 2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8" h="600">
                <a:moveTo>
                  <a:pt x="425" y="224"/>
                </a:moveTo>
                <a:cubicBezTo>
                  <a:pt x="423" y="227"/>
                  <a:pt x="421" y="229"/>
                  <a:pt x="419" y="231"/>
                </a:cubicBezTo>
                <a:cubicBezTo>
                  <a:pt x="419" y="231"/>
                  <a:pt x="419" y="232"/>
                  <a:pt x="419" y="232"/>
                </a:cubicBezTo>
                <a:cubicBezTo>
                  <a:pt x="418" y="234"/>
                  <a:pt x="416" y="237"/>
                  <a:pt x="415" y="239"/>
                </a:cubicBezTo>
                <a:cubicBezTo>
                  <a:pt x="415" y="240"/>
                  <a:pt x="414" y="240"/>
                  <a:pt x="414" y="241"/>
                </a:cubicBezTo>
                <a:cubicBezTo>
                  <a:pt x="413" y="244"/>
                  <a:pt x="412" y="247"/>
                  <a:pt x="411" y="249"/>
                </a:cubicBezTo>
                <a:cubicBezTo>
                  <a:pt x="411" y="250"/>
                  <a:pt x="411" y="250"/>
                  <a:pt x="411" y="250"/>
                </a:cubicBezTo>
                <a:cubicBezTo>
                  <a:pt x="410" y="253"/>
                  <a:pt x="409" y="255"/>
                  <a:pt x="409" y="258"/>
                </a:cubicBezTo>
                <a:cubicBezTo>
                  <a:pt x="409" y="259"/>
                  <a:pt x="409" y="260"/>
                  <a:pt x="408" y="261"/>
                </a:cubicBezTo>
                <a:cubicBezTo>
                  <a:pt x="408" y="264"/>
                  <a:pt x="408" y="267"/>
                  <a:pt x="408" y="270"/>
                </a:cubicBezTo>
                <a:cubicBezTo>
                  <a:pt x="408" y="274"/>
                  <a:pt x="408" y="278"/>
                  <a:pt x="409" y="281"/>
                </a:cubicBezTo>
                <a:cubicBezTo>
                  <a:pt x="409" y="282"/>
                  <a:pt x="409" y="283"/>
                  <a:pt x="409" y="283"/>
                </a:cubicBezTo>
                <a:cubicBezTo>
                  <a:pt x="410" y="287"/>
                  <a:pt x="411" y="290"/>
                  <a:pt x="412" y="293"/>
                </a:cubicBezTo>
                <a:cubicBezTo>
                  <a:pt x="412" y="294"/>
                  <a:pt x="412" y="295"/>
                  <a:pt x="412" y="295"/>
                </a:cubicBezTo>
                <a:cubicBezTo>
                  <a:pt x="414" y="298"/>
                  <a:pt x="415" y="301"/>
                  <a:pt x="417" y="305"/>
                </a:cubicBezTo>
                <a:cubicBezTo>
                  <a:pt x="417" y="305"/>
                  <a:pt x="417" y="305"/>
                  <a:pt x="418" y="306"/>
                </a:cubicBezTo>
                <a:cubicBezTo>
                  <a:pt x="420" y="309"/>
                  <a:pt x="422" y="312"/>
                  <a:pt x="424" y="315"/>
                </a:cubicBezTo>
                <a:cubicBezTo>
                  <a:pt x="424" y="315"/>
                  <a:pt x="424" y="315"/>
                  <a:pt x="424" y="315"/>
                </a:cubicBezTo>
                <a:cubicBezTo>
                  <a:pt x="427" y="318"/>
                  <a:pt x="429" y="320"/>
                  <a:pt x="432" y="323"/>
                </a:cubicBezTo>
                <a:cubicBezTo>
                  <a:pt x="432" y="323"/>
                  <a:pt x="432" y="323"/>
                  <a:pt x="432" y="323"/>
                </a:cubicBezTo>
                <a:cubicBezTo>
                  <a:pt x="435" y="326"/>
                  <a:pt x="438" y="328"/>
                  <a:pt x="441" y="330"/>
                </a:cubicBezTo>
                <a:cubicBezTo>
                  <a:pt x="442" y="330"/>
                  <a:pt x="442" y="330"/>
                  <a:pt x="442" y="330"/>
                </a:cubicBezTo>
                <a:cubicBezTo>
                  <a:pt x="446" y="332"/>
                  <a:pt x="449" y="334"/>
                  <a:pt x="452" y="335"/>
                </a:cubicBezTo>
                <a:cubicBezTo>
                  <a:pt x="453" y="335"/>
                  <a:pt x="453" y="335"/>
                  <a:pt x="453" y="335"/>
                </a:cubicBezTo>
                <a:cubicBezTo>
                  <a:pt x="461" y="338"/>
                  <a:pt x="469" y="340"/>
                  <a:pt x="478" y="340"/>
                </a:cubicBezTo>
                <a:cubicBezTo>
                  <a:pt x="516" y="340"/>
                  <a:pt x="547" y="309"/>
                  <a:pt x="547" y="270"/>
                </a:cubicBezTo>
                <a:cubicBezTo>
                  <a:pt x="547" y="232"/>
                  <a:pt x="516" y="200"/>
                  <a:pt x="478" y="200"/>
                </a:cubicBezTo>
                <a:cubicBezTo>
                  <a:pt x="468" y="200"/>
                  <a:pt x="458" y="202"/>
                  <a:pt x="450" y="206"/>
                </a:cubicBezTo>
                <a:cubicBezTo>
                  <a:pt x="450" y="206"/>
                  <a:pt x="450" y="206"/>
                  <a:pt x="450" y="206"/>
                </a:cubicBezTo>
                <a:cubicBezTo>
                  <a:pt x="449" y="206"/>
                  <a:pt x="449" y="206"/>
                  <a:pt x="449" y="207"/>
                </a:cubicBezTo>
                <a:cubicBezTo>
                  <a:pt x="446" y="208"/>
                  <a:pt x="444" y="209"/>
                  <a:pt x="442" y="210"/>
                </a:cubicBezTo>
                <a:cubicBezTo>
                  <a:pt x="441" y="211"/>
                  <a:pt x="441" y="211"/>
                  <a:pt x="440" y="211"/>
                </a:cubicBezTo>
                <a:cubicBezTo>
                  <a:pt x="438" y="213"/>
                  <a:pt x="435" y="215"/>
                  <a:pt x="433" y="216"/>
                </a:cubicBezTo>
                <a:cubicBezTo>
                  <a:pt x="433" y="217"/>
                  <a:pt x="432" y="217"/>
                  <a:pt x="432" y="217"/>
                </a:cubicBezTo>
                <a:cubicBezTo>
                  <a:pt x="430" y="219"/>
                  <a:pt x="428" y="221"/>
                  <a:pt x="426" y="223"/>
                </a:cubicBezTo>
                <a:cubicBezTo>
                  <a:pt x="426" y="223"/>
                  <a:pt x="425" y="224"/>
                  <a:pt x="425" y="224"/>
                </a:cubicBezTo>
                <a:close/>
                <a:moveTo>
                  <a:pt x="314" y="140"/>
                </a:moveTo>
                <a:lnTo>
                  <a:pt x="314" y="140"/>
                </a:lnTo>
                <a:cubicBezTo>
                  <a:pt x="353" y="140"/>
                  <a:pt x="384" y="108"/>
                  <a:pt x="384" y="70"/>
                </a:cubicBezTo>
                <a:cubicBezTo>
                  <a:pt x="384" y="31"/>
                  <a:pt x="353" y="0"/>
                  <a:pt x="314" y="0"/>
                </a:cubicBezTo>
                <a:cubicBezTo>
                  <a:pt x="275" y="0"/>
                  <a:pt x="244" y="31"/>
                  <a:pt x="244" y="70"/>
                </a:cubicBezTo>
                <a:cubicBezTo>
                  <a:pt x="244" y="108"/>
                  <a:pt x="275" y="140"/>
                  <a:pt x="314" y="140"/>
                </a:cubicBezTo>
                <a:close/>
                <a:moveTo>
                  <a:pt x="379" y="336"/>
                </a:moveTo>
                <a:lnTo>
                  <a:pt x="379" y="336"/>
                </a:lnTo>
                <a:lnTo>
                  <a:pt x="379" y="283"/>
                </a:lnTo>
                <a:cubicBezTo>
                  <a:pt x="379" y="279"/>
                  <a:pt x="378" y="274"/>
                  <a:pt x="378" y="270"/>
                </a:cubicBezTo>
                <a:cubicBezTo>
                  <a:pt x="378" y="266"/>
                  <a:pt x="379" y="262"/>
                  <a:pt x="379" y="257"/>
                </a:cubicBezTo>
                <a:lnTo>
                  <a:pt x="379" y="254"/>
                </a:lnTo>
                <a:lnTo>
                  <a:pt x="380" y="254"/>
                </a:lnTo>
                <a:cubicBezTo>
                  <a:pt x="385" y="223"/>
                  <a:pt x="404" y="197"/>
                  <a:pt x="431" y="183"/>
                </a:cubicBezTo>
                <a:cubicBezTo>
                  <a:pt x="412" y="165"/>
                  <a:pt x="387" y="154"/>
                  <a:pt x="359" y="154"/>
                </a:cubicBezTo>
                <a:lnTo>
                  <a:pt x="269" y="154"/>
                </a:lnTo>
                <a:cubicBezTo>
                  <a:pt x="241" y="154"/>
                  <a:pt x="216" y="165"/>
                  <a:pt x="197" y="183"/>
                </a:cubicBezTo>
                <a:cubicBezTo>
                  <a:pt x="228" y="199"/>
                  <a:pt x="249" y="232"/>
                  <a:pt x="249" y="270"/>
                </a:cubicBezTo>
                <a:cubicBezTo>
                  <a:pt x="249" y="278"/>
                  <a:pt x="249" y="286"/>
                  <a:pt x="247" y="293"/>
                </a:cubicBezTo>
                <a:lnTo>
                  <a:pt x="247" y="335"/>
                </a:lnTo>
                <a:cubicBezTo>
                  <a:pt x="276" y="347"/>
                  <a:pt x="299" y="369"/>
                  <a:pt x="314" y="396"/>
                </a:cubicBezTo>
                <a:cubicBezTo>
                  <a:pt x="328" y="369"/>
                  <a:pt x="351" y="348"/>
                  <a:pt x="379" y="336"/>
                </a:cubicBezTo>
                <a:close/>
                <a:moveTo>
                  <a:pt x="282" y="400"/>
                </a:moveTo>
                <a:lnTo>
                  <a:pt x="282" y="400"/>
                </a:lnTo>
                <a:cubicBezTo>
                  <a:pt x="280" y="397"/>
                  <a:pt x="278" y="394"/>
                  <a:pt x="275" y="391"/>
                </a:cubicBezTo>
                <a:cubicBezTo>
                  <a:pt x="275" y="390"/>
                  <a:pt x="274" y="390"/>
                  <a:pt x="274" y="390"/>
                </a:cubicBezTo>
                <a:cubicBezTo>
                  <a:pt x="272" y="387"/>
                  <a:pt x="270" y="385"/>
                  <a:pt x="267" y="382"/>
                </a:cubicBezTo>
                <a:cubicBezTo>
                  <a:pt x="267" y="382"/>
                  <a:pt x="266" y="382"/>
                  <a:pt x="266" y="381"/>
                </a:cubicBezTo>
                <a:cubicBezTo>
                  <a:pt x="263" y="379"/>
                  <a:pt x="261" y="377"/>
                  <a:pt x="258" y="375"/>
                </a:cubicBezTo>
                <a:cubicBezTo>
                  <a:pt x="257" y="374"/>
                  <a:pt x="257" y="374"/>
                  <a:pt x="257" y="374"/>
                </a:cubicBezTo>
                <a:cubicBezTo>
                  <a:pt x="247" y="367"/>
                  <a:pt x="237" y="362"/>
                  <a:pt x="225" y="359"/>
                </a:cubicBezTo>
                <a:cubicBezTo>
                  <a:pt x="223" y="358"/>
                  <a:pt x="220" y="357"/>
                  <a:pt x="218" y="357"/>
                </a:cubicBezTo>
                <a:cubicBezTo>
                  <a:pt x="217" y="356"/>
                  <a:pt x="215" y="356"/>
                  <a:pt x="214" y="356"/>
                </a:cubicBezTo>
                <a:cubicBezTo>
                  <a:pt x="212" y="356"/>
                  <a:pt x="210" y="355"/>
                  <a:pt x="208" y="355"/>
                </a:cubicBezTo>
                <a:cubicBezTo>
                  <a:pt x="207" y="355"/>
                  <a:pt x="206" y="355"/>
                  <a:pt x="205" y="355"/>
                </a:cubicBezTo>
                <a:cubicBezTo>
                  <a:pt x="202" y="354"/>
                  <a:pt x="199" y="354"/>
                  <a:pt x="195" y="354"/>
                </a:cubicBezTo>
                <a:lnTo>
                  <a:pt x="105" y="354"/>
                </a:lnTo>
                <a:cubicBezTo>
                  <a:pt x="47" y="354"/>
                  <a:pt x="0" y="401"/>
                  <a:pt x="0" y="460"/>
                </a:cubicBezTo>
                <a:lnTo>
                  <a:pt x="0" y="600"/>
                </a:lnTo>
                <a:lnTo>
                  <a:pt x="62" y="600"/>
                </a:lnTo>
                <a:lnTo>
                  <a:pt x="62" y="454"/>
                </a:lnTo>
                <a:lnTo>
                  <a:pt x="83" y="454"/>
                </a:lnTo>
                <a:lnTo>
                  <a:pt x="83" y="600"/>
                </a:lnTo>
                <a:lnTo>
                  <a:pt x="216" y="600"/>
                </a:lnTo>
                <a:lnTo>
                  <a:pt x="216" y="454"/>
                </a:lnTo>
                <a:lnTo>
                  <a:pt x="237" y="454"/>
                </a:lnTo>
                <a:lnTo>
                  <a:pt x="237" y="600"/>
                </a:lnTo>
                <a:lnTo>
                  <a:pt x="301" y="600"/>
                </a:lnTo>
                <a:lnTo>
                  <a:pt x="301" y="460"/>
                </a:lnTo>
                <a:cubicBezTo>
                  <a:pt x="301" y="438"/>
                  <a:pt x="294" y="417"/>
                  <a:pt x="282" y="400"/>
                </a:cubicBezTo>
                <a:cubicBezTo>
                  <a:pt x="282" y="400"/>
                  <a:pt x="282" y="400"/>
                  <a:pt x="282" y="400"/>
                </a:cubicBezTo>
                <a:close/>
                <a:moveTo>
                  <a:pt x="523" y="354"/>
                </a:moveTo>
                <a:lnTo>
                  <a:pt x="523" y="354"/>
                </a:lnTo>
                <a:lnTo>
                  <a:pt x="433" y="354"/>
                </a:lnTo>
                <a:cubicBezTo>
                  <a:pt x="429" y="354"/>
                  <a:pt x="426" y="354"/>
                  <a:pt x="423" y="355"/>
                </a:cubicBezTo>
                <a:cubicBezTo>
                  <a:pt x="422" y="355"/>
                  <a:pt x="421" y="355"/>
                  <a:pt x="420" y="355"/>
                </a:cubicBezTo>
                <a:cubicBezTo>
                  <a:pt x="418" y="355"/>
                  <a:pt x="415" y="356"/>
                  <a:pt x="413" y="356"/>
                </a:cubicBezTo>
                <a:cubicBezTo>
                  <a:pt x="412" y="356"/>
                  <a:pt x="411" y="356"/>
                  <a:pt x="410" y="357"/>
                </a:cubicBezTo>
                <a:cubicBezTo>
                  <a:pt x="408" y="357"/>
                  <a:pt x="405" y="358"/>
                  <a:pt x="403" y="358"/>
                </a:cubicBezTo>
                <a:cubicBezTo>
                  <a:pt x="387" y="363"/>
                  <a:pt x="373" y="371"/>
                  <a:pt x="361" y="382"/>
                </a:cubicBezTo>
                <a:cubicBezTo>
                  <a:pt x="361" y="382"/>
                  <a:pt x="361" y="383"/>
                  <a:pt x="361" y="383"/>
                </a:cubicBezTo>
                <a:cubicBezTo>
                  <a:pt x="358" y="385"/>
                  <a:pt x="356" y="388"/>
                  <a:pt x="353" y="390"/>
                </a:cubicBezTo>
                <a:cubicBezTo>
                  <a:pt x="353" y="391"/>
                  <a:pt x="353" y="391"/>
                  <a:pt x="353" y="391"/>
                </a:cubicBezTo>
                <a:cubicBezTo>
                  <a:pt x="337" y="410"/>
                  <a:pt x="327" y="433"/>
                  <a:pt x="327" y="460"/>
                </a:cubicBezTo>
                <a:lnTo>
                  <a:pt x="327" y="600"/>
                </a:lnTo>
                <a:lnTo>
                  <a:pt x="389" y="600"/>
                </a:lnTo>
                <a:lnTo>
                  <a:pt x="389" y="454"/>
                </a:lnTo>
                <a:lnTo>
                  <a:pt x="410" y="454"/>
                </a:lnTo>
                <a:lnTo>
                  <a:pt x="410" y="600"/>
                </a:lnTo>
                <a:lnTo>
                  <a:pt x="543" y="600"/>
                </a:lnTo>
                <a:lnTo>
                  <a:pt x="543" y="454"/>
                </a:lnTo>
                <a:lnTo>
                  <a:pt x="564" y="454"/>
                </a:lnTo>
                <a:lnTo>
                  <a:pt x="564" y="600"/>
                </a:lnTo>
                <a:lnTo>
                  <a:pt x="628" y="600"/>
                </a:lnTo>
                <a:lnTo>
                  <a:pt x="628" y="460"/>
                </a:lnTo>
                <a:cubicBezTo>
                  <a:pt x="628" y="401"/>
                  <a:pt x="581" y="354"/>
                  <a:pt x="523" y="354"/>
                </a:cubicBezTo>
                <a:close/>
                <a:moveTo>
                  <a:pt x="150" y="340"/>
                </a:moveTo>
                <a:lnTo>
                  <a:pt x="150" y="340"/>
                </a:lnTo>
                <a:cubicBezTo>
                  <a:pt x="159" y="340"/>
                  <a:pt x="167" y="338"/>
                  <a:pt x="175" y="335"/>
                </a:cubicBezTo>
                <a:cubicBezTo>
                  <a:pt x="175" y="335"/>
                  <a:pt x="175" y="335"/>
                  <a:pt x="176" y="335"/>
                </a:cubicBezTo>
                <a:cubicBezTo>
                  <a:pt x="179" y="334"/>
                  <a:pt x="183" y="332"/>
                  <a:pt x="186" y="330"/>
                </a:cubicBezTo>
                <a:cubicBezTo>
                  <a:pt x="186" y="330"/>
                  <a:pt x="186" y="330"/>
                  <a:pt x="186" y="330"/>
                </a:cubicBezTo>
                <a:cubicBezTo>
                  <a:pt x="190" y="328"/>
                  <a:pt x="193" y="326"/>
                  <a:pt x="196" y="323"/>
                </a:cubicBezTo>
                <a:cubicBezTo>
                  <a:pt x="196" y="323"/>
                  <a:pt x="196" y="323"/>
                  <a:pt x="196" y="323"/>
                </a:cubicBezTo>
                <a:cubicBezTo>
                  <a:pt x="202" y="318"/>
                  <a:pt x="206" y="312"/>
                  <a:pt x="210" y="306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3" y="302"/>
                  <a:pt x="214" y="298"/>
                  <a:pt x="216" y="295"/>
                </a:cubicBezTo>
                <a:cubicBezTo>
                  <a:pt x="216" y="295"/>
                  <a:pt x="216" y="294"/>
                  <a:pt x="216" y="293"/>
                </a:cubicBezTo>
                <a:cubicBezTo>
                  <a:pt x="217" y="290"/>
                  <a:pt x="218" y="287"/>
                  <a:pt x="219" y="283"/>
                </a:cubicBezTo>
                <a:cubicBezTo>
                  <a:pt x="219" y="283"/>
                  <a:pt x="219" y="282"/>
                  <a:pt x="219" y="282"/>
                </a:cubicBezTo>
                <a:cubicBezTo>
                  <a:pt x="220" y="278"/>
                  <a:pt x="220" y="274"/>
                  <a:pt x="220" y="270"/>
                </a:cubicBezTo>
                <a:cubicBezTo>
                  <a:pt x="220" y="267"/>
                  <a:pt x="220" y="264"/>
                  <a:pt x="220" y="261"/>
                </a:cubicBezTo>
                <a:cubicBezTo>
                  <a:pt x="219" y="260"/>
                  <a:pt x="219" y="259"/>
                  <a:pt x="219" y="258"/>
                </a:cubicBezTo>
                <a:cubicBezTo>
                  <a:pt x="219" y="255"/>
                  <a:pt x="218" y="253"/>
                  <a:pt x="217" y="250"/>
                </a:cubicBezTo>
                <a:cubicBezTo>
                  <a:pt x="217" y="250"/>
                  <a:pt x="217" y="250"/>
                  <a:pt x="217" y="249"/>
                </a:cubicBezTo>
                <a:cubicBezTo>
                  <a:pt x="216" y="247"/>
                  <a:pt x="215" y="244"/>
                  <a:pt x="214" y="241"/>
                </a:cubicBezTo>
                <a:cubicBezTo>
                  <a:pt x="214" y="240"/>
                  <a:pt x="213" y="240"/>
                  <a:pt x="213" y="239"/>
                </a:cubicBezTo>
                <a:cubicBezTo>
                  <a:pt x="212" y="237"/>
                  <a:pt x="210" y="234"/>
                  <a:pt x="209" y="231"/>
                </a:cubicBezTo>
                <a:lnTo>
                  <a:pt x="208" y="231"/>
                </a:lnTo>
                <a:cubicBezTo>
                  <a:pt x="207" y="229"/>
                  <a:pt x="205" y="226"/>
                  <a:pt x="203" y="224"/>
                </a:cubicBezTo>
                <a:cubicBezTo>
                  <a:pt x="203" y="224"/>
                  <a:pt x="202" y="223"/>
                  <a:pt x="202" y="223"/>
                </a:cubicBezTo>
                <a:cubicBezTo>
                  <a:pt x="200" y="221"/>
                  <a:pt x="198" y="219"/>
                  <a:pt x="195" y="217"/>
                </a:cubicBezTo>
                <a:cubicBezTo>
                  <a:pt x="195" y="217"/>
                  <a:pt x="195" y="217"/>
                  <a:pt x="195" y="217"/>
                </a:cubicBezTo>
                <a:cubicBezTo>
                  <a:pt x="193" y="215"/>
                  <a:pt x="190" y="213"/>
                  <a:pt x="188" y="211"/>
                </a:cubicBezTo>
                <a:cubicBezTo>
                  <a:pt x="187" y="211"/>
                  <a:pt x="187" y="211"/>
                  <a:pt x="186" y="210"/>
                </a:cubicBezTo>
                <a:cubicBezTo>
                  <a:pt x="184" y="209"/>
                  <a:pt x="181" y="208"/>
                  <a:pt x="179" y="206"/>
                </a:cubicBezTo>
                <a:cubicBezTo>
                  <a:pt x="179" y="206"/>
                  <a:pt x="178" y="206"/>
                  <a:pt x="178" y="206"/>
                </a:cubicBezTo>
                <a:cubicBezTo>
                  <a:pt x="170" y="202"/>
                  <a:pt x="160" y="200"/>
                  <a:pt x="150" y="200"/>
                </a:cubicBezTo>
                <a:cubicBezTo>
                  <a:pt x="112" y="200"/>
                  <a:pt x="81" y="232"/>
                  <a:pt x="81" y="270"/>
                </a:cubicBezTo>
                <a:cubicBezTo>
                  <a:pt x="81" y="309"/>
                  <a:pt x="112" y="340"/>
                  <a:pt x="150" y="3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1" name="图标"/>
          <p:cNvSpPr>
            <a:spLocks noChangeAspect="1" noEditPoints="1"/>
          </p:cNvSpPr>
          <p:nvPr/>
        </p:nvSpPr>
        <p:spPr bwMode="auto">
          <a:xfrm>
            <a:off x="3799835" y="2667703"/>
            <a:ext cx="288155" cy="320574"/>
          </a:xfrm>
          <a:custGeom>
            <a:avLst/>
            <a:gdLst>
              <a:gd name="T0" fmla="*/ 40 w 46"/>
              <a:gd name="T1" fmla="*/ 28 h 51"/>
              <a:gd name="T2" fmla="*/ 35 w 46"/>
              <a:gd name="T3" fmla="*/ 41 h 51"/>
              <a:gd name="T4" fmla="*/ 34 w 46"/>
              <a:gd name="T5" fmla="*/ 34 h 51"/>
              <a:gd name="T6" fmla="*/ 29 w 46"/>
              <a:gd name="T7" fmla="*/ 30 h 51"/>
              <a:gd name="T8" fmla="*/ 29 w 46"/>
              <a:gd name="T9" fmla="*/ 30 h 51"/>
              <a:gd name="T10" fmla="*/ 27 w 46"/>
              <a:gd name="T11" fmla="*/ 30 h 51"/>
              <a:gd name="T12" fmla="*/ 25 w 46"/>
              <a:gd name="T13" fmla="*/ 35 h 51"/>
              <a:gd name="T14" fmla="*/ 24 w 46"/>
              <a:gd name="T15" fmla="*/ 38 h 51"/>
              <a:gd name="T16" fmla="*/ 24 w 46"/>
              <a:gd name="T17" fmla="*/ 32 h 51"/>
              <a:gd name="T18" fmla="*/ 24 w 46"/>
              <a:gd name="T19" fmla="*/ 31 h 51"/>
              <a:gd name="T20" fmla="*/ 23 w 46"/>
              <a:gd name="T21" fmla="*/ 30 h 51"/>
              <a:gd name="T22" fmla="*/ 22 w 46"/>
              <a:gd name="T23" fmla="*/ 31 h 51"/>
              <a:gd name="T24" fmla="*/ 22 w 46"/>
              <a:gd name="T25" fmla="*/ 32 h 51"/>
              <a:gd name="T26" fmla="*/ 21 w 46"/>
              <a:gd name="T27" fmla="*/ 38 h 51"/>
              <a:gd name="T28" fmla="*/ 20 w 46"/>
              <a:gd name="T29" fmla="*/ 35 h 51"/>
              <a:gd name="T30" fmla="*/ 19 w 46"/>
              <a:gd name="T31" fmla="*/ 30 h 51"/>
              <a:gd name="T32" fmla="*/ 15 w 46"/>
              <a:gd name="T33" fmla="*/ 30 h 51"/>
              <a:gd name="T34" fmla="*/ 15 w 46"/>
              <a:gd name="T35" fmla="*/ 30 h 51"/>
              <a:gd name="T36" fmla="*/ 11 w 46"/>
              <a:gd name="T37" fmla="*/ 34 h 51"/>
              <a:gd name="T38" fmla="*/ 10 w 46"/>
              <a:gd name="T39" fmla="*/ 41 h 51"/>
              <a:gd name="T40" fmla="*/ 5 w 46"/>
              <a:gd name="T41" fmla="*/ 28 h 51"/>
              <a:gd name="T42" fmla="*/ 23 w 46"/>
              <a:gd name="T43" fmla="*/ 11 h 51"/>
              <a:gd name="T44" fmla="*/ 23 w 46"/>
              <a:gd name="T45" fmla="*/ 14 h 51"/>
              <a:gd name="T46" fmla="*/ 25 w 46"/>
              <a:gd name="T47" fmla="*/ 15 h 51"/>
              <a:gd name="T48" fmla="*/ 28 w 46"/>
              <a:gd name="T49" fmla="*/ 13 h 51"/>
              <a:gd name="T50" fmla="*/ 32 w 46"/>
              <a:gd name="T51" fmla="*/ 11 h 51"/>
              <a:gd name="T52" fmla="*/ 34 w 46"/>
              <a:gd name="T53" fmla="*/ 9 h 51"/>
              <a:gd name="T54" fmla="*/ 34 w 46"/>
              <a:gd name="T55" fmla="*/ 7 h 51"/>
              <a:gd name="T56" fmla="*/ 32 w 46"/>
              <a:gd name="T57" fmla="*/ 5 h 51"/>
              <a:gd name="T58" fmla="*/ 28 w 46"/>
              <a:gd name="T59" fmla="*/ 3 h 51"/>
              <a:gd name="T60" fmla="*/ 25 w 46"/>
              <a:gd name="T61" fmla="*/ 1 h 51"/>
              <a:gd name="T62" fmla="*/ 23 w 46"/>
              <a:gd name="T63" fmla="*/ 2 h 51"/>
              <a:gd name="T64" fmla="*/ 23 w 46"/>
              <a:gd name="T65" fmla="*/ 5 h 51"/>
              <a:gd name="T66" fmla="*/ 0 w 46"/>
              <a:gd name="T67" fmla="*/ 28 h 51"/>
              <a:gd name="T68" fmla="*/ 23 w 46"/>
              <a:gd name="T69" fmla="*/ 51 h 51"/>
              <a:gd name="T70" fmla="*/ 46 w 46"/>
              <a:gd name="T71" fmla="*/ 28 h 51"/>
              <a:gd name="T72" fmla="*/ 40 w 46"/>
              <a:gd name="T73" fmla="*/ 28 h 51"/>
              <a:gd name="T74" fmla="*/ 23 w 46"/>
              <a:gd name="T75" fmla="*/ 19 h 51"/>
              <a:gd name="T76" fmla="*/ 28 w 46"/>
              <a:gd name="T77" fmla="*/ 24 h 51"/>
              <a:gd name="T78" fmla="*/ 23 w 46"/>
              <a:gd name="T79" fmla="*/ 29 h 51"/>
              <a:gd name="T80" fmla="*/ 17 w 46"/>
              <a:gd name="T81" fmla="*/ 24 h 51"/>
              <a:gd name="T82" fmla="*/ 23 w 46"/>
              <a:gd name="T83" fmla="*/ 19 h 51"/>
              <a:gd name="T84" fmla="*/ 30 w 46"/>
              <a:gd name="T85" fmla="*/ 37 h 51"/>
              <a:gd name="T86" fmla="*/ 30 w 46"/>
              <a:gd name="T87" fmla="*/ 37 h 51"/>
              <a:gd name="T88" fmla="*/ 30 w 46"/>
              <a:gd name="T89" fmla="*/ 37 h 51"/>
              <a:gd name="T90" fmla="*/ 30 w 46"/>
              <a:gd name="T91" fmla="*/ 44 h 51"/>
              <a:gd name="T92" fmla="*/ 30 w 46"/>
              <a:gd name="T93" fmla="*/ 44 h 51"/>
              <a:gd name="T94" fmla="*/ 29 w 46"/>
              <a:gd name="T95" fmla="*/ 37 h 51"/>
              <a:gd name="T96" fmla="*/ 30 w 46"/>
              <a:gd name="T97" fmla="*/ 37 h 51"/>
              <a:gd name="T98" fmla="*/ 15 w 46"/>
              <a:gd name="T99" fmla="*/ 37 h 51"/>
              <a:gd name="T100" fmla="*/ 15 w 46"/>
              <a:gd name="T101" fmla="*/ 37 h 51"/>
              <a:gd name="T102" fmla="*/ 15 w 46"/>
              <a:gd name="T103" fmla="*/ 44 h 51"/>
              <a:gd name="T104" fmla="*/ 14 w 46"/>
              <a:gd name="T105" fmla="*/ 44 h 51"/>
              <a:gd name="T106" fmla="*/ 14 w 46"/>
              <a:gd name="T107" fmla="*/ 37 h 51"/>
              <a:gd name="T108" fmla="*/ 15 w 46"/>
              <a:gd name="T109" fmla="*/ 3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7021" tIns="48510" rIns="97021" bIns="4851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2" name="图标"/>
          <p:cNvSpPr>
            <a:spLocks noChangeAspect="1" noEditPoints="1"/>
          </p:cNvSpPr>
          <p:nvPr/>
        </p:nvSpPr>
        <p:spPr bwMode="auto">
          <a:xfrm>
            <a:off x="4367437" y="2667703"/>
            <a:ext cx="339974" cy="291451"/>
          </a:xfrm>
          <a:custGeom>
            <a:avLst/>
            <a:gdLst>
              <a:gd name="T0" fmla="*/ 737 w 1149"/>
              <a:gd name="T1" fmla="*/ 427 h 983"/>
              <a:gd name="T2" fmla="*/ 640 w 1149"/>
              <a:gd name="T3" fmla="*/ 427 h 983"/>
              <a:gd name="T4" fmla="*/ 616 w 1149"/>
              <a:gd name="T5" fmla="*/ 502 h 983"/>
              <a:gd name="T6" fmla="*/ 640 w 1149"/>
              <a:gd name="T7" fmla="*/ 810 h 983"/>
              <a:gd name="T8" fmla="*/ 575 w 1149"/>
              <a:gd name="T9" fmla="*/ 921 h 983"/>
              <a:gd name="T10" fmla="*/ 514 w 1149"/>
              <a:gd name="T11" fmla="*/ 810 h 983"/>
              <a:gd name="T12" fmla="*/ 549 w 1149"/>
              <a:gd name="T13" fmla="*/ 503 h 983"/>
              <a:gd name="T14" fmla="*/ 524 w 1149"/>
              <a:gd name="T15" fmla="*/ 427 h 983"/>
              <a:gd name="T16" fmla="*/ 417 w 1149"/>
              <a:gd name="T17" fmla="*/ 427 h 983"/>
              <a:gd name="T18" fmla="*/ 417 w 1149"/>
              <a:gd name="T19" fmla="*/ 427 h 983"/>
              <a:gd name="T20" fmla="*/ 241 w 1149"/>
              <a:gd name="T21" fmla="*/ 612 h 983"/>
              <a:gd name="T22" fmla="*/ 266 w 1149"/>
              <a:gd name="T23" fmla="*/ 801 h 983"/>
              <a:gd name="T24" fmla="*/ 443 w 1149"/>
              <a:gd name="T25" fmla="*/ 983 h 983"/>
              <a:gd name="T26" fmla="*/ 711 w 1149"/>
              <a:gd name="T27" fmla="*/ 983 h 983"/>
              <a:gd name="T28" fmla="*/ 888 w 1149"/>
              <a:gd name="T29" fmla="*/ 799 h 983"/>
              <a:gd name="T30" fmla="*/ 913 w 1149"/>
              <a:gd name="T31" fmla="*/ 609 h 983"/>
              <a:gd name="T32" fmla="*/ 737 w 1149"/>
              <a:gd name="T33" fmla="*/ 427 h 983"/>
              <a:gd name="T34" fmla="*/ 218 w 1149"/>
              <a:gd name="T35" fmla="*/ 308 h 983"/>
              <a:gd name="T36" fmla="*/ 330 w 1149"/>
              <a:gd name="T37" fmla="*/ 196 h 983"/>
              <a:gd name="T38" fmla="*/ 218 w 1149"/>
              <a:gd name="T39" fmla="*/ 83 h 983"/>
              <a:gd name="T40" fmla="*/ 105 w 1149"/>
              <a:gd name="T41" fmla="*/ 196 h 983"/>
              <a:gd name="T42" fmla="*/ 218 w 1149"/>
              <a:gd name="T43" fmla="*/ 308 h 983"/>
              <a:gd name="T44" fmla="*/ 318 w 1149"/>
              <a:gd name="T45" fmla="*/ 344 h 983"/>
              <a:gd name="T46" fmla="*/ 118 w 1149"/>
              <a:gd name="T47" fmla="*/ 344 h 983"/>
              <a:gd name="T48" fmla="*/ 118 w 1149"/>
              <a:gd name="T49" fmla="*/ 343 h 983"/>
              <a:gd name="T50" fmla="*/ 7 w 1149"/>
              <a:gd name="T51" fmla="*/ 458 h 983"/>
              <a:gd name="T52" fmla="*/ 23 w 1149"/>
              <a:gd name="T53" fmla="*/ 577 h 983"/>
              <a:gd name="T54" fmla="*/ 134 w 1149"/>
              <a:gd name="T55" fmla="*/ 689 h 983"/>
              <a:gd name="T56" fmla="*/ 191 w 1149"/>
              <a:gd name="T57" fmla="*/ 689 h 983"/>
              <a:gd name="T58" fmla="*/ 180 w 1149"/>
              <a:gd name="T59" fmla="*/ 606 h 983"/>
              <a:gd name="T60" fmla="*/ 180 w 1149"/>
              <a:gd name="T61" fmla="*/ 606 h 983"/>
              <a:gd name="T62" fmla="*/ 180 w 1149"/>
              <a:gd name="T63" fmla="*/ 606 h 983"/>
              <a:gd name="T64" fmla="*/ 231 w 1149"/>
              <a:gd name="T65" fmla="*/ 449 h 983"/>
              <a:gd name="T66" fmla="*/ 308 w 1149"/>
              <a:gd name="T67" fmla="*/ 393 h 983"/>
              <a:gd name="T68" fmla="*/ 387 w 1149"/>
              <a:gd name="T69" fmla="*/ 367 h 983"/>
              <a:gd name="T70" fmla="*/ 318 w 1149"/>
              <a:gd name="T71" fmla="*/ 344 h 983"/>
              <a:gd name="T72" fmla="*/ 931 w 1149"/>
              <a:gd name="T73" fmla="*/ 308 h 983"/>
              <a:gd name="T74" fmla="*/ 1043 w 1149"/>
              <a:gd name="T75" fmla="*/ 196 h 983"/>
              <a:gd name="T76" fmla="*/ 931 w 1149"/>
              <a:gd name="T77" fmla="*/ 83 h 983"/>
              <a:gd name="T78" fmla="*/ 819 w 1149"/>
              <a:gd name="T79" fmla="*/ 196 h 983"/>
              <a:gd name="T80" fmla="*/ 931 w 1149"/>
              <a:gd name="T81" fmla="*/ 308 h 983"/>
              <a:gd name="T82" fmla="*/ 1031 w 1149"/>
              <a:gd name="T83" fmla="*/ 344 h 983"/>
              <a:gd name="T84" fmla="*/ 831 w 1149"/>
              <a:gd name="T85" fmla="*/ 344 h 983"/>
              <a:gd name="T86" fmla="*/ 831 w 1149"/>
              <a:gd name="T87" fmla="*/ 343 h 983"/>
              <a:gd name="T88" fmla="*/ 763 w 1149"/>
              <a:gd name="T89" fmla="*/ 366 h 983"/>
              <a:gd name="T90" fmla="*/ 847 w 1149"/>
              <a:gd name="T91" fmla="*/ 393 h 983"/>
              <a:gd name="T92" fmla="*/ 925 w 1149"/>
              <a:gd name="T93" fmla="*/ 450 h 983"/>
              <a:gd name="T94" fmla="*/ 974 w 1149"/>
              <a:gd name="T95" fmla="*/ 603 h 983"/>
              <a:gd name="T96" fmla="*/ 974 w 1149"/>
              <a:gd name="T97" fmla="*/ 603 h 983"/>
              <a:gd name="T98" fmla="*/ 974 w 1149"/>
              <a:gd name="T99" fmla="*/ 603 h 983"/>
              <a:gd name="T100" fmla="*/ 962 w 1149"/>
              <a:gd name="T101" fmla="*/ 689 h 983"/>
              <a:gd name="T102" fmla="*/ 1015 w 1149"/>
              <a:gd name="T103" fmla="*/ 689 h 983"/>
              <a:gd name="T104" fmla="*/ 1126 w 1149"/>
              <a:gd name="T105" fmla="*/ 575 h 983"/>
              <a:gd name="T106" fmla="*/ 1142 w 1149"/>
              <a:gd name="T107" fmla="*/ 456 h 983"/>
              <a:gd name="T108" fmla="*/ 1031 w 1149"/>
              <a:gd name="T109" fmla="*/ 344 h 983"/>
              <a:gd name="T110" fmla="*/ 756 w 1149"/>
              <a:gd name="T111" fmla="*/ 184 h 983"/>
              <a:gd name="T112" fmla="*/ 577 w 1149"/>
              <a:gd name="T113" fmla="*/ 369 h 983"/>
              <a:gd name="T114" fmla="*/ 398 w 1149"/>
              <a:gd name="T115" fmla="*/ 184 h 983"/>
              <a:gd name="T116" fmla="*/ 577 w 1149"/>
              <a:gd name="T117" fmla="*/ 0 h 983"/>
              <a:gd name="T118" fmla="*/ 756 w 1149"/>
              <a:gd name="T119" fmla="*/ 184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49" h="983">
                <a:moveTo>
                  <a:pt x="737" y="427"/>
                </a:moveTo>
                <a:lnTo>
                  <a:pt x="640" y="427"/>
                </a:lnTo>
                <a:cubicBezTo>
                  <a:pt x="641" y="437"/>
                  <a:pt x="642" y="483"/>
                  <a:pt x="616" y="502"/>
                </a:cubicBezTo>
                <a:cubicBezTo>
                  <a:pt x="616" y="502"/>
                  <a:pt x="658" y="735"/>
                  <a:pt x="640" y="810"/>
                </a:cubicBezTo>
                <a:cubicBezTo>
                  <a:pt x="633" y="842"/>
                  <a:pt x="606" y="921"/>
                  <a:pt x="575" y="921"/>
                </a:cubicBezTo>
                <a:cubicBezTo>
                  <a:pt x="544" y="920"/>
                  <a:pt x="520" y="841"/>
                  <a:pt x="514" y="810"/>
                </a:cubicBezTo>
                <a:cubicBezTo>
                  <a:pt x="499" y="735"/>
                  <a:pt x="549" y="503"/>
                  <a:pt x="549" y="503"/>
                </a:cubicBezTo>
                <a:cubicBezTo>
                  <a:pt x="541" y="500"/>
                  <a:pt x="527" y="486"/>
                  <a:pt x="524" y="427"/>
                </a:cubicBezTo>
                <a:lnTo>
                  <a:pt x="417" y="427"/>
                </a:lnTo>
                <a:lnTo>
                  <a:pt x="417" y="427"/>
                </a:lnTo>
                <a:cubicBezTo>
                  <a:pt x="320" y="427"/>
                  <a:pt x="229" y="510"/>
                  <a:pt x="241" y="612"/>
                </a:cubicBezTo>
                <a:lnTo>
                  <a:pt x="266" y="801"/>
                </a:lnTo>
                <a:cubicBezTo>
                  <a:pt x="286" y="902"/>
                  <a:pt x="345" y="983"/>
                  <a:pt x="443" y="983"/>
                </a:cubicBezTo>
                <a:lnTo>
                  <a:pt x="711" y="983"/>
                </a:lnTo>
                <a:cubicBezTo>
                  <a:pt x="809" y="983"/>
                  <a:pt x="868" y="899"/>
                  <a:pt x="888" y="799"/>
                </a:cubicBezTo>
                <a:lnTo>
                  <a:pt x="913" y="609"/>
                </a:lnTo>
                <a:cubicBezTo>
                  <a:pt x="925" y="510"/>
                  <a:pt x="834" y="427"/>
                  <a:pt x="737" y="427"/>
                </a:cubicBezTo>
                <a:close/>
                <a:moveTo>
                  <a:pt x="218" y="308"/>
                </a:moveTo>
                <a:cubicBezTo>
                  <a:pt x="280" y="308"/>
                  <a:pt x="330" y="258"/>
                  <a:pt x="330" y="196"/>
                </a:cubicBezTo>
                <a:cubicBezTo>
                  <a:pt x="330" y="134"/>
                  <a:pt x="280" y="83"/>
                  <a:pt x="218" y="83"/>
                </a:cubicBezTo>
                <a:cubicBezTo>
                  <a:pt x="156" y="83"/>
                  <a:pt x="105" y="134"/>
                  <a:pt x="105" y="196"/>
                </a:cubicBezTo>
                <a:cubicBezTo>
                  <a:pt x="105" y="258"/>
                  <a:pt x="156" y="308"/>
                  <a:pt x="218" y="308"/>
                </a:cubicBezTo>
                <a:close/>
                <a:moveTo>
                  <a:pt x="318" y="344"/>
                </a:moveTo>
                <a:lnTo>
                  <a:pt x="118" y="344"/>
                </a:lnTo>
                <a:lnTo>
                  <a:pt x="118" y="343"/>
                </a:lnTo>
                <a:cubicBezTo>
                  <a:pt x="57" y="343"/>
                  <a:pt x="0" y="395"/>
                  <a:pt x="7" y="458"/>
                </a:cubicBezTo>
                <a:lnTo>
                  <a:pt x="23" y="577"/>
                </a:lnTo>
                <a:cubicBezTo>
                  <a:pt x="35" y="639"/>
                  <a:pt x="73" y="689"/>
                  <a:pt x="134" y="689"/>
                </a:cubicBezTo>
                <a:lnTo>
                  <a:pt x="191" y="689"/>
                </a:lnTo>
                <a:lnTo>
                  <a:pt x="180" y="606"/>
                </a:lnTo>
                <a:lnTo>
                  <a:pt x="180" y="606"/>
                </a:lnTo>
                <a:lnTo>
                  <a:pt x="180" y="606"/>
                </a:lnTo>
                <a:cubicBezTo>
                  <a:pt x="173" y="549"/>
                  <a:pt x="191" y="493"/>
                  <a:pt x="231" y="449"/>
                </a:cubicBezTo>
                <a:cubicBezTo>
                  <a:pt x="252" y="425"/>
                  <a:pt x="279" y="406"/>
                  <a:pt x="308" y="393"/>
                </a:cubicBezTo>
                <a:cubicBezTo>
                  <a:pt x="333" y="379"/>
                  <a:pt x="359" y="371"/>
                  <a:pt x="387" y="367"/>
                </a:cubicBezTo>
                <a:cubicBezTo>
                  <a:pt x="367" y="352"/>
                  <a:pt x="343" y="344"/>
                  <a:pt x="318" y="344"/>
                </a:cubicBezTo>
                <a:close/>
                <a:moveTo>
                  <a:pt x="931" y="308"/>
                </a:moveTo>
                <a:cubicBezTo>
                  <a:pt x="993" y="308"/>
                  <a:pt x="1043" y="258"/>
                  <a:pt x="1043" y="196"/>
                </a:cubicBezTo>
                <a:cubicBezTo>
                  <a:pt x="1043" y="134"/>
                  <a:pt x="993" y="83"/>
                  <a:pt x="931" y="83"/>
                </a:cubicBezTo>
                <a:cubicBezTo>
                  <a:pt x="869" y="83"/>
                  <a:pt x="819" y="134"/>
                  <a:pt x="819" y="196"/>
                </a:cubicBezTo>
                <a:cubicBezTo>
                  <a:pt x="819" y="258"/>
                  <a:pt x="869" y="308"/>
                  <a:pt x="931" y="308"/>
                </a:cubicBezTo>
                <a:close/>
                <a:moveTo>
                  <a:pt x="1031" y="344"/>
                </a:moveTo>
                <a:lnTo>
                  <a:pt x="831" y="344"/>
                </a:lnTo>
                <a:lnTo>
                  <a:pt x="831" y="343"/>
                </a:lnTo>
                <a:cubicBezTo>
                  <a:pt x="806" y="343"/>
                  <a:pt x="782" y="352"/>
                  <a:pt x="763" y="366"/>
                </a:cubicBezTo>
                <a:cubicBezTo>
                  <a:pt x="792" y="370"/>
                  <a:pt x="821" y="379"/>
                  <a:pt x="847" y="393"/>
                </a:cubicBezTo>
                <a:cubicBezTo>
                  <a:pt x="877" y="406"/>
                  <a:pt x="903" y="426"/>
                  <a:pt x="925" y="450"/>
                </a:cubicBezTo>
                <a:cubicBezTo>
                  <a:pt x="963" y="494"/>
                  <a:pt x="981" y="548"/>
                  <a:pt x="974" y="603"/>
                </a:cubicBezTo>
                <a:lnTo>
                  <a:pt x="974" y="603"/>
                </a:lnTo>
                <a:lnTo>
                  <a:pt x="974" y="603"/>
                </a:lnTo>
                <a:lnTo>
                  <a:pt x="962" y="689"/>
                </a:lnTo>
                <a:lnTo>
                  <a:pt x="1015" y="689"/>
                </a:lnTo>
                <a:cubicBezTo>
                  <a:pt x="1076" y="689"/>
                  <a:pt x="1114" y="637"/>
                  <a:pt x="1126" y="575"/>
                </a:cubicBezTo>
                <a:lnTo>
                  <a:pt x="1142" y="456"/>
                </a:lnTo>
                <a:cubicBezTo>
                  <a:pt x="1149" y="395"/>
                  <a:pt x="1092" y="344"/>
                  <a:pt x="1031" y="344"/>
                </a:cubicBezTo>
                <a:close/>
                <a:moveTo>
                  <a:pt x="756" y="184"/>
                </a:moveTo>
                <a:cubicBezTo>
                  <a:pt x="756" y="286"/>
                  <a:pt x="676" y="369"/>
                  <a:pt x="577" y="369"/>
                </a:cubicBezTo>
                <a:cubicBezTo>
                  <a:pt x="478" y="369"/>
                  <a:pt x="398" y="286"/>
                  <a:pt x="398" y="184"/>
                </a:cubicBezTo>
                <a:cubicBezTo>
                  <a:pt x="398" y="82"/>
                  <a:pt x="478" y="0"/>
                  <a:pt x="577" y="0"/>
                </a:cubicBezTo>
                <a:cubicBezTo>
                  <a:pt x="676" y="0"/>
                  <a:pt x="756" y="82"/>
                  <a:pt x="756" y="18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73" name="图标"/>
          <p:cNvSpPr>
            <a:spLocks noChangeAspect="1" noChangeArrowheads="1"/>
          </p:cNvSpPr>
          <p:nvPr/>
        </p:nvSpPr>
        <p:spPr bwMode="auto">
          <a:xfrm>
            <a:off x="5033349" y="2667703"/>
            <a:ext cx="288155" cy="321966"/>
          </a:xfrm>
          <a:custGeom>
            <a:avLst/>
            <a:gdLst>
              <a:gd name="T0" fmla="*/ 49403 w 2960688"/>
              <a:gd name="T1" fmla="*/ 176950 h 3298826"/>
              <a:gd name="T2" fmla="*/ 38380 w 2960688"/>
              <a:gd name="T3" fmla="*/ 188577 h 3298826"/>
              <a:gd name="T4" fmla="*/ 38559 w 2960688"/>
              <a:gd name="T5" fmla="*/ 210512 h 3298826"/>
              <a:gd name="T6" fmla="*/ 32914 w 2960688"/>
              <a:gd name="T7" fmla="*/ 217944 h 3298826"/>
              <a:gd name="T8" fmla="*/ 25625 w 2960688"/>
              <a:gd name="T9" fmla="*/ 200234 h 3298826"/>
              <a:gd name="T10" fmla="*/ 32436 w 2960688"/>
              <a:gd name="T11" fmla="*/ 178299 h 3298826"/>
              <a:gd name="T12" fmla="*/ 84017 w 2960688"/>
              <a:gd name="T13" fmla="*/ 168293 h 3298826"/>
              <a:gd name="T14" fmla="*/ 100178 w 2960688"/>
              <a:gd name="T15" fmla="*/ 190090 h 3298826"/>
              <a:gd name="T16" fmla="*/ 100118 w 2960688"/>
              <a:gd name="T17" fmla="*/ 210091 h 3298826"/>
              <a:gd name="T18" fmla="*/ 89910 w 2960688"/>
              <a:gd name="T19" fmla="*/ 227158 h 3298826"/>
              <a:gd name="T20" fmla="*/ 66904 w 2960688"/>
              <a:gd name="T21" fmla="*/ 237428 h 3298826"/>
              <a:gd name="T22" fmla="*/ 65000 w 2960688"/>
              <a:gd name="T23" fmla="*/ 184521 h 3298826"/>
              <a:gd name="T24" fmla="*/ 60000 w 2960688"/>
              <a:gd name="T25" fmla="*/ 154045 h 3298826"/>
              <a:gd name="T26" fmla="*/ 36786 w 2960688"/>
              <a:gd name="T27" fmla="*/ 163024 h 3298826"/>
              <a:gd name="T28" fmla="*/ 21756 w 2960688"/>
              <a:gd name="T29" fmla="*/ 182418 h 3298826"/>
              <a:gd name="T30" fmla="*/ 18750 w 2960688"/>
              <a:gd name="T31" fmla="*/ 206331 h 3298826"/>
              <a:gd name="T32" fmla="*/ 28839 w 2960688"/>
              <a:gd name="T33" fmla="*/ 229287 h 3298826"/>
              <a:gd name="T34" fmla="*/ 48750 w 2960688"/>
              <a:gd name="T35" fmla="*/ 243324 h 3298826"/>
              <a:gd name="T36" fmla="*/ 72678 w 2960688"/>
              <a:gd name="T37" fmla="*/ 245209 h 3298826"/>
              <a:gd name="T38" fmla="*/ 95059 w 2960688"/>
              <a:gd name="T39" fmla="*/ 233926 h 3298826"/>
              <a:gd name="T40" fmla="*/ 107976 w 2960688"/>
              <a:gd name="T41" fmla="*/ 213335 h 3298826"/>
              <a:gd name="T42" fmla="*/ 108690 w 2960688"/>
              <a:gd name="T43" fmla="*/ 189122 h 3298826"/>
              <a:gd name="T44" fmla="*/ 96338 w 2960688"/>
              <a:gd name="T45" fmla="*/ 167184 h 3298826"/>
              <a:gd name="T46" fmla="*/ 75297 w 2960688"/>
              <a:gd name="T47" fmla="*/ 155272 h 3298826"/>
              <a:gd name="T48" fmla="*/ 147618 w 2960688"/>
              <a:gd name="T49" fmla="*/ 197282 h 3298826"/>
              <a:gd name="T50" fmla="*/ 201903 w 2960688"/>
              <a:gd name="T51" fmla="*/ 141054 h 3298826"/>
              <a:gd name="T52" fmla="*/ 259968 w 2960688"/>
              <a:gd name="T53" fmla="*/ 160793 h 3298826"/>
              <a:gd name="T54" fmla="*/ 274671 w 2960688"/>
              <a:gd name="T55" fmla="*/ 191779 h 3298826"/>
              <a:gd name="T56" fmla="*/ 237558 w 2960688"/>
              <a:gd name="T57" fmla="*/ 219922 h 3298826"/>
              <a:gd name="T58" fmla="*/ 193362 w 2960688"/>
              <a:gd name="T59" fmla="*/ 266968 h 3298826"/>
              <a:gd name="T60" fmla="*/ 130654 w 2960688"/>
              <a:gd name="T61" fmla="*/ 229582 h 3298826"/>
              <a:gd name="T62" fmla="*/ 135892 w 2960688"/>
              <a:gd name="T63" fmla="*/ 187681 h 3298826"/>
              <a:gd name="T64" fmla="*/ 121279 w 2960688"/>
              <a:gd name="T65" fmla="*/ 154842 h 3298826"/>
              <a:gd name="T66" fmla="*/ 76756 w 2960688"/>
              <a:gd name="T67" fmla="*/ 136716 h 3298826"/>
              <a:gd name="T68" fmla="*/ 106963 w 2960688"/>
              <a:gd name="T69" fmla="*/ 151920 h 3298826"/>
              <a:gd name="T70" fmla="*/ 125684 w 2960688"/>
              <a:gd name="T71" fmla="*/ 181730 h 3298826"/>
              <a:gd name="T72" fmla="*/ 126398 w 2960688"/>
              <a:gd name="T73" fmla="*/ 215370 h 3298826"/>
              <a:gd name="T74" fmla="*/ 114642 w 2960688"/>
              <a:gd name="T75" fmla="*/ 239613 h 3298826"/>
              <a:gd name="T76" fmla="*/ 138094 w 2960688"/>
              <a:gd name="T77" fmla="*/ 300548 h 3298826"/>
              <a:gd name="T78" fmla="*/ 132142 w 2960688"/>
              <a:gd name="T79" fmla="*/ 309856 h 3298826"/>
              <a:gd name="T80" fmla="*/ 121279 w 2960688"/>
              <a:gd name="T81" fmla="*/ 309018 h 3298826"/>
              <a:gd name="T82" fmla="*/ 73154 w 2960688"/>
              <a:gd name="T83" fmla="*/ 263765 h 3298826"/>
              <a:gd name="T84" fmla="*/ 45535 w 2960688"/>
              <a:gd name="T85" fmla="*/ 261670 h 3298826"/>
              <a:gd name="T86" fmla="*/ 16815 w 2960688"/>
              <a:gd name="T87" fmla="*/ 243473 h 3298826"/>
              <a:gd name="T88" fmla="*/ 1101 w 2960688"/>
              <a:gd name="T89" fmla="*/ 211988 h 3298826"/>
              <a:gd name="T90" fmla="*/ 3720 w 2960688"/>
              <a:gd name="T91" fmla="*/ 178318 h 3298826"/>
              <a:gd name="T92" fmla="*/ 23274 w 2960688"/>
              <a:gd name="T93" fmla="*/ 150214 h 3298826"/>
              <a:gd name="T94" fmla="*/ 55268 w 2960688"/>
              <a:gd name="T95" fmla="*/ 136058 h 3298826"/>
              <a:gd name="T96" fmla="*/ 188372 w 2960688"/>
              <a:gd name="T97" fmla="*/ 4192 h 3298826"/>
              <a:gd name="T98" fmla="*/ 207281 w 2960688"/>
              <a:gd name="T99" fmla="*/ 21469 h 3298826"/>
              <a:gd name="T100" fmla="*/ 216394 w 2960688"/>
              <a:gd name="T101" fmla="*/ 48208 h 3298826"/>
              <a:gd name="T102" fmla="*/ 223629 w 2960688"/>
              <a:gd name="T103" fmla="*/ 64287 h 3298826"/>
              <a:gd name="T104" fmla="*/ 218091 w 2960688"/>
              <a:gd name="T105" fmla="*/ 80516 h 3298826"/>
              <a:gd name="T106" fmla="*/ 200819 w 2960688"/>
              <a:gd name="T107" fmla="*/ 112974 h 3298826"/>
              <a:gd name="T108" fmla="*/ 181851 w 2960688"/>
              <a:gd name="T109" fmla="*/ 128245 h 3298826"/>
              <a:gd name="T110" fmla="*/ 159220 w 2960688"/>
              <a:gd name="T111" fmla="*/ 128934 h 3298826"/>
              <a:gd name="T112" fmla="*/ 141085 w 2960688"/>
              <a:gd name="T113" fmla="*/ 116478 h 3298826"/>
              <a:gd name="T114" fmla="*/ 121729 w 2960688"/>
              <a:gd name="T115" fmla="*/ 82313 h 3298826"/>
              <a:gd name="T116" fmla="*/ 114285 w 2960688"/>
              <a:gd name="T117" fmla="*/ 66024 h 3298826"/>
              <a:gd name="T118" fmla="*/ 122474 w 2960688"/>
              <a:gd name="T119" fmla="*/ 50574 h 3298826"/>
              <a:gd name="T120" fmla="*/ 130752 w 2960688"/>
              <a:gd name="T121" fmla="*/ 23385 h 3298826"/>
              <a:gd name="T122" fmla="*/ 148798 w 2960688"/>
              <a:gd name="T123" fmla="*/ 5180 h 32988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60688"/>
              <a:gd name="T187" fmla="*/ 0 h 3298826"/>
              <a:gd name="T188" fmla="*/ 2960688 w 2960688"/>
              <a:gd name="T189" fmla="*/ 3298826 h 32988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4" name="图标"/>
          <p:cNvSpPr>
            <a:spLocks noChangeAspect="1"/>
          </p:cNvSpPr>
          <p:nvPr/>
        </p:nvSpPr>
        <p:spPr bwMode="auto">
          <a:xfrm>
            <a:off x="5675562" y="2667703"/>
            <a:ext cx="288155" cy="284099"/>
          </a:xfrm>
          <a:custGeom>
            <a:avLst/>
            <a:gdLst>
              <a:gd name="T0" fmla="*/ 102 w 150"/>
              <a:gd name="T1" fmla="*/ 17 h 147"/>
              <a:gd name="T2" fmla="*/ 103 w 150"/>
              <a:gd name="T3" fmla="*/ 32 h 147"/>
              <a:gd name="T4" fmla="*/ 102 w 150"/>
              <a:gd name="T5" fmla="*/ 46 h 147"/>
              <a:gd name="T6" fmla="*/ 104 w 150"/>
              <a:gd name="T7" fmla="*/ 50 h 147"/>
              <a:gd name="T8" fmla="*/ 104 w 150"/>
              <a:gd name="T9" fmla="*/ 62 h 147"/>
              <a:gd name="T10" fmla="*/ 102 w 150"/>
              <a:gd name="T11" fmla="*/ 68 h 147"/>
              <a:gd name="T12" fmla="*/ 97 w 150"/>
              <a:gd name="T13" fmla="*/ 72 h 147"/>
              <a:gd name="T14" fmla="*/ 96 w 150"/>
              <a:gd name="T15" fmla="*/ 82 h 147"/>
              <a:gd name="T16" fmla="*/ 92 w 150"/>
              <a:gd name="T17" fmla="*/ 90 h 147"/>
              <a:gd name="T18" fmla="*/ 96 w 150"/>
              <a:gd name="T19" fmla="*/ 90 h 147"/>
              <a:gd name="T20" fmla="*/ 102 w 150"/>
              <a:gd name="T21" fmla="*/ 101 h 147"/>
              <a:gd name="T22" fmla="*/ 109 w 150"/>
              <a:gd name="T23" fmla="*/ 103 h 147"/>
              <a:gd name="T24" fmla="*/ 132 w 150"/>
              <a:gd name="T25" fmla="*/ 113 h 147"/>
              <a:gd name="T26" fmla="*/ 150 w 150"/>
              <a:gd name="T27" fmla="*/ 124 h 147"/>
              <a:gd name="T28" fmla="*/ 150 w 150"/>
              <a:gd name="T29" fmla="*/ 147 h 147"/>
              <a:gd name="T30" fmla="*/ 0 w 150"/>
              <a:gd name="T31" fmla="*/ 147 h 147"/>
              <a:gd name="T32" fmla="*/ 0 w 150"/>
              <a:gd name="T33" fmla="*/ 124 h 147"/>
              <a:gd name="T34" fmla="*/ 18 w 150"/>
              <a:gd name="T35" fmla="*/ 113 h 147"/>
              <a:gd name="T36" fmla="*/ 41 w 150"/>
              <a:gd name="T37" fmla="*/ 103 h 147"/>
              <a:gd name="T38" fmla="*/ 48 w 150"/>
              <a:gd name="T39" fmla="*/ 101 h 147"/>
              <a:gd name="T40" fmla="*/ 54 w 150"/>
              <a:gd name="T41" fmla="*/ 90 h 147"/>
              <a:gd name="T42" fmla="*/ 57 w 150"/>
              <a:gd name="T43" fmla="*/ 90 h 147"/>
              <a:gd name="T44" fmla="*/ 53 w 150"/>
              <a:gd name="T45" fmla="*/ 83 h 147"/>
              <a:gd name="T46" fmla="*/ 52 w 150"/>
              <a:gd name="T47" fmla="*/ 70 h 147"/>
              <a:gd name="T48" fmla="*/ 49 w 150"/>
              <a:gd name="T49" fmla="*/ 70 h 147"/>
              <a:gd name="T50" fmla="*/ 44 w 150"/>
              <a:gd name="T51" fmla="*/ 53 h 147"/>
              <a:gd name="T52" fmla="*/ 46 w 150"/>
              <a:gd name="T53" fmla="*/ 46 h 147"/>
              <a:gd name="T54" fmla="*/ 58 w 150"/>
              <a:gd name="T55" fmla="*/ 7 h 147"/>
              <a:gd name="T56" fmla="*/ 90 w 150"/>
              <a:gd name="T57" fmla="*/ 7 h 147"/>
              <a:gd name="T58" fmla="*/ 93 w 150"/>
              <a:gd name="T59" fmla="*/ 10 h 147"/>
              <a:gd name="T60" fmla="*/ 98 w 150"/>
              <a:gd name="T61" fmla="*/ 10 h 147"/>
              <a:gd name="T62" fmla="*/ 102 w 150"/>
              <a:gd name="T63" fmla="*/ 1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0" h="147">
                <a:moveTo>
                  <a:pt x="102" y="17"/>
                </a:moveTo>
                <a:cubicBezTo>
                  <a:pt x="103" y="22"/>
                  <a:pt x="103" y="26"/>
                  <a:pt x="103" y="32"/>
                </a:cubicBezTo>
                <a:cubicBezTo>
                  <a:pt x="103" y="34"/>
                  <a:pt x="102" y="43"/>
                  <a:pt x="102" y="46"/>
                </a:cubicBezTo>
                <a:cubicBezTo>
                  <a:pt x="102" y="48"/>
                  <a:pt x="103" y="48"/>
                  <a:pt x="104" y="50"/>
                </a:cubicBezTo>
                <a:cubicBezTo>
                  <a:pt x="105" y="54"/>
                  <a:pt x="105" y="59"/>
                  <a:pt x="104" y="62"/>
                </a:cubicBezTo>
                <a:cubicBezTo>
                  <a:pt x="104" y="64"/>
                  <a:pt x="103" y="66"/>
                  <a:pt x="102" y="68"/>
                </a:cubicBezTo>
                <a:cubicBezTo>
                  <a:pt x="101" y="70"/>
                  <a:pt x="98" y="70"/>
                  <a:pt x="97" y="72"/>
                </a:cubicBezTo>
                <a:cubicBezTo>
                  <a:pt x="96" y="75"/>
                  <a:pt x="97" y="78"/>
                  <a:pt x="96" y="82"/>
                </a:cubicBezTo>
                <a:cubicBezTo>
                  <a:pt x="95" y="85"/>
                  <a:pt x="92" y="85"/>
                  <a:pt x="92" y="90"/>
                </a:cubicBezTo>
                <a:cubicBezTo>
                  <a:pt x="93" y="90"/>
                  <a:pt x="94" y="90"/>
                  <a:pt x="96" y="90"/>
                </a:cubicBezTo>
                <a:cubicBezTo>
                  <a:pt x="97" y="93"/>
                  <a:pt x="100" y="99"/>
                  <a:pt x="102" y="101"/>
                </a:cubicBezTo>
                <a:cubicBezTo>
                  <a:pt x="104" y="102"/>
                  <a:pt x="107" y="102"/>
                  <a:pt x="109" y="103"/>
                </a:cubicBezTo>
                <a:cubicBezTo>
                  <a:pt x="116" y="106"/>
                  <a:pt x="125" y="110"/>
                  <a:pt x="132" y="113"/>
                </a:cubicBezTo>
                <a:cubicBezTo>
                  <a:pt x="139" y="116"/>
                  <a:pt x="148" y="117"/>
                  <a:pt x="150" y="124"/>
                </a:cubicBezTo>
                <a:cubicBezTo>
                  <a:pt x="150" y="129"/>
                  <a:pt x="150" y="141"/>
                  <a:pt x="150" y="147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1"/>
                  <a:pt x="0" y="129"/>
                  <a:pt x="0" y="124"/>
                </a:cubicBezTo>
                <a:cubicBezTo>
                  <a:pt x="3" y="117"/>
                  <a:pt x="11" y="116"/>
                  <a:pt x="18" y="113"/>
                </a:cubicBezTo>
                <a:cubicBezTo>
                  <a:pt x="25" y="110"/>
                  <a:pt x="34" y="106"/>
                  <a:pt x="41" y="103"/>
                </a:cubicBezTo>
                <a:cubicBezTo>
                  <a:pt x="44" y="102"/>
                  <a:pt x="46" y="102"/>
                  <a:pt x="48" y="101"/>
                </a:cubicBezTo>
                <a:cubicBezTo>
                  <a:pt x="50" y="99"/>
                  <a:pt x="53" y="93"/>
                  <a:pt x="54" y="90"/>
                </a:cubicBezTo>
                <a:cubicBezTo>
                  <a:pt x="57" y="90"/>
                  <a:pt x="57" y="90"/>
                  <a:pt x="57" y="90"/>
                </a:cubicBezTo>
                <a:cubicBezTo>
                  <a:pt x="57" y="86"/>
                  <a:pt x="54" y="85"/>
                  <a:pt x="53" y="83"/>
                </a:cubicBezTo>
                <a:cubicBezTo>
                  <a:pt x="53" y="79"/>
                  <a:pt x="53" y="74"/>
                  <a:pt x="52" y="70"/>
                </a:cubicBezTo>
                <a:cubicBezTo>
                  <a:pt x="52" y="71"/>
                  <a:pt x="49" y="70"/>
                  <a:pt x="49" y="70"/>
                </a:cubicBezTo>
                <a:cubicBezTo>
                  <a:pt x="45" y="67"/>
                  <a:pt x="45" y="57"/>
                  <a:pt x="44" y="53"/>
                </a:cubicBezTo>
                <a:cubicBezTo>
                  <a:pt x="44" y="51"/>
                  <a:pt x="47" y="49"/>
                  <a:pt x="46" y="46"/>
                </a:cubicBezTo>
                <a:cubicBezTo>
                  <a:pt x="42" y="25"/>
                  <a:pt x="48" y="11"/>
                  <a:pt x="58" y="7"/>
                </a:cubicBezTo>
                <a:cubicBezTo>
                  <a:pt x="65" y="5"/>
                  <a:pt x="78" y="0"/>
                  <a:pt x="90" y="7"/>
                </a:cubicBezTo>
                <a:cubicBezTo>
                  <a:pt x="93" y="10"/>
                  <a:pt x="93" y="10"/>
                  <a:pt x="93" y="10"/>
                </a:cubicBezTo>
                <a:cubicBezTo>
                  <a:pt x="98" y="10"/>
                  <a:pt x="98" y="10"/>
                  <a:pt x="98" y="10"/>
                </a:cubicBezTo>
                <a:cubicBezTo>
                  <a:pt x="100" y="12"/>
                  <a:pt x="102" y="17"/>
                  <a:pt x="102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3765">
              <a:defRPr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5" name="图标"/>
          <p:cNvSpPr>
            <a:spLocks noChangeAspect="1" noEditPoints="1"/>
          </p:cNvSpPr>
          <p:nvPr/>
        </p:nvSpPr>
        <p:spPr bwMode="auto">
          <a:xfrm>
            <a:off x="6241821" y="2667703"/>
            <a:ext cx="349331" cy="320575"/>
          </a:xfrm>
          <a:custGeom>
            <a:avLst/>
            <a:gdLst>
              <a:gd name="T0" fmla="*/ 324083 w 1009"/>
              <a:gd name="T1" fmla="*/ 375259 h 927"/>
              <a:gd name="T2" fmla="*/ 318922 w 1009"/>
              <a:gd name="T3" fmla="*/ 379383 h 927"/>
              <a:gd name="T4" fmla="*/ 322535 w 1009"/>
              <a:gd name="T5" fmla="*/ 390208 h 927"/>
              <a:gd name="T6" fmla="*/ 331824 w 1009"/>
              <a:gd name="T7" fmla="*/ 391754 h 927"/>
              <a:gd name="T8" fmla="*/ 338532 w 1009"/>
              <a:gd name="T9" fmla="*/ 383507 h 927"/>
              <a:gd name="T10" fmla="*/ 334920 w 1009"/>
              <a:gd name="T11" fmla="*/ 376290 h 927"/>
              <a:gd name="T12" fmla="*/ 139851 w 1009"/>
              <a:gd name="T13" fmla="*/ 368558 h 927"/>
              <a:gd name="T14" fmla="*/ 160493 w 1009"/>
              <a:gd name="T15" fmla="*/ 282991 h 927"/>
              <a:gd name="T16" fmla="*/ 60378 w 1009"/>
              <a:gd name="T17" fmla="*/ 282991 h 927"/>
              <a:gd name="T18" fmla="*/ 81021 w 1009"/>
              <a:gd name="T19" fmla="*/ 368558 h 927"/>
              <a:gd name="T20" fmla="*/ 0 w 1009"/>
              <a:gd name="T21" fmla="*/ 454641 h 927"/>
              <a:gd name="T22" fmla="*/ 110436 w 1009"/>
              <a:gd name="T23" fmla="*/ 475775 h 927"/>
              <a:gd name="T24" fmla="*/ 220872 w 1009"/>
              <a:gd name="T25" fmla="*/ 454641 h 927"/>
              <a:gd name="T26" fmla="*/ 139851 w 1009"/>
              <a:gd name="T27" fmla="*/ 368558 h 927"/>
              <a:gd name="T28" fmla="*/ 473223 w 1009"/>
              <a:gd name="T29" fmla="*/ 385569 h 927"/>
              <a:gd name="T30" fmla="*/ 445356 w 1009"/>
              <a:gd name="T31" fmla="*/ 411342 h 927"/>
              <a:gd name="T32" fmla="*/ 427810 w 1009"/>
              <a:gd name="T33" fmla="*/ 452064 h 927"/>
              <a:gd name="T34" fmla="*/ 359175 w 1009"/>
              <a:gd name="T35" fmla="*/ 443816 h 927"/>
              <a:gd name="T36" fmla="*/ 359175 w 1009"/>
              <a:gd name="T37" fmla="*/ 445363 h 927"/>
              <a:gd name="T38" fmla="*/ 520700 w 1009"/>
              <a:gd name="T39" fmla="*/ 445363 h 927"/>
              <a:gd name="T40" fmla="*/ 520700 w 1009"/>
              <a:gd name="T41" fmla="*/ 443816 h 927"/>
              <a:gd name="T42" fmla="*/ 328727 w 1009"/>
              <a:gd name="T43" fmla="*/ 259279 h 927"/>
              <a:gd name="T44" fmla="*/ 328727 w 1009"/>
              <a:gd name="T45" fmla="*/ 358764 h 927"/>
              <a:gd name="T46" fmla="*/ 378785 w 1009"/>
              <a:gd name="T47" fmla="*/ 378868 h 927"/>
              <a:gd name="T48" fmla="*/ 348854 w 1009"/>
              <a:gd name="T49" fmla="*/ 411857 h 927"/>
              <a:gd name="T50" fmla="*/ 323051 w 1009"/>
              <a:gd name="T51" fmla="*/ 395878 h 927"/>
              <a:gd name="T52" fmla="*/ 295184 w 1009"/>
              <a:gd name="T53" fmla="*/ 370105 h 927"/>
              <a:gd name="T54" fmla="*/ 247707 w 1009"/>
              <a:gd name="T55" fmla="*/ 429383 h 927"/>
              <a:gd name="T56" fmla="*/ 328727 w 1009"/>
              <a:gd name="T57" fmla="*/ 444847 h 927"/>
              <a:gd name="T58" fmla="*/ 340081 w 1009"/>
              <a:gd name="T59" fmla="*/ 443816 h 927"/>
              <a:gd name="T60" fmla="*/ 334404 w 1009"/>
              <a:gd name="T61" fmla="*/ 395878 h 927"/>
              <a:gd name="T62" fmla="*/ 254415 w 1009"/>
              <a:gd name="T63" fmla="*/ 109279 h 927"/>
              <a:gd name="T64" fmla="*/ 254415 w 1009"/>
              <a:gd name="T65" fmla="*/ 144330 h 927"/>
              <a:gd name="T66" fmla="*/ 254415 w 1009"/>
              <a:gd name="T67" fmla="*/ 109279 h 927"/>
              <a:gd name="T68" fmla="*/ 340597 w 1009"/>
              <a:gd name="T69" fmla="*/ 126805 h 927"/>
              <a:gd name="T70" fmla="*/ 305505 w 1009"/>
              <a:gd name="T71" fmla="*/ 126805 h 927"/>
              <a:gd name="T72" fmla="*/ 391686 w 1009"/>
              <a:gd name="T73" fmla="*/ 109279 h 927"/>
              <a:gd name="T74" fmla="*/ 391686 w 1009"/>
              <a:gd name="T75" fmla="*/ 144330 h 927"/>
              <a:gd name="T76" fmla="*/ 391686 w 1009"/>
              <a:gd name="T77" fmla="*/ 109279 h 927"/>
              <a:gd name="T78" fmla="*/ 187328 w 1009"/>
              <a:gd name="T79" fmla="*/ 237630 h 927"/>
              <a:gd name="T80" fmla="*/ 197649 w 1009"/>
              <a:gd name="T81" fmla="*/ 253609 h 927"/>
              <a:gd name="T82" fmla="*/ 251835 w 1009"/>
              <a:gd name="T83" fmla="*/ 228867 h 927"/>
              <a:gd name="T84" fmla="*/ 479416 w 1009"/>
              <a:gd name="T85" fmla="*/ 120619 h 927"/>
              <a:gd name="T86" fmla="*/ 164106 w 1009"/>
              <a:gd name="T87" fmla="*/ 120619 h 927"/>
              <a:gd name="T88" fmla="*/ 444324 w 1009"/>
              <a:gd name="T89" fmla="*/ 390723 h 927"/>
              <a:gd name="T90" fmla="*/ 433487 w 1009"/>
              <a:gd name="T91" fmla="*/ 391754 h 927"/>
              <a:gd name="T92" fmla="*/ 429874 w 1009"/>
              <a:gd name="T93" fmla="*/ 398971 h 927"/>
              <a:gd name="T94" fmla="*/ 436583 w 1009"/>
              <a:gd name="T95" fmla="*/ 407218 h 927"/>
              <a:gd name="T96" fmla="*/ 445872 w 1009"/>
              <a:gd name="T97" fmla="*/ 405672 h 927"/>
              <a:gd name="T98" fmla="*/ 449484 w 1009"/>
              <a:gd name="T99" fmla="*/ 394847 h 927"/>
              <a:gd name="T100" fmla="*/ 444324 w 1009"/>
              <a:gd name="T101" fmla="*/ 390723 h 927"/>
              <a:gd name="T102" fmla="*/ 440195 w 1009"/>
              <a:gd name="T103" fmla="*/ 274743 h 927"/>
              <a:gd name="T104" fmla="*/ 440195 w 1009"/>
              <a:gd name="T105" fmla="*/ 374228 h 92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09" h="927">
                <a:moveTo>
                  <a:pt x="645" y="728"/>
                </a:moveTo>
                <a:lnTo>
                  <a:pt x="628" y="728"/>
                </a:lnTo>
                <a:cubicBezTo>
                  <a:pt x="627" y="728"/>
                  <a:pt x="625" y="729"/>
                  <a:pt x="624" y="730"/>
                </a:cubicBezTo>
                <a:lnTo>
                  <a:pt x="618" y="736"/>
                </a:lnTo>
                <a:cubicBezTo>
                  <a:pt x="616" y="738"/>
                  <a:pt x="615" y="741"/>
                  <a:pt x="617" y="744"/>
                </a:cubicBezTo>
                <a:lnTo>
                  <a:pt x="625" y="757"/>
                </a:lnTo>
                <a:cubicBezTo>
                  <a:pt x="626" y="759"/>
                  <a:pt x="628" y="760"/>
                  <a:pt x="630" y="760"/>
                </a:cubicBezTo>
                <a:lnTo>
                  <a:pt x="643" y="760"/>
                </a:lnTo>
                <a:cubicBezTo>
                  <a:pt x="645" y="760"/>
                  <a:pt x="647" y="759"/>
                  <a:pt x="649" y="757"/>
                </a:cubicBezTo>
                <a:lnTo>
                  <a:pt x="656" y="744"/>
                </a:lnTo>
                <a:cubicBezTo>
                  <a:pt x="658" y="741"/>
                  <a:pt x="658" y="738"/>
                  <a:pt x="656" y="736"/>
                </a:cubicBezTo>
                <a:lnTo>
                  <a:pt x="649" y="730"/>
                </a:lnTo>
                <a:cubicBezTo>
                  <a:pt x="648" y="729"/>
                  <a:pt x="646" y="728"/>
                  <a:pt x="645" y="728"/>
                </a:cubicBezTo>
                <a:close/>
                <a:moveTo>
                  <a:pt x="271" y="715"/>
                </a:moveTo>
                <a:cubicBezTo>
                  <a:pt x="246" y="703"/>
                  <a:pt x="258" y="677"/>
                  <a:pt x="261" y="670"/>
                </a:cubicBezTo>
                <a:cubicBezTo>
                  <a:pt x="291" y="645"/>
                  <a:pt x="311" y="598"/>
                  <a:pt x="311" y="549"/>
                </a:cubicBezTo>
                <a:cubicBezTo>
                  <a:pt x="311" y="478"/>
                  <a:pt x="267" y="432"/>
                  <a:pt x="214" y="432"/>
                </a:cubicBezTo>
                <a:cubicBezTo>
                  <a:pt x="161" y="432"/>
                  <a:pt x="117" y="478"/>
                  <a:pt x="117" y="549"/>
                </a:cubicBezTo>
                <a:cubicBezTo>
                  <a:pt x="117" y="598"/>
                  <a:pt x="137" y="645"/>
                  <a:pt x="167" y="670"/>
                </a:cubicBezTo>
                <a:cubicBezTo>
                  <a:pt x="170" y="677"/>
                  <a:pt x="182" y="703"/>
                  <a:pt x="157" y="715"/>
                </a:cubicBezTo>
                <a:cubicBezTo>
                  <a:pt x="66" y="737"/>
                  <a:pt x="0" y="806"/>
                  <a:pt x="0" y="880"/>
                </a:cubicBezTo>
                <a:cubicBezTo>
                  <a:pt x="0" y="881"/>
                  <a:pt x="0" y="882"/>
                  <a:pt x="0" y="882"/>
                </a:cubicBezTo>
                <a:cubicBezTo>
                  <a:pt x="0" y="883"/>
                  <a:pt x="0" y="883"/>
                  <a:pt x="0" y="884"/>
                </a:cubicBezTo>
                <a:cubicBezTo>
                  <a:pt x="0" y="927"/>
                  <a:pt x="45" y="923"/>
                  <a:pt x="214" y="923"/>
                </a:cubicBezTo>
                <a:cubicBezTo>
                  <a:pt x="394" y="923"/>
                  <a:pt x="429" y="927"/>
                  <a:pt x="429" y="884"/>
                </a:cubicBezTo>
                <a:cubicBezTo>
                  <a:pt x="429" y="883"/>
                  <a:pt x="428" y="883"/>
                  <a:pt x="428" y="882"/>
                </a:cubicBezTo>
                <a:cubicBezTo>
                  <a:pt x="428" y="882"/>
                  <a:pt x="429" y="881"/>
                  <a:pt x="429" y="880"/>
                </a:cubicBezTo>
                <a:cubicBezTo>
                  <a:pt x="429" y="806"/>
                  <a:pt x="362" y="737"/>
                  <a:pt x="271" y="715"/>
                </a:cubicBezTo>
                <a:close/>
                <a:moveTo>
                  <a:pt x="1009" y="861"/>
                </a:moveTo>
                <a:cubicBezTo>
                  <a:pt x="1009" y="814"/>
                  <a:pt x="971" y="769"/>
                  <a:pt x="917" y="748"/>
                </a:cubicBezTo>
                <a:lnTo>
                  <a:pt x="876" y="877"/>
                </a:lnTo>
                <a:lnTo>
                  <a:pt x="863" y="798"/>
                </a:lnTo>
                <a:lnTo>
                  <a:pt x="842" y="798"/>
                </a:lnTo>
                <a:lnTo>
                  <a:pt x="829" y="877"/>
                </a:lnTo>
                <a:lnTo>
                  <a:pt x="788" y="748"/>
                </a:lnTo>
                <a:cubicBezTo>
                  <a:pt x="734" y="769"/>
                  <a:pt x="696" y="814"/>
                  <a:pt x="696" y="861"/>
                </a:cubicBezTo>
                <a:cubicBezTo>
                  <a:pt x="696" y="862"/>
                  <a:pt x="696" y="863"/>
                  <a:pt x="696" y="863"/>
                </a:cubicBezTo>
                <a:cubicBezTo>
                  <a:pt x="696" y="863"/>
                  <a:pt x="696" y="864"/>
                  <a:pt x="696" y="864"/>
                </a:cubicBezTo>
                <a:cubicBezTo>
                  <a:pt x="696" y="895"/>
                  <a:pt x="729" y="893"/>
                  <a:pt x="853" y="893"/>
                </a:cubicBezTo>
                <a:cubicBezTo>
                  <a:pt x="984" y="893"/>
                  <a:pt x="1009" y="895"/>
                  <a:pt x="1009" y="864"/>
                </a:cubicBezTo>
                <a:cubicBezTo>
                  <a:pt x="1009" y="864"/>
                  <a:pt x="1009" y="863"/>
                  <a:pt x="1009" y="863"/>
                </a:cubicBezTo>
                <a:cubicBezTo>
                  <a:pt x="1009" y="863"/>
                  <a:pt x="1009" y="862"/>
                  <a:pt x="1009" y="861"/>
                </a:cubicBezTo>
                <a:close/>
                <a:moveTo>
                  <a:pt x="706" y="593"/>
                </a:moveTo>
                <a:cubicBezTo>
                  <a:pt x="706" y="544"/>
                  <a:pt x="675" y="503"/>
                  <a:pt x="637" y="503"/>
                </a:cubicBezTo>
                <a:cubicBezTo>
                  <a:pt x="598" y="503"/>
                  <a:pt x="567" y="544"/>
                  <a:pt x="567" y="593"/>
                </a:cubicBezTo>
                <a:cubicBezTo>
                  <a:pt x="567" y="643"/>
                  <a:pt x="598" y="696"/>
                  <a:pt x="637" y="696"/>
                </a:cubicBezTo>
                <a:cubicBezTo>
                  <a:pt x="675" y="696"/>
                  <a:pt x="706" y="643"/>
                  <a:pt x="706" y="593"/>
                </a:cubicBezTo>
                <a:close/>
                <a:moveTo>
                  <a:pt x="734" y="735"/>
                </a:moveTo>
                <a:cubicBezTo>
                  <a:pt x="724" y="728"/>
                  <a:pt x="713" y="722"/>
                  <a:pt x="701" y="718"/>
                </a:cubicBezTo>
                <a:lnTo>
                  <a:pt x="676" y="799"/>
                </a:lnTo>
                <a:cubicBezTo>
                  <a:pt x="689" y="774"/>
                  <a:pt x="709" y="752"/>
                  <a:pt x="734" y="735"/>
                </a:cubicBezTo>
                <a:close/>
                <a:moveTo>
                  <a:pt x="626" y="768"/>
                </a:moveTo>
                <a:lnTo>
                  <a:pt x="613" y="847"/>
                </a:lnTo>
                <a:lnTo>
                  <a:pt x="572" y="718"/>
                </a:lnTo>
                <a:cubicBezTo>
                  <a:pt x="518" y="739"/>
                  <a:pt x="480" y="784"/>
                  <a:pt x="480" y="832"/>
                </a:cubicBezTo>
                <a:cubicBezTo>
                  <a:pt x="480" y="832"/>
                  <a:pt x="480" y="833"/>
                  <a:pt x="480" y="833"/>
                </a:cubicBezTo>
                <a:cubicBezTo>
                  <a:pt x="480" y="833"/>
                  <a:pt x="480" y="834"/>
                  <a:pt x="480" y="834"/>
                </a:cubicBezTo>
                <a:cubicBezTo>
                  <a:pt x="480" y="866"/>
                  <a:pt x="513" y="863"/>
                  <a:pt x="637" y="863"/>
                </a:cubicBezTo>
                <a:cubicBezTo>
                  <a:pt x="645" y="863"/>
                  <a:pt x="652" y="863"/>
                  <a:pt x="659" y="863"/>
                </a:cubicBezTo>
                <a:lnTo>
                  <a:pt x="659" y="861"/>
                </a:lnTo>
                <a:cubicBezTo>
                  <a:pt x="659" y="857"/>
                  <a:pt x="660" y="852"/>
                  <a:pt x="660" y="847"/>
                </a:cubicBezTo>
                <a:lnTo>
                  <a:pt x="648" y="768"/>
                </a:lnTo>
                <a:lnTo>
                  <a:pt x="626" y="768"/>
                </a:lnTo>
                <a:close/>
                <a:moveTo>
                  <a:pt x="493" y="212"/>
                </a:moveTo>
                <a:cubicBezTo>
                  <a:pt x="511" y="212"/>
                  <a:pt x="527" y="227"/>
                  <a:pt x="527" y="246"/>
                </a:cubicBezTo>
                <a:cubicBezTo>
                  <a:pt x="527" y="265"/>
                  <a:pt x="511" y="280"/>
                  <a:pt x="493" y="280"/>
                </a:cubicBezTo>
                <a:cubicBezTo>
                  <a:pt x="474" y="280"/>
                  <a:pt x="459" y="265"/>
                  <a:pt x="459" y="246"/>
                </a:cubicBezTo>
                <a:cubicBezTo>
                  <a:pt x="459" y="227"/>
                  <a:pt x="474" y="212"/>
                  <a:pt x="493" y="212"/>
                </a:cubicBezTo>
                <a:close/>
                <a:moveTo>
                  <a:pt x="626" y="212"/>
                </a:moveTo>
                <a:cubicBezTo>
                  <a:pt x="644" y="212"/>
                  <a:pt x="660" y="227"/>
                  <a:pt x="660" y="246"/>
                </a:cubicBezTo>
                <a:cubicBezTo>
                  <a:pt x="660" y="265"/>
                  <a:pt x="644" y="280"/>
                  <a:pt x="626" y="280"/>
                </a:cubicBezTo>
                <a:cubicBezTo>
                  <a:pt x="607" y="280"/>
                  <a:pt x="592" y="265"/>
                  <a:pt x="592" y="246"/>
                </a:cubicBezTo>
                <a:cubicBezTo>
                  <a:pt x="592" y="227"/>
                  <a:pt x="607" y="212"/>
                  <a:pt x="626" y="212"/>
                </a:cubicBezTo>
                <a:close/>
                <a:moveTo>
                  <a:pt x="759" y="212"/>
                </a:moveTo>
                <a:cubicBezTo>
                  <a:pt x="777" y="212"/>
                  <a:pt x="793" y="227"/>
                  <a:pt x="793" y="246"/>
                </a:cubicBezTo>
                <a:cubicBezTo>
                  <a:pt x="793" y="265"/>
                  <a:pt x="777" y="280"/>
                  <a:pt x="759" y="280"/>
                </a:cubicBezTo>
                <a:cubicBezTo>
                  <a:pt x="740" y="280"/>
                  <a:pt x="725" y="265"/>
                  <a:pt x="725" y="246"/>
                </a:cubicBezTo>
                <a:cubicBezTo>
                  <a:pt x="725" y="227"/>
                  <a:pt x="740" y="212"/>
                  <a:pt x="759" y="212"/>
                </a:cubicBezTo>
                <a:close/>
                <a:moveTo>
                  <a:pt x="394" y="389"/>
                </a:moveTo>
                <a:lnTo>
                  <a:pt x="363" y="461"/>
                </a:lnTo>
                <a:cubicBezTo>
                  <a:pt x="359" y="469"/>
                  <a:pt x="361" y="479"/>
                  <a:pt x="368" y="486"/>
                </a:cubicBezTo>
                <a:cubicBezTo>
                  <a:pt x="372" y="490"/>
                  <a:pt x="377" y="492"/>
                  <a:pt x="383" y="492"/>
                </a:cubicBezTo>
                <a:cubicBezTo>
                  <a:pt x="386" y="492"/>
                  <a:pt x="390" y="491"/>
                  <a:pt x="393" y="490"/>
                </a:cubicBezTo>
                <a:lnTo>
                  <a:pt x="488" y="444"/>
                </a:lnTo>
                <a:cubicBezTo>
                  <a:pt x="530" y="460"/>
                  <a:pt x="576" y="468"/>
                  <a:pt x="623" y="468"/>
                </a:cubicBezTo>
                <a:cubicBezTo>
                  <a:pt x="792" y="468"/>
                  <a:pt x="929" y="363"/>
                  <a:pt x="929" y="234"/>
                </a:cubicBezTo>
                <a:cubicBezTo>
                  <a:pt x="929" y="105"/>
                  <a:pt x="792" y="0"/>
                  <a:pt x="623" y="0"/>
                </a:cubicBezTo>
                <a:cubicBezTo>
                  <a:pt x="455" y="0"/>
                  <a:pt x="318" y="105"/>
                  <a:pt x="318" y="234"/>
                </a:cubicBezTo>
                <a:cubicBezTo>
                  <a:pt x="318" y="291"/>
                  <a:pt x="345" y="346"/>
                  <a:pt x="394" y="389"/>
                </a:cubicBezTo>
                <a:close/>
                <a:moveTo>
                  <a:pt x="861" y="758"/>
                </a:moveTo>
                <a:lnTo>
                  <a:pt x="844" y="758"/>
                </a:lnTo>
                <a:cubicBezTo>
                  <a:pt x="843" y="758"/>
                  <a:pt x="841" y="759"/>
                  <a:pt x="840" y="760"/>
                </a:cubicBezTo>
                <a:lnTo>
                  <a:pt x="834" y="766"/>
                </a:lnTo>
                <a:cubicBezTo>
                  <a:pt x="832" y="768"/>
                  <a:pt x="831" y="771"/>
                  <a:pt x="833" y="774"/>
                </a:cubicBezTo>
                <a:lnTo>
                  <a:pt x="841" y="787"/>
                </a:lnTo>
                <a:cubicBezTo>
                  <a:pt x="842" y="789"/>
                  <a:pt x="844" y="790"/>
                  <a:pt x="846" y="790"/>
                </a:cubicBezTo>
                <a:lnTo>
                  <a:pt x="859" y="790"/>
                </a:lnTo>
                <a:cubicBezTo>
                  <a:pt x="861" y="790"/>
                  <a:pt x="863" y="789"/>
                  <a:pt x="864" y="787"/>
                </a:cubicBezTo>
                <a:lnTo>
                  <a:pt x="872" y="774"/>
                </a:lnTo>
                <a:cubicBezTo>
                  <a:pt x="874" y="771"/>
                  <a:pt x="873" y="768"/>
                  <a:pt x="871" y="766"/>
                </a:cubicBezTo>
                <a:lnTo>
                  <a:pt x="865" y="760"/>
                </a:lnTo>
                <a:cubicBezTo>
                  <a:pt x="864" y="759"/>
                  <a:pt x="862" y="758"/>
                  <a:pt x="861" y="758"/>
                </a:cubicBezTo>
                <a:close/>
                <a:moveTo>
                  <a:pt x="922" y="623"/>
                </a:moveTo>
                <a:cubicBezTo>
                  <a:pt x="922" y="574"/>
                  <a:pt x="891" y="533"/>
                  <a:pt x="853" y="533"/>
                </a:cubicBezTo>
                <a:cubicBezTo>
                  <a:pt x="814" y="533"/>
                  <a:pt x="783" y="574"/>
                  <a:pt x="783" y="623"/>
                </a:cubicBezTo>
                <a:cubicBezTo>
                  <a:pt x="783" y="673"/>
                  <a:pt x="814" y="726"/>
                  <a:pt x="853" y="726"/>
                </a:cubicBezTo>
                <a:cubicBezTo>
                  <a:pt x="891" y="726"/>
                  <a:pt x="922" y="673"/>
                  <a:pt x="922" y="6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6" name="图标"/>
          <p:cNvSpPr>
            <a:spLocks noChangeAspect="1" noEditPoints="1"/>
          </p:cNvSpPr>
          <p:nvPr/>
        </p:nvSpPr>
        <p:spPr bwMode="auto">
          <a:xfrm>
            <a:off x="6818658" y="2667703"/>
            <a:ext cx="349331" cy="309617"/>
          </a:xfrm>
          <a:custGeom>
            <a:avLst/>
            <a:gdLst>
              <a:gd name="T0" fmla="*/ 631432 w 1470"/>
              <a:gd name="T1" fmla="*/ 298330 h 1478"/>
              <a:gd name="T2" fmla="*/ 653869 w 1470"/>
              <a:gd name="T3" fmla="*/ 285976 h 1478"/>
              <a:gd name="T4" fmla="*/ 652953 w 1470"/>
              <a:gd name="T5" fmla="*/ 252574 h 1478"/>
              <a:gd name="T6" fmla="*/ 622274 w 1470"/>
              <a:gd name="T7" fmla="*/ 254861 h 1478"/>
              <a:gd name="T8" fmla="*/ 608079 w 1470"/>
              <a:gd name="T9" fmla="*/ 236101 h 1478"/>
              <a:gd name="T10" fmla="*/ 578774 w 1470"/>
              <a:gd name="T11" fmla="*/ 252574 h 1478"/>
              <a:gd name="T12" fmla="*/ 564580 w 1470"/>
              <a:gd name="T13" fmla="*/ 267216 h 1478"/>
              <a:gd name="T14" fmla="*/ 549011 w 1470"/>
              <a:gd name="T15" fmla="*/ 296499 h 1478"/>
              <a:gd name="T16" fmla="*/ 567785 w 1470"/>
              <a:gd name="T17" fmla="*/ 310226 h 1478"/>
              <a:gd name="T18" fmla="*/ 569159 w 1470"/>
              <a:gd name="T19" fmla="*/ 344086 h 1478"/>
              <a:gd name="T20" fmla="*/ 599380 w 1470"/>
              <a:gd name="T21" fmla="*/ 341340 h 1478"/>
              <a:gd name="T22" fmla="*/ 613574 w 1470"/>
              <a:gd name="T23" fmla="*/ 360100 h 1478"/>
              <a:gd name="T24" fmla="*/ 642879 w 1470"/>
              <a:gd name="T25" fmla="*/ 343628 h 1478"/>
              <a:gd name="T26" fmla="*/ 657074 w 1470"/>
              <a:gd name="T27" fmla="*/ 329444 h 1478"/>
              <a:gd name="T28" fmla="*/ 673100 w 1470"/>
              <a:gd name="T29" fmla="*/ 299702 h 1478"/>
              <a:gd name="T30" fmla="*/ 434997 w 1470"/>
              <a:gd name="T31" fmla="*/ 334935 h 1478"/>
              <a:gd name="T32" fmla="*/ 424923 w 1470"/>
              <a:gd name="T33" fmla="*/ 283230 h 1478"/>
              <a:gd name="T34" fmla="*/ 483991 w 1470"/>
              <a:gd name="T35" fmla="*/ 317090 h 1478"/>
              <a:gd name="T36" fmla="*/ 500933 w 1470"/>
              <a:gd name="T37" fmla="*/ 279112 h 1478"/>
              <a:gd name="T38" fmla="*/ 471628 w 1470"/>
              <a:gd name="T39" fmla="*/ 273621 h 1478"/>
              <a:gd name="T40" fmla="*/ 451023 w 1470"/>
              <a:gd name="T41" fmla="*/ 232441 h 1478"/>
              <a:gd name="T42" fmla="*/ 424923 w 1470"/>
              <a:gd name="T43" fmla="*/ 250743 h 1478"/>
              <a:gd name="T44" fmla="*/ 398365 w 1470"/>
              <a:gd name="T45" fmla="*/ 232441 h 1478"/>
              <a:gd name="T46" fmla="*/ 388292 w 1470"/>
              <a:gd name="T47" fmla="*/ 263555 h 1478"/>
              <a:gd name="T48" fmla="*/ 351203 w 1470"/>
              <a:gd name="T49" fmla="*/ 274079 h 1478"/>
              <a:gd name="T50" fmla="*/ 366313 w 1470"/>
              <a:gd name="T51" fmla="*/ 318005 h 1478"/>
              <a:gd name="T52" fmla="*/ 351660 w 1470"/>
              <a:gd name="T53" fmla="*/ 346831 h 1478"/>
              <a:gd name="T54" fmla="*/ 389207 w 1470"/>
              <a:gd name="T55" fmla="*/ 357355 h 1478"/>
              <a:gd name="T56" fmla="*/ 401571 w 1470"/>
              <a:gd name="T57" fmla="*/ 388469 h 1478"/>
              <a:gd name="T58" fmla="*/ 432707 w 1470"/>
              <a:gd name="T59" fmla="*/ 368794 h 1478"/>
              <a:gd name="T60" fmla="*/ 456060 w 1470"/>
              <a:gd name="T61" fmla="*/ 386181 h 1478"/>
              <a:gd name="T62" fmla="*/ 472086 w 1470"/>
              <a:gd name="T63" fmla="*/ 345916 h 1478"/>
              <a:gd name="T64" fmla="*/ 502764 w 1470"/>
              <a:gd name="T65" fmla="*/ 335850 h 1478"/>
              <a:gd name="T66" fmla="*/ 212919 w 1470"/>
              <a:gd name="T67" fmla="*/ 185312 h 1478"/>
              <a:gd name="T68" fmla="*/ 460181 w 1470"/>
              <a:gd name="T69" fmla="*/ 123999 h 1478"/>
              <a:gd name="T70" fmla="*/ 575569 w 1470"/>
              <a:gd name="T71" fmla="*/ 221459 h 1478"/>
              <a:gd name="T72" fmla="*/ 579232 w 1470"/>
              <a:gd name="T73" fmla="*/ 167925 h 1478"/>
              <a:gd name="T74" fmla="*/ 625479 w 1470"/>
              <a:gd name="T75" fmla="*/ 123999 h 1478"/>
              <a:gd name="T76" fmla="*/ 578317 w 1470"/>
              <a:gd name="T77" fmla="*/ 78700 h 1478"/>
              <a:gd name="T78" fmla="*/ 574196 w 1470"/>
              <a:gd name="T79" fmla="*/ 25623 h 1478"/>
              <a:gd name="T80" fmla="*/ 519249 w 1470"/>
              <a:gd name="T81" fmla="*/ 7779 h 1478"/>
              <a:gd name="T82" fmla="*/ 480786 w 1470"/>
              <a:gd name="T83" fmla="*/ 7779 h 1478"/>
              <a:gd name="T84" fmla="*/ 426755 w 1470"/>
              <a:gd name="T85" fmla="*/ 26996 h 1478"/>
              <a:gd name="T86" fmla="*/ 423091 w 1470"/>
              <a:gd name="T87" fmla="*/ 80531 h 1478"/>
              <a:gd name="T88" fmla="*/ 376844 w 1470"/>
              <a:gd name="T89" fmla="*/ 123999 h 1478"/>
              <a:gd name="T90" fmla="*/ 423549 w 1470"/>
              <a:gd name="T91" fmla="*/ 169298 h 1478"/>
              <a:gd name="T92" fmla="*/ 428128 w 1470"/>
              <a:gd name="T93" fmla="*/ 222832 h 1478"/>
              <a:gd name="T94" fmla="*/ 482617 w 1470"/>
              <a:gd name="T95" fmla="*/ 240677 h 1478"/>
              <a:gd name="T96" fmla="*/ 521538 w 1470"/>
              <a:gd name="T97" fmla="*/ 240677 h 1478"/>
              <a:gd name="T98" fmla="*/ 575569 w 1470"/>
              <a:gd name="T99" fmla="*/ 221459 h 1478"/>
              <a:gd name="T100" fmla="*/ 197809 w 1470"/>
              <a:gd name="T101" fmla="*/ 543582 h 1478"/>
              <a:gd name="T102" fmla="*/ 0 w 1470"/>
              <a:gd name="T103" fmla="*/ 632349 h 1478"/>
              <a:gd name="T104" fmla="*/ 425381 w 1470"/>
              <a:gd name="T105" fmla="*/ 632349 h 1478"/>
              <a:gd name="T106" fmla="*/ 201472 w 1470"/>
              <a:gd name="T107" fmla="*/ 489590 h 1478"/>
              <a:gd name="T108" fmla="*/ 196435 w 1470"/>
              <a:gd name="T109" fmla="*/ 528940 h 1478"/>
              <a:gd name="T110" fmla="*/ 239477 w 1470"/>
              <a:gd name="T111" fmla="*/ 511096 h 147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70" h="1478">
                <a:moveTo>
                  <a:pt x="1334" y="696"/>
                </a:moveTo>
                <a:cubicBezTo>
                  <a:pt x="1310" y="696"/>
                  <a:pt x="1290" y="676"/>
                  <a:pt x="1290" y="652"/>
                </a:cubicBezTo>
                <a:cubicBezTo>
                  <a:pt x="1290" y="627"/>
                  <a:pt x="1310" y="607"/>
                  <a:pt x="1334" y="607"/>
                </a:cubicBezTo>
                <a:cubicBezTo>
                  <a:pt x="1359" y="607"/>
                  <a:pt x="1379" y="627"/>
                  <a:pt x="1379" y="652"/>
                </a:cubicBezTo>
                <a:cubicBezTo>
                  <a:pt x="1379" y="676"/>
                  <a:pt x="1359" y="696"/>
                  <a:pt x="1334" y="696"/>
                </a:cubicBezTo>
                <a:close/>
                <a:moveTo>
                  <a:pt x="1469" y="646"/>
                </a:moveTo>
                <a:cubicBezTo>
                  <a:pt x="1469" y="637"/>
                  <a:pt x="1462" y="630"/>
                  <a:pt x="1454" y="629"/>
                </a:cubicBezTo>
                <a:lnTo>
                  <a:pt x="1428" y="625"/>
                </a:lnTo>
                <a:cubicBezTo>
                  <a:pt x="1426" y="617"/>
                  <a:pt x="1423" y="610"/>
                  <a:pt x="1419" y="602"/>
                </a:cubicBezTo>
                <a:lnTo>
                  <a:pt x="1434" y="582"/>
                </a:lnTo>
                <a:cubicBezTo>
                  <a:pt x="1439" y="575"/>
                  <a:pt x="1439" y="565"/>
                  <a:pt x="1433" y="559"/>
                </a:cubicBezTo>
                <a:cubicBezTo>
                  <a:pt x="1430" y="556"/>
                  <a:pt x="1428" y="554"/>
                  <a:pt x="1426" y="552"/>
                </a:cubicBezTo>
                <a:cubicBezTo>
                  <a:pt x="1422" y="549"/>
                  <a:pt x="1418" y="547"/>
                  <a:pt x="1413" y="547"/>
                </a:cubicBezTo>
                <a:cubicBezTo>
                  <a:pt x="1409" y="547"/>
                  <a:pt x="1406" y="548"/>
                  <a:pt x="1402" y="551"/>
                </a:cubicBezTo>
                <a:lnTo>
                  <a:pt x="1382" y="567"/>
                </a:lnTo>
                <a:cubicBezTo>
                  <a:pt x="1375" y="562"/>
                  <a:pt x="1367" y="559"/>
                  <a:pt x="1359" y="557"/>
                </a:cubicBezTo>
                <a:lnTo>
                  <a:pt x="1355" y="532"/>
                </a:lnTo>
                <a:cubicBezTo>
                  <a:pt x="1354" y="523"/>
                  <a:pt x="1347" y="517"/>
                  <a:pt x="1338" y="516"/>
                </a:cubicBezTo>
                <a:cubicBezTo>
                  <a:pt x="1337" y="516"/>
                  <a:pt x="1335" y="516"/>
                  <a:pt x="1334" y="516"/>
                </a:cubicBezTo>
                <a:cubicBezTo>
                  <a:pt x="1332" y="516"/>
                  <a:pt x="1330" y="516"/>
                  <a:pt x="1328" y="516"/>
                </a:cubicBezTo>
                <a:cubicBezTo>
                  <a:pt x="1319" y="517"/>
                  <a:pt x="1312" y="524"/>
                  <a:pt x="1311" y="532"/>
                </a:cubicBezTo>
                <a:lnTo>
                  <a:pt x="1308" y="558"/>
                </a:lnTo>
                <a:cubicBezTo>
                  <a:pt x="1300" y="560"/>
                  <a:pt x="1292" y="563"/>
                  <a:pt x="1285" y="567"/>
                </a:cubicBezTo>
                <a:lnTo>
                  <a:pt x="1264" y="552"/>
                </a:lnTo>
                <a:cubicBezTo>
                  <a:pt x="1261" y="550"/>
                  <a:pt x="1257" y="549"/>
                  <a:pt x="1254" y="549"/>
                </a:cubicBezTo>
                <a:cubicBezTo>
                  <a:pt x="1249" y="549"/>
                  <a:pt x="1245" y="550"/>
                  <a:pt x="1241" y="553"/>
                </a:cubicBezTo>
                <a:cubicBezTo>
                  <a:pt x="1239" y="556"/>
                  <a:pt x="1236" y="558"/>
                  <a:pt x="1234" y="560"/>
                </a:cubicBezTo>
                <a:cubicBezTo>
                  <a:pt x="1228" y="567"/>
                  <a:pt x="1228" y="577"/>
                  <a:pt x="1233" y="584"/>
                </a:cubicBezTo>
                <a:lnTo>
                  <a:pt x="1249" y="604"/>
                </a:lnTo>
                <a:cubicBezTo>
                  <a:pt x="1245" y="611"/>
                  <a:pt x="1242" y="619"/>
                  <a:pt x="1240" y="627"/>
                </a:cubicBezTo>
                <a:lnTo>
                  <a:pt x="1214" y="631"/>
                </a:lnTo>
                <a:cubicBezTo>
                  <a:pt x="1206" y="632"/>
                  <a:pt x="1199" y="639"/>
                  <a:pt x="1199" y="648"/>
                </a:cubicBezTo>
                <a:cubicBezTo>
                  <a:pt x="1199" y="649"/>
                  <a:pt x="1199" y="651"/>
                  <a:pt x="1199" y="652"/>
                </a:cubicBezTo>
                <a:cubicBezTo>
                  <a:pt x="1199" y="654"/>
                  <a:pt x="1199" y="656"/>
                  <a:pt x="1199" y="658"/>
                </a:cubicBezTo>
                <a:cubicBezTo>
                  <a:pt x="1199" y="667"/>
                  <a:pt x="1206" y="674"/>
                  <a:pt x="1215" y="675"/>
                </a:cubicBezTo>
                <a:lnTo>
                  <a:pt x="1240" y="678"/>
                </a:lnTo>
                <a:cubicBezTo>
                  <a:pt x="1242" y="686"/>
                  <a:pt x="1246" y="694"/>
                  <a:pt x="1250" y="701"/>
                </a:cubicBezTo>
                <a:lnTo>
                  <a:pt x="1235" y="722"/>
                </a:lnTo>
                <a:cubicBezTo>
                  <a:pt x="1229" y="729"/>
                  <a:pt x="1230" y="739"/>
                  <a:pt x="1236" y="745"/>
                </a:cubicBezTo>
                <a:cubicBezTo>
                  <a:pt x="1238" y="747"/>
                  <a:pt x="1240" y="750"/>
                  <a:pt x="1243" y="752"/>
                </a:cubicBezTo>
                <a:cubicBezTo>
                  <a:pt x="1246" y="755"/>
                  <a:pt x="1251" y="756"/>
                  <a:pt x="1255" y="756"/>
                </a:cubicBezTo>
                <a:cubicBezTo>
                  <a:pt x="1259" y="756"/>
                  <a:pt x="1263" y="755"/>
                  <a:pt x="1266" y="753"/>
                </a:cubicBezTo>
                <a:lnTo>
                  <a:pt x="1286" y="737"/>
                </a:lnTo>
                <a:cubicBezTo>
                  <a:pt x="1294" y="741"/>
                  <a:pt x="1301" y="744"/>
                  <a:pt x="1309" y="746"/>
                </a:cubicBezTo>
                <a:lnTo>
                  <a:pt x="1313" y="772"/>
                </a:lnTo>
                <a:cubicBezTo>
                  <a:pt x="1314" y="780"/>
                  <a:pt x="1322" y="787"/>
                  <a:pt x="1331" y="787"/>
                </a:cubicBezTo>
                <a:cubicBezTo>
                  <a:pt x="1332" y="787"/>
                  <a:pt x="1333" y="787"/>
                  <a:pt x="1334" y="787"/>
                </a:cubicBezTo>
                <a:cubicBezTo>
                  <a:pt x="1336" y="787"/>
                  <a:pt x="1338" y="787"/>
                  <a:pt x="1340" y="787"/>
                </a:cubicBezTo>
                <a:cubicBezTo>
                  <a:pt x="1349" y="787"/>
                  <a:pt x="1356" y="780"/>
                  <a:pt x="1357" y="771"/>
                </a:cubicBezTo>
                <a:lnTo>
                  <a:pt x="1361" y="746"/>
                </a:lnTo>
                <a:cubicBezTo>
                  <a:pt x="1369" y="744"/>
                  <a:pt x="1376" y="740"/>
                  <a:pt x="1384" y="736"/>
                </a:cubicBezTo>
                <a:lnTo>
                  <a:pt x="1404" y="751"/>
                </a:lnTo>
                <a:cubicBezTo>
                  <a:pt x="1407" y="754"/>
                  <a:pt x="1411" y="755"/>
                  <a:pt x="1415" y="755"/>
                </a:cubicBezTo>
                <a:cubicBezTo>
                  <a:pt x="1419" y="755"/>
                  <a:pt x="1424" y="753"/>
                  <a:pt x="1427" y="750"/>
                </a:cubicBezTo>
                <a:cubicBezTo>
                  <a:pt x="1430" y="748"/>
                  <a:pt x="1432" y="746"/>
                  <a:pt x="1434" y="743"/>
                </a:cubicBezTo>
                <a:cubicBezTo>
                  <a:pt x="1440" y="737"/>
                  <a:pt x="1440" y="727"/>
                  <a:pt x="1435" y="720"/>
                </a:cubicBezTo>
                <a:lnTo>
                  <a:pt x="1419" y="700"/>
                </a:lnTo>
                <a:cubicBezTo>
                  <a:pt x="1424" y="692"/>
                  <a:pt x="1427" y="685"/>
                  <a:pt x="1429" y="677"/>
                </a:cubicBezTo>
                <a:lnTo>
                  <a:pt x="1454" y="673"/>
                </a:lnTo>
                <a:cubicBezTo>
                  <a:pt x="1463" y="672"/>
                  <a:pt x="1469" y="664"/>
                  <a:pt x="1470" y="655"/>
                </a:cubicBezTo>
                <a:cubicBezTo>
                  <a:pt x="1470" y="654"/>
                  <a:pt x="1470" y="653"/>
                  <a:pt x="1470" y="652"/>
                </a:cubicBezTo>
                <a:cubicBezTo>
                  <a:pt x="1470" y="650"/>
                  <a:pt x="1470" y="648"/>
                  <a:pt x="1469" y="646"/>
                </a:cubicBezTo>
                <a:close/>
                <a:moveTo>
                  <a:pt x="982" y="700"/>
                </a:moveTo>
                <a:cubicBezTo>
                  <a:pt x="976" y="715"/>
                  <a:pt x="965" y="726"/>
                  <a:pt x="950" y="732"/>
                </a:cubicBezTo>
                <a:cubicBezTo>
                  <a:pt x="943" y="735"/>
                  <a:pt x="936" y="737"/>
                  <a:pt x="928" y="737"/>
                </a:cubicBezTo>
                <a:cubicBezTo>
                  <a:pt x="904" y="737"/>
                  <a:pt x="883" y="722"/>
                  <a:pt x="874" y="700"/>
                </a:cubicBezTo>
                <a:cubicBezTo>
                  <a:pt x="861" y="670"/>
                  <a:pt x="876" y="636"/>
                  <a:pt x="906" y="623"/>
                </a:cubicBezTo>
                <a:cubicBezTo>
                  <a:pt x="913" y="620"/>
                  <a:pt x="920" y="619"/>
                  <a:pt x="928" y="619"/>
                </a:cubicBezTo>
                <a:cubicBezTo>
                  <a:pt x="952" y="619"/>
                  <a:pt x="973" y="633"/>
                  <a:pt x="983" y="655"/>
                </a:cubicBezTo>
                <a:cubicBezTo>
                  <a:pt x="989" y="670"/>
                  <a:pt x="988" y="686"/>
                  <a:pt x="982" y="700"/>
                </a:cubicBezTo>
                <a:close/>
                <a:moveTo>
                  <a:pt x="1090" y="713"/>
                </a:moveTo>
                <a:lnTo>
                  <a:pt x="1057" y="693"/>
                </a:lnTo>
                <a:cubicBezTo>
                  <a:pt x="1058" y="683"/>
                  <a:pt x="1058" y="671"/>
                  <a:pt x="1056" y="660"/>
                </a:cubicBezTo>
                <a:lnTo>
                  <a:pt x="1090" y="641"/>
                </a:lnTo>
                <a:cubicBezTo>
                  <a:pt x="1097" y="636"/>
                  <a:pt x="1100" y="627"/>
                  <a:pt x="1098" y="619"/>
                </a:cubicBezTo>
                <a:cubicBezTo>
                  <a:pt x="1097" y="616"/>
                  <a:pt x="1095" y="613"/>
                  <a:pt x="1094" y="610"/>
                </a:cubicBezTo>
                <a:cubicBezTo>
                  <a:pt x="1092" y="606"/>
                  <a:pt x="1090" y="601"/>
                  <a:pt x="1088" y="597"/>
                </a:cubicBezTo>
                <a:cubicBezTo>
                  <a:pt x="1085" y="591"/>
                  <a:pt x="1079" y="587"/>
                  <a:pt x="1072" y="587"/>
                </a:cubicBezTo>
                <a:cubicBezTo>
                  <a:pt x="1071" y="587"/>
                  <a:pt x="1069" y="588"/>
                  <a:pt x="1067" y="588"/>
                </a:cubicBezTo>
                <a:lnTo>
                  <a:pt x="1030" y="598"/>
                </a:lnTo>
                <a:cubicBezTo>
                  <a:pt x="1023" y="589"/>
                  <a:pt x="1015" y="582"/>
                  <a:pt x="1007" y="575"/>
                </a:cubicBezTo>
                <a:lnTo>
                  <a:pt x="1016" y="537"/>
                </a:lnTo>
                <a:cubicBezTo>
                  <a:pt x="1018" y="529"/>
                  <a:pt x="1014" y="520"/>
                  <a:pt x="1007" y="517"/>
                </a:cubicBezTo>
                <a:cubicBezTo>
                  <a:pt x="999" y="513"/>
                  <a:pt x="992" y="510"/>
                  <a:pt x="985" y="508"/>
                </a:cubicBezTo>
                <a:cubicBezTo>
                  <a:pt x="983" y="507"/>
                  <a:pt x="981" y="507"/>
                  <a:pt x="979" y="507"/>
                </a:cubicBezTo>
                <a:cubicBezTo>
                  <a:pt x="973" y="507"/>
                  <a:pt x="966" y="510"/>
                  <a:pt x="963" y="516"/>
                </a:cubicBezTo>
                <a:lnTo>
                  <a:pt x="944" y="549"/>
                </a:lnTo>
                <a:cubicBezTo>
                  <a:pt x="939" y="549"/>
                  <a:pt x="933" y="548"/>
                  <a:pt x="928" y="548"/>
                </a:cubicBezTo>
                <a:cubicBezTo>
                  <a:pt x="922" y="548"/>
                  <a:pt x="917" y="549"/>
                  <a:pt x="911" y="550"/>
                </a:cubicBezTo>
                <a:lnTo>
                  <a:pt x="891" y="516"/>
                </a:lnTo>
                <a:cubicBezTo>
                  <a:pt x="888" y="511"/>
                  <a:pt x="882" y="507"/>
                  <a:pt x="876" y="507"/>
                </a:cubicBezTo>
                <a:cubicBezTo>
                  <a:pt x="874" y="507"/>
                  <a:pt x="872" y="508"/>
                  <a:pt x="870" y="508"/>
                </a:cubicBezTo>
                <a:cubicBezTo>
                  <a:pt x="866" y="509"/>
                  <a:pt x="863" y="511"/>
                  <a:pt x="860" y="512"/>
                </a:cubicBezTo>
                <a:cubicBezTo>
                  <a:pt x="856" y="514"/>
                  <a:pt x="852" y="515"/>
                  <a:pt x="848" y="518"/>
                </a:cubicBezTo>
                <a:cubicBezTo>
                  <a:pt x="840" y="521"/>
                  <a:pt x="836" y="530"/>
                  <a:pt x="838" y="538"/>
                </a:cubicBezTo>
                <a:lnTo>
                  <a:pt x="848" y="576"/>
                </a:lnTo>
                <a:cubicBezTo>
                  <a:pt x="840" y="583"/>
                  <a:pt x="832" y="590"/>
                  <a:pt x="825" y="599"/>
                </a:cubicBezTo>
                <a:lnTo>
                  <a:pt x="788" y="590"/>
                </a:lnTo>
                <a:cubicBezTo>
                  <a:pt x="786" y="589"/>
                  <a:pt x="785" y="589"/>
                  <a:pt x="783" y="589"/>
                </a:cubicBezTo>
                <a:cubicBezTo>
                  <a:pt x="776" y="589"/>
                  <a:pt x="770" y="593"/>
                  <a:pt x="767" y="599"/>
                </a:cubicBezTo>
                <a:cubicBezTo>
                  <a:pt x="764" y="606"/>
                  <a:pt x="760" y="614"/>
                  <a:pt x="758" y="621"/>
                </a:cubicBezTo>
                <a:cubicBezTo>
                  <a:pt x="755" y="629"/>
                  <a:pt x="759" y="638"/>
                  <a:pt x="766" y="643"/>
                </a:cubicBezTo>
                <a:lnTo>
                  <a:pt x="800" y="662"/>
                </a:lnTo>
                <a:cubicBezTo>
                  <a:pt x="798" y="673"/>
                  <a:pt x="798" y="684"/>
                  <a:pt x="800" y="695"/>
                </a:cubicBezTo>
                <a:lnTo>
                  <a:pt x="767" y="715"/>
                </a:lnTo>
                <a:cubicBezTo>
                  <a:pt x="759" y="719"/>
                  <a:pt x="756" y="728"/>
                  <a:pt x="759" y="736"/>
                </a:cubicBezTo>
                <a:cubicBezTo>
                  <a:pt x="760" y="739"/>
                  <a:pt x="761" y="743"/>
                  <a:pt x="762" y="746"/>
                </a:cubicBezTo>
                <a:cubicBezTo>
                  <a:pt x="764" y="750"/>
                  <a:pt x="766" y="754"/>
                  <a:pt x="768" y="758"/>
                </a:cubicBezTo>
                <a:cubicBezTo>
                  <a:pt x="771" y="764"/>
                  <a:pt x="777" y="768"/>
                  <a:pt x="784" y="768"/>
                </a:cubicBezTo>
                <a:cubicBezTo>
                  <a:pt x="786" y="768"/>
                  <a:pt x="787" y="768"/>
                  <a:pt x="789" y="768"/>
                </a:cubicBezTo>
                <a:lnTo>
                  <a:pt x="826" y="757"/>
                </a:lnTo>
                <a:cubicBezTo>
                  <a:pt x="833" y="766"/>
                  <a:pt x="841" y="774"/>
                  <a:pt x="850" y="781"/>
                </a:cubicBezTo>
                <a:lnTo>
                  <a:pt x="840" y="818"/>
                </a:lnTo>
                <a:cubicBezTo>
                  <a:pt x="838" y="826"/>
                  <a:pt x="842" y="835"/>
                  <a:pt x="850" y="839"/>
                </a:cubicBezTo>
                <a:cubicBezTo>
                  <a:pt x="857" y="842"/>
                  <a:pt x="864" y="845"/>
                  <a:pt x="872" y="848"/>
                </a:cubicBezTo>
                <a:cubicBezTo>
                  <a:pt x="874" y="849"/>
                  <a:pt x="876" y="849"/>
                  <a:pt x="877" y="849"/>
                </a:cubicBezTo>
                <a:cubicBezTo>
                  <a:pt x="884" y="849"/>
                  <a:pt x="890" y="845"/>
                  <a:pt x="893" y="840"/>
                </a:cubicBezTo>
                <a:lnTo>
                  <a:pt x="912" y="806"/>
                </a:lnTo>
                <a:cubicBezTo>
                  <a:pt x="918" y="807"/>
                  <a:pt x="923" y="807"/>
                  <a:pt x="928" y="807"/>
                </a:cubicBezTo>
                <a:cubicBezTo>
                  <a:pt x="934" y="807"/>
                  <a:pt x="940" y="807"/>
                  <a:pt x="945" y="806"/>
                </a:cubicBezTo>
                <a:lnTo>
                  <a:pt x="965" y="839"/>
                </a:lnTo>
                <a:cubicBezTo>
                  <a:pt x="968" y="845"/>
                  <a:pt x="974" y="848"/>
                  <a:pt x="981" y="848"/>
                </a:cubicBezTo>
                <a:cubicBezTo>
                  <a:pt x="983" y="848"/>
                  <a:pt x="985" y="848"/>
                  <a:pt x="987" y="847"/>
                </a:cubicBezTo>
                <a:cubicBezTo>
                  <a:pt x="990" y="846"/>
                  <a:pt x="993" y="845"/>
                  <a:pt x="996" y="844"/>
                </a:cubicBezTo>
                <a:cubicBezTo>
                  <a:pt x="1000" y="842"/>
                  <a:pt x="1005" y="840"/>
                  <a:pt x="1009" y="838"/>
                </a:cubicBezTo>
                <a:cubicBezTo>
                  <a:pt x="1016" y="834"/>
                  <a:pt x="1020" y="825"/>
                  <a:pt x="1018" y="817"/>
                </a:cubicBezTo>
                <a:lnTo>
                  <a:pt x="1008" y="780"/>
                </a:lnTo>
                <a:cubicBezTo>
                  <a:pt x="1017" y="773"/>
                  <a:pt x="1024" y="765"/>
                  <a:pt x="1031" y="756"/>
                </a:cubicBezTo>
                <a:lnTo>
                  <a:pt x="1069" y="766"/>
                </a:lnTo>
                <a:cubicBezTo>
                  <a:pt x="1070" y="766"/>
                  <a:pt x="1072" y="766"/>
                  <a:pt x="1073" y="766"/>
                </a:cubicBezTo>
                <a:cubicBezTo>
                  <a:pt x="1080" y="766"/>
                  <a:pt x="1086" y="763"/>
                  <a:pt x="1089" y="756"/>
                </a:cubicBezTo>
                <a:cubicBezTo>
                  <a:pt x="1093" y="749"/>
                  <a:pt x="1096" y="742"/>
                  <a:pt x="1098" y="734"/>
                </a:cubicBezTo>
                <a:cubicBezTo>
                  <a:pt x="1101" y="726"/>
                  <a:pt x="1098" y="717"/>
                  <a:pt x="1090" y="713"/>
                </a:cubicBezTo>
                <a:close/>
                <a:moveTo>
                  <a:pt x="465" y="977"/>
                </a:moveTo>
                <a:cubicBezTo>
                  <a:pt x="579" y="977"/>
                  <a:pt x="671" y="819"/>
                  <a:pt x="671" y="672"/>
                </a:cubicBezTo>
                <a:cubicBezTo>
                  <a:pt x="671" y="524"/>
                  <a:pt x="579" y="405"/>
                  <a:pt x="465" y="405"/>
                </a:cubicBezTo>
                <a:cubicBezTo>
                  <a:pt x="350" y="405"/>
                  <a:pt x="258" y="524"/>
                  <a:pt x="258" y="672"/>
                </a:cubicBezTo>
                <a:cubicBezTo>
                  <a:pt x="258" y="819"/>
                  <a:pt x="350" y="977"/>
                  <a:pt x="465" y="977"/>
                </a:cubicBezTo>
                <a:close/>
                <a:moveTo>
                  <a:pt x="1094" y="360"/>
                </a:moveTo>
                <a:cubicBezTo>
                  <a:pt x="1045" y="360"/>
                  <a:pt x="1005" y="320"/>
                  <a:pt x="1005" y="271"/>
                </a:cubicBezTo>
                <a:cubicBezTo>
                  <a:pt x="1005" y="222"/>
                  <a:pt x="1045" y="182"/>
                  <a:pt x="1094" y="182"/>
                </a:cubicBezTo>
                <a:cubicBezTo>
                  <a:pt x="1143" y="182"/>
                  <a:pt x="1183" y="222"/>
                  <a:pt x="1183" y="271"/>
                </a:cubicBezTo>
                <a:cubicBezTo>
                  <a:pt x="1183" y="320"/>
                  <a:pt x="1143" y="360"/>
                  <a:pt x="1094" y="360"/>
                </a:cubicBezTo>
                <a:close/>
                <a:moveTo>
                  <a:pt x="1257" y="484"/>
                </a:moveTo>
                <a:cubicBezTo>
                  <a:pt x="1261" y="484"/>
                  <a:pt x="1265" y="482"/>
                  <a:pt x="1269" y="479"/>
                </a:cubicBezTo>
                <a:cubicBezTo>
                  <a:pt x="1282" y="468"/>
                  <a:pt x="1294" y="456"/>
                  <a:pt x="1305" y="442"/>
                </a:cubicBezTo>
                <a:cubicBezTo>
                  <a:pt x="1311" y="436"/>
                  <a:pt x="1311" y="426"/>
                  <a:pt x="1306" y="420"/>
                </a:cubicBezTo>
                <a:lnTo>
                  <a:pt x="1265" y="367"/>
                </a:lnTo>
                <a:cubicBezTo>
                  <a:pt x="1273" y="353"/>
                  <a:pt x="1280" y="337"/>
                  <a:pt x="1284" y="321"/>
                </a:cubicBezTo>
                <a:lnTo>
                  <a:pt x="1349" y="312"/>
                </a:lnTo>
                <a:cubicBezTo>
                  <a:pt x="1358" y="310"/>
                  <a:pt x="1364" y="304"/>
                  <a:pt x="1365" y="295"/>
                </a:cubicBezTo>
                <a:cubicBezTo>
                  <a:pt x="1365" y="287"/>
                  <a:pt x="1366" y="279"/>
                  <a:pt x="1366" y="271"/>
                </a:cubicBezTo>
                <a:cubicBezTo>
                  <a:pt x="1366" y="262"/>
                  <a:pt x="1365" y="253"/>
                  <a:pt x="1364" y="243"/>
                </a:cubicBezTo>
                <a:cubicBezTo>
                  <a:pt x="1363" y="234"/>
                  <a:pt x="1357" y="228"/>
                  <a:pt x="1348" y="227"/>
                </a:cubicBezTo>
                <a:lnTo>
                  <a:pt x="1283" y="218"/>
                </a:lnTo>
                <a:cubicBezTo>
                  <a:pt x="1278" y="202"/>
                  <a:pt x="1272" y="187"/>
                  <a:pt x="1263" y="172"/>
                </a:cubicBezTo>
                <a:lnTo>
                  <a:pt x="1303" y="120"/>
                </a:lnTo>
                <a:cubicBezTo>
                  <a:pt x="1308" y="113"/>
                  <a:pt x="1308" y="104"/>
                  <a:pt x="1302" y="97"/>
                </a:cubicBezTo>
                <a:cubicBezTo>
                  <a:pt x="1291" y="84"/>
                  <a:pt x="1278" y="71"/>
                  <a:pt x="1265" y="60"/>
                </a:cubicBezTo>
                <a:cubicBezTo>
                  <a:pt x="1262" y="58"/>
                  <a:pt x="1258" y="56"/>
                  <a:pt x="1254" y="56"/>
                </a:cubicBezTo>
                <a:cubicBezTo>
                  <a:pt x="1250" y="56"/>
                  <a:pt x="1246" y="58"/>
                  <a:pt x="1242" y="60"/>
                </a:cubicBezTo>
                <a:lnTo>
                  <a:pt x="1190" y="101"/>
                </a:lnTo>
                <a:cubicBezTo>
                  <a:pt x="1176" y="92"/>
                  <a:pt x="1160" y="86"/>
                  <a:pt x="1144" y="82"/>
                </a:cubicBezTo>
                <a:lnTo>
                  <a:pt x="1134" y="17"/>
                </a:lnTo>
                <a:cubicBezTo>
                  <a:pt x="1133" y="8"/>
                  <a:pt x="1126" y="2"/>
                  <a:pt x="1118" y="1"/>
                </a:cubicBezTo>
                <a:cubicBezTo>
                  <a:pt x="1110" y="0"/>
                  <a:pt x="1102" y="0"/>
                  <a:pt x="1094" y="0"/>
                </a:cubicBezTo>
                <a:cubicBezTo>
                  <a:pt x="1085" y="0"/>
                  <a:pt x="1075" y="0"/>
                  <a:pt x="1066" y="2"/>
                </a:cubicBezTo>
                <a:cubicBezTo>
                  <a:pt x="1057" y="2"/>
                  <a:pt x="1051" y="9"/>
                  <a:pt x="1050" y="17"/>
                </a:cubicBezTo>
                <a:lnTo>
                  <a:pt x="1041" y="83"/>
                </a:lnTo>
                <a:cubicBezTo>
                  <a:pt x="1025" y="87"/>
                  <a:pt x="1010" y="94"/>
                  <a:pt x="995" y="102"/>
                </a:cubicBezTo>
                <a:lnTo>
                  <a:pt x="942" y="63"/>
                </a:lnTo>
                <a:cubicBezTo>
                  <a:pt x="939" y="60"/>
                  <a:pt x="935" y="59"/>
                  <a:pt x="932" y="59"/>
                </a:cubicBezTo>
                <a:cubicBezTo>
                  <a:pt x="927" y="59"/>
                  <a:pt x="923" y="61"/>
                  <a:pt x="920" y="63"/>
                </a:cubicBezTo>
                <a:cubicBezTo>
                  <a:pt x="907" y="75"/>
                  <a:pt x="894" y="87"/>
                  <a:pt x="883" y="101"/>
                </a:cubicBezTo>
                <a:cubicBezTo>
                  <a:pt x="878" y="107"/>
                  <a:pt x="878" y="117"/>
                  <a:pt x="883" y="123"/>
                </a:cubicBezTo>
                <a:lnTo>
                  <a:pt x="924" y="176"/>
                </a:lnTo>
                <a:cubicBezTo>
                  <a:pt x="915" y="190"/>
                  <a:pt x="909" y="206"/>
                  <a:pt x="905" y="222"/>
                </a:cubicBezTo>
                <a:lnTo>
                  <a:pt x="839" y="231"/>
                </a:lnTo>
                <a:cubicBezTo>
                  <a:pt x="831" y="233"/>
                  <a:pt x="825" y="239"/>
                  <a:pt x="824" y="248"/>
                </a:cubicBezTo>
                <a:cubicBezTo>
                  <a:pt x="823" y="256"/>
                  <a:pt x="823" y="264"/>
                  <a:pt x="823" y="271"/>
                </a:cubicBezTo>
                <a:cubicBezTo>
                  <a:pt x="823" y="281"/>
                  <a:pt x="823" y="290"/>
                  <a:pt x="824" y="300"/>
                </a:cubicBezTo>
                <a:cubicBezTo>
                  <a:pt x="825" y="308"/>
                  <a:pt x="832" y="315"/>
                  <a:pt x="840" y="316"/>
                </a:cubicBezTo>
                <a:lnTo>
                  <a:pt x="906" y="324"/>
                </a:lnTo>
                <a:cubicBezTo>
                  <a:pt x="910" y="340"/>
                  <a:pt x="917" y="356"/>
                  <a:pt x="925" y="370"/>
                </a:cubicBezTo>
                <a:lnTo>
                  <a:pt x="886" y="423"/>
                </a:lnTo>
                <a:cubicBezTo>
                  <a:pt x="881" y="430"/>
                  <a:pt x="881" y="439"/>
                  <a:pt x="886" y="446"/>
                </a:cubicBezTo>
                <a:cubicBezTo>
                  <a:pt x="898" y="459"/>
                  <a:pt x="910" y="471"/>
                  <a:pt x="924" y="482"/>
                </a:cubicBezTo>
                <a:cubicBezTo>
                  <a:pt x="927" y="485"/>
                  <a:pt x="931" y="487"/>
                  <a:pt x="935" y="487"/>
                </a:cubicBezTo>
                <a:cubicBezTo>
                  <a:pt x="939" y="487"/>
                  <a:pt x="943" y="485"/>
                  <a:pt x="946" y="483"/>
                </a:cubicBezTo>
                <a:lnTo>
                  <a:pt x="998" y="442"/>
                </a:lnTo>
                <a:cubicBezTo>
                  <a:pt x="1013" y="450"/>
                  <a:pt x="1029" y="457"/>
                  <a:pt x="1045" y="461"/>
                </a:cubicBezTo>
                <a:lnTo>
                  <a:pt x="1054" y="526"/>
                </a:lnTo>
                <a:cubicBezTo>
                  <a:pt x="1055" y="535"/>
                  <a:pt x="1062" y="541"/>
                  <a:pt x="1071" y="542"/>
                </a:cubicBezTo>
                <a:cubicBezTo>
                  <a:pt x="1079" y="542"/>
                  <a:pt x="1087" y="543"/>
                  <a:pt x="1094" y="543"/>
                </a:cubicBezTo>
                <a:cubicBezTo>
                  <a:pt x="1104" y="543"/>
                  <a:pt x="1113" y="542"/>
                  <a:pt x="1123" y="541"/>
                </a:cubicBezTo>
                <a:cubicBezTo>
                  <a:pt x="1131" y="540"/>
                  <a:pt x="1138" y="534"/>
                  <a:pt x="1139" y="526"/>
                </a:cubicBezTo>
                <a:lnTo>
                  <a:pt x="1147" y="460"/>
                </a:lnTo>
                <a:cubicBezTo>
                  <a:pt x="1163" y="455"/>
                  <a:pt x="1179" y="449"/>
                  <a:pt x="1193" y="440"/>
                </a:cubicBezTo>
                <a:lnTo>
                  <a:pt x="1246" y="480"/>
                </a:lnTo>
                <a:cubicBezTo>
                  <a:pt x="1249" y="482"/>
                  <a:pt x="1253" y="484"/>
                  <a:pt x="1257" y="484"/>
                </a:cubicBezTo>
                <a:close/>
                <a:moveTo>
                  <a:pt x="656" y="1040"/>
                </a:moveTo>
                <a:lnTo>
                  <a:pt x="535" y="1423"/>
                </a:lnTo>
                <a:lnTo>
                  <a:pt x="497" y="1188"/>
                </a:lnTo>
                <a:lnTo>
                  <a:pt x="432" y="1188"/>
                </a:lnTo>
                <a:lnTo>
                  <a:pt x="394" y="1423"/>
                </a:lnTo>
                <a:lnTo>
                  <a:pt x="274" y="1040"/>
                </a:lnTo>
                <a:cubicBezTo>
                  <a:pt x="112" y="1102"/>
                  <a:pt x="0" y="1236"/>
                  <a:pt x="0" y="1377"/>
                </a:cubicBezTo>
                <a:cubicBezTo>
                  <a:pt x="0" y="1379"/>
                  <a:pt x="0" y="1380"/>
                  <a:pt x="0" y="1382"/>
                </a:cubicBezTo>
                <a:cubicBezTo>
                  <a:pt x="0" y="1383"/>
                  <a:pt x="0" y="1383"/>
                  <a:pt x="0" y="1384"/>
                </a:cubicBezTo>
                <a:cubicBezTo>
                  <a:pt x="0" y="1478"/>
                  <a:pt x="97" y="1470"/>
                  <a:pt x="465" y="1470"/>
                </a:cubicBezTo>
                <a:cubicBezTo>
                  <a:pt x="855" y="1470"/>
                  <a:pt x="929" y="1478"/>
                  <a:pt x="929" y="1384"/>
                </a:cubicBezTo>
                <a:cubicBezTo>
                  <a:pt x="929" y="1383"/>
                  <a:pt x="929" y="1383"/>
                  <a:pt x="929" y="1382"/>
                </a:cubicBezTo>
                <a:cubicBezTo>
                  <a:pt x="929" y="1380"/>
                  <a:pt x="929" y="1379"/>
                  <a:pt x="929" y="1377"/>
                </a:cubicBezTo>
                <a:cubicBezTo>
                  <a:pt x="929" y="1236"/>
                  <a:pt x="817" y="1102"/>
                  <a:pt x="656" y="1040"/>
                </a:cubicBezTo>
                <a:close/>
                <a:moveTo>
                  <a:pt x="489" y="1070"/>
                </a:moveTo>
                <a:lnTo>
                  <a:pt x="440" y="1070"/>
                </a:lnTo>
                <a:cubicBezTo>
                  <a:pt x="435" y="1070"/>
                  <a:pt x="431" y="1072"/>
                  <a:pt x="427" y="1076"/>
                </a:cubicBezTo>
                <a:lnTo>
                  <a:pt x="408" y="1095"/>
                </a:lnTo>
                <a:cubicBezTo>
                  <a:pt x="402" y="1100"/>
                  <a:pt x="401" y="1110"/>
                  <a:pt x="406" y="1117"/>
                </a:cubicBezTo>
                <a:lnTo>
                  <a:pt x="429" y="1156"/>
                </a:lnTo>
                <a:cubicBezTo>
                  <a:pt x="432" y="1162"/>
                  <a:pt x="438" y="1165"/>
                  <a:pt x="445" y="1165"/>
                </a:cubicBezTo>
                <a:lnTo>
                  <a:pt x="484" y="1165"/>
                </a:lnTo>
                <a:cubicBezTo>
                  <a:pt x="491" y="1165"/>
                  <a:pt x="497" y="1162"/>
                  <a:pt x="500" y="1156"/>
                </a:cubicBezTo>
                <a:lnTo>
                  <a:pt x="523" y="1117"/>
                </a:lnTo>
                <a:cubicBezTo>
                  <a:pt x="528" y="1110"/>
                  <a:pt x="527" y="1100"/>
                  <a:pt x="521" y="1095"/>
                </a:cubicBezTo>
                <a:lnTo>
                  <a:pt x="502" y="1076"/>
                </a:lnTo>
                <a:cubicBezTo>
                  <a:pt x="498" y="1072"/>
                  <a:pt x="494" y="1070"/>
                  <a:pt x="489" y="10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7" name="图标"/>
          <p:cNvSpPr>
            <a:spLocks noChangeAspect="1" noEditPoints="1"/>
          </p:cNvSpPr>
          <p:nvPr/>
        </p:nvSpPr>
        <p:spPr bwMode="auto">
          <a:xfrm>
            <a:off x="7488175" y="2667703"/>
            <a:ext cx="288155" cy="272981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7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8" name="图标"/>
          <p:cNvSpPr>
            <a:spLocks noChangeAspect="1" noEditPoints="1"/>
          </p:cNvSpPr>
          <p:nvPr/>
        </p:nvSpPr>
        <p:spPr bwMode="auto">
          <a:xfrm>
            <a:off x="8070194" y="2667703"/>
            <a:ext cx="288155" cy="278491"/>
          </a:xfrm>
          <a:custGeom>
            <a:avLst/>
            <a:gdLst>
              <a:gd name="T0" fmla="*/ 111746 w 890"/>
              <a:gd name="T1" fmla="*/ 69473 h 862"/>
              <a:gd name="T2" fmla="*/ 73132 w 890"/>
              <a:gd name="T3" fmla="*/ 69473 h 862"/>
              <a:gd name="T4" fmla="*/ 148019 w 890"/>
              <a:gd name="T5" fmla="*/ 50207 h 862"/>
              <a:gd name="T6" fmla="*/ 148019 w 890"/>
              <a:gd name="T7" fmla="*/ 88738 h 862"/>
              <a:gd name="T8" fmla="*/ 148019 w 890"/>
              <a:gd name="T9" fmla="*/ 50207 h 862"/>
              <a:gd name="T10" fmla="*/ 222321 w 890"/>
              <a:gd name="T11" fmla="*/ 69473 h 862"/>
              <a:gd name="T12" fmla="*/ 184293 w 890"/>
              <a:gd name="T13" fmla="*/ 69473 h 862"/>
              <a:gd name="T14" fmla="*/ 91269 w 890"/>
              <a:gd name="T15" fmla="*/ 136610 h 862"/>
              <a:gd name="T16" fmla="*/ 235778 w 890"/>
              <a:gd name="T17" fmla="*/ 123182 h 862"/>
              <a:gd name="T18" fmla="*/ 275561 w 890"/>
              <a:gd name="T19" fmla="*/ 78230 h 862"/>
              <a:gd name="T20" fmla="*/ 249234 w 890"/>
              <a:gd name="T21" fmla="*/ 50207 h 862"/>
              <a:gd name="T22" fmla="*/ 203600 w 890"/>
              <a:gd name="T23" fmla="*/ 4087 h 862"/>
              <a:gd name="T24" fmla="*/ 59091 w 890"/>
              <a:gd name="T25" fmla="*/ 17514 h 862"/>
              <a:gd name="T26" fmla="*/ 45634 w 890"/>
              <a:gd name="T27" fmla="*/ 91073 h 862"/>
              <a:gd name="T28" fmla="*/ 91269 w 890"/>
              <a:gd name="T29" fmla="*/ 136610 h 862"/>
              <a:gd name="T30" fmla="*/ 259765 w 890"/>
              <a:gd name="T31" fmla="*/ 468210 h 862"/>
              <a:gd name="T32" fmla="*/ 0 w 890"/>
              <a:gd name="T33" fmla="*/ 503238 h 862"/>
              <a:gd name="T34" fmla="*/ 113501 w 890"/>
              <a:gd name="T35" fmla="*/ 503238 h 862"/>
              <a:gd name="T36" fmla="*/ 145679 w 890"/>
              <a:gd name="T37" fmla="*/ 503238 h 862"/>
              <a:gd name="T38" fmla="*/ 237533 w 890"/>
              <a:gd name="T39" fmla="*/ 503238 h 862"/>
              <a:gd name="T40" fmla="*/ 269711 w 890"/>
              <a:gd name="T41" fmla="*/ 503238 h 862"/>
              <a:gd name="T42" fmla="*/ 363905 w 890"/>
              <a:gd name="T43" fmla="*/ 503238 h 862"/>
              <a:gd name="T44" fmla="*/ 395498 w 890"/>
              <a:gd name="T45" fmla="*/ 503238 h 862"/>
              <a:gd name="T46" fmla="*/ 489107 w 890"/>
              <a:gd name="T47" fmla="*/ 503238 h 862"/>
              <a:gd name="T48" fmla="*/ 385552 w 890"/>
              <a:gd name="T49" fmla="*/ 467042 h 862"/>
              <a:gd name="T50" fmla="*/ 160305 w 890"/>
              <a:gd name="T51" fmla="*/ 339773 h 862"/>
              <a:gd name="T52" fmla="*/ 160305 w 890"/>
              <a:gd name="T53" fmla="*/ 414500 h 862"/>
              <a:gd name="T54" fmla="*/ 250404 w 890"/>
              <a:gd name="T55" fmla="*/ 377137 h 862"/>
              <a:gd name="T56" fmla="*/ 197749 w 890"/>
              <a:gd name="T57" fmla="*/ 324594 h 862"/>
              <a:gd name="T58" fmla="*/ 292528 w 890"/>
              <a:gd name="T59" fmla="*/ 259208 h 862"/>
              <a:gd name="T60" fmla="*/ 455759 w 890"/>
              <a:gd name="T61" fmla="*/ 307080 h 862"/>
              <a:gd name="T62" fmla="*/ 73717 w 890"/>
              <a:gd name="T63" fmla="*/ 429679 h 862"/>
              <a:gd name="T64" fmla="*/ 111161 w 890"/>
              <a:gd name="T65" fmla="*/ 339773 h 862"/>
              <a:gd name="T66" fmla="*/ 36273 w 890"/>
              <a:gd name="T67" fmla="*/ 339773 h 862"/>
              <a:gd name="T68" fmla="*/ 36273 w 890"/>
              <a:gd name="T69" fmla="*/ 414500 h 862"/>
              <a:gd name="T70" fmla="*/ 286678 w 890"/>
              <a:gd name="T71" fmla="*/ 339773 h 862"/>
              <a:gd name="T72" fmla="*/ 286678 w 890"/>
              <a:gd name="T73" fmla="*/ 414500 h 862"/>
              <a:gd name="T74" fmla="*/ 376776 w 890"/>
              <a:gd name="T75" fmla="*/ 377137 h 862"/>
              <a:gd name="T76" fmla="*/ 324121 w 890"/>
              <a:gd name="T77" fmla="*/ 324594 h 862"/>
              <a:gd name="T78" fmla="*/ 411880 w 890"/>
              <a:gd name="T79" fmla="*/ 339773 h 862"/>
              <a:gd name="T80" fmla="*/ 411880 w 890"/>
              <a:gd name="T81" fmla="*/ 414500 h 862"/>
              <a:gd name="T82" fmla="*/ 501978 w 890"/>
              <a:gd name="T83" fmla="*/ 377137 h 862"/>
              <a:gd name="T84" fmla="*/ 448738 w 890"/>
              <a:gd name="T85" fmla="*/ 324594 h 862"/>
              <a:gd name="T86" fmla="*/ 373851 w 890"/>
              <a:gd name="T87" fmla="*/ 105668 h 862"/>
              <a:gd name="T88" fmla="*/ 373851 w 890"/>
              <a:gd name="T89" fmla="*/ 0 h 862"/>
              <a:gd name="T90" fmla="*/ 373851 w 890"/>
              <a:gd name="T91" fmla="*/ 105668 h 862"/>
              <a:gd name="T92" fmla="*/ 338162 w 890"/>
              <a:gd name="T93" fmla="*/ 173389 h 862"/>
              <a:gd name="T94" fmla="*/ 325876 w 890"/>
              <a:gd name="T95" fmla="*/ 229434 h 862"/>
              <a:gd name="T96" fmla="*/ 407784 w 890"/>
              <a:gd name="T97" fmla="*/ 173389 h 862"/>
              <a:gd name="T98" fmla="*/ 420070 w 890"/>
              <a:gd name="T99" fmla="*/ 229434 h 862"/>
              <a:gd name="T100" fmla="*/ 407784 w 890"/>
              <a:gd name="T101" fmla="*/ 173389 h 862"/>
              <a:gd name="T102" fmla="*/ 483841 w 890"/>
              <a:gd name="T103" fmla="*/ 251035 h 862"/>
              <a:gd name="T104" fmla="*/ 454589 w 890"/>
              <a:gd name="T105" fmla="*/ 229434 h 862"/>
              <a:gd name="T106" fmla="*/ 421240 w 890"/>
              <a:gd name="T107" fmla="*/ 112090 h 862"/>
              <a:gd name="T108" fmla="*/ 372096 w 890"/>
              <a:gd name="T109" fmla="*/ 112090 h 862"/>
              <a:gd name="T110" fmla="*/ 291943 w 890"/>
              <a:gd name="T111" fmla="*/ 145367 h 862"/>
              <a:gd name="T112" fmla="*/ 262105 w 890"/>
              <a:gd name="T113" fmla="*/ 229434 h 86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0" h="862">
                <a:moveTo>
                  <a:pt x="158" y="86"/>
                </a:moveTo>
                <a:cubicBezTo>
                  <a:pt x="176" y="86"/>
                  <a:pt x="191" y="101"/>
                  <a:pt x="191" y="119"/>
                </a:cubicBezTo>
                <a:cubicBezTo>
                  <a:pt x="191" y="137"/>
                  <a:pt x="176" y="152"/>
                  <a:pt x="158" y="152"/>
                </a:cubicBezTo>
                <a:cubicBezTo>
                  <a:pt x="140" y="152"/>
                  <a:pt x="125" y="137"/>
                  <a:pt x="125" y="119"/>
                </a:cubicBezTo>
                <a:cubicBezTo>
                  <a:pt x="125" y="101"/>
                  <a:pt x="140" y="86"/>
                  <a:pt x="158" y="86"/>
                </a:cubicBezTo>
                <a:close/>
                <a:moveTo>
                  <a:pt x="253" y="86"/>
                </a:moveTo>
                <a:cubicBezTo>
                  <a:pt x="271" y="86"/>
                  <a:pt x="286" y="101"/>
                  <a:pt x="286" y="119"/>
                </a:cubicBezTo>
                <a:cubicBezTo>
                  <a:pt x="286" y="137"/>
                  <a:pt x="271" y="152"/>
                  <a:pt x="253" y="152"/>
                </a:cubicBezTo>
                <a:cubicBezTo>
                  <a:pt x="235" y="152"/>
                  <a:pt x="220" y="137"/>
                  <a:pt x="220" y="119"/>
                </a:cubicBezTo>
                <a:cubicBezTo>
                  <a:pt x="220" y="101"/>
                  <a:pt x="235" y="86"/>
                  <a:pt x="253" y="86"/>
                </a:cubicBezTo>
                <a:close/>
                <a:moveTo>
                  <a:pt x="348" y="86"/>
                </a:moveTo>
                <a:cubicBezTo>
                  <a:pt x="366" y="86"/>
                  <a:pt x="380" y="101"/>
                  <a:pt x="380" y="119"/>
                </a:cubicBezTo>
                <a:cubicBezTo>
                  <a:pt x="380" y="137"/>
                  <a:pt x="366" y="152"/>
                  <a:pt x="348" y="152"/>
                </a:cubicBezTo>
                <a:cubicBezTo>
                  <a:pt x="330" y="152"/>
                  <a:pt x="315" y="137"/>
                  <a:pt x="315" y="119"/>
                </a:cubicBezTo>
                <a:cubicBezTo>
                  <a:pt x="315" y="101"/>
                  <a:pt x="330" y="86"/>
                  <a:pt x="348" y="86"/>
                </a:cubicBezTo>
                <a:close/>
                <a:moveTo>
                  <a:pt x="156" y="234"/>
                </a:moveTo>
                <a:lnTo>
                  <a:pt x="348" y="234"/>
                </a:lnTo>
                <a:cubicBezTo>
                  <a:pt x="369" y="234"/>
                  <a:pt x="389" y="225"/>
                  <a:pt x="403" y="211"/>
                </a:cubicBezTo>
                <a:cubicBezTo>
                  <a:pt x="409" y="205"/>
                  <a:pt x="414" y="198"/>
                  <a:pt x="418" y="190"/>
                </a:cubicBezTo>
                <a:cubicBezTo>
                  <a:pt x="452" y="185"/>
                  <a:pt x="471" y="170"/>
                  <a:pt x="471" y="134"/>
                </a:cubicBezTo>
                <a:lnTo>
                  <a:pt x="426" y="149"/>
                </a:lnTo>
                <a:lnTo>
                  <a:pt x="426" y="86"/>
                </a:lnTo>
                <a:cubicBezTo>
                  <a:pt x="426" y="64"/>
                  <a:pt x="417" y="45"/>
                  <a:pt x="403" y="30"/>
                </a:cubicBezTo>
                <a:cubicBezTo>
                  <a:pt x="389" y="16"/>
                  <a:pt x="369" y="7"/>
                  <a:pt x="348" y="7"/>
                </a:cubicBezTo>
                <a:lnTo>
                  <a:pt x="156" y="7"/>
                </a:lnTo>
                <a:cubicBezTo>
                  <a:pt x="134" y="7"/>
                  <a:pt x="115" y="16"/>
                  <a:pt x="101" y="30"/>
                </a:cubicBezTo>
                <a:cubicBezTo>
                  <a:pt x="86" y="45"/>
                  <a:pt x="78" y="64"/>
                  <a:pt x="78" y="86"/>
                </a:cubicBezTo>
                <a:lnTo>
                  <a:pt x="78" y="156"/>
                </a:lnTo>
                <a:cubicBezTo>
                  <a:pt x="78" y="177"/>
                  <a:pt x="86" y="197"/>
                  <a:pt x="101" y="211"/>
                </a:cubicBezTo>
                <a:cubicBezTo>
                  <a:pt x="115" y="225"/>
                  <a:pt x="134" y="234"/>
                  <a:pt x="156" y="234"/>
                </a:cubicBezTo>
                <a:close/>
                <a:moveTo>
                  <a:pt x="659" y="800"/>
                </a:moveTo>
                <a:cubicBezTo>
                  <a:pt x="613" y="726"/>
                  <a:pt x="489" y="727"/>
                  <a:pt x="444" y="802"/>
                </a:cubicBezTo>
                <a:cubicBezTo>
                  <a:pt x="399" y="727"/>
                  <a:pt x="277" y="727"/>
                  <a:pt x="230" y="799"/>
                </a:cubicBezTo>
                <a:cubicBezTo>
                  <a:pt x="173" y="710"/>
                  <a:pt x="4" y="732"/>
                  <a:pt x="0" y="862"/>
                </a:cubicBezTo>
                <a:lnTo>
                  <a:pt x="54" y="862"/>
                </a:lnTo>
                <a:lnTo>
                  <a:pt x="194" y="862"/>
                </a:lnTo>
                <a:lnTo>
                  <a:pt x="212" y="862"/>
                </a:lnTo>
                <a:lnTo>
                  <a:pt x="249" y="862"/>
                </a:lnTo>
                <a:lnTo>
                  <a:pt x="266" y="862"/>
                </a:lnTo>
                <a:lnTo>
                  <a:pt x="406" y="862"/>
                </a:lnTo>
                <a:lnTo>
                  <a:pt x="427" y="862"/>
                </a:lnTo>
                <a:lnTo>
                  <a:pt x="461" y="862"/>
                </a:lnTo>
                <a:lnTo>
                  <a:pt x="481" y="862"/>
                </a:lnTo>
                <a:lnTo>
                  <a:pt x="622" y="862"/>
                </a:lnTo>
                <a:lnTo>
                  <a:pt x="641" y="862"/>
                </a:lnTo>
                <a:lnTo>
                  <a:pt x="676" y="862"/>
                </a:lnTo>
                <a:lnTo>
                  <a:pt x="695" y="862"/>
                </a:lnTo>
                <a:lnTo>
                  <a:pt x="836" y="862"/>
                </a:lnTo>
                <a:lnTo>
                  <a:pt x="890" y="862"/>
                </a:lnTo>
                <a:cubicBezTo>
                  <a:pt x="886" y="730"/>
                  <a:pt x="715" y="710"/>
                  <a:pt x="659" y="800"/>
                </a:cubicBezTo>
                <a:close/>
                <a:moveTo>
                  <a:pt x="338" y="556"/>
                </a:moveTo>
                <a:cubicBezTo>
                  <a:pt x="313" y="556"/>
                  <a:pt x="291" y="566"/>
                  <a:pt x="274" y="582"/>
                </a:cubicBezTo>
                <a:cubicBezTo>
                  <a:pt x="258" y="599"/>
                  <a:pt x="248" y="621"/>
                  <a:pt x="248" y="646"/>
                </a:cubicBezTo>
                <a:cubicBezTo>
                  <a:pt x="248" y="671"/>
                  <a:pt x="258" y="693"/>
                  <a:pt x="274" y="710"/>
                </a:cubicBezTo>
                <a:cubicBezTo>
                  <a:pt x="291" y="726"/>
                  <a:pt x="313" y="736"/>
                  <a:pt x="338" y="736"/>
                </a:cubicBezTo>
                <a:cubicBezTo>
                  <a:pt x="388" y="736"/>
                  <a:pt x="428" y="696"/>
                  <a:pt x="428" y="646"/>
                </a:cubicBezTo>
                <a:cubicBezTo>
                  <a:pt x="428" y="621"/>
                  <a:pt x="418" y="599"/>
                  <a:pt x="402" y="582"/>
                </a:cubicBezTo>
                <a:cubicBezTo>
                  <a:pt x="385" y="566"/>
                  <a:pt x="363" y="556"/>
                  <a:pt x="338" y="556"/>
                </a:cubicBezTo>
                <a:close/>
                <a:moveTo>
                  <a:pt x="779" y="444"/>
                </a:moveTo>
                <a:lnTo>
                  <a:pt x="500" y="444"/>
                </a:lnTo>
                <a:lnTo>
                  <a:pt x="500" y="526"/>
                </a:lnTo>
                <a:lnTo>
                  <a:pt x="779" y="526"/>
                </a:lnTo>
                <a:lnTo>
                  <a:pt x="779" y="444"/>
                </a:lnTo>
                <a:close/>
                <a:moveTo>
                  <a:pt x="126" y="736"/>
                </a:moveTo>
                <a:cubicBezTo>
                  <a:pt x="176" y="736"/>
                  <a:pt x="216" y="696"/>
                  <a:pt x="216" y="646"/>
                </a:cubicBezTo>
                <a:cubicBezTo>
                  <a:pt x="216" y="621"/>
                  <a:pt x="206" y="599"/>
                  <a:pt x="190" y="582"/>
                </a:cubicBezTo>
                <a:cubicBezTo>
                  <a:pt x="174" y="566"/>
                  <a:pt x="151" y="556"/>
                  <a:pt x="126" y="556"/>
                </a:cubicBezTo>
                <a:cubicBezTo>
                  <a:pt x="101" y="556"/>
                  <a:pt x="79" y="566"/>
                  <a:pt x="62" y="582"/>
                </a:cubicBezTo>
                <a:cubicBezTo>
                  <a:pt x="46" y="599"/>
                  <a:pt x="36" y="621"/>
                  <a:pt x="36" y="646"/>
                </a:cubicBezTo>
                <a:cubicBezTo>
                  <a:pt x="36" y="671"/>
                  <a:pt x="46" y="693"/>
                  <a:pt x="62" y="710"/>
                </a:cubicBezTo>
                <a:cubicBezTo>
                  <a:pt x="79" y="726"/>
                  <a:pt x="101" y="736"/>
                  <a:pt x="126" y="736"/>
                </a:cubicBezTo>
                <a:close/>
                <a:moveTo>
                  <a:pt x="490" y="582"/>
                </a:moveTo>
                <a:cubicBezTo>
                  <a:pt x="474" y="599"/>
                  <a:pt x="464" y="621"/>
                  <a:pt x="464" y="646"/>
                </a:cubicBezTo>
                <a:cubicBezTo>
                  <a:pt x="464" y="671"/>
                  <a:pt x="474" y="693"/>
                  <a:pt x="490" y="710"/>
                </a:cubicBezTo>
                <a:cubicBezTo>
                  <a:pt x="506" y="726"/>
                  <a:pt x="529" y="736"/>
                  <a:pt x="554" y="736"/>
                </a:cubicBezTo>
                <a:cubicBezTo>
                  <a:pt x="603" y="736"/>
                  <a:pt x="644" y="696"/>
                  <a:pt x="644" y="646"/>
                </a:cubicBezTo>
                <a:cubicBezTo>
                  <a:pt x="644" y="621"/>
                  <a:pt x="634" y="599"/>
                  <a:pt x="617" y="582"/>
                </a:cubicBezTo>
                <a:cubicBezTo>
                  <a:pt x="601" y="566"/>
                  <a:pt x="579" y="556"/>
                  <a:pt x="554" y="556"/>
                </a:cubicBezTo>
                <a:cubicBezTo>
                  <a:pt x="529" y="556"/>
                  <a:pt x="506" y="566"/>
                  <a:pt x="490" y="582"/>
                </a:cubicBezTo>
                <a:close/>
                <a:moveTo>
                  <a:pt x="704" y="582"/>
                </a:moveTo>
                <a:cubicBezTo>
                  <a:pt x="687" y="599"/>
                  <a:pt x="677" y="621"/>
                  <a:pt x="677" y="646"/>
                </a:cubicBezTo>
                <a:cubicBezTo>
                  <a:pt x="677" y="671"/>
                  <a:pt x="687" y="693"/>
                  <a:pt x="704" y="710"/>
                </a:cubicBezTo>
                <a:cubicBezTo>
                  <a:pt x="720" y="726"/>
                  <a:pt x="743" y="736"/>
                  <a:pt x="767" y="736"/>
                </a:cubicBezTo>
                <a:cubicBezTo>
                  <a:pt x="817" y="736"/>
                  <a:pt x="858" y="696"/>
                  <a:pt x="858" y="646"/>
                </a:cubicBezTo>
                <a:cubicBezTo>
                  <a:pt x="858" y="621"/>
                  <a:pt x="847" y="599"/>
                  <a:pt x="831" y="582"/>
                </a:cubicBezTo>
                <a:cubicBezTo>
                  <a:pt x="815" y="566"/>
                  <a:pt x="792" y="556"/>
                  <a:pt x="767" y="556"/>
                </a:cubicBezTo>
                <a:cubicBezTo>
                  <a:pt x="743" y="556"/>
                  <a:pt x="720" y="566"/>
                  <a:pt x="704" y="582"/>
                </a:cubicBezTo>
                <a:close/>
                <a:moveTo>
                  <a:pt x="639" y="181"/>
                </a:moveTo>
                <a:cubicBezTo>
                  <a:pt x="689" y="181"/>
                  <a:pt x="729" y="141"/>
                  <a:pt x="729" y="91"/>
                </a:cubicBezTo>
                <a:cubicBezTo>
                  <a:pt x="729" y="41"/>
                  <a:pt x="689" y="0"/>
                  <a:pt x="639" y="0"/>
                </a:cubicBezTo>
                <a:cubicBezTo>
                  <a:pt x="589" y="0"/>
                  <a:pt x="548" y="41"/>
                  <a:pt x="548" y="91"/>
                </a:cubicBezTo>
                <a:cubicBezTo>
                  <a:pt x="548" y="141"/>
                  <a:pt x="589" y="181"/>
                  <a:pt x="639" y="181"/>
                </a:cubicBezTo>
                <a:close/>
                <a:moveTo>
                  <a:pt x="557" y="297"/>
                </a:moveTo>
                <a:lnTo>
                  <a:pt x="578" y="297"/>
                </a:lnTo>
                <a:lnTo>
                  <a:pt x="578" y="393"/>
                </a:lnTo>
                <a:lnTo>
                  <a:pt x="557" y="393"/>
                </a:lnTo>
                <a:lnTo>
                  <a:pt x="557" y="297"/>
                </a:lnTo>
                <a:close/>
                <a:moveTo>
                  <a:pt x="697" y="297"/>
                </a:moveTo>
                <a:lnTo>
                  <a:pt x="718" y="297"/>
                </a:lnTo>
                <a:lnTo>
                  <a:pt x="718" y="393"/>
                </a:lnTo>
                <a:lnTo>
                  <a:pt x="697" y="393"/>
                </a:lnTo>
                <a:lnTo>
                  <a:pt x="697" y="297"/>
                </a:lnTo>
                <a:close/>
                <a:moveTo>
                  <a:pt x="448" y="430"/>
                </a:moveTo>
                <a:lnTo>
                  <a:pt x="827" y="430"/>
                </a:lnTo>
                <a:lnTo>
                  <a:pt x="827" y="393"/>
                </a:lnTo>
                <a:lnTo>
                  <a:pt x="777" y="393"/>
                </a:lnTo>
                <a:lnTo>
                  <a:pt x="777" y="249"/>
                </a:lnTo>
                <a:cubicBezTo>
                  <a:pt x="777" y="218"/>
                  <a:pt x="752" y="192"/>
                  <a:pt x="720" y="192"/>
                </a:cubicBezTo>
                <a:lnTo>
                  <a:pt x="640" y="192"/>
                </a:lnTo>
                <a:lnTo>
                  <a:pt x="636" y="192"/>
                </a:lnTo>
                <a:lnTo>
                  <a:pt x="556" y="192"/>
                </a:lnTo>
                <a:cubicBezTo>
                  <a:pt x="525" y="192"/>
                  <a:pt x="499" y="218"/>
                  <a:pt x="499" y="249"/>
                </a:cubicBezTo>
                <a:lnTo>
                  <a:pt x="499" y="393"/>
                </a:lnTo>
                <a:lnTo>
                  <a:pt x="448" y="393"/>
                </a:lnTo>
                <a:lnTo>
                  <a:pt x="448" y="4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9" name="图标"/>
          <p:cNvSpPr>
            <a:spLocks noChangeAspect="1" noEditPoints="1" noChangeArrowheads="1"/>
          </p:cNvSpPr>
          <p:nvPr/>
        </p:nvSpPr>
        <p:spPr bwMode="auto">
          <a:xfrm>
            <a:off x="8661401" y="2667703"/>
            <a:ext cx="331351" cy="264308"/>
          </a:xfrm>
          <a:custGeom>
            <a:avLst/>
            <a:gdLst>
              <a:gd name="T0" fmla="*/ 2147483647 w 108"/>
              <a:gd name="T1" fmla="*/ 2147483647 h 81"/>
              <a:gd name="T2" fmla="*/ 2147483647 w 108"/>
              <a:gd name="T3" fmla="*/ 2147483647 h 81"/>
              <a:gd name="T4" fmla="*/ 2147483647 w 108"/>
              <a:gd name="T5" fmla="*/ 2147483647 h 81"/>
              <a:gd name="T6" fmla="*/ 2147483647 w 108"/>
              <a:gd name="T7" fmla="*/ 2147483647 h 81"/>
              <a:gd name="T8" fmla="*/ 2147483647 w 108"/>
              <a:gd name="T9" fmla="*/ 2147483647 h 81"/>
              <a:gd name="T10" fmla="*/ 2147483647 w 108"/>
              <a:gd name="T11" fmla="*/ 2147483647 h 81"/>
              <a:gd name="T12" fmla="*/ 2147483647 w 108"/>
              <a:gd name="T13" fmla="*/ 2147483647 h 81"/>
              <a:gd name="T14" fmla="*/ 2147483647 w 108"/>
              <a:gd name="T15" fmla="*/ 2147483647 h 81"/>
              <a:gd name="T16" fmla="*/ 2147483647 w 108"/>
              <a:gd name="T17" fmla="*/ 2147483647 h 81"/>
              <a:gd name="T18" fmla="*/ 2147483647 w 108"/>
              <a:gd name="T19" fmla="*/ 2147483647 h 81"/>
              <a:gd name="T20" fmla="*/ 2147483647 w 108"/>
              <a:gd name="T21" fmla="*/ 2147483647 h 81"/>
              <a:gd name="T22" fmla="*/ 2147483647 w 108"/>
              <a:gd name="T23" fmla="*/ 2147483647 h 81"/>
              <a:gd name="T24" fmla="*/ 2147483647 w 108"/>
              <a:gd name="T25" fmla="*/ 2147483647 h 81"/>
              <a:gd name="T26" fmla="*/ 2147483647 w 108"/>
              <a:gd name="T27" fmla="*/ 2147483647 h 81"/>
              <a:gd name="T28" fmla="*/ 2147483647 w 108"/>
              <a:gd name="T29" fmla="*/ 2147483647 h 81"/>
              <a:gd name="T30" fmla="*/ 0 w 108"/>
              <a:gd name="T31" fmla="*/ 2147483647 h 81"/>
              <a:gd name="T32" fmla="*/ 2147483647 w 108"/>
              <a:gd name="T33" fmla="*/ 2147483647 h 81"/>
              <a:gd name="T34" fmla="*/ 2147483647 w 108"/>
              <a:gd name="T35" fmla="*/ 2147483647 h 81"/>
              <a:gd name="T36" fmla="*/ 2147483647 w 108"/>
              <a:gd name="T37" fmla="*/ 2147483647 h 81"/>
              <a:gd name="T38" fmla="*/ 2147483647 w 108"/>
              <a:gd name="T39" fmla="*/ 2147483647 h 81"/>
              <a:gd name="T40" fmla="*/ 2147483647 w 108"/>
              <a:gd name="T41" fmla="*/ 2147483647 h 81"/>
              <a:gd name="T42" fmla="*/ 2147483647 w 108"/>
              <a:gd name="T43" fmla="*/ 2147483647 h 81"/>
              <a:gd name="T44" fmla="*/ 2147483647 w 108"/>
              <a:gd name="T45" fmla="*/ 2147483647 h 81"/>
              <a:gd name="T46" fmla="*/ 2147483647 w 108"/>
              <a:gd name="T47" fmla="*/ 2147483647 h 81"/>
              <a:gd name="T48" fmla="*/ 2147483647 w 108"/>
              <a:gd name="T49" fmla="*/ 2147483647 h 81"/>
              <a:gd name="T50" fmla="*/ 2147483647 w 108"/>
              <a:gd name="T51" fmla="*/ 2147483647 h 81"/>
              <a:gd name="T52" fmla="*/ 2147483647 w 108"/>
              <a:gd name="T53" fmla="*/ 2147483647 h 81"/>
              <a:gd name="T54" fmla="*/ 2147483647 w 108"/>
              <a:gd name="T55" fmla="*/ 2147483647 h 81"/>
              <a:gd name="T56" fmla="*/ 2147483647 w 108"/>
              <a:gd name="T57" fmla="*/ 2147483647 h 81"/>
              <a:gd name="T58" fmla="*/ 2147483647 w 108"/>
              <a:gd name="T59" fmla="*/ 2147483647 h 81"/>
              <a:gd name="T60" fmla="*/ 2147483647 w 108"/>
              <a:gd name="T61" fmla="*/ 2147483647 h 81"/>
              <a:gd name="T62" fmla="*/ 2147483647 w 108"/>
              <a:gd name="T63" fmla="*/ 2147483647 h 81"/>
              <a:gd name="T64" fmla="*/ 2147483647 w 108"/>
              <a:gd name="T65" fmla="*/ 2147483647 h 81"/>
              <a:gd name="T66" fmla="*/ 2147483647 w 108"/>
              <a:gd name="T67" fmla="*/ 2147483647 h 81"/>
              <a:gd name="T68" fmla="*/ 2147483647 w 108"/>
              <a:gd name="T69" fmla="*/ 2147483647 h 81"/>
              <a:gd name="T70" fmla="*/ 2147483647 w 108"/>
              <a:gd name="T71" fmla="*/ 2147483647 h 81"/>
              <a:gd name="T72" fmla="*/ 2147483647 w 108"/>
              <a:gd name="T73" fmla="*/ 2147483647 h 81"/>
              <a:gd name="T74" fmla="*/ 2147483647 w 108"/>
              <a:gd name="T75" fmla="*/ 2147483647 h 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8"/>
              <a:gd name="T115" fmla="*/ 0 h 81"/>
              <a:gd name="T116" fmla="*/ 108 w 108"/>
              <a:gd name="T117" fmla="*/ 81 h 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8" h="81">
                <a:moveTo>
                  <a:pt x="3" y="54"/>
                </a:moveTo>
                <a:cubicBezTo>
                  <a:pt x="9" y="51"/>
                  <a:pt x="15" y="49"/>
                  <a:pt x="21" y="47"/>
                </a:cubicBezTo>
                <a:cubicBezTo>
                  <a:pt x="23" y="45"/>
                  <a:pt x="24" y="44"/>
                  <a:pt x="26" y="43"/>
                </a:cubicBezTo>
                <a:cubicBezTo>
                  <a:pt x="35" y="62"/>
                  <a:pt x="35" y="62"/>
                  <a:pt x="35" y="62"/>
                </a:cubicBezTo>
                <a:cubicBezTo>
                  <a:pt x="43" y="43"/>
                  <a:pt x="43" y="43"/>
                  <a:pt x="43" y="43"/>
                </a:cubicBezTo>
                <a:cubicBezTo>
                  <a:pt x="45" y="44"/>
                  <a:pt x="46" y="46"/>
                  <a:pt x="48" y="47"/>
                </a:cubicBezTo>
                <a:cubicBezTo>
                  <a:pt x="60" y="51"/>
                  <a:pt x="60" y="51"/>
                  <a:pt x="60" y="51"/>
                </a:cubicBezTo>
                <a:cubicBezTo>
                  <a:pt x="60" y="51"/>
                  <a:pt x="61" y="50"/>
                  <a:pt x="61" y="50"/>
                </a:cubicBezTo>
                <a:cubicBezTo>
                  <a:pt x="65" y="48"/>
                  <a:pt x="69" y="47"/>
                  <a:pt x="72" y="46"/>
                </a:cubicBezTo>
                <a:cubicBezTo>
                  <a:pt x="75" y="52"/>
                  <a:pt x="79" y="57"/>
                  <a:pt x="84" y="60"/>
                </a:cubicBezTo>
                <a:cubicBezTo>
                  <a:pt x="89" y="57"/>
                  <a:pt x="93" y="52"/>
                  <a:pt x="96" y="46"/>
                </a:cubicBezTo>
                <a:cubicBezTo>
                  <a:pt x="99" y="47"/>
                  <a:pt x="102" y="48"/>
                  <a:pt x="105" y="48"/>
                </a:cubicBezTo>
                <a:cubicBezTo>
                  <a:pt x="108" y="53"/>
                  <a:pt x="108" y="64"/>
                  <a:pt x="108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4"/>
                  <a:pt x="70" y="77"/>
                  <a:pt x="70" y="81"/>
                </a:cubicBezTo>
                <a:cubicBezTo>
                  <a:pt x="47" y="81"/>
                  <a:pt x="24" y="81"/>
                  <a:pt x="0" y="81"/>
                </a:cubicBezTo>
                <a:cubicBezTo>
                  <a:pt x="0" y="68"/>
                  <a:pt x="1" y="58"/>
                  <a:pt x="3" y="54"/>
                </a:cubicBezTo>
                <a:close/>
                <a:moveTo>
                  <a:pt x="74" y="26"/>
                </a:moveTo>
                <a:cubicBezTo>
                  <a:pt x="79" y="27"/>
                  <a:pt x="89" y="26"/>
                  <a:pt x="94" y="24"/>
                </a:cubicBezTo>
                <a:cubicBezTo>
                  <a:pt x="94" y="27"/>
                  <a:pt x="94" y="32"/>
                  <a:pt x="92" y="37"/>
                </a:cubicBezTo>
                <a:cubicBezTo>
                  <a:pt x="91" y="39"/>
                  <a:pt x="90" y="40"/>
                  <a:pt x="89" y="4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8" y="33"/>
                  <a:pt x="98" y="31"/>
                </a:cubicBezTo>
                <a:cubicBezTo>
                  <a:pt x="102" y="2"/>
                  <a:pt x="65" y="2"/>
                  <a:pt x="69" y="31"/>
                </a:cubicBezTo>
                <a:cubicBezTo>
                  <a:pt x="69" y="33"/>
                  <a:pt x="68" y="42"/>
                  <a:pt x="6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77" y="40"/>
                  <a:pt x="76" y="39"/>
                  <a:pt x="75" y="37"/>
                </a:cubicBezTo>
                <a:cubicBezTo>
                  <a:pt x="74" y="33"/>
                  <a:pt x="73" y="29"/>
                  <a:pt x="74" y="26"/>
                </a:cubicBezTo>
                <a:cubicBezTo>
                  <a:pt x="74" y="26"/>
                  <a:pt x="74" y="26"/>
                  <a:pt x="74" y="26"/>
                </a:cubicBezTo>
                <a:close/>
                <a:moveTo>
                  <a:pt x="22" y="30"/>
                </a:moveTo>
                <a:cubicBezTo>
                  <a:pt x="21" y="25"/>
                  <a:pt x="21" y="21"/>
                  <a:pt x="23" y="15"/>
                </a:cubicBezTo>
                <a:cubicBezTo>
                  <a:pt x="29" y="11"/>
                  <a:pt x="37" y="17"/>
                  <a:pt x="47" y="15"/>
                </a:cubicBezTo>
                <a:cubicBezTo>
                  <a:pt x="48" y="20"/>
                  <a:pt x="48" y="24"/>
                  <a:pt x="48" y="31"/>
                </a:cubicBezTo>
                <a:cubicBezTo>
                  <a:pt x="48" y="31"/>
                  <a:pt x="52" y="27"/>
                  <a:pt x="52" y="25"/>
                </a:cubicBezTo>
                <a:cubicBezTo>
                  <a:pt x="53" y="22"/>
                  <a:pt x="52" y="10"/>
                  <a:pt x="50" y="8"/>
                </a:cubicBezTo>
                <a:cubicBezTo>
                  <a:pt x="45" y="0"/>
                  <a:pt x="26" y="0"/>
                  <a:pt x="20" y="6"/>
                </a:cubicBezTo>
                <a:cubicBezTo>
                  <a:pt x="18" y="8"/>
                  <a:pt x="16" y="25"/>
                  <a:pt x="18" y="27"/>
                </a:cubicBezTo>
                <a:cubicBezTo>
                  <a:pt x="20" y="29"/>
                  <a:pt x="22" y="30"/>
                  <a:pt x="22" y="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0" name="图标"/>
          <p:cNvSpPr>
            <a:spLocks noChangeAspect="1" noEditPoints="1" noChangeArrowheads="1"/>
          </p:cNvSpPr>
          <p:nvPr/>
        </p:nvSpPr>
        <p:spPr bwMode="auto">
          <a:xfrm>
            <a:off x="9269879" y="2667703"/>
            <a:ext cx="391088" cy="268255"/>
          </a:xfrm>
          <a:custGeom>
            <a:avLst/>
            <a:gdLst>
              <a:gd name="T0" fmla="*/ 2147483647 w 116"/>
              <a:gd name="T1" fmla="*/ 2147483647 h 75"/>
              <a:gd name="T2" fmla="*/ 2147483647 w 116"/>
              <a:gd name="T3" fmla="*/ 2147483647 h 75"/>
              <a:gd name="T4" fmla="*/ 2147483647 w 116"/>
              <a:gd name="T5" fmla="*/ 2147483647 h 75"/>
              <a:gd name="T6" fmla="*/ 2147483647 w 116"/>
              <a:gd name="T7" fmla="*/ 2147483647 h 75"/>
              <a:gd name="T8" fmla="*/ 2147483647 w 116"/>
              <a:gd name="T9" fmla="*/ 2147483647 h 75"/>
              <a:gd name="T10" fmla="*/ 2147483647 w 116"/>
              <a:gd name="T11" fmla="*/ 2147483647 h 75"/>
              <a:gd name="T12" fmla="*/ 2147483647 w 116"/>
              <a:gd name="T13" fmla="*/ 2147483647 h 75"/>
              <a:gd name="T14" fmla="*/ 2147483647 w 116"/>
              <a:gd name="T15" fmla="*/ 2147483647 h 75"/>
              <a:gd name="T16" fmla="*/ 2147483647 w 116"/>
              <a:gd name="T17" fmla="*/ 2147483647 h 75"/>
              <a:gd name="T18" fmla="*/ 2147483647 w 116"/>
              <a:gd name="T19" fmla="*/ 2147483647 h 75"/>
              <a:gd name="T20" fmla="*/ 2147483647 w 116"/>
              <a:gd name="T21" fmla="*/ 2147483647 h 75"/>
              <a:gd name="T22" fmla="*/ 2147483647 w 116"/>
              <a:gd name="T23" fmla="*/ 2147483647 h 75"/>
              <a:gd name="T24" fmla="*/ 2147483647 w 116"/>
              <a:gd name="T25" fmla="*/ 2147483647 h 75"/>
              <a:gd name="T26" fmla="*/ 2147483647 w 116"/>
              <a:gd name="T27" fmla="*/ 2147483647 h 75"/>
              <a:gd name="T28" fmla="*/ 0 w 116"/>
              <a:gd name="T29" fmla="*/ 2147483647 h 75"/>
              <a:gd name="T30" fmla="*/ 2147483647 w 116"/>
              <a:gd name="T31" fmla="*/ 2147483647 h 75"/>
              <a:gd name="T32" fmla="*/ 2147483647 w 116"/>
              <a:gd name="T33" fmla="*/ 2147483647 h 75"/>
              <a:gd name="T34" fmla="*/ 2147483647 w 116"/>
              <a:gd name="T35" fmla="*/ 2147483647 h 75"/>
              <a:gd name="T36" fmla="*/ 2147483647 w 116"/>
              <a:gd name="T37" fmla="*/ 2147483647 h 75"/>
              <a:gd name="T38" fmla="*/ 2147483647 w 116"/>
              <a:gd name="T39" fmla="*/ 2147483647 h 75"/>
              <a:gd name="T40" fmla="*/ 2147483647 w 116"/>
              <a:gd name="T41" fmla="*/ 2147483647 h 75"/>
              <a:gd name="T42" fmla="*/ 2147483647 w 116"/>
              <a:gd name="T43" fmla="*/ 2147483647 h 75"/>
              <a:gd name="T44" fmla="*/ 2147483647 w 116"/>
              <a:gd name="T45" fmla="*/ 2147483647 h 75"/>
              <a:gd name="T46" fmla="*/ 2147483647 w 116"/>
              <a:gd name="T47" fmla="*/ 2147483647 h 75"/>
              <a:gd name="T48" fmla="*/ 2147483647 w 116"/>
              <a:gd name="T49" fmla="*/ 2147483647 h 75"/>
              <a:gd name="T50" fmla="*/ 2147483647 w 116"/>
              <a:gd name="T51" fmla="*/ 2147483647 h 75"/>
              <a:gd name="T52" fmla="*/ 2147483647 w 116"/>
              <a:gd name="T53" fmla="*/ 2147483647 h 75"/>
              <a:gd name="T54" fmla="*/ 2147483647 w 116"/>
              <a:gd name="T55" fmla="*/ 2147483647 h 75"/>
              <a:gd name="T56" fmla="*/ 2147483647 w 116"/>
              <a:gd name="T57" fmla="*/ 2147483647 h 75"/>
              <a:gd name="T58" fmla="*/ 2147483647 w 116"/>
              <a:gd name="T59" fmla="*/ 2147483647 h 75"/>
              <a:gd name="T60" fmla="*/ 2147483647 w 116"/>
              <a:gd name="T61" fmla="*/ 2147483647 h 75"/>
              <a:gd name="T62" fmla="*/ 2147483647 w 116"/>
              <a:gd name="T63" fmla="*/ 2147483647 h 75"/>
              <a:gd name="T64" fmla="*/ 2147483647 w 116"/>
              <a:gd name="T65" fmla="*/ 2147483647 h 75"/>
              <a:gd name="T66" fmla="*/ 2147483647 w 116"/>
              <a:gd name="T67" fmla="*/ 2147483647 h 75"/>
              <a:gd name="T68" fmla="*/ 2147483647 w 116"/>
              <a:gd name="T69" fmla="*/ 2147483647 h 75"/>
              <a:gd name="T70" fmla="*/ 2147483647 w 116"/>
              <a:gd name="T71" fmla="*/ 2147483647 h 75"/>
              <a:gd name="T72" fmla="*/ 2147483647 w 116"/>
              <a:gd name="T73" fmla="*/ 2147483647 h 75"/>
              <a:gd name="T74" fmla="*/ 2147483647 w 116"/>
              <a:gd name="T75" fmla="*/ 2147483647 h 75"/>
              <a:gd name="T76" fmla="*/ 2147483647 w 116"/>
              <a:gd name="T77" fmla="*/ 2147483647 h 75"/>
              <a:gd name="T78" fmla="*/ 2147483647 w 116"/>
              <a:gd name="T79" fmla="*/ 2147483647 h 75"/>
              <a:gd name="T80" fmla="*/ 2147483647 w 116"/>
              <a:gd name="T81" fmla="*/ 2147483647 h 7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6"/>
              <a:gd name="T124" fmla="*/ 0 h 75"/>
              <a:gd name="T125" fmla="*/ 116 w 116"/>
              <a:gd name="T126" fmla="*/ 75 h 7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6" h="75">
                <a:moveTo>
                  <a:pt x="72" y="29"/>
                </a:moveTo>
                <a:cubicBezTo>
                  <a:pt x="72" y="28"/>
                  <a:pt x="72" y="28"/>
                  <a:pt x="72" y="27"/>
                </a:cubicBezTo>
                <a:cubicBezTo>
                  <a:pt x="72" y="19"/>
                  <a:pt x="72" y="19"/>
                  <a:pt x="72" y="19"/>
                </a:cubicBezTo>
                <a:cubicBezTo>
                  <a:pt x="71" y="19"/>
                  <a:pt x="70" y="19"/>
                  <a:pt x="69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65" y="20"/>
                  <a:pt x="65" y="20"/>
                  <a:pt x="65" y="20"/>
                </a:cubicBezTo>
                <a:cubicBezTo>
                  <a:pt x="60" y="21"/>
                  <a:pt x="56" y="22"/>
                  <a:pt x="47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9"/>
                </a:cubicBezTo>
                <a:cubicBezTo>
                  <a:pt x="38" y="23"/>
                  <a:pt x="41" y="20"/>
                  <a:pt x="39" y="9"/>
                </a:cubicBezTo>
                <a:cubicBezTo>
                  <a:pt x="44" y="0"/>
                  <a:pt x="75" y="0"/>
                  <a:pt x="79" y="9"/>
                </a:cubicBezTo>
                <a:cubicBezTo>
                  <a:pt x="78" y="17"/>
                  <a:pt x="79" y="24"/>
                  <a:pt x="72" y="29"/>
                </a:cubicBezTo>
                <a:cubicBezTo>
                  <a:pt x="72" y="29"/>
                  <a:pt x="72" y="29"/>
                  <a:pt x="72" y="29"/>
                </a:cubicBezTo>
                <a:close/>
                <a:moveTo>
                  <a:pt x="7" y="36"/>
                </a:moveTo>
                <a:cubicBezTo>
                  <a:pt x="7" y="30"/>
                  <a:pt x="7" y="27"/>
                  <a:pt x="7" y="23"/>
                </a:cubicBezTo>
                <a:cubicBezTo>
                  <a:pt x="17" y="25"/>
                  <a:pt x="20" y="16"/>
                  <a:pt x="29" y="23"/>
                </a:cubicBezTo>
                <a:cubicBezTo>
                  <a:pt x="30" y="27"/>
                  <a:pt x="29" y="32"/>
                  <a:pt x="29" y="36"/>
                </a:cubicBezTo>
                <a:cubicBezTo>
                  <a:pt x="28" y="38"/>
                  <a:pt x="27" y="40"/>
                  <a:pt x="26" y="42"/>
                </a:cubicBezTo>
                <a:cubicBezTo>
                  <a:pt x="24" y="44"/>
                  <a:pt x="21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5" y="46"/>
                  <a:pt x="12" y="44"/>
                  <a:pt x="10" y="42"/>
                </a:cubicBezTo>
                <a:cubicBezTo>
                  <a:pt x="9" y="40"/>
                  <a:pt x="8" y="38"/>
                  <a:pt x="7" y="36"/>
                </a:cubicBezTo>
                <a:close/>
                <a:moveTo>
                  <a:pt x="25" y="46"/>
                </a:moveTo>
                <a:cubicBezTo>
                  <a:pt x="22" y="52"/>
                  <a:pt x="14" y="52"/>
                  <a:pt x="11" y="46"/>
                </a:cubicBezTo>
                <a:cubicBezTo>
                  <a:pt x="4" y="48"/>
                  <a:pt x="4" y="48"/>
                  <a:pt x="4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50"/>
                  <a:pt x="1" y="52"/>
                  <a:pt x="0" y="54"/>
                </a:cubicBezTo>
                <a:cubicBezTo>
                  <a:pt x="0" y="56"/>
                  <a:pt x="0" y="58"/>
                  <a:pt x="0" y="62"/>
                </a:cubicBezTo>
                <a:cubicBezTo>
                  <a:pt x="0" y="63"/>
                  <a:pt x="0" y="63"/>
                  <a:pt x="0" y="63"/>
                </a:cubicBezTo>
                <a:cubicBezTo>
                  <a:pt x="1" y="63"/>
                  <a:pt x="1" y="63"/>
                  <a:pt x="1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5" y="66"/>
                  <a:pt x="25" y="69"/>
                  <a:pt x="26" y="73"/>
                </a:cubicBezTo>
                <a:cubicBezTo>
                  <a:pt x="26" y="75"/>
                  <a:pt x="26" y="75"/>
                  <a:pt x="26" y="75"/>
                </a:cubicBezTo>
                <a:cubicBezTo>
                  <a:pt x="28" y="75"/>
                  <a:pt x="28" y="75"/>
                  <a:pt x="28" y="75"/>
                </a:cubicBezTo>
                <a:cubicBezTo>
                  <a:pt x="90" y="75"/>
                  <a:pt x="90" y="75"/>
                  <a:pt x="90" y="75"/>
                </a:cubicBezTo>
                <a:cubicBezTo>
                  <a:pt x="92" y="75"/>
                  <a:pt x="92" y="75"/>
                  <a:pt x="92" y="75"/>
                </a:cubicBezTo>
                <a:cubicBezTo>
                  <a:pt x="92" y="73"/>
                  <a:pt x="92" y="73"/>
                  <a:pt x="92" y="73"/>
                </a:cubicBezTo>
                <a:cubicBezTo>
                  <a:pt x="92" y="69"/>
                  <a:pt x="93" y="66"/>
                  <a:pt x="92" y="63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59"/>
                  <a:pt x="116" y="57"/>
                  <a:pt x="116" y="55"/>
                </a:cubicBezTo>
                <a:cubicBezTo>
                  <a:pt x="115" y="52"/>
                  <a:pt x="115" y="50"/>
                  <a:pt x="113" y="49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05" y="46"/>
                  <a:pt x="105" y="46"/>
                  <a:pt x="105" y="46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98" y="59"/>
                  <a:pt x="98" y="59"/>
                  <a:pt x="98" y="59"/>
                </a:cubicBezTo>
                <a:cubicBezTo>
                  <a:pt x="92" y="47"/>
                  <a:pt x="92" y="47"/>
                  <a:pt x="92" y="47"/>
                </a:cubicBezTo>
                <a:cubicBezTo>
                  <a:pt x="91" y="46"/>
                  <a:pt x="91" y="46"/>
                  <a:pt x="91" y="46"/>
                </a:cubicBezTo>
                <a:cubicBezTo>
                  <a:pt x="84" y="48"/>
                  <a:pt x="84" y="48"/>
                  <a:pt x="84" y="48"/>
                </a:cubicBezTo>
                <a:cubicBezTo>
                  <a:pt x="72" y="45"/>
                  <a:pt x="72" y="45"/>
                  <a:pt x="72" y="45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50"/>
                  <a:pt x="69" y="50"/>
                  <a:pt x="69" y="50"/>
                </a:cubicBezTo>
                <a:cubicBezTo>
                  <a:pt x="64" y="67"/>
                  <a:pt x="64" y="67"/>
                  <a:pt x="64" y="67"/>
                </a:cubicBezTo>
                <a:cubicBezTo>
                  <a:pt x="64" y="67"/>
                  <a:pt x="64" y="67"/>
                  <a:pt x="64" y="67"/>
                </a:cubicBezTo>
                <a:cubicBezTo>
                  <a:pt x="61" y="54"/>
                  <a:pt x="61" y="54"/>
                  <a:pt x="61" y="54"/>
                </a:cubicBezTo>
                <a:cubicBezTo>
                  <a:pt x="64" y="52"/>
                  <a:pt x="64" y="52"/>
                  <a:pt x="64" y="52"/>
                </a:cubicBezTo>
                <a:cubicBezTo>
                  <a:pt x="62" y="48"/>
                  <a:pt x="62" y="48"/>
                  <a:pt x="62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8"/>
                  <a:pt x="56" y="48"/>
                  <a:pt x="56" y="48"/>
                </a:cubicBezTo>
                <a:cubicBezTo>
                  <a:pt x="55" y="52"/>
                  <a:pt x="55" y="52"/>
                  <a:pt x="55" y="52"/>
                </a:cubicBezTo>
                <a:cubicBezTo>
                  <a:pt x="57" y="54"/>
                  <a:pt x="57" y="54"/>
                  <a:pt x="57" y="54"/>
                </a:cubicBezTo>
                <a:cubicBezTo>
                  <a:pt x="54" y="67"/>
                  <a:pt x="54" y="67"/>
                  <a:pt x="54" y="67"/>
                </a:cubicBezTo>
                <a:cubicBezTo>
                  <a:pt x="49" y="50"/>
                  <a:pt x="49" y="50"/>
                  <a:pt x="49" y="50"/>
                </a:cubicBezTo>
                <a:cubicBezTo>
                  <a:pt x="49" y="47"/>
                  <a:pt x="49" y="47"/>
                  <a:pt x="49" y="47"/>
                </a:cubicBezTo>
                <a:cubicBezTo>
                  <a:pt x="46" y="45"/>
                  <a:pt x="46" y="45"/>
                  <a:pt x="46" y="45"/>
                </a:cubicBezTo>
                <a:cubicBezTo>
                  <a:pt x="33" y="48"/>
                  <a:pt x="33" y="48"/>
                  <a:pt x="33" y="48"/>
                </a:cubicBezTo>
                <a:cubicBezTo>
                  <a:pt x="33" y="48"/>
                  <a:pt x="33" y="48"/>
                  <a:pt x="33" y="48"/>
                </a:cubicBezTo>
                <a:cubicBezTo>
                  <a:pt x="25" y="46"/>
                  <a:pt x="25" y="46"/>
                  <a:pt x="25" y="46"/>
                </a:cubicBezTo>
                <a:close/>
                <a:moveTo>
                  <a:pt x="87" y="36"/>
                </a:moveTo>
                <a:cubicBezTo>
                  <a:pt x="86" y="30"/>
                  <a:pt x="86" y="25"/>
                  <a:pt x="87" y="21"/>
                </a:cubicBezTo>
                <a:cubicBezTo>
                  <a:pt x="91" y="18"/>
                  <a:pt x="106" y="18"/>
                  <a:pt x="109" y="21"/>
                </a:cubicBezTo>
                <a:cubicBezTo>
                  <a:pt x="109" y="26"/>
                  <a:pt x="109" y="32"/>
                  <a:pt x="108" y="36"/>
                </a:cubicBezTo>
                <a:cubicBezTo>
                  <a:pt x="108" y="38"/>
                  <a:pt x="107" y="40"/>
                  <a:pt x="105" y="42"/>
                </a:cubicBezTo>
                <a:cubicBezTo>
                  <a:pt x="103" y="44"/>
                  <a:pt x="101" y="46"/>
                  <a:pt x="98" y="46"/>
                </a:cubicBezTo>
                <a:cubicBezTo>
                  <a:pt x="98" y="46"/>
                  <a:pt x="98" y="46"/>
                  <a:pt x="98" y="46"/>
                </a:cubicBezTo>
                <a:cubicBezTo>
                  <a:pt x="95" y="46"/>
                  <a:pt x="92" y="44"/>
                  <a:pt x="90" y="42"/>
                </a:cubicBezTo>
                <a:cubicBezTo>
                  <a:pt x="88" y="40"/>
                  <a:pt x="87" y="38"/>
                  <a:pt x="87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1" name="图标"/>
          <p:cNvSpPr>
            <a:spLocks noChangeAspect="1" noEditPoints="1" noChangeArrowheads="1"/>
          </p:cNvSpPr>
          <p:nvPr/>
        </p:nvSpPr>
        <p:spPr bwMode="auto">
          <a:xfrm>
            <a:off x="9865673" y="2667703"/>
            <a:ext cx="350144" cy="357204"/>
          </a:xfrm>
          <a:custGeom>
            <a:avLst/>
            <a:gdLst>
              <a:gd name="T0" fmla="*/ 2147483647 w 104"/>
              <a:gd name="T1" fmla="*/ 2147483647 h 100"/>
              <a:gd name="T2" fmla="*/ 2147483647 w 104"/>
              <a:gd name="T3" fmla="*/ 2147483647 h 100"/>
              <a:gd name="T4" fmla="*/ 2147483647 w 104"/>
              <a:gd name="T5" fmla="*/ 2147483647 h 100"/>
              <a:gd name="T6" fmla="*/ 2147483647 w 104"/>
              <a:gd name="T7" fmla="*/ 2147483647 h 100"/>
              <a:gd name="T8" fmla="*/ 2147483647 w 104"/>
              <a:gd name="T9" fmla="*/ 2147483647 h 100"/>
              <a:gd name="T10" fmla="*/ 2147483647 w 104"/>
              <a:gd name="T11" fmla="*/ 2147483647 h 100"/>
              <a:gd name="T12" fmla="*/ 2147483647 w 104"/>
              <a:gd name="T13" fmla="*/ 2147483647 h 100"/>
              <a:gd name="T14" fmla="*/ 2147483647 w 104"/>
              <a:gd name="T15" fmla="*/ 2147483647 h 100"/>
              <a:gd name="T16" fmla="*/ 2147483647 w 104"/>
              <a:gd name="T17" fmla="*/ 2147483647 h 100"/>
              <a:gd name="T18" fmla="*/ 2147483647 w 104"/>
              <a:gd name="T19" fmla="*/ 2147483647 h 100"/>
              <a:gd name="T20" fmla="*/ 2147483647 w 104"/>
              <a:gd name="T21" fmla="*/ 2147483647 h 100"/>
              <a:gd name="T22" fmla="*/ 2147483647 w 104"/>
              <a:gd name="T23" fmla="*/ 2147483647 h 100"/>
              <a:gd name="T24" fmla="*/ 2147483647 w 104"/>
              <a:gd name="T25" fmla="*/ 2147483647 h 100"/>
              <a:gd name="T26" fmla="*/ 2147483647 w 104"/>
              <a:gd name="T27" fmla="*/ 2147483647 h 100"/>
              <a:gd name="T28" fmla="*/ 2147483647 w 104"/>
              <a:gd name="T29" fmla="*/ 2147483647 h 100"/>
              <a:gd name="T30" fmla="*/ 2147483647 w 104"/>
              <a:gd name="T31" fmla="*/ 2147483647 h 100"/>
              <a:gd name="T32" fmla="*/ 2147483647 w 104"/>
              <a:gd name="T33" fmla="*/ 2147483647 h 100"/>
              <a:gd name="T34" fmla="*/ 2147483647 w 104"/>
              <a:gd name="T35" fmla="*/ 2147483647 h 100"/>
              <a:gd name="T36" fmla="*/ 2147483647 w 104"/>
              <a:gd name="T37" fmla="*/ 2147483647 h 100"/>
              <a:gd name="T38" fmla="*/ 2147483647 w 104"/>
              <a:gd name="T39" fmla="*/ 2147483647 h 100"/>
              <a:gd name="T40" fmla="*/ 2147483647 w 104"/>
              <a:gd name="T41" fmla="*/ 2147483647 h 100"/>
              <a:gd name="T42" fmla="*/ 2147483647 w 104"/>
              <a:gd name="T43" fmla="*/ 2147483647 h 100"/>
              <a:gd name="T44" fmla="*/ 2147483647 w 104"/>
              <a:gd name="T45" fmla="*/ 2147483647 h 100"/>
              <a:gd name="T46" fmla="*/ 2147483647 w 104"/>
              <a:gd name="T47" fmla="*/ 2147483647 h 100"/>
              <a:gd name="T48" fmla="*/ 2147483647 w 104"/>
              <a:gd name="T49" fmla="*/ 2147483647 h 100"/>
              <a:gd name="T50" fmla="*/ 2147483647 w 104"/>
              <a:gd name="T51" fmla="*/ 2147483647 h 100"/>
              <a:gd name="T52" fmla="*/ 2147483647 w 104"/>
              <a:gd name="T53" fmla="*/ 2147483647 h 100"/>
              <a:gd name="T54" fmla="*/ 2147483647 w 104"/>
              <a:gd name="T55" fmla="*/ 2147483647 h 100"/>
              <a:gd name="T56" fmla="*/ 2147483647 w 104"/>
              <a:gd name="T57" fmla="*/ 2147483647 h 100"/>
              <a:gd name="T58" fmla="*/ 2147483647 w 104"/>
              <a:gd name="T59" fmla="*/ 2147483647 h 100"/>
              <a:gd name="T60" fmla="*/ 2147483647 w 104"/>
              <a:gd name="T61" fmla="*/ 2147483647 h 100"/>
              <a:gd name="T62" fmla="*/ 2147483647 w 104"/>
              <a:gd name="T63" fmla="*/ 2147483647 h 100"/>
              <a:gd name="T64" fmla="*/ 2147483647 w 104"/>
              <a:gd name="T65" fmla="*/ 2147483647 h 100"/>
              <a:gd name="T66" fmla="*/ 2147483647 w 104"/>
              <a:gd name="T67" fmla="*/ 2147483647 h 100"/>
              <a:gd name="T68" fmla="*/ 2147483647 w 104"/>
              <a:gd name="T69" fmla="*/ 2147483647 h 100"/>
              <a:gd name="T70" fmla="*/ 0 w 104"/>
              <a:gd name="T71" fmla="*/ 2147483647 h 100"/>
              <a:gd name="T72" fmla="*/ 0 w 104"/>
              <a:gd name="T73" fmla="*/ 2147483647 h 100"/>
              <a:gd name="T74" fmla="*/ 2147483647 w 104"/>
              <a:gd name="T75" fmla="*/ 2147483647 h 100"/>
              <a:gd name="T76" fmla="*/ 2147483647 w 104"/>
              <a:gd name="T77" fmla="*/ 2147483647 h 100"/>
              <a:gd name="T78" fmla="*/ 2147483647 w 104"/>
              <a:gd name="T79" fmla="*/ 2147483647 h 100"/>
              <a:gd name="T80" fmla="*/ 2147483647 w 104"/>
              <a:gd name="T81" fmla="*/ 2147483647 h 100"/>
              <a:gd name="T82" fmla="*/ 2147483647 w 104"/>
              <a:gd name="T83" fmla="*/ 2147483647 h 100"/>
              <a:gd name="T84" fmla="*/ 2147483647 w 104"/>
              <a:gd name="T85" fmla="*/ 2147483647 h 100"/>
              <a:gd name="T86" fmla="*/ 2147483647 w 104"/>
              <a:gd name="T87" fmla="*/ 2147483647 h 100"/>
              <a:gd name="T88" fmla="*/ 2147483647 w 104"/>
              <a:gd name="T89" fmla="*/ 2147483647 h 100"/>
              <a:gd name="T90" fmla="*/ 2147483647 w 104"/>
              <a:gd name="T91" fmla="*/ 2147483647 h 100"/>
              <a:gd name="T92" fmla="*/ 2147483647 w 104"/>
              <a:gd name="T93" fmla="*/ 2147483647 h 100"/>
              <a:gd name="T94" fmla="*/ 2147483647 w 104"/>
              <a:gd name="T95" fmla="*/ 2147483647 h 100"/>
              <a:gd name="T96" fmla="*/ 2147483647 w 104"/>
              <a:gd name="T97" fmla="*/ 2147483647 h 100"/>
              <a:gd name="T98" fmla="*/ 2147483647 w 104"/>
              <a:gd name="T99" fmla="*/ 2147483647 h 100"/>
              <a:gd name="T100" fmla="*/ 2147483647 w 104"/>
              <a:gd name="T101" fmla="*/ 2147483647 h 1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4"/>
              <a:gd name="T154" fmla="*/ 0 h 100"/>
              <a:gd name="T155" fmla="*/ 104 w 104"/>
              <a:gd name="T156" fmla="*/ 100 h 1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4" h="100">
                <a:moveTo>
                  <a:pt x="15" y="30"/>
                </a:moveTo>
                <a:cubicBezTo>
                  <a:pt x="39" y="30"/>
                  <a:pt x="39" y="30"/>
                  <a:pt x="39" y="30"/>
                </a:cubicBezTo>
                <a:cubicBezTo>
                  <a:pt x="47" y="44"/>
                  <a:pt x="47" y="44"/>
                  <a:pt x="47" y="44"/>
                </a:cubicBezTo>
                <a:cubicBezTo>
                  <a:pt x="54" y="53"/>
                  <a:pt x="54" y="53"/>
                  <a:pt x="54" y="53"/>
                </a:cubicBezTo>
                <a:cubicBezTo>
                  <a:pt x="69" y="30"/>
                  <a:pt x="69" y="30"/>
                  <a:pt x="69" y="30"/>
                </a:cubicBezTo>
                <a:cubicBezTo>
                  <a:pt x="96" y="30"/>
                  <a:pt x="96" y="30"/>
                  <a:pt x="96" y="30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0" y="66"/>
                  <a:pt x="100" y="66"/>
                  <a:pt x="100" y="66"/>
                </a:cubicBezTo>
                <a:cubicBezTo>
                  <a:pt x="96" y="65"/>
                  <a:pt x="96" y="65"/>
                  <a:pt x="96" y="65"/>
                </a:cubicBezTo>
                <a:cubicBezTo>
                  <a:pt x="97" y="55"/>
                  <a:pt x="97" y="55"/>
                  <a:pt x="97" y="55"/>
                </a:cubicBezTo>
                <a:cubicBezTo>
                  <a:pt x="94" y="47"/>
                  <a:pt x="94" y="47"/>
                  <a:pt x="94" y="47"/>
                </a:cubicBezTo>
                <a:cubicBezTo>
                  <a:pt x="93" y="65"/>
                  <a:pt x="93" y="65"/>
                  <a:pt x="93" y="65"/>
                </a:cubicBezTo>
                <a:cubicBezTo>
                  <a:pt x="90" y="100"/>
                  <a:pt x="90" y="100"/>
                  <a:pt x="90" y="100"/>
                </a:cubicBezTo>
                <a:cubicBezTo>
                  <a:pt x="83" y="100"/>
                  <a:pt x="83" y="100"/>
                  <a:pt x="83" y="100"/>
                </a:cubicBezTo>
                <a:cubicBezTo>
                  <a:pt x="83" y="68"/>
                  <a:pt x="83" y="68"/>
                  <a:pt x="83" y="68"/>
                </a:cubicBezTo>
                <a:cubicBezTo>
                  <a:pt x="79" y="68"/>
                  <a:pt x="79" y="68"/>
                  <a:pt x="79" y="68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67" y="100"/>
                  <a:pt x="67" y="100"/>
                  <a:pt x="67" y="100"/>
                </a:cubicBezTo>
                <a:cubicBezTo>
                  <a:pt x="69" y="65"/>
                  <a:pt x="69" y="65"/>
                  <a:pt x="69" y="65"/>
                </a:cubicBezTo>
                <a:cubicBezTo>
                  <a:pt x="69" y="48"/>
                  <a:pt x="69" y="48"/>
                  <a:pt x="69" y="48"/>
                </a:cubicBezTo>
                <a:cubicBezTo>
                  <a:pt x="53" y="61"/>
                  <a:pt x="53" y="61"/>
                  <a:pt x="53" y="61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65"/>
                  <a:pt x="41" y="65"/>
                  <a:pt x="41" y="65"/>
                </a:cubicBezTo>
                <a:cubicBezTo>
                  <a:pt x="37" y="100"/>
                  <a:pt x="37" y="100"/>
                  <a:pt x="37" y="100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30" y="68"/>
                  <a:pt x="30" y="68"/>
                  <a:pt x="30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0" y="100"/>
                  <a:pt x="20" y="100"/>
                  <a:pt x="20" y="100"/>
                </a:cubicBezTo>
                <a:cubicBezTo>
                  <a:pt x="14" y="100"/>
                  <a:pt x="14" y="100"/>
                  <a:pt x="14" y="100"/>
                </a:cubicBezTo>
                <a:cubicBezTo>
                  <a:pt x="16" y="65"/>
                  <a:pt x="16" y="65"/>
                  <a:pt x="16" y="65"/>
                </a:cubicBezTo>
                <a:cubicBezTo>
                  <a:pt x="16" y="49"/>
                  <a:pt x="16" y="49"/>
                  <a:pt x="16" y="49"/>
                </a:cubicBezTo>
                <a:cubicBezTo>
                  <a:pt x="7" y="60"/>
                  <a:pt x="7" y="60"/>
                  <a:pt x="7" y="60"/>
                </a:cubicBezTo>
                <a:cubicBezTo>
                  <a:pt x="7" y="65"/>
                  <a:pt x="7" y="65"/>
                  <a:pt x="7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89"/>
                  <a:pt x="10" y="89"/>
                  <a:pt x="10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65"/>
                  <a:pt x="0" y="65"/>
                  <a:pt x="0" y="65"/>
                </a:cubicBezTo>
                <a:cubicBezTo>
                  <a:pt x="3" y="65"/>
                  <a:pt x="3" y="65"/>
                  <a:pt x="3" y="65"/>
                </a:cubicBezTo>
                <a:cubicBezTo>
                  <a:pt x="3" y="60"/>
                  <a:pt x="3" y="60"/>
                  <a:pt x="3" y="60"/>
                </a:cubicBezTo>
                <a:cubicBezTo>
                  <a:pt x="1" y="59"/>
                  <a:pt x="1" y="59"/>
                  <a:pt x="1" y="59"/>
                </a:cubicBezTo>
                <a:cubicBezTo>
                  <a:pt x="15" y="30"/>
                  <a:pt x="15" y="30"/>
                  <a:pt x="15" y="30"/>
                </a:cubicBezTo>
                <a:close/>
                <a:moveTo>
                  <a:pt x="86" y="4"/>
                </a:moveTo>
                <a:cubicBezTo>
                  <a:pt x="80" y="0"/>
                  <a:pt x="73" y="2"/>
                  <a:pt x="70" y="8"/>
                </a:cubicBezTo>
                <a:cubicBezTo>
                  <a:pt x="67" y="13"/>
                  <a:pt x="68" y="20"/>
                  <a:pt x="74" y="24"/>
                </a:cubicBezTo>
                <a:cubicBezTo>
                  <a:pt x="79" y="27"/>
                  <a:pt x="87" y="25"/>
                  <a:pt x="90" y="20"/>
                </a:cubicBezTo>
                <a:cubicBezTo>
                  <a:pt x="93" y="14"/>
                  <a:pt x="91" y="7"/>
                  <a:pt x="86" y="4"/>
                </a:cubicBezTo>
                <a:close/>
                <a:moveTo>
                  <a:pt x="22" y="4"/>
                </a:moveTo>
                <a:cubicBezTo>
                  <a:pt x="28" y="0"/>
                  <a:pt x="35" y="2"/>
                  <a:pt x="38" y="8"/>
                </a:cubicBezTo>
                <a:cubicBezTo>
                  <a:pt x="41" y="13"/>
                  <a:pt x="40" y="20"/>
                  <a:pt x="34" y="24"/>
                </a:cubicBezTo>
                <a:cubicBezTo>
                  <a:pt x="29" y="27"/>
                  <a:pt x="21" y="25"/>
                  <a:pt x="18" y="20"/>
                </a:cubicBezTo>
                <a:cubicBezTo>
                  <a:pt x="15" y="14"/>
                  <a:pt x="17" y="7"/>
                  <a:pt x="22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2" name="图标"/>
          <p:cNvSpPr>
            <a:spLocks noChangeAspect="1" noEditPoints="1" noChangeArrowheads="1"/>
          </p:cNvSpPr>
          <p:nvPr/>
        </p:nvSpPr>
        <p:spPr bwMode="auto">
          <a:xfrm>
            <a:off x="10525106" y="2667703"/>
            <a:ext cx="249665" cy="336936"/>
          </a:xfrm>
          <a:custGeom>
            <a:avLst/>
            <a:gdLst>
              <a:gd name="T0" fmla="*/ 2147483647 w 95"/>
              <a:gd name="T1" fmla="*/ 0 h 120"/>
              <a:gd name="T2" fmla="*/ 2147483647 w 95"/>
              <a:gd name="T3" fmla="*/ 2147483647 h 120"/>
              <a:gd name="T4" fmla="*/ 2147483647 w 95"/>
              <a:gd name="T5" fmla="*/ 2147483647 h 120"/>
              <a:gd name="T6" fmla="*/ 2147483647 w 95"/>
              <a:gd name="T7" fmla="*/ 2147483647 h 120"/>
              <a:gd name="T8" fmla="*/ 2147483647 w 95"/>
              <a:gd name="T9" fmla="*/ 2147483647 h 120"/>
              <a:gd name="T10" fmla="*/ 0 w 95"/>
              <a:gd name="T11" fmla="*/ 2147483647 h 120"/>
              <a:gd name="T12" fmla="*/ 2147483647 w 95"/>
              <a:gd name="T13" fmla="*/ 2147483647 h 120"/>
              <a:gd name="T14" fmla="*/ 2147483647 w 95"/>
              <a:gd name="T15" fmla="*/ 2147483647 h 120"/>
              <a:gd name="T16" fmla="*/ 2147483647 w 95"/>
              <a:gd name="T17" fmla="*/ 2147483647 h 120"/>
              <a:gd name="T18" fmla="*/ 2147483647 w 95"/>
              <a:gd name="T19" fmla="*/ 2147483647 h 120"/>
              <a:gd name="T20" fmla="*/ 2147483647 w 95"/>
              <a:gd name="T21" fmla="*/ 2147483647 h 120"/>
              <a:gd name="T22" fmla="*/ 2147483647 w 95"/>
              <a:gd name="T23" fmla="*/ 2147483647 h 120"/>
              <a:gd name="T24" fmla="*/ 2147483647 w 95"/>
              <a:gd name="T25" fmla="*/ 2147483647 h 120"/>
              <a:gd name="T26" fmla="*/ 2147483647 w 95"/>
              <a:gd name="T27" fmla="*/ 2147483647 h 120"/>
              <a:gd name="T28" fmla="*/ 2147483647 w 95"/>
              <a:gd name="T29" fmla="*/ 2147483647 h 120"/>
              <a:gd name="T30" fmla="*/ 2147483647 w 95"/>
              <a:gd name="T31" fmla="*/ 2147483647 h 120"/>
              <a:gd name="T32" fmla="*/ 2147483647 w 95"/>
              <a:gd name="T33" fmla="*/ 2147483647 h 120"/>
              <a:gd name="T34" fmla="*/ 2147483647 w 95"/>
              <a:gd name="T35" fmla="*/ 2147483647 h 120"/>
              <a:gd name="T36" fmla="*/ 2147483647 w 95"/>
              <a:gd name="T37" fmla="*/ 2147483647 h 120"/>
              <a:gd name="T38" fmla="*/ 2147483647 w 95"/>
              <a:gd name="T39" fmla="*/ 2147483647 h 120"/>
              <a:gd name="T40" fmla="*/ 2147483647 w 95"/>
              <a:gd name="T41" fmla="*/ 2147483647 h 120"/>
              <a:gd name="T42" fmla="*/ 2147483647 w 95"/>
              <a:gd name="T43" fmla="*/ 2147483647 h 120"/>
              <a:gd name="T44" fmla="*/ 2147483647 w 95"/>
              <a:gd name="T45" fmla="*/ 2147483647 h 120"/>
              <a:gd name="T46" fmla="*/ 2147483647 w 95"/>
              <a:gd name="T47" fmla="*/ 2147483647 h 120"/>
              <a:gd name="T48" fmla="*/ 2147483647 w 95"/>
              <a:gd name="T49" fmla="*/ 2147483647 h 120"/>
              <a:gd name="T50" fmla="*/ 2147483647 w 95"/>
              <a:gd name="T51" fmla="*/ 2147483647 h 120"/>
              <a:gd name="T52" fmla="*/ 2147483647 w 95"/>
              <a:gd name="T53" fmla="*/ 2147483647 h 120"/>
              <a:gd name="T54" fmla="*/ 2147483647 w 95"/>
              <a:gd name="T55" fmla="*/ 2147483647 h 120"/>
              <a:gd name="T56" fmla="*/ 2147483647 w 95"/>
              <a:gd name="T57" fmla="*/ 2147483647 h 120"/>
              <a:gd name="T58" fmla="*/ 2147483647 w 95"/>
              <a:gd name="T59" fmla="*/ 2147483647 h 120"/>
              <a:gd name="T60" fmla="*/ 2147483647 w 95"/>
              <a:gd name="T61" fmla="*/ 0 h 120"/>
              <a:gd name="T62" fmla="*/ 2147483647 w 95"/>
              <a:gd name="T63" fmla="*/ 2147483647 h 120"/>
              <a:gd name="T64" fmla="*/ 2147483647 w 95"/>
              <a:gd name="T65" fmla="*/ 2147483647 h 120"/>
              <a:gd name="T66" fmla="*/ 2147483647 w 95"/>
              <a:gd name="T67" fmla="*/ 2147483647 h 120"/>
              <a:gd name="T68" fmla="*/ 2147483647 w 95"/>
              <a:gd name="T69" fmla="*/ 2147483647 h 120"/>
              <a:gd name="T70" fmla="*/ 2147483647 w 95"/>
              <a:gd name="T71" fmla="*/ 2147483647 h 120"/>
              <a:gd name="T72" fmla="*/ 2147483647 w 95"/>
              <a:gd name="T73" fmla="*/ 2147483647 h 120"/>
              <a:gd name="T74" fmla="*/ 2147483647 w 95"/>
              <a:gd name="T75" fmla="*/ 2147483647 h 120"/>
              <a:gd name="T76" fmla="*/ 2147483647 w 95"/>
              <a:gd name="T77" fmla="*/ 2147483647 h 120"/>
              <a:gd name="T78" fmla="*/ 2147483647 w 95"/>
              <a:gd name="T79" fmla="*/ 2147483647 h 120"/>
              <a:gd name="T80" fmla="*/ 2147483647 w 95"/>
              <a:gd name="T81" fmla="*/ 2147483647 h 120"/>
              <a:gd name="T82" fmla="*/ 2147483647 w 95"/>
              <a:gd name="T83" fmla="*/ 2147483647 h 120"/>
              <a:gd name="T84" fmla="*/ 2147483647 w 95"/>
              <a:gd name="T85" fmla="*/ 2147483647 h 120"/>
              <a:gd name="T86" fmla="*/ 2147483647 w 95"/>
              <a:gd name="T87" fmla="*/ 2147483647 h 120"/>
              <a:gd name="T88" fmla="*/ 2147483647 w 95"/>
              <a:gd name="T89" fmla="*/ 2147483647 h 120"/>
              <a:gd name="T90" fmla="*/ 2147483647 w 95"/>
              <a:gd name="T91" fmla="*/ 2147483647 h 120"/>
              <a:gd name="T92" fmla="*/ 2147483647 w 95"/>
              <a:gd name="T93" fmla="*/ 2147483647 h 120"/>
              <a:gd name="T94" fmla="*/ 2147483647 w 95"/>
              <a:gd name="T95" fmla="*/ 2147483647 h 120"/>
              <a:gd name="T96" fmla="*/ 2147483647 w 95"/>
              <a:gd name="T97" fmla="*/ 2147483647 h 120"/>
              <a:gd name="T98" fmla="*/ 2147483647 w 95"/>
              <a:gd name="T99" fmla="*/ 2147483647 h 120"/>
              <a:gd name="T100" fmla="*/ 2147483647 w 95"/>
              <a:gd name="T101" fmla="*/ 2147483647 h 120"/>
              <a:gd name="T102" fmla="*/ 2147483647 w 95"/>
              <a:gd name="T103" fmla="*/ 2147483647 h 120"/>
              <a:gd name="T104" fmla="*/ 2147483647 w 95"/>
              <a:gd name="T105" fmla="*/ 2147483647 h 120"/>
              <a:gd name="T106" fmla="*/ 2147483647 w 95"/>
              <a:gd name="T107" fmla="*/ 2147483647 h 12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5"/>
              <a:gd name="T163" fmla="*/ 0 h 120"/>
              <a:gd name="T164" fmla="*/ 95 w 95"/>
              <a:gd name="T165" fmla="*/ 120 h 12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5" h="120">
                <a:moveTo>
                  <a:pt x="41" y="0"/>
                </a:moveTo>
                <a:cubicBezTo>
                  <a:pt x="37" y="0"/>
                  <a:pt x="32" y="2"/>
                  <a:pt x="29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25" y="6"/>
                  <a:pt x="18" y="1"/>
                  <a:pt x="14" y="1"/>
                </a:cubicBezTo>
                <a:cubicBezTo>
                  <a:pt x="10" y="1"/>
                  <a:pt x="6" y="4"/>
                  <a:pt x="3" y="8"/>
                </a:cubicBezTo>
                <a:cubicBezTo>
                  <a:pt x="1" y="11"/>
                  <a:pt x="0" y="16"/>
                  <a:pt x="0" y="21"/>
                </a:cubicBezTo>
                <a:cubicBezTo>
                  <a:pt x="0" y="26"/>
                  <a:pt x="1" y="30"/>
                  <a:pt x="3" y="34"/>
                </a:cubicBezTo>
                <a:cubicBezTo>
                  <a:pt x="6" y="38"/>
                  <a:pt x="10" y="40"/>
                  <a:pt x="14" y="40"/>
                </a:cubicBezTo>
                <a:cubicBezTo>
                  <a:pt x="18" y="40"/>
                  <a:pt x="27" y="38"/>
                  <a:pt x="31" y="37"/>
                </a:cubicBezTo>
                <a:cubicBezTo>
                  <a:pt x="34" y="40"/>
                  <a:pt x="38" y="41"/>
                  <a:pt x="41" y="41"/>
                </a:cubicBezTo>
                <a:cubicBezTo>
                  <a:pt x="42" y="41"/>
                  <a:pt x="43" y="41"/>
                  <a:pt x="43" y="41"/>
                </a:cubicBezTo>
                <a:cubicBezTo>
                  <a:pt x="57" y="56"/>
                  <a:pt x="57" y="56"/>
                  <a:pt x="57" y="56"/>
                </a:cubicBezTo>
                <a:cubicBezTo>
                  <a:pt x="68" y="58"/>
                  <a:pt x="68" y="58"/>
                  <a:pt x="68" y="58"/>
                </a:cubicBezTo>
                <a:cubicBezTo>
                  <a:pt x="66" y="78"/>
                  <a:pt x="66" y="78"/>
                  <a:pt x="66" y="78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7" y="84"/>
                  <a:pt x="77" y="84"/>
                  <a:pt x="77" y="84"/>
                </a:cubicBezTo>
                <a:cubicBezTo>
                  <a:pt x="82" y="84"/>
                  <a:pt x="82" y="84"/>
                  <a:pt x="82" y="8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95" y="120"/>
                  <a:pt x="95" y="120"/>
                  <a:pt x="95" y="120"/>
                </a:cubicBezTo>
                <a:cubicBezTo>
                  <a:pt x="92" y="78"/>
                  <a:pt x="92" y="78"/>
                  <a:pt x="92" y="78"/>
                </a:cubicBezTo>
                <a:cubicBezTo>
                  <a:pt x="94" y="41"/>
                  <a:pt x="94" y="41"/>
                  <a:pt x="94" y="41"/>
                </a:cubicBezTo>
                <a:cubicBezTo>
                  <a:pt x="74" y="41"/>
                  <a:pt x="74" y="41"/>
                  <a:pt x="74" y="41"/>
                </a:cubicBezTo>
                <a:cubicBezTo>
                  <a:pt x="70" y="35"/>
                  <a:pt x="70" y="35"/>
                  <a:pt x="70" y="35"/>
                </a:cubicBezTo>
                <a:cubicBezTo>
                  <a:pt x="71" y="35"/>
                  <a:pt x="71" y="35"/>
                  <a:pt x="71" y="35"/>
                </a:cubicBezTo>
                <a:cubicBezTo>
                  <a:pt x="73" y="37"/>
                  <a:pt x="76" y="38"/>
                  <a:pt x="79" y="38"/>
                </a:cubicBezTo>
                <a:cubicBezTo>
                  <a:pt x="86" y="38"/>
                  <a:pt x="91" y="33"/>
                  <a:pt x="91" y="26"/>
                </a:cubicBezTo>
                <a:cubicBezTo>
                  <a:pt x="91" y="19"/>
                  <a:pt x="86" y="14"/>
                  <a:pt x="79" y="14"/>
                </a:cubicBezTo>
                <a:cubicBezTo>
                  <a:pt x="76" y="14"/>
                  <a:pt x="73" y="15"/>
                  <a:pt x="71" y="18"/>
                </a:cubicBezTo>
                <a:cubicBezTo>
                  <a:pt x="48" y="2"/>
                  <a:pt x="48" y="2"/>
                  <a:pt x="48" y="2"/>
                </a:cubicBezTo>
                <a:cubicBezTo>
                  <a:pt x="46" y="1"/>
                  <a:pt x="44" y="0"/>
                  <a:pt x="41" y="0"/>
                </a:cubicBezTo>
                <a:close/>
                <a:moveTo>
                  <a:pt x="65" y="43"/>
                </a:moveTo>
                <a:cubicBezTo>
                  <a:pt x="58" y="46"/>
                  <a:pt x="58" y="46"/>
                  <a:pt x="58" y="46"/>
                </a:cubicBezTo>
                <a:cubicBezTo>
                  <a:pt x="51" y="39"/>
                  <a:pt x="51" y="39"/>
                  <a:pt x="51" y="39"/>
                </a:cubicBezTo>
                <a:cubicBezTo>
                  <a:pt x="62" y="37"/>
                  <a:pt x="62" y="37"/>
                  <a:pt x="62" y="37"/>
                </a:cubicBezTo>
                <a:cubicBezTo>
                  <a:pt x="65" y="43"/>
                  <a:pt x="65" y="43"/>
                  <a:pt x="65" y="43"/>
                </a:cubicBezTo>
                <a:close/>
                <a:moveTo>
                  <a:pt x="10" y="12"/>
                </a:moveTo>
                <a:cubicBezTo>
                  <a:pt x="11" y="10"/>
                  <a:pt x="12" y="9"/>
                  <a:pt x="14" y="9"/>
                </a:cubicBezTo>
                <a:cubicBezTo>
                  <a:pt x="16" y="9"/>
                  <a:pt x="17" y="10"/>
                  <a:pt x="18" y="12"/>
                </a:cubicBezTo>
                <a:cubicBezTo>
                  <a:pt x="20" y="14"/>
                  <a:pt x="21" y="17"/>
                  <a:pt x="21" y="21"/>
                </a:cubicBezTo>
                <a:cubicBezTo>
                  <a:pt x="21" y="24"/>
                  <a:pt x="20" y="27"/>
                  <a:pt x="18" y="30"/>
                </a:cubicBezTo>
                <a:cubicBezTo>
                  <a:pt x="17" y="31"/>
                  <a:pt x="16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8" y="27"/>
                  <a:pt x="7" y="24"/>
                  <a:pt x="7" y="21"/>
                </a:cubicBezTo>
                <a:cubicBezTo>
                  <a:pt x="7" y="17"/>
                  <a:pt x="8" y="14"/>
                  <a:pt x="10" y="12"/>
                </a:cubicBezTo>
                <a:close/>
                <a:moveTo>
                  <a:pt x="35" y="11"/>
                </a:moveTo>
                <a:cubicBezTo>
                  <a:pt x="37" y="9"/>
                  <a:pt x="39" y="8"/>
                  <a:pt x="41" y="8"/>
                </a:cubicBezTo>
                <a:cubicBezTo>
                  <a:pt x="43" y="8"/>
                  <a:pt x="45" y="9"/>
                  <a:pt x="47" y="11"/>
                </a:cubicBezTo>
                <a:cubicBezTo>
                  <a:pt x="49" y="13"/>
                  <a:pt x="50" y="17"/>
                  <a:pt x="50" y="21"/>
                </a:cubicBezTo>
                <a:cubicBezTo>
                  <a:pt x="50" y="24"/>
                  <a:pt x="49" y="28"/>
                  <a:pt x="47" y="30"/>
                </a:cubicBezTo>
                <a:cubicBezTo>
                  <a:pt x="45" y="32"/>
                  <a:pt x="43" y="34"/>
                  <a:pt x="41" y="34"/>
                </a:cubicBezTo>
                <a:cubicBezTo>
                  <a:pt x="39" y="34"/>
                  <a:pt x="37" y="32"/>
                  <a:pt x="35" y="30"/>
                </a:cubicBezTo>
                <a:cubicBezTo>
                  <a:pt x="34" y="28"/>
                  <a:pt x="33" y="24"/>
                  <a:pt x="33" y="21"/>
                </a:cubicBezTo>
                <a:cubicBezTo>
                  <a:pt x="33" y="17"/>
                  <a:pt x="34" y="13"/>
                  <a:pt x="35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3" name="图标"/>
          <p:cNvSpPr>
            <a:spLocks noChangeAspect="1" noEditPoints="1" noChangeArrowheads="1"/>
          </p:cNvSpPr>
          <p:nvPr/>
        </p:nvSpPr>
        <p:spPr bwMode="auto">
          <a:xfrm>
            <a:off x="11147399" y="2667703"/>
            <a:ext cx="286610" cy="379793"/>
          </a:xfrm>
          <a:custGeom>
            <a:avLst/>
            <a:gdLst>
              <a:gd name="T0" fmla="*/ 2147483647 w 85"/>
              <a:gd name="T1" fmla="*/ 2147483647 h 106"/>
              <a:gd name="T2" fmla="*/ 2147483647 w 85"/>
              <a:gd name="T3" fmla="*/ 2147483647 h 106"/>
              <a:gd name="T4" fmla="*/ 2147483647 w 85"/>
              <a:gd name="T5" fmla="*/ 2147483647 h 106"/>
              <a:gd name="T6" fmla="*/ 2147483647 w 85"/>
              <a:gd name="T7" fmla="*/ 2147483647 h 106"/>
              <a:gd name="T8" fmla="*/ 0 w 85"/>
              <a:gd name="T9" fmla="*/ 2147483647 h 106"/>
              <a:gd name="T10" fmla="*/ 2147483647 w 85"/>
              <a:gd name="T11" fmla="*/ 2147483647 h 106"/>
              <a:gd name="T12" fmla="*/ 2147483647 w 85"/>
              <a:gd name="T13" fmla="*/ 2147483647 h 106"/>
              <a:gd name="T14" fmla="*/ 2147483647 w 85"/>
              <a:gd name="T15" fmla="*/ 2147483647 h 106"/>
              <a:gd name="T16" fmla="*/ 2147483647 w 85"/>
              <a:gd name="T17" fmla="*/ 2147483647 h 106"/>
              <a:gd name="T18" fmla="*/ 2147483647 w 85"/>
              <a:gd name="T19" fmla="*/ 2147483647 h 106"/>
              <a:gd name="T20" fmla="*/ 2147483647 w 85"/>
              <a:gd name="T21" fmla="*/ 2147483647 h 106"/>
              <a:gd name="T22" fmla="*/ 2147483647 w 85"/>
              <a:gd name="T23" fmla="*/ 2147483647 h 106"/>
              <a:gd name="T24" fmla="*/ 2147483647 w 85"/>
              <a:gd name="T25" fmla="*/ 2147483647 h 106"/>
              <a:gd name="T26" fmla="*/ 2147483647 w 85"/>
              <a:gd name="T27" fmla="*/ 2147483647 h 106"/>
              <a:gd name="T28" fmla="*/ 2147483647 w 85"/>
              <a:gd name="T29" fmla="*/ 2147483647 h 106"/>
              <a:gd name="T30" fmla="*/ 2147483647 w 85"/>
              <a:gd name="T31" fmla="*/ 2147483647 h 106"/>
              <a:gd name="T32" fmla="*/ 2147483647 w 85"/>
              <a:gd name="T33" fmla="*/ 2147483647 h 106"/>
              <a:gd name="T34" fmla="*/ 2147483647 w 85"/>
              <a:gd name="T35" fmla="*/ 2147483647 h 106"/>
              <a:gd name="T36" fmla="*/ 2147483647 w 85"/>
              <a:gd name="T37" fmla="*/ 2147483647 h 106"/>
              <a:gd name="T38" fmla="*/ 2147483647 w 85"/>
              <a:gd name="T39" fmla="*/ 2147483647 h 106"/>
              <a:gd name="T40" fmla="*/ 2147483647 w 85"/>
              <a:gd name="T41" fmla="*/ 2147483647 h 106"/>
              <a:gd name="T42" fmla="*/ 2147483647 w 85"/>
              <a:gd name="T43" fmla="*/ 2147483647 h 106"/>
              <a:gd name="T44" fmla="*/ 2147483647 w 85"/>
              <a:gd name="T45" fmla="*/ 2147483647 h 106"/>
              <a:gd name="T46" fmla="*/ 2147483647 w 85"/>
              <a:gd name="T47" fmla="*/ 2147483647 h 106"/>
              <a:gd name="T48" fmla="*/ 2147483647 w 85"/>
              <a:gd name="T49" fmla="*/ 2147483647 h 106"/>
              <a:gd name="T50" fmla="*/ 2147483647 w 85"/>
              <a:gd name="T51" fmla="*/ 2147483647 h 106"/>
              <a:gd name="T52" fmla="*/ 2147483647 w 85"/>
              <a:gd name="T53" fmla="*/ 2147483647 h 106"/>
              <a:gd name="T54" fmla="*/ 2147483647 w 85"/>
              <a:gd name="T55" fmla="*/ 2147483647 h 106"/>
              <a:gd name="T56" fmla="*/ 2147483647 w 85"/>
              <a:gd name="T57" fmla="*/ 2147483647 h 106"/>
              <a:gd name="T58" fmla="*/ 2147483647 w 85"/>
              <a:gd name="T59" fmla="*/ 2147483647 h 106"/>
              <a:gd name="T60" fmla="*/ 2147483647 w 85"/>
              <a:gd name="T61" fmla="*/ 2147483647 h 106"/>
              <a:gd name="T62" fmla="*/ 2147483647 w 85"/>
              <a:gd name="T63" fmla="*/ 2147483647 h 106"/>
              <a:gd name="T64" fmla="*/ 2147483647 w 85"/>
              <a:gd name="T65" fmla="*/ 2147483647 h 106"/>
              <a:gd name="T66" fmla="*/ 2147483647 w 85"/>
              <a:gd name="T67" fmla="*/ 2147483647 h 106"/>
              <a:gd name="T68" fmla="*/ 2147483647 w 85"/>
              <a:gd name="T69" fmla="*/ 2147483647 h 10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106"/>
              <a:gd name="T107" fmla="*/ 85 w 85"/>
              <a:gd name="T108" fmla="*/ 106 h 10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106">
                <a:moveTo>
                  <a:pt x="44" y="54"/>
                </a:moveTo>
                <a:cubicBezTo>
                  <a:pt x="41" y="56"/>
                  <a:pt x="38" y="59"/>
                  <a:pt x="36" y="62"/>
                </a:cubicBezTo>
                <a:cubicBezTo>
                  <a:pt x="36" y="77"/>
                  <a:pt x="35" y="91"/>
                  <a:pt x="36" y="105"/>
                </a:cubicBezTo>
                <a:cubicBezTo>
                  <a:pt x="32" y="105"/>
                  <a:pt x="30" y="105"/>
                  <a:pt x="27" y="105"/>
                </a:cubicBezTo>
                <a:cubicBezTo>
                  <a:pt x="26" y="93"/>
                  <a:pt x="24" y="81"/>
                  <a:pt x="23" y="69"/>
                </a:cubicBezTo>
                <a:cubicBezTo>
                  <a:pt x="22" y="69"/>
                  <a:pt x="23" y="69"/>
                  <a:pt x="21" y="69"/>
                </a:cubicBezTo>
                <a:cubicBezTo>
                  <a:pt x="20" y="81"/>
                  <a:pt x="18" y="93"/>
                  <a:pt x="17" y="105"/>
                </a:cubicBezTo>
                <a:cubicBezTo>
                  <a:pt x="13" y="105"/>
                  <a:pt x="12" y="105"/>
                  <a:pt x="8" y="105"/>
                </a:cubicBezTo>
                <a:cubicBezTo>
                  <a:pt x="9" y="91"/>
                  <a:pt x="7" y="77"/>
                  <a:pt x="8" y="62"/>
                </a:cubicBezTo>
                <a:cubicBezTo>
                  <a:pt x="5" y="60"/>
                  <a:pt x="3" y="58"/>
                  <a:pt x="0" y="56"/>
                </a:cubicBezTo>
                <a:cubicBezTo>
                  <a:pt x="1" y="46"/>
                  <a:pt x="3" y="36"/>
                  <a:pt x="6" y="26"/>
                </a:cubicBezTo>
                <a:cubicBezTo>
                  <a:pt x="8" y="26"/>
                  <a:pt x="11" y="26"/>
                  <a:pt x="13" y="26"/>
                </a:cubicBezTo>
                <a:cubicBezTo>
                  <a:pt x="19" y="36"/>
                  <a:pt x="19" y="36"/>
                  <a:pt x="19" y="36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5"/>
                  <a:pt x="20" y="25"/>
                  <a:pt x="20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7"/>
                  <a:pt x="24" y="27"/>
                  <a:pt x="24" y="27"/>
                </a:cubicBezTo>
                <a:cubicBezTo>
                  <a:pt x="23" y="27"/>
                  <a:pt x="23" y="27"/>
                  <a:pt x="23" y="27"/>
                </a:cubicBezTo>
                <a:cubicBezTo>
                  <a:pt x="25" y="36"/>
                  <a:pt x="25" y="36"/>
                  <a:pt x="25" y="36"/>
                </a:cubicBezTo>
                <a:cubicBezTo>
                  <a:pt x="31" y="26"/>
                  <a:pt x="31" y="26"/>
                  <a:pt x="31" y="26"/>
                </a:cubicBezTo>
                <a:cubicBezTo>
                  <a:pt x="32" y="26"/>
                  <a:pt x="34" y="26"/>
                  <a:pt x="36" y="26"/>
                </a:cubicBezTo>
                <a:cubicBezTo>
                  <a:pt x="40" y="35"/>
                  <a:pt x="42" y="44"/>
                  <a:pt x="44" y="54"/>
                </a:cubicBezTo>
                <a:close/>
                <a:moveTo>
                  <a:pt x="55" y="21"/>
                </a:moveTo>
                <a:cubicBezTo>
                  <a:pt x="55" y="21"/>
                  <a:pt x="56" y="23"/>
                  <a:pt x="57" y="23"/>
                </a:cubicBezTo>
                <a:cubicBezTo>
                  <a:pt x="59" y="24"/>
                  <a:pt x="62" y="23"/>
                  <a:pt x="62" y="23"/>
                </a:cubicBezTo>
                <a:cubicBezTo>
                  <a:pt x="61" y="22"/>
                  <a:pt x="60" y="21"/>
                  <a:pt x="60" y="20"/>
                </a:cubicBezTo>
                <a:cubicBezTo>
                  <a:pt x="59" y="17"/>
                  <a:pt x="59" y="14"/>
                  <a:pt x="59" y="12"/>
                </a:cubicBezTo>
                <a:cubicBezTo>
                  <a:pt x="62" y="17"/>
                  <a:pt x="67" y="12"/>
                  <a:pt x="71" y="12"/>
                </a:cubicBezTo>
                <a:cubicBezTo>
                  <a:pt x="71" y="14"/>
                  <a:pt x="71" y="17"/>
                  <a:pt x="70" y="20"/>
                </a:cubicBezTo>
                <a:cubicBezTo>
                  <a:pt x="70" y="21"/>
                  <a:pt x="69" y="22"/>
                  <a:pt x="68" y="23"/>
                </a:cubicBezTo>
                <a:cubicBezTo>
                  <a:pt x="69" y="24"/>
                  <a:pt x="72" y="24"/>
                  <a:pt x="74" y="23"/>
                </a:cubicBezTo>
                <a:cubicBezTo>
                  <a:pt x="75" y="22"/>
                  <a:pt x="75" y="14"/>
                  <a:pt x="75" y="13"/>
                </a:cubicBezTo>
                <a:cubicBezTo>
                  <a:pt x="74" y="10"/>
                  <a:pt x="74" y="7"/>
                  <a:pt x="72" y="6"/>
                </a:cubicBezTo>
                <a:cubicBezTo>
                  <a:pt x="68" y="3"/>
                  <a:pt x="62" y="3"/>
                  <a:pt x="58" y="6"/>
                </a:cubicBezTo>
                <a:cubicBezTo>
                  <a:pt x="56" y="8"/>
                  <a:pt x="54" y="16"/>
                  <a:pt x="55" y="21"/>
                </a:cubicBezTo>
                <a:close/>
                <a:moveTo>
                  <a:pt x="55" y="55"/>
                </a:moveTo>
                <a:cubicBezTo>
                  <a:pt x="52" y="68"/>
                  <a:pt x="52" y="68"/>
                  <a:pt x="52" y="68"/>
                </a:cubicBezTo>
                <a:cubicBezTo>
                  <a:pt x="55" y="86"/>
                  <a:pt x="55" y="86"/>
                  <a:pt x="55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5" y="86"/>
                  <a:pt x="65" y="86"/>
                  <a:pt x="65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5" y="86"/>
                  <a:pt x="75" y="86"/>
                  <a:pt x="75" y="86"/>
                </a:cubicBezTo>
                <a:cubicBezTo>
                  <a:pt x="78" y="86"/>
                  <a:pt x="78" y="86"/>
                  <a:pt x="78" y="86"/>
                </a:cubicBezTo>
                <a:cubicBezTo>
                  <a:pt x="80" y="68"/>
                  <a:pt x="80" y="68"/>
                  <a:pt x="80" y="68"/>
                </a:cubicBezTo>
                <a:cubicBezTo>
                  <a:pt x="76" y="54"/>
                  <a:pt x="76" y="54"/>
                  <a:pt x="76" y="54"/>
                </a:cubicBezTo>
                <a:cubicBezTo>
                  <a:pt x="81" y="61"/>
                  <a:pt x="81" y="61"/>
                  <a:pt x="81" y="61"/>
                </a:cubicBezTo>
                <a:cubicBezTo>
                  <a:pt x="85" y="59"/>
                  <a:pt x="85" y="59"/>
                  <a:pt x="85" y="59"/>
                </a:cubicBezTo>
                <a:cubicBezTo>
                  <a:pt x="78" y="27"/>
                  <a:pt x="78" y="27"/>
                  <a:pt x="78" y="27"/>
                </a:cubicBezTo>
                <a:cubicBezTo>
                  <a:pt x="77" y="27"/>
                  <a:pt x="77" y="27"/>
                  <a:pt x="77" y="27"/>
                </a:cubicBezTo>
                <a:cubicBezTo>
                  <a:pt x="74" y="27"/>
                  <a:pt x="74" y="27"/>
                  <a:pt x="74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1" y="30"/>
                  <a:pt x="69" y="32"/>
                  <a:pt x="65" y="32"/>
                </a:cubicBezTo>
                <a:cubicBezTo>
                  <a:pt x="62" y="32"/>
                  <a:pt x="59" y="30"/>
                  <a:pt x="58" y="27"/>
                </a:cubicBezTo>
                <a:cubicBezTo>
                  <a:pt x="57" y="27"/>
                  <a:pt x="57" y="27"/>
                  <a:pt x="57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47" y="62"/>
                  <a:pt x="47" y="62"/>
                  <a:pt x="47" y="62"/>
                </a:cubicBezTo>
                <a:cubicBezTo>
                  <a:pt x="51" y="64"/>
                  <a:pt x="51" y="64"/>
                  <a:pt x="51" y="64"/>
                </a:cubicBezTo>
                <a:cubicBezTo>
                  <a:pt x="55" y="55"/>
                  <a:pt x="55" y="55"/>
                  <a:pt x="55" y="55"/>
                </a:cubicBezTo>
                <a:close/>
                <a:moveTo>
                  <a:pt x="15" y="16"/>
                </a:moveTo>
                <a:cubicBezTo>
                  <a:pt x="14" y="13"/>
                  <a:pt x="14" y="11"/>
                  <a:pt x="15" y="8"/>
                </a:cubicBezTo>
                <a:cubicBezTo>
                  <a:pt x="19" y="13"/>
                  <a:pt x="24" y="9"/>
                  <a:pt x="28" y="8"/>
                </a:cubicBezTo>
                <a:cubicBezTo>
                  <a:pt x="28" y="11"/>
                  <a:pt x="28" y="13"/>
                  <a:pt x="28" y="16"/>
                </a:cubicBezTo>
                <a:cubicBezTo>
                  <a:pt x="31" y="14"/>
                  <a:pt x="31" y="7"/>
                  <a:pt x="30" y="4"/>
                </a:cubicBezTo>
                <a:cubicBezTo>
                  <a:pt x="27" y="0"/>
                  <a:pt x="17" y="0"/>
                  <a:pt x="14" y="4"/>
                </a:cubicBezTo>
                <a:cubicBezTo>
                  <a:pt x="13" y="5"/>
                  <a:pt x="11" y="14"/>
                  <a:pt x="15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4" name="图标"/>
          <p:cNvSpPr>
            <a:spLocks noChangeAspect="1" noEditPoints="1" noChangeArrowheads="1"/>
          </p:cNvSpPr>
          <p:nvPr/>
        </p:nvSpPr>
        <p:spPr bwMode="auto">
          <a:xfrm>
            <a:off x="728786" y="3312897"/>
            <a:ext cx="269550" cy="292747"/>
          </a:xfrm>
          <a:custGeom>
            <a:avLst/>
            <a:gdLst>
              <a:gd name="T0" fmla="*/ 2147483647 w 103"/>
              <a:gd name="T1" fmla="*/ 2147483647 h 104"/>
              <a:gd name="T2" fmla="*/ 2147483647 w 103"/>
              <a:gd name="T3" fmla="*/ 2147483647 h 104"/>
              <a:gd name="T4" fmla="*/ 2147483647 w 103"/>
              <a:gd name="T5" fmla="*/ 2147483647 h 104"/>
              <a:gd name="T6" fmla="*/ 2147483647 w 103"/>
              <a:gd name="T7" fmla="*/ 2147483647 h 104"/>
              <a:gd name="T8" fmla="*/ 2147483647 w 103"/>
              <a:gd name="T9" fmla="*/ 2147483647 h 104"/>
              <a:gd name="T10" fmla="*/ 2147483647 w 103"/>
              <a:gd name="T11" fmla="*/ 2147483647 h 104"/>
              <a:gd name="T12" fmla="*/ 2147483647 w 103"/>
              <a:gd name="T13" fmla="*/ 2147483647 h 104"/>
              <a:gd name="T14" fmla="*/ 2147483647 w 103"/>
              <a:gd name="T15" fmla="*/ 2147483647 h 104"/>
              <a:gd name="T16" fmla="*/ 2147483647 w 103"/>
              <a:gd name="T17" fmla="*/ 2147483647 h 104"/>
              <a:gd name="T18" fmla="*/ 2147483647 w 103"/>
              <a:gd name="T19" fmla="*/ 2147483647 h 104"/>
              <a:gd name="T20" fmla="*/ 2147483647 w 103"/>
              <a:gd name="T21" fmla="*/ 2147483647 h 104"/>
              <a:gd name="T22" fmla="*/ 2147483647 w 103"/>
              <a:gd name="T23" fmla="*/ 2147483647 h 104"/>
              <a:gd name="T24" fmla="*/ 2147483647 w 103"/>
              <a:gd name="T25" fmla="*/ 2147483647 h 104"/>
              <a:gd name="T26" fmla="*/ 2147483647 w 103"/>
              <a:gd name="T27" fmla="*/ 2147483647 h 104"/>
              <a:gd name="T28" fmla="*/ 2147483647 w 103"/>
              <a:gd name="T29" fmla="*/ 2147483647 h 104"/>
              <a:gd name="T30" fmla="*/ 2147483647 w 103"/>
              <a:gd name="T31" fmla="*/ 2147483647 h 104"/>
              <a:gd name="T32" fmla="*/ 2147483647 w 103"/>
              <a:gd name="T33" fmla="*/ 2147483647 h 104"/>
              <a:gd name="T34" fmla="*/ 2147483647 w 103"/>
              <a:gd name="T35" fmla="*/ 2147483647 h 104"/>
              <a:gd name="T36" fmla="*/ 2147483647 w 103"/>
              <a:gd name="T37" fmla="*/ 2147483647 h 104"/>
              <a:gd name="T38" fmla="*/ 2147483647 w 103"/>
              <a:gd name="T39" fmla="*/ 2147483647 h 104"/>
              <a:gd name="T40" fmla="*/ 2147483647 w 103"/>
              <a:gd name="T41" fmla="*/ 2147483647 h 104"/>
              <a:gd name="T42" fmla="*/ 2147483647 w 103"/>
              <a:gd name="T43" fmla="*/ 2147483647 h 104"/>
              <a:gd name="T44" fmla="*/ 2147483647 w 103"/>
              <a:gd name="T45" fmla="*/ 2147483647 h 104"/>
              <a:gd name="T46" fmla="*/ 2147483647 w 103"/>
              <a:gd name="T47" fmla="*/ 2147483647 h 104"/>
              <a:gd name="T48" fmla="*/ 2147483647 w 103"/>
              <a:gd name="T49" fmla="*/ 2147483647 h 104"/>
              <a:gd name="T50" fmla="*/ 2147483647 w 103"/>
              <a:gd name="T51" fmla="*/ 2147483647 h 104"/>
              <a:gd name="T52" fmla="*/ 2147483647 w 103"/>
              <a:gd name="T53" fmla="*/ 2147483647 h 104"/>
              <a:gd name="T54" fmla="*/ 2147483647 w 103"/>
              <a:gd name="T55" fmla="*/ 2147483647 h 104"/>
              <a:gd name="T56" fmla="*/ 2147483647 w 103"/>
              <a:gd name="T57" fmla="*/ 2147483647 h 104"/>
              <a:gd name="T58" fmla="*/ 2147483647 w 103"/>
              <a:gd name="T59" fmla="*/ 2147483647 h 104"/>
              <a:gd name="T60" fmla="*/ 2147483647 w 103"/>
              <a:gd name="T61" fmla="*/ 2147483647 h 104"/>
              <a:gd name="T62" fmla="*/ 2147483647 w 103"/>
              <a:gd name="T63" fmla="*/ 2147483647 h 104"/>
              <a:gd name="T64" fmla="*/ 2147483647 w 103"/>
              <a:gd name="T65" fmla="*/ 2147483647 h 104"/>
              <a:gd name="T66" fmla="*/ 2147483647 w 103"/>
              <a:gd name="T67" fmla="*/ 2147483647 h 104"/>
              <a:gd name="T68" fmla="*/ 2147483647 w 103"/>
              <a:gd name="T69" fmla="*/ 2147483647 h 104"/>
              <a:gd name="T70" fmla="*/ 2147483647 w 103"/>
              <a:gd name="T71" fmla="*/ 2147483647 h 104"/>
              <a:gd name="T72" fmla="*/ 2147483647 w 103"/>
              <a:gd name="T73" fmla="*/ 2147483647 h 104"/>
              <a:gd name="T74" fmla="*/ 2147483647 w 103"/>
              <a:gd name="T75" fmla="*/ 2147483647 h 104"/>
              <a:gd name="T76" fmla="*/ 2147483647 w 103"/>
              <a:gd name="T77" fmla="*/ 2147483647 h 104"/>
              <a:gd name="T78" fmla="*/ 2147483647 w 103"/>
              <a:gd name="T79" fmla="*/ 2147483647 h 104"/>
              <a:gd name="T80" fmla="*/ 2147483647 w 103"/>
              <a:gd name="T81" fmla="*/ 2147483647 h 104"/>
              <a:gd name="T82" fmla="*/ 2147483647 w 103"/>
              <a:gd name="T83" fmla="*/ 2147483647 h 104"/>
              <a:gd name="T84" fmla="*/ 2147483647 w 103"/>
              <a:gd name="T85" fmla="*/ 2147483647 h 104"/>
              <a:gd name="T86" fmla="*/ 2147483647 w 103"/>
              <a:gd name="T87" fmla="*/ 2147483647 h 104"/>
              <a:gd name="T88" fmla="*/ 2147483647 w 103"/>
              <a:gd name="T89" fmla="*/ 2147483647 h 104"/>
              <a:gd name="T90" fmla="*/ 2147483647 w 103"/>
              <a:gd name="T91" fmla="*/ 2147483647 h 104"/>
              <a:gd name="T92" fmla="*/ 2147483647 w 103"/>
              <a:gd name="T93" fmla="*/ 2147483647 h 104"/>
              <a:gd name="T94" fmla="*/ 2147483647 w 103"/>
              <a:gd name="T95" fmla="*/ 2147483647 h 104"/>
              <a:gd name="T96" fmla="*/ 2147483647 w 103"/>
              <a:gd name="T97" fmla="*/ 2147483647 h 104"/>
              <a:gd name="T98" fmla="*/ 2147483647 w 103"/>
              <a:gd name="T99" fmla="*/ 2147483647 h 104"/>
              <a:gd name="T100" fmla="*/ 2147483647 w 103"/>
              <a:gd name="T101" fmla="*/ 2147483647 h 104"/>
              <a:gd name="T102" fmla="*/ 2147483647 w 103"/>
              <a:gd name="T103" fmla="*/ 2147483647 h 104"/>
              <a:gd name="T104" fmla="*/ 2147483647 w 103"/>
              <a:gd name="T105" fmla="*/ 2147483647 h 104"/>
              <a:gd name="T106" fmla="*/ 2147483647 w 103"/>
              <a:gd name="T107" fmla="*/ 2147483647 h 104"/>
              <a:gd name="T108" fmla="*/ 2147483647 w 103"/>
              <a:gd name="T109" fmla="*/ 2147483647 h 104"/>
              <a:gd name="T110" fmla="*/ 2147483647 w 103"/>
              <a:gd name="T111" fmla="*/ 2147483647 h 104"/>
              <a:gd name="T112" fmla="*/ 2147483647 w 103"/>
              <a:gd name="T113" fmla="*/ 2147483647 h 104"/>
              <a:gd name="T114" fmla="*/ 2147483647 w 103"/>
              <a:gd name="T115" fmla="*/ 2147483647 h 104"/>
              <a:gd name="T116" fmla="*/ 2147483647 w 103"/>
              <a:gd name="T117" fmla="*/ 2147483647 h 104"/>
              <a:gd name="T118" fmla="*/ 2147483647 w 103"/>
              <a:gd name="T119" fmla="*/ 2147483647 h 104"/>
              <a:gd name="T120" fmla="*/ 0 w 103"/>
              <a:gd name="T121" fmla="*/ 2147483647 h 104"/>
              <a:gd name="T122" fmla="*/ 2147483647 w 103"/>
              <a:gd name="T123" fmla="*/ 2147483647 h 10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3"/>
              <a:gd name="T187" fmla="*/ 0 h 104"/>
              <a:gd name="T188" fmla="*/ 103 w 103"/>
              <a:gd name="T189" fmla="*/ 104 h 10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3" h="104">
                <a:moveTo>
                  <a:pt x="35" y="39"/>
                </a:moveTo>
                <a:cubicBezTo>
                  <a:pt x="35" y="32"/>
                  <a:pt x="34" y="27"/>
                  <a:pt x="37" y="19"/>
                </a:cubicBezTo>
                <a:cubicBezTo>
                  <a:pt x="45" y="31"/>
                  <a:pt x="58" y="23"/>
                  <a:pt x="68" y="20"/>
                </a:cubicBezTo>
                <a:cubicBezTo>
                  <a:pt x="69" y="26"/>
                  <a:pt x="69" y="31"/>
                  <a:pt x="69" y="39"/>
                </a:cubicBezTo>
                <a:cubicBezTo>
                  <a:pt x="76" y="33"/>
                  <a:pt x="76" y="16"/>
                  <a:pt x="72" y="10"/>
                </a:cubicBezTo>
                <a:cubicBezTo>
                  <a:pt x="65" y="0"/>
                  <a:pt x="40" y="0"/>
                  <a:pt x="33" y="8"/>
                </a:cubicBezTo>
                <a:cubicBezTo>
                  <a:pt x="30" y="12"/>
                  <a:pt x="26" y="34"/>
                  <a:pt x="35" y="39"/>
                </a:cubicBezTo>
                <a:close/>
                <a:moveTo>
                  <a:pt x="5" y="67"/>
                </a:moveTo>
                <a:cubicBezTo>
                  <a:pt x="13" y="64"/>
                  <a:pt x="20" y="62"/>
                  <a:pt x="28" y="59"/>
                </a:cubicBezTo>
                <a:cubicBezTo>
                  <a:pt x="27" y="76"/>
                  <a:pt x="27" y="76"/>
                  <a:pt x="27" y="76"/>
                </a:cubicBezTo>
                <a:cubicBezTo>
                  <a:pt x="31" y="75"/>
                  <a:pt x="31" y="75"/>
                  <a:pt x="31" y="75"/>
                </a:cubicBezTo>
                <a:cubicBezTo>
                  <a:pt x="28" y="78"/>
                  <a:pt x="28" y="78"/>
                  <a:pt x="28" y="78"/>
                </a:cubicBezTo>
                <a:cubicBezTo>
                  <a:pt x="28" y="79"/>
                  <a:pt x="28" y="79"/>
                  <a:pt x="28" y="79"/>
                </a:cubicBezTo>
                <a:cubicBezTo>
                  <a:pt x="28" y="79"/>
                  <a:pt x="35" y="92"/>
                  <a:pt x="40" y="100"/>
                </a:cubicBezTo>
                <a:cubicBezTo>
                  <a:pt x="41" y="101"/>
                  <a:pt x="42" y="101"/>
                  <a:pt x="43" y="102"/>
                </a:cubicBezTo>
                <a:cubicBezTo>
                  <a:pt x="39" y="95"/>
                  <a:pt x="32" y="82"/>
                  <a:pt x="30" y="79"/>
                </a:cubicBezTo>
                <a:cubicBezTo>
                  <a:pt x="35" y="74"/>
                  <a:pt x="35" y="74"/>
                  <a:pt x="35" y="74"/>
                </a:cubicBezTo>
                <a:cubicBezTo>
                  <a:pt x="34" y="73"/>
                  <a:pt x="34" y="73"/>
                  <a:pt x="34" y="73"/>
                </a:cubicBezTo>
                <a:cubicBezTo>
                  <a:pt x="29" y="73"/>
                  <a:pt x="29" y="73"/>
                  <a:pt x="29" y="73"/>
                </a:cubicBezTo>
                <a:cubicBezTo>
                  <a:pt x="29" y="59"/>
                  <a:pt x="29" y="59"/>
                  <a:pt x="29" y="59"/>
                </a:cubicBezTo>
                <a:cubicBezTo>
                  <a:pt x="32" y="57"/>
                  <a:pt x="37" y="55"/>
                  <a:pt x="39" y="53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67"/>
                  <a:pt x="40" y="67"/>
                  <a:pt x="40" y="67"/>
                </a:cubicBezTo>
                <a:cubicBezTo>
                  <a:pt x="46" y="83"/>
                  <a:pt x="46" y="83"/>
                  <a:pt x="46" y="83"/>
                </a:cubicBezTo>
                <a:cubicBezTo>
                  <a:pt x="50" y="67"/>
                  <a:pt x="50" y="67"/>
                  <a:pt x="50" y="67"/>
                </a:cubicBezTo>
                <a:cubicBezTo>
                  <a:pt x="48" y="64"/>
                  <a:pt x="48" y="64"/>
                  <a:pt x="48" y="64"/>
                </a:cubicBezTo>
                <a:cubicBezTo>
                  <a:pt x="49" y="60"/>
                  <a:pt x="49" y="60"/>
                  <a:pt x="49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58" y="64"/>
                  <a:pt x="58" y="64"/>
                  <a:pt x="58" y="64"/>
                </a:cubicBezTo>
                <a:cubicBezTo>
                  <a:pt x="56" y="67"/>
                  <a:pt x="56" y="67"/>
                  <a:pt x="56" y="67"/>
                </a:cubicBezTo>
                <a:cubicBezTo>
                  <a:pt x="59" y="83"/>
                  <a:pt x="59" y="83"/>
                  <a:pt x="59" y="83"/>
                </a:cubicBezTo>
                <a:cubicBezTo>
                  <a:pt x="65" y="68"/>
                  <a:pt x="65" y="68"/>
                  <a:pt x="65" y="68"/>
                </a:cubicBezTo>
                <a:cubicBezTo>
                  <a:pt x="66" y="54"/>
                  <a:pt x="66" y="54"/>
                  <a:pt x="66" y="54"/>
                </a:cubicBezTo>
                <a:cubicBezTo>
                  <a:pt x="69" y="56"/>
                  <a:pt x="72" y="58"/>
                  <a:pt x="74" y="59"/>
                </a:cubicBezTo>
                <a:cubicBezTo>
                  <a:pt x="75" y="73"/>
                  <a:pt x="75" y="73"/>
                  <a:pt x="75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69" y="74"/>
                  <a:pt x="69" y="74"/>
                  <a:pt x="69" y="74"/>
                </a:cubicBezTo>
                <a:cubicBezTo>
                  <a:pt x="74" y="79"/>
                  <a:pt x="74" y="79"/>
                  <a:pt x="74" y="79"/>
                </a:cubicBezTo>
                <a:cubicBezTo>
                  <a:pt x="72" y="81"/>
                  <a:pt x="67" y="91"/>
                  <a:pt x="63" y="98"/>
                </a:cubicBezTo>
                <a:cubicBezTo>
                  <a:pt x="63" y="98"/>
                  <a:pt x="63" y="98"/>
                  <a:pt x="63" y="98"/>
                </a:cubicBezTo>
                <a:cubicBezTo>
                  <a:pt x="63" y="98"/>
                  <a:pt x="63" y="98"/>
                  <a:pt x="63" y="98"/>
                </a:cubicBezTo>
                <a:cubicBezTo>
                  <a:pt x="62" y="100"/>
                  <a:pt x="62" y="101"/>
                  <a:pt x="61" y="102"/>
                </a:cubicBezTo>
                <a:cubicBezTo>
                  <a:pt x="62" y="101"/>
                  <a:pt x="63" y="101"/>
                  <a:pt x="63" y="100"/>
                </a:cubicBezTo>
                <a:cubicBezTo>
                  <a:pt x="69" y="92"/>
                  <a:pt x="75" y="79"/>
                  <a:pt x="76" y="79"/>
                </a:cubicBezTo>
                <a:cubicBezTo>
                  <a:pt x="76" y="78"/>
                  <a:pt x="76" y="78"/>
                  <a:pt x="76" y="78"/>
                </a:cubicBezTo>
                <a:cubicBezTo>
                  <a:pt x="72" y="75"/>
                  <a:pt x="72" y="75"/>
                  <a:pt x="72" y="75"/>
                </a:cubicBezTo>
                <a:cubicBezTo>
                  <a:pt x="77" y="76"/>
                  <a:pt x="77" y="76"/>
                  <a:pt x="77" y="76"/>
                </a:cubicBezTo>
                <a:cubicBezTo>
                  <a:pt x="75" y="59"/>
                  <a:pt x="75" y="59"/>
                  <a:pt x="75" y="59"/>
                </a:cubicBezTo>
                <a:cubicBezTo>
                  <a:pt x="98" y="67"/>
                  <a:pt x="98" y="67"/>
                  <a:pt x="98" y="67"/>
                </a:cubicBezTo>
                <a:cubicBezTo>
                  <a:pt x="103" y="77"/>
                  <a:pt x="103" y="90"/>
                  <a:pt x="103" y="104"/>
                </a:cubicBezTo>
                <a:cubicBezTo>
                  <a:pt x="85" y="104"/>
                  <a:pt x="85" y="104"/>
                  <a:pt x="85" y="104"/>
                </a:cubicBezTo>
                <a:cubicBezTo>
                  <a:pt x="85" y="91"/>
                  <a:pt x="85" y="91"/>
                  <a:pt x="85" y="91"/>
                </a:cubicBezTo>
                <a:cubicBezTo>
                  <a:pt x="84" y="92"/>
                  <a:pt x="84" y="92"/>
                  <a:pt x="84" y="92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0" y="104"/>
                  <a:pt x="50" y="104"/>
                  <a:pt x="50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1" y="92"/>
                  <a:pt x="21" y="92"/>
                  <a:pt x="21" y="92"/>
                </a:cubicBezTo>
                <a:cubicBezTo>
                  <a:pt x="20" y="91"/>
                  <a:pt x="20" y="91"/>
                  <a:pt x="20" y="91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86"/>
                  <a:pt x="1" y="74"/>
                  <a:pt x="5" y="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5" name="图标"/>
          <p:cNvSpPr>
            <a:spLocks noChangeAspect="1" noEditPoints="1" noChangeArrowheads="1"/>
          </p:cNvSpPr>
          <p:nvPr/>
        </p:nvSpPr>
        <p:spPr bwMode="auto">
          <a:xfrm>
            <a:off x="1349600" y="3312897"/>
            <a:ext cx="241932" cy="286120"/>
          </a:xfrm>
          <a:custGeom>
            <a:avLst/>
            <a:gdLst>
              <a:gd name="T0" fmla="*/ 2147483647 w 92"/>
              <a:gd name="T1" fmla="*/ 2147483647 h 102"/>
              <a:gd name="T2" fmla="*/ 2147483647 w 92"/>
              <a:gd name="T3" fmla="*/ 2147483647 h 102"/>
              <a:gd name="T4" fmla="*/ 2147483647 w 92"/>
              <a:gd name="T5" fmla="*/ 2147483647 h 102"/>
              <a:gd name="T6" fmla="*/ 2147483647 w 92"/>
              <a:gd name="T7" fmla="*/ 2147483647 h 102"/>
              <a:gd name="T8" fmla="*/ 2147483647 w 92"/>
              <a:gd name="T9" fmla="*/ 2147483647 h 102"/>
              <a:gd name="T10" fmla="*/ 2147483647 w 92"/>
              <a:gd name="T11" fmla="*/ 2147483647 h 102"/>
              <a:gd name="T12" fmla="*/ 2147483647 w 92"/>
              <a:gd name="T13" fmla="*/ 2147483647 h 102"/>
              <a:gd name="T14" fmla="*/ 2147483647 w 92"/>
              <a:gd name="T15" fmla="*/ 2147483647 h 102"/>
              <a:gd name="T16" fmla="*/ 2147483647 w 92"/>
              <a:gd name="T17" fmla="*/ 2147483647 h 102"/>
              <a:gd name="T18" fmla="*/ 2147483647 w 92"/>
              <a:gd name="T19" fmla="*/ 2147483647 h 102"/>
              <a:gd name="T20" fmla="*/ 2147483647 w 92"/>
              <a:gd name="T21" fmla="*/ 2147483647 h 102"/>
              <a:gd name="T22" fmla="*/ 2147483647 w 92"/>
              <a:gd name="T23" fmla="*/ 2147483647 h 102"/>
              <a:gd name="T24" fmla="*/ 2147483647 w 92"/>
              <a:gd name="T25" fmla="*/ 2147483647 h 102"/>
              <a:gd name="T26" fmla="*/ 2147483647 w 92"/>
              <a:gd name="T27" fmla="*/ 2147483647 h 102"/>
              <a:gd name="T28" fmla="*/ 2147483647 w 92"/>
              <a:gd name="T29" fmla="*/ 2147483647 h 102"/>
              <a:gd name="T30" fmla="*/ 2147483647 w 92"/>
              <a:gd name="T31" fmla="*/ 2147483647 h 102"/>
              <a:gd name="T32" fmla="*/ 2147483647 w 92"/>
              <a:gd name="T33" fmla="*/ 2147483647 h 102"/>
              <a:gd name="T34" fmla="*/ 2147483647 w 92"/>
              <a:gd name="T35" fmla="*/ 2147483647 h 102"/>
              <a:gd name="T36" fmla="*/ 2147483647 w 92"/>
              <a:gd name="T37" fmla="*/ 2147483647 h 102"/>
              <a:gd name="T38" fmla="*/ 2147483647 w 92"/>
              <a:gd name="T39" fmla="*/ 2147483647 h 102"/>
              <a:gd name="T40" fmla="*/ 2147483647 w 92"/>
              <a:gd name="T41" fmla="*/ 2147483647 h 102"/>
              <a:gd name="T42" fmla="*/ 2147483647 w 92"/>
              <a:gd name="T43" fmla="*/ 2147483647 h 102"/>
              <a:gd name="T44" fmla="*/ 2147483647 w 92"/>
              <a:gd name="T45" fmla="*/ 2147483647 h 102"/>
              <a:gd name="T46" fmla="*/ 2147483647 w 92"/>
              <a:gd name="T47" fmla="*/ 2147483647 h 102"/>
              <a:gd name="T48" fmla="*/ 2147483647 w 92"/>
              <a:gd name="T49" fmla="*/ 2147483647 h 102"/>
              <a:gd name="T50" fmla="*/ 2147483647 w 92"/>
              <a:gd name="T51" fmla="*/ 2147483647 h 102"/>
              <a:gd name="T52" fmla="*/ 2147483647 w 92"/>
              <a:gd name="T53" fmla="*/ 2147483647 h 102"/>
              <a:gd name="T54" fmla="*/ 2147483647 w 92"/>
              <a:gd name="T55" fmla="*/ 2147483647 h 102"/>
              <a:gd name="T56" fmla="*/ 2147483647 w 92"/>
              <a:gd name="T57" fmla="*/ 2147483647 h 102"/>
              <a:gd name="T58" fmla="*/ 2147483647 w 92"/>
              <a:gd name="T59" fmla="*/ 2147483647 h 102"/>
              <a:gd name="T60" fmla="*/ 0 w 92"/>
              <a:gd name="T61" fmla="*/ 2147483647 h 102"/>
              <a:gd name="T62" fmla="*/ 2147483647 w 92"/>
              <a:gd name="T63" fmla="*/ 2147483647 h 102"/>
              <a:gd name="T64" fmla="*/ 2147483647 w 92"/>
              <a:gd name="T65" fmla="*/ 2147483647 h 102"/>
              <a:gd name="T66" fmla="*/ 2147483647 w 92"/>
              <a:gd name="T67" fmla="*/ 2147483647 h 10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2"/>
              <a:gd name="T103" fmla="*/ 0 h 102"/>
              <a:gd name="T104" fmla="*/ 92 w 92"/>
              <a:gd name="T105" fmla="*/ 102 h 10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2" h="102">
                <a:moveTo>
                  <a:pt x="30" y="63"/>
                </a:moveTo>
                <a:cubicBezTo>
                  <a:pt x="32" y="62"/>
                  <a:pt x="35" y="61"/>
                  <a:pt x="37" y="60"/>
                </a:cubicBezTo>
                <a:cubicBezTo>
                  <a:pt x="37" y="59"/>
                  <a:pt x="38" y="58"/>
                  <a:pt x="38" y="57"/>
                </a:cubicBezTo>
                <a:cubicBezTo>
                  <a:pt x="38" y="57"/>
                  <a:pt x="37" y="56"/>
                  <a:pt x="37" y="56"/>
                </a:cubicBezTo>
                <a:cubicBezTo>
                  <a:pt x="31" y="50"/>
                  <a:pt x="30" y="41"/>
                  <a:pt x="30" y="30"/>
                </a:cubicBezTo>
                <a:cubicBezTo>
                  <a:pt x="31" y="30"/>
                  <a:pt x="61" y="30"/>
                  <a:pt x="63" y="30"/>
                </a:cubicBezTo>
                <a:cubicBezTo>
                  <a:pt x="63" y="42"/>
                  <a:pt x="62" y="50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8"/>
                  <a:pt x="55" y="59"/>
                  <a:pt x="56" y="60"/>
                </a:cubicBezTo>
                <a:cubicBezTo>
                  <a:pt x="58" y="61"/>
                  <a:pt x="60" y="62"/>
                  <a:pt x="62" y="63"/>
                </a:cubicBezTo>
                <a:cubicBezTo>
                  <a:pt x="58" y="76"/>
                  <a:pt x="54" y="83"/>
                  <a:pt x="50" y="85"/>
                </a:cubicBezTo>
                <a:cubicBezTo>
                  <a:pt x="49" y="83"/>
                  <a:pt x="49" y="80"/>
                  <a:pt x="50" y="77"/>
                </a:cubicBezTo>
                <a:cubicBezTo>
                  <a:pt x="49" y="77"/>
                  <a:pt x="49" y="77"/>
                  <a:pt x="48" y="77"/>
                </a:cubicBezTo>
                <a:cubicBezTo>
                  <a:pt x="48" y="77"/>
                  <a:pt x="47" y="78"/>
                  <a:pt x="47" y="79"/>
                </a:cubicBezTo>
                <a:cubicBezTo>
                  <a:pt x="46" y="78"/>
                  <a:pt x="46" y="77"/>
                  <a:pt x="45" y="77"/>
                </a:cubicBezTo>
                <a:cubicBezTo>
                  <a:pt x="45" y="77"/>
                  <a:pt x="44" y="77"/>
                  <a:pt x="44" y="77"/>
                </a:cubicBezTo>
                <a:cubicBezTo>
                  <a:pt x="44" y="81"/>
                  <a:pt x="44" y="83"/>
                  <a:pt x="44" y="86"/>
                </a:cubicBezTo>
                <a:cubicBezTo>
                  <a:pt x="39" y="84"/>
                  <a:pt x="34" y="76"/>
                  <a:pt x="30" y="63"/>
                </a:cubicBezTo>
                <a:close/>
                <a:moveTo>
                  <a:pt x="75" y="65"/>
                </a:moveTo>
                <a:cubicBezTo>
                  <a:pt x="74" y="62"/>
                  <a:pt x="73" y="58"/>
                  <a:pt x="74" y="54"/>
                </a:cubicBezTo>
                <a:cubicBezTo>
                  <a:pt x="76" y="46"/>
                  <a:pt x="74" y="38"/>
                  <a:pt x="73" y="36"/>
                </a:cubicBezTo>
                <a:cubicBezTo>
                  <a:pt x="71" y="30"/>
                  <a:pt x="74" y="24"/>
                  <a:pt x="72" y="20"/>
                </a:cubicBezTo>
                <a:cubicBezTo>
                  <a:pt x="71" y="13"/>
                  <a:pt x="68" y="8"/>
                  <a:pt x="63" y="4"/>
                </a:cubicBezTo>
                <a:cubicBezTo>
                  <a:pt x="56" y="0"/>
                  <a:pt x="45" y="0"/>
                  <a:pt x="36" y="2"/>
                </a:cubicBezTo>
                <a:cubicBezTo>
                  <a:pt x="29" y="4"/>
                  <a:pt x="21" y="8"/>
                  <a:pt x="22" y="14"/>
                </a:cubicBezTo>
                <a:cubicBezTo>
                  <a:pt x="22" y="19"/>
                  <a:pt x="21" y="22"/>
                  <a:pt x="19" y="25"/>
                </a:cubicBezTo>
                <a:cubicBezTo>
                  <a:pt x="18" y="27"/>
                  <a:pt x="18" y="29"/>
                  <a:pt x="18" y="32"/>
                </a:cubicBezTo>
                <a:cubicBezTo>
                  <a:pt x="19" y="38"/>
                  <a:pt x="23" y="41"/>
                  <a:pt x="21" y="47"/>
                </a:cubicBezTo>
                <a:cubicBezTo>
                  <a:pt x="19" y="53"/>
                  <a:pt x="16" y="61"/>
                  <a:pt x="16" y="66"/>
                </a:cubicBezTo>
                <a:cubicBezTo>
                  <a:pt x="12" y="68"/>
                  <a:pt x="8" y="69"/>
                  <a:pt x="4" y="71"/>
                </a:cubicBezTo>
                <a:cubicBezTo>
                  <a:pt x="1" y="77"/>
                  <a:pt x="0" y="85"/>
                  <a:pt x="0" y="102"/>
                </a:cubicBezTo>
                <a:cubicBezTo>
                  <a:pt x="31" y="102"/>
                  <a:pt x="61" y="102"/>
                  <a:pt x="91" y="102"/>
                </a:cubicBezTo>
                <a:cubicBezTo>
                  <a:pt x="92" y="89"/>
                  <a:pt x="91" y="76"/>
                  <a:pt x="87" y="68"/>
                </a:cubicBezTo>
                <a:cubicBezTo>
                  <a:pt x="83" y="67"/>
                  <a:pt x="79" y="66"/>
                  <a:pt x="75" y="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6" name="图标"/>
          <p:cNvSpPr>
            <a:spLocks noChangeAspect="1" noEditPoints="1" noChangeArrowheads="1"/>
          </p:cNvSpPr>
          <p:nvPr/>
        </p:nvSpPr>
        <p:spPr bwMode="auto">
          <a:xfrm>
            <a:off x="1978021" y="3312897"/>
            <a:ext cx="235303" cy="289434"/>
          </a:xfrm>
          <a:custGeom>
            <a:avLst/>
            <a:gdLst>
              <a:gd name="T0" fmla="*/ 2147483647 w 90"/>
              <a:gd name="T1" fmla="*/ 2147483647 h 103"/>
              <a:gd name="T2" fmla="*/ 2147483647 w 90"/>
              <a:gd name="T3" fmla="*/ 2147483647 h 103"/>
              <a:gd name="T4" fmla="*/ 2147483647 w 90"/>
              <a:gd name="T5" fmla="*/ 2147483647 h 103"/>
              <a:gd name="T6" fmla="*/ 2147483647 w 90"/>
              <a:gd name="T7" fmla="*/ 2147483647 h 103"/>
              <a:gd name="T8" fmla="*/ 2147483647 w 90"/>
              <a:gd name="T9" fmla="*/ 2147483647 h 103"/>
              <a:gd name="T10" fmla="*/ 2147483647 w 90"/>
              <a:gd name="T11" fmla="*/ 2147483647 h 103"/>
              <a:gd name="T12" fmla="*/ 2147483647 w 90"/>
              <a:gd name="T13" fmla="*/ 2147483647 h 103"/>
              <a:gd name="T14" fmla="*/ 2147483647 w 90"/>
              <a:gd name="T15" fmla="*/ 2147483647 h 103"/>
              <a:gd name="T16" fmla="*/ 2147483647 w 90"/>
              <a:gd name="T17" fmla="*/ 2147483647 h 103"/>
              <a:gd name="T18" fmla="*/ 2147483647 w 90"/>
              <a:gd name="T19" fmla="*/ 2147483647 h 103"/>
              <a:gd name="T20" fmla="*/ 2147483647 w 90"/>
              <a:gd name="T21" fmla="*/ 2147483647 h 103"/>
              <a:gd name="T22" fmla="*/ 2147483647 w 90"/>
              <a:gd name="T23" fmla="*/ 2147483647 h 103"/>
              <a:gd name="T24" fmla="*/ 2147483647 w 90"/>
              <a:gd name="T25" fmla="*/ 2147483647 h 103"/>
              <a:gd name="T26" fmla="*/ 2147483647 w 90"/>
              <a:gd name="T27" fmla="*/ 2147483647 h 103"/>
              <a:gd name="T28" fmla="*/ 2147483647 w 90"/>
              <a:gd name="T29" fmla="*/ 2147483647 h 103"/>
              <a:gd name="T30" fmla="*/ 2147483647 w 90"/>
              <a:gd name="T31" fmla="*/ 2147483647 h 103"/>
              <a:gd name="T32" fmla="*/ 2147483647 w 90"/>
              <a:gd name="T33" fmla="*/ 2147483647 h 103"/>
              <a:gd name="T34" fmla="*/ 2147483647 w 90"/>
              <a:gd name="T35" fmla="*/ 2147483647 h 103"/>
              <a:gd name="T36" fmla="*/ 2147483647 w 90"/>
              <a:gd name="T37" fmla="*/ 2147483647 h 103"/>
              <a:gd name="T38" fmla="*/ 2147483647 w 90"/>
              <a:gd name="T39" fmla="*/ 2147483647 h 103"/>
              <a:gd name="T40" fmla="*/ 2147483647 w 90"/>
              <a:gd name="T41" fmla="*/ 2147483647 h 103"/>
              <a:gd name="T42" fmla="*/ 2147483647 w 90"/>
              <a:gd name="T43" fmla="*/ 2147483647 h 103"/>
              <a:gd name="T44" fmla="*/ 2147483647 w 90"/>
              <a:gd name="T45" fmla="*/ 2147483647 h 103"/>
              <a:gd name="T46" fmla="*/ 2147483647 w 90"/>
              <a:gd name="T47" fmla="*/ 2147483647 h 103"/>
              <a:gd name="T48" fmla="*/ 2147483647 w 90"/>
              <a:gd name="T49" fmla="*/ 2147483647 h 103"/>
              <a:gd name="T50" fmla="*/ 2147483647 w 90"/>
              <a:gd name="T51" fmla="*/ 2147483647 h 103"/>
              <a:gd name="T52" fmla="*/ 2147483647 w 90"/>
              <a:gd name="T53" fmla="*/ 2147483647 h 103"/>
              <a:gd name="T54" fmla="*/ 2147483647 w 90"/>
              <a:gd name="T55" fmla="*/ 2147483647 h 103"/>
              <a:gd name="T56" fmla="*/ 2147483647 w 90"/>
              <a:gd name="T57" fmla="*/ 2147483647 h 103"/>
              <a:gd name="T58" fmla="*/ 2147483647 w 90"/>
              <a:gd name="T59" fmla="*/ 2147483647 h 103"/>
              <a:gd name="T60" fmla="*/ 2147483647 w 90"/>
              <a:gd name="T61" fmla="*/ 2147483647 h 103"/>
              <a:gd name="T62" fmla="*/ 2147483647 w 90"/>
              <a:gd name="T63" fmla="*/ 2147483647 h 103"/>
              <a:gd name="T64" fmla="*/ 2147483647 w 90"/>
              <a:gd name="T65" fmla="*/ 2147483647 h 103"/>
              <a:gd name="T66" fmla="*/ 2147483647 w 90"/>
              <a:gd name="T67" fmla="*/ 2147483647 h 103"/>
              <a:gd name="T68" fmla="*/ 2147483647 w 90"/>
              <a:gd name="T69" fmla="*/ 2147483647 h 103"/>
              <a:gd name="T70" fmla="*/ 2147483647 w 90"/>
              <a:gd name="T71" fmla="*/ 2147483647 h 103"/>
              <a:gd name="T72" fmla="*/ 2147483647 w 90"/>
              <a:gd name="T73" fmla="*/ 2147483647 h 103"/>
              <a:gd name="T74" fmla="*/ 2147483647 w 90"/>
              <a:gd name="T75" fmla="*/ 2147483647 h 103"/>
              <a:gd name="T76" fmla="*/ 2147483647 w 90"/>
              <a:gd name="T77" fmla="*/ 2147483647 h 103"/>
              <a:gd name="T78" fmla="*/ 0 w 90"/>
              <a:gd name="T79" fmla="*/ 2147483647 h 103"/>
              <a:gd name="T80" fmla="*/ 0 w 90"/>
              <a:gd name="T81" fmla="*/ 2147483647 h 103"/>
              <a:gd name="T82" fmla="*/ 0 w 90"/>
              <a:gd name="T83" fmla="*/ 2147483647 h 103"/>
              <a:gd name="T84" fmla="*/ 2147483647 w 90"/>
              <a:gd name="T85" fmla="*/ 2147483647 h 103"/>
              <a:gd name="T86" fmla="*/ 2147483647 w 90"/>
              <a:gd name="T87" fmla="*/ 2147483647 h 103"/>
              <a:gd name="T88" fmla="*/ 2147483647 w 90"/>
              <a:gd name="T89" fmla="*/ 2147483647 h 103"/>
              <a:gd name="T90" fmla="*/ 2147483647 w 90"/>
              <a:gd name="T91" fmla="*/ 2147483647 h 103"/>
              <a:gd name="T92" fmla="*/ 2147483647 w 90"/>
              <a:gd name="T93" fmla="*/ 2147483647 h 103"/>
              <a:gd name="T94" fmla="*/ 2147483647 w 90"/>
              <a:gd name="T95" fmla="*/ 2147483647 h 103"/>
              <a:gd name="T96" fmla="*/ 2147483647 w 90"/>
              <a:gd name="T97" fmla="*/ 2147483647 h 103"/>
              <a:gd name="T98" fmla="*/ 2147483647 w 90"/>
              <a:gd name="T99" fmla="*/ 2147483647 h 103"/>
              <a:gd name="T100" fmla="*/ 2147483647 w 90"/>
              <a:gd name="T101" fmla="*/ 2147483647 h 103"/>
              <a:gd name="T102" fmla="*/ 2147483647 w 90"/>
              <a:gd name="T103" fmla="*/ 2147483647 h 103"/>
              <a:gd name="T104" fmla="*/ 2147483647 w 90"/>
              <a:gd name="T105" fmla="*/ 2147483647 h 103"/>
              <a:gd name="T106" fmla="*/ 2147483647 w 90"/>
              <a:gd name="T107" fmla="*/ 2147483647 h 103"/>
              <a:gd name="T108" fmla="*/ 2147483647 w 90"/>
              <a:gd name="T109" fmla="*/ 2147483647 h 103"/>
              <a:gd name="T110" fmla="*/ 2147483647 w 90"/>
              <a:gd name="T111" fmla="*/ 2147483647 h 10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0"/>
              <a:gd name="T169" fmla="*/ 0 h 103"/>
              <a:gd name="T170" fmla="*/ 90 w 90"/>
              <a:gd name="T171" fmla="*/ 103 h 10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0" h="103">
                <a:moveTo>
                  <a:pt x="5" y="65"/>
                </a:moveTo>
                <a:cubicBezTo>
                  <a:pt x="27" y="56"/>
                  <a:pt x="27" y="56"/>
                  <a:pt x="27" y="56"/>
                </a:cubicBezTo>
                <a:cubicBezTo>
                  <a:pt x="32" y="53"/>
                  <a:pt x="32" y="53"/>
                  <a:pt x="32" y="53"/>
                </a:cubicBezTo>
                <a:cubicBezTo>
                  <a:pt x="33" y="52"/>
                  <a:pt x="33" y="52"/>
                  <a:pt x="33" y="52"/>
                </a:cubicBezTo>
                <a:cubicBezTo>
                  <a:pt x="35" y="58"/>
                  <a:pt x="35" y="58"/>
                  <a:pt x="35" y="58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9" y="62"/>
                  <a:pt x="29" y="62"/>
                </a:cubicBezTo>
                <a:cubicBezTo>
                  <a:pt x="8" y="70"/>
                  <a:pt x="8" y="70"/>
                  <a:pt x="8" y="70"/>
                </a:cubicBezTo>
                <a:cubicBezTo>
                  <a:pt x="7" y="72"/>
                  <a:pt x="7" y="76"/>
                  <a:pt x="6" y="80"/>
                </a:cubicBezTo>
                <a:cubicBezTo>
                  <a:pt x="6" y="85"/>
                  <a:pt x="5" y="91"/>
                  <a:pt x="6" y="98"/>
                </a:cubicBezTo>
                <a:cubicBezTo>
                  <a:pt x="39" y="98"/>
                  <a:pt x="39" y="98"/>
                  <a:pt x="39" y="98"/>
                </a:cubicBezTo>
                <a:cubicBezTo>
                  <a:pt x="35" y="95"/>
                  <a:pt x="35" y="95"/>
                  <a:pt x="35" y="95"/>
                </a:cubicBezTo>
                <a:cubicBezTo>
                  <a:pt x="42" y="65"/>
                  <a:pt x="42" y="65"/>
                  <a:pt x="42" y="65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59"/>
                  <a:pt x="39" y="59"/>
                  <a:pt x="39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65"/>
                  <a:pt x="50" y="65"/>
                  <a:pt x="50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54" y="95"/>
                  <a:pt x="54" y="95"/>
                  <a:pt x="54" y="95"/>
                </a:cubicBezTo>
                <a:cubicBezTo>
                  <a:pt x="51" y="98"/>
                  <a:pt x="51" y="98"/>
                  <a:pt x="51" y="98"/>
                </a:cubicBezTo>
                <a:cubicBezTo>
                  <a:pt x="85" y="98"/>
                  <a:pt x="85" y="98"/>
                  <a:pt x="85" y="98"/>
                </a:cubicBezTo>
                <a:cubicBezTo>
                  <a:pt x="85" y="92"/>
                  <a:pt x="85" y="87"/>
                  <a:pt x="84" y="83"/>
                </a:cubicBezTo>
                <a:cubicBezTo>
                  <a:pt x="84" y="78"/>
                  <a:pt x="83" y="73"/>
                  <a:pt x="81" y="70"/>
                </a:cubicBezTo>
                <a:cubicBezTo>
                  <a:pt x="60" y="62"/>
                  <a:pt x="60" y="62"/>
                  <a:pt x="60" y="62"/>
                </a:cubicBezTo>
                <a:cubicBezTo>
                  <a:pt x="60" y="61"/>
                  <a:pt x="60" y="61"/>
                  <a:pt x="60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4" y="58"/>
                  <a:pt x="54" y="58"/>
                  <a:pt x="54" y="58"/>
                </a:cubicBezTo>
                <a:cubicBezTo>
                  <a:pt x="56" y="52"/>
                  <a:pt x="56" y="52"/>
                  <a:pt x="56" y="52"/>
                </a:cubicBezTo>
                <a:cubicBezTo>
                  <a:pt x="57" y="53"/>
                  <a:pt x="57" y="53"/>
                  <a:pt x="57" y="53"/>
                </a:cubicBezTo>
                <a:cubicBezTo>
                  <a:pt x="62" y="56"/>
                  <a:pt x="62" y="56"/>
                  <a:pt x="62" y="56"/>
                </a:cubicBezTo>
                <a:cubicBezTo>
                  <a:pt x="84" y="65"/>
                  <a:pt x="84" y="65"/>
                  <a:pt x="84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6" y="66"/>
                  <a:pt x="86" y="66"/>
                  <a:pt x="86" y="66"/>
                </a:cubicBezTo>
                <a:cubicBezTo>
                  <a:pt x="88" y="71"/>
                  <a:pt x="89" y="76"/>
                  <a:pt x="90" y="82"/>
                </a:cubicBezTo>
                <a:cubicBezTo>
                  <a:pt x="90" y="88"/>
                  <a:pt x="90" y="94"/>
                  <a:pt x="90" y="101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3" y="103"/>
                  <a:pt x="3" y="103"/>
                  <a:pt x="3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92"/>
                  <a:pt x="0" y="86"/>
                  <a:pt x="0" y="80"/>
                </a:cubicBezTo>
                <a:cubicBezTo>
                  <a:pt x="1" y="74"/>
                  <a:pt x="2" y="69"/>
                  <a:pt x="4" y="66"/>
                </a:cubicBezTo>
                <a:cubicBezTo>
                  <a:pt x="4" y="65"/>
                  <a:pt x="4" y="65"/>
                  <a:pt x="4" y="65"/>
                </a:cubicBezTo>
                <a:cubicBezTo>
                  <a:pt x="5" y="65"/>
                  <a:pt x="5" y="65"/>
                  <a:pt x="5" y="65"/>
                </a:cubicBezTo>
                <a:close/>
                <a:moveTo>
                  <a:pt x="29" y="35"/>
                </a:moveTo>
                <a:cubicBezTo>
                  <a:pt x="28" y="28"/>
                  <a:pt x="28" y="25"/>
                  <a:pt x="30" y="18"/>
                </a:cubicBezTo>
                <a:cubicBezTo>
                  <a:pt x="34" y="21"/>
                  <a:pt x="45" y="20"/>
                  <a:pt x="49" y="18"/>
                </a:cubicBezTo>
                <a:cubicBezTo>
                  <a:pt x="52" y="21"/>
                  <a:pt x="56" y="22"/>
                  <a:pt x="60" y="21"/>
                </a:cubicBezTo>
                <a:cubicBezTo>
                  <a:pt x="61" y="27"/>
                  <a:pt x="61" y="27"/>
                  <a:pt x="61" y="35"/>
                </a:cubicBezTo>
                <a:cubicBezTo>
                  <a:pt x="61" y="35"/>
                  <a:pt x="65" y="31"/>
                  <a:pt x="66" y="28"/>
                </a:cubicBezTo>
                <a:cubicBezTo>
                  <a:pt x="67" y="25"/>
                  <a:pt x="65" y="12"/>
                  <a:pt x="64" y="9"/>
                </a:cubicBezTo>
                <a:cubicBezTo>
                  <a:pt x="62" y="5"/>
                  <a:pt x="57" y="2"/>
                  <a:pt x="49" y="3"/>
                </a:cubicBezTo>
                <a:cubicBezTo>
                  <a:pt x="40" y="0"/>
                  <a:pt x="30" y="3"/>
                  <a:pt x="26" y="8"/>
                </a:cubicBezTo>
                <a:cubicBezTo>
                  <a:pt x="25" y="10"/>
                  <a:pt x="22" y="28"/>
                  <a:pt x="24" y="31"/>
                </a:cubicBezTo>
                <a:cubicBezTo>
                  <a:pt x="26" y="34"/>
                  <a:pt x="29" y="35"/>
                  <a:pt x="29" y="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7" name="图标"/>
          <p:cNvSpPr>
            <a:spLocks noChangeAspect="1" noEditPoints="1" noChangeArrowheads="1"/>
          </p:cNvSpPr>
          <p:nvPr/>
        </p:nvSpPr>
        <p:spPr bwMode="auto">
          <a:xfrm>
            <a:off x="2537883" y="3312897"/>
            <a:ext cx="285667" cy="310806"/>
          </a:xfrm>
          <a:custGeom>
            <a:avLst/>
            <a:gdLst>
              <a:gd name="T0" fmla="*/ 2147483647 w 105"/>
              <a:gd name="T1" fmla="*/ 0 h 107"/>
              <a:gd name="T2" fmla="*/ 2147483647 w 105"/>
              <a:gd name="T3" fmla="*/ 2147483647 h 107"/>
              <a:gd name="T4" fmla="*/ 2147483647 w 105"/>
              <a:gd name="T5" fmla="*/ 2147483647 h 107"/>
              <a:gd name="T6" fmla="*/ 2147483647 w 105"/>
              <a:gd name="T7" fmla="*/ 2147483647 h 107"/>
              <a:gd name="T8" fmla="*/ 2147483647 w 105"/>
              <a:gd name="T9" fmla="*/ 2147483647 h 107"/>
              <a:gd name="T10" fmla="*/ 2147483647 w 105"/>
              <a:gd name="T11" fmla="*/ 0 h 107"/>
              <a:gd name="T12" fmla="*/ 2147483647 w 105"/>
              <a:gd name="T13" fmla="*/ 2147483647 h 107"/>
              <a:gd name="T14" fmla="*/ 2147483647 w 105"/>
              <a:gd name="T15" fmla="*/ 2147483647 h 107"/>
              <a:gd name="T16" fmla="*/ 2147483647 w 105"/>
              <a:gd name="T17" fmla="*/ 2147483647 h 107"/>
              <a:gd name="T18" fmla="*/ 2147483647 w 105"/>
              <a:gd name="T19" fmla="*/ 2147483647 h 107"/>
              <a:gd name="T20" fmla="*/ 2147483647 w 105"/>
              <a:gd name="T21" fmla="*/ 2147483647 h 107"/>
              <a:gd name="T22" fmla="*/ 2147483647 w 105"/>
              <a:gd name="T23" fmla="*/ 2147483647 h 107"/>
              <a:gd name="T24" fmla="*/ 2147483647 w 105"/>
              <a:gd name="T25" fmla="*/ 2147483647 h 107"/>
              <a:gd name="T26" fmla="*/ 2147483647 w 105"/>
              <a:gd name="T27" fmla="*/ 2147483647 h 107"/>
              <a:gd name="T28" fmla="*/ 0 w 105"/>
              <a:gd name="T29" fmla="*/ 2147483647 h 107"/>
              <a:gd name="T30" fmla="*/ 2147483647 w 105"/>
              <a:gd name="T31" fmla="*/ 2147483647 h 107"/>
              <a:gd name="T32" fmla="*/ 2147483647 w 105"/>
              <a:gd name="T33" fmla="*/ 2147483647 h 107"/>
              <a:gd name="T34" fmla="*/ 2147483647 w 105"/>
              <a:gd name="T35" fmla="*/ 2147483647 h 107"/>
              <a:gd name="T36" fmla="*/ 2147483647 w 105"/>
              <a:gd name="T37" fmla="*/ 2147483647 h 107"/>
              <a:gd name="T38" fmla="*/ 2147483647 w 105"/>
              <a:gd name="T39" fmla="*/ 2147483647 h 107"/>
              <a:gd name="T40" fmla="*/ 2147483647 w 105"/>
              <a:gd name="T41" fmla="*/ 2147483647 h 107"/>
              <a:gd name="T42" fmla="*/ 0 w 105"/>
              <a:gd name="T43" fmla="*/ 2147483647 h 107"/>
              <a:gd name="T44" fmla="*/ 2147483647 w 105"/>
              <a:gd name="T45" fmla="*/ 2147483647 h 107"/>
              <a:gd name="T46" fmla="*/ 2147483647 w 105"/>
              <a:gd name="T47" fmla="*/ 2147483647 h 107"/>
              <a:gd name="T48" fmla="*/ 2147483647 w 105"/>
              <a:gd name="T49" fmla="*/ 2147483647 h 107"/>
              <a:gd name="T50" fmla="*/ 2147483647 w 105"/>
              <a:gd name="T51" fmla="*/ 2147483647 h 107"/>
              <a:gd name="T52" fmla="*/ 2147483647 w 105"/>
              <a:gd name="T53" fmla="*/ 2147483647 h 107"/>
              <a:gd name="T54" fmla="*/ 2147483647 w 105"/>
              <a:gd name="T55" fmla="*/ 2147483647 h 107"/>
              <a:gd name="T56" fmla="*/ 2147483647 w 105"/>
              <a:gd name="T57" fmla="*/ 2147483647 h 107"/>
              <a:gd name="T58" fmla="*/ 2147483647 w 105"/>
              <a:gd name="T59" fmla="*/ 2147483647 h 107"/>
              <a:gd name="T60" fmla="*/ 2147483647 w 105"/>
              <a:gd name="T61" fmla="*/ 2147483647 h 107"/>
              <a:gd name="T62" fmla="*/ 2147483647 w 105"/>
              <a:gd name="T63" fmla="*/ 2147483647 h 107"/>
              <a:gd name="T64" fmla="*/ 2147483647 w 105"/>
              <a:gd name="T65" fmla="*/ 2147483647 h 107"/>
              <a:gd name="T66" fmla="*/ 2147483647 w 105"/>
              <a:gd name="T67" fmla="*/ 2147483647 h 107"/>
              <a:gd name="T68" fmla="*/ 2147483647 w 105"/>
              <a:gd name="T69" fmla="*/ 2147483647 h 107"/>
              <a:gd name="T70" fmla="*/ 2147483647 w 105"/>
              <a:gd name="T71" fmla="*/ 2147483647 h 107"/>
              <a:gd name="T72" fmla="*/ 2147483647 w 105"/>
              <a:gd name="T73" fmla="*/ 2147483647 h 10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5"/>
              <a:gd name="T112" fmla="*/ 0 h 107"/>
              <a:gd name="T113" fmla="*/ 105 w 105"/>
              <a:gd name="T114" fmla="*/ 107 h 10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5" h="107">
                <a:moveTo>
                  <a:pt x="55" y="0"/>
                </a:moveTo>
                <a:cubicBezTo>
                  <a:pt x="105" y="0"/>
                  <a:pt x="105" y="0"/>
                  <a:pt x="105" y="0"/>
                </a:cubicBezTo>
                <a:cubicBezTo>
                  <a:pt x="105" y="47"/>
                  <a:pt x="105" y="47"/>
                  <a:pt x="105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68" y="53"/>
                  <a:pt x="68" y="53"/>
                  <a:pt x="68" y="53"/>
                </a:cubicBezTo>
                <a:cubicBezTo>
                  <a:pt x="71" y="58"/>
                  <a:pt x="71" y="58"/>
                  <a:pt x="71" y="58"/>
                </a:cubicBezTo>
                <a:cubicBezTo>
                  <a:pt x="51" y="64"/>
                  <a:pt x="51" y="64"/>
                  <a:pt x="51" y="64"/>
                </a:cubicBezTo>
                <a:cubicBezTo>
                  <a:pt x="64" y="56"/>
                  <a:pt x="64" y="56"/>
                  <a:pt x="64" y="56"/>
                </a:cubicBezTo>
                <a:cubicBezTo>
                  <a:pt x="58" y="54"/>
                  <a:pt x="58" y="54"/>
                  <a:pt x="58" y="54"/>
                </a:cubicBezTo>
                <a:cubicBezTo>
                  <a:pt x="64" y="47"/>
                  <a:pt x="64" y="47"/>
                  <a:pt x="64" y="47"/>
                </a:cubicBezTo>
                <a:cubicBezTo>
                  <a:pt x="55" y="47"/>
                  <a:pt x="55" y="47"/>
                  <a:pt x="55" y="47"/>
                </a:cubicBezTo>
                <a:cubicBezTo>
                  <a:pt x="55" y="0"/>
                  <a:pt x="55" y="0"/>
                  <a:pt x="55" y="0"/>
                </a:cubicBezTo>
                <a:close/>
                <a:moveTo>
                  <a:pt x="48" y="53"/>
                </a:moveTo>
                <a:cubicBezTo>
                  <a:pt x="50" y="41"/>
                  <a:pt x="50" y="41"/>
                  <a:pt x="50" y="41"/>
                </a:cubicBezTo>
                <a:cubicBezTo>
                  <a:pt x="49" y="41"/>
                  <a:pt x="48" y="41"/>
                  <a:pt x="46" y="41"/>
                </a:cubicBezTo>
                <a:cubicBezTo>
                  <a:pt x="43" y="46"/>
                  <a:pt x="43" y="46"/>
                  <a:pt x="43" y="46"/>
                </a:cubicBezTo>
                <a:cubicBezTo>
                  <a:pt x="43" y="41"/>
                  <a:pt x="43" y="41"/>
                  <a:pt x="43" y="41"/>
                </a:cubicBezTo>
                <a:cubicBezTo>
                  <a:pt x="32" y="38"/>
                  <a:pt x="22" y="28"/>
                  <a:pt x="11" y="41"/>
                </a:cubicBezTo>
                <a:cubicBezTo>
                  <a:pt x="13" y="53"/>
                  <a:pt x="13" y="53"/>
                  <a:pt x="13" y="53"/>
                </a:cubicBezTo>
                <a:cubicBezTo>
                  <a:pt x="14" y="57"/>
                  <a:pt x="14" y="61"/>
                  <a:pt x="15" y="64"/>
                </a:cubicBezTo>
                <a:cubicBezTo>
                  <a:pt x="16" y="69"/>
                  <a:pt x="19" y="73"/>
                  <a:pt x="22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3" y="77"/>
                  <a:pt x="23" y="77"/>
                  <a:pt x="23" y="77"/>
                </a:cubicBezTo>
                <a:cubicBezTo>
                  <a:pt x="25" y="77"/>
                  <a:pt x="28" y="77"/>
                  <a:pt x="30" y="77"/>
                </a:cubicBezTo>
                <a:cubicBezTo>
                  <a:pt x="33" y="77"/>
                  <a:pt x="35" y="77"/>
                  <a:pt x="37" y="77"/>
                </a:cubicBezTo>
                <a:cubicBezTo>
                  <a:pt x="38" y="76"/>
                  <a:pt x="38" y="76"/>
                  <a:pt x="38" y="76"/>
                </a:cubicBezTo>
                <a:cubicBezTo>
                  <a:pt x="39" y="76"/>
                  <a:pt x="39" y="76"/>
                  <a:pt x="39" y="76"/>
                </a:cubicBezTo>
                <a:cubicBezTo>
                  <a:pt x="42" y="73"/>
                  <a:pt x="44" y="69"/>
                  <a:pt x="45" y="64"/>
                </a:cubicBezTo>
                <a:cubicBezTo>
                  <a:pt x="46" y="61"/>
                  <a:pt x="47" y="57"/>
                  <a:pt x="48" y="53"/>
                </a:cubicBezTo>
                <a:close/>
                <a:moveTo>
                  <a:pt x="0" y="89"/>
                </a:moveTo>
                <a:cubicBezTo>
                  <a:pt x="17" y="81"/>
                  <a:pt x="17" y="81"/>
                  <a:pt x="17" y="81"/>
                </a:cubicBezTo>
                <a:cubicBezTo>
                  <a:pt x="26" y="92"/>
                  <a:pt x="26" y="92"/>
                  <a:pt x="26" y="92"/>
                </a:cubicBezTo>
                <a:cubicBezTo>
                  <a:pt x="28" y="85"/>
                  <a:pt x="28" y="85"/>
                  <a:pt x="28" y="85"/>
                </a:cubicBezTo>
                <a:cubicBezTo>
                  <a:pt x="26" y="83"/>
                  <a:pt x="26" y="83"/>
                  <a:pt x="26" y="83"/>
                </a:cubicBezTo>
                <a:cubicBezTo>
                  <a:pt x="28" y="81"/>
                  <a:pt x="28" y="81"/>
                  <a:pt x="28" y="81"/>
                </a:cubicBezTo>
                <a:cubicBezTo>
                  <a:pt x="33" y="81"/>
                  <a:pt x="33" y="81"/>
                  <a:pt x="33" y="81"/>
                </a:cubicBezTo>
                <a:cubicBezTo>
                  <a:pt x="34" y="83"/>
                  <a:pt x="34" y="83"/>
                  <a:pt x="34" y="83"/>
                </a:cubicBezTo>
                <a:cubicBezTo>
                  <a:pt x="33" y="85"/>
                  <a:pt x="33" y="85"/>
                  <a:pt x="33" y="85"/>
                </a:cubicBezTo>
                <a:cubicBezTo>
                  <a:pt x="35" y="92"/>
                  <a:pt x="35" y="92"/>
                  <a:pt x="35" y="92"/>
                </a:cubicBezTo>
                <a:cubicBezTo>
                  <a:pt x="43" y="81"/>
                  <a:pt x="43" y="81"/>
                  <a:pt x="43" y="81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89"/>
                  <a:pt x="0" y="89"/>
                  <a:pt x="0" y="89"/>
                </a:cubicBezTo>
                <a:close/>
                <a:moveTo>
                  <a:pt x="83" y="40"/>
                </a:moveTo>
                <a:cubicBezTo>
                  <a:pt x="86" y="39"/>
                  <a:pt x="88" y="37"/>
                  <a:pt x="88" y="33"/>
                </a:cubicBezTo>
                <a:cubicBezTo>
                  <a:pt x="88" y="29"/>
                  <a:pt x="88" y="29"/>
                  <a:pt x="88" y="29"/>
                </a:cubicBezTo>
                <a:cubicBezTo>
                  <a:pt x="88" y="28"/>
                  <a:pt x="88" y="26"/>
                  <a:pt x="87" y="25"/>
                </a:cubicBezTo>
                <a:cubicBezTo>
                  <a:pt x="86" y="24"/>
                  <a:pt x="84" y="22"/>
                  <a:pt x="81" y="19"/>
                </a:cubicBezTo>
                <a:cubicBezTo>
                  <a:pt x="79" y="17"/>
                  <a:pt x="79" y="16"/>
                  <a:pt x="79" y="15"/>
                </a:cubicBezTo>
                <a:cubicBezTo>
                  <a:pt x="78" y="12"/>
                  <a:pt x="78" y="12"/>
                  <a:pt x="78" y="12"/>
                </a:cubicBezTo>
                <a:cubicBezTo>
                  <a:pt x="78" y="11"/>
                  <a:pt x="79" y="10"/>
                  <a:pt x="80" y="10"/>
                </a:cubicBezTo>
                <a:cubicBezTo>
                  <a:pt x="80" y="10"/>
                  <a:pt x="81" y="11"/>
                  <a:pt x="81" y="11"/>
                </a:cubicBezTo>
                <a:cubicBezTo>
                  <a:pt x="81" y="18"/>
                  <a:pt x="81" y="18"/>
                  <a:pt x="81" y="18"/>
                </a:cubicBezTo>
                <a:cubicBezTo>
                  <a:pt x="87" y="18"/>
                  <a:pt x="87" y="18"/>
                  <a:pt x="87" y="18"/>
                </a:cubicBezTo>
                <a:cubicBezTo>
                  <a:pt x="87" y="12"/>
                  <a:pt x="87" y="12"/>
                  <a:pt x="87" y="12"/>
                </a:cubicBezTo>
                <a:cubicBezTo>
                  <a:pt x="87" y="9"/>
                  <a:pt x="86" y="7"/>
                  <a:pt x="83" y="6"/>
                </a:cubicBezTo>
                <a:cubicBezTo>
                  <a:pt x="83" y="4"/>
                  <a:pt x="83" y="4"/>
                  <a:pt x="83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76" y="6"/>
                  <a:pt x="76" y="6"/>
                  <a:pt x="76" y="6"/>
                </a:cubicBezTo>
                <a:cubicBezTo>
                  <a:pt x="73" y="7"/>
                  <a:pt x="71" y="9"/>
                  <a:pt x="71" y="12"/>
                </a:cubicBezTo>
                <a:cubicBezTo>
                  <a:pt x="71" y="16"/>
                  <a:pt x="71" y="16"/>
                  <a:pt x="71" y="16"/>
                </a:cubicBezTo>
                <a:cubicBezTo>
                  <a:pt x="71" y="18"/>
                  <a:pt x="72" y="19"/>
                  <a:pt x="74" y="21"/>
                </a:cubicBezTo>
                <a:cubicBezTo>
                  <a:pt x="77" y="24"/>
                  <a:pt x="79" y="27"/>
                  <a:pt x="80" y="27"/>
                </a:cubicBezTo>
                <a:cubicBezTo>
                  <a:pt x="80" y="28"/>
                  <a:pt x="81" y="29"/>
                  <a:pt x="81" y="30"/>
                </a:cubicBezTo>
                <a:cubicBezTo>
                  <a:pt x="81" y="34"/>
                  <a:pt x="81" y="34"/>
                  <a:pt x="81" y="34"/>
                </a:cubicBezTo>
                <a:cubicBezTo>
                  <a:pt x="81" y="35"/>
                  <a:pt x="80" y="35"/>
                  <a:pt x="79" y="35"/>
                </a:cubicBezTo>
                <a:cubicBezTo>
                  <a:pt x="79" y="35"/>
                  <a:pt x="78" y="35"/>
                  <a:pt x="78" y="34"/>
                </a:cubicBezTo>
                <a:cubicBezTo>
                  <a:pt x="78" y="26"/>
                  <a:pt x="78" y="26"/>
                  <a:pt x="78" y="26"/>
                </a:cubicBezTo>
                <a:cubicBezTo>
                  <a:pt x="71" y="26"/>
                  <a:pt x="71" y="26"/>
                  <a:pt x="71" y="26"/>
                </a:cubicBezTo>
                <a:cubicBezTo>
                  <a:pt x="71" y="34"/>
                  <a:pt x="71" y="34"/>
                  <a:pt x="71" y="34"/>
                </a:cubicBezTo>
                <a:cubicBezTo>
                  <a:pt x="71" y="37"/>
                  <a:pt x="73" y="39"/>
                  <a:pt x="76" y="40"/>
                </a:cubicBezTo>
                <a:cubicBezTo>
                  <a:pt x="76" y="42"/>
                  <a:pt x="76" y="42"/>
                  <a:pt x="76" y="42"/>
                </a:cubicBezTo>
                <a:cubicBezTo>
                  <a:pt x="83" y="42"/>
                  <a:pt x="83" y="42"/>
                  <a:pt x="83" y="42"/>
                </a:cubicBezTo>
                <a:lnTo>
                  <a:pt x="83" y="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8" name="图标"/>
          <p:cNvSpPr>
            <a:spLocks noChangeAspect="1" noEditPoints="1" noChangeArrowheads="1"/>
          </p:cNvSpPr>
          <p:nvPr/>
        </p:nvSpPr>
        <p:spPr bwMode="auto">
          <a:xfrm>
            <a:off x="3141827" y="3312897"/>
            <a:ext cx="376970" cy="275315"/>
          </a:xfrm>
          <a:custGeom>
            <a:avLst/>
            <a:gdLst>
              <a:gd name="T0" fmla="*/ 2147483647 w 112"/>
              <a:gd name="T1" fmla="*/ 2147483647 h 77"/>
              <a:gd name="T2" fmla="*/ 2147483647 w 112"/>
              <a:gd name="T3" fmla="*/ 2147483647 h 77"/>
              <a:gd name="T4" fmla="*/ 2147483647 w 112"/>
              <a:gd name="T5" fmla="*/ 2147483647 h 77"/>
              <a:gd name="T6" fmla="*/ 2147483647 w 112"/>
              <a:gd name="T7" fmla="*/ 2147483647 h 77"/>
              <a:gd name="T8" fmla="*/ 2147483647 w 112"/>
              <a:gd name="T9" fmla="*/ 2147483647 h 77"/>
              <a:gd name="T10" fmla="*/ 0 w 112"/>
              <a:gd name="T11" fmla="*/ 2147483647 h 77"/>
              <a:gd name="T12" fmla="*/ 2147483647 w 112"/>
              <a:gd name="T13" fmla="*/ 2147483647 h 77"/>
              <a:gd name="T14" fmla="*/ 2147483647 w 112"/>
              <a:gd name="T15" fmla="*/ 2147483647 h 77"/>
              <a:gd name="T16" fmla="*/ 2147483647 w 112"/>
              <a:gd name="T17" fmla="*/ 2147483647 h 77"/>
              <a:gd name="T18" fmla="*/ 2147483647 w 112"/>
              <a:gd name="T19" fmla="*/ 2147483647 h 77"/>
              <a:gd name="T20" fmla="*/ 2147483647 w 112"/>
              <a:gd name="T21" fmla="*/ 2147483647 h 77"/>
              <a:gd name="T22" fmla="*/ 2147483647 w 112"/>
              <a:gd name="T23" fmla="*/ 2147483647 h 77"/>
              <a:gd name="T24" fmla="*/ 2147483647 w 112"/>
              <a:gd name="T25" fmla="*/ 2147483647 h 77"/>
              <a:gd name="T26" fmla="*/ 2147483647 w 112"/>
              <a:gd name="T27" fmla="*/ 2147483647 h 77"/>
              <a:gd name="T28" fmla="*/ 2147483647 w 112"/>
              <a:gd name="T29" fmla="*/ 2147483647 h 77"/>
              <a:gd name="T30" fmla="*/ 2147483647 w 112"/>
              <a:gd name="T31" fmla="*/ 2147483647 h 77"/>
              <a:gd name="T32" fmla="*/ 2147483647 w 112"/>
              <a:gd name="T33" fmla="*/ 2147483647 h 77"/>
              <a:gd name="T34" fmla="*/ 2147483647 w 112"/>
              <a:gd name="T35" fmla="*/ 2147483647 h 77"/>
              <a:gd name="T36" fmla="*/ 2147483647 w 112"/>
              <a:gd name="T37" fmla="*/ 2147483647 h 77"/>
              <a:gd name="T38" fmla="*/ 2147483647 w 112"/>
              <a:gd name="T39" fmla="*/ 2147483647 h 77"/>
              <a:gd name="T40" fmla="*/ 2147483647 w 112"/>
              <a:gd name="T41" fmla="*/ 2147483647 h 77"/>
              <a:gd name="T42" fmla="*/ 2147483647 w 112"/>
              <a:gd name="T43" fmla="*/ 2147483647 h 77"/>
              <a:gd name="T44" fmla="*/ 2147483647 w 112"/>
              <a:gd name="T45" fmla="*/ 2147483647 h 77"/>
              <a:gd name="T46" fmla="*/ 2147483647 w 112"/>
              <a:gd name="T47" fmla="*/ 2147483647 h 77"/>
              <a:gd name="T48" fmla="*/ 2147483647 w 112"/>
              <a:gd name="T49" fmla="*/ 2147483647 h 77"/>
              <a:gd name="T50" fmla="*/ 2147483647 w 112"/>
              <a:gd name="T51" fmla="*/ 2147483647 h 77"/>
              <a:gd name="T52" fmla="*/ 2147483647 w 112"/>
              <a:gd name="T53" fmla="*/ 2147483647 h 77"/>
              <a:gd name="T54" fmla="*/ 2147483647 w 112"/>
              <a:gd name="T55" fmla="*/ 2147483647 h 77"/>
              <a:gd name="T56" fmla="*/ 2147483647 w 112"/>
              <a:gd name="T57" fmla="*/ 2147483647 h 77"/>
              <a:gd name="T58" fmla="*/ 2147483647 w 112"/>
              <a:gd name="T59" fmla="*/ 2147483647 h 77"/>
              <a:gd name="T60" fmla="*/ 2147483647 w 112"/>
              <a:gd name="T61" fmla="*/ 2147483647 h 77"/>
              <a:gd name="T62" fmla="*/ 2147483647 w 112"/>
              <a:gd name="T63" fmla="*/ 2147483647 h 77"/>
              <a:gd name="T64" fmla="*/ 2147483647 w 112"/>
              <a:gd name="T65" fmla="*/ 2147483647 h 77"/>
              <a:gd name="T66" fmla="*/ 2147483647 w 112"/>
              <a:gd name="T67" fmla="*/ 2147483647 h 77"/>
              <a:gd name="T68" fmla="*/ 2147483647 w 112"/>
              <a:gd name="T69" fmla="*/ 2147483647 h 77"/>
              <a:gd name="T70" fmla="*/ 2147483647 w 112"/>
              <a:gd name="T71" fmla="*/ 2147483647 h 77"/>
              <a:gd name="T72" fmla="*/ 2147483647 w 112"/>
              <a:gd name="T73" fmla="*/ 2147483647 h 77"/>
              <a:gd name="T74" fmla="*/ 2147483647 w 112"/>
              <a:gd name="T75" fmla="*/ 2147483647 h 77"/>
              <a:gd name="T76" fmla="*/ 2147483647 w 112"/>
              <a:gd name="T77" fmla="*/ 2147483647 h 77"/>
              <a:gd name="T78" fmla="*/ 2147483647 w 112"/>
              <a:gd name="T79" fmla="*/ 2147483647 h 77"/>
              <a:gd name="T80" fmla="*/ 2147483647 w 112"/>
              <a:gd name="T81" fmla="*/ 2147483647 h 77"/>
              <a:gd name="T82" fmla="*/ 2147483647 w 112"/>
              <a:gd name="T83" fmla="*/ 2147483647 h 77"/>
              <a:gd name="T84" fmla="*/ 2147483647 w 112"/>
              <a:gd name="T85" fmla="*/ 2147483647 h 77"/>
              <a:gd name="T86" fmla="*/ 2147483647 w 112"/>
              <a:gd name="T87" fmla="*/ 2147483647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2"/>
              <a:gd name="T133" fmla="*/ 0 h 77"/>
              <a:gd name="T134" fmla="*/ 112 w 112"/>
              <a:gd name="T135" fmla="*/ 77 h 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9" name="图标"/>
          <p:cNvSpPr>
            <a:spLocks noChangeAspect="1" noEditPoints="1" noChangeArrowheads="1"/>
          </p:cNvSpPr>
          <p:nvPr/>
        </p:nvSpPr>
        <p:spPr bwMode="auto">
          <a:xfrm>
            <a:off x="3794959" y="3312897"/>
            <a:ext cx="297906" cy="328967"/>
          </a:xfrm>
          <a:custGeom>
            <a:avLst/>
            <a:gdLst>
              <a:gd name="T0" fmla="*/ 2147483647 w 89"/>
              <a:gd name="T1" fmla="*/ 2147483647 h 92"/>
              <a:gd name="T2" fmla="*/ 2147483647 w 89"/>
              <a:gd name="T3" fmla="*/ 2147483647 h 92"/>
              <a:gd name="T4" fmla="*/ 2147483647 w 89"/>
              <a:gd name="T5" fmla="*/ 2147483647 h 92"/>
              <a:gd name="T6" fmla="*/ 2147483647 w 89"/>
              <a:gd name="T7" fmla="*/ 2147483647 h 92"/>
              <a:gd name="T8" fmla="*/ 2147483647 w 89"/>
              <a:gd name="T9" fmla="*/ 2147483647 h 92"/>
              <a:gd name="T10" fmla="*/ 2147483647 w 89"/>
              <a:gd name="T11" fmla="*/ 2147483647 h 92"/>
              <a:gd name="T12" fmla="*/ 2147483647 w 89"/>
              <a:gd name="T13" fmla="*/ 2147483647 h 92"/>
              <a:gd name="T14" fmla="*/ 2147483647 w 89"/>
              <a:gd name="T15" fmla="*/ 2147483647 h 92"/>
              <a:gd name="T16" fmla="*/ 2147483647 w 89"/>
              <a:gd name="T17" fmla="*/ 2147483647 h 92"/>
              <a:gd name="T18" fmla="*/ 2147483647 w 89"/>
              <a:gd name="T19" fmla="*/ 2147483647 h 92"/>
              <a:gd name="T20" fmla="*/ 2147483647 w 89"/>
              <a:gd name="T21" fmla="*/ 2147483647 h 92"/>
              <a:gd name="T22" fmla="*/ 2147483647 w 89"/>
              <a:gd name="T23" fmla="*/ 2147483647 h 92"/>
              <a:gd name="T24" fmla="*/ 2147483647 w 89"/>
              <a:gd name="T25" fmla="*/ 2147483647 h 92"/>
              <a:gd name="T26" fmla="*/ 2147483647 w 89"/>
              <a:gd name="T27" fmla="*/ 2147483647 h 92"/>
              <a:gd name="T28" fmla="*/ 2147483647 w 89"/>
              <a:gd name="T29" fmla="*/ 2147483647 h 92"/>
              <a:gd name="T30" fmla="*/ 2147483647 w 89"/>
              <a:gd name="T31" fmla="*/ 2147483647 h 92"/>
              <a:gd name="T32" fmla="*/ 2147483647 w 89"/>
              <a:gd name="T33" fmla="*/ 2147483647 h 92"/>
              <a:gd name="T34" fmla="*/ 2147483647 w 89"/>
              <a:gd name="T35" fmla="*/ 2147483647 h 92"/>
              <a:gd name="T36" fmla="*/ 2147483647 w 89"/>
              <a:gd name="T37" fmla="*/ 2147483647 h 92"/>
              <a:gd name="T38" fmla="*/ 2147483647 w 89"/>
              <a:gd name="T39" fmla="*/ 2147483647 h 92"/>
              <a:gd name="T40" fmla="*/ 2147483647 w 89"/>
              <a:gd name="T41" fmla="*/ 2147483647 h 92"/>
              <a:gd name="T42" fmla="*/ 2147483647 w 89"/>
              <a:gd name="T43" fmla="*/ 2147483647 h 92"/>
              <a:gd name="T44" fmla="*/ 2147483647 w 89"/>
              <a:gd name="T45" fmla="*/ 2147483647 h 92"/>
              <a:gd name="T46" fmla="*/ 2147483647 w 89"/>
              <a:gd name="T47" fmla="*/ 2147483647 h 92"/>
              <a:gd name="T48" fmla="*/ 2147483647 w 89"/>
              <a:gd name="T49" fmla="*/ 2147483647 h 92"/>
              <a:gd name="T50" fmla="*/ 2147483647 w 89"/>
              <a:gd name="T51" fmla="*/ 2147483647 h 92"/>
              <a:gd name="T52" fmla="*/ 2147483647 w 89"/>
              <a:gd name="T53" fmla="*/ 2147483647 h 92"/>
              <a:gd name="T54" fmla="*/ 2147483647 w 89"/>
              <a:gd name="T55" fmla="*/ 2147483647 h 92"/>
              <a:gd name="T56" fmla="*/ 2147483647 w 89"/>
              <a:gd name="T57" fmla="*/ 2147483647 h 92"/>
              <a:gd name="T58" fmla="*/ 2147483647 w 89"/>
              <a:gd name="T59" fmla="*/ 2147483647 h 92"/>
              <a:gd name="T60" fmla="*/ 2147483647 w 89"/>
              <a:gd name="T61" fmla="*/ 2147483647 h 92"/>
              <a:gd name="T62" fmla="*/ 2147483647 w 89"/>
              <a:gd name="T63" fmla="*/ 2147483647 h 92"/>
              <a:gd name="T64" fmla="*/ 2147483647 w 89"/>
              <a:gd name="T65" fmla="*/ 2147483647 h 92"/>
              <a:gd name="T66" fmla="*/ 2147483647 w 89"/>
              <a:gd name="T67" fmla="*/ 2147483647 h 92"/>
              <a:gd name="T68" fmla="*/ 2147483647 w 89"/>
              <a:gd name="T69" fmla="*/ 2147483647 h 92"/>
              <a:gd name="T70" fmla="*/ 2147483647 w 89"/>
              <a:gd name="T71" fmla="*/ 2147483647 h 92"/>
              <a:gd name="T72" fmla="*/ 2147483647 w 89"/>
              <a:gd name="T73" fmla="*/ 2147483647 h 9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"/>
              <a:gd name="T112" fmla="*/ 0 h 92"/>
              <a:gd name="T113" fmla="*/ 89 w 89"/>
              <a:gd name="T114" fmla="*/ 92 h 9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" h="92">
                <a:moveTo>
                  <a:pt x="45" y="0"/>
                </a:moveTo>
                <a:cubicBezTo>
                  <a:pt x="40" y="0"/>
                  <a:pt x="35" y="5"/>
                  <a:pt x="35" y="11"/>
                </a:cubicBezTo>
                <a:cubicBezTo>
                  <a:pt x="35" y="16"/>
                  <a:pt x="40" y="21"/>
                  <a:pt x="45" y="21"/>
                </a:cubicBezTo>
                <a:cubicBezTo>
                  <a:pt x="51" y="21"/>
                  <a:pt x="56" y="16"/>
                  <a:pt x="56" y="11"/>
                </a:cubicBezTo>
                <a:cubicBezTo>
                  <a:pt x="56" y="5"/>
                  <a:pt x="51" y="0"/>
                  <a:pt x="45" y="0"/>
                </a:cubicBezTo>
                <a:close/>
                <a:moveTo>
                  <a:pt x="70" y="10"/>
                </a:moveTo>
                <a:cubicBezTo>
                  <a:pt x="65" y="10"/>
                  <a:pt x="61" y="14"/>
                  <a:pt x="61" y="18"/>
                </a:cubicBezTo>
                <a:cubicBezTo>
                  <a:pt x="61" y="23"/>
                  <a:pt x="65" y="27"/>
                  <a:pt x="70" y="27"/>
                </a:cubicBezTo>
                <a:cubicBezTo>
                  <a:pt x="74" y="27"/>
                  <a:pt x="78" y="23"/>
                  <a:pt x="78" y="18"/>
                </a:cubicBezTo>
                <a:cubicBezTo>
                  <a:pt x="78" y="14"/>
                  <a:pt x="74" y="10"/>
                  <a:pt x="70" y="10"/>
                </a:cubicBezTo>
                <a:close/>
                <a:moveTo>
                  <a:pt x="30" y="52"/>
                </a:moveTo>
                <a:cubicBezTo>
                  <a:pt x="30" y="55"/>
                  <a:pt x="30" y="55"/>
                  <a:pt x="3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2" y="85"/>
                  <a:pt x="32" y="85"/>
                  <a:pt x="32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2" y="59"/>
                  <a:pt x="22" y="59"/>
                  <a:pt x="22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7" y="85"/>
                  <a:pt x="17" y="85"/>
                  <a:pt x="17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1" y="55"/>
                  <a:pt x="11" y="55"/>
                  <a:pt x="11" y="55"/>
                </a:cubicBezTo>
                <a:cubicBezTo>
                  <a:pt x="10" y="43"/>
                  <a:pt x="10" y="43"/>
                  <a:pt x="10" y="43"/>
                </a:cubicBezTo>
                <a:cubicBezTo>
                  <a:pt x="4" y="53"/>
                  <a:pt x="4" y="53"/>
                  <a:pt x="4" y="53"/>
                </a:cubicBezTo>
                <a:cubicBezTo>
                  <a:pt x="0" y="50"/>
                  <a:pt x="0" y="50"/>
                  <a:pt x="0" y="50"/>
                </a:cubicBezTo>
                <a:cubicBezTo>
                  <a:pt x="10" y="28"/>
                  <a:pt x="10" y="28"/>
                  <a:pt x="10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21" y="35"/>
                  <a:pt x="21" y="35"/>
                  <a:pt x="21" y="35"/>
                </a:cubicBezTo>
                <a:cubicBezTo>
                  <a:pt x="26" y="28"/>
                  <a:pt x="26" y="28"/>
                  <a:pt x="26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33" y="24"/>
                  <a:pt x="33" y="24"/>
                  <a:pt x="33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3" y="25"/>
                  <a:pt x="43" y="25"/>
                  <a:pt x="43" y="25"/>
                </a:cubicBezTo>
                <a:cubicBezTo>
                  <a:pt x="44" y="27"/>
                  <a:pt x="44" y="27"/>
                  <a:pt x="44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9" y="44"/>
                  <a:pt x="49" y="44"/>
                  <a:pt x="49" y="44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5"/>
                  <a:pt x="48" y="25"/>
                  <a:pt x="48" y="25"/>
                </a:cubicBezTo>
                <a:cubicBezTo>
                  <a:pt x="47" y="24"/>
                  <a:pt x="47" y="24"/>
                  <a:pt x="47" y="24"/>
                </a:cubicBezTo>
                <a:cubicBezTo>
                  <a:pt x="58" y="24"/>
                  <a:pt x="58" y="24"/>
                  <a:pt x="58" y="24"/>
                </a:cubicBezTo>
                <a:cubicBezTo>
                  <a:pt x="59" y="28"/>
                  <a:pt x="59" y="28"/>
                  <a:pt x="59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70" y="35"/>
                  <a:pt x="70" y="35"/>
                  <a:pt x="70" y="35"/>
                </a:cubicBezTo>
                <a:cubicBezTo>
                  <a:pt x="75" y="28"/>
                  <a:pt x="75" y="28"/>
                  <a:pt x="75" y="28"/>
                </a:cubicBezTo>
                <a:cubicBezTo>
                  <a:pt x="80" y="28"/>
                  <a:pt x="80" y="28"/>
                  <a:pt x="80" y="28"/>
                </a:cubicBezTo>
                <a:cubicBezTo>
                  <a:pt x="89" y="48"/>
                  <a:pt x="89" y="48"/>
                  <a:pt x="89" y="48"/>
                </a:cubicBezTo>
                <a:cubicBezTo>
                  <a:pt x="85" y="51"/>
                  <a:pt x="85" y="51"/>
                  <a:pt x="85" y="5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55"/>
                  <a:pt x="79" y="55"/>
                  <a:pt x="79" y="55"/>
                </a:cubicBezTo>
                <a:cubicBezTo>
                  <a:pt x="79" y="55"/>
                  <a:pt x="79" y="55"/>
                  <a:pt x="79" y="55"/>
                </a:cubicBezTo>
                <a:cubicBezTo>
                  <a:pt x="80" y="85"/>
                  <a:pt x="80" y="85"/>
                  <a:pt x="80" y="85"/>
                </a:cubicBezTo>
                <a:cubicBezTo>
                  <a:pt x="72" y="85"/>
                  <a:pt x="72" y="85"/>
                  <a:pt x="72" y="85"/>
                </a:cubicBezTo>
                <a:cubicBezTo>
                  <a:pt x="71" y="59"/>
                  <a:pt x="71" y="59"/>
                  <a:pt x="71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85"/>
                  <a:pt x="66" y="85"/>
                  <a:pt x="66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60" y="55"/>
                  <a:pt x="60" y="55"/>
                  <a:pt x="60" y="55"/>
                </a:cubicBezTo>
                <a:cubicBezTo>
                  <a:pt x="60" y="53"/>
                  <a:pt x="60" y="53"/>
                  <a:pt x="60" y="53"/>
                </a:cubicBezTo>
                <a:cubicBezTo>
                  <a:pt x="57" y="55"/>
                  <a:pt x="57" y="55"/>
                  <a:pt x="57" y="55"/>
                </a:cubicBezTo>
                <a:cubicBezTo>
                  <a:pt x="58" y="92"/>
                  <a:pt x="58" y="92"/>
                  <a:pt x="58" y="92"/>
                </a:cubicBezTo>
                <a:cubicBezTo>
                  <a:pt x="49" y="92"/>
                  <a:pt x="49" y="92"/>
                  <a:pt x="49" y="92"/>
                </a:cubicBezTo>
                <a:cubicBezTo>
                  <a:pt x="47" y="61"/>
                  <a:pt x="47" y="61"/>
                  <a:pt x="47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2" y="92"/>
                  <a:pt x="42" y="92"/>
                  <a:pt x="42" y="92"/>
                </a:cubicBezTo>
                <a:cubicBezTo>
                  <a:pt x="32" y="92"/>
                  <a:pt x="32" y="92"/>
                  <a:pt x="32" y="92"/>
                </a:cubicBezTo>
                <a:cubicBezTo>
                  <a:pt x="34" y="55"/>
                  <a:pt x="34" y="55"/>
                  <a:pt x="34" y="55"/>
                </a:cubicBezTo>
                <a:cubicBezTo>
                  <a:pt x="30" y="52"/>
                  <a:pt x="30" y="52"/>
                  <a:pt x="30" y="52"/>
                </a:cubicBezTo>
                <a:close/>
                <a:moveTo>
                  <a:pt x="21" y="10"/>
                </a:moveTo>
                <a:cubicBezTo>
                  <a:pt x="16" y="10"/>
                  <a:pt x="13" y="14"/>
                  <a:pt x="13" y="18"/>
                </a:cubicBezTo>
                <a:cubicBezTo>
                  <a:pt x="13" y="23"/>
                  <a:pt x="16" y="27"/>
                  <a:pt x="21" y="27"/>
                </a:cubicBezTo>
                <a:cubicBezTo>
                  <a:pt x="25" y="27"/>
                  <a:pt x="29" y="23"/>
                  <a:pt x="29" y="18"/>
                </a:cubicBezTo>
                <a:cubicBezTo>
                  <a:pt x="29" y="14"/>
                  <a:pt x="25" y="10"/>
                  <a:pt x="21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0" name="图标"/>
          <p:cNvSpPr>
            <a:spLocks noChangeAspect="1"/>
          </p:cNvSpPr>
          <p:nvPr/>
        </p:nvSpPr>
        <p:spPr bwMode="auto">
          <a:xfrm>
            <a:off x="4393347" y="3312897"/>
            <a:ext cx="288155" cy="298093"/>
          </a:xfrm>
          <a:custGeom>
            <a:avLst/>
            <a:gdLst>
              <a:gd name="T0" fmla="*/ 2147483646 w 90"/>
              <a:gd name="T1" fmla="*/ 2147483646 h 93"/>
              <a:gd name="T2" fmla="*/ 2147483646 w 90"/>
              <a:gd name="T3" fmla="*/ 2147483646 h 93"/>
              <a:gd name="T4" fmla="*/ 2147483646 w 90"/>
              <a:gd name="T5" fmla="*/ 2147483646 h 93"/>
              <a:gd name="T6" fmla="*/ 2147483646 w 90"/>
              <a:gd name="T7" fmla="*/ 2147483646 h 93"/>
              <a:gd name="T8" fmla="*/ 2147483646 w 90"/>
              <a:gd name="T9" fmla="*/ 2147483646 h 93"/>
              <a:gd name="T10" fmla="*/ 0 w 90"/>
              <a:gd name="T11" fmla="*/ 2147483646 h 93"/>
              <a:gd name="T12" fmla="*/ 0 w 90"/>
              <a:gd name="T13" fmla="*/ 2147483646 h 93"/>
              <a:gd name="T14" fmla="*/ 2147483646 w 90"/>
              <a:gd name="T15" fmla="*/ 2147483646 h 93"/>
              <a:gd name="T16" fmla="*/ 2147483646 w 90"/>
              <a:gd name="T17" fmla="*/ 2147483646 h 93"/>
              <a:gd name="T18" fmla="*/ 2147483646 w 90"/>
              <a:gd name="T19" fmla="*/ 2147483646 h 93"/>
              <a:gd name="T20" fmla="*/ 2147483646 w 90"/>
              <a:gd name="T21" fmla="*/ 2147483646 h 93"/>
              <a:gd name="T22" fmla="*/ 2147483646 w 90"/>
              <a:gd name="T23" fmla="*/ 2147483646 h 93"/>
              <a:gd name="T24" fmla="*/ 2147483646 w 90"/>
              <a:gd name="T25" fmla="*/ 2147483646 h 93"/>
              <a:gd name="T26" fmla="*/ 2147483646 w 90"/>
              <a:gd name="T27" fmla="*/ 2147483646 h 93"/>
              <a:gd name="T28" fmla="*/ 2147483646 w 90"/>
              <a:gd name="T29" fmla="*/ 2147483646 h 93"/>
              <a:gd name="T30" fmla="*/ 2147483646 w 90"/>
              <a:gd name="T31" fmla="*/ 2147483646 h 93"/>
              <a:gd name="T32" fmla="*/ 2147483646 w 90"/>
              <a:gd name="T33" fmla="*/ 2147483646 h 93"/>
              <a:gd name="T34" fmla="*/ 2147483646 w 90"/>
              <a:gd name="T35" fmla="*/ 2147483646 h 93"/>
              <a:gd name="T36" fmla="*/ 2147483646 w 90"/>
              <a:gd name="T37" fmla="*/ 2147483646 h 93"/>
              <a:gd name="T38" fmla="*/ 2147483646 w 90"/>
              <a:gd name="T39" fmla="*/ 2147483646 h 93"/>
              <a:gd name="T40" fmla="*/ 2147483646 w 90"/>
              <a:gd name="T41" fmla="*/ 2147483646 h 93"/>
              <a:gd name="T42" fmla="*/ 2147483646 w 90"/>
              <a:gd name="T43" fmla="*/ 2147483646 h 93"/>
              <a:gd name="T44" fmla="*/ 2147483646 w 90"/>
              <a:gd name="T45" fmla="*/ 2147483646 h 93"/>
              <a:gd name="T46" fmla="*/ 2147483646 w 90"/>
              <a:gd name="T47" fmla="*/ 2147483646 h 93"/>
              <a:gd name="T48" fmla="*/ 2147483646 w 90"/>
              <a:gd name="T49" fmla="*/ 2147483646 h 93"/>
              <a:gd name="T50" fmla="*/ 2147483646 w 90"/>
              <a:gd name="T51" fmla="*/ 2147483646 h 93"/>
              <a:gd name="T52" fmla="*/ 2147483646 w 90"/>
              <a:gd name="T53" fmla="*/ 2147483646 h 93"/>
              <a:gd name="T54" fmla="*/ 2147483646 w 90"/>
              <a:gd name="T55" fmla="*/ 2147483646 h 93"/>
              <a:gd name="T56" fmla="*/ 2147483646 w 90"/>
              <a:gd name="T57" fmla="*/ 2147483646 h 93"/>
              <a:gd name="T58" fmla="*/ 2147483646 w 90"/>
              <a:gd name="T59" fmla="*/ 2147483646 h 93"/>
              <a:gd name="T60" fmla="*/ 2147483646 w 90"/>
              <a:gd name="T61" fmla="*/ 2147483646 h 93"/>
              <a:gd name="T62" fmla="*/ 2147483646 w 90"/>
              <a:gd name="T63" fmla="*/ 2147483646 h 93"/>
              <a:gd name="T64" fmla="*/ 2147483646 w 90"/>
              <a:gd name="T65" fmla="*/ 2147483646 h 93"/>
              <a:gd name="T66" fmla="*/ 2147483646 w 90"/>
              <a:gd name="T67" fmla="*/ 2147483646 h 93"/>
              <a:gd name="T68" fmla="*/ 2147483646 w 90"/>
              <a:gd name="T69" fmla="*/ 2147483646 h 93"/>
              <a:gd name="T70" fmla="*/ 2147483646 w 90"/>
              <a:gd name="T71" fmla="*/ 2147483646 h 93"/>
              <a:gd name="T72" fmla="*/ 2147483646 w 90"/>
              <a:gd name="T73" fmla="*/ 2147483646 h 93"/>
              <a:gd name="T74" fmla="*/ 2147483646 w 90"/>
              <a:gd name="T75" fmla="*/ 2147483646 h 93"/>
              <a:gd name="T76" fmla="*/ 2147483646 w 90"/>
              <a:gd name="T77" fmla="*/ 2147483646 h 93"/>
              <a:gd name="T78" fmla="*/ 2147483646 w 90"/>
              <a:gd name="T79" fmla="*/ 2147483646 h 93"/>
              <a:gd name="T80" fmla="*/ 2147483646 w 90"/>
              <a:gd name="T81" fmla="*/ 2147483646 h 93"/>
              <a:gd name="T82" fmla="*/ 2147483646 w 90"/>
              <a:gd name="T83" fmla="*/ 2147483646 h 93"/>
              <a:gd name="T84" fmla="*/ 2147483646 w 90"/>
              <a:gd name="T85" fmla="*/ 2147483646 h 93"/>
              <a:gd name="T86" fmla="*/ 2147483646 w 90"/>
              <a:gd name="T87" fmla="*/ 2147483646 h 93"/>
              <a:gd name="T88" fmla="*/ 2147483646 w 90"/>
              <a:gd name="T89" fmla="*/ 2147483646 h 93"/>
              <a:gd name="T90" fmla="*/ 2147483646 w 90"/>
              <a:gd name="T91" fmla="*/ 2147483646 h 93"/>
              <a:gd name="T92" fmla="*/ 2147483646 w 90"/>
              <a:gd name="T93" fmla="*/ 2147483646 h 93"/>
              <a:gd name="T94" fmla="*/ 2147483646 w 90"/>
              <a:gd name="T95" fmla="*/ 2147483646 h 93"/>
              <a:gd name="T96" fmla="*/ 2147483646 w 90"/>
              <a:gd name="T97" fmla="*/ 2147483646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0" h="93">
                <a:moveTo>
                  <a:pt x="86" y="38"/>
                </a:moveTo>
                <a:cubicBezTo>
                  <a:pt x="88" y="40"/>
                  <a:pt x="90" y="43"/>
                  <a:pt x="90" y="46"/>
                </a:cubicBezTo>
                <a:cubicBezTo>
                  <a:pt x="90" y="83"/>
                  <a:pt x="90" y="83"/>
                  <a:pt x="90" y="83"/>
                </a:cubicBezTo>
                <a:cubicBezTo>
                  <a:pt x="90" y="88"/>
                  <a:pt x="86" y="93"/>
                  <a:pt x="81" y="93"/>
                </a:cubicBezTo>
                <a:cubicBezTo>
                  <a:pt x="9" y="93"/>
                  <a:pt x="9" y="93"/>
                  <a:pt x="9" y="93"/>
                </a:cubicBezTo>
                <a:cubicBezTo>
                  <a:pt x="4" y="93"/>
                  <a:pt x="0" y="88"/>
                  <a:pt x="0" y="8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4"/>
                  <a:pt x="1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39"/>
                  <a:pt x="2" y="39"/>
                  <a:pt x="3" y="39"/>
                </a:cubicBezTo>
                <a:cubicBezTo>
                  <a:pt x="39" y="3"/>
                  <a:pt x="39" y="3"/>
                  <a:pt x="39" y="3"/>
                </a:cubicBezTo>
                <a:cubicBezTo>
                  <a:pt x="43" y="0"/>
                  <a:pt x="46" y="0"/>
                  <a:pt x="50" y="3"/>
                </a:cubicBezTo>
                <a:cubicBezTo>
                  <a:pt x="86" y="38"/>
                  <a:pt x="86" y="38"/>
                  <a:pt x="86" y="38"/>
                </a:cubicBezTo>
                <a:close/>
                <a:moveTo>
                  <a:pt x="15" y="30"/>
                </a:moveTo>
                <a:cubicBezTo>
                  <a:pt x="15" y="52"/>
                  <a:pt x="15" y="52"/>
                  <a:pt x="15" y="52"/>
                </a:cubicBezTo>
                <a:cubicBezTo>
                  <a:pt x="45" y="75"/>
                  <a:pt x="45" y="75"/>
                  <a:pt x="45" y="75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30"/>
                  <a:pt x="72" y="30"/>
                  <a:pt x="72" y="30"/>
                </a:cubicBezTo>
                <a:cubicBezTo>
                  <a:pt x="15" y="30"/>
                  <a:pt x="15" y="30"/>
                  <a:pt x="15" y="30"/>
                </a:cubicBezTo>
                <a:close/>
                <a:moveTo>
                  <a:pt x="25" y="35"/>
                </a:moveTo>
                <a:cubicBezTo>
                  <a:pt x="25" y="39"/>
                  <a:pt x="25" y="39"/>
                  <a:pt x="25" y="39"/>
                </a:cubicBezTo>
                <a:cubicBezTo>
                  <a:pt x="63" y="39"/>
                  <a:pt x="63" y="39"/>
                  <a:pt x="63" y="39"/>
                </a:cubicBezTo>
                <a:cubicBezTo>
                  <a:pt x="63" y="35"/>
                  <a:pt x="63" y="35"/>
                  <a:pt x="63" y="35"/>
                </a:cubicBezTo>
                <a:cubicBezTo>
                  <a:pt x="25" y="35"/>
                  <a:pt x="25" y="35"/>
                  <a:pt x="25" y="35"/>
                </a:cubicBezTo>
                <a:close/>
                <a:moveTo>
                  <a:pt x="25" y="51"/>
                </a:moveTo>
                <a:cubicBezTo>
                  <a:pt x="25" y="55"/>
                  <a:pt x="25" y="55"/>
                  <a:pt x="25" y="55"/>
                </a:cubicBezTo>
                <a:cubicBezTo>
                  <a:pt x="63" y="55"/>
                  <a:pt x="63" y="55"/>
                  <a:pt x="63" y="55"/>
                </a:cubicBezTo>
                <a:cubicBezTo>
                  <a:pt x="63" y="51"/>
                  <a:pt x="63" y="51"/>
                  <a:pt x="63" y="51"/>
                </a:cubicBezTo>
                <a:cubicBezTo>
                  <a:pt x="25" y="51"/>
                  <a:pt x="25" y="51"/>
                  <a:pt x="25" y="51"/>
                </a:cubicBezTo>
                <a:close/>
                <a:moveTo>
                  <a:pt x="25" y="43"/>
                </a:moveTo>
                <a:cubicBezTo>
                  <a:pt x="25" y="47"/>
                  <a:pt x="25" y="47"/>
                  <a:pt x="25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3"/>
                  <a:pt x="63" y="43"/>
                  <a:pt x="63" y="43"/>
                </a:cubicBezTo>
                <a:cubicBezTo>
                  <a:pt x="25" y="43"/>
                  <a:pt x="25" y="43"/>
                  <a:pt x="25" y="43"/>
                </a:cubicBezTo>
                <a:close/>
                <a:moveTo>
                  <a:pt x="10" y="87"/>
                </a:moveTo>
                <a:cubicBezTo>
                  <a:pt x="28" y="69"/>
                  <a:pt x="28" y="69"/>
                  <a:pt x="28" y="69"/>
                </a:cubicBezTo>
                <a:cubicBezTo>
                  <a:pt x="28" y="69"/>
                  <a:pt x="28" y="68"/>
                  <a:pt x="28" y="67"/>
                </a:cubicBezTo>
                <a:cubicBezTo>
                  <a:pt x="27" y="66"/>
                  <a:pt x="26" y="66"/>
                  <a:pt x="25" y="67"/>
                </a:cubicBezTo>
                <a:cubicBezTo>
                  <a:pt x="7" y="84"/>
                  <a:pt x="7" y="84"/>
                  <a:pt x="7" y="84"/>
                </a:cubicBezTo>
                <a:cubicBezTo>
                  <a:pt x="6" y="85"/>
                  <a:pt x="6" y="86"/>
                  <a:pt x="7" y="87"/>
                </a:cubicBezTo>
                <a:cubicBezTo>
                  <a:pt x="8" y="87"/>
                  <a:pt x="9" y="87"/>
                  <a:pt x="10" y="87"/>
                </a:cubicBezTo>
                <a:close/>
                <a:moveTo>
                  <a:pt x="84" y="84"/>
                </a:moveTo>
                <a:cubicBezTo>
                  <a:pt x="66" y="67"/>
                  <a:pt x="66" y="67"/>
                  <a:pt x="66" y="67"/>
                </a:cubicBezTo>
                <a:cubicBezTo>
                  <a:pt x="65" y="66"/>
                  <a:pt x="64" y="66"/>
                  <a:pt x="63" y="67"/>
                </a:cubicBezTo>
                <a:cubicBezTo>
                  <a:pt x="62" y="68"/>
                  <a:pt x="62" y="69"/>
                  <a:pt x="63" y="69"/>
                </a:cubicBezTo>
                <a:cubicBezTo>
                  <a:pt x="81" y="87"/>
                  <a:pt x="81" y="87"/>
                  <a:pt x="81" y="87"/>
                </a:cubicBezTo>
                <a:cubicBezTo>
                  <a:pt x="82" y="87"/>
                  <a:pt x="83" y="87"/>
                  <a:pt x="84" y="87"/>
                </a:cubicBezTo>
                <a:cubicBezTo>
                  <a:pt x="85" y="86"/>
                  <a:pt x="85" y="85"/>
                  <a:pt x="84" y="8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600">
              <a:solidFill>
                <a:schemeClr val="accent1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91" name="图标"/>
          <p:cNvSpPr>
            <a:spLocks noChangeAspect="1"/>
          </p:cNvSpPr>
          <p:nvPr/>
        </p:nvSpPr>
        <p:spPr bwMode="auto">
          <a:xfrm>
            <a:off x="5033349" y="3312897"/>
            <a:ext cx="288155" cy="310616"/>
          </a:xfrm>
          <a:custGeom>
            <a:avLst/>
            <a:gdLst>
              <a:gd name="T0" fmla="*/ 1234903 w 2578"/>
              <a:gd name="T1" fmla="*/ 1800397 h 2775"/>
              <a:gd name="T2" fmla="*/ 1186284 w 2578"/>
              <a:gd name="T3" fmla="*/ 928421 h 2775"/>
              <a:gd name="T4" fmla="*/ 1119515 w 2578"/>
              <a:gd name="T5" fmla="*/ 829156 h 2775"/>
              <a:gd name="T6" fmla="*/ 1329546 w 2578"/>
              <a:gd name="T7" fmla="*/ 753896 h 2775"/>
              <a:gd name="T8" fmla="*/ 1265370 w 2578"/>
              <a:gd name="T9" fmla="*/ 829156 h 2775"/>
              <a:gd name="T10" fmla="*/ 1498089 w 2578"/>
              <a:gd name="T11" fmla="*/ 1015359 h 2775"/>
              <a:gd name="T12" fmla="*/ 1669225 w 2578"/>
              <a:gd name="T13" fmla="*/ 1012764 h 2775"/>
              <a:gd name="T14" fmla="*/ 1671170 w 2578"/>
              <a:gd name="T15" fmla="*/ 1363111 h 2775"/>
              <a:gd name="T16" fmla="*/ 877721 w 2578"/>
              <a:gd name="T17" fmla="*/ 1363111 h 2775"/>
              <a:gd name="T18" fmla="*/ 1592084 w 2578"/>
              <a:gd name="T19" fmla="*/ 1363111 h 2775"/>
              <a:gd name="T20" fmla="*/ 1265370 w 2578"/>
              <a:gd name="T21" fmla="*/ 1431883 h 2775"/>
              <a:gd name="T22" fmla="*/ 1195360 w 2578"/>
              <a:gd name="T23" fmla="*/ 1479245 h 2775"/>
              <a:gd name="T24" fmla="*/ 1155817 w 2578"/>
              <a:gd name="T25" fmla="*/ 1363111 h 2775"/>
              <a:gd name="T26" fmla="*/ 1197953 w 2578"/>
              <a:gd name="T27" fmla="*/ 1118517 h 2775"/>
              <a:gd name="T28" fmla="*/ 1265370 w 2578"/>
              <a:gd name="T29" fmla="*/ 1294988 h 2775"/>
              <a:gd name="T30" fmla="*/ 1265370 w 2578"/>
              <a:gd name="T31" fmla="*/ 1431883 h 2775"/>
              <a:gd name="T32" fmla="*/ 726032 w 2578"/>
              <a:gd name="T33" fmla="*/ 1115922 h 2775"/>
              <a:gd name="T34" fmla="*/ 269669 w 2578"/>
              <a:gd name="T35" fmla="*/ 1223621 h 2775"/>
              <a:gd name="T36" fmla="*/ 269669 w 2578"/>
              <a:gd name="T37" fmla="*/ 1115922 h 2775"/>
              <a:gd name="T38" fmla="*/ 269669 w 2578"/>
              <a:gd name="T39" fmla="*/ 1043906 h 2775"/>
              <a:gd name="T40" fmla="*/ 269669 w 2578"/>
              <a:gd name="T41" fmla="*/ 935558 h 2775"/>
              <a:gd name="T42" fmla="*/ 768168 w 2578"/>
              <a:gd name="T43" fmla="*/ 1043906 h 2775"/>
              <a:gd name="T44" fmla="*/ 215865 w 2578"/>
              <a:gd name="T45" fmla="*/ 629977 h 2775"/>
              <a:gd name="T46" fmla="*/ 989219 w 2578"/>
              <a:gd name="T47" fmla="*/ 576127 h 2775"/>
              <a:gd name="T48" fmla="*/ 989219 w 2578"/>
              <a:gd name="T49" fmla="*/ 683826 h 2775"/>
              <a:gd name="T50" fmla="*/ 269669 w 2578"/>
              <a:gd name="T51" fmla="*/ 864191 h 2775"/>
              <a:gd name="T52" fmla="*/ 269669 w 2578"/>
              <a:gd name="T53" fmla="*/ 755842 h 2775"/>
              <a:gd name="T54" fmla="*/ 1007369 w 2578"/>
              <a:gd name="T55" fmla="*/ 759086 h 2775"/>
              <a:gd name="T56" fmla="*/ 978847 w 2578"/>
              <a:gd name="T57" fmla="*/ 864191 h 2775"/>
              <a:gd name="T58" fmla="*/ 1151279 w 2578"/>
              <a:gd name="T59" fmla="*/ 467779 h 2775"/>
              <a:gd name="T60" fmla="*/ 969123 w 2578"/>
              <a:gd name="T61" fmla="*/ 288064 h 2775"/>
              <a:gd name="T62" fmla="*/ 845309 w 2578"/>
              <a:gd name="T63" fmla="*/ 432095 h 2775"/>
              <a:gd name="T64" fmla="*/ 287820 w 2578"/>
              <a:gd name="T65" fmla="*/ 305581 h 2775"/>
              <a:gd name="T66" fmla="*/ 287820 w 2578"/>
              <a:gd name="T67" fmla="*/ 288064 h 2775"/>
              <a:gd name="T68" fmla="*/ 107608 w 2578"/>
              <a:gd name="T69" fmla="*/ 1511685 h 2775"/>
              <a:gd name="T70" fmla="*/ 790856 w 2578"/>
              <a:gd name="T71" fmla="*/ 1692049 h 2775"/>
              <a:gd name="T72" fmla="*/ 215865 w 2578"/>
              <a:gd name="T73" fmla="*/ 1799748 h 2775"/>
              <a:gd name="T74" fmla="*/ 0 w 2578"/>
              <a:gd name="T75" fmla="*/ 395763 h 2775"/>
              <a:gd name="T76" fmla="*/ 325418 w 2578"/>
              <a:gd name="T77" fmla="*/ 216048 h 2775"/>
              <a:gd name="T78" fmla="*/ 429137 w 2578"/>
              <a:gd name="T79" fmla="*/ 179715 h 2775"/>
              <a:gd name="T80" fmla="*/ 825213 w 2578"/>
              <a:gd name="T81" fmla="*/ 179715 h 2775"/>
              <a:gd name="T82" fmla="*/ 933470 w 2578"/>
              <a:gd name="T83" fmla="*/ 216048 h 2775"/>
              <a:gd name="T84" fmla="*/ 1258888 w 2578"/>
              <a:gd name="T85" fmla="*/ 395763 h 2775"/>
              <a:gd name="T86" fmla="*/ 1151279 w 2578"/>
              <a:gd name="T87" fmla="*/ 719510 h 2775"/>
              <a:gd name="T88" fmla="*/ 627499 w 2578"/>
              <a:gd name="T89" fmla="*/ 97968 h 2775"/>
              <a:gd name="T90" fmla="*/ 627499 w 2578"/>
              <a:gd name="T91" fmla="*/ 302337 h 2775"/>
              <a:gd name="T92" fmla="*/ 627499 w 2578"/>
              <a:gd name="T93" fmla="*/ 97968 h 27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578" h="2775">
                <a:moveTo>
                  <a:pt x="2578" y="2101"/>
                </a:moveTo>
                <a:cubicBezTo>
                  <a:pt x="2578" y="2473"/>
                  <a:pt x="2277" y="2775"/>
                  <a:pt x="1905" y="2775"/>
                </a:cubicBezTo>
                <a:cubicBezTo>
                  <a:pt x="1533" y="2775"/>
                  <a:pt x="1232" y="2473"/>
                  <a:pt x="1232" y="2101"/>
                </a:cubicBezTo>
                <a:cubicBezTo>
                  <a:pt x="1232" y="1750"/>
                  <a:pt x="1487" y="1462"/>
                  <a:pt x="1830" y="1431"/>
                </a:cubicBezTo>
                <a:cubicBezTo>
                  <a:pt x="1830" y="1278"/>
                  <a:pt x="1830" y="1278"/>
                  <a:pt x="1830" y="1278"/>
                </a:cubicBezTo>
                <a:cubicBezTo>
                  <a:pt x="1727" y="1278"/>
                  <a:pt x="1727" y="1278"/>
                  <a:pt x="1727" y="1278"/>
                </a:cubicBezTo>
                <a:cubicBezTo>
                  <a:pt x="1727" y="1162"/>
                  <a:pt x="1727" y="1162"/>
                  <a:pt x="1727" y="1162"/>
                </a:cubicBezTo>
                <a:cubicBezTo>
                  <a:pt x="2051" y="1162"/>
                  <a:pt x="2051" y="1162"/>
                  <a:pt x="2051" y="1162"/>
                </a:cubicBezTo>
                <a:cubicBezTo>
                  <a:pt x="2051" y="1278"/>
                  <a:pt x="2051" y="1278"/>
                  <a:pt x="2051" y="1278"/>
                </a:cubicBezTo>
                <a:cubicBezTo>
                  <a:pt x="1952" y="1278"/>
                  <a:pt x="1952" y="1278"/>
                  <a:pt x="1952" y="1278"/>
                </a:cubicBezTo>
                <a:cubicBezTo>
                  <a:pt x="1952" y="1431"/>
                  <a:pt x="1952" y="1431"/>
                  <a:pt x="1952" y="1431"/>
                </a:cubicBezTo>
                <a:cubicBezTo>
                  <a:pt x="2081" y="1443"/>
                  <a:pt x="2214" y="1491"/>
                  <a:pt x="2311" y="1565"/>
                </a:cubicBezTo>
                <a:cubicBezTo>
                  <a:pt x="2445" y="1431"/>
                  <a:pt x="2445" y="1431"/>
                  <a:pt x="2445" y="1431"/>
                </a:cubicBezTo>
                <a:cubicBezTo>
                  <a:pt x="2575" y="1561"/>
                  <a:pt x="2575" y="1561"/>
                  <a:pt x="2575" y="1561"/>
                </a:cubicBezTo>
                <a:cubicBezTo>
                  <a:pt x="2441" y="1695"/>
                  <a:pt x="2441" y="1695"/>
                  <a:pt x="2441" y="1695"/>
                </a:cubicBezTo>
                <a:cubicBezTo>
                  <a:pt x="2527" y="1808"/>
                  <a:pt x="2578" y="1949"/>
                  <a:pt x="2578" y="2101"/>
                </a:cubicBezTo>
                <a:close/>
                <a:moveTo>
                  <a:pt x="1905" y="1550"/>
                </a:moveTo>
                <a:cubicBezTo>
                  <a:pt x="1601" y="1550"/>
                  <a:pt x="1354" y="1798"/>
                  <a:pt x="1354" y="2101"/>
                </a:cubicBezTo>
                <a:cubicBezTo>
                  <a:pt x="1354" y="2405"/>
                  <a:pt x="1601" y="2652"/>
                  <a:pt x="1905" y="2652"/>
                </a:cubicBezTo>
                <a:cubicBezTo>
                  <a:pt x="2209" y="2652"/>
                  <a:pt x="2456" y="2405"/>
                  <a:pt x="2456" y="2101"/>
                </a:cubicBezTo>
                <a:cubicBezTo>
                  <a:pt x="2456" y="1798"/>
                  <a:pt x="2209" y="1550"/>
                  <a:pt x="1905" y="1550"/>
                </a:cubicBezTo>
                <a:close/>
                <a:moveTo>
                  <a:pt x="1952" y="2207"/>
                </a:moveTo>
                <a:cubicBezTo>
                  <a:pt x="1952" y="2280"/>
                  <a:pt x="1952" y="2280"/>
                  <a:pt x="1952" y="2280"/>
                </a:cubicBezTo>
                <a:cubicBezTo>
                  <a:pt x="1844" y="2280"/>
                  <a:pt x="1844" y="2280"/>
                  <a:pt x="1844" y="2280"/>
                </a:cubicBezTo>
                <a:cubicBezTo>
                  <a:pt x="1844" y="2207"/>
                  <a:pt x="1844" y="2207"/>
                  <a:pt x="1844" y="2207"/>
                </a:cubicBezTo>
                <a:cubicBezTo>
                  <a:pt x="1807" y="2186"/>
                  <a:pt x="1783" y="2147"/>
                  <a:pt x="1783" y="2101"/>
                </a:cubicBezTo>
                <a:cubicBezTo>
                  <a:pt x="1783" y="2056"/>
                  <a:pt x="1812" y="2017"/>
                  <a:pt x="1848" y="1996"/>
                </a:cubicBezTo>
                <a:cubicBezTo>
                  <a:pt x="1848" y="1724"/>
                  <a:pt x="1848" y="1724"/>
                  <a:pt x="1848" y="1724"/>
                </a:cubicBezTo>
                <a:cubicBezTo>
                  <a:pt x="1952" y="1724"/>
                  <a:pt x="1952" y="1724"/>
                  <a:pt x="1952" y="1724"/>
                </a:cubicBezTo>
                <a:cubicBezTo>
                  <a:pt x="1952" y="1996"/>
                  <a:pt x="1952" y="1996"/>
                  <a:pt x="1952" y="1996"/>
                </a:cubicBezTo>
                <a:cubicBezTo>
                  <a:pt x="1989" y="2017"/>
                  <a:pt x="2027" y="2056"/>
                  <a:pt x="2027" y="2101"/>
                </a:cubicBezTo>
                <a:cubicBezTo>
                  <a:pt x="2027" y="2147"/>
                  <a:pt x="1989" y="2186"/>
                  <a:pt x="1952" y="2207"/>
                </a:cubicBezTo>
                <a:close/>
                <a:moveTo>
                  <a:pt x="416" y="1720"/>
                </a:moveTo>
                <a:cubicBezTo>
                  <a:pt x="1120" y="1720"/>
                  <a:pt x="1120" y="1720"/>
                  <a:pt x="1120" y="1720"/>
                </a:cubicBezTo>
                <a:cubicBezTo>
                  <a:pt x="1094" y="1773"/>
                  <a:pt x="1074" y="1828"/>
                  <a:pt x="1060" y="1886"/>
                </a:cubicBezTo>
                <a:cubicBezTo>
                  <a:pt x="416" y="1886"/>
                  <a:pt x="416" y="1886"/>
                  <a:pt x="416" y="1886"/>
                </a:cubicBezTo>
                <a:cubicBezTo>
                  <a:pt x="370" y="1886"/>
                  <a:pt x="333" y="1849"/>
                  <a:pt x="333" y="1803"/>
                </a:cubicBezTo>
                <a:cubicBezTo>
                  <a:pt x="333" y="1757"/>
                  <a:pt x="370" y="1720"/>
                  <a:pt x="416" y="1720"/>
                </a:cubicBezTo>
                <a:close/>
                <a:moveTo>
                  <a:pt x="1185" y="1609"/>
                </a:moveTo>
                <a:cubicBezTo>
                  <a:pt x="416" y="1609"/>
                  <a:pt x="416" y="1609"/>
                  <a:pt x="416" y="1609"/>
                </a:cubicBezTo>
                <a:cubicBezTo>
                  <a:pt x="370" y="1609"/>
                  <a:pt x="333" y="1572"/>
                  <a:pt x="333" y="1526"/>
                </a:cubicBezTo>
                <a:cubicBezTo>
                  <a:pt x="333" y="1480"/>
                  <a:pt x="370" y="1442"/>
                  <a:pt x="416" y="1442"/>
                </a:cubicBezTo>
                <a:cubicBezTo>
                  <a:pt x="1338" y="1442"/>
                  <a:pt x="1338" y="1442"/>
                  <a:pt x="1338" y="1442"/>
                </a:cubicBezTo>
                <a:cubicBezTo>
                  <a:pt x="1279" y="1491"/>
                  <a:pt x="1228" y="1547"/>
                  <a:pt x="1185" y="1609"/>
                </a:cubicBezTo>
                <a:close/>
                <a:moveTo>
                  <a:pt x="416" y="1054"/>
                </a:moveTo>
                <a:cubicBezTo>
                  <a:pt x="370" y="1054"/>
                  <a:pt x="333" y="1017"/>
                  <a:pt x="333" y="971"/>
                </a:cubicBezTo>
                <a:cubicBezTo>
                  <a:pt x="333" y="925"/>
                  <a:pt x="370" y="888"/>
                  <a:pt x="416" y="888"/>
                </a:cubicBezTo>
                <a:cubicBezTo>
                  <a:pt x="1526" y="888"/>
                  <a:pt x="1526" y="888"/>
                  <a:pt x="1526" y="888"/>
                </a:cubicBezTo>
                <a:cubicBezTo>
                  <a:pt x="1572" y="888"/>
                  <a:pt x="1609" y="925"/>
                  <a:pt x="1609" y="971"/>
                </a:cubicBezTo>
                <a:cubicBezTo>
                  <a:pt x="1609" y="1017"/>
                  <a:pt x="1572" y="1054"/>
                  <a:pt x="1526" y="1054"/>
                </a:cubicBezTo>
                <a:lnTo>
                  <a:pt x="416" y="1054"/>
                </a:lnTo>
                <a:close/>
                <a:moveTo>
                  <a:pt x="416" y="1332"/>
                </a:moveTo>
                <a:cubicBezTo>
                  <a:pt x="370" y="1332"/>
                  <a:pt x="333" y="1294"/>
                  <a:pt x="333" y="1248"/>
                </a:cubicBezTo>
                <a:cubicBezTo>
                  <a:pt x="333" y="1202"/>
                  <a:pt x="370" y="1165"/>
                  <a:pt x="416" y="1165"/>
                </a:cubicBezTo>
                <a:cubicBezTo>
                  <a:pt x="1526" y="1165"/>
                  <a:pt x="1526" y="1165"/>
                  <a:pt x="1526" y="1165"/>
                </a:cubicBezTo>
                <a:cubicBezTo>
                  <a:pt x="1536" y="1165"/>
                  <a:pt x="1545" y="1168"/>
                  <a:pt x="1554" y="1170"/>
                </a:cubicBezTo>
                <a:cubicBezTo>
                  <a:pt x="1554" y="1311"/>
                  <a:pt x="1554" y="1311"/>
                  <a:pt x="1554" y="1311"/>
                </a:cubicBezTo>
                <a:cubicBezTo>
                  <a:pt x="1539" y="1318"/>
                  <a:pt x="1525" y="1324"/>
                  <a:pt x="1510" y="1332"/>
                </a:cubicBezTo>
                <a:lnTo>
                  <a:pt x="416" y="1332"/>
                </a:lnTo>
                <a:close/>
                <a:moveTo>
                  <a:pt x="1776" y="721"/>
                </a:moveTo>
                <a:cubicBezTo>
                  <a:pt x="1776" y="568"/>
                  <a:pt x="1651" y="444"/>
                  <a:pt x="1498" y="444"/>
                </a:cubicBezTo>
                <a:cubicBezTo>
                  <a:pt x="1495" y="444"/>
                  <a:pt x="1495" y="444"/>
                  <a:pt x="1495" y="444"/>
                </a:cubicBezTo>
                <a:cubicBezTo>
                  <a:pt x="1497" y="453"/>
                  <a:pt x="1498" y="462"/>
                  <a:pt x="1498" y="471"/>
                </a:cubicBezTo>
                <a:cubicBezTo>
                  <a:pt x="1498" y="579"/>
                  <a:pt x="1411" y="666"/>
                  <a:pt x="1304" y="666"/>
                </a:cubicBezTo>
                <a:cubicBezTo>
                  <a:pt x="638" y="666"/>
                  <a:pt x="638" y="666"/>
                  <a:pt x="638" y="666"/>
                </a:cubicBezTo>
                <a:cubicBezTo>
                  <a:pt x="531" y="666"/>
                  <a:pt x="444" y="579"/>
                  <a:pt x="444" y="471"/>
                </a:cubicBezTo>
                <a:cubicBezTo>
                  <a:pt x="444" y="462"/>
                  <a:pt x="445" y="453"/>
                  <a:pt x="447" y="444"/>
                </a:cubicBezTo>
                <a:cubicBezTo>
                  <a:pt x="444" y="444"/>
                  <a:pt x="444" y="444"/>
                  <a:pt x="444" y="444"/>
                </a:cubicBezTo>
                <a:cubicBezTo>
                  <a:pt x="291" y="444"/>
                  <a:pt x="166" y="568"/>
                  <a:pt x="166" y="721"/>
                </a:cubicBezTo>
                <a:cubicBezTo>
                  <a:pt x="166" y="2330"/>
                  <a:pt x="166" y="2330"/>
                  <a:pt x="166" y="2330"/>
                </a:cubicBezTo>
                <a:cubicBezTo>
                  <a:pt x="166" y="2483"/>
                  <a:pt x="291" y="2608"/>
                  <a:pt x="444" y="2608"/>
                </a:cubicBezTo>
                <a:cubicBezTo>
                  <a:pt x="1220" y="2608"/>
                  <a:pt x="1220" y="2608"/>
                  <a:pt x="1220" y="2608"/>
                </a:cubicBezTo>
                <a:cubicBezTo>
                  <a:pt x="1271" y="2672"/>
                  <a:pt x="1331" y="2728"/>
                  <a:pt x="1398" y="2774"/>
                </a:cubicBezTo>
                <a:cubicBezTo>
                  <a:pt x="333" y="2774"/>
                  <a:pt x="333" y="2774"/>
                  <a:pt x="333" y="2774"/>
                </a:cubicBezTo>
                <a:cubicBezTo>
                  <a:pt x="180" y="2774"/>
                  <a:pt x="0" y="2650"/>
                  <a:pt x="0" y="2497"/>
                </a:cubicBezTo>
                <a:cubicBezTo>
                  <a:pt x="0" y="610"/>
                  <a:pt x="0" y="610"/>
                  <a:pt x="0" y="610"/>
                </a:cubicBezTo>
                <a:cubicBezTo>
                  <a:pt x="0" y="457"/>
                  <a:pt x="180" y="333"/>
                  <a:pt x="333" y="333"/>
                </a:cubicBezTo>
                <a:cubicBezTo>
                  <a:pt x="502" y="333"/>
                  <a:pt x="502" y="333"/>
                  <a:pt x="502" y="333"/>
                </a:cubicBezTo>
                <a:cubicBezTo>
                  <a:pt x="537" y="298"/>
                  <a:pt x="585" y="277"/>
                  <a:pt x="638" y="277"/>
                </a:cubicBezTo>
                <a:cubicBezTo>
                  <a:pt x="662" y="277"/>
                  <a:pt x="662" y="277"/>
                  <a:pt x="662" y="277"/>
                </a:cubicBezTo>
                <a:cubicBezTo>
                  <a:pt x="678" y="122"/>
                  <a:pt x="808" y="0"/>
                  <a:pt x="968" y="0"/>
                </a:cubicBezTo>
                <a:cubicBezTo>
                  <a:pt x="1127" y="0"/>
                  <a:pt x="1257" y="122"/>
                  <a:pt x="1273" y="277"/>
                </a:cubicBezTo>
                <a:cubicBezTo>
                  <a:pt x="1304" y="277"/>
                  <a:pt x="1304" y="277"/>
                  <a:pt x="1304" y="277"/>
                </a:cubicBezTo>
                <a:cubicBezTo>
                  <a:pt x="1357" y="277"/>
                  <a:pt x="1405" y="298"/>
                  <a:pt x="1440" y="333"/>
                </a:cubicBezTo>
                <a:cubicBezTo>
                  <a:pt x="1609" y="333"/>
                  <a:pt x="1609" y="333"/>
                  <a:pt x="1609" y="333"/>
                </a:cubicBezTo>
                <a:cubicBezTo>
                  <a:pt x="1763" y="333"/>
                  <a:pt x="1942" y="457"/>
                  <a:pt x="1942" y="610"/>
                </a:cubicBezTo>
                <a:cubicBezTo>
                  <a:pt x="1942" y="1109"/>
                  <a:pt x="1942" y="1109"/>
                  <a:pt x="1942" y="1109"/>
                </a:cubicBezTo>
                <a:cubicBezTo>
                  <a:pt x="1776" y="1109"/>
                  <a:pt x="1776" y="1109"/>
                  <a:pt x="1776" y="1109"/>
                </a:cubicBezTo>
                <a:lnTo>
                  <a:pt x="1776" y="721"/>
                </a:lnTo>
                <a:close/>
                <a:moveTo>
                  <a:pt x="968" y="151"/>
                </a:moveTo>
                <a:cubicBezTo>
                  <a:pt x="881" y="151"/>
                  <a:pt x="810" y="222"/>
                  <a:pt x="810" y="308"/>
                </a:cubicBezTo>
                <a:cubicBezTo>
                  <a:pt x="810" y="395"/>
                  <a:pt x="881" y="466"/>
                  <a:pt x="968" y="466"/>
                </a:cubicBezTo>
                <a:cubicBezTo>
                  <a:pt x="1055" y="466"/>
                  <a:pt x="1125" y="395"/>
                  <a:pt x="1125" y="308"/>
                </a:cubicBezTo>
                <a:cubicBezTo>
                  <a:pt x="1125" y="222"/>
                  <a:pt x="1055" y="151"/>
                  <a:pt x="968" y="1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600">
              <a:solidFill>
                <a:schemeClr val="accent1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92" name="图标"/>
          <p:cNvSpPr>
            <a:spLocks noChangeAspect="1"/>
          </p:cNvSpPr>
          <p:nvPr/>
        </p:nvSpPr>
        <p:spPr bwMode="auto">
          <a:xfrm>
            <a:off x="5675562" y="3312897"/>
            <a:ext cx="288155" cy="288155"/>
          </a:xfrm>
          <a:custGeom>
            <a:avLst/>
            <a:gdLst>
              <a:gd name="T0" fmla="*/ 1457935 w 3279"/>
              <a:gd name="T1" fmla="*/ 1800397 h 3279"/>
              <a:gd name="T2" fmla="*/ 336911 w 3279"/>
              <a:gd name="T3" fmla="*/ 1800397 h 3279"/>
              <a:gd name="T4" fmla="*/ 0 w 3279"/>
              <a:gd name="T5" fmla="*/ 1458876 h 3279"/>
              <a:gd name="T6" fmla="*/ 0 w 3279"/>
              <a:gd name="T7" fmla="*/ 0 h 3279"/>
              <a:gd name="T8" fmla="*/ 1332828 w 3279"/>
              <a:gd name="T9" fmla="*/ 0 h 3279"/>
              <a:gd name="T10" fmla="*/ 1332828 w 3279"/>
              <a:gd name="T11" fmla="*/ 107618 h 3279"/>
              <a:gd name="T12" fmla="*/ 1584139 w 3279"/>
              <a:gd name="T13" fmla="*/ 107618 h 3279"/>
              <a:gd name="T14" fmla="*/ 1584139 w 3279"/>
              <a:gd name="T15" fmla="*/ 107618 h 3279"/>
              <a:gd name="T16" fmla="*/ 1584139 w 3279"/>
              <a:gd name="T17" fmla="*/ 215235 h 3279"/>
              <a:gd name="T18" fmla="*/ 1682359 w 3279"/>
              <a:gd name="T19" fmla="*/ 215235 h 3279"/>
              <a:gd name="T20" fmla="*/ 1799235 w 3279"/>
              <a:gd name="T21" fmla="*/ 215235 h 3279"/>
              <a:gd name="T22" fmla="*/ 1799235 w 3279"/>
              <a:gd name="T23" fmla="*/ 1458876 h 3279"/>
              <a:gd name="T24" fmla="*/ 1457935 w 3279"/>
              <a:gd name="T25" fmla="*/ 1800397 h 3279"/>
              <a:gd name="T26" fmla="*/ 1189064 w 3279"/>
              <a:gd name="T27" fmla="*/ 143307 h 3279"/>
              <a:gd name="T28" fmla="*/ 143763 w 3279"/>
              <a:gd name="T29" fmla="*/ 143307 h 3279"/>
              <a:gd name="T30" fmla="*/ 143763 w 3279"/>
              <a:gd name="T31" fmla="*/ 1495115 h 3279"/>
              <a:gd name="T32" fmla="*/ 264480 w 3279"/>
              <a:gd name="T33" fmla="*/ 1620851 h 3279"/>
              <a:gd name="T34" fmla="*/ 1189064 w 3279"/>
              <a:gd name="T35" fmla="*/ 1620851 h 3279"/>
              <a:gd name="T36" fmla="*/ 1189064 w 3279"/>
              <a:gd name="T37" fmla="*/ 143307 h 3279"/>
              <a:gd name="T38" fmla="*/ 1687297 w 3279"/>
              <a:gd name="T39" fmla="*/ 322303 h 3279"/>
              <a:gd name="T40" fmla="*/ 1584139 w 3279"/>
              <a:gd name="T41" fmla="*/ 322303 h 3279"/>
              <a:gd name="T42" fmla="*/ 1584139 w 3279"/>
              <a:gd name="T43" fmla="*/ 1402871 h 3279"/>
              <a:gd name="T44" fmla="*/ 1514452 w 3279"/>
              <a:gd name="T45" fmla="*/ 1458876 h 3279"/>
              <a:gd name="T46" fmla="*/ 1440376 w 3279"/>
              <a:gd name="T47" fmla="*/ 1402871 h 3279"/>
              <a:gd name="T48" fmla="*/ 1440376 w 3279"/>
              <a:gd name="T49" fmla="*/ 215235 h 3279"/>
              <a:gd name="T50" fmla="*/ 1332828 w 3279"/>
              <a:gd name="T51" fmla="*/ 215235 h 3279"/>
              <a:gd name="T52" fmla="*/ 1332828 w 3279"/>
              <a:gd name="T53" fmla="*/ 1456680 h 3279"/>
              <a:gd name="T54" fmla="*/ 1514452 w 3279"/>
              <a:gd name="T55" fmla="*/ 1625244 h 3279"/>
              <a:gd name="T56" fmla="*/ 1687297 w 3279"/>
              <a:gd name="T57" fmla="*/ 1456680 h 3279"/>
              <a:gd name="T58" fmla="*/ 1687297 w 3279"/>
              <a:gd name="T59" fmla="*/ 322303 h 3279"/>
              <a:gd name="T60" fmla="*/ 323193 w 3279"/>
              <a:gd name="T61" fmla="*/ 1333139 h 3279"/>
              <a:gd name="T62" fmla="*/ 686442 w 3279"/>
              <a:gd name="T63" fmla="*/ 1333139 h 3279"/>
              <a:gd name="T64" fmla="*/ 686442 w 3279"/>
              <a:gd name="T65" fmla="*/ 1440757 h 3279"/>
              <a:gd name="T66" fmla="*/ 323193 w 3279"/>
              <a:gd name="T67" fmla="*/ 1440757 h 3279"/>
              <a:gd name="T68" fmla="*/ 323193 w 3279"/>
              <a:gd name="T69" fmla="*/ 1333139 h 3279"/>
              <a:gd name="T70" fmla="*/ 323193 w 3279"/>
              <a:gd name="T71" fmla="*/ 1113512 h 3279"/>
              <a:gd name="T72" fmla="*/ 789600 w 3279"/>
              <a:gd name="T73" fmla="*/ 1113512 h 3279"/>
              <a:gd name="T74" fmla="*/ 789600 w 3279"/>
              <a:gd name="T75" fmla="*/ 1225522 h 3279"/>
              <a:gd name="T76" fmla="*/ 323193 w 3279"/>
              <a:gd name="T77" fmla="*/ 1225522 h 3279"/>
              <a:gd name="T78" fmla="*/ 323193 w 3279"/>
              <a:gd name="T79" fmla="*/ 1113512 h 3279"/>
              <a:gd name="T80" fmla="*/ 1009635 w 3279"/>
              <a:gd name="T81" fmla="*/ 1225522 h 3279"/>
              <a:gd name="T82" fmla="*/ 897697 w 3279"/>
              <a:gd name="T83" fmla="*/ 1225522 h 3279"/>
              <a:gd name="T84" fmla="*/ 897697 w 3279"/>
              <a:gd name="T85" fmla="*/ 1113512 h 3279"/>
              <a:gd name="T86" fmla="*/ 1009635 w 3279"/>
              <a:gd name="T87" fmla="*/ 1113512 h 3279"/>
              <a:gd name="T88" fmla="*/ 1009635 w 3279"/>
              <a:gd name="T89" fmla="*/ 1225522 h 3279"/>
              <a:gd name="T90" fmla="*/ 789600 w 3279"/>
              <a:gd name="T91" fmla="*/ 897728 h 3279"/>
              <a:gd name="T92" fmla="*/ 1009635 w 3279"/>
              <a:gd name="T93" fmla="*/ 897728 h 3279"/>
              <a:gd name="T94" fmla="*/ 1009635 w 3279"/>
              <a:gd name="T95" fmla="*/ 1010287 h 3279"/>
              <a:gd name="T96" fmla="*/ 789600 w 3279"/>
              <a:gd name="T97" fmla="*/ 1010287 h 3279"/>
              <a:gd name="T98" fmla="*/ 789600 w 3279"/>
              <a:gd name="T99" fmla="*/ 897728 h 3279"/>
              <a:gd name="T100" fmla="*/ 323193 w 3279"/>
              <a:gd name="T101" fmla="*/ 327794 h 3279"/>
              <a:gd name="T102" fmla="*/ 1009635 w 3279"/>
              <a:gd name="T103" fmla="*/ 327794 h 3279"/>
              <a:gd name="T104" fmla="*/ 1009635 w 3279"/>
              <a:gd name="T105" fmla="*/ 790110 h 3279"/>
              <a:gd name="T106" fmla="*/ 323193 w 3279"/>
              <a:gd name="T107" fmla="*/ 790110 h 3279"/>
              <a:gd name="T108" fmla="*/ 323193 w 3279"/>
              <a:gd name="T109" fmla="*/ 327794 h 3279"/>
              <a:gd name="T110" fmla="*/ 682052 w 3279"/>
              <a:gd name="T111" fmla="*/ 1010287 h 3279"/>
              <a:gd name="T112" fmla="*/ 323193 w 3279"/>
              <a:gd name="T113" fmla="*/ 1010287 h 3279"/>
              <a:gd name="T114" fmla="*/ 323193 w 3279"/>
              <a:gd name="T115" fmla="*/ 897728 h 3279"/>
              <a:gd name="T116" fmla="*/ 682052 w 3279"/>
              <a:gd name="T117" fmla="*/ 897728 h 3279"/>
              <a:gd name="T118" fmla="*/ 682052 w 3279"/>
              <a:gd name="T119" fmla="*/ 1010287 h 32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79" h="3279">
                <a:moveTo>
                  <a:pt x="2657" y="3279"/>
                </a:moveTo>
                <a:cubicBezTo>
                  <a:pt x="614" y="3279"/>
                  <a:pt x="614" y="3279"/>
                  <a:pt x="614" y="3279"/>
                </a:cubicBezTo>
                <a:cubicBezTo>
                  <a:pt x="275" y="3279"/>
                  <a:pt x="0" y="2996"/>
                  <a:pt x="0" y="2657"/>
                </a:cubicBezTo>
                <a:cubicBezTo>
                  <a:pt x="0" y="0"/>
                  <a:pt x="0" y="0"/>
                  <a:pt x="0" y="0"/>
                </a:cubicBezTo>
                <a:cubicBezTo>
                  <a:pt x="2429" y="0"/>
                  <a:pt x="2429" y="0"/>
                  <a:pt x="2429" y="0"/>
                </a:cubicBezTo>
                <a:cubicBezTo>
                  <a:pt x="2429" y="196"/>
                  <a:pt x="2429" y="196"/>
                  <a:pt x="2429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392"/>
                  <a:pt x="2887" y="392"/>
                  <a:pt x="2887" y="392"/>
                </a:cubicBezTo>
                <a:cubicBezTo>
                  <a:pt x="3066" y="392"/>
                  <a:pt x="3066" y="392"/>
                  <a:pt x="3066" y="392"/>
                </a:cubicBezTo>
                <a:cubicBezTo>
                  <a:pt x="3279" y="392"/>
                  <a:pt x="3279" y="392"/>
                  <a:pt x="3279" y="392"/>
                </a:cubicBezTo>
                <a:cubicBezTo>
                  <a:pt x="3279" y="2657"/>
                  <a:pt x="3279" y="2657"/>
                  <a:pt x="3279" y="2657"/>
                </a:cubicBezTo>
                <a:cubicBezTo>
                  <a:pt x="3279" y="2996"/>
                  <a:pt x="2996" y="3279"/>
                  <a:pt x="2657" y="3279"/>
                </a:cubicBezTo>
                <a:close/>
                <a:moveTo>
                  <a:pt x="2167" y="261"/>
                </a:moveTo>
                <a:cubicBezTo>
                  <a:pt x="262" y="261"/>
                  <a:pt x="262" y="261"/>
                  <a:pt x="262" y="261"/>
                </a:cubicBezTo>
                <a:cubicBezTo>
                  <a:pt x="262" y="2723"/>
                  <a:pt x="262" y="2723"/>
                  <a:pt x="262" y="2723"/>
                </a:cubicBezTo>
                <a:cubicBezTo>
                  <a:pt x="262" y="2836"/>
                  <a:pt x="370" y="2952"/>
                  <a:pt x="482" y="2952"/>
                </a:cubicBezTo>
                <a:cubicBezTo>
                  <a:pt x="2167" y="2952"/>
                  <a:pt x="2167" y="2952"/>
                  <a:pt x="2167" y="2952"/>
                </a:cubicBezTo>
                <a:lnTo>
                  <a:pt x="2167" y="261"/>
                </a:lnTo>
                <a:close/>
                <a:moveTo>
                  <a:pt x="3075" y="587"/>
                </a:moveTo>
                <a:cubicBezTo>
                  <a:pt x="2887" y="587"/>
                  <a:pt x="2887" y="587"/>
                  <a:pt x="2887" y="587"/>
                </a:cubicBezTo>
                <a:cubicBezTo>
                  <a:pt x="2887" y="2555"/>
                  <a:pt x="2887" y="2555"/>
                  <a:pt x="2887" y="2555"/>
                </a:cubicBezTo>
                <a:cubicBezTo>
                  <a:pt x="2887" y="2611"/>
                  <a:pt x="2816" y="2657"/>
                  <a:pt x="2760" y="2657"/>
                </a:cubicBezTo>
                <a:cubicBezTo>
                  <a:pt x="2703" y="2657"/>
                  <a:pt x="2625" y="2611"/>
                  <a:pt x="2625" y="2555"/>
                </a:cubicBezTo>
                <a:cubicBezTo>
                  <a:pt x="2625" y="392"/>
                  <a:pt x="2625" y="392"/>
                  <a:pt x="2625" y="392"/>
                </a:cubicBezTo>
                <a:cubicBezTo>
                  <a:pt x="2429" y="392"/>
                  <a:pt x="2429" y="392"/>
                  <a:pt x="2429" y="392"/>
                </a:cubicBezTo>
                <a:cubicBezTo>
                  <a:pt x="2429" y="2653"/>
                  <a:pt x="2429" y="2653"/>
                  <a:pt x="2429" y="2653"/>
                </a:cubicBezTo>
                <a:cubicBezTo>
                  <a:pt x="2429" y="2823"/>
                  <a:pt x="2590" y="2960"/>
                  <a:pt x="2760" y="2960"/>
                </a:cubicBezTo>
                <a:cubicBezTo>
                  <a:pt x="2929" y="2960"/>
                  <a:pt x="3075" y="2823"/>
                  <a:pt x="3075" y="2653"/>
                </a:cubicBezTo>
                <a:lnTo>
                  <a:pt x="3075" y="587"/>
                </a:lnTo>
                <a:close/>
                <a:moveTo>
                  <a:pt x="589" y="2428"/>
                </a:moveTo>
                <a:cubicBezTo>
                  <a:pt x="1251" y="2428"/>
                  <a:pt x="1251" y="2428"/>
                  <a:pt x="1251" y="2428"/>
                </a:cubicBezTo>
                <a:cubicBezTo>
                  <a:pt x="1251" y="2624"/>
                  <a:pt x="1251" y="2624"/>
                  <a:pt x="1251" y="2624"/>
                </a:cubicBezTo>
                <a:cubicBezTo>
                  <a:pt x="589" y="2624"/>
                  <a:pt x="589" y="2624"/>
                  <a:pt x="589" y="2624"/>
                </a:cubicBezTo>
                <a:lnTo>
                  <a:pt x="589" y="2428"/>
                </a:lnTo>
                <a:close/>
                <a:moveTo>
                  <a:pt x="589" y="2028"/>
                </a:moveTo>
                <a:cubicBezTo>
                  <a:pt x="1439" y="2028"/>
                  <a:pt x="1439" y="2028"/>
                  <a:pt x="1439" y="2028"/>
                </a:cubicBezTo>
                <a:cubicBezTo>
                  <a:pt x="1439" y="2232"/>
                  <a:pt x="1439" y="2232"/>
                  <a:pt x="1439" y="2232"/>
                </a:cubicBezTo>
                <a:cubicBezTo>
                  <a:pt x="589" y="2232"/>
                  <a:pt x="589" y="2232"/>
                  <a:pt x="589" y="2232"/>
                </a:cubicBezTo>
                <a:lnTo>
                  <a:pt x="589" y="2028"/>
                </a:lnTo>
                <a:close/>
                <a:moveTo>
                  <a:pt x="1840" y="2232"/>
                </a:moveTo>
                <a:cubicBezTo>
                  <a:pt x="1636" y="2232"/>
                  <a:pt x="1636" y="2232"/>
                  <a:pt x="1636" y="2232"/>
                </a:cubicBezTo>
                <a:cubicBezTo>
                  <a:pt x="1636" y="2028"/>
                  <a:pt x="1636" y="2028"/>
                  <a:pt x="1636" y="2028"/>
                </a:cubicBezTo>
                <a:cubicBezTo>
                  <a:pt x="1840" y="2028"/>
                  <a:pt x="1840" y="2028"/>
                  <a:pt x="1840" y="2028"/>
                </a:cubicBezTo>
                <a:lnTo>
                  <a:pt x="1840" y="2232"/>
                </a:lnTo>
                <a:close/>
                <a:moveTo>
                  <a:pt x="1439" y="1635"/>
                </a:moveTo>
                <a:cubicBezTo>
                  <a:pt x="1840" y="1635"/>
                  <a:pt x="1840" y="1635"/>
                  <a:pt x="1840" y="1635"/>
                </a:cubicBezTo>
                <a:cubicBezTo>
                  <a:pt x="1840" y="1840"/>
                  <a:pt x="1840" y="1840"/>
                  <a:pt x="1840" y="1840"/>
                </a:cubicBezTo>
                <a:cubicBezTo>
                  <a:pt x="1439" y="1840"/>
                  <a:pt x="1439" y="1840"/>
                  <a:pt x="1439" y="1840"/>
                </a:cubicBezTo>
                <a:lnTo>
                  <a:pt x="1439" y="1635"/>
                </a:lnTo>
                <a:close/>
                <a:moveTo>
                  <a:pt x="589" y="597"/>
                </a:moveTo>
                <a:cubicBezTo>
                  <a:pt x="1840" y="597"/>
                  <a:pt x="1840" y="597"/>
                  <a:pt x="1840" y="597"/>
                </a:cubicBezTo>
                <a:cubicBezTo>
                  <a:pt x="1840" y="1439"/>
                  <a:pt x="1840" y="1439"/>
                  <a:pt x="1840" y="1439"/>
                </a:cubicBezTo>
                <a:cubicBezTo>
                  <a:pt x="589" y="1439"/>
                  <a:pt x="589" y="1439"/>
                  <a:pt x="589" y="1439"/>
                </a:cubicBezTo>
                <a:lnTo>
                  <a:pt x="589" y="597"/>
                </a:lnTo>
                <a:close/>
                <a:moveTo>
                  <a:pt x="1243" y="1840"/>
                </a:moveTo>
                <a:cubicBezTo>
                  <a:pt x="589" y="1840"/>
                  <a:pt x="589" y="1840"/>
                  <a:pt x="589" y="1840"/>
                </a:cubicBezTo>
                <a:cubicBezTo>
                  <a:pt x="589" y="1635"/>
                  <a:pt x="589" y="1635"/>
                  <a:pt x="589" y="1635"/>
                </a:cubicBezTo>
                <a:cubicBezTo>
                  <a:pt x="1243" y="1635"/>
                  <a:pt x="1243" y="1635"/>
                  <a:pt x="1243" y="1635"/>
                </a:cubicBezTo>
                <a:lnTo>
                  <a:pt x="1243" y="18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600">
              <a:solidFill>
                <a:schemeClr val="accent1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93" name="图标"/>
          <p:cNvSpPr>
            <a:spLocks noChangeAspect="1" noEditPoints="1"/>
          </p:cNvSpPr>
          <p:nvPr/>
        </p:nvSpPr>
        <p:spPr bwMode="auto">
          <a:xfrm>
            <a:off x="6272409" y="3312897"/>
            <a:ext cx="288155" cy="275850"/>
          </a:xfrm>
          <a:custGeom>
            <a:avLst/>
            <a:gdLst>
              <a:gd name="T0" fmla="*/ 32 w 200"/>
              <a:gd name="T1" fmla="*/ 0 h 192"/>
              <a:gd name="T2" fmla="*/ 32 w 200"/>
              <a:gd name="T3" fmla="*/ 36 h 192"/>
              <a:gd name="T4" fmla="*/ 0 w 200"/>
              <a:gd name="T5" fmla="*/ 36 h 192"/>
              <a:gd name="T6" fmla="*/ 0 w 200"/>
              <a:gd name="T7" fmla="*/ 152 h 192"/>
              <a:gd name="T8" fmla="*/ 40 w 200"/>
              <a:gd name="T9" fmla="*/ 192 h 192"/>
              <a:gd name="T10" fmla="*/ 160 w 200"/>
              <a:gd name="T11" fmla="*/ 192 h 192"/>
              <a:gd name="T12" fmla="*/ 200 w 200"/>
              <a:gd name="T13" fmla="*/ 152 h 192"/>
              <a:gd name="T14" fmla="*/ 200 w 200"/>
              <a:gd name="T15" fmla="*/ 0 h 192"/>
              <a:gd name="T16" fmla="*/ 32 w 200"/>
              <a:gd name="T17" fmla="*/ 0 h 192"/>
              <a:gd name="T18" fmla="*/ 32 w 200"/>
              <a:gd name="T19" fmla="*/ 140 h 192"/>
              <a:gd name="T20" fmla="*/ 22 w 200"/>
              <a:gd name="T21" fmla="*/ 166 h 192"/>
              <a:gd name="T22" fmla="*/ 12 w 200"/>
              <a:gd name="T23" fmla="*/ 140 h 192"/>
              <a:gd name="T24" fmla="*/ 12 w 200"/>
              <a:gd name="T25" fmla="*/ 48 h 192"/>
              <a:gd name="T26" fmla="*/ 32 w 200"/>
              <a:gd name="T27" fmla="*/ 48 h 192"/>
              <a:gd name="T28" fmla="*/ 32 w 200"/>
              <a:gd name="T29" fmla="*/ 140 h 192"/>
              <a:gd name="T30" fmla="*/ 188 w 200"/>
              <a:gd name="T31" fmla="*/ 140 h 192"/>
              <a:gd name="T32" fmla="*/ 148 w 200"/>
              <a:gd name="T33" fmla="*/ 180 h 192"/>
              <a:gd name="T34" fmla="*/ 52 w 200"/>
              <a:gd name="T35" fmla="*/ 180 h 192"/>
              <a:gd name="T36" fmla="*/ 35 w 200"/>
              <a:gd name="T37" fmla="*/ 176 h 192"/>
              <a:gd name="T38" fmla="*/ 44 w 200"/>
              <a:gd name="T39" fmla="*/ 152 h 192"/>
              <a:gd name="T40" fmla="*/ 44 w 200"/>
              <a:gd name="T41" fmla="*/ 12 h 192"/>
              <a:gd name="T42" fmla="*/ 188 w 200"/>
              <a:gd name="T43" fmla="*/ 12 h 192"/>
              <a:gd name="T44" fmla="*/ 188 w 200"/>
              <a:gd name="T45" fmla="*/ 140 h 192"/>
              <a:gd name="T46" fmla="*/ 100 w 200"/>
              <a:gd name="T47" fmla="*/ 128 h 192"/>
              <a:gd name="T48" fmla="*/ 60 w 200"/>
              <a:gd name="T49" fmla="*/ 128 h 192"/>
              <a:gd name="T50" fmla="*/ 60 w 200"/>
              <a:gd name="T51" fmla="*/ 140 h 192"/>
              <a:gd name="T52" fmla="*/ 100 w 200"/>
              <a:gd name="T53" fmla="*/ 140 h 192"/>
              <a:gd name="T54" fmla="*/ 100 w 200"/>
              <a:gd name="T55" fmla="*/ 128 h 192"/>
              <a:gd name="T56" fmla="*/ 100 w 200"/>
              <a:gd name="T57" fmla="*/ 108 h 192"/>
              <a:gd name="T58" fmla="*/ 60 w 200"/>
              <a:gd name="T59" fmla="*/ 108 h 192"/>
              <a:gd name="T60" fmla="*/ 60 w 200"/>
              <a:gd name="T61" fmla="*/ 120 h 192"/>
              <a:gd name="T62" fmla="*/ 100 w 200"/>
              <a:gd name="T63" fmla="*/ 120 h 192"/>
              <a:gd name="T64" fmla="*/ 100 w 200"/>
              <a:gd name="T65" fmla="*/ 108 h 192"/>
              <a:gd name="T66" fmla="*/ 100 w 200"/>
              <a:gd name="T67" fmla="*/ 88 h 192"/>
              <a:gd name="T68" fmla="*/ 60 w 200"/>
              <a:gd name="T69" fmla="*/ 88 h 192"/>
              <a:gd name="T70" fmla="*/ 60 w 200"/>
              <a:gd name="T71" fmla="*/ 100 h 192"/>
              <a:gd name="T72" fmla="*/ 100 w 200"/>
              <a:gd name="T73" fmla="*/ 100 h 192"/>
              <a:gd name="T74" fmla="*/ 100 w 200"/>
              <a:gd name="T75" fmla="*/ 88 h 192"/>
              <a:gd name="T76" fmla="*/ 168 w 200"/>
              <a:gd name="T77" fmla="*/ 36 h 192"/>
              <a:gd name="T78" fmla="*/ 60 w 200"/>
              <a:gd name="T79" fmla="*/ 36 h 192"/>
              <a:gd name="T80" fmla="*/ 60 w 200"/>
              <a:gd name="T81" fmla="*/ 52 h 192"/>
              <a:gd name="T82" fmla="*/ 168 w 200"/>
              <a:gd name="T83" fmla="*/ 52 h 192"/>
              <a:gd name="T84" fmla="*/ 168 w 200"/>
              <a:gd name="T85" fmla="*/ 36 h 192"/>
              <a:gd name="T86" fmla="*/ 100 w 200"/>
              <a:gd name="T87" fmla="*/ 68 h 192"/>
              <a:gd name="T88" fmla="*/ 60 w 200"/>
              <a:gd name="T89" fmla="*/ 68 h 192"/>
              <a:gd name="T90" fmla="*/ 60 w 200"/>
              <a:gd name="T91" fmla="*/ 80 h 192"/>
              <a:gd name="T92" fmla="*/ 100 w 200"/>
              <a:gd name="T93" fmla="*/ 80 h 192"/>
              <a:gd name="T94" fmla="*/ 100 w 200"/>
              <a:gd name="T95" fmla="*/ 68 h 192"/>
              <a:gd name="T96" fmla="*/ 112 w 200"/>
              <a:gd name="T97" fmla="*/ 140 h 192"/>
              <a:gd name="T98" fmla="*/ 168 w 200"/>
              <a:gd name="T99" fmla="*/ 140 h 192"/>
              <a:gd name="T100" fmla="*/ 168 w 200"/>
              <a:gd name="T101" fmla="*/ 68 h 192"/>
              <a:gd name="T102" fmla="*/ 112 w 200"/>
              <a:gd name="T103" fmla="*/ 68 h 192"/>
              <a:gd name="T104" fmla="*/ 112 w 200"/>
              <a:gd name="T105" fmla="*/ 1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" h="192">
                <a:moveTo>
                  <a:pt x="32" y="0"/>
                </a:moveTo>
                <a:cubicBezTo>
                  <a:pt x="32" y="36"/>
                  <a:pt x="32" y="36"/>
                  <a:pt x="32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74"/>
                  <a:pt x="17" y="192"/>
                  <a:pt x="40" y="192"/>
                </a:cubicBezTo>
                <a:cubicBezTo>
                  <a:pt x="160" y="192"/>
                  <a:pt x="160" y="192"/>
                  <a:pt x="160" y="192"/>
                </a:cubicBezTo>
                <a:cubicBezTo>
                  <a:pt x="182" y="192"/>
                  <a:pt x="200" y="174"/>
                  <a:pt x="200" y="152"/>
                </a:cubicBezTo>
                <a:cubicBezTo>
                  <a:pt x="200" y="0"/>
                  <a:pt x="200" y="0"/>
                  <a:pt x="200" y="0"/>
                </a:cubicBezTo>
                <a:lnTo>
                  <a:pt x="32" y="0"/>
                </a:lnTo>
                <a:close/>
                <a:moveTo>
                  <a:pt x="32" y="140"/>
                </a:moveTo>
                <a:cubicBezTo>
                  <a:pt x="32" y="150"/>
                  <a:pt x="28" y="159"/>
                  <a:pt x="22" y="166"/>
                </a:cubicBezTo>
                <a:cubicBezTo>
                  <a:pt x="15" y="159"/>
                  <a:pt x="12" y="150"/>
                  <a:pt x="12" y="140"/>
                </a:cubicBezTo>
                <a:cubicBezTo>
                  <a:pt x="12" y="48"/>
                  <a:pt x="12" y="48"/>
                  <a:pt x="12" y="48"/>
                </a:cubicBezTo>
                <a:cubicBezTo>
                  <a:pt x="32" y="48"/>
                  <a:pt x="32" y="48"/>
                  <a:pt x="32" y="48"/>
                </a:cubicBezTo>
                <a:lnTo>
                  <a:pt x="32" y="140"/>
                </a:lnTo>
                <a:close/>
                <a:moveTo>
                  <a:pt x="188" y="140"/>
                </a:moveTo>
                <a:cubicBezTo>
                  <a:pt x="188" y="162"/>
                  <a:pt x="170" y="180"/>
                  <a:pt x="148" y="180"/>
                </a:cubicBezTo>
                <a:cubicBezTo>
                  <a:pt x="52" y="180"/>
                  <a:pt x="52" y="180"/>
                  <a:pt x="52" y="180"/>
                </a:cubicBezTo>
                <a:cubicBezTo>
                  <a:pt x="46" y="180"/>
                  <a:pt x="40" y="178"/>
                  <a:pt x="35" y="176"/>
                </a:cubicBezTo>
                <a:cubicBezTo>
                  <a:pt x="40" y="169"/>
                  <a:pt x="44" y="161"/>
                  <a:pt x="44" y="152"/>
                </a:cubicBezTo>
                <a:cubicBezTo>
                  <a:pt x="44" y="12"/>
                  <a:pt x="44" y="12"/>
                  <a:pt x="44" y="12"/>
                </a:cubicBezTo>
                <a:cubicBezTo>
                  <a:pt x="188" y="12"/>
                  <a:pt x="188" y="12"/>
                  <a:pt x="188" y="12"/>
                </a:cubicBezTo>
                <a:lnTo>
                  <a:pt x="188" y="140"/>
                </a:lnTo>
                <a:close/>
                <a:moveTo>
                  <a:pt x="100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100" y="140"/>
                  <a:pt x="100" y="140"/>
                  <a:pt x="100" y="140"/>
                </a:cubicBezTo>
                <a:lnTo>
                  <a:pt x="100" y="128"/>
                </a:lnTo>
                <a:close/>
                <a:moveTo>
                  <a:pt x="100" y="108"/>
                </a:moveTo>
                <a:cubicBezTo>
                  <a:pt x="60" y="108"/>
                  <a:pt x="60" y="108"/>
                  <a:pt x="60" y="108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100" y="120"/>
                  <a:pt x="100" y="120"/>
                  <a:pt x="100" y="120"/>
                </a:cubicBezTo>
                <a:lnTo>
                  <a:pt x="100" y="108"/>
                </a:lnTo>
                <a:close/>
                <a:moveTo>
                  <a:pt x="100" y="88"/>
                </a:moveTo>
                <a:cubicBezTo>
                  <a:pt x="60" y="88"/>
                  <a:pt x="60" y="88"/>
                  <a:pt x="60" y="88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88"/>
                </a:lnTo>
                <a:close/>
                <a:moveTo>
                  <a:pt x="168" y="36"/>
                </a:moveTo>
                <a:cubicBezTo>
                  <a:pt x="60" y="36"/>
                  <a:pt x="60" y="36"/>
                  <a:pt x="60" y="36"/>
                </a:cubicBezTo>
                <a:cubicBezTo>
                  <a:pt x="60" y="52"/>
                  <a:pt x="60" y="52"/>
                  <a:pt x="60" y="52"/>
                </a:cubicBezTo>
                <a:cubicBezTo>
                  <a:pt x="168" y="52"/>
                  <a:pt x="168" y="52"/>
                  <a:pt x="168" y="52"/>
                </a:cubicBezTo>
                <a:lnTo>
                  <a:pt x="168" y="36"/>
                </a:lnTo>
                <a:close/>
                <a:moveTo>
                  <a:pt x="100" y="68"/>
                </a:moveTo>
                <a:cubicBezTo>
                  <a:pt x="60" y="68"/>
                  <a:pt x="60" y="68"/>
                  <a:pt x="60" y="68"/>
                </a:cubicBezTo>
                <a:cubicBezTo>
                  <a:pt x="60" y="80"/>
                  <a:pt x="60" y="80"/>
                  <a:pt x="60" y="80"/>
                </a:cubicBezTo>
                <a:cubicBezTo>
                  <a:pt x="100" y="80"/>
                  <a:pt x="100" y="80"/>
                  <a:pt x="100" y="80"/>
                </a:cubicBezTo>
                <a:lnTo>
                  <a:pt x="100" y="68"/>
                </a:lnTo>
                <a:close/>
                <a:moveTo>
                  <a:pt x="112" y="140"/>
                </a:moveTo>
                <a:cubicBezTo>
                  <a:pt x="168" y="140"/>
                  <a:pt x="168" y="140"/>
                  <a:pt x="168" y="140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12" y="68"/>
                  <a:pt x="112" y="68"/>
                  <a:pt x="112" y="68"/>
                </a:cubicBezTo>
                <a:lnTo>
                  <a:pt x="112" y="1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4" name="图标"/>
          <p:cNvSpPr>
            <a:spLocks noChangeAspect="1" noEditPoints="1"/>
          </p:cNvSpPr>
          <p:nvPr/>
        </p:nvSpPr>
        <p:spPr bwMode="auto">
          <a:xfrm>
            <a:off x="6849246" y="3312897"/>
            <a:ext cx="288155" cy="286552"/>
          </a:xfrm>
          <a:custGeom>
            <a:avLst/>
            <a:gdLst>
              <a:gd name="T0" fmla="*/ 117 w 200"/>
              <a:gd name="T1" fmla="*/ 132 h 187"/>
              <a:gd name="T2" fmla="*/ 103 w 200"/>
              <a:gd name="T3" fmla="*/ 117 h 187"/>
              <a:gd name="T4" fmla="*/ 103 w 200"/>
              <a:gd name="T5" fmla="*/ 104 h 187"/>
              <a:gd name="T6" fmla="*/ 117 w 200"/>
              <a:gd name="T7" fmla="*/ 91 h 187"/>
              <a:gd name="T8" fmla="*/ 200 w 200"/>
              <a:gd name="T9" fmla="*/ 91 h 187"/>
              <a:gd name="T10" fmla="*/ 200 w 200"/>
              <a:gd name="T11" fmla="*/ 132 h 187"/>
              <a:gd name="T12" fmla="*/ 117 w 200"/>
              <a:gd name="T13" fmla="*/ 132 h 187"/>
              <a:gd name="T14" fmla="*/ 127 w 200"/>
              <a:gd name="T15" fmla="*/ 100 h 187"/>
              <a:gd name="T16" fmla="*/ 117 w 200"/>
              <a:gd name="T17" fmla="*/ 110 h 187"/>
              <a:gd name="T18" fmla="*/ 127 w 200"/>
              <a:gd name="T19" fmla="*/ 121 h 187"/>
              <a:gd name="T20" fmla="*/ 138 w 200"/>
              <a:gd name="T21" fmla="*/ 110 h 187"/>
              <a:gd name="T22" fmla="*/ 127 w 200"/>
              <a:gd name="T23" fmla="*/ 100 h 187"/>
              <a:gd name="T24" fmla="*/ 96 w 200"/>
              <a:gd name="T25" fmla="*/ 103 h 187"/>
              <a:gd name="T26" fmla="*/ 96 w 200"/>
              <a:gd name="T27" fmla="*/ 117 h 187"/>
              <a:gd name="T28" fmla="*/ 117 w 200"/>
              <a:gd name="T29" fmla="*/ 139 h 187"/>
              <a:gd name="T30" fmla="*/ 188 w 200"/>
              <a:gd name="T31" fmla="*/ 139 h 187"/>
              <a:gd name="T32" fmla="*/ 188 w 200"/>
              <a:gd name="T33" fmla="*/ 165 h 187"/>
              <a:gd name="T34" fmla="*/ 165 w 200"/>
              <a:gd name="T35" fmla="*/ 187 h 187"/>
              <a:gd name="T36" fmla="*/ 20 w 200"/>
              <a:gd name="T37" fmla="*/ 187 h 187"/>
              <a:gd name="T38" fmla="*/ 0 w 200"/>
              <a:gd name="T39" fmla="*/ 165 h 187"/>
              <a:gd name="T40" fmla="*/ 0 w 200"/>
              <a:gd name="T41" fmla="*/ 34 h 187"/>
              <a:gd name="T42" fmla="*/ 20 w 200"/>
              <a:gd name="T43" fmla="*/ 12 h 187"/>
              <a:gd name="T44" fmla="*/ 87 w 200"/>
              <a:gd name="T45" fmla="*/ 12 h 187"/>
              <a:gd name="T46" fmla="*/ 71 w 200"/>
              <a:gd name="T47" fmla="*/ 23 h 187"/>
              <a:gd name="T48" fmla="*/ 17 w 200"/>
              <a:gd name="T49" fmla="*/ 23 h 187"/>
              <a:gd name="T50" fmla="*/ 7 w 200"/>
              <a:gd name="T51" fmla="*/ 31 h 187"/>
              <a:gd name="T52" fmla="*/ 17 w 200"/>
              <a:gd name="T53" fmla="*/ 39 h 187"/>
              <a:gd name="T54" fmla="*/ 188 w 200"/>
              <a:gd name="T55" fmla="*/ 39 h 187"/>
              <a:gd name="T56" fmla="*/ 188 w 200"/>
              <a:gd name="T57" fmla="*/ 83 h 187"/>
              <a:gd name="T58" fmla="*/ 117 w 200"/>
              <a:gd name="T59" fmla="*/ 83 h 187"/>
              <a:gd name="T60" fmla="*/ 96 w 200"/>
              <a:gd name="T61" fmla="*/ 103 h 187"/>
              <a:gd name="T62" fmla="*/ 20 w 200"/>
              <a:gd name="T63" fmla="*/ 56 h 187"/>
              <a:gd name="T64" fmla="*/ 12 w 200"/>
              <a:gd name="T65" fmla="*/ 56 h 187"/>
              <a:gd name="T66" fmla="*/ 12 w 200"/>
              <a:gd name="T67" fmla="*/ 72 h 187"/>
              <a:gd name="T68" fmla="*/ 20 w 200"/>
              <a:gd name="T69" fmla="*/ 72 h 187"/>
              <a:gd name="T70" fmla="*/ 20 w 200"/>
              <a:gd name="T71" fmla="*/ 56 h 187"/>
              <a:gd name="T72" fmla="*/ 20 w 200"/>
              <a:gd name="T73" fmla="*/ 88 h 187"/>
              <a:gd name="T74" fmla="*/ 12 w 200"/>
              <a:gd name="T75" fmla="*/ 88 h 187"/>
              <a:gd name="T76" fmla="*/ 12 w 200"/>
              <a:gd name="T77" fmla="*/ 104 h 187"/>
              <a:gd name="T78" fmla="*/ 20 w 200"/>
              <a:gd name="T79" fmla="*/ 104 h 187"/>
              <a:gd name="T80" fmla="*/ 20 w 200"/>
              <a:gd name="T81" fmla="*/ 88 h 187"/>
              <a:gd name="T82" fmla="*/ 20 w 200"/>
              <a:gd name="T83" fmla="*/ 120 h 187"/>
              <a:gd name="T84" fmla="*/ 12 w 200"/>
              <a:gd name="T85" fmla="*/ 120 h 187"/>
              <a:gd name="T86" fmla="*/ 12 w 200"/>
              <a:gd name="T87" fmla="*/ 136 h 187"/>
              <a:gd name="T88" fmla="*/ 20 w 200"/>
              <a:gd name="T89" fmla="*/ 136 h 187"/>
              <a:gd name="T90" fmla="*/ 20 w 200"/>
              <a:gd name="T91" fmla="*/ 120 h 187"/>
              <a:gd name="T92" fmla="*/ 20 w 200"/>
              <a:gd name="T93" fmla="*/ 152 h 187"/>
              <a:gd name="T94" fmla="*/ 12 w 200"/>
              <a:gd name="T95" fmla="*/ 152 h 187"/>
              <a:gd name="T96" fmla="*/ 12 w 200"/>
              <a:gd name="T97" fmla="*/ 168 h 187"/>
              <a:gd name="T98" fmla="*/ 20 w 200"/>
              <a:gd name="T99" fmla="*/ 168 h 187"/>
              <a:gd name="T100" fmla="*/ 20 w 200"/>
              <a:gd name="T101" fmla="*/ 152 h 187"/>
              <a:gd name="T102" fmla="*/ 55 w 200"/>
              <a:gd name="T103" fmla="*/ 35 h 187"/>
              <a:gd name="T104" fmla="*/ 136 w 200"/>
              <a:gd name="T105" fmla="*/ 0 h 187"/>
              <a:gd name="T106" fmla="*/ 151 w 200"/>
              <a:gd name="T107" fmla="*/ 35 h 187"/>
              <a:gd name="T108" fmla="*/ 55 w 200"/>
              <a:gd name="T109" fmla="*/ 35 h 187"/>
              <a:gd name="T110" fmla="*/ 149 w 200"/>
              <a:gd name="T111" fmla="*/ 12 h 187"/>
              <a:gd name="T112" fmla="*/ 165 w 200"/>
              <a:gd name="T113" fmla="*/ 12 h 187"/>
              <a:gd name="T114" fmla="*/ 181 w 200"/>
              <a:gd name="T115" fmla="*/ 23 h 187"/>
              <a:gd name="T116" fmla="*/ 152 w 200"/>
              <a:gd name="T117" fmla="*/ 23 h 187"/>
              <a:gd name="T118" fmla="*/ 149 w 200"/>
              <a:gd name="T119" fmla="*/ 1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0" h="187">
                <a:moveTo>
                  <a:pt x="117" y="132"/>
                </a:moveTo>
                <a:cubicBezTo>
                  <a:pt x="109" y="132"/>
                  <a:pt x="103" y="124"/>
                  <a:pt x="103" y="117"/>
                </a:cubicBezTo>
                <a:cubicBezTo>
                  <a:pt x="103" y="104"/>
                  <a:pt x="103" y="104"/>
                  <a:pt x="103" y="104"/>
                </a:cubicBezTo>
                <a:cubicBezTo>
                  <a:pt x="103" y="97"/>
                  <a:pt x="109" y="91"/>
                  <a:pt x="117" y="91"/>
                </a:cubicBezTo>
                <a:cubicBezTo>
                  <a:pt x="200" y="91"/>
                  <a:pt x="200" y="91"/>
                  <a:pt x="200" y="91"/>
                </a:cubicBezTo>
                <a:cubicBezTo>
                  <a:pt x="200" y="132"/>
                  <a:pt x="200" y="132"/>
                  <a:pt x="200" y="132"/>
                </a:cubicBezTo>
                <a:lnTo>
                  <a:pt x="117" y="132"/>
                </a:lnTo>
                <a:close/>
                <a:moveTo>
                  <a:pt x="127" y="100"/>
                </a:moveTo>
                <a:cubicBezTo>
                  <a:pt x="122" y="100"/>
                  <a:pt x="117" y="105"/>
                  <a:pt x="117" y="110"/>
                </a:cubicBezTo>
                <a:cubicBezTo>
                  <a:pt x="117" y="116"/>
                  <a:pt x="122" y="121"/>
                  <a:pt x="127" y="121"/>
                </a:cubicBezTo>
                <a:cubicBezTo>
                  <a:pt x="133" y="121"/>
                  <a:pt x="138" y="116"/>
                  <a:pt x="138" y="110"/>
                </a:cubicBezTo>
                <a:cubicBezTo>
                  <a:pt x="138" y="105"/>
                  <a:pt x="133" y="100"/>
                  <a:pt x="127" y="100"/>
                </a:cubicBezTo>
                <a:close/>
                <a:moveTo>
                  <a:pt x="96" y="103"/>
                </a:moveTo>
                <a:cubicBezTo>
                  <a:pt x="96" y="117"/>
                  <a:pt x="96" y="117"/>
                  <a:pt x="96" y="117"/>
                </a:cubicBezTo>
                <a:cubicBezTo>
                  <a:pt x="96" y="128"/>
                  <a:pt x="106" y="139"/>
                  <a:pt x="117" y="139"/>
                </a:cubicBezTo>
                <a:cubicBezTo>
                  <a:pt x="188" y="139"/>
                  <a:pt x="188" y="139"/>
                  <a:pt x="188" y="139"/>
                </a:cubicBezTo>
                <a:cubicBezTo>
                  <a:pt x="188" y="165"/>
                  <a:pt x="188" y="165"/>
                  <a:pt x="188" y="165"/>
                </a:cubicBezTo>
                <a:cubicBezTo>
                  <a:pt x="188" y="177"/>
                  <a:pt x="177" y="187"/>
                  <a:pt x="165" y="187"/>
                </a:cubicBezTo>
                <a:cubicBezTo>
                  <a:pt x="20" y="187"/>
                  <a:pt x="20" y="187"/>
                  <a:pt x="20" y="187"/>
                </a:cubicBezTo>
                <a:cubicBezTo>
                  <a:pt x="9" y="187"/>
                  <a:pt x="0" y="177"/>
                  <a:pt x="0" y="165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3"/>
                  <a:pt x="9" y="12"/>
                  <a:pt x="20" y="12"/>
                </a:cubicBezTo>
                <a:cubicBezTo>
                  <a:pt x="87" y="12"/>
                  <a:pt x="87" y="12"/>
                  <a:pt x="87" y="12"/>
                </a:cubicBezTo>
                <a:cubicBezTo>
                  <a:pt x="71" y="23"/>
                  <a:pt x="71" y="23"/>
                  <a:pt x="71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1" y="23"/>
                  <a:pt x="7" y="26"/>
                  <a:pt x="7" y="31"/>
                </a:cubicBezTo>
                <a:cubicBezTo>
                  <a:pt x="7" y="37"/>
                  <a:pt x="11" y="39"/>
                  <a:pt x="17" y="39"/>
                </a:cubicBezTo>
                <a:cubicBezTo>
                  <a:pt x="188" y="39"/>
                  <a:pt x="188" y="39"/>
                  <a:pt x="188" y="39"/>
                </a:cubicBezTo>
                <a:cubicBezTo>
                  <a:pt x="188" y="83"/>
                  <a:pt x="188" y="83"/>
                  <a:pt x="188" y="83"/>
                </a:cubicBezTo>
                <a:cubicBezTo>
                  <a:pt x="117" y="83"/>
                  <a:pt x="117" y="83"/>
                  <a:pt x="117" y="83"/>
                </a:cubicBezTo>
                <a:cubicBezTo>
                  <a:pt x="106" y="83"/>
                  <a:pt x="96" y="92"/>
                  <a:pt x="96" y="103"/>
                </a:cubicBezTo>
                <a:close/>
                <a:moveTo>
                  <a:pt x="20" y="56"/>
                </a:moveTo>
                <a:cubicBezTo>
                  <a:pt x="12" y="56"/>
                  <a:pt x="12" y="56"/>
                  <a:pt x="12" y="56"/>
                </a:cubicBezTo>
                <a:cubicBezTo>
                  <a:pt x="12" y="72"/>
                  <a:pt x="12" y="72"/>
                  <a:pt x="12" y="72"/>
                </a:cubicBezTo>
                <a:cubicBezTo>
                  <a:pt x="20" y="72"/>
                  <a:pt x="20" y="72"/>
                  <a:pt x="20" y="72"/>
                </a:cubicBezTo>
                <a:lnTo>
                  <a:pt x="20" y="56"/>
                </a:lnTo>
                <a:close/>
                <a:moveTo>
                  <a:pt x="20" y="88"/>
                </a:moveTo>
                <a:cubicBezTo>
                  <a:pt x="12" y="88"/>
                  <a:pt x="12" y="88"/>
                  <a:pt x="12" y="88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20" y="104"/>
                  <a:pt x="20" y="104"/>
                  <a:pt x="20" y="104"/>
                </a:cubicBezTo>
                <a:lnTo>
                  <a:pt x="20" y="88"/>
                </a:lnTo>
                <a:close/>
                <a:moveTo>
                  <a:pt x="20" y="120"/>
                </a:moveTo>
                <a:cubicBezTo>
                  <a:pt x="12" y="120"/>
                  <a:pt x="12" y="120"/>
                  <a:pt x="12" y="120"/>
                </a:cubicBezTo>
                <a:cubicBezTo>
                  <a:pt x="12" y="136"/>
                  <a:pt x="12" y="136"/>
                  <a:pt x="12" y="136"/>
                </a:cubicBezTo>
                <a:cubicBezTo>
                  <a:pt x="20" y="136"/>
                  <a:pt x="20" y="136"/>
                  <a:pt x="20" y="136"/>
                </a:cubicBezTo>
                <a:lnTo>
                  <a:pt x="20" y="120"/>
                </a:lnTo>
                <a:close/>
                <a:moveTo>
                  <a:pt x="20" y="152"/>
                </a:moveTo>
                <a:cubicBezTo>
                  <a:pt x="12" y="152"/>
                  <a:pt x="12" y="152"/>
                  <a:pt x="12" y="152"/>
                </a:cubicBezTo>
                <a:cubicBezTo>
                  <a:pt x="12" y="168"/>
                  <a:pt x="12" y="168"/>
                  <a:pt x="12" y="168"/>
                </a:cubicBezTo>
                <a:cubicBezTo>
                  <a:pt x="20" y="168"/>
                  <a:pt x="20" y="168"/>
                  <a:pt x="20" y="168"/>
                </a:cubicBezTo>
                <a:lnTo>
                  <a:pt x="20" y="152"/>
                </a:lnTo>
                <a:close/>
                <a:moveTo>
                  <a:pt x="55" y="35"/>
                </a:moveTo>
                <a:cubicBezTo>
                  <a:pt x="136" y="0"/>
                  <a:pt x="136" y="0"/>
                  <a:pt x="136" y="0"/>
                </a:cubicBezTo>
                <a:cubicBezTo>
                  <a:pt x="151" y="35"/>
                  <a:pt x="151" y="35"/>
                  <a:pt x="151" y="35"/>
                </a:cubicBezTo>
                <a:lnTo>
                  <a:pt x="55" y="35"/>
                </a:lnTo>
                <a:close/>
                <a:moveTo>
                  <a:pt x="149" y="12"/>
                </a:moveTo>
                <a:cubicBezTo>
                  <a:pt x="165" y="12"/>
                  <a:pt x="165" y="12"/>
                  <a:pt x="165" y="12"/>
                </a:cubicBezTo>
                <a:cubicBezTo>
                  <a:pt x="171" y="12"/>
                  <a:pt x="177" y="19"/>
                  <a:pt x="181" y="23"/>
                </a:cubicBezTo>
                <a:cubicBezTo>
                  <a:pt x="152" y="23"/>
                  <a:pt x="152" y="23"/>
                  <a:pt x="152" y="23"/>
                </a:cubicBezTo>
                <a:lnTo>
                  <a:pt x="149" y="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5" name="图标"/>
          <p:cNvSpPr>
            <a:spLocks noChangeAspect="1" noEditPoints="1"/>
          </p:cNvSpPr>
          <p:nvPr/>
        </p:nvSpPr>
        <p:spPr bwMode="auto">
          <a:xfrm>
            <a:off x="7488175" y="3312897"/>
            <a:ext cx="288155" cy="295900"/>
          </a:xfrm>
          <a:custGeom>
            <a:avLst/>
            <a:gdLst>
              <a:gd name="T0" fmla="*/ 120 w 140"/>
              <a:gd name="T1" fmla="*/ 106 h 130"/>
              <a:gd name="T2" fmla="*/ 104 w 140"/>
              <a:gd name="T3" fmla="*/ 130 h 130"/>
              <a:gd name="T4" fmla="*/ 0 w 140"/>
              <a:gd name="T5" fmla="*/ 113 h 130"/>
              <a:gd name="T6" fmla="*/ 0 w 140"/>
              <a:gd name="T7" fmla="*/ 30 h 130"/>
              <a:gd name="T8" fmla="*/ 26 w 140"/>
              <a:gd name="T9" fmla="*/ 2 h 130"/>
              <a:gd name="T10" fmla="*/ 29 w 140"/>
              <a:gd name="T11" fmla="*/ 0 h 130"/>
              <a:gd name="T12" fmla="*/ 120 w 140"/>
              <a:gd name="T13" fmla="*/ 17 h 130"/>
              <a:gd name="T14" fmla="*/ 115 w 140"/>
              <a:gd name="T15" fmla="*/ 33 h 130"/>
              <a:gd name="T16" fmla="*/ 111 w 140"/>
              <a:gd name="T17" fmla="*/ 17 h 130"/>
              <a:gd name="T18" fmla="*/ 33 w 140"/>
              <a:gd name="T19" fmla="*/ 9 h 130"/>
              <a:gd name="T20" fmla="*/ 17 w 140"/>
              <a:gd name="T21" fmla="*/ 35 h 130"/>
              <a:gd name="T22" fmla="*/ 8 w 140"/>
              <a:gd name="T23" fmla="*/ 113 h 130"/>
              <a:gd name="T24" fmla="*/ 104 w 140"/>
              <a:gd name="T25" fmla="*/ 121 h 130"/>
              <a:gd name="T26" fmla="*/ 111 w 140"/>
              <a:gd name="T27" fmla="*/ 105 h 130"/>
              <a:gd name="T28" fmla="*/ 127 w 140"/>
              <a:gd name="T29" fmla="*/ 84 h 130"/>
              <a:gd name="T30" fmla="*/ 115 w 140"/>
              <a:gd name="T31" fmla="*/ 97 h 130"/>
              <a:gd name="T32" fmla="*/ 102 w 140"/>
              <a:gd name="T33" fmla="*/ 84 h 130"/>
              <a:gd name="T34" fmla="*/ 115 w 140"/>
              <a:gd name="T35" fmla="*/ 36 h 130"/>
              <a:gd name="T36" fmla="*/ 127 w 140"/>
              <a:gd name="T37" fmla="*/ 84 h 130"/>
              <a:gd name="T38" fmla="*/ 115 w 140"/>
              <a:gd name="T39" fmla="*/ 40 h 130"/>
              <a:gd name="T40" fmla="*/ 115 w 140"/>
              <a:gd name="T41" fmla="*/ 83 h 130"/>
              <a:gd name="T42" fmla="*/ 115 w 140"/>
              <a:gd name="T43" fmla="*/ 43 h 130"/>
              <a:gd name="T44" fmla="*/ 115 w 140"/>
              <a:gd name="T45" fmla="*/ 81 h 130"/>
              <a:gd name="T46" fmla="*/ 115 w 140"/>
              <a:gd name="T47" fmla="*/ 43 h 130"/>
              <a:gd name="T48" fmla="*/ 28 w 140"/>
              <a:gd name="T49" fmla="*/ 37 h 130"/>
              <a:gd name="T50" fmla="*/ 28 w 140"/>
              <a:gd name="T51" fmla="*/ 44 h 130"/>
              <a:gd name="T52" fmla="*/ 83 w 140"/>
              <a:gd name="T53" fmla="*/ 40 h 130"/>
              <a:gd name="T54" fmla="*/ 28 w 140"/>
              <a:gd name="T55" fmla="*/ 60 h 130"/>
              <a:gd name="T56" fmla="*/ 83 w 140"/>
              <a:gd name="T57" fmla="*/ 56 h 130"/>
              <a:gd name="T58" fmla="*/ 28 w 140"/>
              <a:gd name="T59" fmla="*/ 53 h 130"/>
              <a:gd name="T60" fmla="*/ 28 w 140"/>
              <a:gd name="T61" fmla="*/ 60 h 130"/>
              <a:gd name="T62" fmla="*/ 80 w 140"/>
              <a:gd name="T63" fmla="*/ 76 h 130"/>
              <a:gd name="T64" fmla="*/ 80 w 140"/>
              <a:gd name="T65" fmla="*/ 69 h 130"/>
              <a:gd name="T66" fmla="*/ 25 w 140"/>
              <a:gd name="T67" fmla="*/ 73 h 130"/>
              <a:gd name="T68" fmla="*/ 92 w 140"/>
              <a:gd name="T69" fmla="*/ 86 h 130"/>
              <a:gd name="T70" fmla="*/ 25 w 140"/>
              <a:gd name="T71" fmla="*/ 89 h 130"/>
              <a:gd name="T72" fmla="*/ 92 w 140"/>
              <a:gd name="T73" fmla="*/ 92 h 130"/>
              <a:gd name="T74" fmla="*/ 92 w 140"/>
              <a:gd name="T75" fmla="*/ 86 h 130"/>
              <a:gd name="T76" fmla="*/ 28 w 140"/>
              <a:gd name="T77" fmla="*/ 102 h 130"/>
              <a:gd name="T78" fmla="*/ 28 w 140"/>
              <a:gd name="T79" fmla="*/ 109 h 130"/>
              <a:gd name="T80" fmla="*/ 95 w 140"/>
              <a:gd name="T81" fmla="*/ 10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0" h="130">
                <a:moveTo>
                  <a:pt x="115" y="102"/>
                </a:moveTo>
                <a:cubicBezTo>
                  <a:pt x="120" y="106"/>
                  <a:pt x="120" y="106"/>
                  <a:pt x="120" y="106"/>
                </a:cubicBezTo>
                <a:cubicBezTo>
                  <a:pt x="120" y="113"/>
                  <a:pt x="120" y="113"/>
                  <a:pt x="120" y="113"/>
                </a:cubicBezTo>
                <a:cubicBezTo>
                  <a:pt x="120" y="122"/>
                  <a:pt x="113" y="130"/>
                  <a:pt x="104" y="130"/>
                </a:cubicBezTo>
                <a:cubicBezTo>
                  <a:pt x="16" y="130"/>
                  <a:pt x="16" y="130"/>
                  <a:pt x="16" y="130"/>
                </a:cubicBezTo>
                <a:cubicBezTo>
                  <a:pt x="7" y="130"/>
                  <a:pt x="0" y="122"/>
                  <a:pt x="0" y="113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9"/>
                  <a:pt x="0" y="28"/>
                  <a:pt x="1" y="27"/>
                </a:cubicBezTo>
                <a:cubicBezTo>
                  <a:pt x="26" y="2"/>
                  <a:pt x="26" y="2"/>
                  <a:pt x="26" y="2"/>
                </a:cubicBezTo>
                <a:cubicBezTo>
                  <a:pt x="27" y="1"/>
                  <a:pt x="28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113" y="0"/>
                  <a:pt x="120" y="8"/>
                  <a:pt x="120" y="17"/>
                </a:cubicBezTo>
                <a:cubicBezTo>
                  <a:pt x="120" y="33"/>
                  <a:pt x="120" y="33"/>
                  <a:pt x="120" y="33"/>
                </a:cubicBezTo>
                <a:cubicBezTo>
                  <a:pt x="118" y="33"/>
                  <a:pt x="116" y="33"/>
                  <a:pt x="115" y="33"/>
                </a:cubicBezTo>
                <a:cubicBezTo>
                  <a:pt x="114" y="33"/>
                  <a:pt x="112" y="33"/>
                  <a:pt x="111" y="33"/>
                </a:cubicBezTo>
                <a:cubicBezTo>
                  <a:pt x="111" y="17"/>
                  <a:pt x="111" y="17"/>
                  <a:pt x="111" y="17"/>
                </a:cubicBezTo>
                <a:cubicBezTo>
                  <a:pt x="111" y="12"/>
                  <a:pt x="108" y="9"/>
                  <a:pt x="10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18"/>
                  <a:pt x="33" y="18"/>
                  <a:pt x="33" y="18"/>
                </a:cubicBezTo>
                <a:cubicBezTo>
                  <a:pt x="33" y="27"/>
                  <a:pt x="26" y="35"/>
                  <a:pt x="1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113"/>
                  <a:pt x="8" y="113"/>
                  <a:pt x="8" y="113"/>
                </a:cubicBezTo>
                <a:cubicBezTo>
                  <a:pt x="8" y="118"/>
                  <a:pt x="12" y="121"/>
                  <a:pt x="16" y="121"/>
                </a:cubicBezTo>
                <a:cubicBezTo>
                  <a:pt x="104" y="121"/>
                  <a:pt x="104" y="121"/>
                  <a:pt x="104" y="121"/>
                </a:cubicBezTo>
                <a:cubicBezTo>
                  <a:pt x="108" y="121"/>
                  <a:pt x="111" y="118"/>
                  <a:pt x="111" y="113"/>
                </a:cubicBezTo>
                <a:cubicBezTo>
                  <a:pt x="111" y="105"/>
                  <a:pt x="111" y="105"/>
                  <a:pt x="111" y="105"/>
                </a:cubicBezTo>
                <a:lnTo>
                  <a:pt x="115" y="102"/>
                </a:lnTo>
                <a:close/>
                <a:moveTo>
                  <a:pt x="127" y="84"/>
                </a:moveTo>
                <a:cubicBezTo>
                  <a:pt x="127" y="107"/>
                  <a:pt x="127" y="107"/>
                  <a:pt x="127" y="107"/>
                </a:cubicBezTo>
                <a:cubicBezTo>
                  <a:pt x="115" y="97"/>
                  <a:pt x="115" y="97"/>
                  <a:pt x="115" y="9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2" y="84"/>
                  <a:pt x="102" y="84"/>
                  <a:pt x="102" y="84"/>
                </a:cubicBezTo>
                <a:cubicBezTo>
                  <a:pt x="94" y="79"/>
                  <a:pt x="89" y="71"/>
                  <a:pt x="89" y="62"/>
                </a:cubicBezTo>
                <a:cubicBezTo>
                  <a:pt x="89" y="48"/>
                  <a:pt x="101" y="36"/>
                  <a:pt x="115" y="36"/>
                </a:cubicBezTo>
                <a:cubicBezTo>
                  <a:pt x="129" y="36"/>
                  <a:pt x="140" y="48"/>
                  <a:pt x="140" y="62"/>
                </a:cubicBezTo>
                <a:cubicBezTo>
                  <a:pt x="140" y="71"/>
                  <a:pt x="135" y="79"/>
                  <a:pt x="127" y="84"/>
                </a:cubicBezTo>
                <a:close/>
                <a:moveTo>
                  <a:pt x="136" y="62"/>
                </a:moveTo>
                <a:cubicBezTo>
                  <a:pt x="136" y="50"/>
                  <a:pt x="127" y="40"/>
                  <a:pt x="115" y="40"/>
                </a:cubicBezTo>
                <a:cubicBezTo>
                  <a:pt x="103" y="40"/>
                  <a:pt x="93" y="50"/>
                  <a:pt x="93" y="62"/>
                </a:cubicBezTo>
                <a:cubicBezTo>
                  <a:pt x="93" y="74"/>
                  <a:pt x="103" y="83"/>
                  <a:pt x="115" y="83"/>
                </a:cubicBezTo>
                <a:cubicBezTo>
                  <a:pt x="127" y="83"/>
                  <a:pt x="136" y="74"/>
                  <a:pt x="136" y="62"/>
                </a:cubicBezTo>
                <a:close/>
                <a:moveTo>
                  <a:pt x="115" y="43"/>
                </a:moveTo>
                <a:cubicBezTo>
                  <a:pt x="104" y="43"/>
                  <a:pt x="96" y="51"/>
                  <a:pt x="96" y="62"/>
                </a:cubicBezTo>
                <a:cubicBezTo>
                  <a:pt x="96" y="72"/>
                  <a:pt x="104" y="81"/>
                  <a:pt x="115" y="81"/>
                </a:cubicBezTo>
                <a:cubicBezTo>
                  <a:pt x="125" y="81"/>
                  <a:pt x="133" y="72"/>
                  <a:pt x="133" y="62"/>
                </a:cubicBezTo>
                <a:cubicBezTo>
                  <a:pt x="133" y="51"/>
                  <a:pt x="125" y="43"/>
                  <a:pt x="115" y="43"/>
                </a:cubicBezTo>
                <a:close/>
                <a:moveTo>
                  <a:pt x="80" y="37"/>
                </a:moveTo>
                <a:cubicBezTo>
                  <a:pt x="28" y="37"/>
                  <a:pt x="28" y="37"/>
                  <a:pt x="28" y="37"/>
                </a:cubicBezTo>
                <a:cubicBezTo>
                  <a:pt x="26" y="37"/>
                  <a:pt x="25" y="38"/>
                  <a:pt x="25" y="40"/>
                </a:cubicBezTo>
                <a:cubicBezTo>
                  <a:pt x="25" y="42"/>
                  <a:pt x="26" y="44"/>
                  <a:pt x="28" y="44"/>
                </a:cubicBezTo>
                <a:cubicBezTo>
                  <a:pt x="80" y="44"/>
                  <a:pt x="80" y="44"/>
                  <a:pt x="80" y="44"/>
                </a:cubicBezTo>
                <a:cubicBezTo>
                  <a:pt x="82" y="44"/>
                  <a:pt x="83" y="42"/>
                  <a:pt x="83" y="40"/>
                </a:cubicBezTo>
                <a:cubicBezTo>
                  <a:pt x="83" y="38"/>
                  <a:pt x="82" y="37"/>
                  <a:pt x="80" y="37"/>
                </a:cubicBezTo>
                <a:close/>
                <a:moveTo>
                  <a:pt x="28" y="60"/>
                </a:moveTo>
                <a:cubicBezTo>
                  <a:pt x="80" y="60"/>
                  <a:pt x="80" y="60"/>
                  <a:pt x="80" y="60"/>
                </a:cubicBezTo>
                <a:cubicBezTo>
                  <a:pt x="82" y="60"/>
                  <a:pt x="83" y="58"/>
                  <a:pt x="83" y="56"/>
                </a:cubicBezTo>
                <a:cubicBezTo>
                  <a:pt x="83" y="55"/>
                  <a:pt x="82" y="53"/>
                  <a:pt x="80" y="53"/>
                </a:cubicBezTo>
                <a:cubicBezTo>
                  <a:pt x="28" y="53"/>
                  <a:pt x="28" y="53"/>
                  <a:pt x="28" y="53"/>
                </a:cubicBezTo>
                <a:cubicBezTo>
                  <a:pt x="26" y="53"/>
                  <a:pt x="25" y="55"/>
                  <a:pt x="25" y="56"/>
                </a:cubicBezTo>
                <a:cubicBezTo>
                  <a:pt x="25" y="58"/>
                  <a:pt x="26" y="60"/>
                  <a:pt x="28" y="60"/>
                </a:cubicBezTo>
                <a:close/>
                <a:moveTo>
                  <a:pt x="28" y="76"/>
                </a:moveTo>
                <a:cubicBezTo>
                  <a:pt x="80" y="76"/>
                  <a:pt x="80" y="76"/>
                  <a:pt x="80" y="76"/>
                </a:cubicBezTo>
                <a:cubicBezTo>
                  <a:pt x="82" y="76"/>
                  <a:pt x="83" y="75"/>
                  <a:pt x="83" y="73"/>
                </a:cubicBezTo>
                <a:cubicBezTo>
                  <a:pt x="83" y="71"/>
                  <a:pt x="82" y="69"/>
                  <a:pt x="80" y="69"/>
                </a:cubicBezTo>
                <a:cubicBezTo>
                  <a:pt x="28" y="69"/>
                  <a:pt x="28" y="69"/>
                  <a:pt x="28" y="69"/>
                </a:cubicBezTo>
                <a:cubicBezTo>
                  <a:pt x="26" y="69"/>
                  <a:pt x="25" y="71"/>
                  <a:pt x="25" y="73"/>
                </a:cubicBezTo>
                <a:cubicBezTo>
                  <a:pt x="25" y="75"/>
                  <a:pt x="26" y="76"/>
                  <a:pt x="28" y="76"/>
                </a:cubicBezTo>
                <a:close/>
                <a:moveTo>
                  <a:pt x="92" y="86"/>
                </a:moveTo>
                <a:cubicBezTo>
                  <a:pt x="28" y="86"/>
                  <a:pt x="28" y="86"/>
                  <a:pt x="28" y="86"/>
                </a:cubicBezTo>
                <a:cubicBezTo>
                  <a:pt x="26" y="86"/>
                  <a:pt x="25" y="87"/>
                  <a:pt x="25" y="89"/>
                </a:cubicBezTo>
                <a:cubicBezTo>
                  <a:pt x="25" y="91"/>
                  <a:pt x="26" y="92"/>
                  <a:pt x="28" y="92"/>
                </a:cubicBezTo>
                <a:cubicBezTo>
                  <a:pt x="92" y="92"/>
                  <a:pt x="92" y="92"/>
                  <a:pt x="92" y="92"/>
                </a:cubicBezTo>
                <a:cubicBezTo>
                  <a:pt x="94" y="92"/>
                  <a:pt x="95" y="91"/>
                  <a:pt x="95" y="89"/>
                </a:cubicBezTo>
                <a:cubicBezTo>
                  <a:pt x="95" y="87"/>
                  <a:pt x="94" y="86"/>
                  <a:pt x="92" y="86"/>
                </a:cubicBezTo>
                <a:close/>
                <a:moveTo>
                  <a:pt x="92" y="102"/>
                </a:moveTo>
                <a:cubicBezTo>
                  <a:pt x="28" y="102"/>
                  <a:pt x="28" y="102"/>
                  <a:pt x="28" y="102"/>
                </a:cubicBezTo>
                <a:cubicBezTo>
                  <a:pt x="26" y="102"/>
                  <a:pt x="25" y="103"/>
                  <a:pt x="25" y="105"/>
                </a:cubicBezTo>
                <a:cubicBezTo>
                  <a:pt x="25" y="107"/>
                  <a:pt x="26" y="109"/>
                  <a:pt x="28" y="109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4" y="109"/>
                  <a:pt x="95" y="107"/>
                  <a:pt x="95" y="105"/>
                </a:cubicBezTo>
                <a:cubicBezTo>
                  <a:pt x="95" y="103"/>
                  <a:pt x="94" y="102"/>
                  <a:pt x="92" y="1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6" name="图标"/>
          <p:cNvSpPr>
            <a:spLocks noChangeAspect="1" noEditPoints="1"/>
          </p:cNvSpPr>
          <p:nvPr/>
        </p:nvSpPr>
        <p:spPr bwMode="auto">
          <a:xfrm>
            <a:off x="8070194" y="3312897"/>
            <a:ext cx="288155" cy="328689"/>
          </a:xfrm>
          <a:custGeom>
            <a:avLst/>
            <a:gdLst>
              <a:gd name="T0" fmla="*/ 122 w 134"/>
              <a:gd name="T1" fmla="*/ 129 h 140"/>
              <a:gd name="T2" fmla="*/ 107 w 134"/>
              <a:gd name="T3" fmla="*/ 124 h 140"/>
              <a:gd name="T4" fmla="*/ 134 w 134"/>
              <a:gd name="T5" fmla="*/ 129 h 140"/>
              <a:gd name="T6" fmla="*/ 71 w 134"/>
              <a:gd name="T7" fmla="*/ 129 h 140"/>
              <a:gd name="T8" fmla="*/ 85 w 134"/>
              <a:gd name="T9" fmla="*/ 140 h 140"/>
              <a:gd name="T10" fmla="*/ 82 w 134"/>
              <a:gd name="T11" fmla="*/ 114 h 140"/>
              <a:gd name="T12" fmla="*/ 82 w 134"/>
              <a:gd name="T13" fmla="*/ 102 h 140"/>
              <a:gd name="T14" fmla="*/ 122 w 134"/>
              <a:gd name="T15" fmla="*/ 102 h 140"/>
              <a:gd name="T16" fmla="*/ 114 w 134"/>
              <a:gd name="T17" fmla="*/ 102 h 140"/>
              <a:gd name="T18" fmla="*/ 90 w 134"/>
              <a:gd name="T19" fmla="*/ 102 h 140"/>
              <a:gd name="T20" fmla="*/ 114 w 134"/>
              <a:gd name="T21" fmla="*/ 102 h 140"/>
              <a:gd name="T22" fmla="*/ 5 w 134"/>
              <a:gd name="T23" fmla="*/ 40 h 140"/>
              <a:gd name="T24" fmla="*/ 39 w 134"/>
              <a:gd name="T25" fmla="*/ 27 h 140"/>
              <a:gd name="T26" fmla="*/ 110 w 134"/>
              <a:gd name="T27" fmla="*/ 5 h 140"/>
              <a:gd name="T28" fmla="*/ 117 w 134"/>
              <a:gd name="T29" fmla="*/ 85 h 140"/>
              <a:gd name="T30" fmla="*/ 123 w 134"/>
              <a:gd name="T31" fmla="*/ 13 h 140"/>
              <a:gd name="T32" fmla="*/ 39 w 134"/>
              <a:gd name="T33" fmla="*/ 0 h 140"/>
              <a:gd name="T34" fmla="*/ 0 w 134"/>
              <a:gd name="T35" fmla="*/ 117 h 140"/>
              <a:gd name="T36" fmla="*/ 66 w 134"/>
              <a:gd name="T37" fmla="*/ 130 h 140"/>
              <a:gd name="T38" fmla="*/ 13 w 134"/>
              <a:gd name="T39" fmla="*/ 125 h 140"/>
              <a:gd name="T40" fmla="*/ 98 w 134"/>
              <a:gd name="T41" fmla="*/ 28 h 140"/>
              <a:gd name="T42" fmla="*/ 45 w 134"/>
              <a:gd name="T43" fmla="*/ 32 h 140"/>
              <a:gd name="T44" fmla="*/ 100 w 134"/>
              <a:gd name="T45" fmla="*/ 30 h 140"/>
              <a:gd name="T46" fmla="*/ 98 w 134"/>
              <a:gd name="T47" fmla="*/ 47 h 140"/>
              <a:gd name="T48" fmla="*/ 23 w 134"/>
              <a:gd name="T49" fmla="*/ 48 h 140"/>
              <a:gd name="T50" fmla="*/ 98 w 134"/>
              <a:gd name="T51" fmla="*/ 50 h 140"/>
              <a:gd name="T52" fmla="*/ 98 w 134"/>
              <a:gd name="T53" fmla="*/ 47 h 140"/>
              <a:gd name="T54" fmla="*/ 98 w 134"/>
              <a:gd name="T55" fmla="*/ 65 h 140"/>
              <a:gd name="T56" fmla="*/ 23 w 134"/>
              <a:gd name="T57" fmla="*/ 67 h 140"/>
              <a:gd name="T58" fmla="*/ 98 w 134"/>
              <a:gd name="T59" fmla="*/ 69 h 140"/>
              <a:gd name="T60" fmla="*/ 70 w 134"/>
              <a:gd name="T61" fmla="*/ 84 h 140"/>
              <a:gd name="T62" fmla="*/ 23 w 134"/>
              <a:gd name="T63" fmla="*/ 85 h 140"/>
              <a:gd name="T64" fmla="*/ 70 w 134"/>
              <a:gd name="T65" fmla="*/ 87 h 140"/>
              <a:gd name="T66" fmla="*/ 70 w 134"/>
              <a:gd name="T67" fmla="*/ 84 h 140"/>
              <a:gd name="T68" fmla="*/ 25 w 134"/>
              <a:gd name="T69" fmla="*/ 102 h 140"/>
              <a:gd name="T70" fmla="*/ 25 w 134"/>
              <a:gd name="T71" fmla="*/ 106 h 140"/>
              <a:gd name="T72" fmla="*/ 72 w 134"/>
              <a:gd name="T73" fmla="*/ 10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4" h="140">
                <a:moveTo>
                  <a:pt x="134" y="129"/>
                </a:moveTo>
                <a:cubicBezTo>
                  <a:pt x="122" y="129"/>
                  <a:pt x="122" y="129"/>
                  <a:pt x="122" y="129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13" y="122"/>
                  <a:pt x="118" y="119"/>
                  <a:pt x="121" y="114"/>
                </a:cubicBezTo>
                <a:lnTo>
                  <a:pt x="134" y="129"/>
                </a:lnTo>
                <a:close/>
                <a:moveTo>
                  <a:pt x="82" y="114"/>
                </a:moveTo>
                <a:cubicBezTo>
                  <a:pt x="71" y="129"/>
                  <a:pt x="71" y="129"/>
                  <a:pt x="71" y="129"/>
                </a:cubicBezTo>
                <a:cubicBezTo>
                  <a:pt x="82" y="129"/>
                  <a:pt x="82" y="129"/>
                  <a:pt x="82" y="129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1" y="123"/>
                  <a:pt x="86" y="119"/>
                  <a:pt x="82" y="114"/>
                </a:cubicBezTo>
                <a:close/>
                <a:moveTo>
                  <a:pt x="102" y="122"/>
                </a:moveTo>
                <a:cubicBezTo>
                  <a:pt x="91" y="122"/>
                  <a:pt x="82" y="113"/>
                  <a:pt x="82" y="102"/>
                </a:cubicBezTo>
                <a:cubicBezTo>
                  <a:pt x="82" y="90"/>
                  <a:pt x="91" y="81"/>
                  <a:pt x="102" y="81"/>
                </a:cubicBezTo>
                <a:cubicBezTo>
                  <a:pt x="113" y="81"/>
                  <a:pt x="122" y="90"/>
                  <a:pt x="122" y="102"/>
                </a:cubicBezTo>
                <a:cubicBezTo>
                  <a:pt x="122" y="113"/>
                  <a:pt x="113" y="122"/>
                  <a:pt x="102" y="122"/>
                </a:cubicBezTo>
                <a:close/>
                <a:moveTo>
                  <a:pt x="114" y="102"/>
                </a:moveTo>
                <a:cubicBezTo>
                  <a:pt x="114" y="95"/>
                  <a:pt x="109" y="90"/>
                  <a:pt x="102" y="90"/>
                </a:cubicBezTo>
                <a:cubicBezTo>
                  <a:pt x="95" y="90"/>
                  <a:pt x="90" y="95"/>
                  <a:pt x="90" y="102"/>
                </a:cubicBezTo>
                <a:cubicBezTo>
                  <a:pt x="90" y="108"/>
                  <a:pt x="95" y="113"/>
                  <a:pt x="102" y="113"/>
                </a:cubicBezTo>
                <a:cubicBezTo>
                  <a:pt x="109" y="113"/>
                  <a:pt x="114" y="108"/>
                  <a:pt x="114" y="102"/>
                </a:cubicBezTo>
                <a:close/>
                <a:moveTo>
                  <a:pt x="5" y="117"/>
                </a:moveTo>
                <a:cubicBezTo>
                  <a:pt x="5" y="40"/>
                  <a:pt x="5" y="40"/>
                  <a:pt x="5" y="40"/>
                </a:cubicBezTo>
                <a:cubicBezTo>
                  <a:pt x="27" y="40"/>
                  <a:pt x="27" y="40"/>
                  <a:pt x="27" y="40"/>
                </a:cubicBezTo>
                <a:cubicBezTo>
                  <a:pt x="34" y="40"/>
                  <a:pt x="39" y="34"/>
                  <a:pt x="39" y="27"/>
                </a:cubicBezTo>
                <a:cubicBezTo>
                  <a:pt x="39" y="5"/>
                  <a:pt x="39" y="5"/>
                  <a:pt x="39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14" y="5"/>
                  <a:pt x="117" y="9"/>
                  <a:pt x="117" y="13"/>
                </a:cubicBezTo>
                <a:cubicBezTo>
                  <a:pt x="117" y="85"/>
                  <a:pt x="117" y="85"/>
                  <a:pt x="117" y="85"/>
                </a:cubicBezTo>
                <a:cubicBezTo>
                  <a:pt x="120" y="87"/>
                  <a:pt x="121" y="89"/>
                  <a:pt x="123" y="92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3" y="6"/>
                  <a:pt x="117" y="0"/>
                  <a:pt x="110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25"/>
                  <a:pt x="6" y="130"/>
                  <a:pt x="13" y="130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13" y="125"/>
                  <a:pt x="13" y="125"/>
                  <a:pt x="13" y="125"/>
                </a:cubicBezTo>
                <a:cubicBezTo>
                  <a:pt x="9" y="125"/>
                  <a:pt x="5" y="122"/>
                  <a:pt x="5" y="117"/>
                </a:cubicBezTo>
                <a:close/>
                <a:moveTo>
                  <a:pt x="98" y="28"/>
                </a:moveTo>
                <a:cubicBezTo>
                  <a:pt x="45" y="28"/>
                  <a:pt x="45" y="28"/>
                  <a:pt x="45" y="28"/>
                </a:cubicBezTo>
                <a:cubicBezTo>
                  <a:pt x="45" y="32"/>
                  <a:pt x="45" y="32"/>
                  <a:pt x="45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9" y="32"/>
                  <a:pt x="100" y="31"/>
                  <a:pt x="100" y="30"/>
                </a:cubicBezTo>
                <a:cubicBezTo>
                  <a:pt x="100" y="29"/>
                  <a:pt x="99" y="28"/>
                  <a:pt x="98" y="28"/>
                </a:cubicBezTo>
                <a:close/>
                <a:moveTo>
                  <a:pt x="98" y="47"/>
                </a:moveTo>
                <a:cubicBezTo>
                  <a:pt x="25" y="47"/>
                  <a:pt x="25" y="47"/>
                  <a:pt x="25" y="47"/>
                </a:cubicBezTo>
                <a:cubicBezTo>
                  <a:pt x="24" y="47"/>
                  <a:pt x="23" y="47"/>
                  <a:pt x="23" y="48"/>
                </a:cubicBezTo>
                <a:cubicBezTo>
                  <a:pt x="23" y="49"/>
                  <a:pt x="24" y="50"/>
                  <a:pt x="25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99" y="50"/>
                  <a:pt x="100" y="49"/>
                  <a:pt x="100" y="48"/>
                </a:cubicBezTo>
                <a:cubicBezTo>
                  <a:pt x="100" y="47"/>
                  <a:pt x="99" y="47"/>
                  <a:pt x="98" y="47"/>
                </a:cubicBezTo>
                <a:close/>
                <a:moveTo>
                  <a:pt x="100" y="67"/>
                </a:moveTo>
                <a:cubicBezTo>
                  <a:pt x="100" y="66"/>
                  <a:pt x="99" y="65"/>
                  <a:pt x="98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68"/>
                  <a:pt x="24" y="69"/>
                  <a:pt x="25" y="69"/>
                </a:cubicBezTo>
                <a:cubicBezTo>
                  <a:pt x="98" y="69"/>
                  <a:pt x="98" y="69"/>
                  <a:pt x="98" y="69"/>
                </a:cubicBezTo>
                <a:cubicBezTo>
                  <a:pt x="99" y="69"/>
                  <a:pt x="100" y="68"/>
                  <a:pt x="100" y="67"/>
                </a:cubicBezTo>
                <a:close/>
                <a:moveTo>
                  <a:pt x="70" y="84"/>
                </a:moveTo>
                <a:cubicBezTo>
                  <a:pt x="25" y="84"/>
                  <a:pt x="25" y="84"/>
                  <a:pt x="25" y="84"/>
                </a:cubicBezTo>
                <a:cubicBezTo>
                  <a:pt x="24" y="84"/>
                  <a:pt x="23" y="84"/>
                  <a:pt x="23" y="85"/>
                </a:cubicBezTo>
                <a:cubicBezTo>
                  <a:pt x="23" y="86"/>
                  <a:pt x="24" y="87"/>
                  <a:pt x="25" y="87"/>
                </a:cubicBezTo>
                <a:cubicBezTo>
                  <a:pt x="70" y="87"/>
                  <a:pt x="70" y="87"/>
                  <a:pt x="70" y="87"/>
                </a:cubicBezTo>
                <a:cubicBezTo>
                  <a:pt x="71" y="87"/>
                  <a:pt x="72" y="86"/>
                  <a:pt x="72" y="85"/>
                </a:cubicBezTo>
                <a:cubicBezTo>
                  <a:pt x="72" y="84"/>
                  <a:pt x="71" y="84"/>
                  <a:pt x="70" y="84"/>
                </a:cubicBezTo>
                <a:close/>
                <a:moveTo>
                  <a:pt x="70" y="102"/>
                </a:moveTo>
                <a:cubicBezTo>
                  <a:pt x="25" y="102"/>
                  <a:pt x="25" y="102"/>
                  <a:pt x="25" y="102"/>
                </a:cubicBezTo>
                <a:cubicBezTo>
                  <a:pt x="24" y="102"/>
                  <a:pt x="23" y="103"/>
                  <a:pt x="23" y="104"/>
                </a:cubicBezTo>
                <a:cubicBezTo>
                  <a:pt x="23" y="105"/>
                  <a:pt x="24" y="106"/>
                  <a:pt x="25" y="106"/>
                </a:cubicBezTo>
                <a:cubicBezTo>
                  <a:pt x="70" y="106"/>
                  <a:pt x="70" y="106"/>
                  <a:pt x="70" y="106"/>
                </a:cubicBezTo>
                <a:cubicBezTo>
                  <a:pt x="71" y="106"/>
                  <a:pt x="72" y="105"/>
                  <a:pt x="72" y="104"/>
                </a:cubicBezTo>
                <a:cubicBezTo>
                  <a:pt x="72" y="103"/>
                  <a:pt x="71" y="102"/>
                  <a:pt x="70" y="1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7" name="图标"/>
          <p:cNvSpPr>
            <a:spLocks noChangeAspect="1" noEditPoints="1"/>
          </p:cNvSpPr>
          <p:nvPr/>
        </p:nvSpPr>
        <p:spPr bwMode="auto">
          <a:xfrm>
            <a:off x="8682999" y="3312897"/>
            <a:ext cx="288155" cy="360335"/>
          </a:xfrm>
          <a:custGeom>
            <a:avLst/>
            <a:gdLst>
              <a:gd name="T0" fmla="*/ 82 w 484"/>
              <a:gd name="T1" fmla="*/ 166 h 606"/>
              <a:gd name="T2" fmla="*/ 82 w 484"/>
              <a:gd name="T3" fmla="*/ 186 h 606"/>
              <a:gd name="T4" fmla="*/ 331 w 484"/>
              <a:gd name="T5" fmla="*/ 193 h 606"/>
              <a:gd name="T6" fmla="*/ 331 w 484"/>
              <a:gd name="T7" fmla="*/ 173 h 606"/>
              <a:gd name="T8" fmla="*/ 387 w 484"/>
              <a:gd name="T9" fmla="*/ 556 h 606"/>
              <a:gd name="T10" fmla="*/ 388 w 484"/>
              <a:gd name="T11" fmla="*/ 564 h 606"/>
              <a:gd name="T12" fmla="*/ 418 w 484"/>
              <a:gd name="T13" fmla="*/ 594 h 606"/>
              <a:gd name="T14" fmla="*/ 474 w 484"/>
              <a:gd name="T15" fmla="*/ 581 h 606"/>
              <a:gd name="T16" fmla="*/ 474 w 484"/>
              <a:gd name="T17" fmla="*/ 531 h 606"/>
              <a:gd name="T18" fmla="*/ 444 w 484"/>
              <a:gd name="T19" fmla="*/ 501 h 606"/>
              <a:gd name="T20" fmla="*/ 418 w 484"/>
              <a:gd name="T21" fmla="*/ 519 h 606"/>
              <a:gd name="T22" fmla="*/ 384 w 484"/>
              <a:gd name="T23" fmla="*/ 553 h 606"/>
              <a:gd name="T24" fmla="*/ 218 w 484"/>
              <a:gd name="T25" fmla="*/ 354 h 606"/>
              <a:gd name="T26" fmla="*/ 229 w 484"/>
              <a:gd name="T27" fmla="*/ 336 h 606"/>
              <a:gd name="T28" fmla="*/ 207 w 484"/>
              <a:gd name="T29" fmla="*/ 320 h 606"/>
              <a:gd name="T30" fmla="*/ 207 w 484"/>
              <a:gd name="T31" fmla="*/ 327 h 606"/>
              <a:gd name="T32" fmla="*/ 246 w 484"/>
              <a:gd name="T33" fmla="*/ 422 h 606"/>
              <a:gd name="T34" fmla="*/ 297 w 484"/>
              <a:gd name="T35" fmla="*/ 364 h 606"/>
              <a:gd name="T36" fmla="*/ 296 w 484"/>
              <a:gd name="T37" fmla="*/ 357 h 606"/>
              <a:gd name="T38" fmla="*/ 224 w 484"/>
              <a:gd name="T39" fmla="*/ 362 h 606"/>
              <a:gd name="T40" fmla="*/ 224 w 484"/>
              <a:gd name="T41" fmla="*/ 368 h 606"/>
              <a:gd name="T42" fmla="*/ 246 w 484"/>
              <a:gd name="T43" fmla="*/ 422 h 606"/>
              <a:gd name="T44" fmla="*/ 429 w 484"/>
              <a:gd name="T45" fmla="*/ 493 h 606"/>
              <a:gd name="T46" fmla="*/ 429 w 484"/>
              <a:gd name="T47" fmla="*/ 487 h 606"/>
              <a:gd name="T48" fmla="*/ 394 w 484"/>
              <a:gd name="T49" fmla="*/ 451 h 606"/>
              <a:gd name="T50" fmla="*/ 256 w 484"/>
              <a:gd name="T51" fmla="*/ 425 h 606"/>
              <a:gd name="T52" fmla="*/ 256 w 484"/>
              <a:gd name="T53" fmla="*/ 432 h 606"/>
              <a:gd name="T54" fmla="*/ 354 w 484"/>
              <a:gd name="T55" fmla="*/ 530 h 606"/>
              <a:gd name="T56" fmla="*/ 395 w 484"/>
              <a:gd name="T57" fmla="*/ 528 h 606"/>
              <a:gd name="T58" fmla="*/ 20 w 484"/>
              <a:gd name="T59" fmla="*/ 150 h 606"/>
              <a:gd name="T60" fmla="*/ 89 w 484"/>
              <a:gd name="T61" fmla="*/ 152 h 606"/>
              <a:gd name="T62" fmla="*/ 141 w 484"/>
              <a:gd name="T63" fmla="*/ 100 h 606"/>
              <a:gd name="T64" fmla="*/ 141 w 484"/>
              <a:gd name="T65" fmla="*/ 93 h 606"/>
              <a:gd name="T66" fmla="*/ 383 w 484"/>
              <a:gd name="T67" fmla="*/ 28 h 606"/>
              <a:gd name="T68" fmla="*/ 394 w 484"/>
              <a:gd name="T69" fmla="*/ 422 h 606"/>
              <a:gd name="T70" fmla="*/ 414 w 484"/>
              <a:gd name="T71" fmla="*/ 449 h 606"/>
              <a:gd name="T72" fmla="*/ 414 w 484"/>
              <a:gd name="T73" fmla="*/ 39 h 606"/>
              <a:gd name="T74" fmla="*/ 383 w 484"/>
              <a:gd name="T75" fmla="*/ 0 h 606"/>
              <a:gd name="T76" fmla="*/ 121 w 484"/>
              <a:gd name="T77" fmla="*/ 2 h 606"/>
              <a:gd name="T78" fmla="*/ 0 w 484"/>
              <a:gd name="T79" fmla="*/ 123 h 606"/>
              <a:gd name="T80" fmla="*/ 0 w 484"/>
              <a:gd name="T81" fmla="*/ 492 h 606"/>
              <a:gd name="T82" fmla="*/ 31 w 484"/>
              <a:gd name="T83" fmla="*/ 530 h 606"/>
              <a:gd name="T84" fmla="*/ 319 w 484"/>
              <a:gd name="T85" fmla="*/ 524 h 606"/>
              <a:gd name="T86" fmla="*/ 305 w 484"/>
              <a:gd name="T87" fmla="*/ 503 h 606"/>
              <a:gd name="T88" fmla="*/ 20 w 484"/>
              <a:gd name="T89" fmla="*/ 492 h 606"/>
              <a:gd name="T90" fmla="*/ 20 w 484"/>
              <a:gd name="T91" fmla="*/ 150 h 606"/>
              <a:gd name="T92" fmla="*/ 156 w 484"/>
              <a:gd name="T93" fmla="*/ 322 h 606"/>
              <a:gd name="T94" fmla="*/ 156 w 484"/>
              <a:gd name="T95" fmla="*/ 301 h 606"/>
              <a:gd name="T96" fmla="*/ 82 w 484"/>
              <a:gd name="T97" fmla="*/ 294 h 606"/>
              <a:gd name="T98" fmla="*/ 82 w 484"/>
              <a:gd name="T99" fmla="*/ 315 h 606"/>
              <a:gd name="T100" fmla="*/ 82 w 484"/>
              <a:gd name="T101" fmla="*/ 272 h 606"/>
              <a:gd name="T102" fmla="*/ 331 w 484"/>
              <a:gd name="T103" fmla="*/ 279 h 606"/>
              <a:gd name="T104" fmla="*/ 331 w 484"/>
              <a:gd name="T105" fmla="*/ 258 h 606"/>
              <a:gd name="T106" fmla="*/ 82 w 484"/>
              <a:gd name="T107" fmla="*/ 252 h 606"/>
              <a:gd name="T108" fmla="*/ 82 w 484"/>
              <a:gd name="T109" fmla="*/ 272 h 606"/>
              <a:gd name="T110" fmla="*/ 82 w 484"/>
              <a:gd name="T111" fmla="*/ 236 h 606"/>
              <a:gd name="T112" fmla="*/ 331 w 484"/>
              <a:gd name="T113" fmla="*/ 229 h 606"/>
              <a:gd name="T114" fmla="*/ 331 w 484"/>
              <a:gd name="T115" fmla="*/ 209 h 606"/>
              <a:gd name="T116" fmla="*/ 82 w 484"/>
              <a:gd name="T117" fmla="*/ 21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4" h="606">
                <a:moveTo>
                  <a:pt x="331" y="166"/>
                </a:moveTo>
                <a:lnTo>
                  <a:pt x="82" y="166"/>
                </a:lnTo>
                <a:lnTo>
                  <a:pt x="82" y="173"/>
                </a:lnTo>
                <a:lnTo>
                  <a:pt x="82" y="186"/>
                </a:lnTo>
                <a:lnTo>
                  <a:pt x="82" y="193"/>
                </a:lnTo>
                <a:lnTo>
                  <a:pt x="331" y="193"/>
                </a:lnTo>
                <a:lnTo>
                  <a:pt x="331" y="186"/>
                </a:lnTo>
                <a:lnTo>
                  <a:pt x="331" y="173"/>
                </a:lnTo>
                <a:lnTo>
                  <a:pt x="331" y="166"/>
                </a:lnTo>
                <a:close/>
                <a:moveTo>
                  <a:pt x="387" y="556"/>
                </a:moveTo>
                <a:lnTo>
                  <a:pt x="384" y="560"/>
                </a:lnTo>
                <a:lnTo>
                  <a:pt x="388" y="564"/>
                </a:lnTo>
                <a:lnTo>
                  <a:pt x="408" y="583"/>
                </a:lnTo>
                <a:lnTo>
                  <a:pt x="418" y="594"/>
                </a:lnTo>
                <a:cubicBezTo>
                  <a:pt x="430" y="606"/>
                  <a:pt x="450" y="606"/>
                  <a:pt x="462" y="594"/>
                </a:cubicBezTo>
                <a:lnTo>
                  <a:pt x="474" y="581"/>
                </a:lnTo>
                <a:cubicBezTo>
                  <a:pt x="481" y="575"/>
                  <a:pt x="484" y="565"/>
                  <a:pt x="483" y="556"/>
                </a:cubicBezTo>
                <a:cubicBezTo>
                  <a:pt x="484" y="548"/>
                  <a:pt x="481" y="538"/>
                  <a:pt x="474" y="531"/>
                </a:cubicBezTo>
                <a:lnTo>
                  <a:pt x="462" y="519"/>
                </a:lnTo>
                <a:lnTo>
                  <a:pt x="444" y="501"/>
                </a:lnTo>
                <a:lnTo>
                  <a:pt x="440" y="497"/>
                </a:lnTo>
                <a:lnTo>
                  <a:pt x="418" y="519"/>
                </a:lnTo>
                <a:lnTo>
                  <a:pt x="412" y="525"/>
                </a:lnTo>
                <a:lnTo>
                  <a:pt x="384" y="553"/>
                </a:lnTo>
                <a:lnTo>
                  <a:pt x="387" y="556"/>
                </a:lnTo>
                <a:close/>
                <a:moveTo>
                  <a:pt x="218" y="354"/>
                </a:moveTo>
                <a:lnTo>
                  <a:pt x="234" y="338"/>
                </a:lnTo>
                <a:lnTo>
                  <a:pt x="229" y="336"/>
                </a:lnTo>
                <a:lnTo>
                  <a:pt x="234" y="331"/>
                </a:lnTo>
                <a:lnTo>
                  <a:pt x="207" y="320"/>
                </a:lnTo>
                <a:lnTo>
                  <a:pt x="211" y="328"/>
                </a:lnTo>
                <a:lnTo>
                  <a:pt x="207" y="327"/>
                </a:lnTo>
                <a:lnTo>
                  <a:pt x="218" y="354"/>
                </a:lnTo>
                <a:close/>
                <a:moveTo>
                  <a:pt x="246" y="422"/>
                </a:moveTo>
                <a:lnTo>
                  <a:pt x="302" y="366"/>
                </a:lnTo>
                <a:lnTo>
                  <a:pt x="297" y="364"/>
                </a:lnTo>
                <a:lnTo>
                  <a:pt x="302" y="359"/>
                </a:lnTo>
                <a:lnTo>
                  <a:pt x="296" y="357"/>
                </a:lnTo>
                <a:lnTo>
                  <a:pt x="249" y="337"/>
                </a:lnTo>
                <a:lnTo>
                  <a:pt x="224" y="362"/>
                </a:lnTo>
                <a:lnTo>
                  <a:pt x="226" y="367"/>
                </a:lnTo>
                <a:lnTo>
                  <a:pt x="224" y="368"/>
                </a:lnTo>
                <a:lnTo>
                  <a:pt x="243" y="416"/>
                </a:lnTo>
                <a:lnTo>
                  <a:pt x="246" y="422"/>
                </a:lnTo>
                <a:close/>
                <a:moveTo>
                  <a:pt x="412" y="511"/>
                </a:moveTo>
                <a:lnTo>
                  <a:pt x="429" y="493"/>
                </a:lnTo>
                <a:lnTo>
                  <a:pt x="426" y="490"/>
                </a:lnTo>
                <a:lnTo>
                  <a:pt x="429" y="487"/>
                </a:lnTo>
                <a:lnTo>
                  <a:pt x="414" y="472"/>
                </a:lnTo>
                <a:lnTo>
                  <a:pt x="394" y="451"/>
                </a:lnTo>
                <a:lnTo>
                  <a:pt x="312" y="369"/>
                </a:lnTo>
                <a:lnTo>
                  <a:pt x="256" y="425"/>
                </a:lnTo>
                <a:lnTo>
                  <a:pt x="260" y="429"/>
                </a:lnTo>
                <a:lnTo>
                  <a:pt x="256" y="432"/>
                </a:lnTo>
                <a:lnTo>
                  <a:pt x="334" y="510"/>
                </a:lnTo>
                <a:lnTo>
                  <a:pt x="354" y="530"/>
                </a:lnTo>
                <a:lnTo>
                  <a:pt x="374" y="549"/>
                </a:lnTo>
                <a:lnTo>
                  <a:pt x="395" y="528"/>
                </a:lnTo>
                <a:lnTo>
                  <a:pt x="412" y="511"/>
                </a:lnTo>
                <a:close/>
                <a:moveTo>
                  <a:pt x="20" y="150"/>
                </a:moveTo>
                <a:lnTo>
                  <a:pt x="89" y="152"/>
                </a:lnTo>
                <a:lnTo>
                  <a:pt x="89" y="152"/>
                </a:lnTo>
                <a:lnTo>
                  <a:pt x="89" y="152"/>
                </a:lnTo>
                <a:cubicBezTo>
                  <a:pt x="118" y="152"/>
                  <a:pt x="141" y="129"/>
                  <a:pt x="141" y="100"/>
                </a:cubicBezTo>
                <a:lnTo>
                  <a:pt x="141" y="94"/>
                </a:lnTo>
                <a:lnTo>
                  <a:pt x="141" y="93"/>
                </a:lnTo>
                <a:lnTo>
                  <a:pt x="141" y="28"/>
                </a:lnTo>
                <a:lnTo>
                  <a:pt x="383" y="28"/>
                </a:lnTo>
                <a:cubicBezTo>
                  <a:pt x="389" y="28"/>
                  <a:pt x="394" y="32"/>
                  <a:pt x="394" y="38"/>
                </a:cubicBezTo>
                <a:lnTo>
                  <a:pt x="394" y="422"/>
                </a:lnTo>
                <a:lnTo>
                  <a:pt x="394" y="429"/>
                </a:lnTo>
                <a:lnTo>
                  <a:pt x="414" y="449"/>
                </a:lnTo>
                <a:lnTo>
                  <a:pt x="414" y="443"/>
                </a:lnTo>
                <a:lnTo>
                  <a:pt x="414" y="39"/>
                </a:lnTo>
                <a:lnTo>
                  <a:pt x="414" y="32"/>
                </a:lnTo>
                <a:cubicBezTo>
                  <a:pt x="414" y="15"/>
                  <a:pt x="400" y="0"/>
                  <a:pt x="383" y="0"/>
                </a:cubicBezTo>
                <a:lnTo>
                  <a:pt x="123" y="0"/>
                </a:lnTo>
                <a:lnTo>
                  <a:pt x="121" y="2"/>
                </a:lnTo>
                <a:lnTo>
                  <a:pt x="1" y="122"/>
                </a:lnTo>
                <a:lnTo>
                  <a:pt x="0" y="123"/>
                </a:lnTo>
                <a:lnTo>
                  <a:pt x="0" y="130"/>
                </a:lnTo>
                <a:lnTo>
                  <a:pt x="0" y="492"/>
                </a:lnTo>
                <a:lnTo>
                  <a:pt x="0" y="499"/>
                </a:lnTo>
                <a:cubicBezTo>
                  <a:pt x="0" y="516"/>
                  <a:pt x="14" y="530"/>
                  <a:pt x="31" y="530"/>
                </a:cubicBezTo>
                <a:lnTo>
                  <a:pt x="326" y="530"/>
                </a:lnTo>
                <a:lnTo>
                  <a:pt x="319" y="524"/>
                </a:lnTo>
                <a:lnTo>
                  <a:pt x="326" y="524"/>
                </a:lnTo>
                <a:lnTo>
                  <a:pt x="305" y="503"/>
                </a:lnTo>
                <a:lnTo>
                  <a:pt x="31" y="503"/>
                </a:lnTo>
                <a:cubicBezTo>
                  <a:pt x="25" y="503"/>
                  <a:pt x="21" y="498"/>
                  <a:pt x="20" y="492"/>
                </a:cubicBezTo>
                <a:lnTo>
                  <a:pt x="20" y="492"/>
                </a:lnTo>
                <a:lnTo>
                  <a:pt x="20" y="150"/>
                </a:lnTo>
                <a:close/>
                <a:moveTo>
                  <a:pt x="82" y="322"/>
                </a:moveTo>
                <a:lnTo>
                  <a:pt x="156" y="322"/>
                </a:lnTo>
                <a:lnTo>
                  <a:pt x="156" y="315"/>
                </a:lnTo>
                <a:lnTo>
                  <a:pt x="156" y="301"/>
                </a:lnTo>
                <a:lnTo>
                  <a:pt x="156" y="294"/>
                </a:lnTo>
                <a:lnTo>
                  <a:pt x="82" y="294"/>
                </a:lnTo>
                <a:lnTo>
                  <a:pt x="82" y="301"/>
                </a:lnTo>
                <a:lnTo>
                  <a:pt x="82" y="315"/>
                </a:lnTo>
                <a:lnTo>
                  <a:pt x="82" y="322"/>
                </a:lnTo>
                <a:close/>
                <a:moveTo>
                  <a:pt x="82" y="272"/>
                </a:moveTo>
                <a:lnTo>
                  <a:pt x="82" y="279"/>
                </a:lnTo>
                <a:lnTo>
                  <a:pt x="331" y="279"/>
                </a:lnTo>
                <a:lnTo>
                  <a:pt x="331" y="272"/>
                </a:lnTo>
                <a:lnTo>
                  <a:pt x="331" y="258"/>
                </a:lnTo>
                <a:lnTo>
                  <a:pt x="331" y="252"/>
                </a:lnTo>
                <a:lnTo>
                  <a:pt x="82" y="252"/>
                </a:lnTo>
                <a:lnTo>
                  <a:pt x="82" y="258"/>
                </a:lnTo>
                <a:lnTo>
                  <a:pt x="82" y="272"/>
                </a:lnTo>
                <a:close/>
                <a:moveTo>
                  <a:pt x="82" y="229"/>
                </a:moveTo>
                <a:lnTo>
                  <a:pt x="82" y="236"/>
                </a:lnTo>
                <a:lnTo>
                  <a:pt x="331" y="236"/>
                </a:lnTo>
                <a:lnTo>
                  <a:pt x="331" y="229"/>
                </a:lnTo>
                <a:lnTo>
                  <a:pt x="331" y="216"/>
                </a:lnTo>
                <a:lnTo>
                  <a:pt x="331" y="209"/>
                </a:lnTo>
                <a:lnTo>
                  <a:pt x="82" y="209"/>
                </a:lnTo>
                <a:lnTo>
                  <a:pt x="82" y="216"/>
                </a:lnTo>
                <a:lnTo>
                  <a:pt x="82" y="2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8" name="图标"/>
          <p:cNvSpPr>
            <a:spLocks noChangeAspect="1" noEditPoints="1"/>
          </p:cNvSpPr>
          <p:nvPr/>
        </p:nvSpPr>
        <p:spPr bwMode="auto">
          <a:xfrm>
            <a:off x="9347630" y="3312897"/>
            <a:ext cx="235587" cy="321966"/>
          </a:xfrm>
          <a:custGeom>
            <a:avLst/>
            <a:gdLst>
              <a:gd name="T0" fmla="*/ 58 w 443"/>
              <a:gd name="T1" fmla="*/ 98 h 605"/>
              <a:gd name="T2" fmla="*/ 49 w 443"/>
              <a:gd name="T3" fmla="*/ 605 h 605"/>
              <a:gd name="T4" fmla="*/ 443 w 443"/>
              <a:gd name="T5" fmla="*/ 149 h 605"/>
              <a:gd name="T6" fmla="*/ 410 w 443"/>
              <a:gd name="T7" fmla="*/ 159 h 605"/>
              <a:gd name="T8" fmla="*/ 51 w 443"/>
              <a:gd name="T9" fmla="*/ 570 h 605"/>
              <a:gd name="T10" fmla="*/ 192 w 443"/>
              <a:gd name="T11" fmla="*/ 64 h 605"/>
              <a:gd name="T12" fmla="*/ 252 w 443"/>
              <a:gd name="T13" fmla="*/ 64 h 605"/>
              <a:gd name="T14" fmla="*/ 221 w 443"/>
              <a:gd name="T15" fmla="*/ 96 h 605"/>
              <a:gd name="T16" fmla="*/ 155 w 443"/>
              <a:gd name="T17" fmla="*/ 66 h 605"/>
              <a:gd name="T18" fmla="*/ 81 w 443"/>
              <a:gd name="T19" fmla="*/ 153 h 605"/>
              <a:gd name="T20" fmla="*/ 362 w 443"/>
              <a:gd name="T21" fmla="*/ 153 h 605"/>
              <a:gd name="T22" fmla="*/ 288 w 443"/>
              <a:gd name="T23" fmla="*/ 66 h 605"/>
              <a:gd name="T24" fmla="*/ 155 w 443"/>
              <a:gd name="T25" fmla="*/ 66 h 605"/>
              <a:gd name="T26" fmla="*/ 156 w 443"/>
              <a:gd name="T27" fmla="*/ 459 h 605"/>
              <a:gd name="T28" fmla="*/ 107 w 443"/>
              <a:gd name="T29" fmla="*/ 473 h 605"/>
              <a:gd name="T30" fmla="*/ 97 w 443"/>
              <a:gd name="T31" fmla="*/ 484 h 605"/>
              <a:gd name="T32" fmla="*/ 156 w 443"/>
              <a:gd name="T33" fmla="*/ 489 h 605"/>
              <a:gd name="T34" fmla="*/ 94 w 443"/>
              <a:gd name="T35" fmla="*/ 519 h 605"/>
              <a:gd name="T36" fmla="*/ 172 w 443"/>
              <a:gd name="T37" fmla="*/ 481 h 605"/>
              <a:gd name="T38" fmla="*/ 172 w 443"/>
              <a:gd name="T39" fmla="*/ 456 h 605"/>
              <a:gd name="T40" fmla="*/ 78 w 443"/>
              <a:gd name="T41" fmla="*/ 461 h 605"/>
              <a:gd name="T42" fmla="*/ 152 w 443"/>
              <a:gd name="T43" fmla="*/ 539 h 605"/>
              <a:gd name="T44" fmla="*/ 152 w 443"/>
              <a:gd name="T45" fmla="*/ 237 h 605"/>
              <a:gd name="T46" fmla="*/ 107 w 443"/>
              <a:gd name="T47" fmla="*/ 251 h 605"/>
              <a:gd name="T48" fmla="*/ 123 w 443"/>
              <a:gd name="T49" fmla="*/ 291 h 605"/>
              <a:gd name="T50" fmla="*/ 94 w 443"/>
              <a:gd name="T51" fmla="*/ 302 h 605"/>
              <a:gd name="T52" fmla="*/ 152 w 443"/>
              <a:gd name="T53" fmla="*/ 222 h 605"/>
              <a:gd name="T54" fmla="*/ 78 w 443"/>
              <a:gd name="T55" fmla="*/ 300 h 605"/>
              <a:gd name="T56" fmla="*/ 171 w 443"/>
              <a:gd name="T57" fmla="*/ 255 h 605"/>
              <a:gd name="T58" fmla="*/ 170 w 443"/>
              <a:gd name="T59" fmla="*/ 234 h 605"/>
              <a:gd name="T60" fmla="*/ 156 w 443"/>
              <a:gd name="T61" fmla="*/ 357 h 605"/>
              <a:gd name="T62" fmla="*/ 97 w 443"/>
              <a:gd name="T63" fmla="*/ 372 h 605"/>
              <a:gd name="T64" fmla="*/ 156 w 443"/>
              <a:gd name="T65" fmla="*/ 412 h 605"/>
              <a:gd name="T66" fmla="*/ 171 w 443"/>
              <a:gd name="T67" fmla="*/ 345 h 605"/>
              <a:gd name="T68" fmla="*/ 78 w 443"/>
              <a:gd name="T69" fmla="*/ 349 h 605"/>
              <a:gd name="T70" fmla="*/ 156 w 443"/>
              <a:gd name="T71" fmla="*/ 427 h 605"/>
              <a:gd name="T72" fmla="*/ 205 w 443"/>
              <a:gd name="T73" fmla="*/ 330 h 605"/>
              <a:gd name="T74" fmla="*/ 232 w 443"/>
              <a:gd name="T75" fmla="*/ 513 h 605"/>
              <a:gd name="T76" fmla="*/ 356 w 443"/>
              <a:gd name="T77" fmla="*/ 475 h 605"/>
              <a:gd name="T78" fmla="*/ 227 w 443"/>
              <a:gd name="T79" fmla="*/ 508 h 605"/>
              <a:gd name="T80" fmla="*/ 356 w 443"/>
              <a:gd name="T81" fmla="*/ 360 h 605"/>
              <a:gd name="T82" fmla="*/ 227 w 443"/>
              <a:gd name="T83" fmla="*/ 291 h 605"/>
              <a:gd name="T84" fmla="*/ 227 w 443"/>
              <a:gd name="T85" fmla="*/ 25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3" h="605">
                <a:moveTo>
                  <a:pt x="34" y="159"/>
                </a:moveTo>
                <a:cubicBezTo>
                  <a:pt x="34" y="142"/>
                  <a:pt x="42" y="134"/>
                  <a:pt x="58" y="133"/>
                </a:cubicBezTo>
                <a:lnTo>
                  <a:pt x="58" y="98"/>
                </a:lnTo>
                <a:cubicBezTo>
                  <a:pt x="27" y="99"/>
                  <a:pt x="0" y="118"/>
                  <a:pt x="0" y="149"/>
                </a:cubicBezTo>
                <a:lnTo>
                  <a:pt x="0" y="556"/>
                </a:lnTo>
                <a:cubicBezTo>
                  <a:pt x="0" y="581"/>
                  <a:pt x="24" y="605"/>
                  <a:pt x="49" y="605"/>
                </a:cubicBezTo>
                <a:lnTo>
                  <a:pt x="394" y="605"/>
                </a:lnTo>
                <a:cubicBezTo>
                  <a:pt x="419" y="605"/>
                  <a:pt x="443" y="581"/>
                  <a:pt x="443" y="556"/>
                </a:cubicBezTo>
                <a:lnTo>
                  <a:pt x="443" y="149"/>
                </a:lnTo>
                <a:cubicBezTo>
                  <a:pt x="443" y="118"/>
                  <a:pt x="416" y="99"/>
                  <a:pt x="385" y="98"/>
                </a:cubicBezTo>
                <a:lnTo>
                  <a:pt x="385" y="133"/>
                </a:lnTo>
                <a:cubicBezTo>
                  <a:pt x="402" y="134"/>
                  <a:pt x="410" y="142"/>
                  <a:pt x="410" y="159"/>
                </a:cubicBezTo>
                <a:lnTo>
                  <a:pt x="410" y="545"/>
                </a:lnTo>
                <a:cubicBezTo>
                  <a:pt x="410" y="557"/>
                  <a:pt x="404" y="570"/>
                  <a:pt x="393" y="570"/>
                </a:cubicBezTo>
                <a:lnTo>
                  <a:pt x="51" y="570"/>
                </a:lnTo>
                <a:cubicBezTo>
                  <a:pt x="37" y="570"/>
                  <a:pt x="34" y="556"/>
                  <a:pt x="34" y="542"/>
                </a:cubicBezTo>
                <a:lnTo>
                  <a:pt x="34" y="159"/>
                </a:lnTo>
                <a:close/>
                <a:moveTo>
                  <a:pt x="192" y="64"/>
                </a:moveTo>
                <a:cubicBezTo>
                  <a:pt x="192" y="50"/>
                  <a:pt x="205" y="37"/>
                  <a:pt x="219" y="37"/>
                </a:cubicBezTo>
                <a:lnTo>
                  <a:pt x="224" y="37"/>
                </a:lnTo>
                <a:cubicBezTo>
                  <a:pt x="238" y="37"/>
                  <a:pt x="252" y="50"/>
                  <a:pt x="252" y="64"/>
                </a:cubicBezTo>
                <a:lnTo>
                  <a:pt x="252" y="67"/>
                </a:lnTo>
                <a:cubicBezTo>
                  <a:pt x="252" y="83"/>
                  <a:pt x="238" y="96"/>
                  <a:pt x="222" y="96"/>
                </a:cubicBezTo>
                <a:lnTo>
                  <a:pt x="221" y="96"/>
                </a:lnTo>
                <a:cubicBezTo>
                  <a:pt x="205" y="96"/>
                  <a:pt x="192" y="83"/>
                  <a:pt x="192" y="67"/>
                </a:cubicBezTo>
                <a:lnTo>
                  <a:pt x="192" y="64"/>
                </a:lnTo>
                <a:close/>
                <a:moveTo>
                  <a:pt x="155" y="66"/>
                </a:moveTo>
                <a:lnTo>
                  <a:pt x="106" y="66"/>
                </a:lnTo>
                <a:cubicBezTo>
                  <a:pt x="89" y="66"/>
                  <a:pt x="81" y="74"/>
                  <a:pt x="81" y="90"/>
                </a:cubicBezTo>
                <a:lnTo>
                  <a:pt x="81" y="153"/>
                </a:lnTo>
                <a:cubicBezTo>
                  <a:pt x="81" y="164"/>
                  <a:pt x="88" y="175"/>
                  <a:pt x="98" y="175"/>
                </a:cubicBezTo>
                <a:lnTo>
                  <a:pt x="345" y="175"/>
                </a:lnTo>
                <a:cubicBezTo>
                  <a:pt x="355" y="175"/>
                  <a:pt x="362" y="164"/>
                  <a:pt x="362" y="153"/>
                </a:cubicBezTo>
                <a:lnTo>
                  <a:pt x="362" y="90"/>
                </a:lnTo>
                <a:cubicBezTo>
                  <a:pt x="362" y="74"/>
                  <a:pt x="354" y="66"/>
                  <a:pt x="337" y="66"/>
                </a:cubicBezTo>
                <a:lnTo>
                  <a:pt x="288" y="66"/>
                </a:lnTo>
                <a:cubicBezTo>
                  <a:pt x="288" y="32"/>
                  <a:pt x="260" y="0"/>
                  <a:pt x="227" y="0"/>
                </a:cubicBezTo>
                <a:lnTo>
                  <a:pt x="216" y="0"/>
                </a:lnTo>
                <a:cubicBezTo>
                  <a:pt x="184" y="0"/>
                  <a:pt x="155" y="32"/>
                  <a:pt x="155" y="66"/>
                </a:cubicBezTo>
                <a:close/>
                <a:moveTo>
                  <a:pt x="94" y="464"/>
                </a:moveTo>
                <a:cubicBezTo>
                  <a:pt x="94" y="460"/>
                  <a:pt x="95" y="459"/>
                  <a:pt x="98" y="459"/>
                </a:cubicBezTo>
                <a:lnTo>
                  <a:pt x="156" y="459"/>
                </a:lnTo>
                <a:lnTo>
                  <a:pt x="156" y="464"/>
                </a:lnTo>
                <a:cubicBezTo>
                  <a:pt x="156" y="469"/>
                  <a:pt x="132" y="483"/>
                  <a:pt x="127" y="485"/>
                </a:cubicBezTo>
                <a:cubicBezTo>
                  <a:pt x="123" y="482"/>
                  <a:pt x="114" y="473"/>
                  <a:pt x="107" y="473"/>
                </a:cubicBezTo>
                <a:lnTo>
                  <a:pt x="106" y="473"/>
                </a:lnTo>
                <a:cubicBezTo>
                  <a:pt x="102" y="473"/>
                  <a:pt x="97" y="479"/>
                  <a:pt x="97" y="482"/>
                </a:cubicBezTo>
                <a:lnTo>
                  <a:pt x="97" y="484"/>
                </a:lnTo>
                <a:cubicBezTo>
                  <a:pt x="97" y="488"/>
                  <a:pt x="118" y="511"/>
                  <a:pt x="123" y="511"/>
                </a:cubicBezTo>
                <a:lnTo>
                  <a:pt x="124" y="511"/>
                </a:lnTo>
                <a:cubicBezTo>
                  <a:pt x="128" y="511"/>
                  <a:pt x="152" y="492"/>
                  <a:pt x="156" y="489"/>
                </a:cubicBezTo>
                <a:cubicBezTo>
                  <a:pt x="156" y="497"/>
                  <a:pt x="160" y="524"/>
                  <a:pt x="152" y="524"/>
                </a:cubicBezTo>
                <a:lnTo>
                  <a:pt x="98" y="524"/>
                </a:lnTo>
                <a:cubicBezTo>
                  <a:pt x="95" y="524"/>
                  <a:pt x="94" y="523"/>
                  <a:pt x="94" y="519"/>
                </a:cubicBezTo>
                <a:lnTo>
                  <a:pt x="94" y="464"/>
                </a:lnTo>
                <a:close/>
                <a:moveTo>
                  <a:pt x="152" y="539"/>
                </a:moveTo>
                <a:cubicBezTo>
                  <a:pt x="181" y="539"/>
                  <a:pt x="170" y="508"/>
                  <a:pt x="172" y="481"/>
                </a:cubicBezTo>
                <a:cubicBezTo>
                  <a:pt x="173" y="467"/>
                  <a:pt x="207" y="455"/>
                  <a:pt x="210" y="443"/>
                </a:cubicBezTo>
                <a:lnTo>
                  <a:pt x="206" y="443"/>
                </a:lnTo>
                <a:cubicBezTo>
                  <a:pt x="195" y="443"/>
                  <a:pt x="179" y="452"/>
                  <a:pt x="172" y="456"/>
                </a:cubicBezTo>
                <a:cubicBezTo>
                  <a:pt x="168" y="451"/>
                  <a:pt x="164" y="444"/>
                  <a:pt x="155" y="444"/>
                </a:cubicBezTo>
                <a:lnTo>
                  <a:pt x="95" y="444"/>
                </a:lnTo>
                <a:cubicBezTo>
                  <a:pt x="86" y="444"/>
                  <a:pt x="78" y="452"/>
                  <a:pt x="78" y="461"/>
                </a:cubicBezTo>
                <a:lnTo>
                  <a:pt x="78" y="522"/>
                </a:lnTo>
                <a:cubicBezTo>
                  <a:pt x="78" y="533"/>
                  <a:pt x="87" y="539"/>
                  <a:pt x="98" y="539"/>
                </a:cubicBezTo>
                <a:lnTo>
                  <a:pt x="152" y="539"/>
                </a:lnTo>
                <a:close/>
                <a:moveTo>
                  <a:pt x="94" y="242"/>
                </a:moveTo>
                <a:cubicBezTo>
                  <a:pt x="94" y="238"/>
                  <a:pt x="95" y="237"/>
                  <a:pt x="98" y="237"/>
                </a:cubicBezTo>
                <a:lnTo>
                  <a:pt x="152" y="237"/>
                </a:lnTo>
                <a:cubicBezTo>
                  <a:pt x="155" y="237"/>
                  <a:pt x="156" y="238"/>
                  <a:pt x="156" y="242"/>
                </a:cubicBezTo>
                <a:cubicBezTo>
                  <a:pt x="156" y="246"/>
                  <a:pt x="130" y="263"/>
                  <a:pt x="127" y="263"/>
                </a:cubicBezTo>
                <a:cubicBezTo>
                  <a:pt x="124" y="263"/>
                  <a:pt x="116" y="251"/>
                  <a:pt x="107" y="251"/>
                </a:cubicBezTo>
                <a:cubicBezTo>
                  <a:pt x="103" y="251"/>
                  <a:pt x="97" y="256"/>
                  <a:pt x="97" y="260"/>
                </a:cubicBezTo>
                <a:lnTo>
                  <a:pt x="97" y="262"/>
                </a:lnTo>
                <a:cubicBezTo>
                  <a:pt x="97" y="268"/>
                  <a:pt x="118" y="288"/>
                  <a:pt x="123" y="291"/>
                </a:cubicBezTo>
                <a:lnTo>
                  <a:pt x="156" y="266"/>
                </a:lnTo>
                <a:lnTo>
                  <a:pt x="156" y="302"/>
                </a:lnTo>
                <a:lnTo>
                  <a:pt x="94" y="302"/>
                </a:lnTo>
                <a:lnTo>
                  <a:pt x="94" y="242"/>
                </a:lnTo>
                <a:close/>
                <a:moveTo>
                  <a:pt x="170" y="234"/>
                </a:moveTo>
                <a:cubicBezTo>
                  <a:pt x="168" y="226"/>
                  <a:pt x="162" y="222"/>
                  <a:pt x="152" y="222"/>
                </a:cubicBezTo>
                <a:lnTo>
                  <a:pt x="98" y="222"/>
                </a:lnTo>
                <a:cubicBezTo>
                  <a:pt x="87" y="222"/>
                  <a:pt x="78" y="229"/>
                  <a:pt x="78" y="239"/>
                </a:cubicBezTo>
                <a:lnTo>
                  <a:pt x="78" y="300"/>
                </a:lnTo>
                <a:cubicBezTo>
                  <a:pt x="78" y="309"/>
                  <a:pt x="86" y="317"/>
                  <a:pt x="95" y="317"/>
                </a:cubicBezTo>
                <a:lnTo>
                  <a:pt x="155" y="317"/>
                </a:lnTo>
                <a:cubicBezTo>
                  <a:pt x="179" y="317"/>
                  <a:pt x="172" y="279"/>
                  <a:pt x="171" y="255"/>
                </a:cubicBezTo>
                <a:lnTo>
                  <a:pt x="210" y="222"/>
                </a:lnTo>
                <a:cubicBezTo>
                  <a:pt x="210" y="222"/>
                  <a:pt x="207" y="221"/>
                  <a:pt x="207" y="221"/>
                </a:cubicBezTo>
                <a:cubicBezTo>
                  <a:pt x="192" y="221"/>
                  <a:pt x="180" y="234"/>
                  <a:pt x="170" y="234"/>
                </a:cubicBezTo>
                <a:close/>
                <a:moveTo>
                  <a:pt x="94" y="349"/>
                </a:moveTo>
                <a:lnTo>
                  <a:pt x="156" y="349"/>
                </a:lnTo>
                <a:lnTo>
                  <a:pt x="156" y="357"/>
                </a:lnTo>
                <a:lnTo>
                  <a:pt x="127" y="375"/>
                </a:lnTo>
                <a:lnTo>
                  <a:pt x="108" y="361"/>
                </a:lnTo>
                <a:cubicBezTo>
                  <a:pt x="103" y="364"/>
                  <a:pt x="97" y="365"/>
                  <a:pt x="97" y="372"/>
                </a:cubicBezTo>
                <a:cubicBezTo>
                  <a:pt x="97" y="377"/>
                  <a:pt x="118" y="401"/>
                  <a:pt x="123" y="401"/>
                </a:cubicBezTo>
                <a:cubicBezTo>
                  <a:pt x="130" y="401"/>
                  <a:pt x="148" y="380"/>
                  <a:pt x="156" y="378"/>
                </a:cubicBezTo>
                <a:lnTo>
                  <a:pt x="156" y="412"/>
                </a:lnTo>
                <a:lnTo>
                  <a:pt x="94" y="412"/>
                </a:lnTo>
                <a:lnTo>
                  <a:pt x="94" y="349"/>
                </a:lnTo>
                <a:close/>
                <a:moveTo>
                  <a:pt x="171" y="345"/>
                </a:moveTo>
                <a:cubicBezTo>
                  <a:pt x="169" y="340"/>
                  <a:pt x="165" y="334"/>
                  <a:pt x="156" y="334"/>
                </a:cubicBezTo>
                <a:lnTo>
                  <a:pt x="94" y="334"/>
                </a:lnTo>
                <a:cubicBezTo>
                  <a:pt x="86" y="334"/>
                  <a:pt x="78" y="341"/>
                  <a:pt x="78" y="349"/>
                </a:cubicBezTo>
                <a:lnTo>
                  <a:pt x="78" y="412"/>
                </a:lnTo>
                <a:cubicBezTo>
                  <a:pt x="78" y="420"/>
                  <a:pt x="86" y="427"/>
                  <a:pt x="94" y="427"/>
                </a:cubicBezTo>
                <a:lnTo>
                  <a:pt x="156" y="427"/>
                </a:lnTo>
                <a:cubicBezTo>
                  <a:pt x="179" y="427"/>
                  <a:pt x="172" y="388"/>
                  <a:pt x="171" y="365"/>
                </a:cubicBezTo>
                <a:lnTo>
                  <a:pt x="210" y="333"/>
                </a:lnTo>
                <a:lnTo>
                  <a:pt x="205" y="330"/>
                </a:lnTo>
                <a:lnTo>
                  <a:pt x="171" y="345"/>
                </a:lnTo>
                <a:close/>
                <a:moveTo>
                  <a:pt x="227" y="508"/>
                </a:moveTo>
                <a:cubicBezTo>
                  <a:pt x="227" y="512"/>
                  <a:pt x="228" y="513"/>
                  <a:pt x="232" y="513"/>
                </a:cubicBezTo>
                <a:lnTo>
                  <a:pt x="351" y="513"/>
                </a:lnTo>
                <a:cubicBezTo>
                  <a:pt x="355" y="513"/>
                  <a:pt x="356" y="512"/>
                  <a:pt x="356" y="508"/>
                </a:cubicBezTo>
                <a:lnTo>
                  <a:pt x="356" y="475"/>
                </a:lnTo>
                <a:cubicBezTo>
                  <a:pt x="356" y="471"/>
                  <a:pt x="355" y="470"/>
                  <a:pt x="351" y="470"/>
                </a:cubicBezTo>
                <a:lnTo>
                  <a:pt x="227" y="470"/>
                </a:lnTo>
                <a:lnTo>
                  <a:pt x="227" y="508"/>
                </a:lnTo>
                <a:close/>
                <a:moveTo>
                  <a:pt x="227" y="401"/>
                </a:moveTo>
                <a:lnTo>
                  <a:pt x="356" y="401"/>
                </a:lnTo>
                <a:lnTo>
                  <a:pt x="356" y="360"/>
                </a:lnTo>
                <a:lnTo>
                  <a:pt x="227" y="360"/>
                </a:lnTo>
                <a:lnTo>
                  <a:pt x="227" y="401"/>
                </a:lnTo>
                <a:close/>
                <a:moveTo>
                  <a:pt x="227" y="291"/>
                </a:moveTo>
                <a:lnTo>
                  <a:pt x="321" y="291"/>
                </a:lnTo>
                <a:lnTo>
                  <a:pt x="321" y="250"/>
                </a:lnTo>
                <a:lnTo>
                  <a:pt x="227" y="250"/>
                </a:lnTo>
                <a:lnTo>
                  <a:pt x="227" y="29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9" name="图标"/>
          <p:cNvSpPr>
            <a:spLocks noChangeAspect="1" noEditPoints="1"/>
          </p:cNvSpPr>
          <p:nvPr/>
        </p:nvSpPr>
        <p:spPr bwMode="auto">
          <a:xfrm>
            <a:off x="9896668" y="3312897"/>
            <a:ext cx="288155" cy="230525"/>
          </a:xfrm>
          <a:custGeom>
            <a:avLst/>
            <a:gdLst>
              <a:gd name="T0" fmla="*/ 38 w 124"/>
              <a:gd name="T1" fmla="*/ 26 h 100"/>
              <a:gd name="T2" fmla="*/ 65 w 124"/>
              <a:gd name="T3" fmla="*/ 32 h 100"/>
              <a:gd name="T4" fmla="*/ 27 w 124"/>
              <a:gd name="T5" fmla="*/ 2 h 100"/>
              <a:gd name="T6" fmla="*/ 39 w 124"/>
              <a:gd name="T7" fmla="*/ 0 h 100"/>
              <a:gd name="T8" fmla="*/ 43 w 124"/>
              <a:gd name="T9" fmla="*/ 2 h 100"/>
              <a:gd name="T10" fmla="*/ 55 w 124"/>
              <a:gd name="T11" fmla="*/ 0 h 100"/>
              <a:gd name="T12" fmla="*/ 59 w 124"/>
              <a:gd name="T13" fmla="*/ 2 h 100"/>
              <a:gd name="T14" fmla="*/ 71 w 124"/>
              <a:gd name="T15" fmla="*/ 0 h 100"/>
              <a:gd name="T16" fmla="*/ 75 w 124"/>
              <a:gd name="T17" fmla="*/ 2 h 100"/>
              <a:gd name="T18" fmla="*/ 87 w 124"/>
              <a:gd name="T19" fmla="*/ 0 h 100"/>
              <a:gd name="T20" fmla="*/ 91 w 124"/>
              <a:gd name="T21" fmla="*/ 2 h 100"/>
              <a:gd name="T22" fmla="*/ 103 w 124"/>
              <a:gd name="T23" fmla="*/ 0 h 100"/>
              <a:gd name="T24" fmla="*/ 107 w 124"/>
              <a:gd name="T25" fmla="*/ 2 h 100"/>
              <a:gd name="T26" fmla="*/ 122 w 124"/>
              <a:gd name="T27" fmla="*/ 1 h 100"/>
              <a:gd name="T28" fmla="*/ 124 w 124"/>
              <a:gd name="T29" fmla="*/ 95 h 100"/>
              <a:gd name="T30" fmla="*/ 24 w 124"/>
              <a:gd name="T31" fmla="*/ 100 h 100"/>
              <a:gd name="T32" fmla="*/ 1 w 124"/>
              <a:gd name="T33" fmla="*/ 35 h 100"/>
              <a:gd name="T34" fmla="*/ 19 w 124"/>
              <a:gd name="T35" fmla="*/ 5 h 100"/>
              <a:gd name="T36" fmla="*/ 35 w 124"/>
              <a:gd name="T37" fmla="*/ 16 h 100"/>
              <a:gd name="T38" fmla="*/ 35 w 124"/>
              <a:gd name="T39" fmla="*/ 16 h 100"/>
              <a:gd name="T40" fmla="*/ 29 w 124"/>
              <a:gd name="T41" fmla="*/ 90 h 100"/>
              <a:gd name="T42" fmla="*/ 108 w 124"/>
              <a:gd name="T43" fmla="*/ 16 h 100"/>
              <a:gd name="T44" fmla="*/ 98 w 124"/>
              <a:gd name="T45" fmla="*/ 16 h 100"/>
              <a:gd name="T46" fmla="*/ 87 w 124"/>
              <a:gd name="T47" fmla="*/ 11 h 100"/>
              <a:gd name="T48" fmla="*/ 83 w 124"/>
              <a:gd name="T49" fmla="*/ 16 h 100"/>
              <a:gd name="T50" fmla="*/ 67 w 124"/>
              <a:gd name="T51" fmla="*/ 16 h 100"/>
              <a:gd name="T52" fmla="*/ 60 w 124"/>
              <a:gd name="T53" fmla="*/ 16 h 100"/>
              <a:gd name="T54" fmla="*/ 51 w 124"/>
              <a:gd name="T55" fmla="*/ 16 h 100"/>
              <a:gd name="T56" fmla="*/ 39 w 124"/>
              <a:gd name="T57" fmla="*/ 11 h 100"/>
              <a:gd name="T58" fmla="*/ 19 w 124"/>
              <a:gd name="T59" fmla="*/ 63 h 100"/>
              <a:gd name="T60" fmla="*/ 19 w 124"/>
              <a:gd name="T61" fmla="*/ 63 h 100"/>
              <a:gd name="T62" fmla="*/ 78 w 124"/>
              <a:gd name="T63" fmla="*/ 26 h 100"/>
              <a:gd name="T64" fmla="*/ 107 w 124"/>
              <a:gd name="T65" fmla="*/ 29 h 100"/>
              <a:gd name="T66" fmla="*/ 104 w 124"/>
              <a:gd name="T67" fmla="*/ 62 h 100"/>
              <a:gd name="T68" fmla="*/ 75 w 124"/>
              <a:gd name="T69" fmla="*/ 59 h 100"/>
              <a:gd name="T70" fmla="*/ 101 w 124"/>
              <a:gd name="T71" fmla="*/ 32 h 100"/>
              <a:gd name="T72" fmla="*/ 80 w 124"/>
              <a:gd name="T73" fmla="*/ 57 h 100"/>
              <a:gd name="T74" fmla="*/ 38 w 124"/>
              <a:gd name="T75" fmla="*/ 42 h 100"/>
              <a:gd name="T76" fmla="*/ 38 w 124"/>
              <a:gd name="T77" fmla="*/ 36 h 100"/>
              <a:gd name="T78" fmla="*/ 65 w 124"/>
              <a:gd name="T79" fmla="*/ 42 h 100"/>
              <a:gd name="T80" fmla="*/ 38 w 124"/>
              <a:gd name="T81" fmla="*/ 52 h 100"/>
              <a:gd name="T82" fmla="*/ 65 w 124"/>
              <a:gd name="T83" fmla="*/ 46 h 100"/>
              <a:gd name="T84" fmla="*/ 38 w 124"/>
              <a:gd name="T85" fmla="*/ 52 h 100"/>
              <a:gd name="T86" fmla="*/ 36 w 124"/>
              <a:gd name="T87" fmla="*/ 59 h 100"/>
              <a:gd name="T88" fmla="*/ 68 w 124"/>
              <a:gd name="T89" fmla="*/ 59 h 100"/>
              <a:gd name="T90" fmla="*/ 78 w 124"/>
              <a:gd name="T91" fmla="*/ 72 h 100"/>
              <a:gd name="T92" fmla="*/ 78 w 124"/>
              <a:gd name="T93" fmla="*/ 67 h 100"/>
              <a:gd name="T94" fmla="*/ 104 w 124"/>
              <a:gd name="T95" fmla="*/ 72 h 100"/>
              <a:gd name="T96" fmla="*/ 38 w 124"/>
              <a:gd name="T97" fmla="*/ 72 h 100"/>
              <a:gd name="T98" fmla="*/ 65 w 124"/>
              <a:gd name="T99" fmla="*/ 67 h 100"/>
              <a:gd name="T100" fmla="*/ 38 w 124"/>
              <a:gd name="T101" fmla="*/ 72 h 100"/>
              <a:gd name="T102" fmla="*/ 75 w 124"/>
              <a:gd name="T103" fmla="*/ 80 h 100"/>
              <a:gd name="T104" fmla="*/ 107 w 124"/>
              <a:gd name="T105" fmla="*/ 80 h 100"/>
              <a:gd name="T106" fmla="*/ 38 w 124"/>
              <a:gd name="T107" fmla="*/ 83 h 100"/>
              <a:gd name="T108" fmla="*/ 38 w 124"/>
              <a:gd name="T109" fmla="*/ 77 h 100"/>
              <a:gd name="T110" fmla="*/ 65 w 124"/>
              <a:gd name="T111" fmla="*/ 8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4" h="100">
                <a:moveTo>
                  <a:pt x="38" y="32"/>
                </a:moveTo>
                <a:cubicBezTo>
                  <a:pt x="37" y="32"/>
                  <a:pt x="36" y="30"/>
                  <a:pt x="36" y="29"/>
                </a:cubicBezTo>
                <a:cubicBezTo>
                  <a:pt x="36" y="27"/>
                  <a:pt x="37" y="26"/>
                  <a:pt x="38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7" y="26"/>
                  <a:pt x="68" y="27"/>
                  <a:pt x="68" y="29"/>
                </a:cubicBezTo>
                <a:cubicBezTo>
                  <a:pt x="68" y="30"/>
                  <a:pt x="67" y="32"/>
                  <a:pt x="65" y="32"/>
                </a:cubicBezTo>
                <a:cubicBezTo>
                  <a:pt x="38" y="32"/>
                  <a:pt x="38" y="32"/>
                  <a:pt x="38" y="32"/>
                </a:cubicBezTo>
                <a:close/>
                <a:moveTo>
                  <a:pt x="27" y="2"/>
                </a:moveTo>
                <a:cubicBezTo>
                  <a:pt x="27" y="2"/>
                  <a:pt x="27" y="2"/>
                  <a:pt x="27" y="2"/>
                </a:cubicBezTo>
                <a:cubicBezTo>
                  <a:pt x="32" y="6"/>
                  <a:pt x="32" y="6"/>
                  <a:pt x="32" y="6"/>
                </a:cubicBezTo>
                <a:cubicBezTo>
                  <a:pt x="36" y="1"/>
                  <a:pt x="36" y="1"/>
                  <a:pt x="36" y="1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1" y="0"/>
                  <a:pt x="42" y="1"/>
                  <a:pt x="43" y="2"/>
                </a:cubicBezTo>
                <a:cubicBezTo>
                  <a:pt x="47" y="6"/>
                  <a:pt x="47" y="6"/>
                  <a:pt x="47" y="6"/>
                </a:cubicBezTo>
                <a:cubicBezTo>
                  <a:pt x="52" y="1"/>
                  <a:pt x="52" y="1"/>
                  <a:pt x="52" y="1"/>
                </a:cubicBezTo>
                <a:cubicBezTo>
                  <a:pt x="53" y="0"/>
                  <a:pt x="54" y="0"/>
                  <a:pt x="5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7" y="0"/>
                  <a:pt x="58" y="1"/>
                  <a:pt x="59" y="2"/>
                </a:cubicBezTo>
                <a:cubicBezTo>
                  <a:pt x="63" y="6"/>
                  <a:pt x="63" y="6"/>
                  <a:pt x="63" y="6"/>
                </a:cubicBezTo>
                <a:cubicBezTo>
                  <a:pt x="68" y="1"/>
                  <a:pt x="68" y="1"/>
                  <a:pt x="68" y="1"/>
                </a:cubicBezTo>
                <a:cubicBezTo>
                  <a:pt x="69" y="0"/>
                  <a:pt x="70" y="0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3" y="0"/>
                  <a:pt x="74" y="1"/>
                  <a:pt x="75" y="2"/>
                </a:cubicBezTo>
                <a:cubicBezTo>
                  <a:pt x="79" y="6"/>
                  <a:pt x="79" y="6"/>
                  <a:pt x="79" y="6"/>
                </a:cubicBezTo>
                <a:cubicBezTo>
                  <a:pt x="84" y="1"/>
                  <a:pt x="84" y="1"/>
                  <a:pt x="84" y="1"/>
                </a:cubicBezTo>
                <a:cubicBezTo>
                  <a:pt x="85" y="0"/>
                  <a:pt x="86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9" y="0"/>
                  <a:pt x="90" y="1"/>
                  <a:pt x="91" y="2"/>
                </a:cubicBezTo>
                <a:cubicBezTo>
                  <a:pt x="95" y="6"/>
                  <a:pt x="95" y="6"/>
                  <a:pt x="95" y="6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0"/>
                  <a:pt x="102" y="0"/>
                  <a:pt x="103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5" y="0"/>
                  <a:pt x="106" y="1"/>
                  <a:pt x="107" y="2"/>
                </a:cubicBezTo>
                <a:cubicBezTo>
                  <a:pt x="111" y="6"/>
                  <a:pt x="111" y="6"/>
                  <a:pt x="111" y="6"/>
                </a:cubicBezTo>
                <a:cubicBezTo>
                  <a:pt x="115" y="1"/>
                  <a:pt x="115" y="1"/>
                  <a:pt x="115" y="1"/>
                </a:cubicBezTo>
                <a:cubicBezTo>
                  <a:pt x="117" y="0"/>
                  <a:pt x="120" y="0"/>
                  <a:pt x="122" y="1"/>
                </a:cubicBezTo>
                <a:cubicBezTo>
                  <a:pt x="123" y="2"/>
                  <a:pt x="124" y="4"/>
                  <a:pt x="124" y="5"/>
                </a:cubicBezTo>
                <a:cubicBezTo>
                  <a:pt x="124" y="5"/>
                  <a:pt x="124" y="5"/>
                  <a:pt x="124" y="5"/>
                </a:cubicBezTo>
                <a:cubicBezTo>
                  <a:pt x="124" y="95"/>
                  <a:pt x="124" y="95"/>
                  <a:pt x="124" y="95"/>
                </a:cubicBezTo>
                <a:cubicBezTo>
                  <a:pt x="124" y="98"/>
                  <a:pt x="121" y="100"/>
                  <a:pt x="119" y="100"/>
                </a:cubicBezTo>
                <a:cubicBezTo>
                  <a:pt x="119" y="100"/>
                  <a:pt x="119" y="100"/>
                  <a:pt x="119" y="100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22" y="100"/>
                  <a:pt x="20" y="98"/>
                  <a:pt x="19" y="9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3"/>
                  <a:pt x="1" y="30"/>
                  <a:pt x="4" y="29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2"/>
                  <a:pt x="21" y="0"/>
                  <a:pt x="24" y="0"/>
                </a:cubicBezTo>
                <a:cubicBezTo>
                  <a:pt x="25" y="0"/>
                  <a:pt x="26" y="1"/>
                  <a:pt x="27" y="2"/>
                </a:cubicBezTo>
                <a:close/>
                <a:moveTo>
                  <a:pt x="35" y="16"/>
                </a:move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3" y="18"/>
                  <a:pt x="30" y="18"/>
                  <a:pt x="29" y="16"/>
                </a:cubicBezTo>
                <a:cubicBezTo>
                  <a:pt x="29" y="28"/>
                  <a:pt x="29" y="28"/>
                  <a:pt x="29" y="28"/>
                </a:cubicBezTo>
                <a:cubicBezTo>
                  <a:pt x="29" y="90"/>
                  <a:pt x="29" y="90"/>
                  <a:pt x="29" y="90"/>
                </a:cubicBezTo>
                <a:cubicBezTo>
                  <a:pt x="114" y="90"/>
                  <a:pt x="114" y="90"/>
                  <a:pt x="114" y="90"/>
                </a:cubicBezTo>
                <a:cubicBezTo>
                  <a:pt x="114" y="16"/>
                  <a:pt x="114" y="16"/>
                  <a:pt x="114" y="16"/>
                </a:cubicBezTo>
                <a:cubicBezTo>
                  <a:pt x="112" y="18"/>
                  <a:pt x="109" y="18"/>
                  <a:pt x="108" y="16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99" y="16"/>
                  <a:pt x="99" y="16"/>
                  <a:pt x="99" y="16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6"/>
                  <a:pt x="98" y="16"/>
                  <a:pt x="98" y="16"/>
                </a:cubicBezTo>
                <a:cubicBezTo>
                  <a:pt x="97" y="18"/>
                  <a:pt x="94" y="18"/>
                  <a:pt x="92" y="16"/>
                </a:cubicBezTo>
                <a:cubicBezTo>
                  <a:pt x="87" y="11"/>
                  <a:pt x="87" y="11"/>
                  <a:pt x="87" y="11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6"/>
                  <a:pt x="83" y="16"/>
                  <a:pt x="83" y="16"/>
                </a:cubicBezTo>
                <a:cubicBezTo>
                  <a:pt x="81" y="18"/>
                  <a:pt x="78" y="18"/>
                  <a:pt x="76" y="16"/>
                </a:cubicBezTo>
                <a:cubicBezTo>
                  <a:pt x="71" y="11"/>
                  <a:pt x="71" y="11"/>
                  <a:pt x="71" y="11"/>
                </a:cubicBezTo>
                <a:cubicBezTo>
                  <a:pt x="67" y="16"/>
                  <a:pt x="67" y="16"/>
                  <a:pt x="67" y="16"/>
                </a:cubicBezTo>
                <a:cubicBezTo>
                  <a:pt x="67" y="16"/>
                  <a:pt x="67" y="16"/>
                  <a:pt x="67" y="16"/>
                </a:cubicBezTo>
                <a:cubicBezTo>
                  <a:pt x="67" y="16"/>
                  <a:pt x="67" y="16"/>
                  <a:pt x="67" y="16"/>
                </a:cubicBezTo>
                <a:cubicBezTo>
                  <a:pt x="65" y="18"/>
                  <a:pt x="62" y="18"/>
                  <a:pt x="60" y="16"/>
                </a:cubicBezTo>
                <a:cubicBezTo>
                  <a:pt x="55" y="11"/>
                  <a:pt x="55" y="11"/>
                  <a:pt x="55" y="11"/>
                </a:cubicBezTo>
                <a:cubicBezTo>
                  <a:pt x="51" y="16"/>
                  <a:pt x="51" y="16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8"/>
                  <a:pt x="46" y="18"/>
                  <a:pt x="44" y="16"/>
                </a:cubicBezTo>
                <a:cubicBezTo>
                  <a:pt x="39" y="11"/>
                  <a:pt x="39" y="11"/>
                  <a:pt x="39" y="11"/>
                </a:cubicBezTo>
                <a:cubicBezTo>
                  <a:pt x="35" y="16"/>
                  <a:pt x="35" y="16"/>
                  <a:pt x="35" y="16"/>
                </a:cubicBezTo>
                <a:close/>
                <a:moveTo>
                  <a:pt x="19" y="63"/>
                </a:moveTo>
                <a:cubicBezTo>
                  <a:pt x="19" y="63"/>
                  <a:pt x="19" y="63"/>
                  <a:pt x="19" y="63"/>
                </a:cubicBezTo>
                <a:cubicBezTo>
                  <a:pt x="19" y="35"/>
                  <a:pt x="19" y="35"/>
                  <a:pt x="19" y="35"/>
                </a:cubicBezTo>
                <a:cubicBezTo>
                  <a:pt x="11" y="37"/>
                  <a:pt x="11" y="37"/>
                  <a:pt x="11" y="37"/>
                </a:cubicBezTo>
                <a:cubicBezTo>
                  <a:pt x="19" y="63"/>
                  <a:pt x="19" y="63"/>
                  <a:pt x="19" y="63"/>
                </a:cubicBezTo>
                <a:close/>
                <a:moveTo>
                  <a:pt x="78" y="26"/>
                </a:moveTo>
                <a:cubicBezTo>
                  <a:pt x="78" y="26"/>
                  <a:pt x="78" y="26"/>
                  <a:pt x="78" y="26"/>
                </a:cubicBezTo>
                <a:cubicBezTo>
                  <a:pt x="78" y="26"/>
                  <a:pt x="78" y="26"/>
                  <a:pt x="78" y="26"/>
                </a:cubicBezTo>
                <a:cubicBezTo>
                  <a:pt x="104" y="26"/>
                  <a:pt x="104" y="26"/>
                  <a:pt x="104" y="26"/>
                </a:cubicBezTo>
                <a:cubicBezTo>
                  <a:pt x="106" y="26"/>
                  <a:pt x="107" y="27"/>
                  <a:pt x="107" y="29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107" y="59"/>
                  <a:pt x="107" y="59"/>
                  <a:pt x="107" y="59"/>
                </a:cubicBezTo>
                <a:cubicBezTo>
                  <a:pt x="107" y="61"/>
                  <a:pt x="106" y="62"/>
                  <a:pt x="104" y="62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78" y="62"/>
                  <a:pt x="78" y="62"/>
                  <a:pt x="78" y="62"/>
                </a:cubicBezTo>
                <a:cubicBezTo>
                  <a:pt x="76" y="62"/>
                  <a:pt x="75" y="61"/>
                  <a:pt x="75" y="59"/>
                </a:cubicBezTo>
                <a:cubicBezTo>
                  <a:pt x="75" y="59"/>
                  <a:pt x="75" y="59"/>
                  <a:pt x="75" y="59"/>
                </a:cubicBezTo>
                <a:cubicBezTo>
                  <a:pt x="75" y="29"/>
                  <a:pt x="75" y="29"/>
                  <a:pt x="75" y="29"/>
                </a:cubicBezTo>
                <a:cubicBezTo>
                  <a:pt x="75" y="27"/>
                  <a:pt x="76" y="26"/>
                  <a:pt x="78" y="26"/>
                </a:cubicBezTo>
                <a:close/>
                <a:moveTo>
                  <a:pt x="101" y="32"/>
                </a:moveTo>
                <a:cubicBezTo>
                  <a:pt x="101" y="32"/>
                  <a:pt x="101" y="32"/>
                  <a:pt x="101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57"/>
                  <a:pt x="80" y="57"/>
                  <a:pt x="80" y="57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32"/>
                  <a:pt x="101" y="32"/>
                  <a:pt x="101" y="32"/>
                </a:cubicBezTo>
                <a:close/>
                <a:moveTo>
                  <a:pt x="38" y="42"/>
                </a:moveTo>
                <a:cubicBezTo>
                  <a:pt x="38" y="42"/>
                  <a:pt x="38" y="42"/>
                  <a:pt x="38" y="42"/>
                </a:cubicBezTo>
                <a:cubicBezTo>
                  <a:pt x="37" y="42"/>
                  <a:pt x="36" y="41"/>
                  <a:pt x="36" y="39"/>
                </a:cubicBezTo>
                <a:cubicBezTo>
                  <a:pt x="36" y="38"/>
                  <a:pt x="37" y="36"/>
                  <a:pt x="38" y="36"/>
                </a:cubicBezTo>
                <a:cubicBezTo>
                  <a:pt x="65" y="36"/>
                  <a:pt x="65" y="36"/>
                  <a:pt x="65" y="36"/>
                </a:cubicBezTo>
                <a:cubicBezTo>
                  <a:pt x="67" y="36"/>
                  <a:pt x="68" y="38"/>
                  <a:pt x="68" y="39"/>
                </a:cubicBezTo>
                <a:cubicBezTo>
                  <a:pt x="68" y="41"/>
                  <a:pt x="67" y="42"/>
                  <a:pt x="65" y="42"/>
                </a:cubicBezTo>
                <a:cubicBezTo>
                  <a:pt x="38" y="42"/>
                  <a:pt x="38" y="42"/>
                  <a:pt x="38" y="42"/>
                </a:cubicBezTo>
                <a:close/>
                <a:moveTo>
                  <a:pt x="38" y="52"/>
                </a:moveTo>
                <a:cubicBezTo>
                  <a:pt x="38" y="52"/>
                  <a:pt x="38" y="52"/>
                  <a:pt x="38" y="52"/>
                </a:cubicBezTo>
                <a:cubicBezTo>
                  <a:pt x="37" y="52"/>
                  <a:pt x="36" y="51"/>
                  <a:pt x="36" y="49"/>
                </a:cubicBezTo>
                <a:cubicBezTo>
                  <a:pt x="36" y="48"/>
                  <a:pt x="37" y="46"/>
                  <a:pt x="38" y="46"/>
                </a:cubicBezTo>
                <a:cubicBezTo>
                  <a:pt x="65" y="46"/>
                  <a:pt x="65" y="46"/>
                  <a:pt x="65" y="46"/>
                </a:cubicBezTo>
                <a:cubicBezTo>
                  <a:pt x="67" y="46"/>
                  <a:pt x="68" y="48"/>
                  <a:pt x="68" y="49"/>
                </a:cubicBezTo>
                <a:cubicBezTo>
                  <a:pt x="68" y="51"/>
                  <a:pt x="67" y="52"/>
                  <a:pt x="65" y="52"/>
                </a:cubicBezTo>
                <a:cubicBezTo>
                  <a:pt x="38" y="52"/>
                  <a:pt x="38" y="52"/>
                  <a:pt x="38" y="52"/>
                </a:cubicBezTo>
                <a:close/>
                <a:moveTo>
                  <a:pt x="38" y="62"/>
                </a:moveTo>
                <a:cubicBezTo>
                  <a:pt x="38" y="62"/>
                  <a:pt x="38" y="62"/>
                  <a:pt x="38" y="62"/>
                </a:cubicBezTo>
                <a:cubicBezTo>
                  <a:pt x="37" y="62"/>
                  <a:pt x="36" y="61"/>
                  <a:pt x="36" y="59"/>
                </a:cubicBezTo>
                <a:cubicBezTo>
                  <a:pt x="36" y="58"/>
                  <a:pt x="37" y="57"/>
                  <a:pt x="38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7" y="57"/>
                  <a:pt x="68" y="58"/>
                  <a:pt x="68" y="59"/>
                </a:cubicBezTo>
                <a:cubicBezTo>
                  <a:pt x="68" y="61"/>
                  <a:pt x="67" y="62"/>
                  <a:pt x="65" y="62"/>
                </a:cubicBezTo>
                <a:cubicBezTo>
                  <a:pt x="38" y="62"/>
                  <a:pt x="38" y="62"/>
                  <a:pt x="38" y="62"/>
                </a:cubicBezTo>
                <a:close/>
                <a:moveTo>
                  <a:pt x="78" y="72"/>
                </a:moveTo>
                <a:cubicBezTo>
                  <a:pt x="78" y="72"/>
                  <a:pt x="78" y="72"/>
                  <a:pt x="78" y="72"/>
                </a:cubicBezTo>
                <a:cubicBezTo>
                  <a:pt x="76" y="72"/>
                  <a:pt x="75" y="71"/>
                  <a:pt x="75" y="70"/>
                </a:cubicBezTo>
                <a:cubicBezTo>
                  <a:pt x="75" y="68"/>
                  <a:pt x="76" y="67"/>
                  <a:pt x="78" y="67"/>
                </a:cubicBezTo>
                <a:cubicBezTo>
                  <a:pt x="104" y="67"/>
                  <a:pt x="104" y="67"/>
                  <a:pt x="104" y="67"/>
                </a:cubicBezTo>
                <a:cubicBezTo>
                  <a:pt x="106" y="67"/>
                  <a:pt x="107" y="68"/>
                  <a:pt x="107" y="70"/>
                </a:cubicBezTo>
                <a:cubicBezTo>
                  <a:pt x="107" y="71"/>
                  <a:pt x="106" y="72"/>
                  <a:pt x="104" y="72"/>
                </a:cubicBezTo>
                <a:cubicBezTo>
                  <a:pt x="78" y="72"/>
                  <a:pt x="78" y="72"/>
                  <a:pt x="78" y="72"/>
                </a:cubicBezTo>
                <a:close/>
                <a:moveTo>
                  <a:pt x="38" y="72"/>
                </a:moveTo>
                <a:cubicBezTo>
                  <a:pt x="38" y="72"/>
                  <a:pt x="38" y="72"/>
                  <a:pt x="38" y="72"/>
                </a:cubicBezTo>
                <a:cubicBezTo>
                  <a:pt x="37" y="72"/>
                  <a:pt x="36" y="71"/>
                  <a:pt x="36" y="70"/>
                </a:cubicBezTo>
                <a:cubicBezTo>
                  <a:pt x="36" y="68"/>
                  <a:pt x="37" y="67"/>
                  <a:pt x="38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7" y="67"/>
                  <a:pt x="68" y="68"/>
                  <a:pt x="68" y="70"/>
                </a:cubicBezTo>
                <a:cubicBezTo>
                  <a:pt x="68" y="71"/>
                  <a:pt x="67" y="72"/>
                  <a:pt x="65" y="72"/>
                </a:cubicBezTo>
                <a:cubicBezTo>
                  <a:pt x="38" y="72"/>
                  <a:pt x="38" y="72"/>
                  <a:pt x="38" y="72"/>
                </a:cubicBezTo>
                <a:close/>
                <a:moveTo>
                  <a:pt x="78" y="83"/>
                </a:moveTo>
                <a:cubicBezTo>
                  <a:pt x="78" y="83"/>
                  <a:pt x="78" y="83"/>
                  <a:pt x="78" y="83"/>
                </a:cubicBezTo>
                <a:cubicBezTo>
                  <a:pt x="76" y="83"/>
                  <a:pt x="75" y="81"/>
                  <a:pt x="75" y="80"/>
                </a:cubicBezTo>
                <a:cubicBezTo>
                  <a:pt x="75" y="78"/>
                  <a:pt x="76" y="77"/>
                  <a:pt x="78" y="77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6" y="77"/>
                  <a:pt x="107" y="78"/>
                  <a:pt x="107" y="80"/>
                </a:cubicBezTo>
                <a:cubicBezTo>
                  <a:pt x="107" y="81"/>
                  <a:pt x="106" y="83"/>
                  <a:pt x="104" y="83"/>
                </a:cubicBezTo>
                <a:cubicBezTo>
                  <a:pt x="78" y="83"/>
                  <a:pt x="78" y="83"/>
                  <a:pt x="78" y="83"/>
                </a:cubicBezTo>
                <a:close/>
                <a:moveTo>
                  <a:pt x="38" y="83"/>
                </a:moveTo>
                <a:cubicBezTo>
                  <a:pt x="38" y="83"/>
                  <a:pt x="38" y="83"/>
                  <a:pt x="38" y="83"/>
                </a:cubicBezTo>
                <a:cubicBezTo>
                  <a:pt x="37" y="83"/>
                  <a:pt x="36" y="81"/>
                  <a:pt x="36" y="80"/>
                </a:cubicBezTo>
                <a:cubicBezTo>
                  <a:pt x="36" y="78"/>
                  <a:pt x="37" y="77"/>
                  <a:pt x="38" y="77"/>
                </a:cubicBezTo>
                <a:cubicBezTo>
                  <a:pt x="65" y="77"/>
                  <a:pt x="65" y="77"/>
                  <a:pt x="65" y="77"/>
                </a:cubicBezTo>
                <a:cubicBezTo>
                  <a:pt x="67" y="77"/>
                  <a:pt x="68" y="78"/>
                  <a:pt x="68" y="80"/>
                </a:cubicBezTo>
                <a:cubicBezTo>
                  <a:pt x="68" y="81"/>
                  <a:pt x="67" y="83"/>
                  <a:pt x="65" y="83"/>
                </a:cubicBezTo>
                <a:cubicBezTo>
                  <a:pt x="38" y="83"/>
                  <a:pt x="38" y="83"/>
                  <a:pt x="38" y="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0" name="图标"/>
          <p:cNvSpPr>
            <a:spLocks noChangeAspect="1" noEditPoints="1"/>
          </p:cNvSpPr>
          <p:nvPr/>
        </p:nvSpPr>
        <p:spPr bwMode="auto">
          <a:xfrm>
            <a:off x="10513908" y="3312897"/>
            <a:ext cx="272060" cy="309289"/>
          </a:xfrm>
          <a:custGeom>
            <a:avLst/>
            <a:gdLst>
              <a:gd name="T0" fmla="*/ 13 w 108"/>
              <a:gd name="T1" fmla="*/ 0 h 123"/>
              <a:gd name="T2" fmla="*/ 69 w 108"/>
              <a:gd name="T3" fmla="*/ 0 h 123"/>
              <a:gd name="T4" fmla="*/ 72 w 108"/>
              <a:gd name="T5" fmla="*/ 2 h 123"/>
              <a:gd name="T6" fmla="*/ 107 w 108"/>
              <a:gd name="T7" fmla="*/ 36 h 123"/>
              <a:gd name="T8" fmla="*/ 108 w 108"/>
              <a:gd name="T9" fmla="*/ 39 h 123"/>
              <a:gd name="T10" fmla="*/ 108 w 108"/>
              <a:gd name="T11" fmla="*/ 39 h 123"/>
              <a:gd name="T12" fmla="*/ 108 w 108"/>
              <a:gd name="T13" fmla="*/ 111 h 123"/>
              <a:gd name="T14" fmla="*/ 104 w 108"/>
              <a:gd name="T15" fmla="*/ 120 h 123"/>
              <a:gd name="T16" fmla="*/ 104 w 108"/>
              <a:gd name="T17" fmla="*/ 120 h 123"/>
              <a:gd name="T18" fmla="*/ 104 w 108"/>
              <a:gd name="T19" fmla="*/ 120 h 123"/>
              <a:gd name="T20" fmla="*/ 95 w 108"/>
              <a:gd name="T21" fmla="*/ 123 h 123"/>
              <a:gd name="T22" fmla="*/ 13 w 108"/>
              <a:gd name="T23" fmla="*/ 123 h 123"/>
              <a:gd name="T24" fmla="*/ 4 w 108"/>
              <a:gd name="T25" fmla="*/ 120 h 123"/>
              <a:gd name="T26" fmla="*/ 4 w 108"/>
              <a:gd name="T27" fmla="*/ 120 h 123"/>
              <a:gd name="T28" fmla="*/ 0 w 108"/>
              <a:gd name="T29" fmla="*/ 111 h 123"/>
              <a:gd name="T30" fmla="*/ 0 w 108"/>
              <a:gd name="T31" fmla="*/ 13 h 123"/>
              <a:gd name="T32" fmla="*/ 4 w 108"/>
              <a:gd name="T33" fmla="*/ 4 h 123"/>
              <a:gd name="T34" fmla="*/ 13 w 108"/>
              <a:gd name="T35" fmla="*/ 0 h 123"/>
              <a:gd name="T36" fmla="*/ 24 w 108"/>
              <a:gd name="T37" fmla="*/ 91 h 123"/>
              <a:gd name="T38" fmla="*/ 24 w 108"/>
              <a:gd name="T39" fmla="*/ 91 h 123"/>
              <a:gd name="T40" fmla="*/ 20 w 108"/>
              <a:gd name="T41" fmla="*/ 91 h 123"/>
              <a:gd name="T42" fmla="*/ 20 w 108"/>
              <a:gd name="T43" fmla="*/ 87 h 123"/>
              <a:gd name="T44" fmla="*/ 44 w 108"/>
              <a:gd name="T45" fmla="*/ 64 h 123"/>
              <a:gd name="T46" fmla="*/ 48 w 108"/>
              <a:gd name="T47" fmla="*/ 64 h 123"/>
              <a:gd name="T48" fmla="*/ 48 w 108"/>
              <a:gd name="T49" fmla="*/ 64 h 123"/>
              <a:gd name="T50" fmla="*/ 62 w 108"/>
              <a:gd name="T51" fmla="*/ 78 h 123"/>
              <a:gd name="T52" fmla="*/ 84 w 108"/>
              <a:gd name="T53" fmla="*/ 56 h 123"/>
              <a:gd name="T54" fmla="*/ 88 w 108"/>
              <a:gd name="T55" fmla="*/ 56 h 123"/>
              <a:gd name="T56" fmla="*/ 88 w 108"/>
              <a:gd name="T57" fmla="*/ 60 h 123"/>
              <a:gd name="T58" fmla="*/ 64 w 108"/>
              <a:gd name="T59" fmla="*/ 84 h 123"/>
              <a:gd name="T60" fmla="*/ 60 w 108"/>
              <a:gd name="T61" fmla="*/ 84 h 123"/>
              <a:gd name="T62" fmla="*/ 60 w 108"/>
              <a:gd name="T63" fmla="*/ 83 h 123"/>
              <a:gd name="T64" fmla="*/ 46 w 108"/>
              <a:gd name="T65" fmla="*/ 70 h 123"/>
              <a:gd name="T66" fmla="*/ 24 w 108"/>
              <a:gd name="T67" fmla="*/ 91 h 123"/>
              <a:gd name="T68" fmla="*/ 99 w 108"/>
              <a:gd name="T69" fmla="*/ 42 h 123"/>
              <a:gd name="T70" fmla="*/ 99 w 108"/>
              <a:gd name="T71" fmla="*/ 42 h 123"/>
              <a:gd name="T72" fmla="*/ 77 w 108"/>
              <a:gd name="T73" fmla="*/ 42 h 123"/>
              <a:gd name="T74" fmla="*/ 69 w 108"/>
              <a:gd name="T75" fmla="*/ 39 h 123"/>
              <a:gd name="T76" fmla="*/ 69 w 108"/>
              <a:gd name="T77" fmla="*/ 39 h 123"/>
              <a:gd name="T78" fmla="*/ 66 w 108"/>
              <a:gd name="T79" fmla="*/ 31 h 123"/>
              <a:gd name="T80" fmla="*/ 66 w 108"/>
              <a:gd name="T81" fmla="*/ 10 h 123"/>
              <a:gd name="T82" fmla="*/ 13 w 108"/>
              <a:gd name="T83" fmla="*/ 10 h 123"/>
              <a:gd name="T84" fmla="*/ 11 w 108"/>
              <a:gd name="T85" fmla="*/ 11 h 123"/>
              <a:gd name="T86" fmla="*/ 10 w 108"/>
              <a:gd name="T87" fmla="*/ 13 h 123"/>
              <a:gd name="T88" fmla="*/ 10 w 108"/>
              <a:gd name="T89" fmla="*/ 111 h 123"/>
              <a:gd name="T90" fmla="*/ 11 w 108"/>
              <a:gd name="T91" fmla="*/ 113 h 123"/>
              <a:gd name="T92" fmla="*/ 11 w 108"/>
              <a:gd name="T93" fmla="*/ 113 h 123"/>
              <a:gd name="T94" fmla="*/ 13 w 108"/>
              <a:gd name="T95" fmla="*/ 114 h 123"/>
              <a:gd name="T96" fmla="*/ 95 w 108"/>
              <a:gd name="T97" fmla="*/ 114 h 123"/>
              <a:gd name="T98" fmla="*/ 98 w 108"/>
              <a:gd name="T99" fmla="*/ 113 h 123"/>
              <a:gd name="T100" fmla="*/ 98 w 108"/>
              <a:gd name="T101" fmla="*/ 113 h 123"/>
              <a:gd name="T102" fmla="*/ 99 w 108"/>
              <a:gd name="T103" fmla="*/ 111 h 123"/>
              <a:gd name="T104" fmla="*/ 99 w 108"/>
              <a:gd name="T105" fmla="*/ 42 h 123"/>
              <a:gd name="T106" fmla="*/ 94 w 108"/>
              <a:gd name="T107" fmla="*/ 36 h 123"/>
              <a:gd name="T108" fmla="*/ 94 w 108"/>
              <a:gd name="T109" fmla="*/ 36 h 123"/>
              <a:gd name="T110" fmla="*/ 72 w 108"/>
              <a:gd name="T111" fmla="*/ 15 h 123"/>
              <a:gd name="T112" fmla="*/ 72 w 108"/>
              <a:gd name="T113" fmla="*/ 31 h 123"/>
              <a:gd name="T114" fmla="*/ 73 w 108"/>
              <a:gd name="T115" fmla="*/ 35 h 123"/>
              <a:gd name="T116" fmla="*/ 73 w 108"/>
              <a:gd name="T117" fmla="*/ 35 h 123"/>
              <a:gd name="T118" fmla="*/ 77 w 108"/>
              <a:gd name="T119" fmla="*/ 36 h 123"/>
              <a:gd name="T120" fmla="*/ 94 w 108"/>
              <a:gd name="T121" fmla="*/ 3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" h="123">
                <a:moveTo>
                  <a:pt x="13" y="0"/>
                </a:moveTo>
                <a:cubicBezTo>
                  <a:pt x="69" y="0"/>
                  <a:pt x="69" y="0"/>
                  <a:pt x="69" y="0"/>
                </a:cubicBezTo>
                <a:cubicBezTo>
                  <a:pt x="70" y="0"/>
                  <a:pt x="72" y="1"/>
                  <a:pt x="72" y="2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8" y="37"/>
                  <a:pt x="108" y="38"/>
                  <a:pt x="108" y="39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4"/>
                  <a:pt x="107" y="117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02" y="122"/>
                  <a:pt x="99" y="123"/>
                  <a:pt x="95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10" y="123"/>
                  <a:pt x="6" y="122"/>
                  <a:pt x="4" y="120"/>
                </a:cubicBezTo>
                <a:cubicBezTo>
                  <a:pt x="4" y="120"/>
                  <a:pt x="4" y="120"/>
                  <a:pt x="4" y="120"/>
                </a:cubicBezTo>
                <a:cubicBezTo>
                  <a:pt x="2" y="117"/>
                  <a:pt x="0" y="114"/>
                  <a:pt x="0" y="11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0"/>
                  <a:pt x="2" y="6"/>
                  <a:pt x="4" y="4"/>
                </a:cubicBezTo>
                <a:cubicBezTo>
                  <a:pt x="6" y="2"/>
                  <a:pt x="10" y="0"/>
                  <a:pt x="13" y="0"/>
                </a:cubicBezTo>
                <a:close/>
                <a:moveTo>
                  <a:pt x="24" y="91"/>
                </a:moveTo>
                <a:cubicBezTo>
                  <a:pt x="24" y="91"/>
                  <a:pt x="24" y="91"/>
                  <a:pt x="24" y="91"/>
                </a:cubicBezTo>
                <a:cubicBezTo>
                  <a:pt x="23" y="92"/>
                  <a:pt x="21" y="92"/>
                  <a:pt x="20" y="91"/>
                </a:cubicBezTo>
                <a:cubicBezTo>
                  <a:pt x="19" y="90"/>
                  <a:pt x="19" y="88"/>
                  <a:pt x="20" y="87"/>
                </a:cubicBezTo>
                <a:cubicBezTo>
                  <a:pt x="44" y="64"/>
                  <a:pt x="44" y="64"/>
                  <a:pt x="44" y="64"/>
                </a:cubicBezTo>
                <a:cubicBezTo>
                  <a:pt x="45" y="62"/>
                  <a:pt x="47" y="62"/>
                  <a:pt x="48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62" y="78"/>
                  <a:pt x="62" y="78"/>
                  <a:pt x="62" y="78"/>
                </a:cubicBezTo>
                <a:cubicBezTo>
                  <a:pt x="84" y="56"/>
                  <a:pt x="84" y="56"/>
                  <a:pt x="84" y="56"/>
                </a:cubicBezTo>
                <a:cubicBezTo>
                  <a:pt x="85" y="55"/>
                  <a:pt x="87" y="55"/>
                  <a:pt x="88" y="56"/>
                </a:cubicBezTo>
                <a:cubicBezTo>
                  <a:pt x="89" y="57"/>
                  <a:pt x="89" y="59"/>
                  <a:pt x="88" y="60"/>
                </a:cubicBezTo>
                <a:cubicBezTo>
                  <a:pt x="64" y="84"/>
                  <a:pt x="64" y="84"/>
                  <a:pt x="64" y="84"/>
                </a:cubicBezTo>
                <a:cubicBezTo>
                  <a:pt x="63" y="85"/>
                  <a:pt x="61" y="85"/>
                  <a:pt x="60" y="84"/>
                </a:cubicBezTo>
                <a:cubicBezTo>
                  <a:pt x="60" y="83"/>
                  <a:pt x="60" y="83"/>
                  <a:pt x="60" y="83"/>
                </a:cubicBezTo>
                <a:cubicBezTo>
                  <a:pt x="46" y="70"/>
                  <a:pt x="46" y="70"/>
                  <a:pt x="46" y="70"/>
                </a:cubicBezTo>
                <a:cubicBezTo>
                  <a:pt x="24" y="91"/>
                  <a:pt x="24" y="91"/>
                  <a:pt x="24" y="91"/>
                </a:cubicBezTo>
                <a:close/>
                <a:moveTo>
                  <a:pt x="99" y="42"/>
                </a:moveTo>
                <a:cubicBezTo>
                  <a:pt x="99" y="42"/>
                  <a:pt x="99" y="42"/>
                  <a:pt x="99" y="42"/>
                </a:cubicBezTo>
                <a:cubicBezTo>
                  <a:pt x="77" y="42"/>
                  <a:pt x="77" y="42"/>
                  <a:pt x="77" y="42"/>
                </a:cubicBezTo>
                <a:cubicBezTo>
                  <a:pt x="74" y="42"/>
                  <a:pt x="71" y="41"/>
                  <a:pt x="69" y="39"/>
                </a:cubicBezTo>
                <a:cubicBezTo>
                  <a:pt x="69" y="39"/>
                  <a:pt x="69" y="39"/>
                  <a:pt x="69" y="39"/>
                </a:cubicBezTo>
                <a:cubicBezTo>
                  <a:pt x="67" y="37"/>
                  <a:pt x="66" y="34"/>
                  <a:pt x="66" y="31"/>
                </a:cubicBezTo>
                <a:cubicBezTo>
                  <a:pt x="66" y="10"/>
                  <a:pt x="66" y="10"/>
                  <a:pt x="66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11" y="11"/>
                </a:cubicBezTo>
                <a:cubicBezTo>
                  <a:pt x="10" y="11"/>
                  <a:pt x="10" y="12"/>
                  <a:pt x="10" y="13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10" y="112"/>
                  <a:pt x="10" y="112"/>
                  <a:pt x="11" y="113"/>
                </a:cubicBezTo>
                <a:cubicBezTo>
                  <a:pt x="11" y="113"/>
                  <a:pt x="11" y="113"/>
                  <a:pt x="11" y="113"/>
                </a:cubicBezTo>
                <a:cubicBezTo>
                  <a:pt x="11" y="114"/>
                  <a:pt x="12" y="114"/>
                  <a:pt x="13" y="114"/>
                </a:cubicBezTo>
                <a:cubicBezTo>
                  <a:pt x="95" y="114"/>
                  <a:pt x="95" y="114"/>
                  <a:pt x="95" y="114"/>
                </a:cubicBezTo>
                <a:cubicBezTo>
                  <a:pt x="96" y="114"/>
                  <a:pt x="97" y="114"/>
                  <a:pt x="98" y="113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98" y="112"/>
                  <a:pt x="99" y="112"/>
                  <a:pt x="99" y="111"/>
                </a:cubicBezTo>
                <a:cubicBezTo>
                  <a:pt x="99" y="42"/>
                  <a:pt x="99" y="42"/>
                  <a:pt x="99" y="42"/>
                </a:cubicBezTo>
                <a:close/>
                <a:moveTo>
                  <a:pt x="94" y="36"/>
                </a:moveTo>
                <a:cubicBezTo>
                  <a:pt x="94" y="36"/>
                  <a:pt x="94" y="36"/>
                  <a:pt x="94" y="36"/>
                </a:cubicBezTo>
                <a:cubicBezTo>
                  <a:pt x="72" y="15"/>
                  <a:pt x="72" y="15"/>
                  <a:pt x="72" y="15"/>
                </a:cubicBezTo>
                <a:cubicBezTo>
                  <a:pt x="72" y="31"/>
                  <a:pt x="72" y="31"/>
                  <a:pt x="72" y="31"/>
                </a:cubicBezTo>
                <a:cubicBezTo>
                  <a:pt x="72" y="33"/>
                  <a:pt x="72" y="34"/>
                  <a:pt x="73" y="35"/>
                </a:cubicBezTo>
                <a:cubicBezTo>
                  <a:pt x="73" y="35"/>
                  <a:pt x="73" y="35"/>
                  <a:pt x="73" y="35"/>
                </a:cubicBezTo>
                <a:cubicBezTo>
                  <a:pt x="74" y="36"/>
                  <a:pt x="76" y="36"/>
                  <a:pt x="77" y="36"/>
                </a:cubicBezTo>
                <a:cubicBezTo>
                  <a:pt x="94" y="36"/>
                  <a:pt x="94" y="36"/>
                  <a:pt x="94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1" name="图标"/>
          <p:cNvSpPr>
            <a:spLocks noChangeAspect="1" noEditPoints="1"/>
          </p:cNvSpPr>
          <p:nvPr/>
        </p:nvSpPr>
        <p:spPr bwMode="auto">
          <a:xfrm>
            <a:off x="11176950" y="3312897"/>
            <a:ext cx="227508" cy="286552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2" name="图标"/>
          <p:cNvSpPr>
            <a:spLocks noChangeAspect="1" noEditPoints="1"/>
          </p:cNvSpPr>
          <p:nvPr/>
        </p:nvSpPr>
        <p:spPr bwMode="auto">
          <a:xfrm>
            <a:off x="739033" y="3958091"/>
            <a:ext cx="249056" cy="304091"/>
          </a:xfrm>
          <a:custGeom>
            <a:avLst/>
            <a:gdLst>
              <a:gd name="T0" fmla="*/ 34166831 w 781"/>
              <a:gd name="T1" fmla="*/ 231497676 h 953"/>
              <a:gd name="T2" fmla="*/ 108097548 w 781"/>
              <a:gd name="T3" fmla="*/ 231497676 h 953"/>
              <a:gd name="T4" fmla="*/ 108097548 w 781"/>
              <a:gd name="T5" fmla="*/ 247422023 h 953"/>
              <a:gd name="T6" fmla="*/ 34166831 w 781"/>
              <a:gd name="T7" fmla="*/ 247422023 h 953"/>
              <a:gd name="T8" fmla="*/ 34166831 w 781"/>
              <a:gd name="T9" fmla="*/ 231497676 h 953"/>
              <a:gd name="T10" fmla="*/ 34166831 w 781"/>
              <a:gd name="T11" fmla="*/ 205841360 h 953"/>
              <a:gd name="T12" fmla="*/ 108097548 w 781"/>
              <a:gd name="T13" fmla="*/ 205841360 h 953"/>
              <a:gd name="T14" fmla="*/ 108097548 w 781"/>
              <a:gd name="T15" fmla="*/ 221765708 h 953"/>
              <a:gd name="T16" fmla="*/ 34166831 w 781"/>
              <a:gd name="T17" fmla="*/ 221765708 h 953"/>
              <a:gd name="T18" fmla="*/ 34166831 w 781"/>
              <a:gd name="T19" fmla="*/ 205841360 h 953"/>
              <a:gd name="T20" fmla="*/ 34166831 w 781"/>
              <a:gd name="T21" fmla="*/ 178415250 h 953"/>
              <a:gd name="T22" fmla="*/ 108097548 w 781"/>
              <a:gd name="T23" fmla="*/ 178415250 h 953"/>
              <a:gd name="T24" fmla="*/ 108097548 w 781"/>
              <a:gd name="T25" fmla="*/ 194340141 h 953"/>
              <a:gd name="T26" fmla="*/ 34166831 w 781"/>
              <a:gd name="T27" fmla="*/ 194340141 h 953"/>
              <a:gd name="T28" fmla="*/ 34166831 w 781"/>
              <a:gd name="T29" fmla="*/ 178415250 h 953"/>
              <a:gd name="T30" fmla="*/ 34166831 w 781"/>
              <a:gd name="T31" fmla="*/ 154233311 h 953"/>
              <a:gd name="T32" fmla="*/ 108097548 w 781"/>
              <a:gd name="T33" fmla="*/ 154233311 h 953"/>
              <a:gd name="T34" fmla="*/ 108097548 w 781"/>
              <a:gd name="T35" fmla="*/ 169863326 h 953"/>
              <a:gd name="T36" fmla="*/ 34166831 w 781"/>
              <a:gd name="T37" fmla="*/ 169863326 h 953"/>
              <a:gd name="T38" fmla="*/ 34166831 w 781"/>
              <a:gd name="T39" fmla="*/ 154233311 h 953"/>
              <a:gd name="T40" fmla="*/ 34166831 w 781"/>
              <a:gd name="T41" fmla="*/ 127987245 h 953"/>
              <a:gd name="T42" fmla="*/ 108097548 w 781"/>
              <a:gd name="T43" fmla="*/ 127987245 h 953"/>
              <a:gd name="T44" fmla="*/ 108097548 w 781"/>
              <a:gd name="T45" fmla="*/ 143912136 h 953"/>
              <a:gd name="T46" fmla="*/ 34166831 w 781"/>
              <a:gd name="T47" fmla="*/ 143912136 h 953"/>
              <a:gd name="T48" fmla="*/ 34166831 w 781"/>
              <a:gd name="T49" fmla="*/ 127987245 h 953"/>
              <a:gd name="T50" fmla="*/ 156991583 w 781"/>
              <a:gd name="T51" fmla="*/ 49838255 h 953"/>
              <a:gd name="T52" fmla="*/ 188801931 w 781"/>
              <a:gd name="T53" fmla="*/ 49838255 h 953"/>
              <a:gd name="T54" fmla="*/ 188801931 w 781"/>
              <a:gd name="T55" fmla="*/ 241819394 h 953"/>
              <a:gd name="T56" fmla="*/ 156991583 w 781"/>
              <a:gd name="T57" fmla="*/ 241819394 h 953"/>
              <a:gd name="T58" fmla="*/ 156991583 w 781"/>
              <a:gd name="T59" fmla="*/ 49838255 h 953"/>
              <a:gd name="T60" fmla="*/ 79821381 w 781"/>
              <a:gd name="T61" fmla="*/ 19758268 h 953"/>
              <a:gd name="T62" fmla="*/ 82766713 w 781"/>
              <a:gd name="T63" fmla="*/ 31259487 h 953"/>
              <a:gd name="T64" fmla="*/ 83355562 w 781"/>
              <a:gd name="T65" fmla="*/ 43350457 h 953"/>
              <a:gd name="T66" fmla="*/ 81883168 w 781"/>
              <a:gd name="T67" fmla="*/ 56031177 h 953"/>
              <a:gd name="T68" fmla="*/ 78053747 w 781"/>
              <a:gd name="T69" fmla="*/ 68122147 h 953"/>
              <a:gd name="T70" fmla="*/ 71574233 w 781"/>
              <a:gd name="T71" fmla="*/ 80213117 h 953"/>
              <a:gd name="T72" fmla="*/ 63032390 w 781"/>
              <a:gd name="T73" fmla="*/ 91419461 h 953"/>
              <a:gd name="T74" fmla="*/ 52428760 w 781"/>
              <a:gd name="T75" fmla="*/ 101741179 h 953"/>
              <a:gd name="T76" fmla="*/ 50661669 w 781"/>
              <a:gd name="T77" fmla="*/ 96138007 h 953"/>
              <a:gd name="T78" fmla="*/ 47715794 w 781"/>
              <a:gd name="T79" fmla="*/ 90239960 h 953"/>
              <a:gd name="T80" fmla="*/ 44475765 w 781"/>
              <a:gd name="T81" fmla="*/ 84931663 h 953"/>
              <a:gd name="T82" fmla="*/ 39763342 w 781"/>
              <a:gd name="T83" fmla="*/ 79918242 h 953"/>
              <a:gd name="T84" fmla="*/ 36523314 w 781"/>
              <a:gd name="T85" fmla="*/ 77559240 h 953"/>
              <a:gd name="T86" fmla="*/ 31810891 w 781"/>
              <a:gd name="T87" fmla="*/ 74609945 h 953"/>
              <a:gd name="T88" fmla="*/ 25624988 w 781"/>
              <a:gd name="T89" fmla="*/ 71956068 h 953"/>
              <a:gd name="T90" fmla="*/ 16788991 w 781"/>
              <a:gd name="T91" fmla="*/ 80802867 h 953"/>
              <a:gd name="T92" fmla="*/ 15905446 w 781"/>
              <a:gd name="T93" fmla="*/ 260987912 h 953"/>
              <a:gd name="T94" fmla="*/ 212954524 w 781"/>
              <a:gd name="T95" fmla="*/ 260987912 h 953"/>
              <a:gd name="T96" fmla="*/ 213543916 w 781"/>
              <a:gd name="T97" fmla="*/ 19758268 h 953"/>
              <a:gd name="T98" fmla="*/ 79821381 w 781"/>
              <a:gd name="T99" fmla="*/ 19758268 h 953"/>
              <a:gd name="T100" fmla="*/ 73046628 w 781"/>
              <a:gd name="T101" fmla="*/ 0 h 953"/>
              <a:gd name="T102" fmla="*/ 230038211 w 781"/>
              <a:gd name="T103" fmla="*/ 0 h 953"/>
              <a:gd name="T104" fmla="*/ 228859970 w 781"/>
              <a:gd name="T105" fmla="*/ 281041055 h 953"/>
              <a:gd name="T106" fmla="*/ 0 w 781"/>
              <a:gd name="T107" fmla="*/ 281041055 h 953"/>
              <a:gd name="T108" fmla="*/ 883545 w 781"/>
              <a:gd name="T109" fmla="*/ 71071442 h 953"/>
              <a:gd name="T110" fmla="*/ 73046628 w 781"/>
              <a:gd name="T111" fmla="*/ 0 h 9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81" h="953">
                <a:moveTo>
                  <a:pt x="116" y="785"/>
                </a:moveTo>
                <a:lnTo>
                  <a:pt x="367" y="785"/>
                </a:lnTo>
                <a:lnTo>
                  <a:pt x="367" y="839"/>
                </a:lnTo>
                <a:lnTo>
                  <a:pt x="116" y="839"/>
                </a:lnTo>
                <a:lnTo>
                  <a:pt x="116" y="785"/>
                </a:lnTo>
                <a:close/>
                <a:moveTo>
                  <a:pt x="116" y="698"/>
                </a:moveTo>
                <a:lnTo>
                  <a:pt x="367" y="698"/>
                </a:lnTo>
                <a:lnTo>
                  <a:pt x="367" y="752"/>
                </a:lnTo>
                <a:lnTo>
                  <a:pt x="116" y="752"/>
                </a:lnTo>
                <a:lnTo>
                  <a:pt x="116" y="698"/>
                </a:lnTo>
                <a:close/>
                <a:moveTo>
                  <a:pt x="116" y="605"/>
                </a:moveTo>
                <a:lnTo>
                  <a:pt x="367" y="605"/>
                </a:lnTo>
                <a:lnTo>
                  <a:pt x="367" y="659"/>
                </a:lnTo>
                <a:lnTo>
                  <a:pt x="116" y="659"/>
                </a:lnTo>
                <a:lnTo>
                  <a:pt x="116" y="605"/>
                </a:lnTo>
                <a:close/>
                <a:moveTo>
                  <a:pt x="116" y="523"/>
                </a:moveTo>
                <a:lnTo>
                  <a:pt x="367" y="523"/>
                </a:lnTo>
                <a:lnTo>
                  <a:pt x="367" y="576"/>
                </a:lnTo>
                <a:lnTo>
                  <a:pt x="116" y="576"/>
                </a:lnTo>
                <a:lnTo>
                  <a:pt x="116" y="523"/>
                </a:lnTo>
                <a:close/>
                <a:moveTo>
                  <a:pt x="116" y="434"/>
                </a:moveTo>
                <a:lnTo>
                  <a:pt x="367" y="434"/>
                </a:lnTo>
                <a:lnTo>
                  <a:pt x="367" y="488"/>
                </a:lnTo>
                <a:lnTo>
                  <a:pt x="116" y="488"/>
                </a:lnTo>
                <a:lnTo>
                  <a:pt x="116" y="434"/>
                </a:lnTo>
                <a:close/>
                <a:moveTo>
                  <a:pt x="533" y="169"/>
                </a:moveTo>
                <a:lnTo>
                  <a:pt x="641" y="169"/>
                </a:lnTo>
                <a:lnTo>
                  <a:pt x="641" y="820"/>
                </a:lnTo>
                <a:lnTo>
                  <a:pt x="533" y="820"/>
                </a:lnTo>
                <a:lnTo>
                  <a:pt x="533" y="169"/>
                </a:lnTo>
                <a:close/>
                <a:moveTo>
                  <a:pt x="271" y="67"/>
                </a:moveTo>
                <a:lnTo>
                  <a:pt x="281" y="106"/>
                </a:lnTo>
                <a:lnTo>
                  <a:pt x="283" y="147"/>
                </a:lnTo>
                <a:lnTo>
                  <a:pt x="278" y="190"/>
                </a:lnTo>
                <a:lnTo>
                  <a:pt x="265" y="231"/>
                </a:lnTo>
                <a:lnTo>
                  <a:pt x="243" y="272"/>
                </a:lnTo>
                <a:lnTo>
                  <a:pt x="214" y="310"/>
                </a:lnTo>
                <a:lnTo>
                  <a:pt x="178" y="345"/>
                </a:lnTo>
                <a:lnTo>
                  <a:pt x="172" y="326"/>
                </a:lnTo>
                <a:lnTo>
                  <a:pt x="162" y="306"/>
                </a:lnTo>
                <a:lnTo>
                  <a:pt x="151" y="288"/>
                </a:lnTo>
                <a:lnTo>
                  <a:pt x="135" y="271"/>
                </a:lnTo>
                <a:lnTo>
                  <a:pt x="124" y="263"/>
                </a:lnTo>
                <a:lnTo>
                  <a:pt x="108" y="253"/>
                </a:lnTo>
                <a:lnTo>
                  <a:pt x="87" y="244"/>
                </a:lnTo>
                <a:lnTo>
                  <a:pt x="57" y="274"/>
                </a:lnTo>
                <a:lnTo>
                  <a:pt x="54" y="885"/>
                </a:lnTo>
                <a:lnTo>
                  <a:pt x="723" y="885"/>
                </a:lnTo>
                <a:lnTo>
                  <a:pt x="725" y="67"/>
                </a:lnTo>
                <a:lnTo>
                  <a:pt x="271" y="67"/>
                </a:lnTo>
                <a:close/>
                <a:moveTo>
                  <a:pt x="248" y="0"/>
                </a:moveTo>
                <a:lnTo>
                  <a:pt x="781" y="0"/>
                </a:lnTo>
                <a:lnTo>
                  <a:pt x="777" y="953"/>
                </a:lnTo>
                <a:lnTo>
                  <a:pt x="0" y="953"/>
                </a:lnTo>
                <a:lnTo>
                  <a:pt x="3" y="241"/>
                </a:lnTo>
                <a:lnTo>
                  <a:pt x="24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3" name="图标"/>
          <p:cNvSpPr>
            <a:spLocks noChangeAspect="1" noEditPoints="1"/>
          </p:cNvSpPr>
          <p:nvPr/>
        </p:nvSpPr>
        <p:spPr bwMode="auto">
          <a:xfrm>
            <a:off x="1326489" y="3958091"/>
            <a:ext cx="288155" cy="267679"/>
          </a:xfrm>
          <a:custGeom>
            <a:avLst/>
            <a:gdLst>
              <a:gd name="T0" fmla="*/ 373 w 678"/>
              <a:gd name="T1" fmla="*/ 551 h 630"/>
              <a:gd name="T2" fmla="*/ 280 w 678"/>
              <a:gd name="T3" fmla="*/ 593 h 630"/>
              <a:gd name="T4" fmla="*/ 190 w 678"/>
              <a:gd name="T5" fmla="*/ 21 h 630"/>
              <a:gd name="T6" fmla="*/ 210 w 678"/>
              <a:gd name="T7" fmla="*/ 34 h 630"/>
              <a:gd name="T8" fmla="*/ 342 w 678"/>
              <a:gd name="T9" fmla="*/ 1 h 630"/>
              <a:gd name="T10" fmla="*/ 169 w 678"/>
              <a:gd name="T11" fmla="*/ 25 h 630"/>
              <a:gd name="T12" fmla="*/ 207 w 678"/>
              <a:gd name="T13" fmla="*/ 62 h 630"/>
              <a:gd name="T14" fmla="*/ 199 w 678"/>
              <a:gd name="T15" fmla="*/ 340 h 630"/>
              <a:gd name="T16" fmla="*/ 161 w 678"/>
              <a:gd name="T17" fmla="*/ 304 h 630"/>
              <a:gd name="T18" fmla="*/ 169 w 678"/>
              <a:gd name="T19" fmla="*/ 25 h 630"/>
              <a:gd name="T20" fmla="*/ 309 w 678"/>
              <a:gd name="T21" fmla="*/ 120 h 630"/>
              <a:gd name="T22" fmla="*/ 467 w 678"/>
              <a:gd name="T23" fmla="*/ 102 h 630"/>
              <a:gd name="T24" fmla="*/ 291 w 678"/>
              <a:gd name="T25" fmla="*/ 109 h 630"/>
              <a:gd name="T26" fmla="*/ 300 w 678"/>
              <a:gd name="T27" fmla="*/ 133 h 630"/>
              <a:gd name="T28" fmla="*/ 308 w 678"/>
              <a:gd name="T29" fmla="*/ 422 h 630"/>
              <a:gd name="T30" fmla="*/ 270 w 678"/>
              <a:gd name="T31" fmla="*/ 410 h 630"/>
              <a:gd name="T32" fmla="*/ 263 w 678"/>
              <a:gd name="T33" fmla="*/ 122 h 630"/>
              <a:gd name="T34" fmla="*/ 322 w 678"/>
              <a:gd name="T35" fmla="*/ 145 h 630"/>
              <a:gd name="T36" fmla="*/ 511 w 678"/>
              <a:gd name="T37" fmla="*/ 145 h 630"/>
              <a:gd name="T38" fmla="*/ 486 w 678"/>
              <a:gd name="T39" fmla="*/ 406 h 630"/>
              <a:gd name="T40" fmla="*/ 322 w 678"/>
              <a:gd name="T41" fmla="*/ 145 h 630"/>
              <a:gd name="T42" fmla="*/ 481 w 678"/>
              <a:gd name="T43" fmla="*/ 166 h 630"/>
              <a:gd name="T44" fmla="*/ 354 w 678"/>
              <a:gd name="T45" fmla="*/ 240 h 630"/>
              <a:gd name="T46" fmla="*/ 221 w 678"/>
              <a:gd name="T47" fmla="*/ 56 h 630"/>
              <a:gd name="T48" fmla="*/ 410 w 678"/>
              <a:gd name="T49" fmla="*/ 56 h 630"/>
              <a:gd name="T50" fmla="*/ 255 w 678"/>
              <a:gd name="T51" fmla="*/ 83 h 630"/>
              <a:gd name="T52" fmla="*/ 240 w 678"/>
              <a:gd name="T53" fmla="*/ 335 h 630"/>
              <a:gd name="T54" fmla="*/ 221 w 678"/>
              <a:gd name="T55" fmla="*/ 56 h 630"/>
              <a:gd name="T56" fmla="*/ 134 w 678"/>
              <a:gd name="T57" fmla="*/ 188 h 630"/>
              <a:gd name="T58" fmla="*/ 104 w 678"/>
              <a:gd name="T59" fmla="*/ 135 h 630"/>
              <a:gd name="T60" fmla="*/ 54 w 678"/>
              <a:gd name="T61" fmla="*/ 467 h 630"/>
              <a:gd name="T62" fmla="*/ 90 w 678"/>
              <a:gd name="T63" fmla="*/ 515 h 630"/>
              <a:gd name="T64" fmla="*/ 0 w 678"/>
              <a:gd name="T65" fmla="*/ 630 h 630"/>
              <a:gd name="T66" fmla="*/ 678 w 678"/>
              <a:gd name="T67" fmla="*/ 586 h 630"/>
              <a:gd name="T68" fmla="*/ 621 w 678"/>
              <a:gd name="T69" fmla="*/ 467 h 630"/>
              <a:gd name="T70" fmla="*/ 571 w 678"/>
              <a:gd name="T71" fmla="*/ 135 h 630"/>
              <a:gd name="T72" fmla="*/ 541 w 678"/>
              <a:gd name="T73" fmla="*/ 188 h 630"/>
              <a:gd name="T74" fmla="*/ 573 w 678"/>
              <a:gd name="T75" fmla="*/ 474 h 630"/>
              <a:gd name="T76" fmla="*/ 101 w 678"/>
              <a:gd name="T77" fmla="*/ 188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8" h="630">
                <a:moveTo>
                  <a:pt x="301" y="551"/>
                </a:moveTo>
                <a:lnTo>
                  <a:pt x="373" y="551"/>
                </a:lnTo>
                <a:lnTo>
                  <a:pt x="398" y="593"/>
                </a:lnTo>
                <a:lnTo>
                  <a:pt x="280" y="593"/>
                </a:lnTo>
                <a:lnTo>
                  <a:pt x="301" y="551"/>
                </a:lnTo>
                <a:close/>
                <a:moveTo>
                  <a:pt x="190" y="21"/>
                </a:moveTo>
                <a:lnTo>
                  <a:pt x="207" y="32"/>
                </a:lnTo>
                <a:cubicBezTo>
                  <a:pt x="208" y="32"/>
                  <a:pt x="209" y="33"/>
                  <a:pt x="210" y="34"/>
                </a:cubicBezTo>
                <a:lnTo>
                  <a:pt x="366" y="14"/>
                </a:lnTo>
                <a:cubicBezTo>
                  <a:pt x="362" y="5"/>
                  <a:pt x="353" y="0"/>
                  <a:pt x="342" y="1"/>
                </a:cubicBezTo>
                <a:lnTo>
                  <a:pt x="190" y="21"/>
                </a:lnTo>
                <a:close/>
                <a:moveTo>
                  <a:pt x="169" y="25"/>
                </a:moveTo>
                <a:lnTo>
                  <a:pt x="199" y="44"/>
                </a:lnTo>
                <a:cubicBezTo>
                  <a:pt x="203" y="47"/>
                  <a:pt x="207" y="55"/>
                  <a:pt x="207" y="62"/>
                </a:cubicBezTo>
                <a:lnTo>
                  <a:pt x="207" y="333"/>
                </a:lnTo>
                <a:cubicBezTo>
                  <a:pt x="207" y="340"/>
                  <a:pt x="203" y="343"/>
                  <a:pt x="199" y="340"/>
                </a:cubicBezTo>
                <a:lnTo>
                  <a:pt x="169" y="322"/>
                </a:lnTo>
                <a:cubicBezTo>
                  <a:pt x="165" y="319"/>
                  <a:pt x="161" y="311"/>
                  <a:pt x="161" y="304"/>
                </a:cubicBezTo>
                <a:lnTo>
                  <a:pt x="161" y="33"/>
                </a:lnTo>
                <a:cubicBezTo>
                  <a:pt x="161" y="26"/>
                  <a:pt x="165" y="23"/>
                  <a:pt x="169" y="25"/>
                </a:cubicBezTo>
                <a:close/>
                <a:moveTo>
                  <a:pt x="291" y="109"/>
                </a:moveTo>
                <a:lnTo>
                  <a:pt x="309" y="120"/>
                </a:lnTo>
                <a:cubicBezTo>
                  <a:pt x="310" y="121"/>
                  <a:pt x="310" y="122"/>
                  <a:pt x="311" y="122"/>
                </a:cubicBezTo>
                <a:lnTo>
                  <a:pt x="467" y="102"/>
                </a:lnTo>
                <a:cubicBezTo>
                  <a:pt x="464" y="94"/>
                  <a:pt x="454" y="88"/>
                  <a:pt x="443" y="90"/>
                </a:cubicBezTo>
                <a:lnTo>
                  <a:pt x="291" y="109"/>
                </a:lnTo>
                <a:close/>
                <a:moveTo>
                  <a:pt x="270" y="114"/>
                </a:moveTo>
                <a:lnTo>
                  <a:pt x="300" y="133"/>
                </a:lnTo>
                <a:cubicBezTo>
                  <a:pt x="304" y="136"/>
                  <a:pt x="308" y="144"/>
                  <a:pt x="308" y="151"/>
                </a:cubicBezTo>
                <a:lnTo>
                  <a:pt x="308" y="422"/>
                </a:lnTo>
                <a:cubicBezTo>
                  <a:pt x="308" y="428"/>
                  <a:pt x="304" y="432"/>
                  <a:pt x="300" y="429"/>
                </a:cubicBezTo>
                <a:lnTo>
                  <a:pt x="270" y="410"/>
                </a:lnTo>
                <a:cubicBezTo>
                  <a:pt x="266" y="407"/>
                  <a:pt x="263" y="400"/>
                  <a:pt x="263" y="393"/>
                </a:cubicBezTo>
                <a:lnTo>
                  <a:pt x="263" y="122"/>
                </a:lnTo>
                <a:cubicBezTo>
                  <a:pt x="263" y="115"/>
                  <a:pt x="266" y="111"/>
                  <a:pt x="270" y="114"/>
                </a:cubicBezTo>
                <a:close/>
                <a:moveTo>
                  <a:pt x="322" y="145"/>
                </a:moveTo>
                <a:lnTo>
                  <a:pt x="486" y="124"/>
                </a:lnTo>
                <a:cubicBezTo>
                  <a:pt x="500" y="122"/>
                  <a:pt x="511" y="131"/>
                  <a:pt x="511" y="145"/>
                </a:cubicBezTo>
                <a:lnTo>
                  <a:pt x="511" y="378"/>
                </a:lnTo>
                <a:cubicBezTo>
                  <a:pt x="511" y="391"/>
                  <a:pt x="500" y="404"/>
                  <a:pt x="486" y="406"/>
                </a:cubicBezTo>
                <a:lnTo>
                  <a:pt x="322" y="426"/>
                </a:lnTo>
                <a:lnTo>
                  <a:pt x="322" y="145"/>
                </a:lnTo>
                <a:close/>
                <a:moveTo>
                  <a:pt x="354" y="183"/>
                </a:moveTo>
                <a:lnTo>
                  <a:pt x="481" y="166"/>
                </a:lnTo>
                <a:lnTo>
                  <a:pt x="481" y="224"/>
                </a:lnTo>
                <a:lnTo>
                  <a:pt x="354" y="240"/>
                </a:lnTo>
                <a:lnTo>
                  <a:pt x="354" y="183"/>
                </a:lnTo>
                <a:close/>
                <a:moveTo>
                  <a:pt x="221" y="56"/>
                </a:moveTo>
                <a:lnTo>
                  <a:pt x="384" y="35"/>
                </a:lnTo>
                <a:cubicBezTo>
                  <a:pt x="398" y="33"/>
                  <a:pt x="410" y="43"/>
                  <a:pt x="410" y="56"/>
                </a:cubicBezTo>
                <a:lnTo>
                  <a:pt x="410" y="63"/>
                </a:lnTo>
                <a:lnTo>
                  <a:pt x="255" y="83"/>
                </a:lnTo>
                <a:cubicBezTo>
                  <a:pt x="244" y="86"/>
                  <a:pt x="240" y="93"/>
                  <a:pt x="240" y="107"/>
                </a:cubicBezTo>
                <a:lnTo>
                  <a:pt x="240" y="335"/>
                </a:lnTo>
                <a:lnTo>
                  <a:pt x="221" y="338"/>
                </a:lnTo>
                <a:lnTo>
                  <a:pt x="221" y="56"/>
                </a:lnTo>
                <a:close/>
                <a:moveTo>
                  <a:pt x="101" y="188"/>
                </a:moveTo>
                <a:lnTo>
                  <a:pt x="134" y="188"/>
                </a:lnTo>
                <a:lnTo>
                  <a:pt x="134" y="135"/>
                </a:lnTo>
                <a:lnTo>
                  <a:pt x="104" y="135"/>
                </a:lnTo>
                <a:cubicBezTo>
                  <a:pt x="76" y="135"/>
                  <a:pt x="54" y="158"/>
                  <a:pt x="54" y="186"/>
                </a:cubicBezTo>
                <a:lnTo>
                  <a:pt x="54" y="467"/>
                </a:lnTo>
                <a:cubicBezTo>
                  <a:pt x="54" y="490"/>
                  <a:pt x="69" y="509"/>
                  <a:pt x="90" y="515"/>
                </a:cubicBezTo>
                <a:lnTo>
                  <a:pt x="90" y="515"/>
                </a:lnTo>
                <a:lnTo>
                  <a:pt x="0" y="586"/>
                </a:lnTo>
                <a:lnTo>
                  <a:pt x="0" y="630"/>
                </a:lnTo>
                <a:lnTo>
                  <a:pt x="678" y="630"/>
                </a:lnTo>
                <a:lnTo>
                  <a:pt x="678" y="586"/>
                </a:lnTo>
                <a:lnTo>
                  <a:pt x="582" y="516"/>
                </a:lnTo>
                <a:cubicBezTo>
                  <a:pt x="604" y="511"/>
                  <a:pt x="621" y="491"/>
                  <a:pt x="621" y="467"/>
                </a:cubicBezTo>
                <a:lnTo>
                  <a:pt x="621" y="186"/>
                </a:lnTo>
                <a:cubicBezTo>
                  <a:pt x="621" y="158"/>
                  <a:pt x="598" y="135"/>
                  <a:pt x="571" y="135"/>
                </a:cubicBezTo>
                <a:lnTo>
                  <a:pt x="541" y="135"/>
                </a:lnTo>
                <a:lnTo>
                  <a:pt x="541" y="188"/>
                </a:lnTo>
                <a:lnTo>
                  <a:pt x="573" y="188"/>
                </a:lnTo>
                <a:lnTo>
                  <a:pt x="573" y="474"/>
                </a:lnTo>
                <a:lnTo>
                  <a:pt x="101" y="474"/>
                </a:lnTo>
                <a:lnTo>
                  <a:pt x="101" y="1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4" name="图标"/>
          <p:cNvSpPr>
            <a:spLocks noChangeAspect="1" noEditPoints="1"/>
          </p:cNvSpPr>
          <p:nvPr/>
        </p:nvSpPr>
        <p:spPr bwMode="auto">
          <a:xfrm>
            <a:off x="1951595" y="3958091"/>
            <a:ext cx="288155" cy="305224"/>
          </a:xfrm>
          <a:custGeom>
            <a:avLst/>
            <a:gdLst>
              <a:gd name="T0" fmla="*/ 139 w 577"/>
              <a:gd name="T1" fmla="*/ 87 h 609"/>
              <a:gd name="T2" fmla="*/ 27 w 577"/>
              <a:gd name="T3" fmla="*/ 87 h 609"/>
              <a:gd name="T4" fmla="*/ 27 w 577"/>
              <a:gd name="T5" fmla="*/ 48 h 609"/>
              <a:gd name="T6" fmla="*/ 139 w 577"/>
              <a:gd name="T7" fmla="*/ 48 h 609"/>
              <a:gd name="T8" fmla="*/ 139 w 577"/>
              <a:gd name="T9" fmla="*/ 87 h 609"/>
              <a:gd name="T10" fmla="*/ 139 w 577"/>
              <a:gd name="T11" fmla="*/ 179 h 609"/>
              <a:gd name="T12" fmla="*/ 27 w 577"/>
              <a:gd name="T13" fmla="*/ 179 h 609"/>
              <a:gd name="T14" fmla="*/ 27 w 577"/>
              <a:gd name="T15" fmla="*/ 140 h 609"/>
              <a:gd name="T16" fmla="*/ 139 w 577"/>
              <a:gd name="T17" fmla="*/ 140 h 609"/>
              <a:gd name="T18" fmla="*/ 139 w 577"/>
              <a:gd name="T19" fmla="*/ 179 h 609"/>
              <a:gd name="T20" fmla="*/ 139 w 577"/>
              <a:gd name="T21" fmla="*/ 271 h 609"/>
              <a:gd name="T22" fmla="*/ 27 w 577"/>
              <a:gd name="T23" fmla="*/ 271 h 609"/>
              <a:gd name="T24" fmla="*/ 27 w 577"/>
              <a:gd name="T25" fmla="*/ 232 h 609"/>
              <a:gd name="T26" fmla="*/ 139 w 577"/>
              <a:gd name="T27" fmla="*/ 232 h 609"/>
              <a:gd name="T28" fmla="*/ 139 w 577"/>
              <a:gd name="T29" fmla="*/ 271 h 609"/>
              <a:gd name="T30" fmla="*/ 0 w 577"/>
              <a:gd name="T31" fmla="*/ 609 h 609"/>
              <a:gd name="T32" fmla="*/ 166 w 577"/>
              <a:gd name="T33" fmla="*/ 609 h 609"/>
              <a:gd name="T34" fmla="*/ 166 w 577"/>
              <a:gd name="T35" fmla="*/ 0 h 609"/>
              <a:gd name="T36" fmla="*/ 0 w 577"/>
              <a:gd name="T37" fmla="*/ 0 h 609"/>
              <a:gd name="T38" fmla="*/ 0 w 577"/>
              <a:gd name="T39" fmla="*/ 609 h 609"/>
              <a:gd name="T40" fmla="*/ 344 w 577"/>
              <a:gd name="T41" fmla="*/ 87 h 609"/>
              <a:gd name="T42" fmla="*/ 232 w 577"/>
              <a:gd name="T43" fmla="*/ 87 h 609"/>
              <a:gd name="T44" fmla="*/ 232 w 577"/>
              <a:gd name="T45" fmla="*/ 48 h 609"/>
              <a:gd name="T46" fmla="*/ 344 w 577"/>
              <a:gd name="T47" fmla="*/ 48 h 609"/>
              <a:gd name="T48" fmla="*/ 344 w 577"/>
              <a:gd name="T49" fmla="*/ 87 h 609"/>
              <a:gd name="T50" fmla="*/ 344 w 577"/>
              <a:gd name="T51" fmla="*/ 179 h 609"/>
              <a:gd name="T52" fmla="*/ 232 w 577"/>
              <a:gd name="T53" fmla="*/ 179 h 609"/>
              <a:gd name="T54" fmla="*/ 232 w 577"/>
              <a:gd name="T55" fmla="*/ 140 h 609"/>
              <a:gd name="T56" fmla="*/ 344 w 577"/>
              <a:gd name="T57" fmla="*/ 140 h 609"/>
              <a:gd name="T58" fmla="*/ 344 w 577"/>
              <a:gd name="T59" fmla="*/ 179 h 609"/>
              <a:gd name="T60" fmla="*/ 344 w 577"/>
              <a:gd name="T61" fmla="*/ 271 h 609"/>
              <a:gd name="T62" fmla="*/ 232 w 577"/>
              <a:gd name="T63" fmla="*/ 271 h 609"/>
              <a:gd name="T64" fmla="*/ 232 w 577"/>
              <a:gd name="T65" fmla="*/ 232 h 609"/>
              <a:gd name="T66" fmla="*/ 344 w 577"/>
              <a:gd name="T67" fmla="*/ 232 h 609"/>
              <a:gd name="T68" fmla="*/ 344 w 577"/>
              <a:gd name="T69" fmla="*/ 271 h 609"/>
              <a:gd name="T70" fmla="*/ 205 w 577"/>
              <a:gd name="T71" fmla="*/ 609 h 609"/>
              <a:gd name="T72" fmla="*/ 371 w 577"/>
              <a:gd name="T73" fmla="*/ 609 h 609"/>
              <a:gd name="T74" fmla="*/ 371 w 577"/>
              <a:gd name="T75" fmla="*/ 0 h 609"/>
              <a:gd name="T76" fmla="*/ 205 w 577"/>
              <a:gd name="T77" fmla="*/ 0 h 609"/>
              <a:gd name="T78" fmla="*/ 205 w 577"/>
              <a:gd name="T79" fmla="*/ 609 h 609"/>
              <a:gd name="T80" fmla="*/ 549 w 577"/>
              <a:gd name="T81" fmla="*/ 87 h 609"/>
              <a:gd name="T82" fmla="*/ 437 w 577"/>
              <a:gd name="T83" fmla="*/ 87 h 609"/>
              <a:gd name="T84" fmla="*/ 437 w 577"/>
              <a:gd name="T85" fmla="*/ 48 h 609"/>
              <a:gd name="T86" fmla="*/ 549 w 577"/>
              <a:gd name="T87" fmla="*/ 48 h 609"/>
              <a:gd name="T88" fmla="*/ 549 w 577"/>
              <a:gd name="T89" fmla="*/ 87 h 609"/>
              <a:gd name="T90" fmla="*/ 549 w 577"/>
              <a:gd name="T91" fmla="*/ 179 h 609"/>
              <a:gd name="T92" fmla="*/ 437 w 577"/>
              <a:gd name="T93" fmla="*/ 179 h 609"/>
              <a:gd name="T94" fmla="*/ 437 w 577"/>
              <a:gd name="T95" fmla="*/ 140 h 609"/>
              <a:gd name="T96" fmla="*/ 549 w 577"/>
              <a:gd name="T97" fmla="*/ 140 h 609"/>
              <a:gd name="T98" fmla="*/ 549 w 577"/>
              <a:gd name="T99" fmla="*/ 179 h 609"/>
              <a:gd name="T100" fmla="*/ 549 w 577"/>
              <a:gd name="T101" fmla="*/ 271 h 609"/>
              <a:gd name="T102" fmla="*/ 437 w 577"/>
              <a:gd name="T103" fmla="*/ 271 h 609"/>
              <a:gd name="T104" fmla="*/ 437 w 577"/>
              <a:gd name="T105" fmla="*/ 232 h 609"/>
              <a:gd name="T106" fmla="*/ 549 w 577"/>
              <a:gd name="T107" fmla="*/ 232 h 609"/>
              <a:gd name="T108" fmla="*/ 549 w 577"/>
              <a:gd name="T109" fmla="*/ 271 h 609"/>
              <a:gd name="T110" fmla="*/ 410 w 577"/>
              <a:gd name="T111" fmla="*/ 609 h 609"/>
              <a:gd name="T112" fmla="*/ 577 w 577"/>
              <a:gd name="T113" fmla="*/ 609 h 609"/>
              <a:gd name="T114" fmla="*/ 577 w 577"/>
              <a:gd name="T115" fmla="*/ 0 h 609"/>
              <a:gd name="T116" fmla="*/ 410 w 577"/>
              <a:gd name="T117" fmla="*/ 0 h 609"/>
              <a:gd name="T118" fmla="*/ 410 w 577"/>
              <a:gd name="T119" fmla="*/ 609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7" h="609">
                <a:moveTo>
                  <a:pt x="139" y="87"/>
                </a:moveTo>
                <a:lnTo>
                  <a:pt x="27" y="87"/>
                </a:lnTo>
                <a:lnTo>
                  <a:pt x="27" y="48"/>
                </a:lnTo>
                <a:lnTo>
                  <a:pt x="139" y="48"/>
                </a:lnTo>
                <a:lnTo>
                  <a:pt x="139" y="87"/>
                </a:lnTo>
                <a:close/>
                <a:moveTo>
                  <a:pt x="139" y="179"/>
                </a:moveTo>
                <a:lnTo>
                  <a:pt x="27" y="179"/>
                </a:lnTo>
                <a:lnTo>
                  <a:pt x="27" y="140"/>
                </a:lnTo>
                <a:lnTo>
                  <a:pt x="139" y="140"/>
                </a:lnTo>
                <a:lnTo>
                  <a:pt x="139" y="179"/>
                </a:lnTo>
                <a:close/>
                <a:moveTo>
                  <a:pt x="139" y="271"/>
                </a:moveTo>
                <a:lnTo>
                  <a:pt x="27" y="271"/>
                </a:lnTo>
                <a:lnTo>
                  <a:pt x="27" y="232"/>
                </a:lnTo>
                <a:lnTo>
                  <a:pt x="139" y="232"/>
                </a:lnTo>
                <a:lnTo>
                  <a:pt x="139" y="271"/>
                </a:lnTo>
                <a:close/>
                <a:moveTo>
                  <a:pt x="0" y="609"/>
                </a:moveTo>
                <a:lnTo>
                  <a:pt x="166" y="609"/>
                </a:lnTo>
                <a:lnTo>
                  <a:pt x="166" y="0"/>
                </a:lnTo>
                <a:lnTo>
                  <a:pt x="0" y="0"/>
                </a:lnTo>
                <a:lnTo>
                  <a:pt x="0" y="609"/>
                </a:lnTo>
                <a:close/>
                <a:moveTo>
                  <a:pt x="344" y="87"/>
                </a:moveTo>
                <a:lnTo>
                  <a:pt x="232" y="87"/>
                </a:lnTo>
                <a:lnTo>
                  <a:pt x="232" y="48"/>
                </a:lnTo>
                <a:lnTo>
                  <a:pt x="344" y="48"/>
                </a:lnTo>
                <a:lnTo>
                  <a:pt x="344" y="87"/>
                </a:lnTo>
                <a:close/>
                <a:moveTo>
                  <a:pt x="344" y="179"/>
                </a:moveTo>
                <a:lnTo>
                  <a:pt x="232" y="179"/>
                </a:lnTo>
                <a:lnTo>
                  <a:pt x="232" y="140"/>
                </a:lnTo>
                <a:lnTo>
                  <a:pt x="344" y="140"/>
                </a:lnTo>
                <a:lnTo>
                  <a:pt x="344" y="179"/>
                </a:lnTo>
                <a:close/>
                <a:moveTo>
                  <a:pt x="344" y="271"/>
                </a:moveTo>
                <a:lnTo>
                  <a:pt x="232" y="271"/>
                </a:lnTo>
                <a:lnTo>
                  <a:pt x="232" y="232"/>
                </a:lnTo>
                <a:lnTo>
                  <a:pt x="344" y="232"/>
                </a:lnTo>
                <a:lnTo>
                  <a:pt x="344" y="271"/>
                </a:lnTo>
                <a:close/>
                <a:moveTo>
                  <a:pt x="205" y="609"/>
                </a:moveTo>
                <a:lnTo>
                  <a:pt x="371" y="609"/>
                </a:lnTo>
                <a:lnTo>
                  <a:pt x="371" y="0"/>
                </a:lnTo>
                <a:lnTo>
                  <a:pt x="205" y="0"/>
                </a:lnTo>
                <a:lnTo>
                  <a:pt x="205" y="609"/>
                </a:lnTo>
                <a:close/>
                <a:moveTo>
                  <a:pt x="549" y="87"/>
                </a:moveTo>
                <a:lnTo>
                  <a:pt x="437" y="87"/>
                </a:lnTo>
                <a:lnTo>
                  <a:pt x="437" y="48"/>
                </a:lnTo>
                <a:lnTo>
                  <a:pt x="549" y="48"/>
                </a:lnTo>
                <a:lnTo>
                  <a:pt x="549" y="87"/>
                </a:lnTo>
                <a:close/>
                <a:moveTo>
                  <a:pt x="549" y="179"/>
                </a:moveTo>
                <a:lnTo>
                  <a:pt x="437" y="179"/>
                </a:lnTo>
                <a:lnTo>
                  <a:pt x="437" y="140"/>
                </a:lnTo>
                <a:lnTo>
                  <a:pt x="549" y="140"/>
                </a:lnTo>
                <a:lnTo>
                  <a:pt x="549" y="179"/>
                </a:lnTo>
                <a:close/>
                <a:moveTo>
                  <a:pt x="549" y="271"/>
                </a:moveTo>
                <a:lnTo>
                  <a:pt x="437" y="271"/>
                </a:lnTo>
                <a:lnTo>
                  <a:pt x="437" y="232"/>
                </a:lnTo>
                <a:lnTo>
                  <a:pt x="549" y="232"/>
                </a:lnTo>
                <a:lnTo>
                  <a:pt x="549" y="271"/>
                </a:lnTo>
                <a:close/>
                <a:moveTo>
                  <a:pt x="410" y="609"/>
                </a:moveTo>
                <a:lnTo>
                  <a:pt x="577" y="609"/>
                </a:lnTo>
                <a:lnTo>
                  <a:pt x="577" y="0"/>
                </a:lnTo>
                <a:lnTo>
                  <a:pt x="410" y="0"/>
                </a:lnTo>
                <a:lnTo>
                  <a:pt x="410" y="6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5" name="图标"/>
          <p:cNvSpPr>
            <a:spLocks noChangeAspect="1" noEditPoints="1"/>
          </p:cNvSpPr>
          <p:nvPr/>
        </p:nvSpPr>
        <p:spPr bwMode="auto">
          <a:xfrm>
            <a:off x="2536639" y="3958091"/>
            <a:ext cx="288155" cy="254533"/>
          </a:xfrm>
          <a:custGeom>
            <a:avLst/>
            <a:gdLst>
              <a:gd name="T0" fmla="*/ 284 w 683"/>
              <a:gd name="T1" fmla="*/ 381 h 601"/>
              <a:gd name="T2" fmla="*/ 595 w 683"/>
              <a:gd name="T3" fmla="*/ 392 h 601"/>
              <a:gd name="T4" fmla="*/ 589 w 683"/>
              <a:gd name="T5" fmla="*/ 359 h 601"/>
              <a:gd name="T6" fmla="*/ 285 w 683"/>
              <a:gd name="T7" fmla="*/ 371 h 601"/>
              <a:gd name="T8" fmla="*/ 589 w 683"/>
              <a:gd name="T9" fmla="*/ 359 h 601"/>
              <a:gd name="T10" fmla="*/ 282 w 683"/>
              <a:gd name="T11" fmla="*/ 338 h 601"/>
              <a:gd name="T12" fmla="*/ 591 w 683"/>
              <a:gd name="T13" fmla="*/ 349 h 601"/>
              <a:gd name="T14" fmla="*/ 269 w 683"/>
              <a:gd name="T15" fmla="*/ 324 h 601"/>
              <a:gd name="T16" fmla="*/ 607 w 683"/>
              <a:gd name="T17" fmla="*/ 408 h 601"/>
              <a:gd name="T18" fmla="*/ 261 w 683"/>
              <a:gd name="T19" fmla="*/ 432 h 601"/>
              <a:gd name="T20" fmla="*/ 242 w 683"/>
              <a:gd name="T21" fmla="*/ 316 h 601"/>
              <a:gd name="T22" fmla="*/ 607 w 683"/>
              <a:gd name="T23" fmla="*/ 300 h 601"/>
              <a:gd name="T24" fmla="*/ 269 w 683"/>
              <a:gd name="T25" fmla="*/ 324 h 601"/>
              <a:gd name="T26" fmla="*/ 345 w 683"/>
              <a:gd name="T27" fmla="*/ 39 h 601"/>
              <a:gd name="T28" fmla="*/ 335 w 683"/>
              <a:gd name="T29" fmla="*/ 3 h 601"/>
              <a:gd name="T30" fmla="*/ 350 w 683"/>
              <a:gd name="T31" fmla="*/ 1 h 601"/>
              <a:gd name="T32" fmla="*/ 411 w 683"/>
              <a:gd name="T33" fmla="*/ 39 h 601"/>
              <a:gd name="T34" fmla="*/ 367 w 683"/>
              <a:gd name="T35" fmla="*/ 56 h 601"/>
              <a:gd name="T36" fmla="*/ 366 w 683"/>
              <a:gd name="T37" fmla="*/ 105 h 601"/>
              <a:gd name="T38" fmla="*/ 353 w 683"/>
              <a:gd name="T39" fmla="*/ 218 h 601"/>
              <a:gd name="T40" fmla="*/ 380 w 683"/>
              <a:gd name="T41" fmla="*/ 107 h 601"/>
              <a:gd name="T42" fmla="*/ 486 w 683"/>
              <a:gd name="T43" fmla="*/ 87 h 601"/>
              <a:gd name="T44" fmla="*/ 441 w 683"/>
              <a:gd name="T45" fmla="*/ 285 h 601"/>
              <a:gd name="T46" fmla="*/ 406 w 683"/>
              <a:gd name="T47" fmla="*/ 285 h 601"/>
              <a:gd name="T48" fmla="*/ 361 w 683"/>
              <a:gd name="T49" fmla="*/ 87 h 601"/>
              <a:gd name="T50" fmla="*/ 430 w 683"/>
              <a:gd name="T51" fmla="*/ 30 h 601"/>
              <a:gd name="T52" fmla="*/ 429 w 683"/>
              <a:gd name="T53" fmla="*/ 88 h 601"/>
              <a:gd name="T54" fmla="*/ 237 w 683"/>
              <a:gd name="T55" fmla="*/ 540 h 601"/>
              <a:gd name="T56" fmla="*/ 637 w 683"/>
              <a:gd name="T57" fmla="*/ 553 h 601"/>
              <a:gd name="T58" fmla="*/ 237 w 683"/>
              <a:gd name="T59" fmla="*/ 540 h 601"/>
              <a:gd name="T60" fmla="*/ 634 w 683"/>
              <a:gd name="T61" fmla="*/ 515 h 601"/>
              <a:gd name="T62" fmla="*/ 239 w 683"/>
              <a:gd name="T63" fmla="*/ 528 h 601"/>
              <a:gd name="T64" fmla="*/ 231 w 683"/>
              <a:gd name="T65" fmla="*/ 491 h 601"/>
              <a:gd name="T66" fmla="*/ 635 w 683"/>
              <a:gd name="T67" fmla="*/ 504 h 601"/>
              <a:gd name="T68" fmla="*/ 231 w 683"/>
              <a:gd name="T69" fmla="*/ 491 h 601"/>
              <a:gd name="T70" fmla="*/ 652 w 683"/>
              <a:gd name="T71" fmla="*/ 570 h 601"/>
              <a:gd name="T72" fmla="*/ 219 w 683"/>
              <a:gd name="T73" fmla="*/ 598 h 601"/>
              <a:gd name="T74" fmla="*/ 683 w 683"/>
              <a:gd name="T75" fmla="*/ 580 h 601"/>
              <a:gd name="T76" fmla="*/ 662 w 683"/>
              <a:gd name="T77" fmla="*/ 447 h 601"/>
              <a:gd name="T78" fmla="*/ 219 w 683"/>
              <a:gd name="T79" fmla="*/ 475 h 601"/>
              <a:gd name="T80" fmla="*/ 223 w 683"/>
              <a:gd name="T81" fmla="*/ 189 h 601"/>
              <a:gd name="T82" fmla="*/ 103 w 683"/>
              <a:gd name="T83" fmla="*/ 549 h 601"/>
              <a:gd name="T84" fmla="*/ 223 w 683"/>
              <a:gd name="T85" fmla="*/ 189 h 601"/>
              <a:gd name="T86" fmla="*/ 72 w 683"/>
              <a:gd name="T87" fmla="*/ 534 h 601"/>
              <a:gd name="T88" fmla="*/ 213 w 683"/>
              <a:gd name="T89" fmla="*/ 187 h 601"/>
              <a:gd name="T90" fmla="*/ 183 w 683"/>
              <a:gd name="T91" fmla="*/ 168 h 601"/>
              <a:gd name="T92" fmla="*/ 62 w 683"/>
              <a:gd name="T93" fmla="*/ 531 h 601"/>
              <a:gd name="T94" fmla="*/ 183 w 683"/>
              <a:gd name="T95" fmla="*/ 168 h 601"/>
              <a:gd name="T96" fmla="*/ 114 w 683"/>
              <a:gd name="T97" fmla="*/ 568 h 601"/>
              <a:gd name="T98" fmla="*/ 280 w 683"/>
              <a:gd name="T99" fmla="*/ 192 h 601"/>
              <a:gd name="T100" fmla="*/ 112 w 683"/>
              <a:gd name="T101" fmla="*/ 597 h 601"/>
              <a:gd name="T102" fmla="*/ 4 w 683"/>
              <a:gd name="T103" fmla="*/ 536 h 601"/>
              <a:gd name="T104" fmla="*/ 173 w 683"/>
              <a:gd name="T105" fmla="*/ 152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83" h="601">
                <a:moveTo>
                  <a:pt x="591" y="381"/>
                </a:moveTo>
                <a:lnTo>
                  <a:pt x="284" y="381"/>
                </a:lnTo>
                <a:cubicBezTo>
                  <a:pt x="284" y="385"/>
                  <a:pt x="283" y="389"/>
                  <a:pt x="282" y="392"/>
                </a:cubicBezTo>
                <a:lnTo>
                  <a:pt x="595" y="392"/>
                </a:lnTo>
                <a:cubicBezTo>
                  <a:pt x="593" y="389"/>
                  <a:pt x="592" y="385"/>
                  <a:pt x="591" y="381"/>
                </a:cubicBezTo>
                <a:close/>
                <a:moveTo>
                  <a:pt x="589" y="359"/>
                </a:moveTo>
                <a:lnTo>
                  <a:pt x="285" y="359"/>
                </a:lnTo>
                <a:cubicBezTo>
                  <a:pt x="285" y="363"/>
                  <a:pt x="285" y="367"/>
                  <a:pt x="285" y="371"/>
                </a:cubicBezTo>
                <a:lnTo>
                  <a:pt x="589" y="371"/>
                </a:lnTo>
                <a:cubicBezTo>
                  <a:pt x="588" y="367"/>
                  <a:pt x="588" y="363"/>
                  <a:pt x="589" y="359"/>
                </a:cubicBezTo>
                <a:close/>
                <a:moveTo>
                  <a:pt x="595" y="338"/>
                </a:moveTo>
                <a:lnTo>
                  <a:pt x="282" y="338"/>
                </a:lnTo>
                <a:cubicBezTo>
                  <a:pt x="283" y="342"/>
                  <a:pt x="284" y="345"/>
                  <a:pt x="284" y="349"/>
                </a:cubicBezTo>
                <a:lnTo>
                  <a:pt x="591" y="349"/>
                </a:lnTo>
                <a:cubicBezTo>
                  <a:pt x="592" y="345"/>
                  <a:pt x="593" y="341"/>
                  <a:pt x="595" y="338"/>
                </a:cubicBezTo>
                <a:close/>
                <a:moveTo>
                  <a:pt x="269" y="324"/>
                </a:moveTo>
                <a:lnTo>
                  <a:pt x="269" y="408"/>
                </a:lnTo>
                <a:lnTo>
                  <a:pt x="607" y="408"/>
                </a:lnTo>
                <a:lnTo>
                  <a:pt x="607" y="432"/>
                </a:lnTo>
                <a:lnTo>
                  <a:pt x="261" y="432"/>
                </a:lnTo>
                <a:cubicBezTo>
                  <a:pt x="251" y="432"/>
                  <a:pt x="242" y="425"/>
                  <a:pt x="242" y="416"/>
                </a:cubicBezTo>
                <a:lnTo>
                  <a:pt x="242" y="316"/>
                </a:lnTo>
                <a:cubicBezTo>
                  <a:pt x="242" y="307"/>
                  <a:pt x="251" y="300"/>
                  <a:pt x="261" y="300"/>
                </a:cubicBezTo>
                <a:lnTo>
                  <a:pt x="607" y="300"/>
                </a:lnTo>
                <a:lnTo>
                  <a:pt x="607" y="324"/>
                </a:lnTo>
                <a:lnTo>
                  <a:pt x="269" y="324"/>
                </a:lnTo>
                <a:close/>
                <a:moveTo>
                  <a:pt x="367" y="56"/>
                </a:moveTo>
                <a:cubicBezTo>
                  <a:pt x="354" y="55"/>
                  <a:pt x="348" y="48"/>
                  <a:pt x="345" y="39"/>
                </a:cubicBezTo>
                <a:cubicBezTo>
                  <a:pt x="342" y="31"/>
                  <a:pt x="343" y="26"/>
                  <a:pt x="343" y="18"/>
                </a:cubicBezTo>
                <a:cubicBezTo>
                  <a:pt x="342" y="8"/>
                  <a:pt x="336" y="5"/>
                  <a:pt x="335" y="3"/>
                </a:cubicBezTo>
                <a:cubicBezTo>
                  <a:pt x="335" y="2"/>
                  <a:pt x="337" y="1"/>
                  <a:pt x="341" y="1"/>
                </a:cubicBezTo>
                <a:cubicBezTo>
                  <a:pt x="344" y="1"/>
                  <a:pt x="347" y="0"/>
                  <a:pt x="350" y="1"/>
                </a:cubicBezTo>
                <a:cubicBezTo>
                  <a:pt x="356" y="1"/>
                  <a:pt x="365" y="2"/>
                  <a:pt x="366" y="2"/>
                </a:cubicBezTo>
                <a:cubicBezTo>
                  <a:pt x="385" y="6"/>
                  <a:pt x="409" y="16"/>
                  <a:pt x="411" y="39"/>
                </a:cubicBezTo>
                <a:cubicBezTo>
                  <a:pt x="413" y="49"/>
                  <a:pt x="412" y="61"/>
                  <a:pt x="402" y="65"/>
                </a:cubicBezTo>
                <a:cubicBezTo>
                  <a:pt x="395" y="55"/>
                  <a:pt x="378" y="57"/>
                  <a:pt x="367" y="56"/>
                </a:cubicBezTo>
                <a:close/>
                <a:moveTo>
                  <a:pt x="394" y="102"/>
                </a:moveTo>
                <a:cubicBezTo>
                  <a:pt x="385" y="99"/>
                  <a:pt x="378" y="99"/>
                  <a:pt x="366" y="105"/>
                </a:cubicBezTo>
                <a:cubicBezTo>
                  <a:pt x="342" y="116"/>
                  <a:pt x="331" y="144"/>
                  <a:pt x="333" y="169"/>
                </a:cubicBezTo>
                <a:cubicBezTo>
                  <a:pt x="334" y="186"/>
                  <a:pt x="341" y="205"/>
                  <a:pt x="353" y="218"/>
                </a:cubicBezTo>
                <a:cubicBezTo>
                  <a:pt x="349" y="207"/>
                  <a:pt x="346" y="195"/>
                  <a:pt x="345" y="184"/>
                </a:cubicBezTo>
                <a:cubicBezTo>
                  <a:pt x="343" y="154"/>
                  <a:pt x="354" y="121"/>
                  <a:pt x="380" y="107"/>
                </a:cubicBezTo>
                <a:cubicBezTo>
                  <a:pt x="385" y="105"/>
                  <a:pt x="390" y="103"/>
                  <a:pt x="394" y="102"/>
                </a:cubicBezTo>
                <a:close/>
                <a:moveTo>
                  <a:pt x="486" y="87"/>
                </a:moveTo>
                <a:cubicBezTo>
                  <a:pt x="519" y="102"/>
                  <a:pt x="539" y="139"/>
                  <a:pt x="537" y="182"/>
                </a:cubicBezTo>
                <a:cubicBezTo>
                  <a:pt x="533" y="239"/>
                  <a:pt x="490" y="285"/>
                  <a:pt x="441" y="285"/>
                </a:cubicBezTo>
                <a:cubicBezTo>
                  <a:pt x="435" y="285"/>
                  <a:pt x="429" y="280"/>
                  <a:pt x="424" y="278"/>
                </a:cubicBezTo>
                <a:cubicBezTo>
                  <a:pt x="418" y="280"/>
                  <a:pt x="412" y="285"/>
                  <a:pt x="406" y="285"/>
                </a:cubicBezTo>
                <a:cubicBezTo>
                  <a:pt x="357" y="285"/>
                  <a:pt x="315" y="239"/>
                  <a:pt x="311" y="182"/>
                </a:cubicBezTo>
                <a:cubicBezTo>
                  <a:pt x="308" y="139"/>
                  <a:pt x="329" y="102"/>
                  <a:pt x="361" y="87"/>
                </a:cubicBezTo>
                <a:cubicBezTo>
                  <a:pt x="385" y="75"/>
                  <a:pt x="397" y="79"/>
                  <a:pt x="417" y="88"/>
                </a:cubicBezTo>
                <a:cubicBezTo>
                  <a:pt x="415" y="72"/>
                  <a:pt x="414" y="48"/>
                  <a:pt x="430" y="30"/>
                </a:cubicBezTo>
                <a:cubicBezTo>
                  <a:pt x="434" y="28"/>
                  <a:pt x="443" y="32"/>
                  <a:pt x="443" y="40"/>
                </a:cubicBezTo>
                <a:cubicBezTo>
                  <a:pt x="430" y="55"/>
                  <a:pt x="429" y="76"/>
                  <a:pt x="429" y="88"/>
                </a:cubicBezTo>
                <a:cubicBezTo>
                  <a:pt x="450" y="79"/>
                  <a:pt x="462" y="75"/>
                  <a:pt x="486" y="87"/>
                </a:cubicBezTo>
                <a:close/>
                <a:moveTo>
                  <a:pt x="237" y="540"/>
                </a:moveTo>
                <a:lnTo>
                  <a:pt x="635" y="540"/>
                </a:lnTo>
                <a:cubicBezTo>
                  <a:pt x="635" y="544"/>
                  <a:pt x="636" y="549"/>
                  <a:pt x="637" y="553"/>
                </a:cubicBezTo>
                <a:lnTo>
                  <a:pt x="231" y="553"/>
                </a:lnTo>
                <a:cubicBezTo>
                  <a:pt x="234" y="549"/>
                  <a:pt x="236" y="545"/>
                  <a:pt x="237" y="540"/>
                </a:cubicBezTo>
                <a:close/>
                <a:moveTo>
                  <a:pt x="239" y="515"/>
                </a:moveTo>
                <a:lnTo>
                  <a:pt x="634" y="515"/>
                </a:lnTo>
                <a:cubicBezTo>
                  <a:pt x="634" y="520"/>
                  <a:pt x="634" y="524"/>
                  <a:pt x="634" y="528"/>
                </a:cubicBezTo>
                <a:lnTo>
                  <a:pt x="239" y="528"/>
                </a:lnTo>
                <a:cubicBezTo>
                  <a:pt x="240" y="524"/>
                  <a:pt x="240" y="520"/>
                  <a:pt x="239" y="515"/>
                </a:cubicBezTo>
                <a:close/>
                <a:moveTo>
                  <a:pt x="231" y="491"/>
                </a:moveTo>
                <a:lnTo>
                  <a:pt x="637" y="491"/>
                </a:lnTo>
                <a:cubicBezTo>
                  <a:pt x="636" y="495"/>
                  <a:pt x="635" y="499"/>
                  <a:pt x="635" y="504"/>
                </a:cubicBezTo>
                <a:lnTo>
                  <a:pt x="237" y="504"/>
                </a:lnTo>
                <a:cubicBezTo>
                  <a:pt x="236" y="499"/>
                  <a:pt x="234" y="495"/>
                  <a:pt x="231" y="491"/>
                </a:cubicBezTo>
                <a:close/>
                <a:moveTo>
                  <a:pt x="652" y="475"/>
                </a:moveTo>
                <a:lnTo>
                  <a:pt x="652" y="570"/>
                </a:lnTo>
                <a:lnTo>
                  <a:pt x="219" y="570"/>
                </a:lnTo>
                <a:lnTo>
                  <a:pt x="219" y="598"/>
                </a:lnTo>
                <a:lnTo>
                  <a:pt x="662" y="598"/>
                </a:lnTo>
                <a:cubicBezTo>
                  <a:pt x="674" y="598"/>
                  <a:pt x="683" y="590"/>
                  <a:pt x="683" y="580"/>
                </a:cubicBezTo>
                <a:lnTo>
                  <a:pt x="683" y="465"/>
                </a:lnTo>
                <a:cubicBezTo>
                  <a:pt x="683" y="455"/>
                  <a:pt x="674" y="447"/>
                  <a:pt x="662" y="447"/>
                </a:cubicBezTo>
                <a:lnTo>
                  <a:pt x="219" y="447"/>
                </a:lnTo>
                <a:lnTo>
                  <a:pt x="219" y="475"/>
                </a:lnTo>
                <a:lnTo>
                  <a:pt x="652" y="475"/>
                </a:lnTo>
                <a:close/>
                <a:moveTo>
                  <a:pt x="223" y="189"/>
                </a:moveTo>
                <a:lnTo>
                  <a:pt x="93" y="543"/>
                </a:lnTo>
                <a:cubicBezTo>
                  <a:pt x="97" y="545"/>
                  <a:pt x="100" y="547"/>
                  <a:pt x="103" y="549"/>
                </a:cubicBezTo>
                <a:lnTo>
                  <a:pt x="236" y="188"/>
                </a:lnTo>
                <a:cubicBezTo>
                  <a:pt x="232" y="189"/>
                  <a:pt x="228" y="189"/>
                  <a:pt x="223" y="189"/>
                </a:cubicBezTo>
                <a:close/>
                <a:moveTo>
                  <a:pt x="201" y="183"/>
                </a:moveTo>
                <a:lnTo>
                  <a:pt x="72" y="534"/>
                </a:lnTo>
                <a:cubicBezTo>
                  <a:pt x="76" y="535"/>
                  <a:pt x="79" y="537"/>
                  <a:pt x="83" y="538"/>
                </a:cubicBezTo>
                <a:lnTo>
                  <a:pt x="213" y="187"/>
                </a:lnTo>
                <a:cubicBezTo>
                  <a:pt x="209" y="186"/>
                  <a:pt x="205" y="185"/>
                  <a:pt x="201" y="183"/>
                </a:cubicBezTo>
                <a:close/>
                <a:moveTo>
                  <a:pt x="183" y="168"/>
                </a:moveTo>
                <a:lnTo>
                  <a:pt x="50" y="529"/>
                </a:lnTo>
                <a:cubicBezTo>
                  <a:pt x="53" y="530"/>
                  <a:pt x="57" y="531"/>
                  <a:pt x="62" y="531"/>
                </a:cubicBezTo>
                <a:lnTo>
                  <a:pt x="192" y="177"/>
                </a:lnTo>
                <a:cubicBezTo>
                  <a:pt x="189" y="175"/>
                  <a:pt x="185" y="172"/>
                  <a:pt x="183" y="168"/>
                </a:cubicBezTo>
                <a:close/>
                <a:moveTo>
                  <a:pt x="31" y="537"/>
                </a:moveTo>
                <a:lnTo>
                  <a:pt x="114" y="568"/>
                </a:lnTo>
                <a:lnTo>
                  <a:pt x="256" y="183"/>
                </a:lnTo>
                <a:lnTo>
                  <a:pt x="280" y="192"/>
                </a:lnTo>
                <a:lnTo>
                  <a:pt x="135" y="585"/>
                </a:lnTo>
                <a:cubicBezTo>
                  <a:pt x="131" y="595"/>
                  <a:pt x="121" y="601"/>
                  <a:pt x="112" y="597"/>
                </a:cubicBezTo>
                <a:lnTo>
                  <a:pt x="13" y="561"/>
                </a:lnTo>
                <a:cubicBezTo>
                  <a:pt x="4" y="558"/>
                  <a:pt x="0" y="547"/>
                  <a:pt x="4" y="536"/>
                </a:cubicBezTo>
                <a:lnTo>
                  <a:pt x="149" y="144"/>
                </a:lnTo>
                <a:lnTo>
                  <a:pt x="173" y="152"/>
                </a:lnTo>
                <a:lnTo>
                  <a:pt x="31" y="53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6" name="图标"/>
          <p:cNvSpPr>
            <a:spLocks noChangeAspect="1" noEditPoints="1"/>
          </p:cNvSpPr>
          <p:nvPr/>
        </p:nvSpPr>
        <p:spPr bwMode="auto">
          <a:xfrm>
            <a:off x="3186235" y="3958091"/>
            <a:ext cx="252000" cy="319368"/>
          </a:xfrm>
          <a:custGeom>
            <a:avLst/>
            <a:gdLst>
              <a:gd name="T0" fmla="*/ 40 w 335"/>
              <a:gd name="T1" fmla="*/ 303 h 425"/>
              <a:gd name="T2" fmla="*/ 57 w 335"/>
              <a:gd name="T3" fmla="*/ 324 h 425"/>
              <a:gd name="T4" fmla="*/ 107 w 335"/>
              <a:gd name="T5" fmla="*/ 375 h 425"/>
              <a:gd name="T6" fmla="*/ 123 w 335"/>
              <a:gd name="T7" fmla="*/ 381 h 425"/>
              <a:gd name="T8" fmla="*/ 113 w 335"/>
              <a:gd name="T9" fmla="*/ 366 h 425"/>
              <a:gd name="T10" fmla="*/ 108 w 335"/>
              <a:gd name="T11" fmla="*/ 328 h 425"/>
              <a:gd name="T12" fmla="*/ 87 w 335"/>
              <a:gd name="T13" fmla="*/ 308 h 425"/>
              <a:gd name="T14" fmla="*/ 47 w 335"/>
              <a:gd name="T15" fmla="*/ 302 h 425"/>
              <a:gd name="T16" fmla="*/ 59 w 335"/>
              <a:gd name="T17" fmla="*/ 232 h 425"/>
              <a:gd name="T18" fmla="*/ 59 w 335"/>
              <a:gd name="T19" fmla="*/ 253 h 425"/>
              <a:gd name="T20" fmla="*/ 280 w 335"/>
              <a:gd name="T21" fmla="*/ 183 h 425"/>
              <a:gd name="T22" fmla="*/ 59 w 335"/>
              <a:gd name="T23" fmla="*/ 183 h 425"/>
              <a:gd name="T24" fmla="*/ 280 w 335"/>
              <a:gd name="T25" fmla="*/ 152 h 425"/>
              <a:gd name="T26" fmla="*/ 38 w 335"/>
              <a:gd name="T27" fmla="*/ 42 h 425"/>
              <a:gd name="T28" fmla="*/ 58 w 335"/>
              <a:gd name="T29" fmla="*/ 61 h 425"/>
              <a:gd name="T30" fmla="*/ 31 w 335"/>
              <a:gd name="T31" fmla="*/ 78 h 425"/>
              <a:gd name="T32" fmla="*/ 31 w 335"/>
              <a:gd name="T33" fmla="*/ 281 h 425"/>
              <a:gd name="T34" fmla="*/ 58 w 335"/>
              <a:gd name="T35" fmla="*/ 298 h 425"/>
              <a:gd name="T36" fmla="*/ 112 w 335"/>
              <a:gd name="T37" fmla="*/ 300 h 425"/>
              <a:gd name="T38" fmla="*/ 119 w 335"/>
              <a:gd name="T39" fmla="*/ 313 h 425"/>
              <a:gd name="T40" fmla="*/ 129 w 335"/>
              <a:gd name="T41" fmla="*/ 381 h 425"/>
              <a:gd name="T42" fmla="*/ 278 w 335"/>
              <a:gd name="T43" fmla="*/ 390 h 425"/>
              <a:gd name="T44" fmla="*/ 304 w 335"/>
              <a:gd name="T45" fmla="*/ 373 h 425"/>
              <a:gd name="T46" fmla="*/ 304 w 335"/>
              <a:gd name="T47" fmla="*/ 78 h 425"/>
              <a:gd name="T48" fmla="*/ 278 w 335"/>
              <a:gd name="T49" fmla="*/ 61 h 425"/>
              <a:gd name="T50" fmla="*/ 258 w 335"/>
              <a:gd name="T51" fmla="*/ 42 h 425"/>
              <a:gd name="T52" fmla="*/ 324 w 335"/>
              <a:gd name="T53" fmla="*/ 52 h 425"/>
              <a:gd name="T54" fmla="*/ 335 w 335"/>
              <a:gd name="T55" fmla="*/ 388 h 425"/>
              <a:gd name="T56" fmla="*/ 312 w 335"/>
              <a:gd name="T57" fmla="*/ 421 h 425"/>
              <a:gd name="T58" fmla="*/ 24 w 335"/>
              <a:gd name="T59" fmla="*/ 421 h 425"/>
              <a:gd name="T60" fmla="*/ 0 w 335"/>
              <a:gd name="T61" fmla="*/ 388 h 425"/>
              <a:gd name="T62" fmla="*/ 11 w 335"/>
              <a:gd name="T63" fmla="*/ 52 h 425"/>
              <a:gd name="T64" fmla="*/ 164 w 335"/>
              <a:gd name="T65" fmla="*/ 12 h 425"/>
              <a:gd name="T66" fmla="*/ 154 w 335"/>
              <a:gd name="T67" fmla="*/ 18 h 425"/>
              <a:gd name="T68" fmla="*/ 151 w 335"/>
              <a:gd name="T69" fmla="*/ 30 h 425"/>
              <a:gd name="T70" fmla="*/ 160 w 335"/>
              <a:gd name="T71" fmla="*/ 37 h 425"/>
              <a:gd name="T72" fmla="*/ 172 w 335"/>
              <a:gd name="T73" fmla="*/ 36 h 425"/>
              <a:gd name="T74" fmla="*/ 177 w 335"/>
              <a:gd name="T75" fmla="*/ 25 h 425"/>
              <a:gd name="T76" fmla="*/ 172 w 335"/>
              <a:gd name="T77" fmla="*/ 14 h 425"/>
              <a:gd name="T78" fmla="*/ 165 w 335"/>
              <a:gd name="T79" fmla="*/ 0 h 425"/>
              <a:gd name="T80" fmla="*/ 193 w 335"/>
              <a:gd name="T81" fmla="*/ 13 h 425"/>
              <a:gd name="T82" fmla="*/ 234 w 335"/>
              <a:gd name="T83" fmla="*/ 23 h 425"/>
              <a:gd name="T84" fmla="*/ 246 w 335"/>
              <a:gd name="T85" fmla="*/ 34 h 425"/>
              <a:gd name="T86" fmla="*/ 84 w 335"/>
              <a:gd name="T87" fmla="*/ 78 h 425"/>
              <a:gd name="T88" fmla="*/ 86 w 335"/>
              <a:gd name="T89" fmla="*/ 29 h 425"/>
              <a:gd name="T90" fmla="*/ 101 w 335"/>
              <a:gd name="T91" fmla="*/ 22 h 425"/>
              <a:gd name="T92" fmla="*/ 144 w 335"/>
              <a:gd name="T93" fmla="*/ 7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35" h="425">
                <a:moveTo>
                  <a:pt x="36" y="294"/>
                </a:moveTo>
                <a:lnTo>
                  <a:pt x="36" y="297"/>
                </a:lnTo>
                <a:lnTo>
                  <a:pt x="40" y="303"/>
                </a:lnTo>
                <a:lnTo>
                  <a:pt x="46" y="310"/>
                </a:lnTo>
                <a:lnTo>
                  <a:pt x="52" y="317"/>
                </a:lnTo>
                <a:lnTo>
                  <a:pt x="57" y="324"/>
                </a:lnTo>
                <a:lnTo>
                  <a:pt x="94" y="364"/>
                </a:lnTo>
                <a:lnTo>
                  <a:pt x="100" y="370"/>
                </a:lnTo>
                <a:lnTo>
                  <a:pt x="107" y="375"/>
                </a:lnTo>
                <a:lnTo>
                  <a:pt x="114" y="379"/>
                </a:lnTo>
                <a:lnTo>
                  <a:pt x="121" y="381"/>
                </a:lnTo>
                <a:lnTo>
                  <a:pt x="123" y="381"/>
                </a:lnTo>
                <a:lnTo>
                  <a:pt x="122" y="377"/>
                </a:lnTo>
                <a:lnTo>
                  <a:pt x="118" y="374"/>
                </a:lnTo>
                <a:lnTo>
                  <a:pt x="113" y="366"/>
                </a:lnTo>
                <a:lnTo>
                  <a:pt x="110" y="358"/>
                </a:lnTo>
                <a:lnTo>
                  <a:pt x="108" y="346"/>
                </a:lnTo>
                <a:lnTo>
                  <a:pt x="108" y="328"/>
                </a:lnTo>
                <a:lnTo>
                  <a:pt x="106" y="317"/>
                </a:lnTo>
                <a:lnTo>
                  <a:pt x="97" y="310"/>
                </a:lnTo>
                <a:lnTo>
                  <a:pt x="87" y="308"/>
                </a:lnTo>
                <a:lnTo>
                  <a:pt x="74" y="308"/>
                </a:lnTo>
                <a:lnTo>
                  <a:pt x="58" y="305"/>
                </a:lnTo>
                <a:lnTo>
                  <a:pt x="47" y="302"/>
                </a:lnTo>
                <a:lnTo>
                  <a:pt x="40" y="297"/>
                </a:lnTo>
                <a:lnTo>
                  <a:pt x="36" y="294"/>
                </a:lnTo>
                <a:close/>
                <a:moveTo>
                  <a:pt x="59" y="232"/>
                </a:moveTo>
                <a:lnTo>
                  <a:pt x="280" y="232"/>
                </a:lnTo>
                <a:lnTo>
                  <a:pt x="280" y="253"/>
                </a:lnTo>
                <a:lnTo>
                  <a:pt x="59" y="253"/>
                </a:lnTo>
                <a:lnTo>
                  <a:pt x="59" y="232"/>
                </a:lnTo>
                <a:close/>
                <a:moveTo>
                  <a:pt x="59" y="183"/>
                </a:moveTo>
                <a:lnTo>
                  <a:pt x="280" y="183"/>
                </a:lnTo>
                <a:lnTo>
                  <a:pt x="280" y="203"/>
                </a:lnTo>
                <a:lnTo>
                  <a:pt x="59" y="203"/>
                </a:lnTo>
                <a:lnTo>
                  <a:pt x="59" y="183"/>
                </a:lnTo>
                <a:close/>
                <a:moveTo>
                  <a:pt x="59" y="133"/>
                </a:moveTo>
                <a:lnTo>
                  <a:pt x="280" y="133"/>
                </a:lnTo>
                <a:lnTo>
                  <a:pt x="280" y="152"/>
                </a:lnTo>
                <a:lnTo>
                  <a:pt x="59" y="152"/>
                </a:lnTo>
                <a:lnTo>
                  <a:pt x="59" y="133"/>
                </a:lnTo>
                <a:close/>
                <a:moveTo>
                  <a:pt x="38" y="42"/>
                </a:moveTo>
                <a:lnTo>
                  <a:pt x="70" y="42"/>
                </a:lnTo>
                <a:lnTo>
                  <a:pt x="70" y="61"/>
                </a:lnTo>
                <a:lnTo>
                  <a:pt x="58" y="61"/>
                </a:lnTo>
                <a:lnTo>
                  <a:pt x="47" y="63"/>
                </a:lnTo>
                <a:lnTo>
                  <a:pt x="37" y="69"/>
                </a:lnTo>
                <a:lnTo>
                  <a:pt x="31" y="78"/>
                </a:lnTo>
                <a:lnTo>
                  <a:pt x="30" y="89"/>
                </a:lnTo>
                <a:lnTo>
                  <a:pt x="30" y="270"/>
                </a:lnTo>
                <a:lnTo>
                  <a:pt x="31" y="281"/>
                </a:lnTo>
                <a:lnTo>
                  <a:pt x="37" y="289"/>
                </a:lnTo>
                <a:lnTo>
                  <a:pt x="47" y="295"/>
                </a:lnTo>
                <a:lnTo>
                  <a:pt x="58" y="298"/>
                </a:lnTo>
                <a:lnTo>
                  <a:pt x="103" y="297"/>
                </a:lnTo>
                <a:lnTo>
                  <a:pt x="108" y="298"/>
                </a:lnTo>
                <a:lnTo>
                  <a:pt x="112" y="300"/>
                </a:lnTo>
                <a:lnTo>
                  <a:pt x="116" y="303"/>
                </a:lnTo>
                <a:lnTo>
                  <a:pt x="118" y="308"/>
                </a:lnTo>
                <a:lnTo>
                  <a:pt x="119" y="313"/>
                </a:lnTo>
                <a:lnTo>
                  <a:pt x="121" y="361"/>
                </a:lnTo>
                <a:lnTo>
                  <a:pt x="123" y="373"/>
                </a:lnTo>
                <a:lnTo>
                  <a:pt x="129" y="381"/>
                </a:lnTo>
                <a:lnTo>
                  <a:pt x="138" y="387"/>
                </a:lnTo>
                <a:lnTo>
                  <a:pt x="149" y="390"/>
                </a:lnTo>
                <a:lnTo>
                  <a:pt x="278" y="390"/>
                </a:lnTo>
                <a:lnTo>
                  <a:pt x="289" y="387"/>
                </a:lnTo>
                <a:lnTo>
                  <a:pt x="297" y="381"/>
                </a:lnTo>
                <a:lnTo>
                  <a:pt x="304" y="373"/>
                </a:lnTo>
                <a:lnTo>
                  <a:pt x="306" y="361"/>
                </a:lnTo>
                <a:lnTo>
                  <a:pt x="306" y="89"/>
                </a:lnTo>
                <a:lnTo>
                  <a:pt x="304" y="78"/>
                </a:lnTo>
                <a:lnTo>
                  <a:pt x="297" y="69"/>
                </a:lnTo>
                <a:lnTo>
                  <a:pt x="289" y="63"/>
                </a:lnTo>
                <a:lnTo>
                  <a:pt x="278" y="61"/>
                </a:lnTo>
                <a:lnTo>
                  <a:pt x="258" y="61"/>
                </a:lnTo>
                <a:lnTo>
                  <a:pt x="258" y="52"/>
                </a:lnTo>
                <a:lnTo>
                  <a:pt x="258" y="42"/>
                </a:lnTo>
                <a:lnTo>
                  <a:pt x="297" y="42"/>
                </a:lnTo>
                <a:lnTo>
                  <a:pt x="312" y="45"/>
                </a:lnTo>
                <a:lnTo>
                  <a:pt x="324" y="52"/>
                </a:lnTo>
                <a:lnTo>
                  <a:pt x="333" y="64"/>
                </a:lnTo>
                <a:lnTo>
                  <a:pt x="335" y="79"/>
                </a:lnTo>
                <a:lnTo>
                  <a:pt x="335" y="388"/>
                </a:lnTo>
                <a:lnTo>
                  <a:pt x="333" y="402"/>
                </a:lnTo>
                <a:lnTo>
                  <a:pt x="324" y="414"/>
                </a:lnTo>
                <a:lnTo>
                  <a:pt x="312" y="421"/>
                </a:lnTo>
                <a:lnTo>
                  <a:pt x="297" y="425"/>
                </a:lnTo>
                <a:lnTo>
                  <a:pt x="38" y="425"/>
                </a:lnTo>
                <a:lnTo>
                  <a:pt x="24" y="421"/>
                </a:lnTo>
                <a:lnTo>
                  <a:pt x="11" y="414"/>
                </a:lnTo>
                <a:lnTo>
                  <a:pt x="3" y="402"/>
                </a:lnTo>
                <a:lnTo>
                  <a:pt x="0" y="388"/>
                </a:lnTo>
                <a:lnTo>
                  <a:pt x="0" y="79"/>
                </a:lnTo>
                <a:lnTo>
                  <a:pt x="3" y="64"/>
                </a:lnTo>
                <a:lnTo>
                  <a:pt x="11" y="52"/>
                </a:lnTo>
                <a:lnTo>
                  <a:pt x="24" y="45"/>
                </a:lnTo>
                <a:lnTo>
                  <a:pt x="38" y="42"/>
                </a:lnTo>
                <a:close/>
                <a:moveTo>
                  <a:pt x="164" y="12"/>
                </a:moveTo>
                <a:lnTo>
                  <a:pt x="160" y="13"/>
                </a:lnTo>
                <a:lnTo>
                  <a:pt x="156" y="14"/>
                </a:lnTo>
                <a:lnTo>
                  <a:pt x="154" y="18"/>
                </a:lnTo>
                <a:lnTo>
                  <a:pt x="151" y="22"/>
                </a:lnTo>
                <a:lnTo>
                  <a:pt x="151" y="25"/>
                </a:lnTo>
                <a:lnTo>
                  <a:pt x="151" y="30"/>
                </a:lnTo>
                <a:lnTo>
                  <a:pt x="154" y="34"/>
                </a:lnTo>
                <a:lnTo>
                  <a:pt x="156" y="36"/>
                </a:lnTo>
                <a:lnTo>
                  <a:pt x="160" y="37"/>
                </a:lnTo>
                <a:lnTo>
                  <a:pt x="164" y="39"/>
                </a:lnTo>
                <a:lnTo>
                  <a:pt x="168" y="37"/>
                </a:lnTo>
                <a:lnTo>
                  <a:pt x="172" y="36"/>
                </a:lnTo>
                <a:lnTo>
                  <a:pt x="175" y="34"/>
                </a:lnTo>
                <a:lnTo>
                  <a:pt x="177" y="30"/>
                </a:lnTo>
                <a:lnTo>
                  <a:pt x="177" y="25"/>
                </a:lnTo>
                <a:lnTo>
                  <a:pt x="177" y="22"/>
                </a:lnTo>
                <a:lnTo>
                  <a:pt x="175" y="18"/>
                </a:lnTo>
                <a:lnTo>
                  <a:pt x="172" y="14"/>
                </a:lnTo>
                <a:lnTo>
                  <a:pt x="168" y="13"/>
                </a:lnTo>
                <a:lnTo>
                  <a:pt x="164" y="12"/>
                </a:lnTo>
                <a:close/>
                <a:moveTo>
                  <a:pt x="165" y="0"/>
                </a:moveTo>
                <a:lnTo>
                  <a:pt x="175" y="2"/>
                </a:lnTo>
                <a:lnTo>
                  <a:pt x="186" y="7"/>
                </a:lnTo>
                <a:lnTo>
                  <a:pt x="193" y="13"/>
                </a:lnTo>
                <a:lnTo>
                  <a:pt x="197" y="22"/>
                </a:lnTo>
                <a:lnTo>
                  <a:pt x="229" y="22"/>
                </a:lnTo>
                <a:lnTo>
                  <a:pt x="234" y="23"/>
                </a:lnTo>
                <a:lnTo>
                  <a:pt x="238" y="25"/>
                </a:lnTo>
                <a:lnTo>
                  <a:pt x="242" y="29"/>
                </a:lnTo>
                <a:lnTo>
                  <a:pt x="246" y="34"/>
                </a:lnTo>
                <a:lnTo>
                  <a:pt x="246" y="40"/>
                </a:lnTo>
                <a:lnTo>
                  <a:pt x="246" y="78"/>
                </a:lnTo>
                <a:lnTo>
                  <a:pt x="84" y="78"/>
                </a:lnTo>
                <a:lnTo>
                  <a:pt x="84" y="40"/>
                </a:lnTo>
                <a:lnTo>
                  <a:pt x="84" y="34"/>
                </a:lnTo>
                <a:lnTo>
                  <a:pt x="86" y="29"/>
                </a:lnTo>
                <a:lnTo>
                  <a:pt x="91" y="25"/>
                </a:lnTo>
                <a:lnTo>
                  <a:pt x="96" y="23"/>
                </a:lnTo>
                <a:lnTo>
                  <a:pt x="101" y="22"/>
                </a:lnTo>
                <a:lnTo>
                  <a:pt x="132" y="22"/>
                </a:lnTo>
                <a:lnTo>
                  <a:pt x="137" y="13"/>
                </a:lnTo>
                <a:lnTo>
                  <a:pt x="144" y="7"/>
                </a:lnTo>
                <a:lnTo>
                  <a:pt x="155" y="2"/>
                </a:lnTo>
                <a:lnTo>
                  <a:pt x="1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7" name="图标"/>
          <p:cNvSpPr>
            <a:spLocks noChangeAspect="1"/>
          </p:cNvSpPr>
          <p:nvPr/>
        </p:nvSpPr>
        <p:spPr bwMode="auto">
          <a:xfrm>
            <a:off x="3799835" y="3958091"/>
            <a:ext cx="288155" cy="251212"/>
          </a:xfrm>
          <a:custGeom>
            <a:avLst/>
            <a:gdLst>
              <a:gd name="connsiteX0" fmla="*/ 55385 w 432000"/>
              <a:gd name="connsiteY0" fmla="*/ 268616 h 376615"/>
              <a:gd name="connsiteX1" fmla="*/ 177231 w 432000"/>
              <a:gd name="connsiteY1" fmla="*/ 268616 h 376615"/>
              <a:gd name="connsiteX2" fmla="*/ 177231 w 432000"/>
              <a:gd name="connsiteY2" fmla="*/ 288001 h 376615"/>
              <a:gd name="connsiteX3" fmla="*/ 55385 w 432000"/>
              <a:gd name="connsiteY3" fmla="*/ 288001 h 376615"/>
              <a:gd name="connsiteX4" fmla="*/ 207691 w 432000"/>
              <a:gd name="connsiteY4" fmla="*/ 243691 h 376615"/>
              <a:gd name="connsiteX5" fmla="*/ 229845 w 432000"/>
              <a:gd name="connsiteY5" fmla="*/ 260307 h 376615"/>
              <a:gd name="connsiteX6" fmla="*/ 191076 w 432000"/>
              <a:gd name="connsiteY6" fmla="*/ 279692 h 376615"/>
              <a:gd name="connsiteX7" fmla="*/ 55385 w 432000"/>
              <a:gd name="connsiteY7" fmla="*/ 221538 h 376615"/>
              <a:gd name="connsiteX8" fmla="*/ 177231 w 432000"/>
              <a:gd name="connsiteY8" fmla="*/ 221538 h 376615"/>
              <a:gd name="connsiteX9" fmla="*/ 177231 w 432000"/>
              <a:gd name="connsiteY9" fmla="*/ 238154 h 376615"/>
              <a:gd name="connsiteX10" fmla="*/ 55385 w 432000"/>
              <a:gd name="connsiteY10" fmla="*/ 238154 h 376615"/>
              <a:gd name="connsiteX11" fmla="*/ 232615 w 432000"/>
              <a:gd name="connsiteY11" fmla="*/ 180000 h 376615"/>
              <a:gd name="connsiteX12" fmla="*/ 288000 w 432000"/>
              <a:gd name="connsiteY12" fmla="*/ 235385 h 376615"/>
              <a:gd name="connsiteX13" fmla="*/ 235384 w 432000"/>
              <a:gd name="connsiteY13" fmla="*/ 257539 h 376615"/>
              <a:gd name="connsiteX14" fmla="*/ 210461 w 432000"/>
              <a:gd name="connsiteY14" fmla="*/ 235385 h 376615"/>
              <a:gd name="connsiteX15" fmla="*/ 55385 w 432000"/>
              <a:gd name="connsiteY15" fmla="*/ 171692 h 376615"/>
              <a:gd name="connsiteX16" fmla="*/ 177231 w 432000"/>
              <a:gd name="connsiteY16" fmla="*/ 171692 h 376615"/>
              <a:gd name="connsiteX17" fmla="*/ 177231 w 432000"/>
              <a:gd name="connsiteY17" fmla="*/ 191077 h 376615"/>
              <a:gd name="connsiteX18" fmla="*/ 55385 w 432000"/>
              <a:gd name="connsiteY18" fmla="*/ 191077 h 376615"/>
              <a:gd name="connsiteX19" fmla="*/ 55385 w 432000"/>
              <a:gd name="connsiteY19" fmla="*/ 127385 h 376615"/>
              <a:gd name="connsiteX20" fmla="*/ 177231 w 432000"/>
              <a:gd name="connsiteY20" fmla="*/ 127385 h 376615"/>
              <a:gd name="connsiteX21" fmla="*/ 177231 w 432000"/>
              <a:gd name="connsiteY21" fmla="*/ 146770 h 376615"/>
              <a:gd name="connsiteX22" fmla="*/ 55385 w 432000"/>
              <a:gd name="connsiteY22" fmla="*/ 146770 h 376615"/>
              <a:gd name="connsiteX23" fmla="*/ 396001 w 432000"/>
              <a:gd name="connsiteY23" fmla="*/ 113538 h 376615"/>
              <a:gd name="connsiteX24" fmla="*/ 401539 w 432000"/>
              <a:gd name="connsiteY24" fmla="*/ 121846 h 376615"/>
              <a:gd name="connsiteX25" fmla="*/ 296308 w 432000"/>
              <a:gd name="connsiteY25" fmla="*/ 227078 h 376615"/>
              <a:gd name="connsiteX26" fmla="*/ 288000 w 432000"/>
              <a:gd name="connsiteY26" fmla="*/ 221540 h 376615"/>
              <a:gd name="connsiteX27" fmla="*/ 365536 w 432000"/>
              <a:gd name="connsiteY27" fmla="*/ 83076 h 376615"/>
              <a:gd name="connsiteX28" fmla="*/ 384921 w 432000"/>
              <a:gd name="connsiteY28" fmla="*/ 105230 h 376615"/>
              <a:gd name="connsiteX29" fmla="*/ 279690 w 432000"/>
              <a:gd name="connsiteY29" fmla="*/ 210461 h 376615"/>
              <a:gd name="connsiteX30" fmla="*/ 263075 w 432000"/>
              <a:gd name="connsiteY30" fmla="*/ 191076 h 376615"/>
              <a:gd name="connsiteX31" fmla="*/ 346153 w 432000"/>
              <a:gd name="connsiteY31" fmla="*/ 66461 h 376615"/>
              <a:gd name="connsiteX32" fmla="*/ 357230 w 432000"/>
              <a:gd name="connsiteY32" fmla="*/ 77538 h 376615"/>
              <a:gd name="connsiteX33" fmla="*/ 251999 w 432000"/>
              <a:gd name="connsiteY33" fmla="*/ 182769 h 376615"/>
              <a:gd name="connsiteX34" fmla="*/ 240922 w 432000"/>
              <a:gd name="connsiteY34" fmla="*/ 171692 h 376615"/>
              <a:gd name="connsiteX35" fmla="*/ 373846 w 432000"/>
              <a:gd name="connsiteY35" fmla="*/ 38769 h 376615"/>
              <a:gd name="connsiteX36" fmla="*/ 432000 w 432000"/>
              <a:gd name="connsiteY36" fmla="*/ 94154 h 376615"/>
              <a:gd name="connsiteX37" fmla="*/ 409846 w 432000"/>
              <a:gd name="connsiteY37" fmla="*/ 116308 h 376615"/>
              <a:gd name="connsiteX38" fmla="*/ 354461 w 432000"/>
              <a:gd name="connsiteY38" fmla="*/ 60923 h 376615"/>
              <a:gd name="connsiteX39" fmla="*/ 47077 w 432000"/>
              <a:gd name="connsiteY39" fmla="*/ 0 h 376615"/>
              <a:gd name="connsiteX40" fmla="*/ 63692 w 432000"/>
              <a:gd name="connsiteY40" fmla="*/ 0 h 376615"/>
              <a:gd name="connsiteX41" fmla="*/ 63692 w 432000"/>
              <a:gd name="connsiteY41" fmla="*/ 55384 h 376615"/>
              <a:gd name="connsiteX42" fmla="*/ 69231 w 432000"/>
              <a:gd name="connsiteY42" fmla="*/ 55384 h 376615"/>
              <a:gd name="connsiteX43" fmla="*/ 69231 w 432000"/>
              <a:gd name="connsiteY43" fmla="*/ 16615 h 376615"/>
              <a:gd name="connsiteX44" fmla="*/ 88615 w 432000"/>
              <a:gd name="connsiteY44" fmla="*/ 16615 h 376615"/>
              <a:gd name="connsiteX45" fmla="*/ 88615 w 432000"/>
              <a:gd name="connsiteY45" fmla="*/ 55384 h 376615"/>
              <a:gd name="connsiteX46" fmla="*/ 96923 w 432000"/>
              <a:gd name="connsiteY46" fmla="*/ 55384 h 376615"/>
              <a:gd name="connsiteX47" fmla="*/ 96923 w 432000"/>
              <a:gd name="connsiteY47" fmla="*/ 0 h 376615"/>
              <a:gd name="connsiteX48" fmla="*/ 110769 w 432000"/>
              <a:gd name="connsiteY48" fmla="*/ 0 h 376615"/>
              <a:gd name="connsiteX49" fmla="*/ 110769 w 432000"/>
              <a:gd name="connsiteY49" fmla="*/ 55384 h 376615"/>
              <a:gd name="connsiteX50" fmla="*/ 119077 w 432000"/>
              <a:gd name="connsiteY50" fmla="*/ 55384 h 376615"/>
              <a:gd name="connsiteX51" fmla="*/ 119077 w 432000"/>
              <a:gd name="connsiteY51" fmla="*/ 16615 h 376615"/>
              <a:gd name="connsiteX52" fmla="*/ 141230 w 432000"/>
              <a:gd name="connsiteY52" fmla="*/ 16615 h 376615"/>
              <a:gd name="connsiteX53" fmla="*/ 141230 w 432000"/>
              <a:gd name="connsiteY53" fmla="*/ 55384 h 376615"/>
              <a:gd name="connsiteX54" fmla="*/ 146769 w 432000"/>
              <a:gd name="connsiteY54" fmla="*/ 55384 h 376615"/>
              <a:gd name="connsiteX55" fmla="*/ 146769 w 432000"/>
              <a:gd name="connsiteY55" fmla="*/ 0 h 376615"/>
              <a:gd name="connsiteX56" fmla="*/ 157846 w 432000"/>
              <a:gd name="connsiteY56" fmla="*/ 0 h 376615"/>
              <a:gd name="connsiteX57" fmla="*/ 157846 w 432000"/>
              <a:gd name="connsiteY57" fmla="*/ 55384 h 376615"/>
              <a:gd name="connsiteX58" fmla="*/ 166153 w 432000"/>
              <a:gd name="connsiteY58" fmla="*/ 55384 h 376615"/>
              <a:gd name="connsiteX59" fmla="*/ 166153 w 432000"/>
              <a:gd name="connsiteY59" fmla="*/ 16615 h 376615"/>
              <a:gd name="connsiteX60" fmla="*/ 188307 w 432000"/>
              <a:gd name="connsiteY60" fmla="*/ 16615 h 376615"/>
              <a:gd name="connsiteX61" fmla="*/ 188307 w 432000"/>
              <a:gd name="connsiteY61" fmla="*/ 55384 h 376615"/>
              <a:gd name="connsiteX62" fmla="*/ 199384 w 432000"/>
              <a:gd name="connsiteY62" fmla="*/ 55384 h 376615"/>
              <a:gd name="connsiteX63" fmla="*/ 199384 w 432000"/>
              <a:gd name="connsiteY63" fmla="*/ 0 h 376615"/>
              <a:gd name="connsiteX64" fmla="*/ 210461 w 432000"/>
              <a:gd name="connsiteY64" fmla="*/ 0 h 376615"/>
              <a:gd name="connsiteX65" fmla="*/ 210461 w 432000"/>
              <a:gd name="connsiteY65" fmla="*/ 55384 h 376615"/>
              <a:gd name="connsiteX66" fmla="*/ 218769 w 432000"/>
              <a:gd name="connsiteY66" fmla="*/ 55384 h 376615"/>
              <a:gd name="connsiteX67" fmla="*/ 218769 w 432000"/>
              <a:gd name="connsiteY67" fmla="*/ 16615 h 376615"/>
              <a:gd name="connsiteX68" fmla="*/ 240922 w 432000"/>
              <a:gd name="connsiteY68" fmla="*/ 16615 h 376615"/>
              <a:gd name="connsiteX69" fmla="*/ 240922 w 432000"/>
              <a:gd name="connsiteY69" fmla="*/ 55384 h 376615"/>
              <a:gd name="connsiteX70" fmla="*/ 246461 w 432000"/>
              <a:gd name="connsiteY70" fmla="*/ 55384 h 376615"/>
              <a:gd name="connsiteX71" fmla="*/ 246461 w 432000"/>
              <a:gd name="connsiteY71" fmla="*/ 0 h 376615"/>
              <a:gd name="connsiteX72" fmla="*/ 263076 w 432000"/>
              <a:gd name="connsiteY72" fmla="*/ 0 h 376615"/>
              <a:gd name="connsiteX73" fmla="*/ 263076 w 432000"/>
              <a:gd name="connsiteY73" fmla="*/ 55384 h 376615"/>
              <a:gd name="connsiteX74" fmla="*/ 268615 w 432000"/>
              <a:gd name="connsiteY74" fmla="*/ 55384 h 376615"/>
              <a:gd name="connsiteX75" fmla="*/ 268615 w 432000"/>
              <a:gd name="connsiteY75" fmla="*/ 16615 h 376615"/>
              <a:gd name="connsiteX76" fmla="*/ 310153 w 432000"/>
              <a:gd name="connsiteY76" fmla="*/ 16615 h 376615"/>
              <a:gd name="connsiteX77" fmla="*/ 310153 w 432000"/>
              <a:gd name="connsiteY77" fmla="*/ 88615 h 376615"/>
              <a:gd name="connsiteX78" fmla="*/ 287999 w 432000"/>
              <a:gd name="connsiteY78" fmla="*/ 110769 h 376615"/>
              <a:gd name="connsiteX79" fmla="*/ 287999 w 432000"/>
              <a:gd name="connsiteY79" fmla="*/ 88615 h 376615"/>
              <a:gd name="connsiteX80" fmla="*/ 19384 w 432000"/>
              <a:gd name="connsiteY80" fmla="*/ 88615 h 376615"/>
              <a:gd name="connsiteX81" fmla="*/ 19384 w 432000"/>
              <a:gd name="connsiteY81" fmla="*/ 357231 h 376615"/>
              <a:gd name="connsiteX82" fmla="*/ 229845 w 432000"/>
              <a:gd name="connsiteY82" fmla="*/ 357231 h 376615"/>
              <a:gd name="connsiteX83" fmla="*/ 229845 w 432000"/>
              <a:gd name="connsiteY83" fmla="*/ 279692 h 376615"/>
              <a:gd name="connsiteX84" fmla="*/ 287999 w 432000"/>
              <a:gd name="connsiteY84" fmla="*/ 279692 h 376615"/>
              <a:gd name="connsiteX85" fmla="*/ 287999 w 432000"/>
              <a:gd name="connsiteY85" fmla="*/ 254769 h 376615"/>
              <a:gd name="connsiteX86" fmla="*/ 310153 w 432000"/>
              <a:gd name="connsiteY86" fmla="*/ 232615 h 376615"/>
              <a:gd name="connsiteX87" fmla="*/ 310153 w 432000"/>
              <a:gd name="connsiteY87" fmla="*/ 304615 h 376615"/>
              <a:gd name="connsiteX88" fmla="*/ 246461 w 432000"/>
              <a:gd name="connsiteY88" fmla="*/ 376615 h 376615"/>
              <a:gd name="connsiteX89" fmla="*/ 0 w 432000"/>
              <a:gd name="connsiteY89" fmla="*/ 376615 h 376615"/>
              <a:gd name="connsiteX90" fmla="*/ 0 w 432000"/>
              <a:gd name="connsiteY90" fmla="*/ 77538 h 376615"/>
              <a:gd name="connsiteX91" fmla="*/ 0 w 432000"/>
              <a:gd name="connsiteY91" fmla="*/ 66461 h 376615"/>
              <a:gd name="connsiteX92" fmla="*/ 0 w 432000"/>
              <a:gd name="connsiteY92" fmla="*/ 16615 h 376615"/>
              <a:gd name="connsiteX93" fmla="*/ 41538 w 432000"/>
              <a:gd name="connsiteY93" fmla="*/ 16615 h 376615"/>
              <a:gd name="connsiteX94" fmla="*/ 41538 w 432000"/>
              <a:gd name="connsiteY94" fmla="*/ 55384 h 376615"/>
              <a:gd name="connsiteX95" fmla="*/ 47077 w 432000"/>
              <a:gd name="connsiteY95" fmla="*/ 55384 h 37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32000" h="376615">
                <a:moveTo>
                  <a:pt x="55385" y="268616"/>
                </a:moveTo>
                <a:lnTo>
                  <a:pt x="177231" y="268616"/>
                </a:lnTo>
                <a:lnTo>
                  <a:pt x="177231" y="288001"/>
                </a:lnTo>
                <a:lnTo>
                  <a:pt x="55385" y="288001"/>
                </a:lnTo>
                <a:close/>
                <a:moveTo>
                  <a:pt x="207691" y="243691"/>
                </a:moveTo>
                <a:lnTo>
                  <a:pt x="229845" y="260307"/>
                </a:lnTo>
                <a:lnTo>
                  <a:pt x="191076" y="279692"/>
                </a:lnTo>
                <a:close/>
                <a:moveTo>
                  <a:pt x="55385" y="221538"/>
                </a:moveTo>
                <a:lnTo>
                  <a:pt x="177231" y="221538"/>
                </a:lnTo>
                <a:lnTo>
                  <a:pt x="177231" y="238154"/>
                </a:lnTo>
                <a:lnTo>
                  <a:pt x="55385" y="238154"/>
                </a:lnTo>
                <a:close/>
                <a:moveTo>
                  <a:pt x="232615" y="180000"/>
                </a:moveTo>
                <a:lnTo>
                  <a:pt x="288000" y="235385"/>
                </a:lnTo>
                <a:lnTo>
                  <a:pt x="235384" y="257539"/>
                </a:lnTo>
                <a:lnTo>
                  <a:pt x="210461" y="235385"/>
                </a:lnTo>
                <a:close/>
                <a:moveTo>
                  <a:pt x="55385" y="171692"/>
                </a:moveTo>
                <a:lnTo>
                  <a:pt x="177231" y="171692"/>
                </a:lnTo>
                <a:lnTo>
                  <a:pt x="177231" y="191077"/>
                </a:lnTo>
                <a:lnTo>
                  <a:pt x="55385" y="191077"/>
                </a:lnTo>
                <a:close/>
                <a:moveTo>
                  <a:pt x="55385" y="127385"/>
                </a:moveTo>
                <a:lnTo>
                  <a:pt x="177231" y="127385"/>
                </a:lnTo>
                <a:lnTo>
                  <a:pt x="177231" y="146770"/>
                </a:lnTo>
                <a:lnTo>
                  <a:pt x="55385" y="146770"/>
                </a:lnTo>
                <a:close/>
                <a:moveTo>
                  <a:pt x="396001" y="113538"/>
                </a:moveTo>
                <a:lnTo>
                  <a:pt x="401539" y="121846"/>
                </a:lnTo>
                <a:lnTo>
                  <a:pt x="296308" y="227078"/>
                </a:lnTo>
                <a:lnTo>
                  <a:pt x="288000" y="221540"/>
                </a:lnTo>
                <a:close/>
                <a:moveTo>
                  <a:pt x="365536" y="83076"/>
                </a:moveTo>
                <a:lnTo>
                  <a:pt x="384921" y="105230"/>
                </a:lnTo>
                <a:lnTo>
                  <a:pt x="279690" y="210461"/>
                </a:lnTo>
                <a:lnTo>
                  <a:pt x="263075" y="191076"/>
                </a:lnTo>
                <a:close/>
                <a:moveTo>
                  <a:pt x="346153" y="66461"/>
                </a:moveTo>
                <a:lnTo>
                  <a:pt x="357230" y="77538"/>
                </a:lnTo>
                <a:lnTo>
                  <a:pt x="251999" y="182769"/>
                </a:lnTo>
                <a:lnTo>
                  <a:pt x="240922" y="171692"/>
                </a:lnTo>
                <a:close/>
                <a:moveTo>
                  <a:pt x="373846" y="38769"/>
                </a:moveTo>
                <a:lnTo>
                  <a:pt x="432000" y="94154"/>
                </a:lnTo>
                <a:lnTo>
                  <a:pt x="409846" y="116308"/>
                </a:lnTo>
                <a:lnTo>
                  <a:pt x="354461" y="60923"/>
                </a:lnTo>
                <a:close/>
                <a:moveTo>
                  <a:pt x="47077" y="0"/>
                </a:moveTo>
                <a:lnTo>
                  <a:pt x="63692" y="0"/>
                </a:lnTo>
                <a:lnTo>
                  <a:pt x="63692" y="55384"/>
                </a:lnTo>
                <a:lnTo>
                  <a:pt x="69231" y="55384"/>
                </a:lnTo>
                <a:lnTo>
                  <a:pt x="69231" y="16615"/>
                </a:lnTo>
                <a:lnTo>
                  <a:pt x="88615" y="16615"/>
                </a:lnTo>
                <a:lnTo>
                  <a:pt x="88615" y="55384"/>
                </a:lnTo>
                <a:lnTo>
                  <a:pt x="96923" y="55384"/>
                </a:lnTo>
                <a:lnTo>
                  <a:pt x="96923" y="0"/>
                </a:lnTo>
                <a:lnTo>
                  <a:pt x="110769" y="0"/>
                </a:lnTo>
                <a:lnTo>
                  <a:pt x="110769" y="55384"/>
                </a:lnTo>
                <a:lnTo>
                  <a:pt x="119077" y="55384"/>
                </a:lnTo>
                <a:lnTo>
                  <a:pt x="119077" y="16615"/>
                </a:lnTo>
                <a:lnTo>
                  <a:pt x="141230" y="16615"/>
                </a:lnTo>
                <a:lnTo>
                  <a:pt x="141230" y="55384"/>
                </a:lnTo>
                <a:lnTo>
                  <a:pt x="146769" y="55384"/>
                </a:lnTo>
                <a:lnTo>
                  <a:pt x="146769" y="0"/>
                </a:lnTo>
                <a:lnTo>
                  <a:pt x="157846" y="0"/>
                </a:lnTo>
                <a:lnTo>
                  <a:pt x="157846" y="55384"/>
                </a:lnTo>
                <a:lnTo>
                  <a:pt x="166153" y="55384"/>
                </a:lnTo>
                <a:lnTo>
                  <a:pt x="166153" y="16615"/>
                </a:lnTo>
                <a:lnTo>
                  <a:pt x="188307" y="16615"/>
                </a:lnTo>
                <a:lnTo>
                  <a:pt x="188307" y="55384"/>
                </a:lnTo>
                <a:lnTo>
                  <a:pt x="199384" y="55384"/>
                </a:lnTo>
                <a:lnTo>
                  <a:pt x="199384" y="0"/>
                </a:lnTo>
                <a:lnTo>
                  <a:pt x="210461" y="0"/>
                </a:lnTo>
                <a:lnTo>
                  <a:pt x="210461" y="55384"/>
                </a:lnTo>
                <a:lnTo>
                  <a:pt x="218769" y="55384"/>
                </a:lnTo>
                <a:lnTo>
                  <a:pt x="218769" y="16615"/>
                </a:lnTo>
                <a:lnTo>
                  <a:pt x="240922" y="16615"/>
                </a:lnTo>
                <a:lnTo>
                  <a:pt x="240922" y="55384"/>
                </a:lnTo>
                <a:lnTo>
                  <a:pt x="246461" y="55384"/>
                </a:lnTo>
                <a:lnTo>
                  <a:pt x="246461" y="0"/>
                </a:lnTo>
                <a:lnTo>
                  <a:pt x="263076" y="0"/>
                </a:lnTo>
                <a:lnTo>
                  <a:pt x="263076" y="55384"/>
                </a:lnTo>
                <a:lnTo>
                  <a:pt x="268615" y="55384"/>
                </a:lnTo>
                <a:lnTo>
                  <a:pt x="268615" y="16615"/>
                </a:lnTo>
                <a:lnTo>
                  <a:pt x="310153" y="16615"/>
                </a:lnTo>
                <a:lnTo>
                  <a:pt x="310153" y="88615"/>
                </a:lnTo>
                <a:lnTo>
                  <a:pt x="287999" y="110769"/>
                </a:lnTo>
                <a:lnTo>
                  <a:pt x="287999" y="88615"/>
                </a:lnTo>
                <a:lnTo>
                  <a:pt x="19384" y="88615"/>
                </a:lnTo>
                <a:lnTo>
                  <a:pt x="19384" y="357231"/>
                </a:lnTo>
                <a:lnTo>
                  <a:pt x="229845" y="357231"/>
                </a:lnTo>
                <a:lnTo>
                  <a:pt x="229845" y="279692"/>
                </a:lnTo>
                <a:lnTo>
                  <a:pt x="287999" y="279692"/>
                </a:lnTo>
                <a:lnTo>
                  <a:pt x="287999" y="254769"/>
                </a:lnTo>
                <a:lnTo>
                  <a:pt x="310153" y="232615"/>
                </a:lnTo>
                <a:lnTo>
                  <a:pt x="310153" y="304615"/>
                </a:lnTo>
                <a:lnTo>
                  <a:pt x="246461" y="376615"/>
                </a:lnTo>
                <a:lnTo>
                  <a:pt x="0" y="376615"/>
                </a:lnTo>
                <a:lnTo>
                  <a:pt x="0" y="77538"/>
                </a:lnTo>
                <a:lnTo>
                  <a:pt x="0" y="66461"/>
                </a:lnTo>
                <a:lnTo>
                  <a:pt x="0" y="16615"/>
                </a:lnTo>
                <a:lnTo>
                  <a:pt x="41538" y="16615"/>
                </a:lnTo>
                <a:lnTo>
                  <a:pt x="41538" y="55384"/>
                </a:lnTo>
                <a:lnTo>
                  <a:pt x="47077" y="553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8" name="图标"/>
          <p:cNvSpPr>
            <a:spLocks noChangeAspect="1" noEditPoints="1"/>
          </p:cNvSpPr>
          <p:nvPr/>
        </p:nvSpPr>
        <p:spPr bwMode="auto">
          <a:xfrm>
            <a:off x="4393347" y="3958091"/>
            <a:ext cx="288155" cy="314849"/>
          </a:xfrm>
          <a:custGeom>
            <a:avLst/>
            <a:gdLst>
              <a:gd name="T0" fmla="*/ 0 w 469"/>
              <a:gd name="T1" fmla="*/ 13275 h 508"/>
              <a:gd name="T2" fmla="*/ 13526 w 469"/>
              <a:gd name="T3" fmla="*/ 184744 h 508"/>
              <a:gd name="T4" fmla="*/ 82618 w 469"/>
              <a:gd name="T5" fmla="*/ 170363 h 508"/>
              <a:gd name="T6" fmla="*/ 14988 w 469"/>
              <a:gd name="T7" fmla="*/ 169625 h 508"/>
              <a:gd name="T8" fmla="*/ 85177 w 469"/>
              <a:gd name="T9" fmla="*/ 15119 h 508"/>
              <a:gd name="T10" fmla="*/ 13526 w 469"/>
              <a:gd name="T11" fmla="*/ 0 h 508"/>
              <a:gd name="T12" fmla="*/ 96509 w 469"/>
              <a:gd name="T13" fmla="*/ 0 h 508"/>
              <a:gd name="T14" fmla="*/ 150247 w 469"/>
              <a:gd name="T15" fmla="*/ 53469 h 508"/>
              <a:gd name="T16" fmla="*/ 30707 w 469"/>
              <a:gd name="T17" fmla="*/ 59369 h 508"/>
              <a:gd name="T18" fmla="*/ 24127 w 469"/>
              <a:gd name="T19" fmla="*/ 66744 h 508"/>
              <a:gd name="T20" fmla="*/ 31439 w 469"/>
              <a:gd name="T21" fmla="*/ 86656 h 508"/>
              <a:gd name="T22" fmla="*/ 51179 w 469"/>
              <a:gd name="T23" fmla="*/ 79281 h 508"/>
              <a:gd name="T24" fmla="*/ 43868 w 469"/>
              <a:gd name="T25" fmla="*/ 59369 h 508"/>
              <a:gd name="T26" fmla="*/ 30707 w 469"/>
              <a:gd name="T27" fmla="*/ 59369 h 508"/>
              <a:gd name="T28" fmla="*/ 135259 w 469"/>
              <a:gd name="T29" fmla="*/ 62319 h 508"/>
              <a:gd name="T30" fmla="*/ 149882 w 469"/>
              <a:gd name="T31" fmla="*/ 95506 h 508"/>
              <a:gd name="T32" fmla="*/ 135259 w 469"/>
              <a:gd name="T33" fmla="*/ 62319 h 508"/>
              <a:gd name="T34" fmla="*/ 59953 w 469"/>
              <a:gd name="T35" fmla="*/ 72644 h 508"/>
              <a:gd name="T36" fmla="*/ 119905 w 469"/>
              <a:gd name="T37" fmla="*/ 86656 h 508"/>
              <a:gd name="T38" fmla="*/ 59953 w 469"/>
              <a:gd name="T39" fmla="*/ 72644 h 508"/>
              <a:gd name="T40" fmla="*/ 30707 w 469"/>
              <a:gd name="T41" fmla="*/ 95875 h 508"/>
              <a:gd name="T42" fmla="*/ 24127 w 469"/>
              <a:gd name="T43" fmla="*/ 115419 h 508"/>
              <a:gd name="T44" fmla="*/ 43868 w 469"/>
              <a:gd name="T45" fmla="*/ 122794 h 508"/>
              <a:gd name="T46" fmla="*/ 51179 w 469"/>
              <a:gd name="T47" fmla="*/ 102881 h 508"/>
              <a:gd name="T48" fmla="*/ 31439 w 469"/>
              <a:gd name="T49" fmla="*/ 95875 h 508"/>
              <a:gd name="T50" fmla="*/ 123927 w 469"/>
              <a:gd name="T51" fmla="*/ 96613 h 508"/>
              <a:gd name="T52" fmla="*/ 81521 w 469"/>
              <a:gd name="T53" fmla="*/ 141969 h 508"/>
              <a:gd name="T54" fmla="*/ 171450 w 469"/>
              <a:gd name="T55" fmla="*/ 141969 h 508"/>
              <a:gd name="T56" fmla="*/ 123927 w 469"/>
              <a:gd name="T57" fmla="*/ 96613 h 508"/>
              <a:gd name="T58" fmla="*/ 61049 w 469"/>
              <a:gd name="T59" fmla="*/ 108781 h 508"/>
              <a:gd name="T60" fmla="*/ 77134 w 469"/>
              <a:gd name="T61" fmla="*/ 122794 h 508"/>
              <a:gd name="T62" fmla="*/ 61049 w 469"/>
              <a:gd name="T63" fmla="*/ 108781 h 508"/>
              <a:gd name="T64" fmla="*/ 148419 w 469"/>
              <a:gd name="T65" fmla="*/ 117631 h 508"/>
              <a:gd name="T66" fmla="*/ 155731 w 469"/>
              <a:gd name="T67" fmla="*/ 122056 h 508"/>
              <a:gd name="T68" fmla="*/ 123195 w 469"/>
              <a:gd name="T69" fmla="*/ 164094 h 508"/>
              <a:gd name="T70" fmla="*/ 97971 w 469"/>
              <a:gd name="T71" fmla="*/ 144550 h 508"/>
              <a:gd name="T72" fmla="*/ 109304 w 469"/>
              <a:gd name="T73" fmla="*/ 136069 h 508"/>
              <a:gd name="T74" fmla="*/ 144033 w 469"/>
              <a:gd name="T75" fmla="*/ 119844 h 508"/>
              <a:gd name="T76" fmla="*/ 31439 w 469"/>
              <a:gd name="T77" fmla="*/ 132013 h 508"/>
              <a:gd name="T78" fmla="*/ 24127 w 469"/>
              <a:gd name="T79" fmla="*/ 139388 h 508"/>
              <a:gd name="T80" fmla="*/ 31439 w 469"/>
              <a:gd name="T81" fmla="*/ 159300 h 508"/>
              <a:gd name="T82" fmla="*/ 51179 w 469"/>
              <a:gd name="T83" fmla="*/ 151925 h 508"/>
              <a:gd name="T84" fmla="*/ 43868 w 469"/>
              <a:gd name="T85" fmla="*/ 132013 h 508"/>
              <a:gd name="T86" fmla="*/ 61049 w 469"/>
              <a:gd name="T87" fmla="*/ 144919 h 508"/>
              <a:gd name="T88" fmla="*/ 61049 w 469"/>
              <a:gd name="T89" fmla="*/ 159300 h 508"/>
              <a:gd name="T90" fmla="*/ 75306 w 469"/>
              <a:gd name="T91" fmla="*/ 144919 h 50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69" h="508">
                <a:moveTo>
                  <a:pt x="37" y="0"/>
                </a:moveTo>
                <a:cubicBezTo>
                  <a:pt x="16" y="0"/>
                  <a:pt x="0" y="16"/>
                  <a:pt x="0" y="36"/>
                </a:cubicBezTo>
                <a:lnTo>
                  <a:pt x="0" y="464"/>
                </a:lnTo>
                <a:cubicBezTo>
                  <a:pt x="0" y="484"/>
                  <a:pt x="16" y="501"/>
                  <a:pt x="37" y="501"/>
                </a:cubicBezTo>
                <a:lnTo>
                  <a:pt x="261" y="501"/>
                </a:lnTo>
                <a:cubicBezTo>
                  <a:pt x="244" y="484"/>
                  <a:pt x="242" y="483"/>
                  <a:pt x="226" y="462"/>
                </a:cubicBezTo>
                <a:cubicBezTo>
                  <a:pt x="225" y="461"/>
                  <a:pt x="225" y="461"/>
                  <a:pt x="225" y="460"/>
                </a:cubicBezTo>
                <a:lnTo>
                  <a:pt x="41" y="460"/>
                </a:lnTo>
                <a:lnTo>
                  <a:pt x="41" y="41"/>
                </a:lnTo>
                <a:lnTo>
                  <a:pt x="233" y="41"/>
                </a:lnTo>
                <a:lnTo>
                  <a:pt x="233" y="0"/>
                </a:lnTo>
                <a:lnTo>
                  <a:pt x="37" y="0"/>
                </a:lnTo>
                <a:close/>
                <a:moveTo>
                  <a:pt x="264" y="0"/>
                </a:moveTo>
                <a:lnTo>
                  <a:pt x="264" y="0"/>
                </a:lnTo>
                <a:lnTo>
                  <a:pt x="266" y="145"/>
                </a:lnTo>
                <a:lnTo>
                  <a:pt x="411" y="145"/>
                </a:lnTo>
                <a:lnTo>
                  <a:pt x="264" y="0"/>
                </a:lnTo>
                <a:close/>
                <a:moveTo>
                  <a:pt x="84" y="161"/>
                </a:moveTo>
                <a:lnTo>
                  <a:pt x="84" y="161"/>
                </a:lnTo>
                <a:cubicBezTo>
                  <a:pt x="74" y="162"/>
                  <a:pt x="66" y="171"/>
                  <a:pt x="66" y="181"/>
                </a:cubicBezTo>
                <a:lnTo>
                  <a:pt x="66" y="215"/>
                </a:lnTo>
                <a:cubicBezTo>
                  <a:pt x="66" y="225"/>
                  <a:pt x="76" y="235"/>
                  <a:pt x="86" y="235"/>
                </a:cubicBezTo>
                <a:lnTo>
                  <a:pt x="120" y="235"/>
                </a:lnTo>
                <a:cubicBezTo>
                  <a:pt x="130" y="235"/>
                  <a:pt x="140" y="225"/>
                  <a:pt x="140" y="215"/>
                </a:cubicBezTo>
                <a:lnTo>
                  <a:pt x="140" y="181"/>
                </a:lnTo>
                <a:cubicBezTo>
                  <a:pt x="140" y="171"/>
                  <a:pt x="130" y="161"/>
                  <a:pt x="120" y="161"/>
                </a:cubicBezTo>
                <a:lnTo>
                  <a:pt x="86" y="161"/>
                </a:lnTo>
                <a:cubicBezTo>
                  <a:pt x="85" y="161"/>
                  <a:pt x="85" y="161"/>
                  <a:pt x="84" y="161"/>
                </a:cubicBezTo>
                <a:close/>
                <a:moveTo>
                  <a:pt x="370" y="169"/>
                </a:moveTo>
                <a:lnTo>
                  <a:pt x="370" y="169"/>
                </a:lnTo>
                <a:lnTo>
                  <a:pt x="370" y="245"/>
                </a:lnTo>
                <a:cubicBezTo>
                  <a:pt x="385" y="248"/>
                  <a:pt x="397" y="252"/>
                  <a:pt x="410" y="259"/>
                </a:cubicBezTo>
                <a:cubicBezTo>
                  <a:pt x="412" y="179"/>
                  <a:pt x="411" y="179"/>
                  <a:pt x="411" y="169"/>
                </a:cubicBezTo>
                <a:lnTo>
                  <a:pt x="370" y="169"/>
                </a:lnTo>
                <a:close/>
                <a:moveTo>
                  <a:pt x="164" y="197"/>
                </a:moveTo>
                <a:lnTo>
                  <a:pt x="164" y="197"/>
                </a:lnTo>
                <a:lnTo>
                  <a:pt x="164" y="235"/>
                </a:lnTo>
                <a:lnTo>
                  <a:pt x="328" y="235"/>
                </a:lnTo>
                <a:lnTo>
                  <a:pt x="328" y="197"/>
                </a:lnTo>
                <a:lnTo>
                  <a:pt x="164" y="197"/>
                </a:lnTo>
                <a:close/>
                <a:moveTo>
                  <a:pt x="84" y="260"/>
                </a:moveTo>
                <a:lnTo>
                  <a:pt x="84" y="260"/>
                </a:lnTo>
                <a:cubicBezTo>
                  <a:pt x="74" y="261"/>
                  <a:pt x="66" y="270"/>
                  <a:pt x="66" y="279"/>
                </a:cubicBezTo>
                <a:lnTo>
                  <a:pt x="66" y="313"/>
                </a:lnTo>
                <a:cubicBezTo>
                  <a:pt x="66" y="324"/>
                  <a:pt x="76" y="333"/>
                  <a:pt x="86" y="333"/>
                </a:cubicBezTo>
                <a:lnTo>
                  <a:pt x="120" y="333"/>
                </a:lnTo>
                <a:cubicBezTo>
                  <a:pt x="130" y="333"/>
                  <a:pt x="140" y="324"/>
                  <a:pt x="140" y="313"/>
                </a:cubicBezTo>
                <a:lnTo>
                  <a:pt x="140" y="279"/>
                </a:lnTo>
                <a:cubicBezTo>
                  <a:pt x="140" y="269"/>
                  <a:pt x="130" y="260"/>
                  <a:pt x="120" y="260"/>
                </a:cubicBezTo>
                <a:lnTo>
                  <a:pt x="86" y="260"/>
                </a:lnTo>
                <a:cubicBezTo>
                  <a:pt x="85" y="260"/>
                  <a:pt x="85" y="260"/>
                  <a:pt x="84" y="260"/>
                </a:cubicBezTo>
                <a:close/>
                <a:moveTo>
                  <a:pt x="339" y="262"/>
                </a:moveTo>
                <a:lnTo>
                  <a:pt x="339" y="262"/>
                </a:lnTo>
                <a:cubicBezTo>
                  <a:pt x="274" y="265"/>
                  <a:pt x="223" y="319"/>
                  <a:pt x="223" y="385"/>
                </a:cubicBezTo>
                <a:cubicBezTo>
                  <a:pt x="223" y="453"/>
                  <a:pt x="278" y="508"/>
                  <a:pt x="346" y="508"/>
                </a:cubicBezTo>
                <a:cubicBezTo>
                  <a:pt x="414" y="508"/>
                  <a:pt x="469" y="453"/>
                  <a:pt x="469" y="385"/>
                </a:cubicBezTo>
                <a:cubicBezTo>
                  <a:pt x="469" y="317"/>
                  <a:pt x="414" y="262"/>
                  <a:pt x="346" y="262"/>
                </a:cubicBezTo>
                <a:cubicBezTo>
                  <a:pt x="344" y="262"/>
                  <a:pt x="341" y="262"/>
                  <a:pt x="339" y="262"/>
                </a:cubicBezTo>
                <a:close/>
                <a:moveTo>
                  <a:pt x="167" y="295"/>
                </a:moveTo>
                <a:lnTo>
                  <a:pt x="167" y="295"/>
                </a:lnTo>
                <a:lnTo>
                  <a:pt x="167" y="333"/>
                </a:lnTo>
                <a:lnTo>
                  <a:pt x="211" y="333"/>
                </a:lnTo>
                <a:lnTo>
                  <a:pt x="211" y="295"/>
                </a:lnTo>
                <a:lnTo>
                  <a:pt x="167" y="295"/>
                </a:lnTo>
                <a:close/>
                <a:moveTo>
                  <a:pt x="406" y="319"/>
                </a:moveTo>
                <a:lnTo>
                  <a:pt x="406" y="319"/>
                </a:lnTo>
                <a:cubicBezTo>
                  <a:pt x="407" y="319"/>
                  <a:pt x="408" y="319"/>
                  <a:pt x="408" y="319"/>
                </a:cubicBezTo>
                <a:cubicBezTo>
                  <a:pt x="416" y="319"/>
                  <a:pt x="423" y="324"/>
                  <a:pt x="426" y="331"/>
                </a:cubicBezTo>
                <a:cubicBezTo>
                  <a:pt x="429" y="337"/>
                  <a:pt x="427" y="346"/>
                  <a:pt x="422" y="351"/>
                </a:cubicBezTo>
                <a:lnTo>
                  <a:pt x="337" y="445"/>
                </a:lnTo>
                <a:cubicBezTo>
                  <a:pt x="330" y="454"/>
                  <a:pt x="314" y="453"/>
                  <a:pt x="308" y="444"/>
                </a:cubicBezTo>
                <a:lnTo>
                  <a:pt x="268" y="392"/>
                </a:lnTo>
                <a:cubicBezTo>
                  <a:pt x="262" y="384"/>
                  <a:pt x="264" y="372"/>
                  <a:pt x="272" y="365"/>
                </a:cubicBezTo>
                <a:cubicBezTo>
                  <a:pt x="280" y="359"/>
                  <a:pt x="293" y="361"/>
                  <a:pt x="299" y="369"/>
                </a:cubicBezTo>
                <a:lnTo>
                  <a:pt x="324" y="402"/>
                </a:lnTo>
                <a:lnTo>
                  <a:pt x="394" y="325"/>
                </a:lnTo>
                <a:cubicBezTo>
                  <a:pt x="397" y="322"/>
                  <a:pt x="401" y="319"/>
                  <a:pt x="406" y="319"/>
                </a:cubicBezTo>
                <a:close/>
                <a:moveTo>
                  <a:pt x="86" y="358"/>
                </a:moveTo>
                <a:lnTo>
                  <a:pt x="86" y="358"/>
                </a:lnTo>
                <a:cubicBezTo>
                  <a:pt x="76" y="358"/>
                  <a:pt x="66" y="368"/>
                  <a:pt x="66" y="378"/>
                </a:cubicBezTo>
                <a:lnTo>
                  <a:pt x="66" y="412"/>
                </a:lnTo>
                <a:cubicBezTo>
                  <a:pt x="66" y="422"/>
                  <a:pt x="76" y="432"/>
                  <a:pt x="86" y="432"/>
                </a:cubicBezTo>
                <a:lnTo>
                  <a:pt x="120" y="432"/>
                </a:lnTo>
                <a:cubicBezTo>
                  <a:pt x="130" y="432"/>
                  <a:pt x="140" y="422"/>
                  <a:pt x="140" y="412"/>
                </a:cubicBezTo>
                <a:lnTo>
                  <a:pt x="140" y="378"/>
                </a:lnTo>
                <a:cubicBezTo>
                  <a:pt x="140" y="368"/>
                  <a:pt x="130" y="358"/>
                  <a:pt x="120" y="358"/>
                </a:cubicBezTo>
                <a:lnTo>
                  <a:pt x="86" y="358"/>
                </a:lnTo>
                <a:close/>
                <a:moveTo>
                  <a:pt x="167" y="393"/>
                </a:moveTo>
                <a:lnTo>
                  <a:pt x="167" y="393"/>
                </a:lnTo>
                <a:lnTo>
                  <a:pt x="167" y="432"/>
                </a:lnTo>
                <a:lnTo>
                  <a:pt x="211" y="432"/>
                </a:lnTo>
                <a:lnTo>
                  <a:pt x="206" y="393"/>
                </a:lnTo>
                <a:lnTo>
                  <a:pt x="167" y="3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09" name="图标"/>
          <p:cNvSpPr>
            <a:spLocks noChangeAspect="1" noEditPoints="1"/>
          </p:cNvSpPr>
          <p:nvPr/>
        </p:nvSpPr>
        <p:spPr bwMode="auto">
          <a:xfrm>
            <a:off x="5033349" y="3958091"/>
            <a:ext cx="288155" cy="295519"/>
          </a:xfrm>
          <a:custGeom>
            <a:avLst/>
            <a:gdLst>
              <a:gd name="T0" fmla="*/ 161 w 195"/>
              <a:gd name="T1" fmla="*/ 101 h 200"/>
              <a:gd name="T2" fmla="*/ 152 w 195"/>
              <a:gd name="T3" fmla="*/ 99 h 200"/>
              <a:gd name="T4" fmla="*/ 159 w 195"/>
              <a:gd name="T5" fmla="*/ 87 h 200"/>
              <a:gd name="T6" fmla="*/ 161 w 195"/>
              <a:gd name="T7" fmla="*/ 87 h 200"/>
              <a:gd name="T8" fmla="*/ 184 w 195"/>
              <a:gd name="T9" fmla="*/ 46 h 200"/>
              <a:gd name="T10" fmla="*/ 164 w 195"/>
              <a:gd name="T11" fmla="*/ 23 h 200"/>
              <a:gd name="T12" fmla="*/ 164 w 195"/>
              <a:gd name="T13" fmla="*/ 9 h 200"/>
              <a:gd name="T14" fmla="*/ 195 w 195"/>
              <a:gd name="T15" fmla="*/ 46 h 200"/>
              <a:gd name="T16" fmla="*/ 161 w 195"/>
              <a:gd name="T17" fmla="*/ 101 h 200"/>
              <a:gd name="T18" fmla="*/ 98 w 195"/>
              <a:gd name="T19" fmla="*/ 130 h 200"/>
              <a:gd name="T20" fmla="*/ 36 w 195"/>
              <a:gd name="T21" fmla="*/ 40 h 200"/>
              <a:gd name="T22" fmla="*/ 36 w 195"/>
              <a:gd name="T23" fmla="*/ 0 h 200"/>
              <a:gd name="T24" fmla="*/ 160 w 195"/>
              <a:gd name="T25" fmla="*/ 0 h 200"/>
              <a:gd name="T26" fmla="*/ 160 w 195"/>
              <a:gd name="T27" fmla="*/ 40 h 200"/>
              <a:gd name="T28" fmla="*/ 98 w 195"/>
              <a:gd name="T29" fmla="*/ 130 h 200"/>
              <a:gd name="T30" fmla="*/ 67 w 195"/>
              <a:gd name="T31" fmla="*/ 12 h 200"/>
              <a:gd name="T32" fmla="*/ 52 w 195"/>
              <a:gd name="T33" fmla="*/ 12 h 200"/>
              <a:gd name="T34" fmla="*/ 99 w 195"/>
              <a:gd name="T35" fmla="*/ 119 h 200"/>
              <a:gd name="T36" fmla="*/ 67 w 195"/>
              <a:gd name="T37" fmla="*/ 12 h 200"/>
              <a:gd name="T38" fmla="*/ 34 w 195"/>
              <a:gd name="T39" fmla="*/ 87 h 200"/>
              <a:gd name="T40" fmla="*/ 36 w 195"/>
              <a:gd name="T41" fmla="*/ 87 h 200"/>
              <a:gd name="T42" fmla="*/ 43 w 195"/>
              <a:gd name="T43" fmla="*/ 99 h 200"/>
              <a:gd name="T44" fmla="*/ 34 w 195"/>
              <a:gd name="T45" fmla="*/ 101 h 200"/>
              <a:gd name="T46" fmla="*/ 0 w 195"/>
              <a:gd name="T47" fmla="*/ 46 h 200"/>
              <a:gd name="T48" fmla="*/ 31 w 195"/>
              <a:gd name="T49" fmla="*/ 9 h 200"/>
              <a:gd name="T50" fmla="*/ 31 w 195"/>
              <a:gd name="T51" fmla="*/ 23 h 200"/>
              <a:gd name="T52" fmla="*/ 11 w 195"/>
              <a:gd name="T53" fmla="*/ 46 h 200"/>
              <a:gd name="T54" fmla="*/ 34 w 195"/>
              <a:gd name="T55" fmla="*/ 87 h 200"/>
              <a:gd name="T56" fmla="*/ 87 w 195"/>
              <a:gd name="T57" fmla="*/ 147 h 200"/>
              <a:gd name="T58" fmla="*/ 97 w 195"/>
              <a:gd name="T59" fmla="*/ 136 h 200"/>
              <a:gd name="T60" fmla="*/ 108 w 195"/>
              <a:gd name="T61" fmla="*/ 147 h 200"/>
              <a:gd name="T62" fmla="*/ 97 w 195"/>
              <a:gd name="T63" fmla="*/ 157 h 200"/>
              <a:gd name="T64" fmla="*/ 87 w 195"/>
              <a:gd name="T65" fmla="*/ 147 h 200"/>
              <a:gd name="T66" fmla="*/ 128 w 195"/>
              <a:gd name="T67" fmla="*/ 170 h 200"/>
              <a:gd name="T68" fmla="*/ 118 w 195"/>
              <a:gd name="T69" fmla="*/ 180 h 200"/>
              <a:gd name="T70" fmla="*/ 78 w 195"/>
              <a:gd name="T71" fmla="*/ 180 h 200"/>
              <a:gd name="T72" fmla="*/ 68 w 195"/>
              <a:gd name="T73" fmla="*/ 170 h 200"/>
              <a:gd name="T74" fmla="*/ 78 w 195"/>
              <a:gd name="T75" fmla="*/ 160 h 200"/>
              <a:gd name="T76" fmla="*/ 118 w 195"/>
              <a:gd name="T77" fmla="*/ 160 h 200"/>
              <a:gd name="T78" fmla="*/ 128 w 195"/>
              <a:gd name="T79" fmla="*/ 170 h 200"/>
              <a:gd name="T80" fmla="*/ 58 w 195"/>
              <a:gd name="T81" fmla="*/ 184 h 200"/>
              <a:gd name="T82" fmla="*/ 134 w 195"/>
              <a:gd name="T83" fmla="*/ 184 h 200"/>
              <a:gd name="T84" fmla="*/ 144 w 195"/>
              <a:gd name="T85" fmla="*/ 200 h 200"/>
              <a:gd name="T86" fmla="*/ 48 w 195"/>
              <a:gd name="T87" fmla="*/ 200 h 200"/>
              <a:gd name="T88" fmla="*/ 58 w 195"/>
              <a:gd name="T89" fmla="*/ 18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200">
                <a:moveTo>
                  <a:pt x="161" y="101"/>
                </a:moveTo>
                <a:cubicBezTo>
                  <a:pt x="158" y="101"/>
                  <a:pt x="155" y="100"/>
                  <a:pt x="152" y="99"/>
                </a:cubicBezTo>
                <a:cubicBezTo>
                  <a:pt x="155" y="96"/>
                  <a:pt x="157" y="92"/>
                  <a:pt x="159" y="87"/>
                </a:cubicBezTo>
                <a:cubicBezTo>
                  <a:pt x="159" y="87"/>
                  <a:pt x="160" y="87"/>
                  <a:pt x="161" y="87"/>
                </a:cubicBezTo>
                <a:cubicBezTo>
                  <a:pt x="176" y="87"/>
                  <a:pt x="184" y="64"/>
                  <a:pt x="184" y="46"/>
                </a:cubicBezTo>
                <a:cubicBezTo>
                  <a:pt x="184" y="31"/>
                  <a:pt x="175" y="23"/>
                  <a:pt x="164" y="23"/>
                </a:cubicBezTo>
                <a:cubicBezTo>
                  <a:pt x="164" y="18"/>
                  <a:pt x="164" y="13"/>
                  <a:pt x="164" y="9"/>
                </a:cubicBezTo>
                <a:cubicBezTo>
                  <a:pt x="181" y="9"/>
                  <a:pt x="195" y="23"/>
                  <a:pt x="195" y="46"/>
                </a:cubicBezTo>
                <a:cubicBezTo>
                  <a:pt x="195" y="71"/>
                  <a:pt x="182" y="101"/>
                  <a:pt x="161" y="101"/>
                </a:cubicBezTo>
                <a:close/>
                <a:moveTo>
                  <a:pt x="98" y="130"/>
                </a:moveTo>
                <a:cubicBezTo>
                  <a:pt x="65" y="130"/>
                  <a:pt x="36" y="90"/>
                  <a:pt x="36" y="40"/>
                </a:cubicBezTo>
                <a:cubicBezTo>
                  <a:pt x="36" y="37"/>
                  <a:pt x="36" y="3"/>
                  <a:pt x="36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3"/>
                  <a:pt x="160" y="37"/>
                  <a:pt x="160" y="40"/>
                </a:cubicBezTo>
                <a:cubicBezTo>
                  <a:pt x="160" y="90"/>
                  <a:pt x="131" y="130"/>
                  <a:pt x="98" y="130"/>
                </a:cubicBezTo>
                <a:close/>
                <a:moveTo>
                  <a:pt x="67" y="12"/>
                </a:moveTo>
                <a:cubicBezTo>
                  <a:pt x="52" y="12"/>
                  <a:pt x="52" y="12"/>
                  <a:pt x="52" y="12"/>
                </a:cubicBezTo>
                <a:cubicBezTo>
                  <a:pt x="52" y="12"/>
                  <a:pt x="50" y="116"/>
                  <a:pt x="99" y="119"/>
                </a:cubicBezTo>
                <a:cubicBezTo>
                  <a:pt x="62" y="92"/>
                  <a:pt x="67" y="12"/>
                  <a:pt x="67" y="12"/>
                </a:cubicBezTo>
                <a:close/>
                <a:moveTo>
                  <a:pt x="34" y="87"/>
                </a:moveTo>
                <a:cubicBezTo>
                  <a:pt x="35" y="87"/>
                  <a:pt x="36" y="87"/>
                  <a:pt x="36" y="87"/>
                </a:cubicBezTo>
                <a:cubicBezTo>
                  <a:pt x="38" y="92"/>
                  <a:pt x="40" y="96"/>
                  <a:pt x="43" y="99"/>
                </a:cubicBezTo>
                <a:cubicBezTo>
                  <a:pt x="40" y="100"/>
                  <a:pt x="37" y="101"/>
                  <a:pt x="34" y="101"/>
                </a:cubicBezTo>
                <a:cubicBezTo>
                  <a:pt x="13" y="101"/>
                  <a:pt x="0" y="71"/>
                  <a:pt x="0" y="46"/>
                </a:cubicBezTo>
                <a:cubicBezTo>
                  <a:pt x="0" y="23"/>
                  <a:pt x="14" y="9"/>
                  <a:pt x="31" y="9"/>
                </a:cubicBezTo>
                <a:cubicBezTo>
                  <a:pt x="31" y="13"/>
                  <a:pt x="31" y="18"/>
                  <a:pt x="31" y="23"/>
                </a:cubicBezTo>
                <a:cubicBezTo>
                  <a:pt x="20" y="23"/>
                  <a:pt x="11" y="31"/>
                  <a:pt x="11" y="46"/>
                </a:cubicBezTo>
                <a:cubicBezTo>
                  <a:pt x="11" y="64"/>
                  <a:pt x="19" y="87"/>
                  <a:pt x="34" y="87"/>
                </a:cubicBezTo>
                <a:close/>
                <a:moveTo>
                  <a:pt x="87" y="147"/>
                </a:moveTo>
                <a:cubicBezTo>
                  <a:pt x="87" y="141"/>
                  <a:pt x="91" y="136"/>
                  <a:pt x="97" y="136"/>
                </a:cubicBezTo>
                <a:cubicBezTo>
                  <a:pt x="103" y="136"/>
                  <a:pt x="108" y="141"/>
                  <a:pt x="108" y="147"/>
                </a:cubicBezTo>
                <a:cubicBezTo>
                  <a:pt x="108" y="153"/>
                  <a:pt x="103" y="157"/>
                  <a:pt x="97" y="157"/>
                </a:cubicBezTo>
                <a:cubicBezTo>
                  <a:pt x="91" y="157"/>
                  <a:pt x="87" y="153"/>
                  <a:pt x="87" y="147"/>
                </a:cubicBezTo>
                <a:close/>
                <a:moveTo>
                  <a:pt x="128" y="170"/>
                </a:moveTo>
                <a:cubicBezTo>
                  <a:pt x="128" y="176"/>
                  <a:pt x="123" y="180"/>
                  <a:pt x="118" y="180"/>
                </a:cubicBezTo>
                <a:cubicBezTo>
                  <a:pt x="78" y="180"/>
                  <a:pt x="78" y="180"/>
                  <a:pt x="78" y="180"/>
                </a:cubicBezTo>
                <a:cubicBezTo>
                  <a:pt x="72" y="180"/>
                  <a:pt x="68" y="176"/>
                  <a:pt x="68" y="170"/>
                </a:cubicBezTo>
                <a:cubicBezTo>
                  <a:pt x="68" y="165"/>
                  <a:pt x="72" y="160"/>
                  <a:pt x="78" y="160"/>
                </a:cubicBezTo>
                <a:cubicBezTo>
                  <a:pt x="118" y="160"/>
                  <a:pt x="118" y="160"/>
                  <a:pt x="118" y="160"/>
                </a:cubicBezTo>
                <a:cubicBezTo>
                  <a:pt x="123" y="160"/>
                  <a:pt x="128" y="165"/>
                  <a:pt x="128" y="170"/>
                </a:cubicBezTo>
                <a:close/>
                <a:moveTo>
                  <a:pt x="58" y="184"/>
                </a:moveTo>
                <a:cubicBezTo>
                  <a:pt x="134" y="184"/>
                  <a:pt x="134" y="184"/>
                  <a:pt x="134" y="184"/>
                </a:cubicBezTo>
                <a:cubicBezTo>
                  <a:pt x="143" y="184"/>
                  <a:pt x="144" y="195"/>
                  <a:pt x="144" y="200"/>
                </a:cubicBezTo>
                <a:cubicBezTo>
                  <a:pt x="102" y="200"/>
                  <a:pt x="88" y="200"/>
                  <a:pt x="48" y="200"/>
                </a:cubicBezTo>
                <a:cubicBezTo>
                  <a:pt x="48" y="195"/>
                  <a:pt x="48" y="184"/>
                  <a:pt x="58" y="18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0" name="图标"/>
          <p:cNvSpPr>
            <a:spLocks noChangeAspect="1" noEditPoints="1"/>
          </p:cNvSpPr>
          <p:nvPr/>
        </p:nvSpPr>
        <p:spPr bwMode="auto">
          <a:xfrm>
            <a:off x="5675562" y="3958091"/>
            <a:ext cx="288155" cy="329506"/>
          </a:xfrm>
          <a:custGeom>
            <a:avLst/>
            <a:gdLst>
              <a:gd name="T0" fmla="*/ 0 w 112"/>
              <a:gd name="T1" fmla="*/ 15 h 128"/>
              <a:gd name="T2" fmla="*/ 98 w 112"/>
              <a:gd name="T3" fmla="*/ 128 h 128"/>
              <a:gd name="T4" fmla="*/ 98 w 112"/>
              <a:gd name="T5" fmla="*/ 0 h 128"/>
              <a:gd name="T6" fmla="*/ 15 w 112"/>
              <a:gd name="T7" fmla="*/ 120 h 128"/>
              <a:gd name="T8" fmla="*/ 15 w 112"/>
              <a:gd name="T9" fmla="*/ 8 h 128"/>
              <a:gd name="T10" fmla="*/ 104 w 112"/>
              <a:gd name="T11" fmla="*/ 113 h 128"/>
              <a:gd name="T12" fmla="*/ 51 w 112"/>
              <a:gd name="T13" fmla="*/ 80 h 128"/>
              <a:gd name="T14" fmla="*/ 40 w 112"/>
              <a:gd name="T15" fmla="*/ 69 h 128"/>
              <a:gd name="T16" fmla="*/ 54 w 112"/>
              <a:gd name="T17" fmla="*/ 69 h 128"/>
              <a:gd name="T18" fmla="*/ 70 w 112"/>
              <a:gd name="T19" fmla="*/ 112 h 128"/>
              <a:gd name="T20" fmla="*/ 59 w 112"/>
              <a:gd name="T21" fmla="*/ 101 h 128"/>
              <a:gd name="T22" fmla="*/ 73 w 112"/>
              <a:gd name="T23" fmla="*/ 101 h 128"/>
              <a:gd name="T24" fmla="*/ 51 w 112"/>
              <a:gd name="T25" fmla="*/ 63 h 128"/>
              <a:gd name="T26" fmla="*/ 40 w 112"/>
              <a:gd name="T27" fmla="*/ 53 h 128"/>
              <a:gd name="T28" fmla="*/ 54 w 112"/>
              <a:gd name="T29" fmla="*/ 53 h 128"/>
              <a:gd name="T30" fmla="*/ 51 w 112"/>
              <a:gd name="T31" fmla="*/ 112 h 128"/>
              <a:gd name="T32" fmla="*/ 40 w 112"/>
              <a:gd name="T33" fmla="*/ 101 h 128"/>
              <a:gd name="T34" fmla="*/ 54 w 112"/>
              <a:gd name="T35" fmla="*/ 101 h 128"/>
              <a:gd name="T36" fmla="*/ 51 w 112"/>
              <a:gd name="T37" fmla="*/ 96 h 128"/>
              <a:gd name="T38" fmla="*/ 40 w 112"/>
              <a:gd name="T39" fmla="*/ 85 h 128"/>
              <a:gd name="T40" fmla="*/ 54 w 112"/>
              <a:gd name="T41" fmla="*/ 85 h 128"/>
              <a:gd name="T42" fmla="*/ 32 w 112"/>
              <a:gd name="T43" fmla="*/ 96 h 128"/>
              <a:gd name="T44" fmla="*/ 21 w 112"/>
              <a:gd name="T45" fmla="*/ 85 h 128"/>
              <a:gd name="T46" fmla="*/ 35 w 112"/>
              <a:gd name="T47" fmla="*/ 85 h 128"/>
              <a:gd name="T48" fmla="*/ 32 w 112"/>
              <a:gd name="T49" fmla="*/ 63 h 128"/>
              <a:gd name="T50" fmla="*/ 21 w 112"/>
              <a:gd name="T51" fmla="*/ 53 h 128"/>
              <a:gd name="T52" fmla="*/ 35 w 112"/>
              <a:gd name="T53" fmla="*/ 53 h 128"/>
              <a:gd name="T54" fmla="*/ 32 w 112"/>
              <a:gd name="T55" fmla="*/ 80 h 128"/>
              <a:gd name="T56" fmla="*/ 21 w 112"/>
              <a:gd name="T57" fmla="*/ 69 h 128"/>
              <a:gd name="T58" fmla="*/ 35 w 112"/>
              <a:gd name="T59" fmla="*/ 69 h 128"/>
              <a:gd name="T60" fmla="*/ 32 w 112"/>
              <a:gd name="T61" fmla="*/ 112 h 128"/>
              <a:gd name="T62" fmla="*/ 21 w 112"/>
              <a:gd name="T63" fmla="*/ 101 h 128"/>
              <a:gd name="T64" fmla="*/ 35 w 112"/>
              <a:gd name="T65" fmla="*/ 101 h 128"/>
              <a:gd name="T66" fmla="*/ 81 w 112"/>
              <a:gd name="T67" fmla="*/ 29 h 128"/>
              <a:gd name="T68" fmla="*/ 92 w 112"/>
              <a:gd name="T69" fmla="*/ 53 h 128"/>
              <a:gd name="T70" fmla="*/ 81 w 112"/>
              <a:gd name="T71" fmla="*/ 63 h 128"/>
              <a:gd name="T72" fmla="*/ 81 w 112"/>
              <a:gd name="T73" fmla="*/ 50 h 128"/>
              <a:gd name="T74" fmla="*/ 92 w 112"/>
              <a:gd name="T75" fmla="*/ 69 h 128"/>
              <a:gd name="T76" fmla="*/ 81 w 112"/>
              <a:gd name="T77" fmla="*/ 80 h 128"/>
              <a:gd name="T78" fmla="*/ 81 w 112"/>
              <a:gd name="T79" fmla="*/ 66 h 128"/>
              <a:gd name="T80" fmla="*/ 88 w 112"/>
              <a:gd name="T81" fmla="*/ 16 h 128"/>
              <a:gd name="T82" fmla="*/ 19 w 112"/>
              <a:gd name="T83" fmla="*/ 35 h 128"/>
              <a:gd name="T84" fmla="*/ 94 w 112"/>
              <a:gd name="T85" fmla="*/ 35 h 128"/>
              <a:gd name="T86" fmla="*/ 83 w 112"/>
              <a:gd name="T87" fmla="*/ 37 h 128"/>
              <a:gd name="T88" fmla="*/ 89 w 112"/>
              <a:gd name="T89" fmla="*/ 29 h 128"/>
              <a:gd name="T90" fmla="*/ 73 w 112"/>
              <a:gd name="T91" fmla="*/ 77 h 128"/>
              <a:gd name="T92" fmla="*/ 59 w 112"/>
              <a:gd name="T93" fmla="*/ 77 h 128"/>
              <a:gd name="T94" fmla="*/ 70 w 112"/>
              <a:gd name="T95" fmla="*/ 66 h 128"/>
              <a:gd name="T96" fmla="*/ 73 w 112"/>
              <a:gd name="T97" fmla="*/ 93 h 128"/>
              <a:gd name="T98" fmla="*/ 59 w 112"/>
              <a:gd name="T99" fmla="*/ 93 h 128"/>
              <a:gd name="T100" fmla="*/ 70 w 112"/>
              <a:gd name="T101" fmla="*/ 82 h 128"/>
              <a:gd name="T102" fmla="*/ 92 w 112"/>
              <a:gd name="T103" fmla="*/ 93 h 128"/>
              <a:gd name="T104" fmla="*/ 78 w 112"/>
              <a:gd name="T105" fmla="*/ 93 h 128"/>
              <a:gd name="T106" fmla="*/ 89 w 112"/>
              <a:gd name="T107" fmla="*/ 82 h 128"/>
              <a:gd name="T108" fmla="*/ 73 w 112"/>
              <a:gd name="T109" fmla="*/ 60 h 128"/>
              <a:gd name="T110" fmla="*/ 59 w 112"/>
              <a:gd name="T111" fmla="*/ 60 h 128"/>
              <a:gd name="T112" fmla="*/ 70 w 112"/>
              <a:gd name="T113" fmla="*/ 50 h 128"/>
              <a:gd name="T114" fmla="*/ 92 w 112"/>
              <a:gd name="T115" fmla="*/ 109 h 128"/>
              <a:gd name="T116" fmla="*/ 78 w 112"/>
              <a:gd name="T117" fmla="*/ 109 h 128"/>
              <a:gd name="T118" fmla="*/ 89 w 112"/>
              <a:gd name="T119" fmla="*/ 9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2" h="128">
                <a:moveTo>
                  <a:pt x="98" y="0"/>
                </a:move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21"/>
                  <a:pt x="7" y="128"/>
                  <a:pt x="15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106" y="128"/>
                  <a:pt x="112" y="121"/>
                  <a:pt x="112" y="113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12" y="7"/>
                  <a:pt x="106" y="0"/>
                  <a:pt x="98" y="0"/>
                </a:cubicBezTo>
                <a:close/>
                <a:moveTo>
                  <a:pt x="104" y="113"/>
                </a:moveTo>
                <a:cubicBezTo>
                  <a:pt x="104" y="117"/>
                  <a:pt x="101" y="120"/>
                  <a:pt x="98" y="120"/>
                </a:cubicBezTo>
                <a:cubicBezTo>
                  <a:pt x="15" y="120"/>
                  <a:pt x="15" y="120"/>
                  <a:pt x="15" y="120"/>
                </a:cubicBezTo>
                <a:cubicBezTo>
                  <a:pt x="12" y="120"/>
                  <a:pt x="9" y="117"/>
                  <a:pt x="9" y="113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1"/>
                  <a:pt x="12" y="8"/>
                  <a:pt x="15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1" y="8"/>
                  <a:pt x="104" y="11"/>
                  <a:pt x="104" y="15"/>
                </a:cubicBezTo>
                <a:lnTo>
                  <a:pt x="104" y="113"/>
                </a:lnTo>
                <a:close/>
                <a:moveTo>
                  <a:pt x="54" y="69"/>
                </a:moveTo>
                <a:cubicBezTo>
                  <a:pt x="54" y="77"/>
                  <a:pt x="54" y="77"/>
                  <a:pt x="54" y="77"/>
                </a:cubicBezTo>
                <a:cubicBezTo>
                  <a:pt x="54" y="78"/>
                  <a:pt x="52" y="80"/>
                  <a:pt x="51" y="80"/>
                </a:cubicBezTo>
                <a:cubicBezTo>
                  <a:pt x="43" y="80"/>
                  <a:pt x="43" y="80"/>
                  <a:pt x="43" y="80"/>
                </a:cubicBezTo>
                <a:cubicBezTo>
                  <a:pt x="41" y="80"/>
                  <a:pt x="40" y="78"/>
                  <a:pt x="40" y="77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67"/>
                  <a:pt x="41" y="66"/>
                  <a:pt x="43" y="66"/>
                </a:cubicBezTo>
                <a:cubicBezTo>
                  <a:pt x="51" y="66"/>
                  <a:pt x="51" y="66"/>
                  <a:pt x="51" y="66"/>
                </a:cubicBezTo>
                <a:cubicBezTo>
                  <a:pt x="52" y="66"/>
                  <a:pt x="54" y="67"/>
                  <a:pt x="54" y="69"/>
                </a:cubicBezTo>
                <a:close/>
                <a:moveTo>
                  <a:pt x="73" y="101"/>
                </a:moveTo>
                <a:cubicBezTo>
                  <a:pt x="73" y="109"/>
                  <a:pt x="73" y="109"/>
                  <a:pt x="73" y="109"/>
                </a:cubicBezTo>
                <a:cubicBezTo>
                  <a:pt x="73" y="110"/>
                  <a:pt x="71" y="112"/>
                  <a:pt x="70" y="112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60" y="112"/>
                  <a:pt x="59" y="110"/>
                  <a:pt x="59" y="109"/>
                </a:cubicBezTo>
                <a:cubicBezTo>
                  <a:pt x="59" y="101"/>
                  <a:pt x="59" y="101"/>
                  <a:pt x="59" y="101"/>
                </a:cubicBezTo>
                <a:cubicBezTo>
                  <a:pt x="59" y="99"/>
                  <a:pt x="60" y="98"/>
                  <a:pt x="62" y="98"/>
                </a:cubicBezTo>
                <a:cubicBezTo>
                  <a:pt x="70" y="98"/>
                  <a:pt x="70" y="98"/>
                  <a:pt x="70" y="98"/>
                </a:cubicBezTo>
                <a:cubicBezTo>
                  <a:pt x="71" y="98"/>
                  <a:pt x="73" y="99"/>
                  <a:pt x="73" y="101"/>
                </a:cubicBezTo>
                <a:close/>
                <a:moveTo>
                  <a:pt x="54" y="53"/>
                </a:moveTo>
                <a:cubicBezTo>
                  <a:pt x="54" y="60"/>
                  <a:pt x="54" y="60"/>
                  <a:pt x="54" y="60"/>
                </a:cubicBezTo>
                <a:cubicBezTo>
                  <a:pt x="54" y="62"/>
                  <a:pt x="52" y="63"/>
                  <a:pt x="51" y="63"/>
                </a:cubicBezTo>
                <a:cubicBezTo>
                  <a:pt x="43" y="63"/>
                  <a:pt x="43" y="63"/>
                  <a:pt x="43" y="63"/>
                </a:cubicBezTo>
                <a:cubicBezTo>
                  <a:pt x="41" y="63"/>
                  <a:pt x="40" y="62"/>
                  <a:pt x="40" y="60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51"/>
                  <a:pt x="41" y="50"/>
                  <a:pt x="43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2" y="50"/>
                  <a:pt x="54" y="51"/>
                  <a:pt x="54" y="53"/>
                </a:cubicBezTo>
                <a:close/>
                <a:moveTo>
                  <a:pt x="54" y="101"/>
                </a:moveTo>
                <a:cubicBezTo>
                  <a:pt x="54" y="109"/>
                  <a:pt x="54" y="109"/>
                  <a:pt x="54" y="109"/>
                </a:cubicBezTo>
                <a:cubicBezTo>
                  <a:pt x="54" y="110"/>
                  <a:pt x="52" y="112"/>
                  <a:pt x="51" y="112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1" y="112"/>
                  <a:pt x="40" y="110"/>
                  <a:pt x="40" y="109"/>
                </a:cubicBezTo>
                <a:cubicBezTo>
                  <a:pt x="40" y="101"/>
                  <a:pt x="40" y="101"/>
                  <a:pt x="40" y="101"/>
                </a:cubicBezTo>
                <a:cubicBezTo>
                  <a:pt x="40" y="99"/>
                  <a:pt x="41" y="98"/>
                  <a:pt x="43" y="98"/>
                </a:cubicBezTo>
                <a:cubicBezTo>
                  <a:pt x="51" y="98"/>
                  <a:pt x="51" y="98"/>
                  <a:pt x="51" y="98"/>
                </a:cubicBezTo>
                <a:cubicBezTo>
                  <a:pt x="52" y="98"/>
                  <a:pt x="54" y="99"/>
                  <a:pt x="54" y="101"/>
                </a:cubicBezTo>
                <a:close/>
                <a:moveTo>
                  <a:pt x="54" y="85"/>
                </a:moveTo>
                <a:cubicBezTo>
                  <a:pt x="54" y="93"/>
                  <a:pt x="54" y="93"/>
                  <a:pt x="54" y="93"/>
                </a:cubicBezTo>
                <a:cubicBezTo>
                  <a:pt x="54" y="94"/>
                  <a:pt x="52" y="96"/>
                  <a:pt x="51" y="96"/>
                </a:cubicBezTo>
                <a:cubicBezTo>
                  <a:pt x="43" y="96"/>
                  <a:pt x="43" y="96"/>
                  <a:pt x="43" y="96"/>
                </a:cubicBezTo>
                <a:cubicBezTo>
                  <a:pt x="41" y="96"/>
                  <a:pt x="40" y="94"/>
                  <a:pt x="40" y="93"/>
                </a:cubicBezTo>
                <a:cubicBezTo>
                  <a:pt x="40" y="85"/>
                  <a:pt x="40" y="85"/>
                  <a:pt x="40" y="85"/>
                </a:cubicBezTo>
                <a:cubicBezTo>
                  <a:pt x="40" y="83"/>
                  <a:pt x="41" y="82"/>
                  <a:pt x="43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52" y="82"/>
                  <a:pt x="54" y="83"/>
                  <a:pt x="54" y="85"/>
                </a:cubicBezTo>
                <a:close/>
                <a:moveTo>
                  <a:pt x="35" y="85"/>
                </a:moveTo>
                <a:cubicBezTo>
                  <a:pt x="35" y="93"/>
                  <a:pt x="35" y="93"/>
                  <a:pt x="35" y="93"/>
                </a:cubicBezTo>
                <a:cubicBezTo>
                  <a:pt x="35" y="94"/>
                  <a:pt x="33" y="96"/>
                  <a:pt x="32" y="96"/>
                </a:cubicBezTo>
                <a:cubicBezTo>
                  <a:pt x="24" y="96"/>
                  <a:pt x="24" y="96"/>
                  <a:pt x="24" y="96"/>
                </a:cubicBezTo>
                <a:cubicBezTo>
                  <a:pt x="22" y="96"/>
                  <a:pt x="21" y="94"/>
                  <a:pt x="21" y="93"/>
                </a:cubicBezTo>
                <a:cubicBezTo>
                  <a:pt x="21" y="85"/>
                  <a:pt x="21" y="85"/>
                  <a:pt x="21" y="85"/>
                </a:cubicBezTo>
                <a:cubicBezTo>
                  <a:pt x="21" y="83"/>
                  <a:pt x="22" y="82"/>
                  <a:pt x="24" y="82"/>
                </a:cubicBezTo>
                <a:cubicBezTo>
                  <a:pt x="32" y="82"/>
                  <a:pt x="32" y="82"/>
                  <a:pt x="32" y="82"/>
                </a:cubicBezTo>
                <a:cubicBezTo>
                  <a:pt x="33" y="82"/>
                  <a:pt x="35" y="83"/>
                  <a:pt x="35" y="85"/>
                </a:cubicBezTo>
                <a:close/>
                <a:moveTo>
                  <a:pt x="35" y="53"/>
                </a:moveTo>
                <a:cubicBezTo>
                  <a:pt x="35" y="60"/>
                  <a:pt x="35" y="60"/>
                  <a:pt x="35" y="60"/>
                </a:cubicBezTo>
                <a:cubicBezTo>
                  <a:pt x="35" y="62"/>
                  <a:pt x="33" y="63"/>
                  <a:pt x="32" y="63"/>
                </a:cubicBezTo>
                <a:cubicBezTo>
                  <a:pt x="24" y="63"/>
                  <a:pt x="24" y="63"/>
                  <a:pt x="24" y="63"/>
                </a:cubicBezTo>
                <a:cubicBezTo>
                  <a:pt x="22" y="63"/>
                  <a:pt x="21" y="62"/>
                  <a:pt x="21" y="60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1"/>
                  <a:pt x="22" y="50"/>
                  <a:pt x="24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3" y="50"/>
                  <a:pt x="35" y="51"/>
                  <a:pt x="35" y="53"/>
                </a:cubicBezTo>
                <a:close/>
                <a:moveTo>
                  <a:pt x="35" y="69"/>
                </a:moveTo>
                <a:cubicBezTo>
                  <a:pt x="35" y="77"/>
                  <a:pt x="35" y="77"/>
                  <a:pt x="35" y="77"/>
                </a:cubicBezTo>
                <a:cubicBezTo>
                  <a:pt x="35" y="78"/>
                  <a:pt x="33" y="80"/>
                  <a:pt x="32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2" y="80"/>
                  <a:pt x="21" y="78"/>
                  <a:pt x="21" y="77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7"/>
                  <a:pt x="22" y="66"/>
                  <a:pt x="24" y="66"/>
                </a:cubicBezTo>
                <a:cubicBezTo>
                  <a:pt x="32" y="66"/>
                  <a:pt x="32" y="66"/>
                  <a:pt x="32" y="66"/>
                </a:cubicBezTo>
                <a:cubicBezTo>
                  <a:pt x="33" y="66"/>
                  <a:pt x="35" y="67"/>
                  <a:pt x="35" y="69"/>
                </a:cubicBezTo>
                <a:close/>
                <a:moveTo>
                  <a:pt x="35" y="101"/>
                </a:moveTo>
                <a:cubicBezTo>
                  <a:pt x="35" y="109"/>
                  <a:pt x="35" y="109"/>
                  <a:pt x="35" y="109"/>
                </a:cubicBezTo>
                <a:cubicBezTo>
                  <a:pt x="35" y="110"/>
                  <a:pt x="33" y="112"/>
                  <a:pt x="32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2" y="112"/>
                  <a:pt x="21" y="110"/>
                  <a:pt x="21" y="109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21" y="99"/>
                  <a:pt x="22" y="98"/>
                  <a:pt x="24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9"/>
                  <a:pt x="35" y="101"/>
                </a:cubicBezTo>
                <a:close/>
                <a:moveTo>
                  <a:pt x="85" y="29"/>
                </a:moveTo>
                <a:cubicBezTo>
                  <a:pt x="85" y="32"/>
                  <a:pt x="85" y="34"/>
                  <a:pt x="83" y="34"/>
                </a:cubicBezTo>
                <a:cubicBezTo>
                  <a:pt x="82" y="34"/>
                  <a:pt x="81" y="32"/>
                  <a:pt x="81" y="29"/>
                </a:cubicBezTo>
                <a:cubicBezTo>
                  <a:pt x="81" y="25"/>
                  <a:pt x="82" y="23"/>
                  <a:pt x="83" y="23"/>
                </a:cubicBezTo>
                <a:cubicBezTo>
                  <a:pt x="85" y="23"/>
                  <a:pt x="85" y="25"/>
                  <a:pt x="85" y="29"/>
                </a:cubicBezTo>
                <a:close/>
                <a:moveTo>
                  <a:pt x="92" y="53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62"/>
                  <a:pt x="91" y="63"/>
                  <a:pt x="89" y="63"/>
                </a:cubicBezTo>
                <a:cubicBezTo>
                  <a:pt x="81" y="63"/>
                  <a:pt x="81" y="63"/>
                  <a:pt x="81" y="63"/>
                </a:cubicBezTo>
                <a:cubicBezTo>
                  <a:pt x="80" y="63"/>
                  <a:pt x="78" y="62"/>
                  <a:pt x="78" y="60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1"/>
                  <a:pt x="80" y="50"/>
                  <a:pt x="81" y="50"/>
                </a:cubicBezTo>
                <a:cubicBezTo>
                  <a:pt x="89" y="50"/>
                  <a:pt x="89" y="50"/>
                  <a:pt x="89" y="50"/>
                </a:cubicBezTo>
                <a:cubicBezTo>
                  <a:pt x="91" y="50"/>
                  <a:pt x="92" y="51"/>
                  <a:pt x="92" y="53"/>
                </a:cubicBezTo>
                <a:close/>
                <a:moveTo>
                  <a:pt x="92" y="69"/>
                </a:moveTo>
                <a:cubicBezTo>
                  <a:pt x="92" y="77"/>
                  <a:pt x="92" y="77"/>
                  <a:pt x="92" y="77"/>
                </a:cubicBezTo>
                <a:cubicBezTo>
                  <a:pt x="92" y="78"/>
                  <a:pt x="91" y="80"/>
                  <a:pt x="89" y="80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0"/>
                  <a:pt x="78" y="78"/>
                  <a:pt x="78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80" y="66"/>
                  <a:pt x="81" y="66"/>
                </a:cubicBezTo>
                <a:cubicBezTo>
                  <a:pt x="89" y="66"/>
                  <a:pt x="89" y="66"/>
                  <a:pt x="89" y="66"/>
                </a:cubicBezTo>
                <a:cubicBezTo>
                  <a:pt x="91" y="66"/>
                  <a:pt x="92" y="67"/>
                  <a:pt x="92" y="69"/>
                </a:cubicBezTo>
                <a:close/>
                <a:moveTo>
                  <a:pt x="88" y="16"/>
                </a:moveTo>
                <a:cubicBezTo>
                  <a:pt x="24" y="16"/>
                  <a:pt x="24" y="16"/>
                  <a:pt x="24" y="16"/>
                </a:cubicBezTo>
                <a:cubicBezTo>
                  <a:pt x="22" y="16"/>
                  <a:pt x="19" y="19"/>
                  <a:pt x="19" y="22"/>
                </a:cubicBezTo>
                <a:cubicBezTo>
                  <a:pt x="19" y="35"/>
                  <a:pt x="19" y="35"/>
                  <a:pt x="19" y="35"/>
                </a:cubicBezTo>
                <a:cubicBezTo>
                  <a:pt x="19" y="39"/>
                  <a:pt x="22" y="42"/>
                  <a:pt x="24" y="42"/>
                </a:cubicBezTo>
                <a:cubicBezTo>
                  <a:pt x="88" y="42"/>
                  <a:pt x="88" y="42"/>
                  <a:pt x="88" y="42"/>
                </a:cubicBezTo>
                <a:cubicBezTo>
                  <a:pt x="91" y="42"/>
                  <a:pt x="94" y="39"/>
                  <a:pt x="94" y="35"/>
                </a:cubicBezTo>
                <a:cubicBezTo>
                  <a:pt x="94" y="22"/>
                  <a:pt x="94" y="22"/>
                  <a:pt x="94" y="22"/>
                </a:cubicBezTo>
                <a:cubicBezTo>
                  <a:pt x="94" y="19"/>
                  <a:pt x="91" y="16"/>
                  <a:pt x="88" y="16"/>
                </a:cubicBezTo>
                <a:close/>
                <a:moveTo>
                  <a:pt x="83" y="37"/>
                </a:moveTo>
                <a:cubicBezTo>
                  <a:pt x="79" y="37"/>
                  <a:pt x="77" y="33"/>
                  <a:pt x="77" y="29"/>
                </a:cubicBezTo>
                <a:cubicBezTo>
                  <a:pt x="77" y="24"/>
                  <a:pt x="79" y="20"/>
                  <a:pt x="83" y="20"/>
                </a:cubicBezTo>
                <a:cubicBezTo>
                  <a:pt x="87" y="20"/>
                  <a:pt x="89" y="24"/>
                  <a:pt x="89" y="29"/>
                </a:cubicBezTo>
                <a:cubicBezTo>
                  <a:pt x="89" y="33"/>
                  <a:pt x="87" y="37"/>
                  <a:pt x="83" y="37"/>
                </a:cubicBezTo>
                <a:close/>
                <a:moveTo>
                  <a:pt x="73" y="69"/>
                </a:moveTo>
                <a:cubicBezTo>
                  <a:pt x="73" y="77"/>
                  <a:pt x="73" y="77"/>
                  <a:pt x="73" y="77"/>
                </a:cubicBezTo>
                <a:cubicBezTo>
                  <a:pt x="73" y="78"/>
                  <a:pt x="71" y="80"/>
                  <a:pt x="70" y="80"/>
                </a:cubicBezTo>
                <a:cubicBezTo>
                  <a:pt x="62" y="80"/>
                  <a:pt x="62" y="80"/>
                  <a:pt x="62" y="80"/>
                </a:cubicBezTo>
                <a:cubicBezTo>
                  <a:pt x="60" y="80"/>
                  <a:pt x="59" y="78"/>
                  <a:pt x="59" y="77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67"/>
                  <a:pt x="60" y="66"/>
                  <a:pt x="62" y="66"/>
                </a:cubicBezTo>
                <a:cubicBezTo>
                  <a:pt x="70" y="66"/>
                  <a:pt x="70" y="66"/>
                  <a:pt x="70" y="66"/>
                </a:cubicBezTo>
                <a:cubicBezTo>
                  <a:pt x="71" y="66"/>
                  <a:pt x="73" y="67"/>
                  <a:pt x="73" y="69"/>
                </a:cubicBezTo>
                <a:close/>
                <a:moveTo>
                  <a:pt x="73" y="85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94"/>
                  <a:pt x="71" y="96"/>
                  <a:pt x="70" y="96"/>
                </a:cubicBezTo>
                <a:cubicBezTo>
                  <a:pt x="62" y="96"/>
                  <a:pt x="62" y="96"/>
                  <a:pt x="62" y="96"/>
                </a:cubicBezTo>
                <a:cubicBezTo>
                  <a:pt x="60" y="96"/>
                  <a:pt x="59" y="94"/>
                  <a:pt x="59" y="93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3"/>
                  <a:pt x="60" y="82"/>
                  <a:pt x="62" y="82"/>
                </a:cubicBezTo>
                <a:cubicBezTo>
                  <a:pt x="70" y="82"/>
                  <a:pt x="70" y="82"/>
                  <a:pt x="70" y="82"/>
                </a:cubicBezTo>
                <a:cubicBezTo>
                  <a:pt x="71" y="82"/>
                  <a:pt x="73" y="83"/>
                  <a:pt x="73" y="85"/>
                </a:cubicBezTo>
                <a:close/>
                <a:moveTo>
                  <a:pt x="92" y="85"/>
                </a:moveTo>
                <a:cubicBezTo>
                  <a:pt x="92" y="93"/>
                  <a:pt x="92" y="93"/>
                  <a:pt x="92" y="93"/>
                </a:cubicBezTo>
                <a:cubicBezTo>
                  <a:pt x="92" y="94"/>
                  <a:pt x="91" y="96"/>
                  <a:pt x="89" y="96"/>
                </a:cubicBezTo>
                <a:cubicBezTo>
                  <a:pt x="81" y="96"/>
                  <a:pt x="81" y="96"/>
                  <a:pt x="81" y="96"/>
                </a:cubicBezTo>
                <a:cubicBezTo>
                  <a:pt x="80" y="96"/>
                  <a:pt x="78" y="94"/>
                  <a:pt x="78" y="93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83"/>
                  <a:pt x="80" y="82"/>
                  <a:pt x="81" y="82"/>
                </a:cubicBezTo>
                <a:cubicBezTo>
                  <a:pt x="89" y="82"/>
                  <a:pt x="89" y="82"/>
                  <a:pt x="89" y="82"/>
                </a:cubicBezTo>
                <a:cubicBezTo>
                  <a:pt x="91" y="82"/>
                  <a:pt x="92" y="83"/>
                  <a:pt x="92" y="85"/>
                </a:cubicBezTo>
                <a:close/>
                <a:moveTo>
                  <a:pt x="73" y="53"/>
                </a:moveTo>
                <a:cubicBezTo>
                  <a:pt x="73" y="60"/>
                  <a:pt x="73" y="60"/>
                  <a:pt x="73" y="60"/>
                </a:cubicBezTo>
                <a:cubicBezTo>
                  <a:pt x="73" y="62"/>
                  <a:pt x="71" y="63"/>
                  <a:pt x="70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0" y="63"/>
                  <a:pt x="59" y="62"/>
                  <a:pt x="59" y="60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1"/>
                  <a:pt x="60" y="50"/>
                  <a:pt x="62" y="50"/>
                </a:cubicBezTo>
                <a:cubicBezTo>
                  <a:pt x="70" y="50"/>
                  <a:pt x="70" y="50"/>
                  <a:pt x="70" y="50"/>
                </a:cubicBezTo>
                <a:cubicBezTo>
                  <a:pt x="71" y="50"/>
                  <a:pt x="73" y="51"/>
                  <a:pt x="73" y="53"/>
                </a:cubicBezTo>
                <a:close/>
                <a:moveTo>
                  <a:pt x="92" y="101"/>
                </a:moveTo>
                <a:cubicBezTo>
                  <a:pt x="92" y="109"/>
                  <a:pt x="92" y="109"/>
                  <a:pt x="92" y="109"/>
                </a:cubicBezTo>
                <a:cubicBezTo>
                  <a:pt x="92" y="110"/>
                  <a:pt x="91" y="112"/>
                  <a:pt x="89" y="112"/>
                </a:cubicBezTo>
                <a:cubicBezTo>
                  <a:pt x="81" y="112"/>
                  <a:pt x="81" y="112"/>
                  <a:pt x="81" y="112"/>
                </a:cubicBezTo>
                <a:cubicBezTo>
                  <a:pt x="80" y="112"/>
                  <a:pt x="78" y="110"/>
                  <a:pt x="78" y="109"/>
                </a:cubicBezTo>
                <a:cubicBezTo>
                  <a:pt x="78" y="101"/>
                  <a:pt x="78" y="101"/>
                  <a:pt x="78" y="101"/>
                </a:cubicBezTo>
                <a:cubicBezTo>
                  <a:pt x="78" y="99"/>
                  <a:pt x="80" y="98"/>
                  <a:pt x="81" y="98"/>
                </a:cubicBezTo>
                <a:cubicBezTo>
                  <a:pt x="89" y="98"/>
                  <a:pt x="89" y="98"/>
                  <a:pt x="89" y="98"/>
                </a:cubicBezTo>
                <a:cubicBezTo>
                  <a:pt x="91" y="98"/>
                  <a:pt x="92" y="99"/>
                  <a:pt x="92" y="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1" name="图标"/>
          <p:cNvSpPr>
            <a:spLocks noChangeAspect="1" noEditPoints="1"/>
          </p:cNvSpPr>
          <p:nvPr/>
        </p:nvSpPr>
        <p:spPr bwMode="auto">
          <a:xfrm>
            <a:off x="6298693" y="3958091"/>
            <a:ext cx="235587" cy="332527"/>
          </a:xfrm>
          <a:custGeom>
            <a:avLst/>
            <a:gdLst>
              <a:gd name="T0" fmla="*/ 22 w 105"/>
              <a:gd name="T1" fmla="*/ 105 h 148"/>
              <a:gd name="T2" fmla="*/ 35 w 105"/>
              <a:gd name="T3" fmla="*/ 92 h 148"/>
              <a:gd name="T4" fmla="*/ 20 w 105"/>
              <a:gd name="T5" fmla="*/ 74 h 148"/>
              <a:gd name="T6" fmla="*/ 37 w 105"/>
              <a:gd name="T7" fmla="*/ 82 h 148"/>
              <a:gd name="T8" fmla="*/ 22 w 105"/>
              <a:gd name="T9" fmla="*/ 52 h 148"/>
              <a:gd name="T10" fmla="*/ 35 w 105"/>
              <a:gd name="T11" fmla="*/ 64 h 148"/>
              <a:gd name="T12" fmla="*/ 45 w 105"/>
              <a:gd name="T13" fmla="*/ 94 h 148"/>
              <a:gd name="T14" fmla="*/ 45 w 105"/>
              <a:gd name="T15" fmla="*/ 94 h 148"/>
              <a:gd name="T16" fmla="*/ 45 w 105"/>
              <a:gd name="T17" fmla="*/ 82 h 148"/>
              <a:gd name="T18" fmla="*/ 56 w 105"/>
              <a:gd name="T19" fmla="*/ 76 h 148"/>
              <a:gd name="T20" fmla="*/ 60 w 105"/>
              <a:gd name="T21" fmla="*/ 52 h 148"/>
              <a:gd name="T22" fmla="*/ 47 w 105"/>
              <a:gd name="T23" fmla="*/ 64 h 148"/>
              <a:gd name="T24" fmla="*/ 60 w 105"/>
              <a:gd name="T25" fmla="*/ 52 h 148"/>
              <a:gd name="T26" fmla="*/ 69 w 105"/>
              <a:gd name="T27" fmla="*/ 102 h 148"/>
              <a:gd name="T28" fmla="*/ 73 w 105"/>
              <a:gd name="T29" fmla="*/ 104 h 148"/>
              <a:gd name="T30" fmla="*/ 86 w 105"/>
              <a:gd name="T31" fmla="*/ 102 h 148"/>
              <a:gd name="T32" fmla="*/ 72 w 105"/>
              <a:gd name="T33" fmla="*/ 72 h 148"/>
              <a:gd name="T34" fmla="*/ 84 w 105"/>
              <a:gd name="T35" fmla="*/ 84 h 148"/>
              <a:gd name="T36" fmla="*/ 84 w 105"/>
              <a:gd name="T37" fmla="*/ 52 h 148"/>
              <a:gd name="T38" fmla="*/ 72 w 105"/>
              <a:gd name="T39" fmla="*/ 64 h 148"/>
              <a:gd name="T40" fmla="*/ 84 w 105"/>
              <a:gd name="T41" fmla="*/ 52 h 148"/>
              <a:gd name="T42" fmla="*/ 24 w 105"/>
              <a:gd name="T43" fmla="*/ 41 h 148"/>
              <a:gd name="T44" fmla="*/ 82 w 105"/>
              <a:gd name="T45" fmla="*/ 16 h 148"/>
              <a:gd name="T46" fmla="*/ 24 w 105"/>
              <a:gd name="T47" fmla="*/ 19 h 148"/>
              <a:gd name="T48" fmla="*/ 83 w 105"/>
              <a:gd name="T49" fmla="*/ 38 h 148"/>
              <a:gd name="T50" fmla="*/ 33 w 105"/>
              <a:gd name="T51" fmla="*/ 28 h 148"/>
              <a:gd name="T52" fmla="*/ 27 w 105"/>
              <a:gd name="T53" fmla="*/ 25 h 148"/>
              <a:gd name="T54" fmla="*/ 30 w 105"/>
              <a:gd name="T55" fmla="*/ 34 h 148"/>
              <a:gd name="T56" fmla="*/ 33 w 105"/>
              <a:gd name="T57" fmla="*/ 29 h 148"/>
              <a:gd name="T58" fmla="*/ 50 w 105"/>
              <a:gd name="T59" fmla="*/ 28 h 148"/>
              <a:gd name="T60" fmla="*/ 44 w 105"/>
              <a:gd name="T61" fmla="*/ 25 h 148"/>
              <a:gd name="T62" fmla="*/ 47 w 105"/>
              <a:gd name="T63" fmla="*/ 34 h 148"/>
              <a:gd name="T64" fmla="*/ 50 w 105"/>
              <a:gd name="T65" fmla="*/ 29 h 148"/>
              <a:gd name="T66" fmla="*/ 66 w 105"/>
              <a:gd name="T67" fmla="*/ 28 h 148"/>
              <a:gd name="T68" fmla="*/ 61 w 105"/>
              <a:gd name="T69" fmla="*/ 25 h 148"/>
              <a:gd name="T70" fmla="*/ 63 w 105"/>
              <a:gd name="T71" fmla="*/ 34 h 148"/>
              <a:gd name="T72" fmla="*/ 67 w 105"/>
              <a:gd name="T73" fmla="*/ 29 h 148"/>
              <a:gd name="T74" fmla="*/ 105 w 105"/>
              <a:gd name="T75" fmla="*/ 120 h 148"/>
              <a:gd name="T76" fmla="*/ 81 w 105"/>
              <a:gd name="T77" fmla="*/ 148 h 148"/>
              <a:gd name="T78" fmla="*/ 12 w 105"/>
              <a:gd name="T79" fmla="*/ 132 h 148"/>
              <a:gd name="T80" fmla="*/ 93 w 105"/>
              <a:gd name="T81" fmla="*/ 0 h 148"/>
              <a:gd name="T82" fmla="*/ 12 w 105"/>
              <a:gd name="T83" fmla="*/ 5 h 148"/>
              <a:gd name="T84" fmla="*/ 35 w 105"/>
              <a:gd name="T85" fmla="*/ 126 h 148"/>
              <a:gd name="T86" fmla="*/ 36 w 105"/>
              <a:gd name="T87" fmla="*/ 114 h 148"/>
              <a:gd name="T88" fmla="*/ 54 w 105"/>
              <a:gd name="T89" fmla="*/ 80 h 148"/>
              <a:gd name="T90" fmla="*/ 62 w 105"/>
              <a:gd name="T91" fmla="*/ 107 h 148"/>
              <a:gd name="T92" fmla="*/ 69 w 105"/>
              <a:gd name="T93" fmla="*/ 111 h 148"/>
              <a:gd name="T94" fmla="*/ 73 w 105"/>
              <a:gd name="T95" fmla="*/ 108 h 148"/>
              <a:gd name="T96" fmla="*/ 79 w 105"/>
              <a:gd name="T97" fmla="*/ 113 h 148"/>
              <a:gd name="T98" fmla="*/ 86 w 105"/>
              <a:gd name="T99" fmla="*/ 110 h 148"/>
              <a:gd name="T100" fmla="*/ 87 w 105"/>
              <a:gd name="T101" fmla="*/ 113 h 148"/>
              <a:gd name="T102" fmla="*/ 93 w 105"/>
              <a:gd name="T103" fmla="*/ 115 h 148"/>
              <a:gd name="T104" fmla="*/ 100 w 105"/>
              <a:gd name="T105" fmla="*/ 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5" h="148">
                <a:moveTo>
                  <a:pt x="37" y="94"/>
                </a:moveTo>
                <a:cubicBezTo>
                  <a:pt x="37" y="102"/>
                  <a:pt x="37" y="102"/>
                  <a:pt x="37" y="102"/>
                </a:cubicBezTo>
                <a:cubicBezTo>
                  <a:pt x="37" y="104"/>
                  <a:pt x="36" y="105"/>
                  <a:pt x="35" y="105"/>
                </a:cubicBezTo>
                <a:cubicBezTo>
                  <a:pt x="22" y="105"/>
                  <a:pt x="22" y="105"/>
                  <a:pt x="22" y="105"/>
                </a:cubicBezTo>
                <a:cubicBezTo>
                  <a:pt x="21" y="105"/>
                  <a:pt x="20" y="104"/>
                  <a:pt x="20" y="102"/>
                </a:cubicBezTo>
                <a:cubicBezTo>
                  <a:pt x="20" y="94"/>
                  <a:pt x="20" y="94"/>
                  <a:pt x="20" y="94"/>
                </a:cubicBezTo>
                <a:cubicBezTo>
                  <a:pt x="20" y="93"/>
                  <a:pt x="21" y="92"/>
                  <a:pt x="22" y="92"/>
                </a:cubicBezTo>
                <a:cubicBezTo>
                  <a:pt x="35" y="92"/>
                  <a:pt x="35" y="92"/>
                  <a:pt x="35" y="92"/>
                </a:cubicBezTo>
                <a:cubicBezTo>
                  <a:pt x="36" y="92"/>
                  <a:pt x="37" y="93"/>
                  <a:pt x="37" y="94"/>
                </a:cubicBezTo>
                <a:close/>
                <a:moveTo>
                  <a:pt x="35" y="72"/>
                </a:moveTo>
                <a:cubicBezTo>
                  <a:pt x="22" y="72"/>
                  <a:pt x="22" y="72"/>
                  <a:pt x="22" y="72"/>
                </a:cubicBezTo>
                <a:cubicBezTo>
                  <a:pt x="21" y="72"/>
                  <a:pt x="20" y="73"/>
                  <a:pt x="20" y="74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83"/>
                  <a:pt x="21" y="84"/>
                  <a:pt x="22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6" y="84"/>
                  <a:pt x="37" y="83"/>
                  <a:pt x="37" y="82"/>
                </a:cubicBezTo>
                <a:cubicBezTo>
                  <a:pt x="37" y="74"/>
                  <a:pt x="37" y="74"/>
                  <a:pt x="37" y="74"/>
                </a:cubicBezTo>
                <a:cubicBezTo>
                  <a:pt x="37" y="73"/>
                  <a:pt x="36" y="72"/>
                  <a:pt x="35" y="72"/>
                </a:cubicBezTo>
                <a:close/>
                <a:moveTo>
                  <a:pt x="35" y="52"/>
                </a:moveTo>
                <a:cubicBezTo>
                  <a:pt x="22" y="52"/>
                  <a:pt x="22" y="52"/>
                  <a:pt x="22" y="52"/>
                </a:cubicBezTo>
                <a:cubicBezTo>
                  <a:pt x="21" y="52"/>
                  <a:pt x="20" y="53"/>
                  <a:pt x="20" y="54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3"/>
                  <a:pt x="21" y="64"/>
                  <a:pt x="22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6" y="64"/>
                  <a:pt x="37" y="63"/>
                  <a:pt x="37" y="62"/>
                </a:cubicBezTo>
                <a:cubicBezTo>
                  <a:pt x="37" y="54"/>
                  <a:pt x="37" y="54"/>
                  <a:pt x="37" y="54"/>
                </a:cubicBezTo>
                <a:cubicBezTo>
                  <a:pt x="37" y="53"/>
                  <a:pt x="36" y="52"/>
                  <a:pt x="35" y="52"/>
                </a:cubicBezTo>
                <a:close/>
                <a:moveTo>
                  <a:pt x="45" y="94"/>
                </a:moveTo>
                <a:cubicBezTo>
                  <a:pt x="45" y="102"/>
                  <a:pt x="45" y="102"/>
                  <a:pt x="45" y="102"/>
                </a:cubicBezTo>
                <a:cubicBezTo>
                  <a:pt x="45" y="103"/>
                  <a:pt x="45" y="104"/>
                  <a:pt x="46" y="104"/>
                </a:cubicBezTo>
                <a:cubicBezTo>
                  <a:pt x="46" y="92"/>
                  <a:pt x="46" y="92"/>
                  <a:pt x="46" y="92"/>
                </a:cubicBezTo>
                <a:cubicBezTo>
                  <a:pt x="45" y="92"/>
                  <a:pt x="45" y="93"/>
                  <a:pt x="45" y="94"/>
                </a:cubicBezTo>
                <a:close/>
                <a:moveTo>
                  <a:pt x="60" y="72"/>
                </a:moveTo>
                <a:cubicBezTo>
                  <a:pt x="47" y="72"/>
                  <a:pt x="47" y="72"/>
                  <a:pt x="47" y="72"/>
                </a:cubicBezTo>
                <a:cubicBezTo>
                  <a:pt x="46" y="72"/>
                  <a:pt x="45" y="73"/>
                  <a:pt x="45" y="74"/>
                </a:cubicBezTo>
                <a:cubicBezTo>
                  <a:pt x="45" y="82"/>
                  <a:pt x="45" y="82"/>
                  <a:pt x="45" y="82"/>
                </a:cubicBezTo>
                <a:cubicBezTo>
                  <a:pt x="45" y="83"/>
                  <a:pt x="45" y="84"/>
                  <a:pt x="46" y="84"/>
                </a:cubicBezTo>
                <a:cubicBezTo>
                  <a:pt x="46" y="84"/>
                  <a:pt x="46" y="84"/>
                  <a:pt x="46" y="84"/>
                </a:cubicBezTo>
                <a:cubicBezTo>
                  <a:pt x="46" y="80"/>
                  <a:pt x="50" y="76"/>
                  <a:pt x="54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8" y="76"/>
                  <a:pt x="60" y="77"/>
                  <a:pt x="62" y="79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73"/>
                  <a:pt x="61" y="72"/>
                  <a:pt x="60" y="72"/>
                </a:cubicBezTo>
                <a:close/>
                <a:moveTo>
                  <a:pt x="60" y="52"/>
                </a:moveTo>
                <a:cubicBezTo>
                  <a:pt x="47" y="52"/>
                  <a:pt x="47" y="52"/>
                  <a:pt x="47" y="52"/>
                </a:cubicBezTo>
                <a:cubicBezTo>
                  <a:pt x="46" y="52"/>
                  <a:pt x="45" y="53"/>
                  <a:pt x="45" y="54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3"/>
                  <a:pt x="46" y="64"/>
                  <a:pt x="47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61" y="64"/>
                  <a:pt x="62" y="63"/>
                  <a:pt x="62" y="62"/>
                </a:cubicBezTo>
                <a:cubicBezTo>
                  <a:pt x="62" y="54"/>
                  <a:pt x="62" y="54"/>
                  <a:pt x="62" y="54"/>
                </a:cubicBezTo>
                <a:cubicBezTo>
                  <a:pt x="62" y="53"/>
                  <a:pt x="61" y="52"/>
                  <a:pt x="60" y="52"/>
                </a:cubicBezTo>
                <a:close/>
                <a:moveTo>
                  <a:pt x="84" y="92"/>
                </a:moveTo>
                <a:cubicBezTo>
                  <a:pt x="72" y="92"/>
                  <a:pt x="72" y="92"/>
                  <a:pt x="72" y="92"/>
                </a:cubicBezTo>
                <a:cubicBezTo>
                  <a:pt x="70" y="92"/>
                  <a:pt x="69" y="93"/>
                  <a:pt x="69" y="94"/>
                </a:cubicBezTo>
                <a:cubicBezTo>
                  <a:pt x="69" y="102"/>
                  <a:pt x="69" y="102"/>
                  <a:pt x="69" y="102"/>
                </a:cubicBezTo>
                <a:cubicBezTo>
                  <a:pt x="69" y="103"/>
                  <a:pt x="70" y="104"/>
                  <a:pt x="70" y="104"/>
                </a:cubicBezTo>
                <a:cubicBezTo>
                  <a:pt x="70" y="104"/>
                  <a:pt x="70" y="104"/>
                  <a:pt x="70" y="104"/>
                </a:cubicBezTo>
                <a:cubicBezTo>
                  <a:pt x="70" y="104"/>
                  <a:pt x="70" y="104"/>
                  <a:pt x="70" y="104"/>
                </a:cubicBezTo>
                <a:cubicBezTo>
                  <a:pt x="71" y="104"/>
                  <a:pt x="72" y="104"/>
                  <a:pt x="73" y="104"/>
                </a:cubicBezTo>
                <a:cubicBezTo>
                  <a:pt x="75" y="104"/>
                  <a:pt x="76" y="104"/>
                  <a:pt x="78" y="105"/>
                </a:cubicBezTo>
                <a:cubicBezTo>
                  <a:pt x="82" y="105"/>
                  <a:pt x="82" y="105"/>
                  <a:pt x="82" y="105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5" y="105"/>
                  <a:pt x="86" y="104"/>
                  <a:pt x="86" y="102"/>
                </a:cubicBezTo>
                <a:cubicBezTo>
                  <a:pt x="86" y="94"/>
                  <a:pt x="86" y="94"/>
                  <a:pt x="86" y="94"/>
                </a:cubicBezTo>
                <a:cubicBezTo>
                  <a:pt x="86" y="93"/>
                  <a:pt x="85" y="92"/>
                  <a:pt x="84" y="92"/>
                </a:cubicBezTo>
                <a:close/>
                <a:moveTo>
                  <a:pt x="84" y="72"/>
                </a:moveTo>
                <a:cubicBezTo>
                  <a:pt x="72" y="72"/>
                  <a:pt x="72" y="72"/>
                  <a:pt x="72" y="72"/>
                </a:cubicBezTo>
                <a:cubicBezTo>
                  <a:pt x="70" y="72"/>
                  <a:pt x="69" y="73"/>
                  <a:pt x="69" y="74"/>
                </a:cubicBezTo>
                <a:cubicBezTo>
                  <a:pt x="69" y="82"/>
                  <a:pt x="69" y="82"/>
                  <a:pt x="69" y="82"/>
                </a:cubicBezTo>
                <a:cubicBezTo>
                  <a:pt x="69" y="83"/>
                  <a:pt x="70" y="84"/>
                  <a:pt x="72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5" y="84"/>
                  <a:pt x="86" y="83"/>
                  <a:pt x="86" y="82"/>
                </a:cubicBezTo>
                <a:cubicBezTo>
                  <a:pt x="86" y="74"/>
                  <a:pt x="86" y="74"/>
                  <a:pt x="86" y="74"/>
                </a:cubicBezTo>
                <a:cubicBezTo>
                  <a:pt x="86" y="73"/>
                  <a:pt x="85" y="72"/>
                  <a:pt x="84" y="72"/>
                </a:cubicBezTo>
                <a:close/>
                <a:moveTo>
                  <a:pt x="84" y="52"/>
                </a:moveTo>
                <a:cubicBezTo>
                  <a:pt x="72" y="52"/>
                  <a:pt x="72" y="52"/>
                  <a:pt x="72" y="52"/>
                </a:cubicBezTo>
                <a:cubicBezTo>
                  <a:pt x="70" y="52"/>
                  <a:pt x="69" y="53"/>
                  <a:pt x="69" y="54"/>
                </a:cubicBezTo>
                <a:cubicBezTo>
                  <a:pt x="69" y="62"/>
                  <a:pt x="69" y="62"/>
                  <a:pt x="69" y="62"/>
                </a:cubicBezTo>
                <a:cubicBezTo>
                  <a:pt x="69" y="63"/>
                  <a:pt x="70" y="64"/>
                  <a:pt x="72" y="64"/>
                </a:cubicBezTo>
                <a:cubicBezTo>
                  <a:pt x="84" y="64"/>
                  <a:pt x="84" y="64"/>
                  <a:pt x="84" y="64"/>
                </a:cubicBezTo>
                <a:cubicBezTo>
                  <a:pt x="85" y="64"/>
                  <a:pt x="86" y="63"/>
                  <a:pt x="86" y="62"/>
                </a:cubicBezTo>
                <a:cubicBezTo>
                  <a:pt x="86" y="54"/>
                  <a:pt x="86" y="54"/>
                  <a:pt x="86" y="54"/>
                </a:cubicBezTo>
                <a:cubicBezTo>
                  <a:pt x="86" y="53"/>
                  <a:pt x="85" y="52"/>
                  <a:pt x="84" y="52"/>
                </a:cubicBezTo>
                <a:close/>
                <a:moveTo>
                  <a:pt x="88" y="22"/>
                </a:moveTo>
                <a:cubicBezTo>
                  <a:pt x="88" y="35"/>
                  <a:pt x="88" y="35"/>
                  <a:pt x="88" y="35"/>
                </a:cubicBezTo>
                <a:cubicBezTo>
                  <a:pt x="88" y="38"/>
                  <a:pt x="85" y="41"/>
                  <a:pt x="82" y="41"/>
                </a:cubicBezTo>
                <a:cubicBezTo>
                  <a:pt x="24" y="41"/>
                  <a:pt x="24" y="41"/>
                  <a:pt x="24" y="41"/>
                </a:cubicBezTo>
                <a:cubicBezTo>
                  <a:pt x="21" y="41"/>
                  <a:pt x="19" y="38"/>
                  <a:pt x="19" y="35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19"/>
                  <a:pt x="21" y="16"/>
                  <a:pt x="24" y="16"/>
                </a:cubicBezTo>
                <a:cubicBezTo>
                  <a:pt x="82" y="16"/>
                  <a:pt x="82" y="16"/>
                  <a:pt x="82" y="16"/>
                </a:cubicBezTo>
                <a:cubicBezTo>
                  <a:pt x="85" y="16"/>
                  <a:pt x="88" y="19"/>
                  <a:pt x="88" y="22"/>
                </a:cubicBezTo>
                <a:close/>
                <a:moveTo>
                  <a:pt x="86" y="22"/>
                </a:moveTo>
                <a:cubicBezTo>
                  <a:pt x="86" y="20"/>
                  <a:pt x="84" y="19"/>
                  <a:pt x="83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2" y="19"/>
                  <a:pt x="21" y="20"/>
                  <a:pt x="21" y="22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7"/>
                  <a:pt x="22" y="38"/>
                  <a:pt x="24" y="38"/>
                </a:cubicBezTo>
                <a:cubicBezTo>
                  <a:pt x="83" y="38"/>
                  <a:pt x="83" y="38"/>
                  <a:pt x="83" y="38"/>
                </a:cubicBezTo>
                <a:cubicBezTo>
                  <a:pt x="84" y="38"/>
                  <a:pt x="86" y="37"/>
                  <a:pt x="86" y="35"/>
                </a:cubicBezTo>
                <a:lnTo>
                  <a:pt x="86" y="22"/>
                </a:lnTo>
                <a:close/>
                <a:moveTo>
                  <a:pt x="38" y="25"/>
                </a:moveTo>
                <a:cubicBezTo>
                  <a:pt x="33" y="28"/>
                  <a:pt x="33" y="28"/>
                  <a:pt x="33" y="28"/>
                </a:cubicBezTo>
                <a:cubicBezTo>
                  <a:pt x="34" y="23"/>
                  <a:pt x="34" y="23"/>
                  <a:pt x="34" y="23"/>
                </a:cubicBezTo>
                <a:cubicBezTo>
                  <a:pt x="31" y="23"/>
                  <a:pt x="31" y="23"/>
                  <a:pt x="31" y="23"/>
                </a:cubicBezTo>
                <a:cubicBezTo>
                  <a:pt x="32" y="28"/>
                  <a:pt x="32" y="28"/>
                  <a:pt x="32" y="28"/>
                </a:cubicBezTo>
                <a:cubicBezTo>
                  <a:pt x="27" y="25"/>
                  <a:pt x="27" y="25"/>
                  <a:pt x="27" y="25"/>
                </a:cubicBezTo>
                <a:cubicBezTo>
                  <a:pt x="27" y="28"/>
                  <a:pt x="27" y="28"/>
                  <a:pt x="27" y="28"/>
                </a:cubicBezTo>
                <a:cubicBezTo>
                  <a:pt x="32" y="29"/>
                  <a:pt x="32" y="29"/>
                  <a:pt x="32" y="29"/>
                </a:cubicBezTo>
                <a:cubicBezTo>
                  <a:pt x="28" y="32"/>
                  <a:pt x="28" y="32"/>
                  <a:pt x="28" y="32"/>
                </a:cubicBezTo>
                <a:cubicBezTo>
                  <a:pt x="30" y="34"/>
                  <a:pt x="30" y="34"/>
                  <a:pt x="30" y="34"/>
                </a:cubicBezTo>
                <a:cubicBezTo>
                  <a:pt x="32" y="29"/>
                  <a:pt x="32" y="29"/>
                  <a:pt x="32" y="29"/>
                </a:cubicBezTo>
                <a:cubicBezTo>
                  <a:pt x="35" y="34"/>
                  <a:pt x="35" y="34"/>
                  <a:pt x="35" y="34"/>
                </a:cubicBezTo>
                <a:cubicBezTo>
                  <a:pt x="37" y="32"/>
                  <a:pt x="37" y="32"/>
                  <a:pt x="37" y="32"/>
                </a:cubicBezTo>
                <a:cubicBezTo>
                  <a:pt x="33" y="29"/>
                  <a:pt x="33" y="29"/>
                  <a:pt x="33" y="29"/>
                </a:cubicBezTo>
                <a:cubicBezTo>
                  <a:pt x="38" y="28"/>
                  <a:pt x="38" y="28"/>
                  <a:pt x="38" y="28"/>
                </a:cubicBezTo>
                <a:lnTo>
                  <a:pt x="38" y="25"/>
                </a:lnTo>
                <a:close/>
                <a:moveTo>
                  <a:pt x="54" y="25"/>
                </a:moveTo>
                <a:cubicBezTo>
                  <a:pt x="50" y="28"/>
                  <a:pt x="50" y="28"/>
                  <a:pt x="50" y="28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3"/>
                  <a:pt x="48" y="23"/>
                  <a:pt x="48" y="23"/>
                </a:cubicBezTo>
                <a:cubicBezTo>
                  <a:pt x="49" y="28"/>
                  <a:pt x="49" y="28"/>
                  <a:pt x="49" y="28"/>
                </a:cubicBezTo>
                <a:cubicBezTo>
                  <a:pt x="44" y="25"/>
                  <a:pt x="44" y="25"/>
                  <a:pt x="44" y="25"/>
                </a:cubicBezTo>
                <a:cubicBezTo>
                  <a:pt x="43" y="28"/>
                  <a:pt x="43" y="28"/>
                  <a:pt x="43" y="28"/>
                </a:cubicBezTo>
                <a:cubicBezTo>
                  <a:pt x="48" y="29"/>
                  <a:pt x="48" y="29"/>
                  <a:pt x="48" y="29"/>
                </a:cubicBezTo>
                <a:cubicBezTo>
                  <a:pt x="45" y="32"/>
                  <a:pt x="45" y="32"/>
                  <a:pt x="45" y="32"/>
                </a:cubicBezTo>
                <a:cubicBezTo>
                  <a:pt x="47" y="34"/>
                  <a:pt x="47" y="34"/>
                  <a:pt x="47" y="34"/>
                </a:cubicBezTo>
                <a:cubicBezTo>
                  <a:pt x="49" y="29"/>
                  <a:pt x="49" y="29"/>
                  <a:pt x="49" y="29"/>
                </a:cubicBezTo>
                <a:cubicBezTo>
                  <a:pt x="51" y="34"/>
                  <a:pt x="51" y="34"/>
                  <a:pt x="51" y="34"/>
                </a:cubicBezTo>
                <a:cubicBezTo>
                  <a:pt x="54" y="32"/>
                  <a:pt x="54" y="32"/>
                  <a:pt x="54" y="32"/>
                </a:cubicBezTo>
                <a:cubicBezTo>
                  <a:pt x="50" y="29"/>
                  <a:pt x="50" y="29"/>
                  <a:pt x="50" y="29"/>
                </a:cubicBezTo>
                <a:cubicBezTo>
                  <a:pt x="55" y="28"/>
                  <a:pt x="55" y="28"/>
                  <a:pt x="55" y="28"/>
                </a:cubicBezTo>
                <a:lnTo>
                  <a:pt x="54" y="25"/>
                </a:lnTo>
                <a:close/>
                <a:moveTo>
                  <a:pt x="71" y="25"/>
                </a:moveTo>
                <a:cubicBezTo>
                  <a:pt x="66" y="28"/>
                  <a:pt x="66" y="28"/>
                  <a:pt x="66" y="28"/>
                </a:cubicBezTo>
                <a:cubicBezTo>
                  <a:pt x="67" y="23"/>
                  <a:pt x="67" y="23"/>
                  <a:pt x="67" y="23"/>
                </a:cubicBezTo>
                <a:cubicBezTo>
                  <a:pt x="64" y="23"/>
                  <a:pt x="64" y="23"/>
                  <a:pt x="64" y="23"/>
                </a:cubicBezTo>
                <a:cubicBezTo>
                  <a:pt x="65" y="28"/>
                  <a:pt x="65" y="28"/>
                  <a:pt x="65" y="28"/>
                </a:cubicBezTo>
                <a:cubicBezTo>
                  <a:pt x="61" y="25"/>
                  <a:pt x="61" y="25"/>
                  <a:pt x="61" y="25"/>
                </a:cubicBezTo>
                <a:cubicBezTo>
                  <a:pt x="60" y="28"/>
                  <a:pt x="60" y="28"/>
                  <a:pt x="60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1" y="32"/>
                  <a:pt x="61" y="32"/>
                  <a:pt x="61" y="32"/>
                </a:cubicBezTo>
                <a:cubicBezTo>
                  <a:pt x="63" y="34"/>
                  <a:pt x="63" y="34"/>
                  <a:pt x="63" y="34"/>
                </a:cubicBezTo>
                <a:cubicBezTo>
                  <a:pt x="66" y="29"/>
                  <a:pt x="66" y="29"/>
                  <a:pt x="66" y="29"/>
                </a:cubicBezTo>
                <a:cubicBezTo>
                  <a:pt x="68" y="34"/>
                  <a:pt x="68" y="34"/>
                  <a:pt x="68" y="34"/>
                </a:cubicBezTo>
                <a:cubicBezTo>
                  <a:pt x="70" y="32"/>
                  <a:pt x="70" y="32"/>
                  <a:pt x="70" y="32"/>
                </a:cubicBezTo>
                <a:cubicBezTo>
                  <a:pt x="67" y="29"/>
                  <a:pt x="67" y="29"/>
                  <a:pt x="67" y="29"/>
                </a:cubicBezTo>
                <a:cubicBezTo>
                  <a:pt x="72" y="28"/>
                  <a:pt x="72" y="28"/>
                  <a:pt x="72" y="28"/>
                </a:cubicBezTo>
                <a:lnTo>
                  <a:pt x="71" y="25"/>
                </a:lnTo>
                <a:close/>
                <a:moveTo>
                  <a:pt x="105" y="12"/>
                </a:moveTo>
                <a:cubicBezTo>
                  <a:pt x="105" y="120"/>
                  <a:pt x="105" y="120"/>
                  <a:pt x="105" y="120"/>
                </a:cubicBezTo>
                <a:cubicBezTo>
                  <a:pt x="105" y="126"/>
                  <a:pt x="100" y="132"/>
                  <a:pt x="93" y="132"/>
                </a:cubicBezTo>
                <a:cubicBezTo>
                  <a:pt x="93" y="132"/>
                  <a:pt x="93" y="132"/>
                  <a:pt x="93" y="132"/>
                </a:cubicBezTo>
                <a:cubicBezTo>
                  <a:pt x="93" y="137"/>
                  <a:pt x="93" y="137"/>
                  <a:pt x="93" y="137"/>
                </a:cubicBezTo>
                <a:cubicBezTo>
                  <a:pt x="93" y="143"/>
                  <a:pt x="88" y="148"/>
                  <a:pt x="81" y="148"/>
                </a:cubicBezTo>
                <a:cubicBezTo>
                  <a:pt x="61" y="148"/>
                  <a:pt x="61" y="148"/>
                  <a:pt x="61" y="148"/>
                </a:cubicBezTo>
                <a:cubicBezTo>
                  <a:pt x="58" y="148"/>
                  <a:pt x="55" y="147"/>
                  <a:pt x="53" y="144"/>
                </a:cubicBezTo>
                <a:cubicBezTo>
                  <a:pt x="40" y="132"/>
                  <a:pt x="40" y="132"/>
                  <a:pt x="40" y="132"/>
                </a:cubicBezTo>
                <a:cubicBezTo>
                  <a:pt x="12" y="132"/>
                  <a:pt x="12" y="132"/>
                  <a:pt x="12" y="132"/>
                </a:cubicBezTo>
                <a:cubicBezTo>
                  <a:pt x="6" y="132"/>
                  <a:pt x="0" y="126"/>
                  <a:pt x="0" y="12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6" y="0"/>
                  <a:pt x="12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100" y="0"/>
                  <a:pt x="105" y="5"/>
                  <a:pt x="105" y="12"/>
                </a:cubicBezTo>
                <a:close/>
                <a:moveTo>
                  <a:pt x="100" y="12"/>
                </a:moveTo>
                <a:cubicBezTo>
                  <a:pt x="100" y="8"/>
                  <a:pt x="97" y="5"/>
                  <a:pt x="93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5" y="8"/>
                  <a:pt x="5" y="12"/>
                </a:cubicBezTo>
                <a:cubicBezTo>
                  <a:pt x="5" y="120"/>
                  <a:pt x="5" y="120"/>
                  <a:pt x="5" y="120"/>
                </a:cubicBezTo>
                <a:cubicBezTo>
                  <a:pt x="5" y="123"/>
                  <a:pt x="8" y="126"/>
                  <a:pt x="12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30" y="121"/>
                  <a:pt x="30" y="119"/>
                  <a:pt x="31" y="117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4" y="114"/>
                  <a:pt x="35" y="114"/>
                  <a:pt x="36" y="114"/>
                </a:cubicBezTo>
                <a:cubicBezTo>
                  <a:pt x="37" y="114"/>
                  <a:pt x="38" y="114"/>
                  <a:pt x="39" y="115"/>
                </a:cubicBezTo>
                <a:cubicBezTo>
                  <a:pt x="50" y="126"/>
                  <a:pt x="50" y="126"/>
                  <a:pt x="50" y="126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2"/>
                  <a:pt x="52" y="80"/>
                  <a:pt x="54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8" y="80"/>
                  <a:pt x="60" y="82"/>
                  <a:pt x="60" y="84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62" y="107"/>
                  <a:pt x="62" y="107"/>
                  <a:pt x="62" y="107"/>
                </a:cubicBezTo>
                <a:cubicBezTo>
                  <a:pt x="63" y="107"/>
                  <a:pt x="64" y="107"/>
                  <a:pt x="64" y="107"/>
                </a:cubicBezTo>
                <a:cubicBezTo>
                  <a:pt x="67" y="107"/>
                  <a:pt x="69" y="108"/>
                  <a:pt x="69" y="108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11"/>
                  <a:pt x="69" y="111"/>
                  <a:pt x="69" y="111"/>
                </a:cubicBezTo>
                <a:cubicBezTo>
                  <a:pt x="69" y="112"/>
                  <a:pt x="70" y="112"/>
                  <a:pt x="70" y="112"/>
                </a:cubicBezTo>
                <a:cubicBezTo>
                  <a:pt x="71" y="112"/>
                  <a:pt x="71" y="112"/>
                  <a:pt x="71" y="111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71" y="108"/>
                  <a:pt x="72" y="108"/>
                  <a:pt x="73" y="108"/>
                </a:cubicBezTo>
                <a:cubicBezTo>
                  <a:pt x="75" y="108"/>
                  <a:pt x="77" y="108"/>
                  <a:pt x="78" y="109"/>
                </a:cubicBezTo>
                <a:cubicBezTo>
                  <a:pt x="78" y="109"/>
                  <a:pt x="78" y="109"/>
                  <a:pt x="78" y="109"/>
                </a:cubicBezTo>
                <a:cubicBezTo>
                  <a:pt x="78" y="112"/>
                  <a:pt x="78" y="112"/>
                  <a:pt x="78" y="112"/>
                </a:cubicBezTo>
                <a:cubicBezTo>
                  <a:pt x="78" y="113"/>
                  <a:pt x="79" y="113"/>
                  <a:pt x="79" y="113"/>
                </a:cubicBezTo>
                <a:cubicBezTo>
                  <a:pt x="79" y="113"/>
                  <a:pt x="80" y="113"/>
                  <a:pt x="80" y="112"/>
                </a:cubicBezTo>
                <a:cubicBezTo>
                  <a:pt x="80" y="109"/>
                  <a:pt x="80" y="109"/>
                  <a:pt x="80" y="109"/>
                </a:cubicBezTo>
                <a:cubicBezTo>
                  <a:pt x="80" y="109"/>
                  <a:pt x="81" y="109"/>
                  <a:pt x="82" y="109"/>
                </a:cubicBezTo>
                <a:cubicBezTo>
                  <a:pt x="84" y="109"/>
                  <a:pt x="86" y="110"/>
                  <a:pt x="86" y="110"/>
                </a:cubicBezTo>
                <a:cubicBezTo>
                  <a:pt x="87" y="110"/>
                  <a:pt x="87" y="110"/>
                  <a:pt x="87" y="110"/>
                </a:cubicBezTo>
                <a:cubicBezTo>
                  <a:pt x="87" y="110"/>
                  <a:pt x="87" y="110"/>
                  <a:pt x="87" y="110"/>
                </a:cubicBezTo>
                <a:cubicBezTo>
                  <a:pt x="87" y="110"/>
                  <a:pt x="87" y="110"/>
                  <a:pt x="87" y="110"/>
                </a:cubicBezTo>
                <a:cubicBezTo>
                  <a:pt x="87" y="113"/>
                  <a:pt x="87" y="113"/>
                  <a:pt x="87" y="113"/>
                </a:cubicBezTo>
                <a:cubicBezTo>
                  <a:pt x="87" y="114"/>
                  <a:pt x="87" y="114"/>
                  <a:pt x="88" y="114"/>
                </a:cubicBezTo>
                <a:cubicBezTo>
                  <a:pt x="88" y="114"/>
                  <a:pt x="88" y="114"/>
                  <a:pt x="88" y="113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92" y="111"/>
                  <a:pt x="93" y="113"/>
                  <a:pt x="93" y="115"/>
                </a:cubicBezTo>
                <a:cubicBezTo>
                  <a:pt x="93" y="126"/>
                  <a:pt x="93" y="126"/>
                  <a:pt x="93" y="126"/>
                </a:cubicBezTo>
                <a:cubicBezTo>
                  <a:pt x="93" y="126"/>
                  <a:pt x="93" y="126"/>
                  <a:pt x="93" y="126"/>
                </a:cubicBezTo>
                <a:cubicBezTo>
                  <a:pt x="97" y="126"/>
                  <a:pt x="100" y="123"/>
                  <a:pt x="100" y="120"/>
                </a:cubicBezTo>
                <a:lnTo>
                  <a:pt x="100" y="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2" name="图标"/>
          <p:cNvSpPr>
            <a:spLocks noChangeAspect="1" noEditPoints="1"/>
          </p:cNvSpPr>
          <p:nvPr/>
        </p:nvSpPr>
        <p:spPr bwMode="auto">
          <a:xfrm>
            <a:off x="6849246" y="3958091"/>
            <a:ext cx="288155" cy="367544"/>
          </a:xfrm>
          <a:custGeom>
            <a:avLst/>
            <a:gdLst>
              <a:gd name="T0" fmla="*/ 84 w 138"/>
              <a:gd name="T1" fmla="*/ 71 h 176"/>
              <a:gd name="T2" fmla="*/ 69 w 138"/>
              <a:gd name="T3" fmla="*/ 69 h 176"/>
              <a:gd name="T4" fmla="*/ 54 w 138"/>
              <a:gd name="T5" fmla="*/ 71 h 176"/>
              <a:gd name="T6" fmla="*/ 54 w 138"/>
              <a:gd name="T7" fmla="*/ 26 h 176"/>
              <a:gd name="T8" fmla="*/ 15 w 138"/>
              <a:gd name="T9" fmla="*/ 26 h 176"/>
              <a:gd name="T10" fmla="*/ 15 w 138"/>
              <a:gd name="T11" fmla="*/ 48 h 176"/>
              <a:gd name="T12" fmla="*/ 34 w 138"/>
              <a:gd name="T13" fmla="*/ 82 h 176"/>
              <a:gd name="T14" fmla="*/ 16 w 138"/>
              <a:gd name="T15" fmla="*/ 122 h 176"/>
              <a:gd name="T16" fmla="*/ 69 w 138"/>
              <a:gd name="T17" fmla="*/ 176 h 176"/>
              <a:gd name="T18" fmla="*/ 122 w 138"/>
              <a:gd name="T19" fmla="*/ 122 h 176"/>
              <a:gd name="T20" fmla="*/ 101 w 138"/>
              <a:gd name="T21" fmla="*/ 80 h 176"/>
              <a:gd name="T22" fmla="*/ 123 w 138"/>
              <a:gd name="T23" fmla="*/ 49 h 176"/>
              <a:gd name="T24" fmla="*/ 123 w 138"/>
              <a:gd name="T25" fmla="*/ 26 h 176"/>
              <a:gd name="T26" fmla="*/ 84 w 138"/>
              <a:gd name="T27" fmla="*/ 26 h 176"/>
              <a:gd name="T28" fmla="*/ 84 w 138"/>
              <a:gd name="T29" fmla="*/ 71 h 176"/>
              <a:gd name="T30" fmla="*/ 103 w 138"/>
              <a:gd name="T31" fmla="*/ 122 h 176"/>
              <a:gd name="T32" fmla="*/ 69 w 138"/>
              <a:gd name="T33" fmla="*/ 157 h 176"/>
              <a:gd name="T34" fmla="*/ 35 w 138"/>
              <a:gd name="T35" fmla="*/ 122 h 176"/>
              <a:gd name="T36" fmla="*/ 69 w 138"/>
              <a:gd name="T37" fmla="*/ 88 h 176"/>
              <a:gd name="T38" fmla="*/ 103 w 138"/>
              <a:gd name="T39" fmla="*/ 122 h 176"/>
              <a:gd name="T40" fmla="*/ 0 w 138"/>
              <a:gd name="T41" fmla="*/ 0 h 176"/>
              <a:gd name="T42" fmla="*/ 0 w 138"/>
              <a:gd name="T43" fmla="*/ 16 h 176"/>
              <a:gd name="T44" fmla="*/ 138 w 138"/>
              <a:gd name="T45" fmla="*/ 16 h 176"/>
              <a:gd name="T46" fmla="*/ 138 w 138"/>
              <a:gd name="T47" fmla="*/ 0 h 176"/>
              <a:gd name="T48" fmla="*/ 0 w 138"/>
              <a:gd name="T49" fmla="*/ 0 h 176"/>
              <a:gd name="T50" fmla="*/ 68 w 138"/>
              <a:gd name="T51" fmla="*/ 91 h 176"/>
              <a:gd name="T52" fmla="*/ 61 w 138"/>
              <a:gd name="T53" fmla="*/ 111 h 176"/>
              <a:gd name="T54" fmla="*/ 39 w 138"/>
              <a:gd name="T55" fmla="*/ 111 h 176"/>
              <a:gd name="T56" fmla="*/ 38 w 138"/>
              <a:gd name="T57" fmla="*/ 112 h 176"/>
              <a:gd name="T58" fmla="*/ 38 w 138"/>
              <a:gd name="T59" fmla="*/ 114 h 176"/>
              <a:gd name="T60" fmla="*/ 56 w 138"/>
              <a:gd name="T61" fmla="*/ 127 h 176"/>
              <a:gd name="T62" fmla="*/ 49 w 138"/>
              <a:gd name="T63" fmla="*/ 148 h 176"/>
              <a:gd name="T64" fmla="*/ 50 w 138"/>
              <a:gd name="T65" fmla="*/ 149 h 176"/>
              <a:gd name="T66" fmla="*/ 51 w 138"/>
              <a:gd name="T67" fmla="*/ 149 h 176"/>
              <a:gd name="T68" fmla="*/ 69 w 138"/>
              <a:gd name="T69" fmla="*/ 136 h 176"/>
              <a:gd name="T70" fmla="*/ 87 w 138"/>
              <a:gd name="T71" fmla="*/ 149 h 176"/>
              <a:gd name="T72" fmla="*/ 88 w 138"/>
              <a:gd name="T73" fmla="*/ 149 h 176"/>
              <a:gd name="T74" fmla="*/ 88 w 138"/>
              <a:gd name="T75" fmla="*/ 149 h 176"/>
              <a:gd name="T76" fmla="*/ 89 w 138"/>
              <a:gd name="T77" fmla="*/ 148 h 176"/>
              <a:gd name="T78" fmla="*/ 82 w 138"/>
              <a:gd name="T79" fmla="*/ 127 h 176"/>
              <a:gd name="T80" fmla="*/ 100 w 138"/>
              <a:gd name="T81" fmla="*/ 114 h 176"/>
              <a:gd name="T82" fmla="*/ 100 w 138"/>
              <a:gd name="T83" fmla="*/ 112 h 176"/>
              <a:gd name="T84" fmla="*/ 99 w 138"/>
              <a:gd name="T85" fmla="*/ 111 h 176"/>
              <a:gd name="T86" fmla="*/ 77 w 138"/>
              <a:gd name="T87" fmla="*/ 111 h 176"/>
              <a:gd name="T88" fmla="*/ 70 w 138"/>
              <a:gd name="T89" fmla="*/ 91 h 176"/>
              <a:gd name="T90" fmla="*/ 69 w 138"/>
              <a:gd name="T91" fmla="*/ 90 h 176"/>
              <a:gd name="T92" fmla="*/ 68 w 138"/>
              <a:gd name="T93" fmla="*/ 9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8" h="176">
                <a:moveTo>
                  <a:pt x="84" y="71"/>
                </a:moveTo>
                <a:cubicBezTo>
                  <a:pt x="79" y="70"/>
                  <a:pt x="74" y="69"/>
                  <a:pt x="69" y="69"/>
                </a:cubicBezTo>
                <a:cubicBezTo>
                  <a:pt x="64" y="69"/>
                  <a:pt x="59" y="70"/>
                  <a:pt x="54" y="71"/>
                </a:cubicBezTo>
                <a:cubicBezTo>
                  <a:pt x="54" y="26"/>
                  <a:pt x="54" y="26"/>
                  <a:pt x="54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48"/>
                  <a:pt x="15" y="48"/>
                  <a:pt x="15" y="48"/>
                </a:cubicBezTo>
                <a:cubicBezTo>
                  <a:pt x="34" y="82"/>
                  <a:pt x="34" y="82"/>
                  <a:pt x="34" y="82"/>
                </a:cubicBezTo>
                <a:cubicBezTo>
                  <a:pt x="23" y="92"/>
                  <a:pt x="16" y="106"/>
                  <a:pt x="16" y="122"/>
                </a:cubicBezTo>
                <a:cubicBezTo>
                  <a:pt x="16" y="152"/>
                  <a:pt x="40" y="176"/>
                  <a:pt x="69" y="176"/>
                </a:cubicBezTo>
                <a:cubicBezTo>
                  <a:pt x="98" y="176"/>
                  <a:pt x="122" y="152"/>
                  <a:pt x="122" y="122"/>
                </a:cubicBezTo>
                <a:cubicBezTo>
                  <a:pt x="122" y="105"/>
                  <a:pt x="114" y="90"/>
                  <a:pt x="101" y="80"/>
                </a:cubicBezTo>
                <a:cubicBezTo>
                  <a:pt x="123" y="49"/>
                  <a:pt x="123" y="49"/>
                  <a:pt x="123" y="49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84" y="26"/>
                  <a:pt x="84" y="26"/>
                  <a:pt x="84" y="26"/>
                </a:cubicBezTo>
                <a:lnTo>
                  <a:pt x="84" y="71"/>
                </a:lnTo>
                <a:close/>
                <a:moveTo>
                  <a:pt x="103" y="122"/>
                </a:moveTo>
                <a:cubicBezTo>
                  <a:pt x="103" y="141"/>
                  <a:pt x="88" y="157"/>
                  <a:pt x="69" y="157"/>
                </a:cubicBezTo>
                <a:cubicBezTo>
                  <a:pt x="50" y="157"/>
                  <a:pt x="35" y="141"/>
                  <a:pt x="35" y="122"/>
                </a:cubicBezTo>
                <a:cubicBezTo>
                  <a:pt x="35" y="104"/>
                  <a:pt x="50" y="88"/>
                  <a:pt x="69" y="88"/>
                </a:cubicBezTo>
                <a:cubicBezTo>
                  <a:pt x="88" y="88"/>
                  <a:pt x="103" y="104"/>
                  <a:pt x="103" y="122"/>
                </a:cubicBezTo>
                <a:close/>
                <a:moveTo>
                  <a:pt x="0" y="0"/>
                </a:moveTo>
                <a:cubicBezTo>
                  <a:pt x="0" y="16"/>
                  <a:pt x="0" y="16"/>
                  <a:pt x="0" y="16"/>
                </a:cubicBezTo>
                <a:cubicBezTo>
                  <a:pt x="138" y="16"/>
                  <a:pt x="138" y="16"/>
                  <a:pt x="138" y="16"/>
                </a:cubicBezTo>
                <a:cubicBezTo>
                  <a:pt x="138" y="0"/>
                  <a:pt x="138" y="0"/>
                  <a:pt x="138" y="0"/>
                </a:cubicBezTo>
                <a:lnTo>
                  <a:pt x="0" y="0"/>
                </a:lnTo>
                <a:close/>
                <a:moveTo>
                  <a:pt x="68" y="91"/>
                </a:moveTo>
                <a:cubicBezTo>
                  <a:pt x="61" y="111"/>
                  <a:pt x="61" y="111"/>
                  <a:pt x="61" y="111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39" y="111"/>
                  <a:pt x="38" y="112"/>
                  <a:pt x="38" y="112"/>
                </a:cubicBezTo>
                <a:cubicBezTo>
                  <a:pt x="38" y="113"/>
                  <a:pt x="38" y="113"/>
                  <a:pt x="38" y="114"/>
                </a:cubicBezTo>
                <a:cubicBezTo>
                  <a:pt x="56" y="127"/>
                  <a:pt x="56" y="127"/>
                  <a:pt x="56" y="127"/>
                </a:cubicBezTo>
                <a:cubicBezTo>
                  <a:pt x="49" y="148"/>
                  <a:pt x="49" y="148"/>
                  <a:pt x="49" y="148"/>
                </a:cubicBezTo>
                <a:cubicBezTo>
                  <a:pt x="49" y="148"/>
                  <a:pt x="49" y="149"/>
                  <a:pt x="50" y="149"/>
                </a:cubicBezTo>
                <a:cubicBezTo>
                  <a:pt x="50" y="149"/>
                  <a:pt x="51" y="149"/>
                  <a:pt x="51" y="149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87" y="149"/>
                  <a:pt x="87" y="149"/>
                  <a:pt x="87" y="149"/>
                </a:cubicBezTo>
                <a:cubicBezTo>
                  <a:pt x="87" y="149"/>
                  <a:pt x="87" y="149"/>
                  <a:pt x="88" y="149"/>
                </a:cubicBezTo>
                <a:cubicBezTo>
                  <a:pt x="88" y="149"/>
                  <a:pt x="88" y="149"/>
                  <a:pt x="88" y="149"/>
                </a:cubicBezTo>
                <a:cubicBezTo>
                  <a:pt x="89" y="149"/>
                  <a:pt x="89" y="148"/>
                  <a:pt x="89" y="148"/>
                </a:cubicBezTo>
                <a:cubicBezTo>
                  <a:pt x="82" y="127"/>
                  <a:pt x="82" y="127"/>
                  <a:pt x="82" y="127"/>
                </a:cubicBezTo>
                <a:cubicBezTo>
                  <a:pt x="100" y="114"/>
                  <a:pt x="100" y="114"/>
                  <a:pt x="100" y="114"/>
                </a:cubicBezTo>
                <a:cubicBezTo>
                  <a:pt x="100" y="113"/>
                  <a:pt x="100" y="113"/>
                  <a:pt x="100" y="112"/>
                </a:cubicBezTo>
                <a:cubicBezTo>
                  <a:pt x="100" y="112"/>
                  <a:pt x="99" y="111"/>
                  <a:pt x="99" y="111"/>
                </a:cubicBezTo>
                <a:cubicBezTo>
                  <a:pt x="77" y="111"/>
                  <a:pt x="77" y="111"/>
                  <a:pt x="77" y="111"/>
                </a:cubicBezTo>
                <a:cubicBezTo>
                  <a:pt x="70" y="91"/>
                  <a:pt x="70" y="91"/>
                  <a:pt x="70" y="91"/>
                </a:cubicBezTo>
                <a:cubicBezTo>
                  <a:pt x="70" y="90"/>
                  <a:pt x="70" y="90"/>
                  <a:pt x="69" y="90"/>
                </a:cubicBezTo>
                <a:cubicBezTo>
                  <a:pt x="68" y="90"/>
                  <a:pt x="68" y="90"/>
                  <a:pt x="68" y="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3765">
              <a:defRPr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3" name="图标"/>
          <p:cNvSpPr>
            <a:spLocks noChangeAspect="1" noEditPoints="1"/>
          </p:cNvSpPr>
          <p:nvPr/>
        </p:nvSpPr>
        <p:spPr bwMode="auto">
          <a:xfrm>
            <a:off x="7474559" y="3958091"/>
            <a:ext cx="315387" cy="346106"/>
          </a:xfrm>
          <a:custGeom>
            <a:avLst/>
            <a:gdLst>
              <a:gd name="T0" fmla="*/ 375935 w 835"/>
              <a:gd name="T1" fmla="*/ 512026 h 918"/>
              <a:gd name="T2" fmla="*/ 124141 w 835"/>
              <a:gd name="T3" fmla="*/ 512026 h 918"/>
              <a:gd name="T4" fmla="*/ 112429 w 835"/>
              <a:gd name="T5" fmla="*/ 524300 h 918"/>
              <a:gd name="T6" fmla="*/ 124141 w 835"/>
              <a:gd name="T7" fmla="*/ 536575 h 918"/>
              <a:gd name="T8" fmla="*/ 375935 w 835"/>
              <a:gd name="T9" fmla="*/ 536575 h 918"/>
              <a:gd name="T10" fmla="*/ 388232 w 835"/>
              <a:gd name="T11" fmla="*/ 524300 h 918"/>
              <a:gd name="T12" fmla="*/ 375935 w 835"/>
              <a:gd name="T13" fmla="*/ 512026 h 918"/>
              <a:gd name="T14" fmla="*/ 99547 w 835"/>
              <a:gd name="T15" fmla="*/ 227372 h 918"/>
              <a:gd name="T16" fmla="*/ 265848 w 835"/>
              <a:gd name="T17" fmla="*/ 149049 h 918"/>
              <a:gd name="T18" fmla="*/ 169815 w 835"/>
              <a:gd name="T19" fmla="*/ 341935 h 918"/>
              <a:gd name="T20" fmla="*/ 99547 w 835"/>
              <a:gd name="T21" fmla="*/ 227372 h 918"/>
              <a:gd name="T22" fmla="*/ 417511 w 835"/>
              <a:gd name="T23" fmla="*/ 0 h 918"/>
              <a:gd name="T24" fmla="*/ 0 w 835"/>
              <a:gd name="T25" fmla="*/ 197562 h 918"/>
              <a:gd name="T26" fmla="*/ 176256 w 835"/>
              <a:gd name="T27" fmla="*/ 485723 h 918"/>
              <a:gd name="T28" fmla="*/ 417511 w 835"/>
              <a:gd name="T29" fmla="*/ 0 h 918"/>
              <a:gd name="T30" fmla="*/ 478995 w 835"/>
              <a:gd name="T31" fmla="*/ 291668 h 918"/>
              <a:gd name="T32" fmla="*/ 435078 w 835"/>
              <a:gd name="T33" fmla="*/ 247830 h 918"/>
              <a:gd name="T34" fmla="*/ 421024 w 835"/>
              <a:gd name="T35" fmla="*/ 240816 h 918"/>
              <a:gd name="T36" fmla="*/ 404628 w 835"/>
              <a:gd name="T37" fmla="*/ 245492 h 918"/>
              <a:gd name="T38" fmla="*/ 381205 w 835"/>
              <a:gd name="T39" fmla="*/ 268872 h 918"/>
              <a:gd name="T40" fmla="*/ 457915 w 835"/>
              <a:gd name="T41" fmla="*/ 345442 h 918"/>
              <a:gd name="T42" fmla="*/ 481338 w 835"/>
              <a:gd name="T43" fmla="*/ 322062 h 918"/>
              <a:gd name="T44" fmla="*/ 478995 w 835"/>
              <a:gd name="T45" fmla="*/ 291668 h 918"/>
              <a:gd name="T46" fmla="*/ 261164 w 835"/>
              <a:gd name="T47" fmla="*/ 460005 h 918"/>
              <a:gd name="T48" fmla="*/ 266434 w 835"/>
              <a:gd name="T49" fmla="*/ 444808 h 918"/>
              <a:gd name="T50" fmla="*/ 274046 w 835"/>
              <a:gd name="T51" fmla="*/ 421428 h 918"/>
              <a:gd name="T52" fmla="*/ 289857 w 835"/>
              <a:gd name="T53" fmla="*/ 436625 h 918"/>
              <a:gd name="T54" fmla="*/ 305667 w 835"/>
              <a:gd name="T55" fmla="*/ 452406 h 918"/>
              <a:gd name="T56" fmla="*/ 282244 w 835"/>
              <a:gd name="T57" fmla="*/ 460589 h 918"/>
              <a:gd name="T58" fmla="*/ 267019 w 835"/>
              <a:gd name="T59" fmla="*/ 465265 h 918"/>
              <a:gd name="T60" fmla="*/ 261164 w 835"/>
              <a:gd name="T61" fmla="*/ 465850 h 918"/>
              <a:gd name="T62" fmla="*/ 261164 w 835"/>
              <a:gd name="T63" fmla="*/ 460005 h 918"/>
              <a:gd name="T64" fmla="*/ 242426 w 835"/>
              <a:gd name="T65" fmla="*/ 452991 h 918"/>
              <a:gd name="T66" fmla="*/ 247110 w 835"/>
              <a:gd name="T67" fmla="*/ 479294 h 918"/>
              <a:gd name="T68" fmla="*/ 274046 w 835"/>
              <a:gd name="T69" fmla="*/ 483970 h 918"/>
              <a:gd name="T70" fmla="*/ 288100 w 835"/>
              <a:gd name="T71" fmla="*/ 479294 h 918"/>
              <a:gd name="T72" fmla="*/ 312108 w 835"/>
              <a:gd name="T73" fmla="*/ 471695 h 918"/>
              <a:gd name="T74" fmla="*/ 341972 w 835"/>
              <a:gd name="T75" fmla="*/ 461174 h 918"/>
              <a:gd name="T76" fmla="*/ 319721 w 835"/>
              <a:gd name="T77" fmla="*/ 438963 h 918"/>
              <a:gd name="T78" fmla="*/ 303910 w 835"/>
              <a:gd name="T79" fmla="*/ 423181 h 918"/>
              <a:gd name="T80" fmla="*/ 288100 w 835"/>
              <a:gd name="T81" fmla="*/ 407400 h 918"/>
              <a:gd name="T82" fmla="*/ 265263 w 835"/>
              <a:gd name="T83" fmla="*/ 384604 h 918"/>
              <a:gd name="T84" fmla="*/ 255308 w 835"/>
              <a:gd name="T85" fmla="*/ 414998 h 918"/>
              <a:gd name="T86" fmla="*/ 247696 w 835"/>
              <a:gd name="T87" fmla="*/ 438378 h 918"/>
              <a:gd name="T88" fmla="*/ 242426 w 835"/>
              <a:gd name="T89" fmla="*/ 452991 h 918"/>
              <a:gd name="T90" fmla="*/ 389403 w 835"/>
              <a:gd name="T91" fmla="*/ 288161 h 918"/>
              <a:gd name="T92" fmla="*/ 375935 w 835"/>
              <a:gd name="T93" fmla="*/ 274133 h 918"/>
              <a:gd name="T94" fmla="*/ 361882 w 835"/>
              <a:gd name="T95" fmla="*/ 288161 h 918"/>
              <a:gd name="T96" fmla="*/ 285172 w 835"/>
              <a:gd name="T97" fmla="*/ 364731 h 918"/>
              <a:gd name="T98" fmla="*/ 271704 w 835"/>
              <a:gd name="T99" fmla="*/ 378174 h 918"/>
              <a:gd name="T100" fmla="*/ 285172 w 835"/>
              <a:gd name="T101" fmla="*/ 392202 h 918"/>
              <a:gd name="T102" fmla="*/ 334360 w 835"/>
              <a:gd name="T103" fmla="*/ 441301 h 918"/>
              <a:gd name="T104" fmla="*/ 348413 w 835"/>
              <a:gd name="T105" fmla="*/ 455329 h 918"/>
              <a:gd name="T106" fmla="*/ 362467 w 835"/>
              <a:gd name="T107" fmla="*/ 441301 h 918"/>
              <a:gd name="T108" fmla="*/ 438591 w 835"/>
              <a:gd name="T109" fmla="*/ 364731 h 918"/>
              <a:gd name="T110" fmla="*/ 452645 w 835"/>
              <a:gd name="T111" fmla="*/ 351287 h 918"/>
              <a:gd name="T112" fmla="*/ 438591 w 835"/>
              <a:gd name="T113" fmla="*/ 337259 h 918"/>
              <a:gd name="T114" fmla="*/ 389403 w 835"/>
              <a:gd name="T115" fmla="*/ 288161 h 91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5" h="918">
                <a:moveTo>
                  <a:pt x="642" y="876"/>
                </a:moveTo>
                <a:lnTo>
                  <a:pt x="212" y="876"/>
                </a:lnTo>
                <a:cubicBezTo>
                  <a:pt x="201" y="876"/>
                  <a:pt x="192" y="886"/>
                  <a:pt x="192" y="897"/>
                </a:cubicBezTo>
                <a:cubicBezTo>
                  <a:pt x="192" y="909"/>
                  <a:pt x="201" y="918"/>
                  <a:pt x="212" y="918"/>
                </a:cubicBezTo>
                <a:lnTo>
                  <a:pt x="642" y="918"/>
                </a:lnTo>
                <a:cubicBezTo>
                  <a:pt x="653" y="918"/>
                  <a:pt x="663" y="909"/>
                  <a:pt x="663" y="897"/>
                </a:cubicBezTo>
                <a:cubicBezTo>
                  <a:pt x="663" y="886"/>
                  <a:pt x="653" y="876"/>
                  <a:pt x="642" y="876"/>
                </a:cubicBezTo>
                <a:close/>
                <a:moveTo>
                  <a:pt x="170" y="389"/>
                </a:moveTo>
                <a:lnTo>
                  <a:pt x="454" y="255"/>
                </a:lnTo>
                <a:lnTo>
                  <a:pt x="290" y="585"/>
                </a:lnTo>
                <a:lnTo>
                  <a:pt x="170" y="389"/>
                </a:lnTo>
                <a:close/>
                <a:moveTo>
                  <a:pt x="713" y="0"/>
                </a:moveTo>
                <a:lnTo>
                  <a:pt x="0" y="338"/>
                </a:lnTo>
                <a:lnTo>
                  <a:pt x="301" y="831"/>
                </a:lnTo>
                <a:lnTo>
                  <a:pt x="713" y="0"/>
                </a:lnTo>
                <a:close/>
                <a:moveTo>
                  <a:pt x="818" y="499"/>
                </a:moveTo>
                <a:lnTo>
                  <a:pt x="743" y="424"/>
                </a:lnTo>
                <a:cubicBezTo>
                  <a:pt x="736" y="417"/>
                  <a:pt x="727" y="413"/>
                  <a:pt x="719" y="412"/>
                </a:cubicBezTo>
                <a:cubicBezTo>
                  <a:pt x="708" y="410"/>
                  <a:pt x="698" y="413"/>
                  <a:pt x="691" y="420"/>
                </a:cubicBezTo>
                <a:lnTo>
                  <a:pt x="651" y="460"/>
                </a:lnTo>
                <a:lnTo>
                  <a:pt x="782" y="591"/>
                </a:lnTo>
                <a:lnTo>
                  <a:pt x="822" y="551"/>
                </a:lnTo>
                <a:cubicBezTo>
                  <a:pt x="835" y="538"/>
                  <a:pt x="834" y="515"/>
                  <a:pt x="818" y="499"/>
                </a:cubicBezTo>
                <a:close/>
                <a:moveTo>
                  <a:pt x="446" y="787"/>
                </a:moveTo>
                <a:lnTo>
                  <a:pt x="455" y="761"/>
                </a:lnTo>
                <a:lnTo>
                  <a:pt x="468" y="721"/>
                </a:lnTo>
                <a:lnTo>
                  <a:pt x="495" y="747"/>
                </a:lnTo>
                <a:lnTo>
                  <a:pt x="522" y="774"/>
                </a:lnTo>
                <a:lnTo>
                  <a:pt x="482" y="788"/>
                </a:lnTo>
                <a:lnTo>
                  <a:pt x="456" y="796"/>
                </a:lnTo>
                <a:cubicBezTo>
                  <a:pt x="451" y="798"/>
                  <a:pt x="448" y="799"/>
                  <a:pt x="446" y="797"/>
                </a:cubicBezTo>
                <a:cubicBezTo>
                  <a:pt x="444" y="795"/>
                  <a:pt x="444" y="791"/>
                  <a:pt x="446" y="787"/>
                </a:cubicBezTo>
                <a:close/>
                <a:moveTo>
                  <a:pt x="414" y="775"/>
                </a:moveTo>
                <a:cubicBezTo>
                  <a:pt x="408" y="792"/>
                  <a:pt x="411" y="809"/>
                  <a:pt x="422" y="820"/>
                </a:cubicBezTo>
                <a:cubicBezTo>
                  <a:pt x="434" y="832"/>
                  <a:pt x="451" y="835"/>
                  <a:pt x="468" y="828"/>
                </a:cubicBezTo>
                <a:lnTo>
                  <a:pt x="492" y="820"/>
                </a:lnTo>
                <a:lnTo>
                  <a:pt x="533" y="807"/>
                </a:lnTo>
                <a:lnTo>
                  <a:pt x="584" y="789"/>
                </a:lnTo>
                <a:lnTo>
                  <a:pt x="546" y="751"/>
                </a:lnTo>
                <a:lnTo>
                  <a:pt x="519" y="724"/>
                </a:lnTo>
                <a:lnTo>
                  <a:pt x="492" y="697"/>
                </a:lnTo>
                <a:lnTo>
                  <a:pt x="453" y="658"/>
                </a:lnTo>
                <a:lnTo>
                  <a:pt x="436" y="710"/>
                </a:lnTo>
                <a:lnTo>
                  <a:pt x="423" y="750"/>
                </a:lnTo>
                <a:lnTo>
                  <a:pt x="414" y="775"/>
                </a:lnTo>
                <a:close/>
                <a:moveTo>
                  <a:pt x="665" y="493"/>
                </a:moveTo>
                <a:lnTo>
                  <a:pt x="642" y="469"/>
                </a:lnTo>
                <a:lnTo>
                  <a:pt x="618" y="493"/>
                </a:lnTo>
                <a:lnTo>
                  <a:pt x="487" y="624"/>
                </a:lnTo>
                <a:lnTo>
                  <a:pt x="464" y="647"/>
                </a:lnTo>
                <a:lnTo>
                  <a:pt x="487" y="671"/>
                </a:lnTo>
                <a:lnTo>
                  <a:pt x="571" y="755"/>
                </a:lnTo>
                <a:lnTo>
                  <a:pt x="595" y="779"/>
                </a:lnTo>
                <a:lnTo>
                  <a:pt x="619" y="755"/>
                </a:lnTo>
                <a:lnTo>
                  <a:pt x="749" y="624"/>
                </a:lnTo>
                <a:lnTo>
                  <a:pt x="773" y="601"/>
                </a:lnTo>
                <a:lnTo>
                  <a:pt x="749" y="577"/>
                </a:lnTo>
                <a:lnTo>
                  <a:pt x="665" y="4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4" name="图标"/>
          <p:cNvSpPr>
            <a:spLocks noChangeAspect="1" noEditPoints="1"/>
          </p:cNvSpPr>
          <p:nvPr/>
        </p:nvSpPr>
        <p:spPr bwMode="auto">
          <a:xfrm>
            <a:off x="8070194" y="3958091"/>
            <a:ext cx="288155" cy="288155"/>
          </a:xfrm>
          <a:custGeom>
            <a:avLst/>
            <a:gdLst>
              <a:gd name="T0" fmla="*/ 444722 w 1145"/>
              <a:gd name="T1" fmla="*/ 275435 h 1145"/>
              <a:gd name="T2" fmla="*/ 433741 w 1145"/>
              <a:gd name="T3" fmla="*/ 259879 h 1145"/>
              <a:gd name="T4" fmla="*/ 471259 w 1145"/>
              <a:gd name="T5" fmla="*/ 248898 h 1145"/>
              <a:gd name="T6" fmla="*/ 482240 w 1145"/>
              <a:gd name="T7" fmla="*/ 263996 h 1145"/>
              <a:gd name="T8" fmla="*/ 453872 w 1145"/>
              <a:gd name="T9" fmla="*/ 370602 h 1145"/>
              <a:gd name="T10" fmla="*/ 444722 w 1145"/>
              <a:gd name="T11" fmla="*/ 379295 h 1145"/>
              <a:gd name="T12" fmla="*/ 436486 w 1145"/>
              <a:gd name="T13" fmla="*/ 377922 h 1145"/>
              <a:gd name="T14" fmla="*/ 408577 w 1145"/>
              <a:gd name="T15" fmla="*/ 358248 h 1145"/>
              <a:gd name="T16" fmla="*/ 411779 w 1145"/>
              <a:gd name="T17" fmla="*/ 345895 h 1145"/>
              <a:gd name="T18" fmla="*/ 421388 w 1145"/>
              <a:gd name="T19" fmla="*/ 340404 h 1145"/>
              <a:gd name="T20" fmla="*/ 449755 w 1145"/>
              <a:gd name="T21" fmla="*/ 355045 h 1145"/>
              <a:gd name="T22" fmla="*/ 376092 w 1145"/>
              <a:gd name="T23" fmla="*/ 214583 h 1145"/>
              <a:gd name="T24" fmla="*/ 261709 w 1145"/>
              <a:gd name="T25" fmla="*/ 298311 h 1145"/>
              <a:gd name="T26" fmla="*/ 261709 w 1145"/>
              <a:gd name="T27" fmla="*/ 225564 h 1145"/>
              <a:gd name="T28" fmla="*/ 359163 w 1145"/>
              <a:gd name="T29" fmla="*/ 185758 h 1145"/>
              <a:gd name="T30" fmla="*/ 378837 w 1145"/>
              <a:gd name="T31" fmla="*/ 191249 h 1145"/>
              <a:gd name="T32" fmla="*/ 376092 w 1145"/>
              <a:gd name="T33" fmla="*/ 214583 h 1145"/>
              <a:gd name="T34" fmla="*/ 177980 w 1145"/>
              <a:gd name="T35" fmla="*/ 112096 h 1145"/>
              <a:gd name="T36" fmla="*/ 168372 w 1145"/>
              <a:gd name="T37" fmla="*/ 115756 h 1145"/>
              <a:gd name="T38" fmla="*/ 145495 w 1145"/>
              <a:gd name="T39" fmla="*/ 87389 h 1145"/>
              <a:gd name="T40" fmla="*/ 153273 w 1145"/>
              <a:gd name="T41" fmla="*/ 70003 h 1145"/>
              <a:gd name="T42" fmla="*/ 161967 w 1145"/>
              <a:gd name="T43" fmla="*/ 69087 h 1145"/>
              <a:gd name="T44" fmla="*/ 182098 w 1145"/>
              <a:gd name="T45" fmla="*/ 96997 h 1145"/>
              <a:gd name="T46" fmla="*/ 114383 w 1145"/>
              <a:gd name="T47" fmla="*/ 174320 h 1145"/>
              <a:gd name="T48" fmla="*/ 102487 w 1145"/>
              <a:gd name="T49" fmla="*/ 183471 h 1145"/>
              <a:gd name="T50" fmla="*/ 74120 w 1145"/>
              <a:gd name="T51" fmla="*/ 168830 h 1145"/>
              <a:gd name="T52" fmla="*/ 71833 w 1145"/>
              <a:gd name="T53" fmla="*/ 150071 h 1145"/>
              <a:gd name="T54" fmla="*/ 87389 w 1145"/>
              <a:gd name="T55" fmla="*/ 145953 h 1145"/>
              <a:gd name="T56" fmla="*/ 115298 w 1145"/>
              <a:gd name="T57" fmla="*/ 166084 h 1145"/>
              <a:gd name="T58" fmla="*/ 110265 w 1145"/>
              <a:gd name="T59" fmla="*/ 365111 h 1145"/>
              <a:gd name="T60" fmla="*/ 81441 w 1145"/>
              <a:gd name="T61" fmla="*/ 379752 h 1145"/>
              <a:gd name="T62" fmla="*/ 71833 w 1145"/>
              <a:gd name="T63" fmla="*/ 374262 h 1145"/>
              <a:gd name="T64" fmla="*/ 68630 w 1145"/>
              <a:gd name="T65" fmla="*/ 361908 h 1145"/>
              <a:gd name="T66" fmla="*/ 96997 w 1145"/>
              <a:gd name="T67" fmla="*/ 341777 h 1145"/>
              <a:gd name="T68" fmla="*/ 105233 w 1145"/>
              <a:gd name="T69" fmla="*/ 340862 h 1145"/>
              <a:gd name="T70" fmla="*/ 114383 w 1145"/>
              <a:gd name="T71" fmla="*/ 349555 h 1145"/>
              <a:gd name="T72" fmla="*/ 41178 w 1145"/>
              <a:gd name="T73" fmla="*/ 263996 h 1145"/>
              <a:gd name="T74" fmla="*/ 52616 w 1145"/>
              <a:gd name="T75" fmla="*/ 248898 h 1145"/>
              <a:gd name="T76" fmla="*/ 90134 w 1145"/>
              <a:gd name="T77" fmla="*/ 259879 h 1145"/>
              <a:gd name="T78" fmla="*/ 79153 w 1145"/>
              <a:gd name="T79" fmla="*/ 275435 h 1145"/>
              <a:gd name="T80" fmla="*/ 41178 w 1145"/>
              <a:gd name="T81" fmla="*/ 263996 h 1145"/>
              <a:gd name="T82" fmla="*/ 259879 w 1145"/>
              <a:gd name="T83" fmla="*/ 41635 h 1145"/>
              <a:gd name="T84" fmla="*/ 274977 w 1145"/>
              <a:gd name="T85" fmla="*/ 52616 h 1145"/>
              <a:gd name="T86" fmla="*/ 263996 w 1145"/>
              <a:gd name="T87" fmla="*/ 90134 h 1145"/>
              <a:gd name="T88" fmla="*/ 248440 w 1145"/>
              <a:gd name="T89" fmla="*/ 79153 h 1145"/>
              <a:gd name="T90" fmla="*/ 341777 w 1145"/>
              <a:gd name="T91" fmla="*/ 96997 h 1145"/>
              <a:gd name="T92" fmla="*/ 364654 w 1145"/>
              <a:gd name="T93" fmla="*/ 68630 h 1145"/>
              <a:gd name="T94" fmla="*/ 373804 w 1145"/>
              <a:gd name="T95" fmla="*/ 72290 h 1145"/>
              <a:gd name="T96" fmla="*/ 364654 w 1145"/>
              <a:gd name="T97" fmla="*/ 110265 h 1145"/>
              <a:gd name="T98" fmla="*/ 355045 w 1145"/>
              <a:gd name="T99" fmla="*/ 115756 h 1145"/>
              <a:gd name="T100" fmla="*/ 345895 w 1145"/>
              <a:gd name="T101" fmla="*/ 112096 h 1145"/>
              <a:gd name="T102" fmla="*/ 413610 w 1145"/>
              <a:gd name="T103" fmla="*/ 159221 h 1145"/>
              <a:gd name="T104" fmla="*/ 441977 w 1145"/>
              <a:gd name="T105" fmla="*/ 144580 h 1145"/>
              <a:gd name="T106" fmla="*/ 451585 w 1145"/>
              <a:gd name="T107" fmla="*/ 150071 h 1145"/>
              <a:gd name="T108" fmla="*/ 449755 w 1145"/>
              <a:gd name="T109" fmla="*/ 168830 h 1145"/>
              <a:gd name="T110" fmla="*/ 421388 w 1145"/>
              <a:gd name="T111" fmla="*/ 183471 h 1145"/>
              <a:gd name="T112" fmla="*/ 411779 w 1145"/>
              <a:gd name="T113" fmla="*/ 177980 h 1145"/>
              <a:gd name="T114" fmla="*/ 413610 w 1145"/>
              <a:gd name="T115" fmla="*/ 159221 h 1145"/>
              <a:gd name="T116" fmla="*/ 0 w 1145"/>
              <a:gd name="T117" fmla="*/ 261709 h 1145"/>
              <a:gd name="T118" fmla="*/ 523875 w 1145"/>
              <a:gd name="T119" fmla="*/ 261709 h 114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45" h="1145">
                <a:moveTo>
                  <a:pt x="1030" y="602"/>
                </a:moveTo>
                <a:lnTo>
                  <a:pt x="972" y="602"/>
                </a:lnTo>
                <a:cubicBezTo>
                  <a:pt x="958" y="602"/>
                  <a:pt x="948" y="591"/>
                  <a:pt x="948" y="577"/>
                </a:cubicBezTo>
                <a:lnTo>
                  <a:pt x="948" y="568"/>
                </a:lnTo>
                <a:cubicBezTo>
                  <a:pt x="948" y="555"/>
                  <a:pt x="958" y="544"/>
                  <a:pt x="972" y="544"/>
                </a:cubicBezTo>
                <a:lnTo>
                  <a:pt x="1030" y="544"/>
                </a:lnTo>
                <a:cubicBezTo>
                  <a:pt x="1043" y="544"/>
                  <a:pt x="1054" y="555"/>
                  <a:pt x="1054" y="568"/>
                </a:cubicBezTo>
                <a:lnTo>
                  <a:pt x="1054" y="577"/>
                </a:lnTo>
                <a:cubicBezTo>
                  <a:pt x="1054" y="591"/>
                  <a:pt x="1043" y="602"/>
                  <a:pt x="1030" y="602"/>
                </a:cubicBezTo>
                <a:close/>
                <a:moveTo>
                  <a:pt x="992" y="810"/>
                </a:moveTo>
                <a:lnTo>
                  <a:pt x="987" y="818"/>
                </a:lnTo>
                <a:cubicBezTo>
                  <a:pt x="984" y="823"/>
                  <a:pt x="979" y="827"/>
                  <a:pt x="972" y="829"/>
                </a:cubicBezTo>
                <a:cubicBezTo>
                  <a:pt x="970" y="829"/>
                  <a:pt x="968" y="830"/>
                  <a:pt x="966" y="830"/>
                </a:cubicBezTo>
                <a:cubicBezTo>
                  <a:pt x="962" y="830"/>
                  <a:pt x="958" y="829"/>
                  <a:pt x="954" y="826"/>
                </a:cubicBezTo>
                <a:lnTo>
                  <a:pt x="904" y="798"/>
                </a:lnTo>
                <a:cubicBezTo>
                  <a:pt x="898" y="794"/>
                  <a:pt x="894" y="789"/>
                  <a:pt x="893" y="783"/>
                </a:cubicBezTo>
                <a:cubicBezTo>
                  <a:pt x="891" y="777"/>
                  <a:pt x="892" y="770"/>
                  <a:pt x="895" y="764"/>
                </a:cubicBezTo>
                <a:lnTo>
                  <a:pt x="900" y="756"/>
                </a:lnTo>
                <a:cubicBezTo>
                  <a:pt x="903" y="751"/>
                  <a:pt x="908" y="747"/>
                  <a:pt x="914" y="745"/>
                </a:cubicBezTo>
                <a:cubicBezTo>
                  <a:pt x="916" y="745"/>
                  <a:pt x="919" y="744"/>
                  <a:pt x="921" y="744"/>
                </a:cubicBezTo>
                <a:cubicBezTo>
                  <a:pt x="925" y="744"/>
                  <a:pt x="929" y="745"/>
                  <a:pt x="933" y="747"/>
                </a:cubicBezTo>
                <a:lnTo>
                  <a:pt x="983" y="776"/>
                </a:lnTo>
                <a:cubicBezTo>
                  <a:pt x="994" y="783"/>
                  <a:pt x="998" y="798"/>
                  <a:pt x="992" y="810"/>
                </a:cubicBezTo>
                <a:close/>
                <a:moveTo>
                  <a:pt x="822" y="469"/>
                </a:moveTo>
                <a:lnTo>
                  <a:pt x="651" y="574"/>
                </a:lnTo>
                <a:cubicBezTo>
                  <a:pt x="651" y="617"/>
                  <a:pt x="615" y="652"/>
                  <a:pt x="572" y="652"/>
                </a:cubicBezTo>
                <a:cubicBezTo>
                  <a:pt x="529" y="652"/>
                  <a:pt x="493" y="616"/>
                  <a:pt x="493" y="572"/>
                </a:cubicBezTo>
                <a:cubicBezTo>
                  <a:pt x="493" y="529"/>
                  <a:pt x="529" y="493"/>
                  <a:pt x="572" y="493"/>
                </a:cubicBezTo>
                <a:cubicBezTo>
                  <a:pt x="586" y="493"/>
                  <a:pt x="599" y="497"/>
                  <a:pt x="610" y="503"/>
                </a:cubicBezTo>
                <a:lnTo>
                  <a:pt x="785" y="406"/>
                </a:lnTo>
                <a:cubicBezTo>
                  <a:pt x="790" y="403"/>
                  <a:pt x="795" y="402"/>
                  <a:pt x="800" y="402"/>
                </a:cubicBezTo>
                <a:cubicBezTo>
                  <a:pt x="811" y="402"/>
                  <a:pt x="822" y="408"/>
                  <a:pt x="828" y="418"/>
                </a:cubicBezTo>
                <a:lnTo>
                  <a:pt x="832" y="426"/>
                </a:lnTo>
                <a:cubicBezTo>
                  <a:pt x="841" y="441"/>
                  <a:pt x="836" y="460"/>
                  <a:pt x="822" y="469"/>
                </a:cubicBezTo>
                <a:close/>
                <a:moveTo>
                  <a:pt x="400" y="231"/>
                </a:moveTo>
                <a:cubicBezTo>
                  <a:pt x="398" y="237"/>
                  <a:pt x="394" y="242"/>
                  <a:pt x="389" y="245"/>
                </a:cubicBezTo>
                <a:lnTo>
                  <a:pt x="381" y="250"/>
                </a:lnTo>
                <a:cubicBezTo>
                  <a:pt x="377" y="252"/>
                  <a:pt x="373" y="253"/>
                  <a:pt x="368" y="253"/>
                </a:cubicBezTo>
                <a:cubicBezTo>
                  <a:pt x="360" y="253"/>
                  <a:pt x="352" y="249"/>
                  <a:pt x="347" y="241"/>
                </a:cubicBezTo>
                <a:lnTo>
                  <a:pt x="318" y="191"/>
                </a:lnTo>
                <a:cubicBezTo>
                  <a:pt x="312" y="179"/>
                  <a:pt x="316" y="165"/>
                  <a:pt x="327" y="158"/>
                </a:cubicBezTo>
                <a:lnTo>
                  <a:pt x="335" y="153"/>
                </a:lnTo>
                <a:cubicBezTo>
                  <a:pt x="339" y="151"/>
                  <a:pt x="343" y="150"/>
                  <a:pt x="348" y="150"/>
                </a:cubicBezTo>
                <a:cubicBezTo>
                  <a:pt x="350" y="150"/>
                  <a:pt x="352" y="150"/>
                  <a:pt x="354" y="151"/>
                </a:cubicBezTo>
                <a:cubicBezTo>
                  <a:pt x="360" y="152"/>
                  <a:pt x="365" y="157"/>
                  <a:pt x="369" y="162"/>
                </a:cubicBezTo>
                <a:lnTo>
                  <a:pt x="398" y="212"/>
                </a:lnTo>
                <a:cubicBezTo>
                  <a:pt x="401" y="218"/>
                  <a:pt x="402" y="224"/>
                  <a:pt x="400" y="231"/>
                </a:cubicBezTo>
                <a:close/>
                <a:moveTo>
                  <a:pt x="250" y="381"/>
                </a:moveTo>
                <a:lnTo>
                  <a:pt x="245" y="389"/>
                </a:lnTo>
                <a:cubicBezTo>
                  <a:pt x="240" y="397"/>
                  <a:pt x="232" y="401"/>
                  <a:pt x="224" y="401"/>
                </a:cubicBezTo>
                <a:cubicBezTo>
                  <a:pt x="220" y="401"/>
                  <a:pt x="216" y="400"/>
                  <a:pt x="212" y="398"/>
                </a:cubicBezTo>
                <a:lnTo>
                  <a:pt x="162" y="369"/>
                </a:lnTo>
                <a:cubicBezTo>
                  <a:pt x="150" y="362"/>
                  <a:pt x="146" y="347"/>
                  <a:pt x="153" y="336"/>
                </a:cubicBezTo>
                <a:lnTo>
                  <a:pt x="157" y="328"/>
                </a:lnTo>
                <a:cubicBezTo>
                  <a:pt x="162" y="320"/>
                  <a:pt x="170" y="316"/>
                  <a:pt x="178" y="316"/>
                </a:cubicBezTo>
                <a:cubicBezTo>
                  <a:pt x="183" y="316"/>
                  <a:pt x="187" y="317"/>
                  <a:pt x="191" y="319"/>
                </a:cubicBezTo>
                <a:lnTo>
                  <a:pt x="241" y="348"/>
                </a:lnTo>
                <a:cubicBezTo>
                  <a:pt x="246" y="351"/>
                  <a:pt x="250" y="356"/>
                  <a:pt x="252" y="363"/>
                </a:cubicBezTo>
                <a:cubicBezTo>
                  <a:pt x="254" y="369"/>
                  <a:pt x="253" y="376"/>
                  <a:pt x="250" y="381"/>
                </a:cubicBezTo>
                <a:close/>
                <a:moveTo>
                  <a:pt x="241" y="798"/>
                </a:moveTo>
                <a:lnTo>
                  <a:pt x="191" y="826"/>
                </a:lnTo>
                <a:cubicBezTo>
                  <a:pt x="187" y="829"/>
                  <a:pt x="183" y="830"/>
                  <a:pt x="178" y="830"/>
                </a:cubicBezTo>
                <a:cubicBezTo>
                  <a:pt x="176" y="830"/>
                  <a:pt x="174" y="829"/>
                  <a:pt x="172" y="829"/>
                </a:cubicBezTo>
                <a:cubicBezTo>
                  <a:pt x="166" y="827"/>
                  <a:pt x="161" y="823"/>
                  <a:pt x="157" y="818"/>
                </a:cubicBezTo>
                <a:lnTo>
                  <a:pt x="153" y="810"/>
                </a:lnTo>
                <a:cubicBezTo>
                  <a:pt x="150" y="804"/>
                  <a:pt x="149" y="797"/>
                  <a:pt x="150" y="791"/>
                </a:cubicBezTo>
                <a:cubicBezTo>
                  <a:pt x="152" y="785"/>
                  <a:pt x="156" y="780"/>
                  <a:pt x="162" y="776"/>
                </a:cubicBezTo>
                <a:lnTo>
                  <a:pt x="212" y="747"/>
                </a:lnTo>
                <a:cubicBezTo>
                  <a:pt x="215" y="745"/>
                  <a:pt x="220" y="744"/>
                  <a:pt x="224" y="744"/>
                </a:cubicBezTo>
                <a:cubicBezTo>
                  <a:pt x="226" y="744"/>
                  <a:pt x="228" y="745"/>
                  <a:pt x="230" y="745"/>
                </a:cubicBezTo>
                <a:cubicBezTo>
                  <a:pt x="236" y="747"/>
                  <a:pt x="242" y="751"/>
                  <a:pt x="245" y="756"/>
                </a:cubicBezTo>
                <a:lnTo>
                  <a:pt x="250" y="764"/>
                </a:lnTo>
                <a:cubicBezTo>
                  <a:pt x="256" y="776"/>
                  <a:pt x="252" y="791"/>
                  <a:pt x="241" y="798"/>
                </a:cubicBezTo>
                <a:close/>
                <a:moveTo>
                  <a:pt x="90" y="577"/>
                </a:moveTo>
                <a:lnTo>
                  <a:pt x="90" y="568"/>
                </a:lnTo>
                <a:cubicBezTo>
                  <a:pt x="90" y="555"/>
                  <a:pt x="101" y="544"/>
                  <a:pt x="115" y="544"/>
                </a:cubicBezTo>
                <a:lnTo>
                  <a:pt x="173" y="544"/>
                </a:lnTo>
                <a:cubicBezTo>
                  <a:pt x="186" y="544"/>
                  <a:pt x="197" y="555"/>
                  <a:pt x="197" y="568"/>
                </a:cubicBezTo>
                <a:lnTo>
                  <a:pt x="197" y="577"/>
                </a:lnTo>
                <a:cubicBezTo>
                  <a:pt x="197" y="591"/>
                  <a:pt x="186" y="602"/>
                  <a:pt x="173" y="602"/>
                </a:cubicBezTo>
                <a:lnTo>
                  <a:pt x="115" y="602"/>
                </a:lnTo>
                <a:cubicBezTo>
                  <a:pt x="101" y="602"/>
                  <a:pt x="90" y="591"/>
                  <a:pt x="90" y="577"/>
                </a:cubicBezTo>
                <a:close/>
                <a:moveTo>
                  <a:pt x="543" y="115"/>
                </a:moveTo>
                <a:cubicBezTo>
                  <a:pt x="543" y="102"/>
                  <a:pt x="554" y="91"/>
                  <a:pt x="568" y="91"/>
                </a:cubicBezTo>
                <a:lnTo>
                  <a:pt x="577" y="91"/>
                </a:lnTo>
                <a:cubicBezTo>
                  <a:pt x="590" y="91"/>
                  <a:pt x="601" y="102"/>
                  <a:pt x="601" y="115"/>
                </a:cubicBezTo>
                <a:lnTo>
                  <a:pt x="601" y="173"/>
                </a:lnTo>
                <a:cubicBezTo>
                  <a:pt x="601" y="187"/>
                  <a:pt x="590" y="197"/>
                  <a:pt x="577" y="197"/>
                </a:cubicBezTo>
                <a:lnTo>
                  <a:pt x="568" y="197"/>
                </a:lnTo>
                <a:cubicBezTo>
                  <a:pt x="554" y="197"/>
                  <a:pt x="543" y="187"/>
                  <a:pt x="543" y="173"/>
                </a:cubicBezTo>
                <a:lnTo>
                  <a:pt x="543" y="115"/>
                </a:lnTo>
                <a:close/>
                <a:moveTo>
                  <a:pt x="747" y="212"/>
                </a:moveTo>
                <a:lnTo>
                  <a:pt x="776" y="162"/>
                </a:lnTo>
                <a:cubicBezTo>
                  <a:pt x="780" y="154"/>
                  <a:pt x="789" y="150"/>
                  <a:pt x="797" y="150"/>
                </a:cubicBezTo>
                <a:cubicBezTo>
                  <a:pt x="801" y="150"/>
                  <a:pt x="805" y="151"/>
                  <a:pt x="809" y="153"/>
                </a:cubicBezTo>
                <a:lnTo>
                  <a:pt x="817" y="158"/>
                </a:lnTo>
                <a:cubicBezTo>
                  <a:pt x="829" y="165"/>
                  <a:pt x="833" y="179"/>
                  <a:pt x="826" y="191"/>
                </a:cubicBezTo>
                <a:lnTo>
                  <a:pt x="797" y="241"/>
                </a:lnTo>
                <a:cubicBezTo>
                  <a:pt x="794" y="247"/>
                  <a:pt x="789" y="251"/>
                  <a:pt x="782" y="252"/>
                </a:cubicBezTo>
                <a:cubicBezTo>
                  <a:pt x="780" y="253"/>
                  <a:pt x="778" y="253"/>
                  <a:pt x="776" y="253"/>
                </a:cubicBezTo>
                <a:cubicBezTo>
                  <a:pt x="772" y="253"/>
                  <a:pt x="768" y="252"/>
                  <a:pt x="764" y="250"/>
                </a:cubicBezTo>
                <a:lnTo>
                  <a:pt x="756" y="245"/>
                </a:lnTo>
                <a:cubicBezTo>
                  <a:pt x="744" y="239"/>
                  <a:pt x="740" y="224"/>
                  <a:pt x="747" y="212"/>
                </a:cubicBezTo>
                <a:close/>
                <a:moveTo>
                  <a:pt x="904" y="348"/>
                </a:moveTo>
                <a:lnTo>
                  <a:pt x="954" y="319"/>
                </a:lnTo>
                <a:cubicBezTo>
                  <a:pt x="958" y="317"/>
                  <a:pt x="962" y="316"/>
                  <a:pt x="966" y="316"/>
                </a:cubicBezTo>
                <a:cubicBezTo>
                  <a:pt x="968" y="316"/>
                  <a:pt x="970" y="316"/>
                  <a:pt x="972" y="317"/>
                </a:cubicBezTo>
                <a:cubicBezTo>
                  <a:pt x="979" y="318"/>
                  <a:pt x="984" y="322"/>
                  <a:pt x="987" y="328"/>
                </a:cubicBezTo>
                <a:lnTo>
                  <a:pt x="992" y="336"/>
                </a:lnTo>
                <a:cubicBezTo>
                  <a:pt x="998" y="347"/>
                  <a:pt x="995" y="362"/>
                  <a:pt x="983" y="369"/>
                </a:cubicBezTo>
                <a:lnTo>
                  <a:pt x="933" y="398"/>
                </a:lnTo>
                <a:cubicBezTo>
                  <a:pt x="929" y="400"/>
                  <a:pt x="925" y="401"/>
                  <a:pt x="921" y="401"/>
                </a:cubicBezTo>
                <a:cubicBezTo>
                  <a:pt x="919" y="401"/>
                  <a:pt x="916" y="401"/>
                  <a:pt x="914" y="400"/>
                </a:cubicBezTo>
                <a:cubicBezTo>
                  <a:pt x="908" y="399"/>
                  <a:pt x="903" y="395"/>
                  <a:pt x="900" y="389"/>
                </a:cubicBezTo>
                <a:lnTo>
                  <a:pt x="895" y="381"/>
                </a:lnTo>
                <a:cubicBezTo>
                  <a:pt x="888" y="369"/>
                  <a:pt x="892" y="355"/>
                  <a:pt x="904" y="348"/>
                </a:cubicBezTo>
                <a:close/>
                <a:moveTo>
                  <a:pt x="572" y="0"/>
                </a:moveTo>
                <a:cubicBezTo>
                  <a:pt x="256" y="0"/>
                  <a:pt x="0" y="256"/>
                  <a:pt x="0" y="572"/>
                </a:cubicBezTo>
                <a:cubicBezTo>
                  <a:pt x="0" y="889"/>
                  <a:pt x="256" y="1145"/>
                  <a:pt x="572" y="1145"/>
                </a:cubicBezTo>
                <a:cubicBezTo>
                  <a:pt x="888" y="1145"/>
                  <a:pt x="1145" y="889"/>
                  <a:pt x="1145" y="572"/>
                </a:cubicBezTo>
                <a:cubicBezTo>
                  <a:pt x="1145" y="256"/>
                  <a:pt x="888" y="0"/>
                  <a:pt x="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5" name="图标"/>
          <p:cNvSpPr>
            <a:spLocks noChangeAspect="1" noEditPoints="1"/>
          </p:cNvSpPr>
          <p:nvPr/>
        </p:nvSpPr>
        <p:spPr bwMode="auto">
          <a:xfrm>
            <a:off x="8707462" y="3958091"/>
            <a:ext cx="239229" cy="379981"/>
          </a:xfrm>
          <a:custGeom>
            <a:avLst/>
            <a:gdLst>
              <a:gd name="T0" fmla="*/ 294 w 413"/>
              <a:gd name="T1" fmla="*/ 535 h 657"/>
              <a:gd name="T2" fmla="*/ 305 w 413"/>
              <a:gd name="T3" fmla="*/ 561 h 657"/>
              <a:gd name="T4" fmla="*/ 119 w 413"/>
              <a:gd name="T5" fmla="*/ 569 h 657"/>
              <a:gd name="T6" fmla="*/ 108 w 413"/>
              <a:gd name="T7" fmla="*/ 543 h 657"/>
              <a:gd name="T8" fmla="*/ 237 w 413"/>
              <a:gd name="T9" fmla="*/ 171 h 657"/>
              <a:gd name="T10" fmla="*/ 268 w 413"/>
              <a:gd name="T11" fmla="*/ 182 h 657"/>
              <a:gd name="T12" fmla="*/ 299 w 413"/>
              <a:gd name="T13" fmla="*/ 167 h 657"/>
              <a:gd name="T14" fmla="*/ 323 w 413"/>
              <a:gd name="T15" fmla="*/ 204 h 657"/>
              <a:gd name="T16" fmla="*/ 308 w 413"/>
              <a:gd name="T17" fmla="*/ 226 h 657"/>
              <a:gd name="T18" fmla="*/ 322 w 413"/>
              <a:gd name="T19" fmla="*/ 255 h 657"/>
              <a:gd name="T20" fmla="*/ 355 w 413"/>
              <a:gd name="T21" fmla="*/ 266 h 657"/>
              <a:gd name="T22" fmla="*/ 345 w 413"/>
              <a:gd name="T23" fmla="*/ 309 h 657"/>
              <a:gd name="T24" fmla="*/ 319 w 413"/>
              <a:gd name="T25" fmla="*/ 314 h 657"/>
              <a:gd name="T26" fmla="*/ 308 w 413"/>
              <a:gd name="T27" fmla="*/ 344 h 657"/>
              <a:gd name="T28" fmla="*/ 323 w 413"/>
              <a:gd name="T29" fmla="*/ 376 h 657"/>
              <a:gd name="T30" fmla="*/ 286 w 413"/>
              <a:gd name="T31" fmla="*/ 399 h 657"/>
              <a:gd name="T32" fmla="*/ 264 w 413"/>
              <a:gd name="T33" fmla="*/ 384 h 657"/>
              <a:gd name="T34" fmla="*/ 235 w 413"/>
              <a:gd name="T35" fmla="*/ 398 h 657"/>
              <a:gd name="T36" fmla="*/ 224 w 413"/>
              <a:gd name="T37" fmla="*/ 431 h 657"/>
              <a:gd name="T38" fmla="*/ 181 w 413"/>
              <a:gd name="T39" fmla="*/ 421 h 657"/>
              <a:gd name="T40" fmla="*/ 176 w 413"/>
              <a:gd name="T41" fmla="*/ 395 h 657"/>
              <a:gd name="T42" fmla="*/ 146 w 413"/>
              <a:gd name="T43" fmla="*/ 385 h 657"/>
              <a:gd name="T44" fmla="*/ 114 w 413"/>
              <a:gd name="T45" fmla="*/ 400 h 657"/>
              <a:gd name="T46" fmla="*/ 90 w 413"/>
              <a:gd name="T47" fmla="*/ 363 h 657"/>
              <a:gd name="T48" fmla="*/ 106 w 413"/>
              <a:gd name="T49" fmla="*/ 341 h 657"/>
              <a:gd name="T50" fmla="*/ 92 w 413"/>
              <a:gd name="T51" fmla="*/ 312 h 657"/>
              <a:gd name="T52" fmla="*/ 59 w 413"/>
              <a:gd name="T53" fmla="*/ 300 h 657"/>
              <a:gd name="T54" fmla="*/ 69 w 413"/>
              <a:gd name="T55" fmla="*/ 257 h 657"/>
              <a:gd name="T56" fmla="*/ 94 w 413"/>
              <a:gd name="T57" fmla="*/ 253 h 657"/>
              <a:gd name="T58" fmla="*/ 105 w 413"/>
              <a:gd name="T59" fmla="*/ 222 h 657"/>
              <a:gd name="T60" fmla="*/ 90 w 413"/>
              <a:gd name="T61" fmla="*/ 191 h 657"/>
              <a:gd name="T62" fmla="*/ 127 w 413"/>
              <a:gd name="T63" fmla="*/ 167 h 657"/>
              <a:gd name="T64" fmla="*/ 149 w 413"/>
              <a:gd name="T65" fmla="*/ 182 h 657"/>
              <a:gd name="T66" fmla="*/ 178 w 413"/>
              <a:gd name="T67" fmla="*/ 168 h 657"/>
              <a:gd name="T68" fmla="*/ 190 w 413"/>
              <a:gd name="T69" fmla="*/ 135 h 657"/>
              <a:gd name="T70" fmla="*/ 233 w 413"/>
              <a:gd name="T71" fmla="*/ 145 h 657"/>
              <a:gd name="T72" fmla="*/ 237 w 413"/>
              <a:gd name="T73" fmla="*/ 171 h 657"/>
              <a:gd name="T74" fmla="*/ 278 w 413"/>
              <a:gd name="T75" fmla="*/ 283 h 657"/>
              <a:gd name="T76" fmla="*/ 135 w 413"/>
              <a:gd name="T77" fmla="*/ 283 h 657"/>
              <a:gd name="T78" fmla="*/ 299 w 413"/>
              <a:gd name="T79" fmla="*/ 511 h 657"/>
              <a:gd name="T80" fmla="*/ 127 w 413"/>
              <a:gd name="T81" fmla="*/ 524 h 657"/>
              <a:gd name="T82" fmla="*/ 0 w 413"/>
              <a:gd name="T83" fmla="*/ 255 h 657"/>
              <a:gd name="T84" fmla="*/ 299 w 413"/>
              <a:gd name="T85" fmla="*/ 511 h 657"/>
              <a:gd name="T86" fmla="*/ 277 w 413"/>
              <a:gd name="T87" fmla="*/ 622 h 657"/>
              <a:gd name="T88" fmla="*/ 288 w 413"/>
              <a:gd name="T89" fmla="*/ 648 h 657"/>
              <a:gd name="T90" fmla="*/ 136 w 413"/>
              <a:gd name="T91" fmla="*/ 657 h 657"/>
              <a:gd name="T92" fmla="*/ 125 w 413"/>
              <a:gd name="T93" fmla="*/ 631 h 657"/>
              <a:gd name="T94" fmla="*/ 125 w 413"/>
              <a:gd name="T95" fmla="*/ 578 h 657"/>
              <a:gd name="T96" fmla="*/ 299 w 413"/>
              <a:gd name="T97" fmla="*/ 586 h 657"/>
              <a:gd name="T98" fmla="*/ 288 w 413"/>
              <a:gd name="T99" fmla="*/ 613 h 657"/>
              <a:gd name="T100" fmla="*/ 115 w 413"/>
              <a:gd name="T101" fmla="*/ 604 h 657"/>
              <a:gd name="T102" fmla="*/ 125 w 413"/>
              <a:gd name="T103" fmla="*/ 578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13" h="657">
                <a:moveTo>
                  <a:pt x="119" y="535"/>
                </a:moveTo>
                <a:cubicBezTo>
                  <a:pt x="178" y="535"/>
                  <a:pt x="236" y="535"/>
                  <a:pt x="294" y="535"/>
                </a:cubicBezTo>
                <a:cubicBezTo>
                  <a:pt x="300" y="535"/>
                  <a:pt x="305" y="539"/>
                  <a:pt x="305" y="543"/>
                </a:cubicBezTo>
                <a:cubicBezTo>
                  <a:pt x="305" y="561"/>
                  <a:pt x="305" y="561"/>
                  <a:pt x="305" y="561"/>
                </a:cubicBezTo>
                <a:cubicBezTo>
                  <a:pt x="305" y="565"/>
                  <a:pt x="300" y="569"/>
                  <a:pt x="294" y="569"/>
                </a:cubicBezTo>
                <a:cubicBezTo>
                  <a:pt x="236" y="569"/>
                  <a:pt x="178" y="569"/>
                  <a:pt x="119" y="569"/>
                </a:cubicBezTo>
                <a:cubicBezTo>
                  <a:pt x="113" y="569"/>
                  <a:pt x="108" y="565"/>
                  <a:pt x="108" y="561"/>
                </a:cubicBezTo>
                <a:cubicBezTo>
                  <a:pt x="108" y="555"/>
                  <a:pt x="108" y="549"/>
                  <a:pt x="108" y="543"/>
                </a:cubicBezTo>
                <a:cubicBezTo>
                  <a:pt x="108" y="539"/>
                  <a:pt x="113" y="535"/>
                  <a:pt x="119" y="535"/>
                </a:cubicBezTo>
                <a:close/>
                <a:moveTo>
                  <a:pt x="237" y="171"/>
                </a:moveTo>
                <a:cubicBezTo>
                  <a:pt x="247" y="174"/>
                  <a:pt x="256" y="178"/>
                  <a:pt x="264" y="182"/>
                </a:cubicBezTo>
                <a:cubicBezTo>
                  <a:pt x="265" y="183"/>
                  <a:pt x="267" y="182"/>
                  <a:pt x="268" y="182"/>
                </a:cubicBezTo>
                <a:cubicBezTo>
                  <a:pt x="274" y="177"/>
                  <a:pt x="280" y="172"/>
                  <a:pt x="286" y="167"/>
                </a:cubicBezTo>
                <a:cubicBezTo>
                  <a:pt x="290" y="164"/>
                  <a:pt x="296" y="163"/>
                  <a:pt x="299" y="167"/>
                </a:cubicBezTo>
                <a:cubicBezTo>
                  <a:pt x="307" y="175"/>
                  <a:pt x="315" y="182"/>
                  <a:pt x="323" y="191"/>
                </a:cubicBezTo>
                <a:cubicBezTo>
                  <a:pt x="327" y="194"/>
                  <a:pt x="326" y="200"/>
                  <a:pt x="323" y="204"/>
                </a:cubicBezTo>
                <a:cubicBezTo>
                  <a:pt x="318" y="210"/>
                  <a:pt x="313" y="216"/>
                  <a:pt x="308" y="222"/>
                </a:cubicBezTo>
                <a:cubicBezTo>
                  <a:pt x="307" y="223"/>
                  <a:pt x="307" y="225"/>
                  <a:pt x="308" y="226"/>
                </a:cubicBezTo>
                <a:cubicBezTo>
                  <a:pt x="312" y="234"/>
                  <a:pt x="316" y="243"/>
                  <a:pt x="319" y="253"/>
                </a:cubicBezTo>
                <a:cubicBezTo>
                  <a:pt x="319" y="254"/>
                  <a:pt x="320" y="254"/>
                  <a:pt x="322" y="255"/>
                </a:cubicBezTo>
                <a:cubicBezTo>
                  <a:pt x="329" y="255"/>
                  <a:pt x="337" y="256"/>
                  <a:pt x="345" y="257"/>
                </a:cubicBezTo>
                <a:cubicBezTo>
                  <a:pt x="350" y="258"/>
                  <a:pt x="355" y="261"/>
                  <a:pt x="355" y="266"/>
                </a:cubicBezTo>
                <a:cubicBezTo>
                  <a:pt x="355" y="278"/>
                  <a:pt x="355" y="289"/>
                  <a:pt x="355" y="300"/>
                </a:cubicBezTo>
                <a:cubicBezTo>
                  <a:pt x="355" y="305"/>
                  <a:pt x="350" y="308"/>
                  <a:pt x="345" y="309"/>
                </a:cubicBezTo>
                <a:cubicBezTo>
                  <a:pt x="337" y="310"/>
                  <a:pt x="329" y="311"/>
                  <a:pt x="322" y="312"/>
                </a:cubicBezTo>
                <a:cubicBezTo>
                  <a:pt x="320" y="312"/>
                  <a:pt x="319" y="313"/>
                  <a:pt x="319" y="314"/>
                </a:cubicBezTo>
                <a:cubicBezTo>
                  <a:pt x="316" y="323"/>
                  <a:pt x="312" y="333"/>
                  <a:pt x="308" y="341"/>
                </a:cubicBezTo>
                <a:cubicBezTo>
                  <a:pt x="307" y="342"/>
                  <a:pt x="307" y="343"/>
                  <a:pt x="308" y="344"/>
                </a:cubicBezTo>
                <a:cubicBezTo>
                  <a:pt x="313" y="350"/>
                  <a:pt x="318" y="356"/>
                  <a:pt x="323" y="363"/>
                </a:cubicBezTo>
                <a:cubicBezTo>
                  <a:pt x="326" y="367"/>
                  <a:pt x="327" y="372"/>
                  <a:pt x="323" y="376"/>
                </a:cubicBezTo>
                <a:cubicBezTo>
                  <a:pt x="315" y="384"/>
                  <a:pt x="307" y="392"/>
                  <a:pt x="299" y="400"/>
                </a:cubicBezTo>
                <a:cubicBezTo>
                  <a:pt x="296" y="403"/>
                  <a:pt x="290" y="403"/>
                  <a:pt x="286" y="399"/>
                </a:cubicBezTo>
                <a:cubicBezTo>
                  <a:pt x="280" y="395"/>
                  <a:pt x="274" y="390"/>
                  <a:pt x="268" y="385"/>
                </a:cubicBezTo>
                <a:cubicBezTo>
                  <a:pt x="267" y="384"/>
                  <a:pt x="265" y="384"/>
                  <a:pt x="264" y="384"/>
                </a:cubicBezTo>
                <a:cubicBezTo>
                  <a:pt x="256" y="389"/>
                  <a:pt x="247" y="393"/>
                  <a:pt x="237" y="395"/>
                </a:cubicBezTo>
                <a:cubicBezTo>
                  <a:pt x="236" y="396"/>
                  <a:pt x="236" y="397"/>
                  <a:pt x="235" y="398"/>
                </a:cubicBezTo>
                <a:cubicBezTo>
                  <a:pt x="235" y="406"/>
                  <a:pt x="233" y="414"/>
                  <a:pt x="233" y="421"/>
                </a:cubicBezTo>
                <a:cubicBezTo>
                  <a:pt x="232" y="427"/>
                  <a:pt x="228" y="431"/>
                  <a:pt x="224" y="431"/>
                </a:cubicBezTo>
                <a:cubicBezTo>
                  <a:pt x="212" y="431"/>
                  <a:pt x="201" y="431"/>
                  <a:pt x="190" y="431"/>
                </a:cubicBezTo>
                <a:cubicBezTo>
                  <a:pt x="185" y="431"/>
                  <a:pt x="181" y="427"/>
                  <a:pt x="181" y="421"/>
                </a:cubicBezTo>
                <a:cubicBezTo>
                  <a:pt x="180" y="414"/>
                  <a:pt x="179" y="406"/>
                  <a:pt x="178" y="398"/>
                </a:cubicBezTo>
                <a:cubicBezTo>
                  <a:pt x="178" y="397"/>
                  <a:pt x="177" y="396"/>
                  <a:pt x="176" y="395"/>
                </a:cubicBezTo>
                <a:cubicBezTo>
                  <a:pt x="167" y="393"/>
                  <a:pt x="157" y="389"/>
                  <a:pt x="149" y="384"/>
                </a:cubicBezTo>
                <a:cubicBezTo>
                  <a:pt x="148" y="384"/>
                  <a:pt x="147" y="384"/>
                  <a:pt x="146" y="385"/>
                </a:cubicBezTo>
                <a:cubicBezTo>
                  <a:pt x="140" y="390"/>
                  <a:pt x="134" y="395"/>
                  <a:pt x="127" y="399"/>
                </a:cubicBezTo>
                <a:cubicBezTo>
                  <a:pt x="123" y="403"/>
                  <a:pt x="118" y="403"/>
                  <a:pt x="114" y="400"/>
                </a:cubicBezTo>
                <a:cubicBezTo>
                  <a:pt x="106" y="392"/>
                  <a:pt x="98" y="384"/>
                  <a:pt x="90" y="376"/>
                </a:cubicBezTo>
                <a:cubicBezTo>
                  <a:pt x="87" y="372"/>
                  <a:pt x="87" y="367"/>
                  <a:pt x="90" y="363"/>
                </a:cubicBezTo>
                <a:cubicBezTo>
                  <a:pt x="95" y="356"/>
                  <a:pt x="100" y="350"/>
                  <a:pt x="105" y="344"/>
                </a:cubicBezTo>
                <a:cubicBezTo>
                  <a:pt x="106" y="343"/>
                  <a:pt x="106" y="342"/>
                  <a:pt x="106" y="341"/>
                </a:cubicBezTo>
                <a:cubicBezTo>
                  <a:pt x="101" y="333"/>
                  <a:pt x="97" y="323"/>
                  <a:pt x="94" y="314"/>
                </a:cubicBezTo>
                <a:cubicBezTo>
                  <a:pt x="94" y="313"/>
                  <a:pt x="93" y="312"/>
                  <a:pt x="92" y="312"/>
                </a:cubicBezTo>
                <a:cubicBezTo>
                  <a:pt x="84" y="311"/>
                  <a:pt x="76" y="310"/>
                  <a:pt x="69" y="309"/>
                </a:cubicBezTo>
                <a:cubicBezTo>
                  <a:pt x="63" y="308"/>
                  <a:pt x="59" y="305"/>
                  <a:pt x="59" y="300"/>
                </a:cubicBezTo>
                <a:cubicBezTo>
                  <a:pt x="59" y="289"/>
                  <a:pt x="59" y="278"/>
                  <a:pt x="59" y="266"/>
                </a:cubicBezTo>
                <a:cubicBezTo>
                  <a:pt x="59" y="261"/>
                  <a:pt x="63" y="258"/>
                  <a:pt x="69" y="257"/>
                </a:cubicBezTo>
                <a:cubicBezTo>
                  <a:pt x="76" y="256"/>
                  <a:pt x="84" y="255"/>
                  <a:pt x="92" y="255"/>
                </a:cubicBezTo>
                <a:cubicBezTo>
                  <a:pt x="93" y="254"/>
                  <a:pt x="94" y="254"/>
                  <a:pt x="94" y="253"/>
                </a:cubicBezTo>
                <a:cubicBezTo>
                  <a:pt x="97" y="243"/>
                  <a:pt x="101" y="234"/>
                  <a:pt x="106" y="226"/>
                </a:cubicBezTo>
                <a:cubicBezTo>
                  <a:pt x="106" y="225"/>
                  <a:pt x="106" y="223"/>
                  <a:pt x="105" y="222"/>
                </a:cubicBezTo>
                <a:cubicBezTo>
                  <a:pt x="100" y="216"/>
                  <a:pt x="95" y="210"/>
                  <a:pt x="90" y="204"/>
                </a:cubicBezTo>
                <a:cubicBezTo>
                  <a:pt x="87" y="200"/>
                  <a:pt x="87" y="194"/>
                  <a:pt x="90" y="191"/>
                </a:cubicBezTo>
                <a:cubicBezTo>
                  <a:pt x="98" y="182"/>
                  <a:pt x="106" y="175"/>
                  <a:pt x="114" y="167"/>
                </a:cubicBezTo>
                <a:cubicBezTo>
                  <a:pt x="118" y="163"/>
                  <a:pt x="123" y="164"/>
                  <a:pt x="127" y="167"/>
                </a:cubicBezTo>
                <a:cubicBezTo>
                  <a:pt x="134" y="172"/>
                  <a:pt x="140" y="177"/>
                  <a:pt x="146" y="182"/>
                </a:cubicBezTo>
                <a:cubicBezTo>
                  <a:pt x="147" y="182"/>
                  <a:pt x="148" y="183"/>
                  <a:pt x="149" y="182"/>
                </a:cubicBezTo>
                <a:cubicBezTo>
                  <a:pt x="157" y="178"/>
                  <a:pt x="167" y="174"/>
                  <a:pt x="176" y="171"/>
                </a:cubicBezTo>
                <a:cubicBezTo>
                  <a:pt x="177" y="171"/>
                  <a:pt x="178" y="170"/>
                  <a:pt x="178" y="168"/>
                </a:cubicBezTo>
                <a:cubicBezTo>
                  <a:pt x="179" y="161"/>
                  <a:pt x="180" y="153"/>
                  <a:pt x="181" y="145"/>
                </a:cubicBezTo>
                <a:cubicBezTo>
                  <a:pt x="181" y="140"/>
                  <a:pt x="185" y="135"/>
                  <a:pt x="190" y="135"/>
                </a:cubicBezTo>
                <a:cubicBezTo>
                  <a:pt x="201" y="135"/>
                  <a:pt x="212" y="135"/>
                  <a:pt x="224" y="135"/>
                </a:cubicBezTo>
                <a:cubicBezTo>
                  <a:pt x="228" y="135"/>
                  <a:pt x="232" y="140"/>
                  <a:pt x="233" y="145"/>
                </a:cubicBezTo>
                <a:cubicBezTo>
                  <a:pt x="233" y="153"/>
                  <a:pt x="235" y="161"/>
                  <a:pt x="235" y="168"/>
                </a:cubicBezTo>
                <a:cubicBezTo>
                  <a:pt x="236" y="170"/>
                  <a:pt x="236" y="171"/>
                  <a:pt x="237" y="171"/>
                </a:cubicBezTo>
                <a:close/>
                <a:moveTo>
                  <a:pt x="207" y="212"/>
                </a:moveTo>
                <a:cubicBezTo>
                  <a:pt x="246" y="212"/>
                  <a:pt x="278" y="244"/>
                  <a:pt x="278" y="283"/>
                </a:cubicBezTo>
                <a:cubicBezTo>
                  <a:pt x="278" y="323"/>
                  <a:pt x="246" y="355"/>
                  <a:pt x="207" y="355"/>
                </a:cubicBezTo>
                <a:cubicBezTo>
                  <a:pt x="167" y="355"/>
                  <a:pt x="135" y="323"/>
                  <a:pt x="135" y="283"/>
                </a:cubicBezTo>
                <a:cubicBezTo>
                  <a:pt x="135" y="244"/>
                  <a:pt x="167" y="212"/>
                  <a:pt x="207" y="212"/>
                </a:cubicBezTo>
                <a:close/>
                <a:moveTo>
                  <a:pt x="299" y="511"/>
                </a:moveTo>
                <a:cubicBezTo>
                  <a:pt x="299" y="518"/>
                  <a:pt x="294" y="524"/>
                  <a:pt x="287" y="524"/>
                </a:cubicBezTo>
                <a:cubicBezTo>
                  <a:pt x="233" y="524"/>
                  <a:pt x="180" y="524"/>
                  <a:pt x="127" y="524"/>
                </a:cubicBezTo>
                <a:cubicBezTo>
                  <a:pt x="120" y="524"/>
                  <a:pt x="114" y="518"/>
                  <a:pt x="114" y="511"/>
                </a:cubicBezTo>
                <a:cubicBezTo>
                  <a:pt x="114" y="429"/>
                  <a:pt x="0" y="365"/>
                  <a:pt x="0" y="255"/>
                </a:cubicBezTo>
                <a:cubicBezTo>
                  <a:pt x="0" y="0"/>
                  <a:pt x="413" y="0"/>
                  <a:pt x="413" y="255"/>
                </a:cubicBezTo>
                <a:cubicBezTo>
                  <a:pt x="413" y="366"/>
                  <a:pt x="299" y="419"/>
                  <a:pt x="299" y="511"/>
                </a:cubicBezTo>
                <a:close/>
                <a:moveTo>
                  <a:pt x="136" y="622"/>
                </a:moveTo>
                <a:cubicBezTo>
                  <a:pt x="183" y="622"/>
                  <a:pt x="230" y="622"/>
                  <a:pt x="277" y="622"/>
                </a:cubicBezTo>
                <a:cubicBezTo>
                  <a:pt x="283" y="622"/>
                  <a:pt x="288" y="626"/>
                  <a:pt x="288" y="631"/>
                </a:cubicBezTo>
                <a:cubicBezTo>
                  <a:pt x="288" y="637"/>
                  <a:pt x="288" y="643"/>
                  <a:pt x="288" y="648"/>
                </a:cubicBezTo>
                <a:cubicBezTo>
                  <a:pt x="288" y="653"/>
                  <a:pt x="283" y="657"/>
                  <a:pt x="277" y="657"/>
                </a:cubicBezTo>
                <a:cubicBezTo>
                  <a:pt x="230" y="657"/>
                  <a:pt x="183" y="657"/>
                  <a:pt x="136" y="657"/>
                </a:cubicBezTo>
                <a:cubicBezTo>
                  <a:pt x="130" y="657"/>
                  <a:pt x="125" y="653"/>
                  <a:pt x="125" y="648"/>
                </a:cubicBezTo>
                <a:cubicBezTo>
                  <a:pt x="125" y="643"/>
                  <a:pt x="125" y="637"/>
                  <a:pt x="125" y="631"/>
                </a:cubicBezTo>
                <a:cubicBezTo>
                  <a:pt x="125" y="626"/>
                  <a:pt x="130" y="622"/>
                  <a:pt x="136" y="622"/>
                </a:cubicBezTo>
                <a:close/>
                <a:moveTo>
                  <a:pt x="125" y="578"/>
                </a:moveTo>
                <a:cubicBezTo>
                  <a:pt x="180" y="578"/>
                  <a:pt x="234" y="578"/>
                  <a:pt x="288" y="578"/>
                </a:cubicBezTo>
                <a:cubicBezTo>
                  <a:pt x="294" y="578"/>
                  <a:pt x="299" y="582"/>
                  <a:pt x="299" y="586"/>
                </a:cubicBezTo>
                <a:cubicBezTo>
                  <a:pt x="299" y="592"/>
                  <a:pt x="299" y="598"/>
                  <a:pt x="299" y="604"/>
                </a:cubicBezTo>
                <a:cubicBezTo>
                  <a:pt x="299" y="609"/>
                  <a:pt x="294" y="613"/>
                  <a:pt x="288" y="613"/>
                </a:cubicBezTo>
                <a:cubicBezTo>
                  <a:pt x="234" y="613"/>
                  <a:pt x="180" y="613"/>
                  <a:pt x="125" y="613"/>
                </a:cubicBezTo>
                <a:cubicBezTo>
                  <a:pt x="119" y="613"/>
                  <a:pt x="115" y="609"/>
                  <a:pt x="115" y="604"/>
                </a:cubicBezTo>
                <a:cubicBezTo>
                  <a:pt x="115" y="598"/>
                  <a:pt x="115" y="592"/>
                  <a:pt x="115" y="586"/>
                </a:cubicBezTo>
                <a:cubicBezTo>
                  <a:pt x="115" y="582"/>
                  <a:pt x="119" y="578"/>
                  <a:pt x="125" y="5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6" name="图标"/>
          <p:cNvSpPr>
            <a:spLocks noChangeAspect="1" noEditPoints="1"/>
          </p:cNvSpPr>
          <p:nvPr/>
        </p:nvSpPr>
        <p:spPr bwMode="auto">
          <a:xfrm>
            <a:off x="9354924" y="3958091"/>
            <a:ext cx="220999" cy="323370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7" name="图标"/>
          <p:cNvSpPr>
            <a:spLocks noChangeAspect="1" noEditPoints="1"/>
          </p:cNvSpPr>
          <p:nvPr/>
        </p:nvSpPr>
        <p:spPr bwMode="auto">
          <a:xfrm>
            <a:off x="9844975" y="3958091"/>
            <a:ext cx="360000" cy="275344"/>
          </a:xfrm>
          <a:custGeom>
            <a:avLst/>
            <a:gdLst>
              <a:gd name="T0" fmla="*/ 80634546 w 1232"/>
              <a:gd name="T1" fmla="*/ 236336130 h 944"/>
              <a:gd name="T2" fmla="*/ 104766321 w 1232"/>
              <a:gd name="T3" fmla="*/ 237802509 h 944"/>
              <a:gd name="T4" fmla="*/ 135666104 w 1232"/>
              <a:gd name="T5" fmla="*/ 232231026 h 944"/>
              <a:gd name="T6" fmla="*/ 135372079 w 1232"/>
              <a:gd name="T7" fmla="*/ 194992144 h 944"/>
              <a:gd name="T8" fmla="*/ 168332209 w 1232"/>
              <a:gd name="T9" fmla="*/ 166549371 h 944"/>
              <a:gd name="T10" fmla="*/ 111828896 w 1232"/>
              <a:gd name="T11" fmla="*/ 198803755 h 944"/>
              <a:gd name="T12" fmla="*/ 135372079 w 1232"/>
              <a:gd name="T13" fmla="*/ 166549371 h 944"/>
              <a:gd name="T14" fmla="*/ 72688810 w 1232"/>
              <a:gd name="T15" fmla="*/ 186488445 h 944"/>
              <a:gd name="T16" fmla="*/ 92405866 w 1232"/>
              <a:gd name="T17" fmla="*/ 166549371 h 944"/>
              <a:gd name="T18" fmla="*/ 49734220 w 1232"/>
              <a:gd name="T19" fmla="*/ 187661331 h 944"/>
              <a:gd name="T20" fmla="*/ 48557577 w 1232"/>
              <a:gd name="T21" fmla="*/ 166549371 h 944"/>
              <a:gd name="T22" fmla="*/ 158620694 w 1232"/>
              <a:gd name="T23" fmla="*/ 276800721 h 944"/>
              <a:gd name="T24" fmla="*/ 192758010 w 1232"/>
              <a:gd name="T25" fmla="*/ 192646371 h 944"/>
              <a:gd name="T26" fmla="*/ 205706516 w 1232"/>
              <a:gd name="T27" fmla="*/ 173000248 h 944"/>
              <a:gd name="T28" fmla="*/ 213652252 w 1232"/>
              <a:gd name="T29" fmla="*/ 153647617 h 944"/>
              <a:gd name="T30" fmla="*/ 176277945 w 1232"/>
              <a:gd name="T31" fmla="*/ 154234060 h 944"/>
              <a:gd name="T32" fmla="*/ 156266321 w 1232"/>
              <a:gd name="T33" fmla="*/ 124325991 h 944"/>
              <a:gd name="T34" fmla="*/ 141846061 w 1232"/>
              <a:gd name="T35" fmla="*/ 139572976 h 944"/>
              <a:gd name="T36" fmla="*/ 55914719 w 1232"/>
              <a:gd name="T37" fmla="*/ 139572976 h 944"/>
              <a:gd name="T38" fmla="*/ 54442965 w 1232"/>
              <a:gd name="T39" fmla="*/ 124325991 h 944"/>
              <a:gd name="T40" fmla="*/ 44731450 w 1232"/>
              <a:gd name="T41" fmla="*/ 154234060 h 944"/>
              <a:gd name="T42" fmla="*/ 152440737 w 1232"/>
              <a:gd name="T43" fmla="*/ 82102069 h 944"/>
              <a:gd name="T44" fmla="*/ 182751927 w 1232"/>
              <a:gd name="T45" fmla="*/ 101747651 h 944"/>
              <a:gd name="T46" fmla="*/ 104766321 w 1232"/>
              <a:gd name="T47" fmla="*/ 82102069 h 944"/>
              <a:gd name="T48" fmla="*/ 138903638 w 1232"/>
              <a:gd name="T49" fmla="*/ 82102069 h 944"/>
              <a:gd name="T50" fmla="*/ 54442965 w 1232"/>
              <a:gd name="T51" fmla="*/ 111717188 h 944"/>
              <a:gd name="T52" fmla="*/ 20894242 w 1232"/>
              <a:gd name="T53" fmla="*/ 82102069 h 944"/>
              <a:gd name="T54" fmla="*/ 40905866 w 1232"/>
              <a:gd name="T55" fmla="*/ 111717188 h 944"/>
              <a:gd name="T56" fmla="*/ 229543724 w 1232"/>
              <a:gd name="T57" fmla="*/ 70666153 h 944"/>
              <a:gd name="T58" fmla="*/ 229543724 w 1232"/>
              <a:gd name="T59" fmla="*/ 70666153 h 944"/>
              <a:gd name="T60" fmla="*/ 148909178 w 1232"/>
              <a:gd name="T61" fmla="*/ 69493267 h 944"/>
              <a:gd name="T62" fmla="*/ 144495001 w 1232"/>
              <a:gd name="T63" fmla="*/ 46915468 h 944"/>
              <a:gd name="T64" fmla="*/ 43848832 w 1232"/>
              <a:gd name="T65" fmla="*/ 53366345 h 944"/>
              <a:gd name="T66" fmla="*/ 52677186 w 1232"/>
              <a:gd name="T67" fmla="*/ 58937286 h 944"/>
              <a:gd name="T68" fmla="*/ 104766321 w 1232"/>
              <a:gd name="T69" fmla="*/ 69493267 h 944"/>
              <a:gd name="T70" fmla="*/ 118892014 w 1232"/>
              <a:gd name="T71" fmla="*/ 42810365 h 944"/>
              <a:gd name="T72" fmla="*/ 85343291 w 1232"/>
              <a:gd name="T73" fmla="*/ 37532375 h 944"/>
              <a:gd name="T74" fmla="*/ 62388701 w 1232"/>
              <a:gd name="T75" fmla="*/ 69493267 h 944"/>
              <a:gd name="T76" fmla="*/ 104766321 w 1232"/>
              <a:gd name="T77" fmla="*/ 19939074 h 944"/>
              <a:gd name="T78" fmla="*/ 145083594 w 1232"/>
              <a:gd name="T79" fmla="*/ 31667941 h 944"/>
              <a:gd name="T80" fmla="*/ 184223681 w 1232"/>
              <a:gd name="T81" fmla="*/ 69493267 h 944"/>
              <a:gd name="T82" fmla="*/ 190697663 w 1232"/>
              <a:gd name="T83" fmla="*/ 82102069 h 944"/>
              <a:gd name="T84" fmla="*/ 197760780 w 1232"/>
              <a:gd name="T85" fmla="*/ 124325991 h 944"/>
              <a:gd name="T86" fmla="*/ 191286256 w 1232"/>
              <a:gd name="T87" fmla="*/ 154234060 h 944"/>
              <a:gd name="T88" fmla="*/ 176277945 w 1232"/>
              <a:gd name="T89" fmla="*/ 178571730 h 944"/>
              <a:gd name="T90" fmla="*/ 132429113 w 1232"/>
              <a:gd name="T91" fmla="*/ 210239671 h 944"/>
              <a:gd name="T92" fmla="*/ 92405866 w 1232"/>
              <a:gd name="T93" fmla="*/ 216397056 h 944"/>
              <a:gd name="T94" fmla="*/ 52677186 w 1232"/>
              <a:gd name="T95" fmla="*/ 204668189 h 944"/>
              <a:gd name="T96" fmla="*/ 12948506 w 1232"/>
              <a:gd name="T97" fmla="*/ 166549371 h 944"/>
              <a:gd name="T98" fmla="*/ 6768550 w 1232"/>
              <a:gd name="T99" fmla="*/ 154234060 h 944"/>
              <a:gd name="T100" fmla="*/ 0 w 1232"/>
              <a:gd name="T101" fmla="*/ 111717188 h 944"/>
              <a:gd name="T102" fmla="*/ 5885931 w 1232"/>
              <a:gd name="T103" fmla="*/ 82102069 h 944"/>
              <a:gd name="T104" fmla="*/ 20894242 w 1232"/>
              <a:gd name="T105" fmla="*/ 58057892 h 944"/>
              <a:gd name="T106" fmla="*/ 65331667 w 1232"/>
              <a:gd name="T107" fmla="*/ 26096458 h 944"/>
              <a:gd name="T108" fmla="*/ 307529872 w 1232"/>
              <a:gd name="T109" fmla="*/ 0 h 944"/>
              <a:gd name="T110" fmla="*/ 307529872 w 1232"/>
              <a:gd name="T111" fmla="*/ 0 h 9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32" h="944">
                <a:moveTo>
                  <a:pt x="461" y="792"/>
                </a:moveTo>
                <a:lnTo>
                  <a:pt x="461" y="944"/>
                </a:lnTo>
                <a:lnTo>
                  <a:pt x="274" y="944"/>
                </a:lnTo>
                <a:lnTo>
                  <a:pt x="274" y="806"/>
                </a:lnTo>
                <a:lnTo>
                  <a:pt x="295" y="809"/>
                </a:lnTo>
                <a:lnTo>
                  <a:pt x="304" y="811"/>
                </a:lnTo>
                <a:lnTo>
                  <a:pt x="314" y="811"/>
                </a:lnTo>
                <a:lnTo>
                  <a:pt x="356" y="811"/>
                </a:lnTo>
                <a:lnTo>
                  <a:pt x="368" y="811"/>
                </a:lnTo>
                <a:lnTo>
                  <a:pt x="377" y="809"/>
                </a:lnTo>
                <a:lnTo>
                  <a:pt x="420" y="803"/>
                </a:lnTo>
                <a:lnTo>
                  <a:pt x="461" y="792"/>
                </a:lnTo>
                <a:close/>
                <a:moveTo>
                  <a:pt x="506" y="568"/>
                </a:moveTo>
                <a:lnTo>
                  <a:pt x="493" y="605"/>
                </a:lnTo>
                <a:lnTo>
                  <a:pt x="477" y="636"/>
                </a:lnTo>
                <a:lnTo>
                  <a:pt x="460" y="665"/>
                </a:lnTo>
                <a:lnTo>
                  <a:pt x="491" y="646"/>
                </a:lnTo>
                <a:lnTo>
                  <a:pt x="521" y="624"/>
                </a:lnTo>
                <a:lnTo>
                  <a:pt x="548" y="598"/>
                </a:lnTo>
                <a:lnTo>
                  <a:pt x="572" y="568"/>
                </a:lnTo>
                <a:lnTo>
                  <a:pt x="506" y="568"/>
                </a:lnTo>
                <a:close/>
                <a:moveTo>
                  <a:pt x="356" y="568"/>
                </a:moveTo>
                <a:lnTo>
                  <a:pt x="356" y="689"/>
                </a:lnTo>
                <a:lnTo>
                  <a:pt x="380" y="678"/>
                </a:lnTo>
                <a:lnTo>
                  <a:pt x="404" y="660"/>
                </a:lnTo>
                <a:lnTo>
                  <a:pt x="425" y="636"/>
                </a:lnTo>
                <a:lnTo>
                  <a:pt x="444" y="605"/>
                </a:lnTo>
                <a:lnTo>
                  <a:pt x="460" y="568"/>
                </a:lnTo>
                <a:lnTo>
                  <a:pt x="356" y="568"/>
                </a:lnTo>
                <a:close/>
                <a:moveTo>
                  <a:pt x="212" y="568"/>
                </a:moveTo>
                <a:lnTo>
                  <a:pt x="228" y="605"/>
                </a:lnTo>
                <a:lnTo>
                  <a:pt x="247" y="636"/>
                </a:lnTo>
                <a:lnTo>
                  <a:pt x="268" y="660"/>
                </a:lnTo>
                <a:lnTo>
                  <a:pt x="290" y="678"/>
                </a:lnTo>
                <a:lnTo>
                  <a:pt x="314" y="689"/>
                </a:lnTo>
                <a:lnTo>
                  <a:pt x="314" y="568"/>
                </a:lnTo>
                <a:lnTo>
                  <a:pt x="212" y="568"/>
                </a:lnTo>
                <a:close/>
                <a:moveTo>
                  <a:pt x="98" y="568"/>
                </a:moveTo>
                <a:lnTo>
                  <a:pt x="131" y="608"/>
                </a:lnTo>
                <a:lnTo>
                  <a:pt x="169" y="640"/>
                </a:lnTo>
                <a:lnTo>
                  <a:pt x="212" y="665"/>
                </a:lnTo>
                <a:lnTo>
                  <a:pt x="195" y="636"/>
                </a:lnTo>
                <a:lnTo>
                  <a:pt x="179" y="605"/>
                </a:lnTo>
                <a:lnTo>
                  <a:pt x="165" y="568"/>
                </a:lnTo>
                <a:lnTo>
                  <a:pt x="98" y="568"/>
                </a:lnTo>
                <a:close/>
                <a:moveTo>
                  <a:pt x="726" y="524"/>
                </a:moveTo>
                <a:lnTo>
                  <a:pt x="726" y="944"/>
                </a:lnTo>
                <a:lnTo>
                  <a:pt x="539" y="944"/>
                </a:lnTo>
                <a:lnTo>
                  <a:pt x="539" y="757"/>
                </a:lnTo>
                <a:lnTo>
                  <a:pt x="582" y="728"/>
                </a:lnTo>
                <a:lnTo>
                  <a:pt x="620" y="695"/>
                </a:lnTo>
                <a:lnTo>
                  <a:pt x="655" y="657"/>
                </a:lnTo>
                <a:lnTo>
                  <a:pt x="685" y="616"/>
                </a:lnTo>
                <a:lnTo>
                  <a:pt x="688" y="609"/>
                </a:lnTo>
                <a:lnTo>
                  <a:pt x="693" y="603"/>
                </a:lnTo>
                <a:lnTo>
                  <a:pt x="699" y="590"/>
                </a:lnTo>
                <a:lnTo>
                  <a:pt x="715" y="559"/>
                </a:lnTo>
                <a:lnTo>
                  <a:pt x="720" y="546"/>
                </a:lnTo>
                <a:lnTo>
                  <a:pt x="723" y="533"/>
                </a:lnTo>
                <a:lnTo>
                  <a:pt x="726" y="524"/>
                </a:lnTo>
                <a:close/>
                <a:moveTo>
                  <a:pt x="531" y="424"/>
                </a:moveTo>
                <a:lnTo>
                  <a:pt x="528" y="476"/>
                </a:lnTo>
                <a:lnTo>
                  <a:pt x="518" y="526"/>
                </a:lnTo>
                <a:lnTo>
                  <a:pt x="599" y="526"/>
                </a:lnTo>
                <a:lnTo>
                  <a:pt x="612" y="492"/>
                </a:lnTo>
                <a:lnTo>
                  <a:pt x="621" y="459"/>
                </a:lnTo>
                <a:lnTo>
                  <a:pt x="626" y="424"/>
                </a:lnTo>
                <a:lnTo>
                  <a:pt x="531" y="424"/>
                </a:lnTo>
                <a:close/>
                <a:moveTo>
                  <a:pt x="356" y="424"/>
                </a:moveTo>
                <a:lnTo>
                  <a:pt x="356" y="526"/>
                </a:lnTo>
                <a:lnTo>
                  <a:pt x="472" y="526"/>
                </a:lnTo>
                <a:lnTo>
                  <a:pt x="482" y="476"/>
                </a:lnTo>
                <a:lnTo>
                  <a:pt x="485" y="424"/>
                </a:lnTo>
                <a:lnTo>
                  <a:pt x="356" y="424"/>
                </a:lnTo>
                <a:close/>
                <a:moveTo>
                  <a:pt x="185" y="424"/>
                </a:moveTo>
                <a:lnTo>
                  <a:pt x="190" y="476"/>
                </a:lnTo>
                <a:lnTo>
                  <a:pt x="199" y="526"/>
                </a:lnTo>
                <a:lnTo>
                  <a:pt x="314" y="526"/>
                </a:lnTo>
                <a:lnTo>
                  <a:pt x="314" y="424"/>
                </a:lnTo>
                <a:lnTo>
                  <a:pt x="185" y="424"/>
                </a:lnTo>
                <a:close/>
                <a:moveTo>
                  <a:pt x="46" y="424"/>
                </a:moveTo>
                <a:lnTo>
                  <a:pt x="54" y="476"/>
                </a:lnTo>
                <a:lnTo>
                  <a:pt x="71" y="526"/>
                </a:lnTo>
                <a:lnTo>
                  <a:pt x="152" y="526"/>
                </a:lnTo>
                <a:lnTo>
                  <a:pt x="144" y="476"/>
                </a:lnTo>
                <a:lnTo>
                  <a:pt x="139" y="424"/>
                </a:lnTo>
                <a:lnTo>
                  <a:pt x="46" y="424"/>
                </a:lnTo>
                <a:close/>
                <a:moveTo>
                  <a:pt x="518" y="280"/>
                </a:moveTo>
                <a:lnTo>
                  <a:pt x="528" y="329"/>
                </a:lnTo>
                <a:lnTo>
                  <a:pt x="531" y="381"/>
                </a:lnTo>
                <a:lnTo>
                  <a:pt x="626" y="381"/>
                </a:lnTo>
                <a:lnTo>
                  <a:pt x="621" y="347"/>
                </a:lnTo>
                <a:lnTo>
                  <a:pt x="612" y="313"/>
                </a:lnTo>
                <a:lnTo>
                  <a:pt x="599" y="280"/>
                </a:lnTo>
                <a:lnTo>
                  <a:pt x="518" y="280"/>
                </a:lnTo>
                <a:close/>
                <a:moveTo>
                  <a:pt x="356" y="280"/>
                </a:moveTo>
                <a:lnTo>
                  <a:pt x="356" y="381"/>
                </a:lnTo>
                <a:lnTo>
                  <a:pt x="485" y="381"/>
                </a:lnTo>
                <a:lnTo>
                  <a:pt x="482" y="329"/>
                </a:lnTo>
                <a:lnTo>
                  <a:pt x="472" y="280"/>
                </a:lnTo>
                <a:lnTo>
                  <a:pt x="356" y="280"/>
                </a:lnTo>
                <a:close/>
                <a:moveTo>
                  <a:pt x="199" y="280"/>
                </a:moveTo>
                <a:lnTo>
                  <a:pt x="190" y="329"/>
                </a:lnTo>
                <a:lnTo>
                  <a:pt x="185" y="381"/>
                </a:lnTo>
                <a:lnTo>
                  <a:pt x="314" y="381"/>
                </a:lnTo>
                <a:lnTo>
                  <a:pt x="314" y="280"/>
                </a:lnTo>
                <a:lnTo>
                  <a:pt x="199" y="280"/>
                </a:lnTo>
                <a:close/>
                <a:moveTo>
                  <a:pt x="71" y="280"/>
                </a:moveTo>
                <a:lnTo>
                  <a:pt x="58" y="313"/>
                </a:lnTo>
                <a:lnTo>
                  <a:pt x="50" y="347"/>
                </a:lnTo>
                <a:lnTo>
                  <a:pt x="46" y="381"/>
                </a:lnTo>
                <a:lnTo>
                  <a:pt x="139" y="381"/>
                </a:lnTo>
                <a:lnTo>
                  <a:pt x="144" y="329"/>
                </a:lnTo>
                <a:lnTo>
                  <a:pt x="152" y="280"/>
                </a:lnTo>
                <a:lnTo>
                  <a:pt x="71" y="280"/>
                </a:lnTo>
                <a:close/>
                <a:moveTo>
                  <a:pt x="780" y="241"/>
                </a:moveTo>
                <a:lnTo>
                  <a:pt x="967" y="241"/>
                </a:lnTo>
                <a:lnTo>
                  <a:pt x="967" y="944"/>
                </a:lnTo>
                <a:lnTo>
                  <a:pt x="780" y="944"/>
                </a:lnTo>
                <a:lnTo>
                  <a:pt x="780" y="241"/>
                </a:lnTo>
                <a:close/>
                <a:moveTo>
                  <a:pt x="460" y="141"/>
                </a:moveTo>
                <a:lnTo>
                  <a:pt x="477" y="169"/>
                </a:lnTo>
                <a:lnTo>
                  <a:pt x="493" y="201"/>
                </a:lnTo>
                <a:lnTo>
                  <a:pt x="506" y="237"/>
                </a:lnTo>
                <a:lnTo>
                  <a:pt x="572" y="237"/>
                </a:lnTo>
                <a:lnTo>
                  <a:pt x="548" y="207"/>
                </a:lnTo>
                <a:lnTo>
                  <a:pt x="521" y="182"/>
                </a:lnTo>
                <a:lnTo>
                  <a:pt x="491" y="160"/>
                </a:lnTo>
                <a:lnTo>
                  <a:pt x="460" y="141"/>
                </a:lnTo>
                <a:close/>
                <a:moveTo>
                  <a:pt x="212" y="141"/>
                </a:moveTo>
                <a:lnTo>
                  <a:pt x="179" y="160"/>
                </a:lnTo>
                <a:lnTo>
                  <a:pt x="149" y="182"/>
                </a:lnTo>
                <a:lnTo>
                  <a:pt x="122" y="207"/>
                </a:lnTo>
                <a:lnTo>
                  <a:pt x="98" y="237"/>
                </a:lnTo>
                <a:lnTo>
                  <a:pt x="165" y="237"/>
                </a:lnTo>
                <a:lnTo>
                  <a:pt x="179" y="201"/>
                </a:lnTo>
                <a:lnTo>
                  <a:pt x="195" y="169"/>
                </a:lnTo>
                <a:lnTo>
                  <a:pt x="212" y="141"/>
                </a:lnTo>
                <a:close/>
                <a:moveTo>
                  <a:pt x="356" y="117"/>
                </a:moveTo>
                <a:lnTo>
                  <a:pt x="356" y="237"/>
                </a:lnTo>
                <a:lnTo>
                  <a:pt x="460" y="237"/>
                </a:lnTo>
                <a:lnTo>
                  <a:pt x="444" y="201"/>
                </a:lnTo>
                <a:lnTo>
                  <a:pt x="425" y="169"/>
                </a:lnTo>
                <a:lnTo>
                  <a:pt x="404" y="146"/>
                </a:lnTo>
                <a:lnTo>
                  <a:pt x="380" y="128"/>
                </a:lnTo>
                <a:lnTo>
                  <a:pt x="356" y="117"/>
                </a:lnTo>
                <a:close/>
                <a:moveTo>
                  <a:pt x="314" y="117"/>
                </a:moveTo>
                <a:lnTo>
                  <a:pt x="290" y="128"/>
                </a:lnTo>
                <a:lnTo>
                  <a:pt x="268" y="146"/>
                </a:lnTo>
                <a:lnTo>
                  <a:pt x="247" y="169"/>
                </a:lnTo>
                <a:lnTo>
                  <a:pt x="228" y="201"/>
                </a:lnTo>
                <a:lnTo>
                  <a:pt x="212" y="237"/>
                </a:lnTo>
                <a:lnTo>
                  <a:pt x="314" y="237"/>
                </a:lnTo>
                <a:lnTo>
                  <a:pt x="314" y="117"/>
                </a:lnTo>
                <a:close/>
                <a:moveTo>
                  <a:pt x="314" y="68"/>
                </a:moveTo>
                <a:lnTo>
                  <a:pt x="356" y="68"/>
                </a:lnTo>
                <a:lnTo>
                  <a:pt x="356" y="70"/>
                </a:lnTo>
                <a:lnTo>
                  <a:pt x="404" y="76"/>
                </a:lnTo>
                <a:lnTo>
                  <a:pt x="450" y="89"/>
                </a:lnTo>
                <a:lnTo>
                  <a:pt x="493" y="108"/>
                </a:lnTo>
                <a:lnTo>
                  <a:pt x="533" y="131"/>
                </a:lnTo>
                <a:lnTo>
                  <a:pt x="569" y="161"/>
                </a:lnTo>
                <a:lnTo>
                  <a:pt x="599" y="198"/>
                </a:lnTo>
                <a:lnTo>
                  <a:pt x="626" y="237"/>
                </a:lnTo>
                <a:lnTo>
                  <a:pt x="628" y="237"/>
                </a:lnTo>
                <a:lnTo>
                  <a:pt x="634" y="248"/>
                </a:lnTo>
                <a:lnTo>
                  <a:pt x="650" y="280"/>
                </a:lnTo>
                <a:lnTo>
                  <a:pt x="648" y="280"/>
                </a:lnTo>
                <a:lnTo>
                  <a:pt x="663" y="329"/>
                </a:lnTo>
                <a:lnTo>
                  <a:pt x="671" y="381"/>
                </a:lnTo>
                <a:lnTo>
                  <a:pt x="672" y="381"/>
                </a:lnTo>
                <a:lnTo>
                  <a:pt x="672" y="424"/>
                </a:lnTo>
                <a:lnTo>
                  <a:pt x="671" y="424"/>
                </a:lnTo>
                <a:lnTo>
                  <a:pt x="663" y="476"/>
                </a:lnTo>
                <a:lnTo>
                  <a:pt x="648" y="526"/>
                </a:lnTo>
                <a:lnTo>
                  <a:pt x="650" y="526"/>
                </a:lnTo>
                <a:lnTo>
                  <a:pt x="634" y="557"/>
                </a:lnTo>
                <a:lnTo>
                  <a:pt x="628" y="568"/>
                </a:lnTo>
                <a:lnTo>
                  <a:pt x="626" y="568"/>
                </a:lnTo>
                <a:lnTo>
                  <a:pt x="599" y="609"/>
                </a:lnTo>
                <a:lnTo>
                  <a:pt x="569" y="644"/>
                </a:lnTo>
                <a:lnTo>
                  <a:pt x="533" y="674"/>
                </a:lnTo>
                <a:lnTo>
                  <a:pt x="493" y="698"/>
                </a:lnTo>
                <a:lnTo>
                  <a:pt x="450" y="717"/>
                </a:lnTo>
                <a:lnTo>
                  <a:pt x="404" y="730"/>
                </a:lnTo>
                <a:lnTo>
                  <a:pt x="356" y="736"/>
                </a:lnTo>
                <a:lnTo>
                  <a:pt x="356" y="738"/>
                </a:lnTo>
                <a:lnTo>
                  <a:pt x="314" y="738"/>
                </a:lnTo>
                <a:lnTo>
                  <a:pt x="314" y="736"/>
                </a:lnTo>
                <a:lnTo>
                  <a:pt x="266" y="730"/>
                </a:lnTo>
                <a:lnTo>
                  <a:pt x="222" y="717"/>
                </a:lnTo>
                <a:lnTo>
                  <a:pt x="179" y="698"/>
                </a:lnTo>
                <a:lnTo>
                  <a:pt x="139" y="674"/>
                </a:lnTo>
                <a:lnTo>
                  <a:pt x="103" y="644"/>
                </a:lnTo>
                <a:lnTo>
                  <a:pt x="71" y="609"/>
                </a:lnTo>
                <a:lnTo>
                  <a:pt x="44" y="568"/>
                </a:lnTo>
                <a:lnTo>
                  <a:pt x="38" y="557"/>
                </a:lnTo>
                <a:lnTo>
                  <a:pt x="20" y="526"/>
                </a:lnTo>
                <a:lnTo>
                  <a:pt x="23" y="526"/>
                </a:lnTo>
                <a:lnTo>
                  <a:pt x="8" y="476"/>
                </a:lnTo>
                <a:lnTo>
                  <a:pt x="1" y="424"/>
                </a:lnTo>
                <a:lnTo>
                  <a:pt x="0" y="424"/>
                </a:lnTo>
                <a:lnTo>
                  <a:pt x="0" y="381"/>
                </a:lnTo>
                <a:lnTo>
                  <a:pt x="1" y="381"/>
                </a:lnTo>
                <a:lnTo>
                  <a:pt x="8" y="329"/>
                </a:lnTo>
                <a:lnTo>
                  <a:pt x="23" y="280"/>
                </a:lnTo>
                <a:lnTo>
                  <a:pt x="20" y="280"/>
                </a:lnTo>
                <a:lnTo>
                  <a:pt x="38" y="248"/>
                </a:lnTo>
                <a:lnTo>
                  <a:pt x="44" y="237"/>
                </a:lnTo>
                <a:lnTo>
                  <a:pt x="71" y="198"/>
                </a:lnTo>
                <a:lnTo>
                  <a:pt x="103" y="161"/>
                </a:lnTo>
                <a:lnTo>
                  <a:pt x="139" y="131"/>
                </a:lnTo>
                <a:lnTo>
                  <a:pt x="179" y="108"/>
                </a:lnTo>
                <a:lnTo>
                  <a:pt x="222" y="89"/>
                </a:lnTo>
                <a:lnTo>
                  <a:pt x="266" y="76"/>
                </a:lnTo>
                <a:lnTo>
                  <a:pt x="314" y="70"/>
                </a:lnTo>
                <a:lnTo>
                  <a:pt x="314" y="68"/>
                </a:lnTo>
                <a:close/>
                <a:moveTo>
                  <a:pt x="1045" y="0"/>
                </a:moveTo>
                <a:lnTo>
                  <a:pt x="1232" y="0"/>
                </a:lnTo>
                <a:lnTo>
                  <a:pt x="1232" y="944"/>
                </a:lnTo>
                <a:lnTo>
                  <a:pt x="1045" y="944"/>
                </a:lnTo>
                <a:lnTo>
                  <a:pt x="10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8" name="图标"/>
          <p:cNvSpPr>
            <a:spLocks noChangeAspect="1"/>
          </p:cNvSpPr>
          <p:nvPr/>
        </p:nvSpPr>
        <p:spPr bwMode="auto">
          <a:xfrm>
            <a:off x="10467208" y="3976946"/>
            <a:ext cx="324000" cy="289559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9" name="图标"/>
          <p:cNvSpPr>
            <a:spLocks noChangeAspect="1" noEditPoints="1"/>
          </p:cNvSpPr>
          <p:nvPr/>
        </p:nvSpPr>
        <p:spPr bwMode="auto">
          <a:xfrm>
            <a:off x="11152658" y="3958091"/>
            <a:ext cx="276093" cy="33373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20" name="图标"/>
          <p:cNvSpPr>
            <a:spLocks noChangeAspect="1" noEditPoints="1"/>
          </p:cNvSpPr>
          <p:nvPr/>
        </p:nvSpPr>
        <p:spPr bwMode="auto">
          <a:xfrm>
            <a:off x="739033" y="4603285"/>
            <a:ext cx="249056" cy="362263"/>
          </a:xfrm>
          <a:custGeom>
            <a:avLst/>
            <a:gdLst>
              <a:gd name="T0" fmla="*/ 158 w 259"/>
              <a:gd name="T1" fmla="*/ 268 h 377"/>
              <a:gd name="T2" fmla="*/ 170 w 259"/>
              <a:gd name="T3" fmla="*/ 286 h 377"/>
              <a:gd name="T4" fmla="*/ 154 w 259"/>
              <a:gd name="T5" fmla="*/ 307 h 377"/>
              <a:gd name="T6" fmla="*/ 121 w 259"/>
              <a:gd name="T7" fmla="*/ 187 h 377"/>
              <a:gd name="T8" fmla="*/ 112 w 259"/>
              <a:gd name="T9" fmla="*/ 227 h 377"/>
              <a:gd name="T10" fmla="*/ 96 w 259"/>
              <a:gd name="T11" fmla="*/ 207 h 377"/>
              <a:gd name="T12" fmla="*/ 112 w 259"/>
              <a:gd name="T13" fmla="*/ 190 h 377"/>
              <a:gd name="T14" fmla="*/ 121 w 259"/>
              <a:gd name="T15" fmla="*/ 169 h 377"/>
              <a:gd name="T16" fmla="*/ 78 w 259"/>
              <a:gd name="T17" fmla="*/ 185 h 377"/>
              <a:gd name="T18" fmla="*/ 70 w 259"/>
              <a:gd name="T19" fmla="*/ 218 h 377"/>
              <a:gd name="T20" fmla="*/ 83 w 259"/>
              <a:gd name="T21" fmla="*/ 238 h 377"/>
              <a:gd name="T22" fmla="*/ 121 w 259"/>
              <a:gd name="T23" fmla="*/ 255 h 377"/>
              <a:gd name="T24" fmla="*/ 98 w 259"/>
              <a:gd name="T25" fmla="*/ 299 h 377"/>
              <a:gd name="T26" fmla="*/ 62 w 259"/>
              <a:gd name="T27" fmla="*/ 295 h 377"/>
              <a:gd name="T28" fmla="*/ 86 w 259"/>
              <a:gd name="T29" fmla="*/ 318 h 377"/>
              <a:gd name="T30" fmla="*/ 121 w 259"/>
              <a:gd name="T31" fmla="*/ 346 h 377"/>
              <a:gd name="T32" fmla="*/ 159 w 259"/>
              <a:gd name="T33" fmla="*/ 327 h 377"/>
              <a:gd name="T34" fmla="*/ 194 w 259"/>
              <a:gd name="T35" fmla="*/ 297 h 377"/>
              <a:gd name="T36" fmla="*/ 193 w 259"/>
              <a:gd name="T37" fmla="*/ 268 h 377"/>
              <a:gd name="T38" fmla="*/ 168 w 259"/>
              <a:gd name="T39" fmla="*/ 247 h 377"/>
              <a:gd name="T40" fmla="*/ 145 w 259"/>
              <a:gd name="T41" fmla="*/ 190 h 377"/>
              <a:gd name="T42" fmla="*/ 169 w 259"/>
              <a:gd name="T43" fmla="*/ 212 h 377"/>
              <a:gd name="T44" fmla="*/ 164 w 259"/>
              <a:gd name="T45" fmla="*/ 176 h 377"/>
              <a:gd name="T46" fmla="*/ 121 w 259"/>
              <a:gd name="T47" fmla="*/ 156 h 377"/>
              <a:gd name="T48" fmla="*/ 186 w 259"/>
              <a:gd name="T49" fmla="*/ 134 h 377"/>
              <a:gd name="T50" fmla="*/ 231 w 259"/>
              <a:gd name="T51" fmla="*/ 191 h 377"/>
              <a:gd name="T52" fmla="*/ 258 w 259"/>
              <a:gd name="T53" fmla="*/ 273 h 377"/>
              <a:gd name="T54" fmla="*/ 245 w 259"/>
              <a:gd name="T55" fmla="*/ 333 h 377"/>
              <a:gd name="T56" fmla="*/ 191 w 259"/>
              <a:gd name="T57" fmla="*/ 370 h 377"/>
              <a:gd name="T58" fmla="*/ 96 w 259"/>
              <a:gd name="T59" fmla="*/ 374 h 377"/>
              <a:gd name="T60" fmla="*/ 26 w 259"/>
              <a:gd name="T61" fmla="*/ 348 h 377"/>
              <a:gd name="T62" fmla="*/ 0 w 259"/>
              <a:gd name="T63" fmla="*/ 294 h 377"/>
              <a:gd name="T64" fmla="*/ 15 w 259"/>
              <a:gd name="T65" fmla="*/ 217 h 377"/>
              <a:gd name="T66" fmla="*/ 54 w 259"/>
              <a:gd name="T67" fmla="*/ 148 h 377"/>
              <a:gd name="T68" fmla="*/ 92 w 259"/>
              <a:gd name="T69" fmla="*/ 85 h 377"/>
              <a:gd name="T70" fmla="*/ 92 w 259"/>
              <a:gd name="T71" fmla="*/ 114 h 377"/>
              <a:gd name="T72" fmla="*/ 139 w 259"/>
              <a:gd name="T73" fmla="*/ 3 h 377"/>
              <a:gd name="T74" fmla="*/ 163 w 259"/>
              <a:gd name="T75" fmla="*/ 22 h 377"/>
              <a:gd name="T76" fmla="*/ 189 w 259"/>
              <a:gd name="T77" fmla="*/ 17 h 377"/>
              <a:gd name="T78" fmla="*/ 206 w 259"/>
              <a:gd name="T79" fmla="*/ 3 h 377"/>
              <a:gd name="T80" fmla="*/ 92 w 259"/>
              <a:gd name="T81" fmla="*/ 76 h 377"/>
              <a:gd name="T82" fmla="*/ 58 w 259"/>
              <a:gd name="T83" fmla="*/ 6 h 377"/>
              <a:gd name="T84" fmla="*/ 73 w 259"/>
              <a:gd name="T85" fmla="*/ 20 h 377"/>
              <a:gd name="T86" fmla="*/ 96 w 259"/>
              <a:gd name="T87" fmla="*/ 22 h 377"/>
              <a:gd name="T88" fmla="*/ 120 w 259"/>
              <a:gd name="T89" fmla="*/ 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9" h="377">
                <a:moveTo>
                  <a:pt x="145" y="262"/>
                </a:moveTo>
                <a:lnTo>
                  <a:pt x="145" y="263"/>
                </a:lnTo>
                <a:lnTo>
                  <a:pt x="158" y="268"/>
                </a:lnTo>
                <a:lnTo>
                  <a:pt x="166" y="274"/>
                </a:lnTo>
                <a:lnTo>
                  <a:pt x="169" y="280"/>
                </a:lnTo>
                <a:lnTo>
                  <a:pt x="170" y="286"/>
                </a:lnTo>
                <a:lnTo>
                  <a:pt x="168" y="295"/>
                </a:lnTo>
                <a:lnTo>
                  <a:pt x="162" y="302"/>
                </a:lnTo>
                <a:lnTo>
                  <a:pt x="154" y="307"/>
                </a:lnTo>
                <a:lnTo>
                  <a:pt x="145" y="310"/>
                </a:lnTo>
                <a:lnTo>
                  <a:pt x="145" y="262"/>
                </a:lnTo>
                <a:close/>
                <a:moveTo>
                  <a:pt x="121" y="187"/>
                </a:moveTo>
                <a:lnTo>
                  <a:pt x="121" y="230"/>
                </a:lnTo>
                <a:lnTo>
                  <a:pt x="118" y="230"/>
                </a:lnTo>
                <a:lnTo>
                  <a:pt x="112" y="227"/>
                </a:lnTo>
                <a:lnTo>
                  <a:pt x="104" y="223"/>
                </a:lnTo>
                <a:lnTo>
                  <a:pt x="98" y="217"/>
                </a:lnTo>
                <a:lnTo>
                  <a:pt x="96" y="207"/>
                </a:lnTo>
                <a:lnTo>
                  <a:pt x="98" y="200"/>
                </a:lnTo>
                <a:lnTo>
                  <a:pt x="104" y="194"/>
                </a:lnTo>
                <a:lnTo>
                  <a:pt x="112" y="190"/>
                </a:lnTo>
                <a:lnTo>
                  <a:pt x="121" y="187"/>
                </a:lnTo>
                <a:close/>
                <a:moveTo>
                  <a:pt x="121" y="156"/>
                </a:moveTo>
                <a:lnTo>
                  <a:pt x="121" y="169"/>
                </a:lnTo>
                <a:lnTo>
                  <a:pt x="104" y="172"/>
                </a:lnTo>
                <a:lnTo>
                  <a:pt x="89" y="178"/>
                </a:lnTo>
                <a:lnTo>
                  <a:pt x="78" y="185"/>
                </a:lnTo>
                <a:lnTo>
                  <a:pt x="71" y="196"/>
                </a:lnTo>
                <a:lnTo>
                  <a:pt x="69" y="208"/>
                </a:lnTo>
                <a:lnTo>
                  <a:pt x="70" y="218"/>
                </a:lnTo>
                <a:lnTo>
                  <a:pt x="72" y="225"/>
                </a:lnTo>
                <a:lnTo>
                  <a:pt x="75" y="230"/>
                </a:lnTo>
                <a:lnTo>
                  <a:pt x="83" y="238"/>
                </a:lnTo>
                <a:lnTo>
                  <a:pt x="96" y="245"/>
                </a:lnTo>
                <a:lnTo>
                  <a:pt x="109" y="250"/>
                </a:lnTo>
                <a:lnTo>
                  <a:pt x="121" y="255"/>
                </a:lnTo>
                <a:lnTo>
                  <a:pt x="121" y="310"/>
                </a:lnTo>
                <a:lnTo>
                  <a:pt x="108" y="305"/>
                </a:lnTo>
                <a:lnTo>
                  <a:pt x="98" y="299"/>
                </a:lnTo>
                <a:lnTo>
                  <a:pt x="92" y="291"/>
                </a:lnTo>
                <a:lnTo>
                  <a:pt x="87" y="283"/>
                </a:lnTo>
                <a:lnTo>
                  <a:pt x="62" y="295"/>
                </a:lnTo>
                <a:lnTo>
                  <a:pt x="67" y="302"/>
                </a:lnTo>
                <a:lnTo>
                  <a:pt x="75" y="310"/>
                </a:lnTo>
                <a:lnTo>
                  <a:pt x="86" y="318"/>
                </a:lnTo>
                <a:lnTo>
                  <a:pt x="103" y="326"/>
                </a:lnTo>
                <a:lnTo>
                  <a:pt x="121" y="329"/>
                </a:lnTo>
                <a:lnTo>
                  <a:pt x="121" y="346"/>
                </a:lnTo>
                <a:lnTo>
                  <a:pt x="145" y="346"/>
                </a:lnTo>
                <a:lnTo>
                  <a:pt x="145" y="330"/>
                </a:lnTo>
                <a:lnTo>
                  <a:pt x="159" y="327"/>
                </a:lnTo>
                <a:lnTo>
                  <a:pt x="177" y="319"/>
                </a:lnTo>
                <a:lnTo>
                  <a:pt x="188" y="310"/>
                </a:lnTo>
                <a:lnTo>
                  <a:pt x="194" y="297"/>
                </a:lnTo>
                <a:lnTo>
                  <a:pt x="196" y="284"/>
                </a:lnTo>
                <a:lnTo>
                  <a:pt x="195" y="274"/>
                </a:lnTo>
                <a:lnTo>
                  <a:pt x="193" y="268"/>
                </a:lnTo>
                <a:lnTo>
                  <a:pt x="189" y="263"/>
                </a:lnTo>
                <a:lnTo>
                  <a:pt x="179" y="253"/>
                </a:lnTo>
                <a:lnTo>
                  <a:pt x="168" y="247"/>
                </a:lnTo>
                <a:lnTo>
                  <a:pt x="158" y="244"/>
                </a:lnTo>
                <a:lnTo>
                  <a:pt x="145" y="239"/>
                </a:lnTo>
                <a:lnTo>
                  <a:pt x="145" y="190"/>
                </a:lnTo>
                <a:lnTo>
                  <a:pt x="154" y="195"/>
                </a:lnTo>
                <a:lnTo>
                  <a:pt x="162" y="202"/>
                </a:lnTo>
                <a:lnTo>
                  <a:pt x="169" y="212"/>
                </a:lnTo>
                <a:lnTo>
                  <a:pt x="193" y="201"/>
                </a:lnTo>
                <a:lnTo>
                  <a:pt x="180" y="186"/>
                </a:lnTo>
                <a:lnTo>
                  <a:pt x="164" y="176"/>
                </a:lnTo>
                <a:lnTo>
                  <a:pt x="145" y="170"/>
                </a:lnTo>
                <a:lnTo>
                  <a:pt x="145" y="156"/>
                </a:lnTo>
                <a:lnTo>
                  <a:pt x="121" y="156"/>
                </a:lnTo>
                <a:close/>
                <a:moveTo>
                  <a:pt x="92" y="124"/>
                </a:moveTo>
                <a:lnTo>
                  <a:pt x="167" y="124"/>
                </a:lnTo>
                <a:lnTo>
                  <a:pt x="186" y="134"/>
                </a:lnTo>
                <a:lnTo>
                  <a:pt x="204" y="148"/>
                </a:lnTo>
                <a:lnTo>
                  <a:pt x="218" y="168"/>
                </a:lnTo>
                <a:lnTo>
                  <a:pt x="231" y="191"/>
                </a:lnTo>
                <a:lnTo>
                  <a:pt x="242" y="218"/>
                </a:lnTo>
                <a:lnTo>
                  <a:pt x="253" y="247"/>
                </a:lnTo>
                <a:lnTo>
                  <a:pt x="258" y="273"/>
                </a:lnTo>
                <a:lnTo>
                  <a:pt x="259" y="295"/>
                </a:lnTo>
                <a:lnTo>
                  <a:pt x="254" y="316"/>
                </a:lnTo>
                <a:lnTo>
                  <a:pt x="245" y="333"/>
                </a:lnTo>
                <a:lnTo>
                  <a:pt x="233" y="349"/>
                </a:lnTo>
                <a:lnTo>
                  <a:pt x="215" y="360"/>
                </a:lnTo>
                <a:lnTo>
                  <a:pt x="191" y="370"/>
                </a:lnTo>
                <a:lnTo>
                  <a:pt x="163" y="374"/>
                </a:lnTo>
                <a:lnTo>
                  <a:pt x="129" y="377"/>
                </a:lnTo>
                <a:lnTo>
                  <a:pt x="96" y="374"/>
                </a:lnTo>
                <a:lnTo>
                  <a:pt x="66" y="370"/>
                </a:lnTo>
                <a:lnTo>
                  <a:pt x="43" y="360"/>
                </a:lnTo>
                <a:lnTo>
                  <a:pt x="26" y="348"/>
                </a:lnTo>
                <a:lnTo>
                  <a:pt x="12" y="333"/>
                </a:lnTo>
                <a:lnTo>
                  <a:pt x="3" y="315"/>
                </a:lnTo>
                <a:lnTo>
                  <a:pt x="0" y="294"/>
                </a:lnTo>
                <a:lnTo>
                  <a:pt x="1" y="271"/>
                </a:lnTo>
                <a:lnTo>
                  <a:pt x="6" y="246"/>
                </a:lnTo>
                <a:lnTo>
                  <a:pt x="15" y="217"/>
                </a:lnTo>
                <a:lnTo>
                  <a:pt x="26" y="190"/>
                </a:lnTo>
                <a:lnTo>
                  <a:pt x="39" y="168"/>
                </a:lnTo>
                <a:lnTo>
                  <a:pt x="54" y="148"/>
                </a:lnTo>
                <a:lnTo>
                  <a:pt x="71" y="134"/>
                </a:lnTo>
                <a:lnTo>
                  <a:pt x="92" y="124"/>
                </a:lnTo>
                <a:close/>
                <a:moveTo>
                  <a:pt x="92" y="85"/>
                </a:moveTo>
                <a:lnTo>
                  <a:pt x="167" y="85"/>
                </a:lnTo>
                <a:lnTo>
                  <a:pt x="167" y="114"/>
                </a:lnTo>
                <a:lnTo>
                  <a:pt x="92" y="114"/>
                </a:lnTo>
                <a:lnTo>
                  <a:pt x="92" y="85"/>
                </a:lnTo>
                <a:close/>
                <a:moveTo>
                  <a:pt x="131" y="0"/>
                </a:moveTo>
                <a:lnTo>
                  <a:pt x="139" y="3"/>
                </a:lnTo>
                <a:lnTo>
                  <a:pt x="146" y="9"/>
                </a:lnTo>
                <a:lnTo>
                  <a:pt x="152" y="15"/>
                </a:lnTo>
                <a:lnTo>
                  <a:pt x="163" y="22"/>
                </a:lnTo>
                <a:lnTo>
                  <a:pt x="174" y="25"/>
                </a:lnTo>
                <a:lnTo>
                  <a:pt x="181" y="22"/>
                </a:lnTo>
                <a:lnTo>
                  <a:pt x="189" y="17"/>
                </a:lnTo>
                <a:lnTo>
                  <a:pt x="195" y="11"/>
                </a:lnTo>
                <a:lnTo>
                  <a:pt x="201" y="6"/>
                </a:lnTo>
                <a:lnTo>
                  <a:pt x="206" y="3"/>
                </a:lnTo>
                <a:lnTo>
                  <a:pt x="211" y="2"/>
                </a:lnTo>
                <a:lnTo>
                  <a:pt x="167" y="76"/>
                </a:lnTo>
                <a:lnTo>
                  <a:pt x="92" y="76"/>
                </a:lnTo>
                <a:lnTo>
                  <a:pt x="48" y="2"/>
                </a:lnTo>
                <a:lnTo>
                  <a:pt x="53" y="3"/>
                </a:lnTo>
                <a:lnTo>
                  <a:pt x="58" y="6"/>
                </a:lnTo>
                <a:lnTo>
                  <a:pt x="61" y="10"/>
                </a:lnTo>
                <a:lnTo>
                  <a:pt x="66" y="15"/>
                </a:lnTo>
                <a:lnTo>
                  <a:pt x="73" y="20"/>
                </a:lnTo>
                <a:lnTo>
                  <a:pt x="81" y="24"/>
                </a:lnTo>
                <a:lnTo>
                  <a:pt x="88" y="25"/>
                </a:lnTo>
                <a:lnTo>
                  <a:pt x="96" y="22"/>
                </a:lnTo>
                <a:lnTo>
                  <a:pt x="103" y="17"/>
                </a:lnTo>
                <a:lnTo>
                  <a:pt x="109" y="11"/>
                </a:lnTo>
                <a:lnTo>
                  <a:pt x="120" y="4"/>
                </a:lnTo>
                <a:lnTo>
                  <a:pt x="1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22" name="图标"/>
          <p:cNvSpPr>
            <a:spLocks noChangeAspect="1" noEditPoints="1"/>
          </p:cNvSpPr>
          <p:nvPr/>
        </p:nvSpPr>
        <p:spPr bwMode="auto">
          <a:xfrm>
            <a:off x="1297845" y="4603285"/>
            <a:ext cx="345442" cy="281669"/>
          </a:xfrm>
          <a:custGeom>
            <a:avLst/>
            <a:gdLst/>
            <a:ahLst/>
            <a:cxnLst>
              <a:cxn ang="0">
                <a:pos x="24" y="49"/>
              </a:cxn>
              <a:cxn ang="0">
                <a:pos x="11" y="49"/>
              </a:cxn>
              <a:cxn ang="0">
                <a:pos x="0" y="38"/>
              </a:cxn>
              <a:cxn ang="0">
                <a:pos x="0" y="11"/>
              </a:cxn>
              <a:cxn ang="0">
                <a:pos x="11" y="0"/>
              </a:cxn>
              <a:cxn ang="0">
                <a:pos x="24" y="0"/>
              </a:cxn>
              <a:cxn ang="0">
                <a:pos x="25" y="2"/>
              </a:cxn>
              <a:cxn ang="0">
                <a:pos x="24" y="5"/>
              </a:cxn>
              <a:cxn ang="0">
                <a:pos x="11" y="5"/>
              </a:cxn>
              <a:cxn ang="0">
                <a:pos x="5" y="11"/>
              </a:cxn>
              <a:cxn ang="0">
                <a:pos x="5" y="38"/>
              </a:cxn>
              <a:cxn ang="0">
                <a:pos x="11" y="44"/>
              </a:cxn>
              <a:cxn ang="0">
                <a:pos x="22" y="44"/>
              </a:cxn>
              <a:cxn ang="0">
                <a:pos x="25" y="45"/>
              </a:cxn>
              <a:cxn ang="0">
                <a:pos x="24" y="49"/>
              </a:cxn>
              <a:cxn ang="0">
                <a:pos x="59" y="26"/>
              </a:cxn>
              <a:cxn ang="0">
                <a:pos x="39" y="47"/>
              </a:cxn>
              <a:cxn ang="0">
                <a:pos x="37" y="48"/>
              </a:cxn>
              <a:cxn ang="0">
                <a:pos x="34" y="45"/>
              </a:cxn>
              <a:cxn ang="0">
                <a:pos x="34" y="34"/>
              </a:cxn>
              <a:cxn ang="0">
                <a:pos x="17" y="34"/>
              </a:cxn>
              <a:cxn ang="0">
                <a:pos x="15" y="32"/>
              </a:cxn>
              <a:cxn ang="0">
                <a:pos x="15" y="17"/>
              </a:cxn>
              <a:cxn ang="0">
                <a:pos x="17" y="15"/>
              </a:cxn>
              <a:cxn ang="0">
                <a:pos x="34" y="15"/>
              </a:cxn>
              <a:cxn ang="0">
                <a:pos x="34" y="4"/>
              </a:cxn>
              <a:cxn ang="0">
                <a:pos x="37" y="2"/>
              </a:cxn>
              <a:cxn ang="0">
                <a:pos x="39" y="2"/>
              </a:cxn>
              <a:cxn ang="0">
                <a:pos x="59" y="23"/>
              </a:cxn>
              <a:cxn ang="0">
                <a:pos x="60" y="25"/>
              </a:cxn>
              <a:cxn ang="0">
                <a:pos x="59" y="26"/>
              </a:cxn>
            </a:cxnLst>
            <a:rect l="0" t="0" r="r" b="b"/>
            <a:pathLst>
              <a:path w="60" h="49">
                <a:moveTo>
                  <a:pt x="24" y="49"/>
                </a:moveTo>
                <a:cubicBezTo>
                  <a:pt x="11" y="49"/>
                  <a:pt x="11" y="49"/>
                  <a:pt x="11" y="49"/>
                </a:cubicBezTo>
                <a:cubicBezTo>
                  <a:pt x="5" y="49"/>
                  <a:pt x="0" y="44"/>
                  <a:pt x="0" y="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5" y="1"/>
                  <a:pt x="25" y="2"/>
                </a:cubicBezTo>
                <a:cubicBezTo>
                  <a:pt x="25" y="3"/>
                  <a:pt x="25" y="5"/>
                  <a:pt x="24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8" y="5"/>
                  <a:pt x="5" y="8"/>
                  <a:pt x="5" y="11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41"/>
                  <a:pt x="8" y="44"/>
                  <a:pt x="11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3" y="44"/>
                  <a:pt x="25" y="44"/>
                  <a:pt x="25" y="45"/>
                </a:cubicBezTo>
                <a:cubicBezTo>
                  <a:pt x="25" y="46"/>
                  <a:pt x="25" y="49"/>
                  <a:pt x="24" y="49"/>
                </a:cubicBezTo>
                <a:close/>
                <a:moveTo>
                  <a:pt x="59" y="26"/>
                </a:moveTo>
                <a:cubicBezTo>
                  <a:pt x="39" y="47"/>
                  <a:pt x="39" y="47"/>
                  <a:pt x="39" y="47"/>
                </a:cubicBezTo>
                <a:cubicBezTo>
                  <a:pt x="38" y="48"/>
                  <a:pt x="38" y="48"/>
                  <a:pt x="37" y="48"/>
                </a:cubicBezTo>
                <a:cubicBezTo>
                  <a:pt x="36" y="48"/>
                  <a:pt x="34" y="47"/>
                  <a:pt x="34" y="45"/>
                </a:cubicBezTo>
                <a:cubicBezTo>
                  <a:pt x="34" y="34"/>
                  <a:pt x="34" y="34"/>
                  <a:pt x="34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6" y="34"/>
                  <a:pt x="15" y="33"/>
                  <a:pt x="15" y="32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6"/>
                  <a:pt x="16" y="15"/>
                  <a:pt x="1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3"/>
                  <a:pt x="36" y="2"/>
                  <a:pt x="37" y="2"/>
                </a:cubicBezTo>
                <a:cubicBezTo>
                  <a:pt x="38" y="2"/>
                  <a:pt x="38" y="2"/>
                  <a:pt x="39" y="2"/>
                </a:cubicBezTo>
                <a:cubicBezTo>
                  <a:pt x="59" y="23"/>
                  <a:pt x="59" y="23"/>
                  <a:pt x="59" y="23"/>
                </a:cubicBezTo>
                <a:cubicBezTo>
                  <a:pt x="60" y="23"/>
                  <a:pt x="60" y="24"/>
                  <a:pt x="60" y="25"/>
                </a:cubicBezTo>
                <a:cubicBezTo>
                  <a:pt x="60" y="25"/>
                  <a:pt x="60" y="26"/>
                  <a:pt x="59" y="26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13754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23" name="图标"/>
          <p:cNvSpPr>
            <a:spLocks noChangeAspect="1" noEditPoints="1"/>
          </p:cNvSpPr>
          <p:nvPr/>
        </p:nvSpPr>
        <p:spPr bwMode="auto">
          <a:xfrm>
            <a:off x="1955367" y="4603285"/>
            <a:ext cx="280610" cy="281669"/>
          </a:xfrm>
          <a:custGeom>
            <a:avLst/>
            <a:gdLst>
              <a:gd name="T0" fmla="*/ 277059486 w 254"/>
              <a:gd name="T1" fmla="*/ 174126925 h 254"/>
              <a:gd name="T2" fmla="*/ 170077202 w 254"/>
              <a:gd name="T3" fmla="*/ 281918438 h 254"/>
              <a:gd name="T4" fmla="*/ 257858556 w 254"/>
              <a:gd name="T5" fmla="*/ 49750313 h 254"/>
              <a:gd name="T6" fmla="*/ 416961433 w 254"/>
              <a:gd name="T7" fmla="*/ 174126925 h 254"/>
              <a:gd name="T8" fmla="*/ 523945373 w 254"/>
              <a:gd name="T9" fmla="*/ 281918438 h 254"/>
              <a:gd name="T10" fmla="*/ 436164018 w 254"/>
              <a:gd name="T11" fmla="*/ 49750313 h 254"/>
              <a:gd name="T12" fmla="*/ 523945373 w 254"/>
              <a:gd name="T13" fmla="*/ 420113750 h 254"/>
              <a:gd name="T14" fmla="*/ 416961433 w 254"/>
              <a:gd name="T15" fmla="*/ 527906925 h 254"/>
              <a:gd name="T16" fmla="*/ 647387488 w 254"/>
              <a:gd name="T17" fmla="*/ 442225000 h 254"/>
              <a:gd name="T18" fmla="*/ 46633430 w 254"/>
              <a:gd name="T19" fmla="*/ 442225000 h 254"/>
              <a:gd name="T20" fmla="*/ 277059486 w 254"/>
              <a:gd name="T21" fmla="*/ 527906925 h 254"/>
              <a:gd name="T22" fmla="*/ 170077202 w 254"/>
              <a:gd name="T23" fmla="*/ 420113750 h 254"/>
              <a:gd name="T24" fmla="*/ 658360157 w 254"/>
              <a:gd name="T25" fmla="*/ 290210988 h 254"/>
              <a:gd name="T26" fmla="*/ 532175289 w 254"/>
              <a:gd name="T27" fmla="*/ 389711613 h 254"/>
              <a:gd name="T28" fmla="*/ 669332827 w 254"/>
              <a:gd name="T29" fmla="*/ 400767238 h 254"/>
              <a:gd name="T30" fmla="*/ 438906772 w 254"/>
              <a:gd name="T31" fmla="*/ 666102238 h 254"/>
              <a:gd name="T32" fmla="*/ 592524142 w 254"/>
              <a:gd name="T33" fmla="*/ 594240675 h 254"/>
              <a:gd name="T34" fmla="*/ 688535412 w 254"/>
              <a:gd name="T35" fmla="*/ 373128175 h 254"/>
              <a:gd name="T36" fmla="*/ 688535412 w 254"/>
              <a:gd name="T37" fmla="*/ 328905675 h 254"/>
              <a:gd name="T38" fmla="*/ 683049906 w 254"/>
              <a:gd name="T39" fmla="*/ 356544738 h 254"/>
              <a:gd name="T40" fmla="*/ 677562743 w 254"/>
              <a:gd name="T41" fmla="*/ 351016925 h 254"/>
              <a:gd name="T42" fmla="*/ 672077236 w 254"/>
              <a:gd name="T43" fmla="*/ 362072550 h 254"/>
              <a:gd name="T44" fmla="*/ 674819990 w 254"/>
              <a:gd name="T45" fmla="*/ 337196563 h 254"/>
              <a:gd name="T46" fmla="*/ 683049906 w 254"/>
              <a:gd name="T47" fmla="*/ 359307813 h 254"/>
              <a:gd name="T48" fmla="*/ 307234740 w 254"/>
              <a:gd name="T49" fmla="*/ 538962550 h 254"/>
              <a:gd name="T50" fmla="*/ 301749234 w 254"/>
              <a:gd name="T51" fmla="*/ 674393125 h 254"/>
              <a:gd name="T52" fmla="*/ 32918008 w 254"/>
              <a:gd name="T53" fmla="*/ 442225000 h 254"/>
              <a:gd name="T54" fmla="*/ 98754024 w 254"/>
              <a:gd name="T55" fmla="*/ 591475938 h 254"/>
              <a:gd name="T56" fmla="*/ 323694572 w 254"/>
              <a:gd name="T57" fmla="*/ 693741300 h 254"/>
              <a:gd name="T58" fmla="*/ 370328003 w 254"/>
              <a:gd name="T59" fmla="*/ 693741300 h 254"/>
              <a:gd name="T60" fmla="*/ 386787835 w 254"/>
              <a:gd name="T61" fmla="*/ 538962550 h 254"/>
              <a:gd name="T62" fmla="*/ 340152748 w 254"/>
              <a:gd name="T63" fmla="*/ 690976563 h 254"/>
              <a:gd name="T64" fmla="*/ 342895501 w 254"/>
              <a:gd name="T65" fmla="*/ 690976563 h 254"/>
              <a:gd name="T66" fmla="*/ 342895501 w 254"/>
              <a:gd name="T67" fmla="*/ 677157863 h 254"/>
              <a:gd name="T68" fmla="*/ 348382664 w 254"/>
              <a:gd name="T69" fmla="*/ 668865313 h 254"/>
              <a:gd name="T70" fmla="*/ 348382664 w 254"/>
              <a:gd name="T71" fmla="*/ 693741300 h 254"/>
              <a:gd name="T72" fmla="*/ 35660761 w 254"/>
              <a:gd name="T73" fmla="*/ 290210988 h 254"/>
              <a:gd name="T74" fmla="*/ 112469446 w 254"/>
              <a:gd name="T75" fmla="*/ 121611875 h 254"/>
              <a:gd name="T76" fmla="*/ 255114147 w 254"/>
              <a:gd name="T77" fmla="*/ 24875988 h 254"/>
              <a:gd name="T78" fmla="*/ 10972669 w 254"/>
              <a:gd name="T79" fmla="*/ 323377863 h 254"/>
              <a:gd name="T80" fmla="*/ 0 w 254"/>
              <a:gd name="T81" fmla="*/ 351016925 h 254"/>
              <a:gd name="T82" fmla="*/ 35660761 w 254"/>
              <a:gd name="T83" fmla="*/ 411822863 h 254"/>
              <a:gd name="T84" fmla="*/ 161847286 w 254"/>
              <a:gd name="T85" fmla="*/ 312322238 h 254"/>
              <a:gd name="T86" fmla="*/ 8229916 w 254"/>
              <a:gd name="T87" fmla="*/ 351016925 h 254"/>
              <a:gd name="T88" fmla="*/ 10972669 w 254"/>
              <a:gd name="T89" fmla="*/ 348252188 h 254"/>
              <a:gd name="T90" fmla="*/ 16459832 w 254"/>
              <a:gd name="T91" fmla="*/ 356544738 h 254"/>
              <a:gd name="T92" fmla="*/ 21945339 w 254"/>
              <a:gd name="T93" fmla="*/ 339961300 h 254"/>
              <a:gd name="T94" fmla="*/ 19202585 w 254"/>
              <a:gd name="T95" fmla="*/ 364835625 h 254"/>
              <a:gd name="T96" fmla="*/ 378557919 w 254"/>
              <a:gd name="T97" fmla="*/ 13820363 h 254"/>
              <a:gd name="T98" fmla="*/ 348382664 w 254"/>
              <a:gd name="T99" fmla="*/ 0 h 254"/>
              <a:gd name="T100" fmla="*/ 288032155 w 254"/>
              <a:gd name="T101" fmla="*/ 38694688 h 254"/>
              <a:gd name="T102" fmla="*/ 386787835 w 254"/>
              <a:gd name="T103" fmla="*/ 163071300 h 254"/>
              <a:gd name="T104" fmla="*/ 395016094 w 254"/>
              <a:gd name="T105" fmla="*/ 27639063 h 254"/>
              <a:gd name="T106" fmla="*/ 658360157 w 254"/>
              <a:gd name="T107" fmla="*/ 259807188 h 254"/>
              <a:gd name="T108" fmla="*/ 592524142 w 254"/>
              <a:gd name="T109" fmla="*/ 107793175 h 254"/>
              <a:gd name="T110" fmla="*/ 334667242 w 254"/>
              <a:gd name="T111" fmla="*/ 19348175 h 254"/>
              <a:gd name="T112" fmla="*/ 356612580 w 254"/>
              <a:gd name="T113" fmla="*/ 13820363 h 254"/>
              <a:gd name="T114" fmla="*/ 351125417 w 254"/>
              <a:gd name="T115" fmla="*/ 13820363 h 254"/>
              <a:gd name="T116" fmla="*/ 351125417 w 254"/>
              <a:gd name="T117" fmla="*/ 24875988 h 254"/>
              <a:gd name="T118" fmla="*/ 348382664 w 254"/>
              <a:gd name="T119" fmla="*/ 33166875 h 25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4" h="254">
                <a:moveTo>
                  <a:pt x="94" y="18"/>
                </a:moveTo>
                <a:cubicBezTo>
                  <a:pt x="101" y="63"/>
                  <a:pt x="101" y="63"/>
                  <a:pt x="101" y="63"/>
                </a:cubicBezTo>
                <a:cubicBezTo>
                  <a:pt x="93" y="66"/>
                  <a:pt x="85" y="71"/>
                  <a:pt x="78" y="78"/>
                </a:cubicBezTo>
                <a:cubicBezTo>
                  <a:pt x="71" y="85"/>
                  <a:pt x="66" y="93"/>
                  <a:pt x="62" y="102"/>
                </a:cubicBezTo>
                <a:cubicBezTo>
                  <a:pt x="17" y="94"/>
                  <a:pt x="17" y="94"/>
                  <a:pt x="17" y="94"/>
                </a:cubicBezTo>
                <a:cubicBezTo>
                  <a:pt x="28" y="58"/>
                  <a:pt x="57" y="29"/>
                  <a:pt x="94" y="18"/>
                </a:cubicBezTo>
                <a:close/>
                <a:moveTo>
                  <a:pt x="159" y="18"/>
                </a:moveTo>
                <a:cubicBezTo>
                  <a:pt x="152" y="63"/>
                  <a:pt x="152" y="63"/>
                  <a:pt x="152" y="63"/>
                </a:cubicBezTo>
                <a:cubicBezTo>
                  <a:pt x="161" y="66"/>
                  <a:pt x="169" y="71"/>
                  <a:pt x="176" y="78"/>
                </a:cubicBezTo>
                <a:cubicBezTo>
                  <a:pt x="183" y="85"/>
                  <a:pt x="188" y="93"/>
                  <a:pt x="191" y="102"/>
                </a:cubicBezTo>
                <a:cubicBezTo>
                  <a:pt x="236" y="94"/>
                  <a:pt x="236" y="94"/>
                  <a:pt x="236" y="94"/>
                </a:cubicBezTo>
                <a:cubicBezTo>
                  <a:pt x="225" y="58"/>
                  <a:pt x="196" y="29"/>
                  <a:pt x="159" y="18"/>
                </a:cubicBezTo>
                <a:close/>
                <a:moveTo>
                  <a:pt x="236" y="160"/>
                </a:moveTo>
                <a:cubicBezTo>
                  <a:pt x="191" y="152"/>
                  <a:pt x="191" y="152"/>
                  <a:pt x="191" y="152"/>
                </a:cubicBezTo>
                <a:cubicBezTo>
                  <a:pt x="188" y="161"/>
                  <a:pt x="183" y="169"/>
                  <a:pt x="176" y="176"/>
                </a:cubicBezTo>
                <a:cubicBezTo>
                  <a:pt x="169" y="183"/>
                  <a:pt x="161" y="188"/>
                  <a:pt x="152" y="191"/>
                </a:cubicBezTo>
                <a:cubicBezTo>
                  <a:pt x="159" y="236"/>
                  <a:pt x="159" y="236"/>
                  <a:pt x="159" y="236"/>
                </a:cubicBezTo>
                <a:cubicBezTo>
                  <a:pt x="196" y="225"/>
                  <a:pt x="225" y="196"/>
                  <a:pt x="236" y="160"/>
                </a:cubicBezTo>
                <a:close/>
                <a:moveTo>
                  <a:pt x="62" y="152"/>
                </a:moveTo>
                <a:cubicBezTo>
                  <a:pt x="17" y="160"/>
                  <a:pt x="17" y="160"/>
                  <a:pt x="17" y="160"/>
                </a:cubicBezTo>
                <a:cubicBezTo>
                  <a:pt x="28" y="196"/>
                  <a:pt x="57" y="225"/>
                  <a:pt x="94" y="236"/>
                </a:cubicBezTo>
                <a:cubicBezTo>
                  <a:pt x="101" y="191"/>
                  <a:pt x="101" y="191"/>
                  <a:pt x="101" y="191"/>
                </a:cubicBezTo>
                <a:cubicBezTo>
                  <a:pt x="93" y="188"/>
                  <a:pt x="85" y="183"/>
                  <a:pt x="78" y="176"/>
                </a:cubicBezTo>
                <a:cubicBezTo>
                  <a:pt x="71" y="169"/>
                  <a:pt x="66" y="161"/>
                  <a:pt x="62" y="152"/>
                </a:cubicBezTo>
                <a:close/>
                <a:moveTo>
                  <a:pt x="251" y="119"/>
                </a:moveTo>
                <a:cubicBezTo>
                  <a:pt x="249" y="117"/>
                  <a:pt x="240" y="105"/>
                  <a:pt x="240" y="105"/>
                </a:cubicBezTo>
                <a:cubicBezTo>
                  <a:pt x="194" y="113"/>
                  <a:pt x="194" y="113"/>
                  <a:pt x="194" y="113"/>
                </a:cubicBezTo>
                <a:cubicBezTo>
                  <a:pt x="196" y="122"/>
                  <a:pt x="196" y="132"/>
                  <a:pt x="194" y="141"/>
                </a:cubicBezTo>
                <a:cubicBezTo>
                  <a:pt x="240" y="149"/>
                  <a:pt x="240" y="149"/>
                  <a:pt x="240" y="149"/>
                </a:cubicBezTo>
                <a:cubicBezTo>
                  <a:pt x="240" y="149"/>
                  <a:pt x="242" y="147"/>
                  <a:pt x="244" y="145"/>
                </a:cubicBezTo>
                <a:cubicBezTo>
                  <a:pt x="240" y="171"/>
                  <a:pt x="230" y="195"/>
                  <a:pt x="213" y="212"/>
                </a:cubicBezTo>
                <a:cubicBezTo>
                  <a:pt x="200" y="226"/>
                  <a:pt x="181" y="236"/>
                  <a:pt x="160" y="241"/>
                </a:cubicBezTo>
                <a:cubicBezTo>
                  <a:pt x="161" y="246"/>
                  <a:pt x="161" y="246"/>
                  <a:pt x="161" y="246"/>
                </a:cubicBezTo>
                <a:cubicBezTo>
                  <a:pt x="183" y="240"/>
                  <a:pt x="202" y="229"/>
                  <a:pt x="216" y="215"/>
                </a:cubicBezTo>
                <a:cubicBezTo>
                  <a:pt x="235" y="196"/>
                  <a:pt x="247" y="168"/>
                  <a:pt x="249" y="138"/>
                </a:cubicBezTo>
                <a:cubicBezTo>
                  <a:pt x="250" y="137"/>
                  <a:pt x="250" y="136"/>
                  <a:pt x="251" y="135"/>
                </a:cubicBezTo>
                <a:cubicBezTo>
                  <a:pt x="252" y="133"/>
                  <a:pt x="254" y="131"/>
                  <a:pt x="254" y="127"/>
                </a:cubicBezTo>
                <a:cubicBezTo>
                  <a:pt x="254" y="123"/>
                  <a:pt x="252" y="121"/>
                  <a:pt x="251" y="119"/>
                </a:cubicBezTo>
                <a:close/>
                <a:moveTo>
                  <a:pt x="249" y="130"/>
                </a:moveTo>
                <a:cubicBezTo>
                  <a:pt x="249" y="130"/>
                  <a:pt x="249" y="129"/>
                  <a:pt x="249" y="129"/>
                </a:cubicBezTo>
                <a:cubicBezTo>
                  <a:pt x="249" y="128"/>
                  <a:pt x="248" y="127"/>
                  <a:pt x="247" y="127"/>
                </a:cubicBezTo>
                <a:cubicBezTo>
                  <a:pt x="247" y="127"/>
                  <a:pt x="247" y="127"/>
                  <a:pt x="247" y="127"/>
                </a:cubicBezTo>
                <a:cubicBezTo>
                  <a:pt x="246" y="127"/>
                  <a:pt x="245" y="128"/>
                  <a:pt x="245" y="129"/>
                </a:cubicBezTo>
                <a:cubicBezTo>
                  <a:pt x="245" y="130"/>
                  <a:pt x="245" y="130"/>
                  <a:pt x="245" y="131"/>
                </a:cubicBezTo>
                <a:cubicBezTo>
                  <a:pt x="243" y="131"/>
                  <a:pt x="242" y="129"/>
                  <a:pt x="242" y="127"/>
                </a:cubicBezTo>
                <a:cubicBezTo>
                  <a:pt x="242" y="125"/>
                  <a:pt x="244" y="122"/>
                  <a:pt x="246" y="122"/>
                </a:cubicBezTo>
                <a:cubicBezTo>
                  <a:pt x="249" y="122"/>
                  <a:pt x="251" y="125"/>
                  <a:pt x="251" y="127"/>
                </a:cubicBezTo>
                <a:cubicBezTo>
                  <a:pt x="251" y="128"/>
                  <a:pt x="250" y="130"/>
                  <a:pt x="249" y="130"/>
                </a:cubicBezTo>
                <a:close/>
                <a:moveTo>
                  <a:pt x="141" y="195"/>
                </a:moveTo>
                <a:cubicBezTo>
                  <a:pt x="132" y="197"/>
                  <a:pt x="122" y="197"/>
                  <a:pt x="112" y="195"/>
                </a:cubicBezTo>
                <a:cubicBezTo>
                  <a:pt x="105" y="241"/>
                  <a:pt x="105" y="241"/>
                  <a:pt x="105" y="241"/>
                </a:cubicBezTo>
                <a:cubicBezTo>
                  <a:pt x="105" y="241"/>
                  <a:pt x="107" y="242"/>
                  <a:pt x="110" y="244"/>
                </a:cubicBezTo>
                <a:cubicBezTo>
                  <a:pt x="82" y="241"/>
                  <a:pt x="57" y="229"/>
                  <a:pt x="39" y="211"/>
                </a:cubicBezTo>
                <a:cubicBezTo>
                  <a:pt x="26" y="198"/>
                  <a:pt x="17" y="181"/>
                  <a:pt x="12" y="160"/>
                </a:cubicBezTo>
                <a:cubicBezTo>
                  <a:pt x="7" y="161"/>
                  <a:pt x="7" y="161"/>
                  <a:pt x="7" y="161"/>
                </a:cubicBezTo>
                <a:cubicBezTo>
                  <a:pt x="12" y="182"/>
                  <a:pt x="22" y="200"/>
                  <a:pt x="36" y="214"/>
                </a:cubicBezTo>
                <a:cubicBezTo>
                  <a:pt x="56" y="234"/>
                  <a:pt x="85" y="247"/>
                  <a:pt x="116" y="249"/>
                </a:cubicBezTo>
                <a:cubicBezTo>
                  <a:pt x="117" y="250"/>
                  <a:pt x="118" y="251"/>
                  <a:pt x="118" y="251"/>
                </a:cubicBezTo>
                <a:cubicBezTo>
                  <a:pt x="121" y="253"/>
                  <a:pt x="123" y="254"/>
                  <a:pt x="127" y="254"/>
                </a:cubicBezTo>
                <a:cubicBezTo>
                  <a:pt x="131" y="254"/>
                  <a:pt x="133" y="252"/>
                  <a:pt x="135" y="251"/>
                </a:cubicBezTo>
                <a:cubicBezTo>
                  <a:pt x="137" y="250"/>
                  <a:pt x="149" y="241"/>
                  <a:pt x="149" y="241"/>
                </a:cubicBezTo>
                <a:lnTo>
                  <a:pt x="141" y="195"/>
                </a:lnTo>
                <a:close/>
                <a:moveTo>
                  <a:pt x="127" y="251"/>
                </a:moveTo>
                <a:cubicBezTo>
                  <a:pt x="126" y="251"/>
                  <a:pt x="124" y="251"/>
                  <a:pt x="124" y="250"/>
                </a:cubicBezTo>
                <a:cubicBezTo>
                  <a:pt x="124" y="250"/>
                  <a:pt x="124" y="250"/>
                  <a:pt x="125" y="250"/>
                </a:cubicBezTo>
                <a:cubicBezTo>
                  <a:pt x="125" y="250"/>
                  <a:pt x="125" y="250"/>
                  <a:pt x="125" y="250"/>
                </a:cubicBezTo>
                <a:cubicBezTo>
                  <a:pt x="126" y="250"/>
                  <a:pt x="127" y="249"/>
                  <a:pt x="127" y="248"/>
                </a:cubicBezTo>
                <a:cubicBezTo>
                  <a:pt x="127" y="246"/>
                  <a:pt x="126" y="245"/>
                  <a:pt x="125" y="245"/>
                </a:cubicBezTo>
                <a:cubicBezTo>
                  <a:pt x="124" y="245"/>
                  <a:pt x="123" y="245"/>
                  <a:pt x="123" y="245"/>
                </a:cubicBezTo>
                <a:cubicBezTo>
                  <a:pt x="123" y="243"/>
                  <a:pt x="125" y="242"/>
                  <a:pt x="127" y="242"/>
                </a:cubicBezTo>
                <a:cubicBezTo>
                  <a:pt x="129" y="242"/>
                  <a:pt x="131" y="244"/>
                  <a:pt x="131" y="247"/>
                </a:cubicBezTo>
                <a:cubicBezTo>
                  <a:pt x="131" y="249"/>
                  <a:pt x="129" y="251"/>
                  <a:pt x="127" y="251"/>
                </a:cubicBezTo>
                <a:close/>
                <a:moveTo>
                  <a:pt x="59" y="113"/>
                </a:moveTo>
                <a:cubicBezTo>
                  <a:pt x="13" y="105"/>
                  <a:pt x="13" y="105"/>
                  <a:pt x="13" y="105"/>
                </a:cubicBezTo>
                <a:cubicBezTo>
                  <a:pt x="13" y="105"/>
                  <a:pt x="11" y="108"/>
                  <a:pt x="9" y="110"/>
                </a:cubicBezTo>
                <a:cubicBezTo>
                  <a:pt x="13" y="84"/>
                  <a:pt x="23" y="62"/>
                  <a:pt x="41" y="44"/>
                </a:cubicBezTo>
                <a:cubicBezTo>
                  <a:pt x="55" y="30"/>
                  <a:pt x="74" y="19"/>
                  <a:pt x="94" y="14"/>
                </a:cubicBezTo>
                <a:cubicBezTo>
                  <a:pt x="93" y="9"/>
                  <a:pt x="93" y="9"/>
                  <a:pt x="93" y="9"/>
                </a:cubicBezTo>
                <a:cubicBezTo>
                  <a:pt x="72" y="15"/>
                  <a:pt x="53" y="26"/>
                  <a:pt x="38" y="41"/>
                </a:cubicBezTo>
                <a:cubicBezTo>
                  <a:pt x="18" y="61"/>
                  <a:pt x="6" y="87"/>
                  <a:pt x="4" y="117"/>
                </a:cubicBezTo>
                <a:cubicBezTo>
                  <a:pt x="4" y="118"/>
                  <a:pt x="3" y="118"/>
                  <a:pt x="3" y="119"/>
                </a:cubicBezTo>
                <a:cubicBezTo>
                  <a:pt x="1" y="121"/>
                  <a:pt x="0" y="123"/>
                  <a:pt x="0" y="127"/>
                </a:cubicBezTo>
                <a:cubicBezTo>
                  <a:pt x="0" y="131"/>
                  <a:pt x="1" y="133"/>
                  <a:pt x="3" y="135"/>
                </a:cubicBezTo>
                <a:cubicBezTo>
                  <a:pt x="4" y="138"/>
                  <a:pt x="13" y="149"/>
                  <a:pt x="13" y="149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7" y="132"/>
                  <a:pt x="57" y="122"/>
                  <a:pt x="59" y="113"/>
                </a:cubicBezTo>
                <a:close/>
                <a:moveTo>
                  <a:pt x="7" y="132"/>
                </a:moveTo>
                <a:cubicBezTo>
                  <a:pt x="5" y="132"/>
                  <a:pt x="3" y="130"/>
                  <a:pt x="3" y="127"/>
                </a:cubicBezTo>
                <a:cubicBezTo>
                  <a:pt x="3" y="126"/>
                  <a:pt x="3" y="125"/>
                  <a:pt x="4" y="124"/>
                </a:cubicBezTo>
                <a:cubicBezTo>
                  <a:pt x="4" y="125"/>
                  <a:pt x="4" y="126"/>
                  <a:pt x="4" y="126"/>
                </a:cubicBezTo>
                <a:cubicBezTo>
                  <a:pt x="4" y="128"/>
                  <a:pt x="5" y="129"/>
                  <a:pt x="6" y="129"/>
                </a:cubicBezTo>
                <a:cubicBezTo>
                  <a:pt x="6" y="129"/>
                  <a:pt x="6" y="129"/>
                  <a:pt x="6" y="129"/>
                </a:cubicBezTo>
                <a:cubicBezTo>
                  <a:pt x="7" y="129"/>
                  <a:pt x="8" y="128"/>
                  <a:pt x="8" y="126"/>
                </a:cubicBezTo>
                <a:cubicBezTo>
                  <a:pt x="8" y="125"/>
                  <a:pt x="8" y="124"/>
                  <a:pt x="8" y="123"/>
                </a:cubicBezTo>
                <a:cubicBezTo>
                  <a:pt x="10" y="123"/>
                  <a:pt x="12" y="125"/>
                  <a:pt x="12" y="127"/>
                </a:cubicBezTo>
                <a:cubicBezTo>
                  <a:pt x="12" y="130"/>
                  <a:pt x="10" y="132"/>
                  <a:pt x="7" y="132"/>
                </a:cubicBezTo>
                <a:close/>
                <a:moveTo>
                  <a:pt x="216" y="39"/>
                </a:moveTo>
                <a:cubicBezTo>
                  <a:pt x="197" y="20"/>
                  <a:pt x="169" y="7"/>
                  <a:pt x="138" y="5"/>
                </a:cubicBezTo>
                <a:cubicBezTo>
                  <a:pt x="137" y="4"/>
                  <a:pt x="136" y="3"/>
                  <a:pt x="135" y="3"/>
                </a:cubicBezTo>
                <a:cubicBezTo>
                  <a:pt x="133" y="2"/>
                  <a:pt x="131" y="0"/>
                  <a:pt x="127" y="0"/>
                </a:cubicBezTo>
                <a:cubicBezTo>
                  <a:pt x="123" y="0"/>
                  <a:pt x="121" y="2"/>
                  <a:pt x="118" y="3"/>
                </a:cubicBezTo>
                <a:cubicBezTo>
                  <a:pt x="116" y="5"/>
                  <a:pt x="105" y="14"/>
                  <a:pt x="105" y="14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22" y="57"/>
                  <a:pt x="132" y="57"/>
                  <a:pt x="141" y="59"/>
                </a:cubicBezTo>
                <a:cubicBezTo>
                  <a:pt x="149" y="14"/>
                  <a:pt x="149" y="14"/>
                  <a:pt x="149" y="14"/>
                </a:cubicBezTo>
                <a:cubicBezTo>
                  <a:pt x="149" y="14"/>
                  <a:pt x="147" y="12"/>
                  <a:pt x="144" y="10"/>
                </a:cubicBezTo>
                <a:cubicBezTo>
                  <a:pt x="171" y="14"/>
                  <a:pt x="196" y="25"/>
                  <a:pt x="213" y="42"/>
                </a:cubicBezTo>
                <a:cubicBezTo>
                  <a:pt x="226" y="56"/>
                  <a:pt x="235" y="74"/>
                  <a:pt x="240" y="94"/>
                </a:cubicBezTo>
                <a:cubicBezTo>
                  <a:pt x="245" y="93"/>
                  <a:pt x="245" y="93"/>
                  <a:pt x="245" y="93"/>
                </a:cubicBezTo>
                <a:cubicBezTo>
                  <a:pt x="240" y="72"/>
                  <a:pt x="230" y="53"/>
                  <a:pt x="216" y="39"/>
                </a:cubicBezTo>
                <a:close/>
                <a:moveTo>
                  <a:pt x="127" y="12"/>
                </a:moveTo>
                <a:cubicBezTo>
                  <a:pt x="124" y="12"/>
                  <a:pt x="122" y="10"/>
                  <a:pt x="122" y="7"/>
                </a:cubicBezTo>
                <a:cubicBezTo>
                  <a:pt x="122" y="5"/>
                  <a:pt x="124" y="3"/>
                  <a:pt x="127" y="3"/>
                </a:cubicBezTo>
                <a:cubicBezTo>
                  <a:pt x="128" y="3"/>
                  <a:pt x="129" y="4"/>
                  <a:pt x="130" y="5"/>
                </a:cubicBezTo>
                <a:cubicBezTo>
                  <a:pt x="129" y="5"/>
                  <a:pt x="129" y="5"/>
                  <a:pt x="128" y="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7" y="5"/>
                  <a:pt x="126" y="6"/>
                  <a:pt x="125" y="7"/>
                </a:cubicBezTo>
                <a:cubicBezTo>
                  <a:pt x="125" y="8"/>
                  <a:pt x="126" y="9"/>
                  <a:pt x="128" y="9"/>
                </a:cubicBezTo>
                <a:cubicBezTo>
                  <a:pt x="129" y="9"/>
                  <a:pt x="130" y="9"/>
                  <a:pt x="131" y="9"/>
                </a:cubicBezTo>
                <a:cubicBezTo>
                  <a:pt x="130" y="11"/>
                  <a:pt x="129" y="12"/>
                  <a:pt x="127" y="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80296" tIns="40148" rIns="80296" bIns="401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24" name="图标"/>
          <p:cNvSpPr>
            <a:spLocks noChangeAspect="1" noEditPoints="1" noChangeArrowheads="1"/>
          </p:cNvSpPr>
          <p:nvPr/>
        </p:nvSpPr>
        <p:spPr bwMode="auto">
          <a:xfrm>
            <a:off x="2536639" y="4603285"/>
            <a:ext cx="288155" cy="334401"/>
          </a:xfrm>
          <a:custGeom>
            <a:avLst/>
            <a:gdLst>
              <a:gd name="T0" fmla="*/ 2147483647 w 102"/>
              <a:gd name="T1" fmla="*/ 0 h 111"/>
              <a:gd name="T2" fmla="*/ 2147483647 w 102"/>
              <a:gd name="T3" fmla="*/ 2147483647 h 111"/>
              <a:gd name="T4" fmla="*/ 2147483647 w 102"/>
              <a:gd name="T5" fmla="*/ 2147483647 h 111"/>
              <a:gd name="T6" fmla="*/ 2147483647 w 102"/>
              <a:gd name="T7" fmla="*/ 2147483647 h 111"/>
              <a:gd name="T8" fmla="*/ 2147483647 w 102"/>
              <a:gd name="T9" fmla="*/ 0 h 111"/>
              <a:gd name="T10" fmla="*/ 2147483647 w 102"/>
              <a:gd name="T11" fmla="*/ 2147483647 h 111"/>
              <a:gd name="T12" fmla="*/ 2147483647 w 102"/>
              <a:gd name="T13" fmla="*/ 2147483647 h 111"/>
              <a:gd name="T14" fmla="*/ 2147483647 w 102"/>
              <a:gd name="T15" fmla="*/ 2147483647 h 111"/>
              <a:gd name="T16" fmla="*/ 2147483647 w 102"/>
              <a:gd name="T17" fmla="*/ 2147483647 h 111"/>
              <a:gd name="T18" fmla="*/ 2147483647 w 102"/>
              <a:gd name="T19" fmla="*/ 2147483647 h 111"/>
              <a:gd name="T20" fmla="*/ 2147483647 w 102"/>
              <a:gd name="T21" fmla="*/ 2147483647 h 111"/>
              <a:gd name="T22" fmla="*/ 2147483647 w 102"/>
              <a:gd name="T23" fmla="*/ 2147483647 h 111"/>
              <a:gd name="T24" fmla="*/ 0 w 102"/>
              <a:gd name="T25" fmla="*/ 2147483647 h 111"/>
              <a:gd name="T26" fmla="*/ 2147483647 w 102"/>
              <a:gd name="T27" fmla="*/ 2147483647 h 111"/>
              <a:gd name="T28" fmla="*/ 2147483647 w 102"/>
              <a:gd name="T29" fmla="*/ 2147483647 h 111"/>
              <a:gd name="T30" fmla="*/ 2147483647 w 102"/>
              <a:gd name="T31" fmla="*/ 2147483647 h 111"/>
              <a:gd name="T32" fmla="*/ 2147483647 w 102"/>
              <a:gd name="T33" fmla="*/ 2147483647 h 111"/>
              <a:gd name="T34" fmla="*/ 2147483647 w 102"/>
              <a:gd name="T35" fmla="*/ 2147483647 h 111"/>
              <a:gd name="T36" fmla="*/ 2147483647 w 102"/>
              <a:gd name="T37" fmla="*/ 2147483647 h 111"/>
              <a:gd name="T38" fmla="*/ 2147483647 w 102"/>
              <a:gd name="T39" fmla="*/ 2147483647 h 111"/>
              <a:gd name="T40" fmla="*/ 2147483647 w 102"/>
              <a:gd name="T41" fmla="*/ 2147483647 h 111"/>
              <a:gd name="T42" fmla="*/ 2147483647 w 102"/>
              <a:gd name="T43" fmla="*/ 2147483647 h 111"/>
              <a:gd name="T44" fmla="*/ 2147483647 w 102"/>
              <a:gd name="T45" fmla="*/ 2147483647 h 111"/>
              <a:gd name="T46" fmla="*/ 2147483647 w 102"/>
              <a:gd name="T47" fmla="*/ 2147483647 h 111"/>
              <a:gd name="T48" fmla="*/ 2147483647 w 102"/>
              <a:gd name="T49" fmla="*/ 2147483647 h 111"/>
              <a:gd name="T50" fmla="*/ 2147483647 w 102"/>
              <a:gd name="T51" fmla="*/ 2147483647 h 111"/>
              <a:gd name="T52" fmla="*/ 2147483647 w 102"/>
              <a:gd name="T53" fmla="*/ 2147483647 h 111"/>
              <a:gd name="T54" fmla="*/ 2147483647 w 102"/>
              <a:gd name="T55" fmla="*/ 2147483647 h 111"/>
              <a:gd name="T56" fmla="*/ 2147483647 w 102"/>
              <a:gd name="T57" fmla="*/ 2147483647 h 111"/>
              <a:gd name="T58" fmla="*/ 2147483647 w 102"/>
              <a:gd name="T59" fmla="*/ 2147483647 h 111"/>
              <a:gd name="T60" fmla="*/ 2147483647 w 102"/>
              <a:gd name="T61" fmla="*/ 2147483647 h 111"/>
              <a:gd name="T62" fmla="*/ 2147483647 w 102"/>
              <a:gd name="T63" fmla="*/ 2147483647 h 111"/>
              <a:gd name="T64" fmla="*/ 2147483647 w 102"/>
              <a:gd name="T65" fmla="*/ 2147483647 h 111"/>
              <a:gd name="T66" fmla="*/ 2147483647 w 102"/>
              <a:gd name="T67" fmla="*/ 2147483647 h 111"/>
              <a:gd name="T68" fmla="*/ 2147483647 w 102"/>
              <a:gd name="T69" fmla="*/ 2147483647 h 111"/>
              <a:gd name="T70" fmla="*/ 2147483647 w 102"/>
              <a:gd name="T71" fmla="*/ 2147483647 h 111"/>
              <a:gd name="T72" fmla="*/ 2147483647 w 102"/>
              <a:gd name="T73" fmla="*/ 2147483647 h 111"/>
              <a:gd name="T74" fmla="*/ 2147483647 w 102"/>
              <a:gd name="T75" fmla="*/ 2147483647 h 111"/>
              <a:gd name="T76" fmla="*/ 2147483647 w 102"/>
              <a:gd name="T77" fmla="*/ 2147483647 h 111"/>
              <a:gd name="T78" fmla="*/ 2147483647 w 102"/>
              <a:gd name="T79" fmla="*/ 2147483647 h 111"/>
              <a:gd name="T80" fmla="*/ 2147483647 w 102"/>
              <a:gd name="T81" fmla="*/ 2147483647 h 111"/>
              <a:gd name="T82" fmla="*/ 2147483647 w 102"/>
              <a:gd name="T83" fmla="*/ 2147483647 h 111"/>
              <a:gd name="T84" fmla="*/ 2147483647 w 102"/>
              <a:gd name="T85" fmla="*/ 2147483647 h 111"/>
              <a:gd name="T86" fmla="*/ 2147483647 w 102"/>
              <a:gd name="T87" fmla="*/ 2147483647 h 111"/>
              <a:gd name="T88" fmla="*/ 2147483647 w 102"/>
              <a:gd name="T89" fmla="*/ 2147483647 h 111"/>
              <a:gd name="T90" fmla="*/ 2147483647 w 102"/>
              <a:gd name="T91" fmla="*/ 2147483647 h 111"/>
              <a:gd name="T92" fmla="*/ 2147483647 w 102"/>
              <a:gd name="T93" fmla="*/ 2147483647 h 111"/>
              <a:gd name="T94" fmla="*/ 2147483647 w 102"/>
              <a:gd name="T95" fmla="*/ 2147483647 h 111"/>
              <a:gd name="T96" fmla="*/ 2147483647 w 102"/>
              <a:gd name="T97" fmla="*/ 2147483647 h 111"/>
              <a:gd name="T98" fmla="*/ 2147483647 w 102"/>
              <a:gd name="T99" fmla="*/ 2147483647 h 111"/>
              <a:gd name="T100" fmla="*/ 2147483647 w 102"/>
              <a:gd name="T101" fmla="*/ 2147483647 h 111"/>
              <a:gd name="T102" fmla="*/ 2147483647 w 102"/>
              <a:gd name="T103" fmla="*/ 2147483647 h 111"/>
              <a:gd name="T104" fmla="*/ 2147483647 w 102"/>
              <a:gd name="T105" fmla="*/ 2147483647 h 111"/>
              <a:gd name="T106" fmla="*/ 2147483647 w 102"/>
              <a:gd name="T107" fmla="*/ 2147483647 h 111"/>
              <a:gd name="T108" fmla="*/ 0 w 102"/>
              <a:gd name="T109" fmla="*/ 2147483647 h 111"/>
              <a:gd name="T110" fmla="*/ 2147483647 w 102"/>
              <a:gd name="T111" fmla="*/ 2147483647 h 111"/>
              <a:gd name="T112" fmla="*/ 2147483647 w 102"/>
              <a:gd name="T113" fmla="*/ 2147483647 h 111"/>
              <a:gd name="T114" fmla="*/ 2147483647 w 102"/>
              <a:gd name="T115" fmla="*/ 2147483647 h 111"/>
              <a:gd name="T116" fmla="*/ 2147483647 w 102"/>
              <a:gd name="T117" fmla="*/ 2147483647 h 111"/>
              <a:gd name="T118" fmla="*/ 2147483647 w 102"/>
              <a:gd name="T119" fmla="*/ 2147483647 h 111"/>
              <a:gd name="T120" fmla="*/ 2147483647 w 102"/>
              <a:gd name="T121" fmla="*/ 2147483647 h 111"/>
              <a:gd name="T122" fmla="*/ 2147483647 w 102"/>
              <a:gd name="T123" fmla="*/ 2147483647 h 1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2"/>
              <a:gd name="T187" fmla="*/ 0 h 111"/>
              <a:gd name="T188" fmla="*/ 102 w 102"/>
              <a:gd name="T189" fmla="*/ 111 h 11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2" h="111">
                <a:moveTo>
                  <a:pt x="52" y="0"/>
                </a:moveTo>
                <a:cubicBezTo>
                  <a:pt x="46" y="0"/>
                  <a:pt x="41" y="5"/>
                  <a:pt x="41" y="11"/>
                </a:cubicBezTo>
                <a:cubicBezTo>
                  <a:pt x="41" y="17"/>
                  <a:pt x="46" y="22"/>
                  <a:pt x="52" y="22"/>
                </a:cubicBezTo>
                <a:cubicBezTo>
                  <a:pt x="58" y="22"/>
                  <a:pt x="63" y="17"/>
                  <a:pt x="63" y="11"/>
                </a:cubicBezTo>
                <a:cubicBezTo>
                  <a:pt x="63" y="5"/>
                  <a:pt x="58" y="0"/>
                  <a:pt x="52" y="0"/>
                </a:cubicBezTo>
                <a:close/>
                <a:moveTo>
                  <a:pt x="6" y="81"/>
                </a:moveTo>
                <a:cubicBezTo>
                  <a:pt x="14" y="77"/>
                  <a:pt x="14" y="77"/>
                  <a:pt x="14" y="77"/>
                </a:cubicBezTo>
                <a:cubicBezTo>
                  <a:pt x="36" y="88"/>
                  <a:pt x="36" y="88"/>
                  <a:pt x="36" y="88"/>
                </a:cubicBezTo>
                <a:cubicBezTo>
                  <a:pt x="33" y="89"/>
                  <a:pt x="31" y="90"/>
                  <a:pt x="31" y="92"/>
                </a:cubicBezTo>
                <a:cubicBezTo>
                  <a:pt x="31" y="93"/>
                  <a:pt x="31" y="93"/>
                  <a:pt x="31" y="9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6" y="98"/>
                  <a:pt x="6" y="98"/>
                  <a:pt x="6" y="98"/>
                </a:cubicBezTo>
                <a:cubicBezTo>
                  <a:pt x="0" y="111"/>
                  <a:pt x="0" y="111"/>
                  <a:pt x="0" y="111"/>
                </a:cubicBezTo>
                <a:cubicBezTo>
                  <a:pt x="33" y="111"/>
                  <a:pt x="33" y="111"/>
                  <a:pt x="33" y="111"/>
                </a:cubicBezTo>
                <a:cubicBezTo>
                  <a:pt x="24" y="106"/>
                  <a:pt x="24" y="106"/>
                  <a:pt x="24" y="106"/>
                </a:cubicBezTo>
                <a:cubicBezTo>
                  <a:pt x="41" y="98"/>
                  <a:pt x="41" y="98"/>
                  <a:pt x="41" y="98"/>
                </a:cubicBezTo>
                <a:cubicBezTo>
                  <a:pt x="44" y="99"/>
                  <a:pt x="48" y="99"/>
                  <a:pt x="52" y="99"/>
                </a:cubicBezTo>
                <a:cubicBezTo>
                  <a:pt x="55" y="99"/>
                  <a:pt x="58" y="99"/>
                  <a:pt x="60" y="98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7" y="111"/>
                  <a:pt x="67" y="111"/>
                  <a:pt x="67" y="111"/>
                </a:cubicBezTo>
                <a:cubicBezTo>
                  <a:pt x="101" y="111"/>
                  <a:pt x="101" y="111"/>
                  <a:pt x="101" y="111"/>
                </a:cubicBezTo>
                <a:cubicBezTo>
                  <a:pt x="94" y="98"/>
                  <a:pt x="94" y="98"/>
                  <a:pt x="94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71" y="94"/>
                  <a:pt x="71" y="94"/>
                  <a:pt x="71" y="94"/>
                </a:cubicBezTo>
                <a:cubicBezTo>
                  <a:pt x="72" y="94"/>
                  <a:pt x="72" y="93"/>
                  <a:pt x="72" y="92"/>
                </a:cubicBezTo>
                <a:cubicBezTo>
                  <a:pt x="72" y="90"/>
                  <a:pt x="70" y="89"/>
                  <a:pt x="66" y="87"/>
                </a:cubicBezTo>
                <a:cubicBezTo>
                  <a:pt x="88" y="77"/>
                  <a:pt x="88" y="77"/>
                  <a:pt x="88" y="77"/>
                </a:cubicBezTo>
                <a:cubicBezTo>
                  <a:pt x="96" y="81"/>
                  <a:pt x="96" y="81"/>
                  <a:pt x="96" y="81"/>
                </a:cubicBezTo>
                <a:cubicBezTo>
                  <a:pt x="102" y="67"/>
                  <a:pt x="102" y="67"/>
                  <a:pt x="102" y="67"/>
                </a:cubicBezTo>
                <a:cubicBezTo>
                  <a:pt x="68" y="67"/>
                  <a:pt x="68" y="67"/>
                  <a:pt x="68" y="67"/>
                </a:cubicBezTo>
                <a:cubicBezTo>
                  <a:pt x="78" y="72"/>
                  <a:pt x="78" y="72"/>
                  <a:pt x="78" y="72"/>
                </a:cubicBezTo>
                <a:cubicBezTo>
                  <a:pt x="65" y="79"/>
                  <a:pt x="65" y="79"/>
                  <a:pt x="65" y="79"/>
                </a:cubicBezTo>
                <a:cubicBezTo>
                  <a:pt x="64" y="58"/>
                  <a:pt x="64" y="58"/>
                  <a:pt x="64" y="58"/>
                </a:cubicBezTo>
                <a:cubicBezTo>
                  <a:pt x="71" y="53"/>
                  <a:pt x="71" y="53"/>
                  <a:pt x="71" y="53"/>
                </a:cubicBezTo>
                <a:cubicBezTo>
                  <a:pt x="65" y="24"/>
                  <a:pt x="65" y="24"/>
                  <a:pt x="65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4" y="26"/>
                  <a:pt x="54" y="26"/>
                  <a:pt x="54" y="26"/>
                </a:cubicBezTo>
                <a:cubicBezTo>
                  <a:pt x="53" y="28"/>
                  <a:pt x="53" y="28"/>
                  <a:pt x="53" y="28"/>
                </a:cubicBezTo>
                <a:cubicBezTo>
                  <a:pt x="56" y="46"/>
                  <a:pt x="56" y="46"/>
                  <a:pt x="56" y="46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48" y="46"/>
                  <a:pt x="48" y="46"/>
                  <a:pt x="48" y="46"/>
                </a:cubicBezTo>
                <a:cubicBezTo>
                  <a:pt x="50" y="28"/>
                  <a:pt x="50" y="28"/>
                  <a:pt x="50" y="28"/>
                </a:cubicBezTo>
                <a:cubicBezTo>
                  <a:pt x="49" y="26"/>
                  <a:pt x="49" y="26"/>
                  <a:pt x="49" y="26"/>
                </a:cubicBezTo>
                <a:cubicBezTo>
                  <a:pt x="50" y="24"/>
                  <a:pt x="50" y="24"/>
                  <a:pt x="50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3" y="53"/>
                  <a:pt x="33" y="53"/>
                  <a:pt x="33" y="53"/>
                </a:cubicBezTo>
                <a:cubicBezTo>
                  <a:pt x="40" y="58"/>
                  <a:pt x="40" y="58"/>
                  <a:pt x="40" y="58"/>
                </a:cubicBezTo>
                <a:cubicBezTo>
                  <a:pt x="39" y="79"/>
                  <a:pt x="39" y="79"/>
                  <a:pt x="39" y="79"/>
                </a:cubicBezTo>
                <a:cubicBezTo>
                  <a:pt x="24" y="72"/>
                  <a:pt x="24" y="72"/>
                  <a:pt x="24" y="72"/>
                </a:cubicBezTo>
                <a:cubicBezTo>
                  <a:pt x="34" y="67"/>
                  <a:pt x="34" y="67"/>
                  <a:pt x="34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6" y="81"/>
                  <a:pt x="6" y="81"/>
                  <a:pt x="6" y="81"/>
                </a:cubicBezTo>
                <a:close/>
                <a:moveTo>
                  <a:pt x="52" y="85"/>
                </a:moveTo>
                <a:cubicBezTo>
                  <a:pt x="50" y="85"/>
                  <a:pt x="49" y="85"/>
                  <a:pt x="48" y="85"/>
                </a:cubicBezTo>
                <a:cubicBezTo>
                  <a:pt x="50" y="64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5" y="85"/>
                  <a:pt x="55" y="85"/>
                  <a:pt x="55" y="85"/>
                </a:cubicBezTo>
                <a:cubicBezTo>
                  <a:pt x="54" y="85"/>
                  <a:pt x="53" y="85"/>
                  <a:pt x="52" y="8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25" name="图标"/>
          <p:cNvSpPr>
            <a:spLocks noChangeAspect="1" noEditPoints="1"/>
          </p:cNvSpPr>
          <p:nvPr/>
        </p:nvSpPr>
        <p:spPr bwMode="auto">
          <a:xfrm>
            <a:off x="3179833" y="4603285"/>
            <a:ext cx="300958" cy="300958"/>
          </a:xfrm>
          <a:custGeom>
            <a:avLst/>
            <a:gdLst>
              <a:gd name="T0" fmla="*/ 100 w 121"/>
              <a:gd name="T1" fmla="*/ 1 h 121"/>
              <a:gd name="T2" fmla="*/ 105 w 121"/>
              <a:gd name="T3" fmla="*/ 2 h 121"/>
              <a:gd name="T4" fmla="*/ 105 w 121"/>
              <a:gd name="T5" fmla="*/ 2 h 121"/>
              <a:gd name="T6" fmla="*/ 119 w 121"/>
              <a:gd name="T7" fmla="*/ 16 h 121"/>
              <a:gd name="T8" fmla="*/ 119 w 121"/>
              <a:gd name="T9" fmla="*/ 16 h 121"/>
              <a:gd name="T10" fmla="*/ 120 w 121"/>
              <a:gd name="T11" fmla="*/ 21 h 121"/>
              <a:gd name="T12" fmla="*/ 102 w 121"/>
              <a:gd name="T13" fmla="*/ 37 h 121"/>
              <a:gd name="T14" fmla="*/ 89 w 121"/>
              <a:gd name="T15" fmla="*/ 39 h 121"/>
              <a:gd name="T16" fmla="*/ 86 w 121"/>
              <a:gd name="T17" fmla="*/ 88 h 121"/>
              <a:gd name="T18" fmla="*/ 59 w 121"/>
              <a:gd name="T19" fmla="*/ 99 h 121"/>
              <a:gd name="T20" fmla="*/ 22 w 121"/>
              <a:gd name="T21" fmla="*/ 62 h 121"/>
              <a:gd name="T22" fmla="*/ 59 w 121"/>
              <a:gd name="T23" fmla="*/ 25 h 121"/>
              <a:gd name="T24" fmla="*/ 87 w 121"/>
              <a:gd name="T25" fmla="*/ 28 h 121"/>
              <a:gd name="T26" fmla="*/ 85 w 121"/>
              <a:gd name="T27" fmla="*/ 17 h 121"/>
              <a:gd name="T28" fmla="*/ 107 w 121"/>
              <a:gd name="T29" fmla="*/ 47 h 121"/>
              <a:gd name="T30" fmla="*/ 117 w 121"/>
              <a:gd name="T31" fmla="*/ 44 h 121"/>
              <a:gd name="T32" fmla="*/ 119 w 121"/>
              <a:gd name="T33" fmla="*/ 62 h 121"/>
              <a:gd name="T34" fmla="*/ 59 w 121"/>
              <a:gd name="T35" fmla="*/ 121 h 121"/>
              <a:gd name="T36" fmla="*/ 0 w 121"/>
              <a:gd name="T37" fmla="*/ 62 h 121"/>
              <a:gd name="T38" fmla="*/ 59 w 121"/>
              <a:gd name="T39" fmla="*/ 2 h 121"/>
              <a:gd name="T40" fmla="*/ 77 w 121"/>
              <a:gd name="T41" fmla="*/ 5 h 121"/>
              <a:gd name="T42" fmla="*/ 74 w 121"/>
              <a:gd name="T43" fmla="*/ 14 h 121"/>
              <a:gd name="T44" fmla="*/ 59 w 121"/>
              <a:gd name="T45" fmla="*/ 12 h 121"/>
              <a:gd name="T46" fmla="*/ 9 w 121"/>
              <a:gd name="T47" fmla="*/ 62 h 121"/>
              <a:gd name="T48" fmla="*/ 59 w 121"/>
              <a:gd name="T49" fmla="*/ 112 h 121"/>
              <a:gd name="T50" fmla="*/ 110 w 121"/>
              <a:gd name="T51" fmla="*/ 62 h 121"/>
              <a:gd name="T52" fmla="*/ 107 w 121"/>
              <a:gd name="T53" fmla="*/ 47 h 121"/>
              <a:gd name="T54" fmla="*/ 59 w 121"/>
              <a:gd name="T55" fmla="*/ 45 h 121"/>
              <a:gd name="T56" fmla="*/ 78 w 121"/>
              <a:gd name="T57" fmla="*/ 37 h 121"/>
              <a:gd name="T58" fmla="*/ 37 w 121"/>
              <a:gd name="T59" fmla="*/ 40 h 121"/>
              <a:gd name="T60" fmla="*/ 37 w 121"/>
              <a:gd name="T61" fmla="*/ 40 h 121"/>
              <a:gd name="T62" fmla="*/ 37 w 121"/>
              <a:gd name="T63" fmla="*/ 84 h 121"/>
              <a:gd name="T64" fmla="*/ 81 w 121"/>
              <a:gd name="T65" fmla="*/ 84 h 121"/>
              <a:gd name="T66" fmla="*/ 91 w 121"/>
              <a:gd name="T67" fmla="*/ 62 h 121"/>
              <a:gd name="T68" fmla="*/ 74 w 121"/>
              <a:gd name="T69" fmla="*/ 54 h 121"/>
              <a:gd name="T70" fmla="*/ 72 w 121"/>
              <a:gd name="T71" fmla="*/ 74 h 121"/>
              <a:gd name="T72" fmla="*/ 59 w 121"/>
              <a:gd name="T73" fmla="*/ 79 h 121"/>
              <a:gd name="T74" fmla="*/ 47 w 121"/>
              <a:gd name="T75" fmla="*/ 74 h 121"/>
              <a:gd name="T76" fmla="*/ 47 w 121"/>
              <a:gd name="T77" fmla="*/ 50 h 121"/>
              <a:gd name="T78" fmla="*/ 59 w 121"/>
              <a:gd name="T79" fmla="*/ 45 h 121"/>
              <a:gd name="T80" fmla="*/ 63 w 121"/>
              <a:gd name="T81" fmla="*/ 51 h 121"/>
              <a:gd name="T82" fmla="*/ 51 w 121"/>
              <a:gd name="T83" fmla="*/ 54 h 121"/>
              <a:gd name="T84" fmla="*/ 48 w 121"/>
              <a:gd name="T85" fmla="*/ 62 h 121"/>
              <a:gd name="T86" fmla="*/ 59 w 121"/>
              <a:gd name="T87" fmla="*/ 73 h 121"/>
              <a:gd name="T88" fmla="*/ 67 w 121"/>
              <a:gd name="T89" fmla="*/ 70 h 121"/>
              <a:gd name="T90" fmla="*/ 70 w 121"/>
              <a:gd name="T91" fmla="*/ 58 h 121"/>
              <a:gd name="T92" fmla="*/ 56 w 121"/>
              <a:gd name="T93" fmla="*/ 65 h 121"/>
              <a:gd name="T94" fmla="*/ 63 w 121"/>
              <a:gd name="T95" fmla="*/ 51 h 121"/>
              <a:gd name="T96" fmla="*/ 101 w 121"/>
              <a:gd name="T97" fmla="*/ 9 h 121"/>
              <a:gd name="T98" fmla="*/ 92 w 121"/>
              <a:gd name="T99" fmla="*/ 26 h 121"/>
              <a:gd name="T100" fmla="*/ 101 w 121"/>
              <a:gd name="T101" fmla="*/ 9 h 121"/>
              <a:gd name="T102" fmla="*/ 107 w 121"/>
              <a:gd name="T103" fmla="*/ 19 h 121"/>
              <a:gd name="T104" fmla="*/ 102 w 121"/>
              <a:gd name="T105" fmla="*/ 31 h 121"/>
              <a:gd name="T106" fmla="*/ 107 w 121"/>
              <a:gd name="T107" fmla="*/ 19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1" h="121">
                <a:moveTo>
                  <a:pt x="85" y="17"/>
                </a:moveTo>
                <a:cubicBezTo>
                  <a:pt x="100" y="1"/>
                  <a:pt x="100" y="1"/>
                  <a:pt x="100" y="1"/>
                </a:cubicBezTo>
                <a:cubicBezTo>
                  <a:pt x="102" y="0"/>
                  <a:pt x="103" y="0"/>
                  <a:pt x="104" y="1"/>
                </a:cubicBezTo>
                <a:cubicBezTo>
                  <a:pt x="105" y="1"/>
                  <a:pt x="105" y="2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20" y="16"/>
                  <a:pt x="120" y="17"/>
                </a:cubicBezTo>
                <a:cubicBezTo>
                  <a:pt x="121" y="18"/>
                  <a:pt x="121" y="20"/>
                  <a:pt x="120" y="21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4" y="37"/>
                  <a:pt x="103" y="37"/>
                  <a:pt x="102" y="37"/>
                </a:cubicBezTo>
                <a:cubicBezTo>
                  <a:pt x="93" y="35"/>
                  <a:pt x="93" y="35"/>
                  <a:pt x="93" y="35"/>
                </a:cubicBezTo>
                <a:cubicBezTo>
                  <a:pt x="89" y="39"/>
                  <a:pt x="89" y="39"/>
                  <a:pt x="89" y="39"/>
                </a:cubicBezTo>
                <a:cubicBezTo>
                  <a:pt x="94" y="45"/>
                  <a:pt x="96" y="53"/>
                  <a:pt x="96" y="62"/>
                </a:cubicBezTo>
                <a:cubicBezTo>
                  <a:pt x="96" y="72"/>
                  <a:pt x="92" y="81"/>
                  <a:pt x="86" y="88"/>
                </a:cubicBezTo>
                <a:cubicBezTo>
                  <a:pt x="86" y="88"/>
                  <a:pt x="86" y="88"/>
                  <a:pt x="86" y="88"/>
                </a:cubicBezTo>
                <a:cubicBezTo>
                  <a:pt x="79" y="95"/>
                  <a:pt x="70" y="99"/>
                  <a:pt x="59" y="99"/>
                </a:cubicBezTo>
                <a:cubicBezTo>
                  <a:pt x="49" y="99"/>
                  <a:pt x="40" y="95"/>
                  <a:pt x="33" y="88"/>
                </a:cubicBezTo>
                <a:cubicBezTo>
                  <a:pt x="27" y="81"/>
                  <a:pt x="22" y="72"/>
                  <a:pt x="22" y="62"/>
                </a:cubicBezTo>
                <a:cubicBezTo>
                  <a:pt x="22" y="52"/>
                  <a:pt x="27" y="42"/>
                  <a:pt x="33" y="36"/>
                </a:cubicBezTo>
                <a:cubicBezTo>
                  <a:pt x="40" y="29"/>
                  <a:pt x="49" y="25"/>
                  <a:pt x="59" y="25"/>
                </a:cubicBezTo>
                <a:cubicBezTo>
                  <a:pt x="68" y="25"/>
                  <a:pt x="76" y="28"/>
                  <a:pt x="82" y="32"/>
                </a:cubicBezTo>
                <a:cubicBezTo>
                  <a:pt x="87" y="28"/>
                  <a:pt x="87" y="28"/>
                  <a:pt x="87" y="28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18"/>
                  <a:pt x="84" y="17"/>
                  <a:pt x="85" y="17"/>
                </a:cubicBezTo>
                <a:close/>
                <a:moveTo>
                  <a:pt x="107" y="47"/>
                </a:moveTo>
                <a:cubicBezTo>
                  <a:pt x="107" y="47"/>
                  <a:pt x="107" y="47"/>
                  <a:pt x="107" y="47"/>
                </a:cubicBezTo>
                <a:cubicBezTo>
                  <a:pt x="107" y="45"/>
                  <a:pt x="108" y="42"/>
                  <a:pt x="111" y="41"/>
                </a:cubicBezTo>
                <a:cubicBezTo>
                  <a:pt x="113" y="41"/>
                  <a:pt x="116" y="42"/>
                  <a:pt x="117" y="44"/>
                </a:cubicBezTo>
                <a:cubicBezTo>
                  <a:pt x="117" y="47"/>
                  <a:pt x="118" y="50"/>
                  <a:pt x="118" y="53"/>
                </a:cubicBezTo>
                <a:cubicBezTo>
                  <a:pt x="119" y="56"/>
                  <a:pt x="119" y="59"/>
                  <a:pt x="119" y="62"/>
                </a:cubicBezTo>
                <a:cubicBezTo>
                  <a:pt x="119" y="78"/>
                  <a:pt x="112" y="93"/>
                  <a:pt x="102" y="104"/>
                </a:cubicBezTo>
                <a:cubicBezTo>
                  <a:pt x="91" y="115"/>
                  <a:pt x="76" y="121"/>
                  <a:pt x="59" y="121"/>
                </a:cubicBezTo>
                <a:cubicBezTo>
                  <a:pt x="43" y="121"/>
                  <a:pt x="28" y="115"/>
                  <a:pt x="17" y="104"/>
                </a:cubicBezTo>
                <a:cubicBezTo>
                  <a:pt x="7" y="93"/>
                  <a:pt x="0" y="78"/>
                  <a:pt x="0" y="62"/>
                </a:cubicBezTo>
                <a:cubicBezTo>
                  <a:pt x="0" y="45"/>
                  <a:pt x="7" y="30"/>
                  <a:pt x="17" y="20"/>
                </a:cubicBezTo>
                <a:cubicBezTo>
                  <a:pt x="28" y="9"/>
                  <a:pt x="43" y="2"/>
                  <a:pt x="59" y="2"/>
                </a:cubicBezTo>
                <a:cubicBezTo>
                  <a:pt x="62" y="2"/>
                  <a:pt x="65" y="2"/>
                  <a:pt x="68" y="3"/>
                </a:cubicBezTo>
                <a:cubicBezTo>
                  <a:pt x="71" y="3"/>
                  <a:pt x="74" y="4"/>
                  <a:pt x="77" y="5"/>
                </a:cubicBezTo>
                <a:cubicBezTo>
                  <a:pt x="79" y="5"/>
                  <a:pt x="81" y="8"/>
                  <a:pt x="80" y="11"/>
                </a:cubicBezTo>
                <a:cubicBezTo>
                  <a:pt x="79" y="13"/>
                  <a:pt x="77" y="15"/>
                  <a:pt x="74" y="14"/>
                </a:cubicBezTo>
                <a:cubicBezTo>
                  <a:pt x="72" y="13"/>
                  <a:pt x="69" y="13"/>
                  <a:pt x="67" y="12"/>
                </a:cubicBezTo>
                <a:cubicBezTo>
                  <a:pt x="65" y="12"/>
                  <a:pt x="62" y="12"/>
                  <a:pt x="59" y="12"/>
                </a:cubicBezTo>
                <a:cubicBezTo>
                  <a:pt x="46" y="12"/>
                  <a:pt x="33" y="17"/>
                  <a:pt x="24" y="26"/>
                </a:cubicBezTo>
                <a:cubicBezTo>
                  <a:pt x="15" y="35"/>
                  <a:pt x="9" y="48"/>
                  <a:pt x="9" y="62"/>
                </a:cubicBezTo>
                <a:cubicBezTo>
                  <a:pt x="9" y="76"/>
                  <a:pt x="15" y="88"/>
                  <a:pt x="24" y="97"/>
                </a:cubicBezTo>
                <a:cubicBezTo>
                  <a:pt x="33" y="106"/>
                  <a:pt x="46" y="112"/>
                  <a:pt x="59" y="112"/>
                </a:cubicBezTo>
                <a:cubicBezTo>
                  <a:pt x="73" y="112"/>
                  <a:pt x="86" y="106"/>
                  <a:pt x="95" y="97"/>
                </a:cubicBezTo>
                <a:cubicBezTo>
                  <a:pt x="104" y="88"/>
                  <a:pt x="110" y="76"/>
                  <a:pt x="110" y="62"/>
                </a:cubicBezTo>
                <a:cubicBezTo>
                  <a:pt x="110" y="59"/>
                  <a:pt x="109" y="57"/>
                  <a:pt x="109" y="54"/>
                </a:cubicBezTo>
                <a:cubicBezTo>
                  <a:pt x="109" y="52"/>
                  <a:pt x="108" y="50"/>
                  <a:pt x="107" y="47"/>
                </a:cubicBezTo>
                <a:close/>
                <a:moveTo>
                  <a:pt x="59" y="45"/>
                </a:move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5" y="46"/>
                  <a:pt x="68" y="47"/>
                </a:cubicBezTo>
                <a:cubicBezTo>
                  <a:pt x="78" y="37"/>
                  <a:pt x="78" y="37"/>
                  <a:pt x="78" y="37"/>
                </a:cubicBezTo>
                <a:cubicBezTo>
                  <a:pt x="73" y="33"/>
                  <a:pt x="66" y="31"/>
                  <a:pt x="59" y="31"/>
                </a:cubicBezTo>
                <a:cubicBezTo>
                  <a:pt x="51" y="31"/>
                  <a:pt x="43" y="34"/>
                  <a:pt x="37" y="40"/>
                </a:cubicBezTo>
                <a:cubicBezTo>
                  <a:pt x="37" y="40"/>
                  <a:pt x="37" y="40"/>
                  <a:pt x="37" y="40"/>
                </a:cubicBezTo>
                <a:cubicBezTo>
                  <a:pt x="37" y="40"/>
                  <a:pt x="37" y="40"/>
                  <a:pt x="37" y="40"/>
                </a:cubicBezTo>
                <a:cubicBezTo>
                  <a:pt x="32" y="45"/>
                  <a:pt x="28" y="53"/>
                  <a:pt x="28" y="62"/>
                </a:cubicBezTo>
                <a:cubicBezTo>
                  <a:pt x="28" y="70"/>
                  <a:pt x="32" y="78"/>
                  <a:pt x="37" y="84"/>
                </a:cubicBezTo>
                <a:cubicBezTo>
                  <a:pt x="43" y="90"/>
                  <a:pt x="51" y="93"/>
                  <a:pt x="59" y="93"/>
                </a:cubicBezTo>
                <a:cubicBezTo>
                  <a:pt x="68" y="93"/>
                  <a:pt x="76" y="90"/>
                  <a:pt x="81" y="84"/>
                </a:cubicBezTo>
                <a:cubicBezTo>
                  <a:pt x="82" y="84"/>
                  <a:pt x="82" y="84"/>
                  <a:pt x="82" y="84"/>
                </a:cubicBezTo>
                <a:cubicBezTo>
                  <a:pt x="87" y="78"/>
                  <a:pt x="91" y="70"/>
                  <a:pt x="91" y="62"/>
                </a:cubicBezTo>
                <a:cubicBezTo>
                  <a:pt x="91" y="55"/>
                  <a:pt x="89" y="48"/>
                  <a:pt x="85" y="43"/>
                </a:cubicBezTo>
                <a:cubicBezTo>
                  <a:pt x="74" y="54"/>
                  <a:pt x="74" y="54"/>
                  <a:pt x="74" y="54"/>
                </a:cubicBezTo>
                <a:cubicBezTo>
                  <a:pt x="76" y="56"/>
                  <a:pt x="77" y="59"/>
                  <a:pt x="77" y="62"/>
                </a:cubicBezTo>
                <a:cubicBezTo>
                  <a:pt x="77" y="66"/>
                  <a:pt x="75" y="71"/>
                  <a:pt x="72" y="74"/>
                </a:cubicBezTo>
                <a:cubicBezTo>
                  <a:pt x="71" y="74"/>
                  <a:pt x="71" y="74"/>
                  <a:pt x="71" y="74"/>
                </a:cubicBezTo>
                <a:cubicBezTo>
                  <a:pt x="68" y="77"/>
                  <a:pt x="64" y="79"/>
                  <a:pt x="59" y="79"/>
                </a:cubicBezTo>
                <a:cubicBezTo>
                  <a:pt x="55" y="79"/>
                  <a:pt x="51" y="77"/>
                  <a:pt x="47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44" y="71"/>
                  <a:pt x="42" y="67"/>
                  <a:pt x="42" y="62"/>
                </a:cubicBezTo>
                <a:cubicBezTo>
                  <a:pt x="42" y="57"/>
                  <a:pt x="44" y="53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51" y="47"/>
                  <a:pt x="55" y="45"/>
                  <a:pt x="59" y="45"/>
                </a:cubicBezTo>
                <a:close/>
                <a:moveTo>
                  <a:pt x="63" y="51"/>
                </a:moveTo>
                <a:cubicBezTo>
                  <a:pt x="63" y="51"/>
                  <a:pt x="63" y="51"/>
                  <a:pt x="63" y="51"/>
                </a:cubicBezTo>
                <a:cubicBezTo>
                  <a:pt x="62" y="51"/>
                  <a:pt x="61" y="50"/>
                  <a:pt x="59" y="50"/>
                </a:cubicBezTo>
                <a:cubicBezTo>
                  <a:pt x="56" y="50"/>
                  <a:pt x="53" y="52"/>
                  <a:pt x="51" y="54"/>
                </a:cubicBezTo>
                <a:cubicBezTo>
                  <a:pt x="51" y="54"/>
                  <a:pt x="51" y="54"/>
                  <a:pt x="51" y="54"/>
                </a:cubicBezTo>
                <a:cubicBezTo>
                  <a:pt x="49" y="56"/>
                  <a:pt x="48" y="59"/>
                  <a:pt x="48" y="62"/>
                </a:cubicBezTo>
                <a:cubicBezTo>
                  <a:pt x="48" y="65"/>
                  <a:pt x="49" y="68"/>
                  <a:pt x="51" y="70"/>
                </a:cubicBezTo>
                <a:cubicBezTo>
                  <a:pt x="53" y="72"/>
                  <a:pt x="56" y="73"/>
                  <a:pt x="59" y="73"/>
                </a:cubicBezTo>
                <a:cubicBezTo>
                  <a:pt x="63" y="73"/>
                  <a:pt x="65" y="72"/>
                  <a:pt x="67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70" y="68"/>
                  <a:pt x="71" y="65"/>
                  <a:pt x="71" y="62"/>
                </a:cubicBezTo>
                <a:cubicBezTo>
                  <a:pt x="71" y="60"/>
                  <a:pt x="71" y="59"/>
                  <a:pt x="70" y="58"/>
                </a:cubicBezTo>
                <a:cubicBezTo>
                  <a:pt x="63" y="65"/>
                  <a:pt x="63" y="65"/>
                  <a:pt x="63" y="65"/>
                </a:cubicBezTo>
                <a:cubicBezTo>
                  <a:pt x="61" y="67"/>
                  <a:pt x="58" y="67"/>
                  <a:pt x="56" y="65"/>
                </a:cubicBezTo>
                <a:cubicBezTo>
                  <a:pt x="54" y="63"/>
                  <a:pt x="54" y="60"/>
                  <a:pt x="56" y="58"/>
                </a:cubicBezTo>
                <a:cubicBezTo>
                  <a:pt x="63" y="51"/>
                  <a:pt x="63" y="51"/>
                  <a:pt x="63" y="51"/>
                </a:cubicBezTo>
                <a:close/>
                <a:moveTo>
                  <a:pt x="101" y="9"/>
                </a:moveTo>
                <a:cubicBezTo>
                  <a:pt x="101" y="9"/>
                  <a:pt x="101" y="9"/>
                  <a:pt x="101" y="9"/>
                </a:cubicBezTo>
                <a:cubicBezTo>
                  <a:pt x="90" y="19"/>
                  <a:pt x="90" y="19"/>
                  <a:pt x="90" y="19"/>
                </a:cubicBezTo>
                <a:cubicBezTo>
                  <a:pt x="92" y="26"/>
                  <a:pt x="92" y="26"/>
                  <a:pt x="92" y="26"/>
                </a:cubicBezTo>
                <a:cubicBezTo>
                  <a:pt x="103" y="15"/>
                  <a:pt x="103" y="15"/>
                  <a:pt x="103" y="15"/>
                </a:cubicBezTo>
                <a:cubicBezTo>
                  <a:pt x="101" y="9"/>
                  <a:pt x="101" y="9"/>
                  <a:pt x="101" y="9"/>
                </a:cubicBezTo>
                <a:close/>
                <a:moveTo>
                  <a:pt x="107" y="19"/>
                </a:moveTo>
                <a:cubicBezTo>
                  <a:pt x="107" y="19"/>
                  <a:pt x="107" y="19"/>
                  <a:pt x="107" y="19"/>
                </a:cubicBezTo>
                <a:cubicBezTo>
                  <a:pt x="96" y="30"/>
                  <a:pt x="96" y="30"/>
                  <a:pt x="96" y="30"/>
                </a:cubicBezTo>
                <a:cubicBezTo>
                  <a:pt x="102" y="31"/>
                  <a:pt x="102" y="31"/>
                  <a:pt x="102" y="31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07" y="19"/>
                  <a:pt x="107" y="19"/>
                  <a:pt x="107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latin typeface="+mn-ea"/>
            </a:endParaRPr>
          </a:p>
        </p:txBody>
      </p:sp>
      <p:sp>
        <p:nvSpPr>
          <p:cNvPr id="226" name="图标"/>
          <p:cNvSpPr>
            <a:spLocks noChangeAspect="1" noEditPoints="1"/>
          </p:cNvSpPr>
          <p:nvPr/>
        </p:nvSpPr>
        <p:spPr bwMode="auto">
          <a:xfrm>
            <a:off x="3754632" y="4603285"/>
            <a:ext cx="378560" cy="357233"/>
          </a:xfrm>
          <a:custGeom>
            <a:avLst/>
            <a:gdLst>
              <a:gd name="T0" fmla="*/ 136 w 161"/>
              <a:gd name="T1" fmla="*/ 115 h 152"/>
              <a:gd name="T2" fmla="*/ 132 w 161"/>
              <a:gd name="T3" fmla="*/ 107 h 152"/>
              <a:gd name="T4" fmla="*/ 136 w 161"/>
              <a:gd name="T5" fmla="*/ 90 h 152"/>
              <a:gd name="T6" fmla="*/ 132 w 161"/>
              <a:gd name="T7" fmla="*/ 99 h 152"/>
              <a:gd name="T8" fmla="*/ 136 w 161"/>
              <a:gd name="T9" fmla="*/ 90 h 152"/>
              <a:gd name="T10" fmla="*/ 99 w 161"/>
              <a:gd name="T11" fmla="*/ 115 h 152"/>
              <a:gd name="T12" fmla="*/ 95 w 161"/>
              <a:gd name="T13" fmla="*/ 107 h 152"/>
              <a:gd name="T14" fmla="*/ 136 w 161"/>
              <a:gd name="T15" fmla="*/ 74 h 152"/>
              <a:gd name="T16" fmla="*/ 132 w 161"/>
              <a:gd name="T17" fmla="*/ 82 h 152"/>
              <a:gd name="T18" fmla="*/ 136 w 161"/>
              <a:gd name="T19" fmla="*/ 74 h 152"/>
              <a:gd name="T20" fmla="*/ 95 w 161"/>
              <a:gd name="T21" fmla="*/ 82 h 152"/>
              <a:gd name="T22" fmla="*/ 99 w 161"/>
              <a:gd name="T23" fmla="*/ 78 h 152"/>
              <a:gd name="T24" fmla="*/ 97 w 161"/>
              <a:gd name="T25" fmla="*/ 66 h 152"/>
              <a:gd name="T26" fmla="*/ 95 w 161"/>
              <a:gd name="T27" fmla="*/ 78 h 152"/>
              <a:gd name="T28" fmla="*/ 132 w 161"/>
              <a:gd name="T29" fmla="*/ 41 h 152"/>
              <a:gd name="T30" fmla="*/ 136 w 161"/>
              <a:gd name="T31" fmla="*/ 49 h 152"/>
              <a:gd name="T32" fmla="*/ 136 w 161"/>
              <a:gd name="T33" fmla="*/ 57 h 152"/>
              <a:gd name="T34" fmla="*/ 132 w 161"/>
              <a:gd name="T35" fmla="*/ 66 h 152"/>
              <a:gd name="T36" fmla="*/ 136 w 161"/>
              <a:gd name="T37" fmla="*/ 57 h 152"/>
              <a:gd name="T38" fmla="*/ 153 w 161"/>
              <a:gd name="T39" fmla="*/ 18 h 152"/>
              <a:gd name="T40" fmla="*/ 116 w 161"/>
              <a:gd name="T41" fmla="*/ 18 h 152"/>
              <a:gd name="T42" fmla="*/ 99 w 161"/>
              <a:gd name="T43" fmla="*/ 90 h 152"/>
              <a:gd name="T44" fmla="*/ 95 w 161"/>
              <a:gd name="T45" fmla="*/ 99 h 152"/>
              <a:gd name="T46" fmla="*/ 99 w 161"/>
              <a:gd name="T47" fmla="*/ 90 h 152"/>
              <a:gd name="T48" fmla="*/ 58 w 161"/>
              <a:gd name="T49" fmla="*/ 90 h 152"/>
              <a:gd name="T50" fmla="*/ 62 w 161"/>
              <a:gd name="T51" fmla="*/ 99 h 152"/>
              <a:gd name="T52" fmla="*/ 58 w 161"/>
              <a:gd name="T53" fmla="*/ 115 h 152"/>
              <a:gd name="T54" fmla="*/ 62 w 161"/>
              <a:gd name="T55" fmla="*/ 107 h 152"/>
              <a:gd name="T56" fmla="*/ 58 w 161"/>
              <a:gd name="T57" fmla="*/ 115 h 152"/>
              <a:gd name="T58" fmla="*/ 29 w 161"/>
              <a:gd name="T59" fmla="*/ 16 h 152"/>
              <a:gd name="T60" fmla="*/ 21 w 161"/>
              <a:gd name="T61" fmla="*/ 123 h 152"/>
              <a:gd name="T62" fmla="*/ 0 w 161"/>
              <a:gd name="T63" fmla="*/ 131 h 152"/>
              <a:gd name="T64" fmla="*/ 21 w 161"/>
              <a:gd name="T65" fmla="*/ 152 h 152"/>
              <a:gd name="T66" fmla="*/ 29 w 161"/>
              <a:gd name="T67" fmla="*/ 131 h 152"/>
              <a:gd name="T68" fmla="*/ 161 w 161"/>
              <a:gd name="T69" fmla="*/ 123 h 152"/>
              <a:gd name="T70" fmla="*/ 62 w 161"/>
              <a:gd name="T71" fmla="*/ 74 h 152"/>
              <a:gd name="T72" fmla="*/ 58 w 161"/>
              <a:gd name="T73" fmla="*/ 82 h 152"/>
              <a:gd name="T74" fmla="*/ 62 w 161"/>
              <a:gd name="T75" fmla="*/ 74 h 152"/>
              <a:gd name="T76" fmla="*/ 58 w 161"/>
              <a:gd name="T77" fmla="*/ 66 h 152"/>
              <a:gd name="T78" fmla="*/ 62 w 161"/>
              <a:gd name="T79" fmla="*/ 65 h 152"/>
              <a:gd name="T80" fmla="*/ 60 w 161"/>
              <a:gd name="T81" fmla="*/ 37 h 152"/>
              <a:gd name="T82" fmla="*/ 58 w 161"/>
              <a:gd name="T83" fmla="*/ 6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1" h="152">
                <a:moveTo>
                  <a:pt x="132" y="115"/>
                </a:moveTo>
                <a:cubicBezTo>
                  <a:pt x="136" y="115"/>
                  <a:pt x="136" y="115"/>
                  <a:pt x="136" y="115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2" y="107"/>
                  <a:pt x="132" y="107"/>
                  <a:pt x="132" y="107"/>
                </a:cubicBezTo>
                <a:lnTo>
                  <a:pt x="132" y="115"/>
                </a:lnTo>
                <a:close/>
                <a:moveTo>
                  <a:pt x="136" y="90"/>
                </a:moveTo>
                <a:cubicBezTo>
                  <a:pt x="132" y="90"/>
                  <a:pt x="132" y="90"/>
                  <a:pt x="132" y="90"/>
                </a:cubicBezTo>
                <a:cubicBezTo>
                  <a:pt x="132" y="99"/>
                  <a:pt x="132" y="99"/>
                  <a:pt x="132" y="99"/>
                </a:cubicBezTo>
                <a:cubicBezTo>
                  <a:pt x="136" y="99"/>
                  <a:pt x="136" y="99"/>
                  <a:pt x="136" y="99"/>
                </a:cubicBezTo>
                <a:lnTo>
                  <a:pt x="136" y="90"/>
                </a:lnTo>
                <a:close/>
                <a:moveTo>
                  <a:pt x="95" y="115"/>
                </a:moveTo>
                <a:cubicBezTo>
                  <a:pt x="99" y="115"/>
                  <a:pt x="99" y="115"/>
                  <a:pt x="99" y="115"/>
                </a:cubicBezTo>
                <a:cubicBezTo>
                  <a:pt x="99" y="107"/>
                  <a:pt x="99" y="107"/>
                  <a:pt x="99" y="107"/>
                </a:cubicBezTo>
                <a:cubicBezTo>
                  <a:pt x="95" y="107"/>
                  <a:pt x="95" y="107"/>
                  <a:pt x="95" y="107"/>
                </a:cubicBezTo>
                <a:lnTo>
                  <a:pt x="95" y="115"/>
                </a:lnTo>
                <a:close/>
                <a:moveTo>
                  <a:pt x="136" y="74"/>
                </a:moveTo>
                <a:cubicBezTo>
                  <a:pt x="132" y="74"/>
                  <a:pt x="132" y="74"/>
                  <a:pt x="132" y="74"/>
                </a:cubicBezTo>
                <a:cubicBezTo>
                  <a:pt x="132" y="82"/>
                  <a:pt x="132" y="82"/>
                  <a:pt x="132" y="82"/>
                </a:cubicBezTo>
                <a:cubicBezTo>
                  <a:pt x="136" y="82"/>
                  <a:pt x="136" y="82"/>
                  <a:pt x="136" y="82"/>
                </a:cubicBezTo>
                <a:lnTo>
                  <a:pt x="136" y="74"/>
                </a:lnTo>
                <a:close/>
                <a:moveTo>
                  <a:pt x="95" y="78"/>
                </a:moveTo>
                <a:cubicBezTo>
                  <a:pt x="95" y="82"/>
                  <a:pt x="95" y="82"/>
                  <a:pt x="95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99" y="78"/>
                  <a:pt x="99" y="78"/>
                  <a:pt x="99" y="78"/>
                </a:cubicBezTo>
                <a:cubicBezTo>
                  <a:pt x="102" y="77"/>
                  <a:pt x="103" y="74"/>
                  <a:pt x="103" y="72"/>
                </a:cubicBezTo>
                <a:cubicBezTo>
                  <a:pt x="103" y="68"/>
                  <a:pt x="101" y="66"/>
                  <a:pt x="97" y="66"/>
                </a:cubicBezTo>
                <a:cubicBezTo>
                  <a:pt x="94" y="66"/>
                  <a:pt x="91" y="68"/>
                  <a:pt x="91" y="72"/>
                </a:cubicBezTo>
                <a:cubicBezTo>
                  <a:pt x="91" y="74"/>
                  <a:pt x="93" y="77"/>
                  <a:pt x="95" y="78"/>
                </a:cubicBezTo>
                <a:close/>
                <a:moveTo>
                  <a:pt x="136" y="41"/>
                </a:moveTo>
                <a:cubicBezTo>
                  <a:pt x="132" y="41"/>
                  <a:pt x="132" y="41"/>
                  <a:pt x="132" y="41"/>
                </a:cubicBezTo>
                <a:cubicBezTo>
                  <a:pt x="132" y="49"/>
                  <a:pt x="132" y="49"/>
                  <a:pt x="132" y="49"/>
                </a:cubicBezTo>
                <a:cubicBezTo>
                  <a:pt x="136" y="49"/>
                  <a:pt x="136" y="49"/>
                  <a:pt x="136" y="49"/>
                </a:cubicBezTo>
                <a:lnTo>
                  <a:pt x="136" y="41"/>
                </a:lnTo>
                <a:close/>
                <a:moveTo>
                  <a:pt x="136" y="57"/>
                </a:moveTo>
                <a:cubicBezTo>
                  <a:pt x="132" y="57"/>
                  <a:pt x="132" y="57"/>
                  <a:pt x="132" y="57"/>
                </a:cubicBezTo>
                <a:cubicBezTo>
                  <a:pt x="132" y="66"/>
                  <a:pt x="132" y="66"/>
                  <a:pt x="132" y="66"/>
                </a:cubicBezTo>
                <a:cubicBezTo>
                  <a:pt x="136" y="66"/>
                  <a:pt x="136" y="66"/>
                  <a:pt x="136" y="66"/>
                </a:cubicBezTo>
                <a:lnTo>
                  <a:pt x="136" y="57"/>
                </a:lnTo>
                <a:close/>
                <a:moveTo>
                  <a:pt x="134" y="37"/>
                </a:moveTo>
                <a:cubicBezTo>
                  <a:pt x="144" y="37"/>
                  <a:pt x="153" y="29"/>
                  <a:pt x="153" y="18"/>
                </a:cubicBezTo>
                <a:cubicBezTo>
                  <a:pt x="153" y="8"/>
                  <a:pt x="144" y="0"/>
                  <a:pt x="134" y="0"/>
                </a:cubicBezTo>
                <a:cubicBezTo>
                  <a:pt x="124" y="0"/>
                  <a:pt x="116" y="8"/>
                  <a:pt x="116" y="18"/>
                </a:cubicBezTo>
                <a:cubicBezTo>
                  <a:pt x="116" y="29"/>
                  <a:pt x="124" y="37"/>
                  <a:pt x="134" y="37"/>
                </a:cubicBezTo>
                <a:close/>
                <a:moveTo>
                  <a:pt x="99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5" y="99"/>
                  <a:pt x="95" y="99"/>
                  <a:pt x="95" y="99"/>
                </a:cubicBezTo>
                <a:cubicBezTo>
                  <a:pt x="99" y="99"/>
                  <a:pt x="99" y="99"/>
                  <a:pt x="99" y="99"/>
                </a:cubicBezTo>
                <a:lnTo>
                  <a:pt x="99" y="90"/>
                </a:lnTo>
                <a:close/>
                <a:moveTo>
                  <a:pt x="62" y="90"/>
                </a:moveTo>
                <a:cubicBezTo>
                  <a:pt x="58" y="90"/>
                  <a:pt x="58" y="90"/>
                  <a:pt x="58" y="90"/>
                </a:cubicBezTo>
                <a:cubicBezTo>
                  <a:pt x="58" y="99"/>
                  <a:pt x="58" y="99"/>
                  <a:pt x="58" y="99"/>
                </a:cubicBezTo>
                <a:cubicBezTo>
                  <a:pt x="62" y="99"/>
                  <a:pt x="62" y="99"/>
                  <a:pt x="62" y="99"/>
                </a:cubicBezTo>
                <a:lnTo>
                  <a:pt x="62" y="90"/>
                </a:lnTo>
                <a:close/>
                <a:moveTo>
                  <a:pt x="58" y="115"/>
                </a:moveTo>
                <a:cubicBezTo>
                  <a:pt x="62" y="115"/>
                  <a:pt x="62" y="115"/>
                  <a:pt x="62" y="115"/>
                </a:cubicBezTo>
                <a:cubicBezTo>
                  <a:pt x="62" y="107"/>
                  <a:pt x="62" y="107"/>
                  <a:pt x="62" y="107"/>
                </a:cubicBezTo>
                <a:cubicBezTo>
                  <a:pt x="58" y="107"/>
                  <a:pt x="58" y="107"/>
                  <a:pt x="58" y="107"/>
                </a:cubicBezTo>
                <a:lnTo>
                  <a:pt x="58" y="115"/>
                </a:lnTo>
                <a:close/>
                <a:moveTo>
                  <a:pt x="29" y="123"/>
                </a:moveTo>
                <a:cubicBezTo>
                  <a:pt x="29" y="16"/>
                  <a:pt x="29" y="16"/>
                  <a:pt x="29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31"/>
                  <a:pt x="0" y="131"/>
                  <a:pt x="0" y="131"/>
                </a:cubicBezTo>
                <a:cubicBezTo>
                  <a:pt x="21" y="131"/>
                  <a:pt x="21" y="131"/>
                  <a:pt x="21" y="131"/>
                </a:cubicBezTo>
                <a:cubicBezTo>
                  <a:pt x="21" y="152"/>
                  <a:pt x="21" y="152"/>
                  <a:pt x="21" y="152"/>
                </a:cubicBezTo>
                <a:cubicBezTo>
                  <a:pt x="29" y="152"/>
                  <a:pt x="29" y="152"/>
                  <a:pt x="29" y="152"/>
                </a:cubicBezTo>
                <a:cubicBezTo>
                  <a:pt x="29" y="131"/>
                  <a:pt x="29" y="131"/>
                  <a:pt x="29" y="131"/>
                </a:cubicBezTo>
                <a:cubicBezTo>
                  <a:pt x="161" y="131"/>
                  <a:pt x="161" y="131"/>
                  <a:pt x="161" y="131"/>
                </a:cubicBezTo>
                <a:cubicBezTo>
                  <a:pt x="161" y="123"/>
                  <a:pt x="161" y="123"/>
                  <a:pt x="161" y="123"/>
                </a:cubicBezTo>
                <a:lnTo>
                  <a:pt x="29" y="123"/>
                </a:lnTo>
                <a:close/>
                <a:moveTo>
                  <a:pt x="62" y="74"/>
                </a:moveTo>
                <a:cubicBezTo>
                  <a:pt x="58" y="74"/>
                  <a:pt x="58" y="74"/>
                  <a:pt x="58" y="74"/>
                </a:cubicBezTo>
                <a:cubicBezTo>
                  <a:pt x="58" y="82"/>
                  <a:pt x="58" y="82"/>
                  <a:pt x="58" y="82"/>
                </a:cubicBezTo>
                <a:cubicBezTo>
                  <a:pt x="62" y="82"/>
                  <a:pt x="62" y="82"/>
                  <a:pt x="62" y="82"/>
                </a:cubicBezTo>
                <a:lnTo>
                  <a:pt x="62" y="74"/>
                </a:lnTo>
                <a:close/>
                <a:moveTo>
                  <a:pt x="58" y="65"/>
                </a:moveTo>
                <a:cubicBezTo>
                  <a:pt x="58" y="66"/>
                  <a:pt x="58" y="66"/>
                  <a:pt x="58" y="66"/>
                </a:cubicBezTo>
                <a:cubicBezTo>
                  <a:pt x="62" y="66"/>
                  <a:pt x="62" y="66"/>
                  <a:pt x="62" y="66"/>
                </a:cubicBezTo>
                <a:cubicBezTo>
                  <a:pt x="62" y="65"/>
                  <a:pt x="62" y="65"/>
                  <a:pt x="62" y="65"/>
                </a:cubicBezTo>
                <a:cubicBezTo>
                  <a:pt x="69" y="64"/>
                  <a:pt x="75" y="58"/>
                  <a:pt x="75" y="51"/>
                </a:cubicBezTo>
                <a:cubicBezTo>
                  <a:pt x="75" y="43"/>
                  <a:pt x="68" y="37"/>
                  <a:pt x="60" y="37"/>
                </a:cubicBezTo>
                <a:cubicBezTo>
                  <a:pt x="52" y="37"/>
                  <a:pt x="46" y="43"/>
                  <a:pt x="46" y="51"/>
                </a:cubicBezTo>
                <a:cubicBezTo>
                  <a:pt x="46" y="58"/>
                  <a:pt x="51" y="64"/>
                  <a:pt x="58" y="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27" name="图标"/>
          <p:cNvSpPr>
            <a:spLocks noChangeAspect="1"/>
          </p:cNvSpPr>
          <p:nvPr/>
        </p:nvSpPr>
        <p:spPr bwMode="auto">
          <a:xfrm>
            <a:off x="4393347" y="4603285"/>
            <a:ext cx="288155" cy="335065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28" name="图标"/>
          <p:cNvSpPr>
            <a:spLocks noChangeAspect="1" noEditPoints="1"/>
          </p:cNvSpPr>
          <p:nvPr/>
        </p:nvSpPr>
        <p:spPr bwMode="auto">
          <a:xfrm>
            <a:off x="5013821" y="4622139"/>
            <a:ext cx="324000" cy="324000"/>
          </a:xfrm>
          <a:custGeom>
            <a:avLst/>
            <a:gdLst>
              <a:gd name="T0" fmla="*/ 2147483647 w 288"/>
              <a:gd name="T1" fmla="*/ 0 h 288"/>
              <a:gd name="T2" fmla="*/ 0 w 288"/>
              <a:gd name="T3" fmla="*/ 2147483647 h 288"/>
              <a:gd name="T4" fmla="*/ 2147483647 w 288"/>
              <a:gd name="T5" fmla="*/ 2147483647 h 288"/>
              <a:gd name="T6" fmla="*/ 2147483647 w 288"/>
              <a:gd name="T7" fmla="*/ 2147483647 h 288"/>
              <a:gd name="T8" fmla="*/ 2147483647 w 288"/>
              <a:gd name="T9" fmla="*/ 0 h 288"/>
              <a:gd name="T10" fmla="*/ 2147483647 w 288"/>
              <a:gd name="T11" fmla="*/ 2147483647 h 288"/>
              <a:gd name="T12" fmla="*/ 2147483647 w 288"/>
              <a:gd name="T13" fmla="*/ 2147483647 h 288"/>
              <a:gd name="T14" fmla="*/ 2147483647 w 288"/>
              <a:gd name="T15" fmla="*/ 2147483647 h 288"/>
              <a:gd name="T16" fmla="*/ 2147483647 w 288"/>
              <a:gd name="T17" fmla="*/ 2147483647 h 288"/>
              <a:gd name="T18" fmla="*/ 2147483647 w 288"/>
              <a:gd name="T19" fmla="*/ 2147483647 h 288"/>
              <a:gd name="T20" fmla="*/ 2147483647 w 288"/>
              <a:gd name="T21" fmla="*/ 2147483647 h 288"/>
              <a:gd name="T22" fmla="*/ 2147483647 w 288"/>
              <a:gd name="T23" fmla="*/ 2147483647 h 288"/>
              <a:gd name="T24" fmla="*/ 2147483647 w 288"/>
              <a:gd name="T25" fmla="*/ 2147483647 h 288"/>
              <a:gd name="T26" fmla="*/ 2147483647 w 288"/>
              <a:gd name="T27" fmla="*/ 2147483647 h 288"/>
              <a:gd name="T28" fmla="*/ 2147483647 w 288"/>
              <a:gd name="T29" fmla="*/ 2147483647 h 288"/>
              <a:gd name="T30" fmla="*/ 2147483647 w 288"/>
              <a:gd name="T31" fmla="*/ 2147483647 h 288"/>
              <a:gd name="T32" fmla="*/ 2147483647 w 288"/>
              <a:gd name="T33" fmla="*/ 2147483647 h 288"/>
              <a:gd name="T34" fmla="*/ 2147483647 w 288"/>
              <a:gd name="T35" fmla="*/ 2147483647 h 288"/>
              <a:gd name="T36" fmla="*/ 2147483647 w 288"/>
              <a:gd name="T37" fmla="*/ 2147483647 h 288"/>
              <a:gd name="T38" fmla="*/ 2147483647 w 288"/>
              <a:gd name="T39" fmla="*/ 2147483647 h 288"/>
              <a:gd name="T40" fmla="*/ 2147483647 w 288"/>
              <a:gd name="T41" fmla="*/ 2147483647 h 288"/>
              <a:gd name="T42" fmla="*/ 2147483647 w 288"/>
              <a:gd name="T43" fmla="*/ 2147483647 h 288"/>
              <a:gd name="T44" fmla="*/ 2147483647 w 288"/>
              <a:gd name="T45" fmla="*/ 2147483647 h 288"/>
              <a:gd name="T46" fmla="*/ 2147483647 w 288"/>
              <a:gd name="T47" fmla="*/ 2147483647 h 288"/>
              <a:gd name="T48" fmla="*/ 2147483647 w 288"/>
              <a:gd name="T49" fmla="*/ 2147483647 h 288"/>
              <a:gd name="T50" fmla="*/ 2147483647 w 288"/>
              <a:gd name="T51" fmla="*/ 2147483647 h 288"/>
              <a:gd name="T52" fmla="*/ 2147483647 w 288"/>
              <a:gd name="T53" fmla="*/ 2147483647 h 288"/>
              <a:gd name="T54" fmla="*/ 2147483647 w 288"/>
              <a:gd name="T55" fmla="*/ 2147483647 h 288"/>
              <a:gd name="T56" fmla="*/ 2147483647 w 288"/>
              <a:gd name="T57" fmla="*/ 2147483647 h 288"/>
              <a:gd name="T58" fmla="*/ 2147483647 w 288"/>
              <a:gd name="T59" fmla="*/ 2147483647 h 288"/>
              <a:gd name="T60" fmla="*/ 2147483647 w 288"/>
              <a:gd name="T61" fmla="*/ 2147483647 h 288"/>
              <a:gd name="T62" fmla="*/ 2147483647 w 288"/>
              <a:gd name="T63" fmla="*/ 2147483647 h 288"/>
              <a:gd name="T64" fmla="*/ 2147483647 w 288"/>
              <a:gd name="T65" fmla="*/ 2147483647 h 288"/>
              <a:gd name="T66" fmla="*/ 2147483647 w 288"/>
              <a:gd name="T67" fmla="*/ 2147483647 h 288"/>
              <a:gd name="T68" fmla="*/ 2147483647 w 288"/>
              <a:gd name="T69" fmla="*/ 2147483647 h 288"/>
              <a:gd name="T70" fmla="*/ 2147483647 w 288"/>
              <a:gd name="T71" fmla="*/ 2147483647 h 288"/>
              <a:gd name="T72" fmla="*/ 2147483647 w 288"/>
              <a:gd name="T73" fmla="*/ 2147483647 h 288"/>
              <a:gd name="T74" fmla="*/ 2147483647 w 288"/>
              <a:gd name="T75" fmla="*/ 2147483647 h 288"/>
              <a:gd name="T76" fmla="*/ 2147483647 w 288"/>
              <a:gd name="T77" fmla="*/ 2147483647 h 288"/>
              <a:gd name="T78" fmla="*/ 2147483647 w 288"/>
              <a:gd name="T79" fmla="*/ 2147483647 h 2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264" y="143"/>
                </a:moveTo>
                <a:cubicBezTo>
                  <a:pt x="245" y="139"/>
                  <a:pt x="228" y="137"/>
                  <a:pt x="212" y="137"/>
                </a:cubicBezTo>
                <a:cubicBezTo>
                  <a:pt x="199" y="137"/>
                  <a:pt x="187" y="138"/>
                  <a:pt x="176" y="141"/>
                </a:cubicBezTo>
                <a:cubicBezTo>
                  <a:pt x="173" y="132"/>
                  <a:pt x="169" y="124"/>
                  <a:pt x="166" y="116"/>
                </a:cubicBezTo>
                <a:cubicBezTo>
                  <a:pt x="191" y="105"/>
                  <a:pt x="216" y="90"/>
                  <a:pt x="235" y="66"/>
                </a:cubicBezTo>
                <a:cubicBezTo>
                  <a:pt x="253" y="87"/>
                  <a:pt x="263" y="114"/>
                  <a:pt x="264" y="143"/>
                </a:cubicBezTo>
                <a:close/>
                <a:moveTo>
                  <a:pt x="222" y="53"/>
                </a:moveTo>
                <a:cubicBezTo>
                  <a:pt x="205" y="75"/>
                  <a:pt x="182" y="89"/>
                  <a:pt x="158" y="99"/>
                </a:cubicBezTo>
                <a:cubicBezTo>
                  <a:pt x="140" y="64"/>
                  <a:pt x="123" y="41"/>
                  <a:pt x="113" y="29"/>
                </a:cubicBezTo>
                <a:cubicBezTo>
                  <a:pt x="123" y="26"/>
                  <a:pt x="133" y="24"/>
                  <a:pt x="144" y="24"/>
                </a:cubicBezTo>
                <a:cubicBezTo>
                  <a:pt x="174" y="24"/>
                  <a:pt x="201" y="35"/>
                  <a:pt x="222" y="53"/>
                </a:cubicBezTo>
                <a:close/>
                <a:moveTo>
                  <a:pt x="94" y="35"/>
                </a:moveTo>
                <a:cubicBezTo>
                  <a:pt x="102" y="44"/>
                  <a:pt x="120" y="67"/>
                  <a:pt x="140" y="106"/>
                </a:cubicBezTo>
                <a:cubicBezTo>
                  <a:pt x="102" y="118"/>
                  <a:pt x="64" y="120"/>
                  <a:pt x="41" y="120"/>
                </a:cubicBezTo>
                <a:cubicBezTo>
                  <a:pt x="35" y="120"/>
                  <a:pt x="30" y="120"/>
                  <a:pt x="27" y="120"/>
                </a:cubicBezTo>
                <a:cubicBezTo>
                  <a:pt x="35" y="82"/>
                  <a:pt x="60" y="51"/>
                  <a:pt x="94" y="35"/>
                </a:cubicBezTo>
                <a:close/>
                <a:moveTo>
                  <a:pt x="25" y="144"/>
                </a:moveTo>
                <a:cubicBezTo>
                  <a:pt x="25" y="142"/>
                  <a:pt x="25" y="140"/>
                  <a:pt x="25" y="138"/>
                </a:cubicBezTo>
                <a:cubicBezTo>
                  <a:pt x="28" y="138"/>
                  <a:pt x="34" y="138"/>
                  <a:pt x="41" y="138"/>
                </a:cubicBezTo>
                <a:cubicBezTo>
                  <a:pt x="65" y="138"/>
                  <a:pt x="107" y="136"/>
                  <a:pt x="148" y="122"/>
                </a:cubicBezTo>
                <a:cubicBezTo>
                  <a:pt x="152" y="130"/>
                  <a:pt x="155" y="137"/>
                  <a:pt x="158" y="145"/>
                </a:cubicBezTo>
                <a:cubicBezTo>
                  <a:pt x="129" y="154"/>
                  <a:pt x="107" y="169"/>
                  <a:pt x="91" y="184"/>
                </a:cubicBezTo>
                <a:cubicBezTo>
                  <a:pt x="73" y="200"/>
                  <a:pt x="62" y="216"/>
                  <a:pt x="57" y="225"/>
                </a:cubicBezTo>
                <a:cubicBezTo>
                  <a:pt x="37" y="203"/>
                  <a:pt x="25" y="175"/>
                  <a:pt x="25" y="144"/>
                </a:cubicBezTo>
                <a:close/>
                <a:moveTo>
                  <a:pt x="70" y="237"/>
                </a:moveTo>
                <a:cubicBezTo>
                  <a:pt x="71" y="237"/>
                  <a:pt x="71" y="237"/>
                  <a:pt x="71" y="236"/>
                </a:cubicBezTo>
                <a:cubicBezTo>
                  <a:pt x="79" y="223"/>
                  <a:pt x="108" y="179"/>
                  <a:pt x="165" y="162"/>
                </a:cubicBezTo>
                <a:cubicBezTo>
                  <a:pt x="175" y="189"/>
                  <a:pt x="183" y="219"/>
                  <a:pt x="190" y="254"/>
                </a:cubicBezTo>
                <a:cubicBezTo>
                  <a:pt x="176" y="260"/>
                  <a:pt x="160" y="263"/>
                  <a:pt x="144" y="263"/>
                </a:cubicBezTo>
                <a:cubicBezTo>
                  <a:pt x="116" y="263"/>
                  <a:pt x="91" y="254"/>
                  <a:pt x="70" y="237"/>
                </a:cubicBezTo>
                <a:close/>
                <a:moveTo>
                  <a:pt x="207" y="245"/>
                </a:moveTo>
                <a:cubicBezTo>
                  <a:pt x="200" y="213"/>
                  <a:pt x="192" y="183"/>
                  <a:pt x="183" y="158"/>
                </a:cubicBezTo>
                <a:cubicBezTo>
                  <a:pt x="192" y="156"/>
                  <a:pt x="202" y="155"/>
                  <a:pt x="212" y="155"/>
                </a:cubicBezTo>
                <a:cubicBezTo>
                  <a:pt x="227" y="155"/>
                  <a:pt x="244" y="157"/>
                  <a:pt x="262" y="162"/>
                </a:cubicBezTo>
                <a:cubicBezTo>
                  <a:pt x="257" y="197"/>
                  <a:pt x="236" y="227"/>
                  <a:pt x="207" y="2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72751" tIns="36375" rIns="72751" bIns="3637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29" name="图标"/>
          <p:cNvSpPr>
            <a:spLocks noChangeAspect="1" noEditPoints="1"/>
          </p:cNvSpPr>
          <p:nvPr/>
        </p:nvSpPr>
        <p:spPr bwMode="auto">
          <a:xfrm>
            <a:off x="5667945" y="4603285"/>
            <a:ext cx="303388" cy="375097"/>
          </a:xfrm>
          <a:custGeom>
            <a:avLst/>
            <a:gdLst>
              <a:gd name="T0" fmla="*/ 37 w 73"/>
              <a:gd name="T1" fmla="*/ 0 h 100"/>
              <a:gd name="T2" fmla="*/ 63 w 73"/>
              <a:gd name="T3" fmla="*/ 9 h 100"/>
              <a:gd name="T4" fmla="*/ 73 w 73"/>
              <a:gd name="T5" fmla="*/ 33 h 100"/>
              <a:gd name="T6" fmla="*/ 73 w 73"/>
              <a:gd name="T7" fmla="*/ 40 h 100"/>
              <a:gd name="T8" fmla="*/ 70 w 73"/>
              <a:gd name="T9" fmla="*/ 47 h 100"/>
              <a:gd name="T10" fmla="*/ 50 w 73"/>
              <a:gd name="T11" fmla="*/ 74 h 100"/>
              <a:gd name="T12" fmla="*/ 48 w 73"/>
              <a:gd name="T13" fmla="*/ 76 h 100"/>
              <a:gd name="T14" fmla="*/ 48 w 73"/>
              <a:gd name="T15" fmla="*/ 80 h 100"/>
              <a:gd name="T16" fmla="*/ 46 w 73"/>
              <a:gd name="T17" fmla="*/ 80 h 100"/>
              <a:gd name="T18" fmla="*/ 44 w 73"/>
              <a:gd name="T19" fmla="*/ 80 h 100"/>
              <a:gd name="T20" fmla="*/ 38 w 73"/>
              <a:gd name="T21" fmla="*/ 80 h 100"/>
              <a:gd name="T22" fmla="*/ 36 w 73"/>
              <a:gd name="T23" fmla="*/ 80 h 100"/>
              <a:gd name="T24" fmla="*/ 31 w 73"/>
              <a:gd name="T25" fmla="*/ 80 h 100"/>
              <a:gd name="T26" fmla="*/ 29 w 73"/>
              <a:gd name="T27" fmla="*/ 80 h 100"/>
              <a:gd name="T28" fmla="*/ 27 w 73"/>
              <a:gd name="T29" fmla="*/ 80 h 100"/>
              <a:gd name="T30" fmla="*/ 27 w 73"/>
              <a:gd name="T31" fmla="*/ 80 h 100"/>
              <a:gd name="T32" fmla="*/ 27 w 73"/>
              <a:gd name="T33" fmla="*/ 76 h 100"/>
              <a:gd name="T34" fmla="*/ 21 w 73"/>
              <a:gd name="T35" fmla="*/ 70 h 100"/>
              <a:gd name="T36" fmla="*/ 0 w 73"/>
              <a:gd name="T37" fmla="*/ 33 h 100"/>
              <a:gd name="T38" fmla="*/ 11 w 73"/>
              <a:gd name="T39" fmla="*/ 9 h 100"/>
              <a:gd name="T40" fmla="*/ 37 w 73"/>
              <a:gd name="T41" fmla="*/ 0 h 100"/>
              <a:gd name="T42" fmla="*/ 45 w 73"/>
              <a:gd name="T43" fmla="*/ 86 h 100"/>
              <a:gd name="T44" fmla="*/ 43 w 73"/>
              <a:gd name="T45" fmla="*/ 100 h 100"/>
              <a:gd name="T46" fmla="*/ 31 w 73"/>
              <a:gd name="T47" fmla="*/ 100 h 100"/>
              <a:gd name="T48" fmla="*/ 30 w 73"/>
              <a:gd name="T49" fmla="*/ 86 h 100"/>
              <a:gd name="T50" fmla="*/ 45 w 73"/>
              <a:gd name="T51" fmla="*/ 86 h 100"/>
              <a:gd name="T52" fmla="*/ 37 w 73"/>
              <a:gd name="T53" fmla="*/ 74 h 100"/>
              <a:gd name="T54" fmla="*/ 43 w 73"/>
              <a:gd name="T55" fmla="*/ 74 h 100"/>
              <a:gd name="T56" fmla="*/ 48 w 73"/>
              <a:gd name="T57" fmla="*/ 6 h 100"/>
              <a:gd name="T58" fmla="*/ 37 w 73"/>
              <a:gd name="T59" fmla="*/ 4 h 100"/>
              <a:gd name="T60" fmla="*/ 36 w 73"/>
              <a:gd name="T61" fmla="*/ 4 h 100"/>
              <a:gd name="T62" fmla="*/ 37 w 73"/>
              <a:gd name="T63" fmla="*/ 74 h 100"/>
              <a:gd name="T64" fmla="*/ 17 w 73"/>
              <a:gd name="T65" fmla="*/ 10 h 100"/>
              <a:gd name="T66" fmla="*/ 16 w 73"/>
              <a:gd name="T67" fmla="*/ 58 h 100"/>
              <a:gd name="T68" fmla="*/ 25 w 73"/>
              <a:gd name="T69" fmla="*/ 67 h 100"/>
              <a:gd name="T70" fmla="*/ 30 w 73"/>
              <a:gd name="T71" fmla="*/ 72 h 100"/>
              <a:gd name="T72" fmla="*/ 27 w 73"/>
              <a:gd name="T73" fmla="*/ 5 h 100"/>
              <a:gd name="T74" fmla="*/ 17 w 73"/>
              <a:gd name="T75" fmla="*/ 10 h 100"/>
              <a:gd name="T76" fmla="*/ 60 w 73"/>
              <a:gd name="T77" fmla="*/ 13 h 100"/>
              <a:gd name="T78" fmla="*/ 56 w 73"/>
              <a:gd name="T79" fmla="*/ 60 h 100"/>
              <a:gd name="T80" fmla="*/ 66 w 73"/>
              <a:gd name="T81" fmla="*/ 45 h 100"/>
              <a:gd name="T82" fmla="*/ 68 w 73"/>
              <a:gd name="T83" fmla="*/ 39 h 100"/>
              <a:gd name="T84" fmla="*/ 69 w 73"/>
              <a:gd name="T85" fmla="*/ 33 h 100"/>
              <a:gd name="T86" fmla="*/ 60 w 73"/>
              <a:gd name="T87" fmla="*/ 1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3" h="100">
                <a:moveTo>
                  <a:pt x="37" y="0"/>
                </a:moveTo>
                <a:cubicBezTo>
                  <a:pt x="47" y="0"/>
                  <a:pt x="56" y="3"/>
                  <a:pt x="63" y="9"/>
                </a:cubicBezTo>
                <a:cubicBezTo>
                  <a:pt x="69" y="15"/>
                  <a:pt x="73" y="24"/>
                  <a:pt x="73" y="33"/>
                </a:cubicBezTo>
                <a:cubicBezTo>
                  <a:pt x="73" y="36"/>
                  <a:pt x="73" y="38"/>
                  <a:pt x="73" y="40"/>
                </a:cubicBezTo>
                <a:cubicBezTo>
                  <a:pt x="72" y="43"/>
                  <a:pt x="71" y="45"/>
                  <a:pt x="70" y="47"/>
                </a:cubicBezTo>
                <a:cubicBezTo>
                  <a:pt x="68" y="53"/>
                  <a:pt x="56" y="67"/>
                  <a:pt x="50" y="74"/>
                </a:cubicBezTo>
                <a:cubicBezTo>
                  <a:pt x="49" y="75"/>
                  <a:pt x="48" y="75"/>
                  <a:pt x="48" y="76"/>
                </a:cubicBezTo>
                <a:cubicBezTo>
                  <a:pt x="48" y="80"/>
                  <a:pt x="48" y="80"/>
                  <a:pt x="48" y="80"/>
                </a:cubicBezTo>
                <a:cubicBezTo>
                  <a:pt x="46" y="80"/>
                  <a:pt x="46" y="80"/>
                  <a:pt x="46" y="80"/>
                </a:cubicBezTo>
                <a:cubicBezTo>
                  <a:pt x="44" y="80"/>
                  <a:pt x="44" y="80"/>
                  <a:pt x="44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5" y="74"/>
                  <a:pt x="23" y="72"/>
                  <a:pt x="21" y="70"/>
                </a:cubicBezTo>
                <a:cubicBezTo>
                  <a:pt x="11" y="60"/>
                  <a:pt x="0" y="48"/>
                  <a:pt x="0" y="33"/>
                </a:cubicBezTo>
                <a:cubicBezTo>
                  <a:pt x="0" y="24"/>
                  <a:pt x="4" y="15"/>
                  <a:pt x="11" y="9"/>
                </a:cubicBezTo>
                <a:cubicBezTo>
                  <a:pt x="18" y="3"/>
                  <a:pt x="27" y="0"/>
                  <a:pt x="37" y="0"/>
                </a:cubicBezTo>
                <a:close/>
                <a:moveTo>
                  <a:pt x="45" y="86"/>
                </a:moveTo>
                <a:cubicBezTo>
                  <a:pt x="43" y="100"/>
                  <a:pt x="43" y="100"/>
                  <a:pt x="43" y="100"/>
                </a:cubicBezTo>
                <a:cubicBezTo>
                  <a:pt x="31" y="100"/>
                  <a:pt x="31" y="100"/>
                  <a:pt x="31" y="100"/>
                </a:cubicBezTo>
                <a:cubicBezTo>
                  <a:pt x="30" y="86"/>
                  <a:pt x="30" y="86"/>
                  <a:pt x="30" y="86"/>
                </a:cubicBezTo>
                <a:cubicBezTo>
                  <a:pt x="45" y="86"/>
                  <a:pt x="45" y="86"/>
                  <a:pt x="45" y="86"/>
                </a:cubicBezTo>
                <a:close/>
                <a:moveTo>
                  <a:pt x="37" y="74"/>
                </a:moveTo>
                <a:cubicBezTo>
                  <a:pt x="43" y="74"/>
                  <a:pt x="43" y="74"/>
                  <a:pt x="43" y="74"/>
                </a:cubicBezTo>
                <a:cubicBezTo>
                  <a:pt x="49" y="49"/>
                  <a:pt x="54" y="27"/>
                  <a:pt x="48" y="6"/>
                </a:cubicBezTo>
                <a:cubicBezTo>
                  <a:pt x="44" y="5"/>
                  <a:pt x="41" y="4"/>
                  <a:pt x="37" y="4"/>
                </a:cubicBezTo>
                <a:cubicBezTo>
                  <a:pt x="37" y="4"/>
                  <a:pt x="36" y="4"/>
                  <a:pt x="36" y="4"/>
                </a:cubicBezTo>
                <a:cubicBezTo>
                  <a:pt x="34" y="27"/>
                  <a:pt x="36" y="51"/>
                  <a:pt x="37" y="74"/>
                </a:cubicBezTo>
                <a:close/>
                <a:moveTo>
                  <a:pt x="17" y="10"/>
                </a:moveTo>
                <a:cubicBezTo>
                  <a:pt x="5" y="25"/>
                  <a:pt x="6" y="41"/>
                  <a:pt x="16" y="58"/>
                </a:cubicBezTo>
                <a:cubicBezTo>
                  <a:pt x="19" y="61"/>
                  <a:pt x="22" y="64"/>
                  <a:pt x="25" y="67"/>
                </a:cubicBezTo>
                <a:cubicBezTo>
                  <a:pt x="26" y="69"/>
                  <a:pt x="28" y="70"/>
                  <a:pt x="30" y="72"/>
                </a:cubicBezTo>
                <a:cubicBezTo>
                  <a:pt x="24" y="52"/>
                  <a:pt x="13" y="25"/>
                  <a:pt x="27" y="5"/>
                </a:cubicBezTo>
                <a:cubicBezTo>
                  <a:pt x="23" y="6"/>
                  <a:pt x="20" y="8"/>
                  <a:pt x="17" y="10"/>
                </a:cubicBezTo>
                <a:close/>
                <a:moveTo>
                  <a:pt x="60" y="13"/>
                </a:moveTo>
                <a:cubicBezTo>
                  <a:pt x="66" y="27"/>
                  <a:pt x="63" y="45"/>
                  <a:pt x="56" y="60"/>
                </a:cubicBezTo>
                <a:cubicBezTo>
                  <a:pt x="60" y="54"/>
                  <a:pt x="65" y="49"/>
                  <a:pt x="66" y="45"/>
                </a:cubicBezTo>
                <a:cubicBezTo>
                  <a:pt x="67" y="43"/>
                  <a:pt x="67" y="41"/>
                  <a:pt x="68" y="39"/>
                </a:cubicBezTo>
                <a:cubicBezTo>
                  <a:pt x="68" y="37"/>
                  <a:pt x="69" y="35"/>
                  <a:pt x="69" y="33"/>
                </a:cubicBezTo>
                <a:cubicBezTo>
                  <a:pt x="69" y="25"/>
                  <a:pt x="65" y="18"/>
                  <a:pt x="60" y="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80296" tIns="40148" rIns="80296" bIns="40148"/>
          <a:lstStyle/>
          <a:p>
            <a:endParaRPr lang="zh-CN" altLang="en-US" sz="1600">
              <a:latin typeface="+mn-ea"/>
            </a:endParaRPr>
          </a:p>
        </p:txBody>
      </p:sp>
      <p:sp>
        <p:nvSpPr>
          <p:cNvPr id="230" name="图标"/>
          <p:cNvSpPr>
            <a:spLocks noChangeAspect="1" noEditPoints="1"/>
          </p:cNvSpPr>
          <p:nvPr/>
        </p:nvSpPr>
        <p:spPr bwMode="auto">
          <a:xfrm>
            <a:off x="6224855" y="4603285"/>
            <a:ext cx="383263" cy="382070"/>
          </a:xfrm>
          <a:custGeom>
            <a:avLst/>
            <a:gdLst>
              <a:gd name="T0" fmla="*/ 122 w 689"/>
              <a:gd name="T1" fmla="*/ 472 h 688"/>
              <a:gd name="T2" fmla="*/ 567 w 689"/>
              <a:gd name="T3" fmla="*/ 215 h 688"/>
              <a:gd name="T4" fmla="*/ 495 w 689"/>
              <a:gd name="T5" fmla="*/ 605 h 688"/>
              <a:gd name="T6" fmla="*/ 194 w 689"/>
              <a:gd name="T7" fmla="*/ 83 h 688"/>
              <a:gd name="T8" fmla="*/ 495 w 689"/>
              <a:gd name="T9" fmla="*/ 605 h 688"/>
              <a:gd name="T10" fmla="*/ 161 w 689"/>
              <a:gd name="T11" fmla="*/ 450 h 688"/>
              <a:gd name="T12" fmla="*/ 528 w 689"/>
              <a:gd name="T13" fmla="*/ 238 h 688"/>
              <a:gd name="T14" fmla="*/ 460 w 689"/>
              <a:gd name="T15" fmla="*/ 543 h 688"/>
              <a:gd name="T16" fmla="*/ 230 w 689"/>
              <a:gd name="T17" fmla="*/ 145 h 688"/>
              <a:gd name="T18" fmla="*/ 460 w 689"/>
              <a:gd name="T19" fmla="*/ 543 h 688"/>
              <a:gd name="T20" fmla="*/ 345 w 689"/>
              <a:gd name="T21" fmla="*/ 376 h 688"/>
              <a:gd name="T22" fmla="*/ 345 w 689"/>
              <a:gd name="T23" fmla="*/ 311 h 688"/>
              <a:gd name="T24" fmla="*/ 359 w 689"/>
              <a:gd name="T25" fmla="*/ 158 h 688"/>
              <a:gd name="T26" fmla="*/ 344 w 689"/>
              <a:gd name="T27" fmla="*/ 172 h 688"/>
              <a:gd name="T28" fmla="*/ 330 w 689"/>
              <a:gd name="T29" fmla="*/ 135 h 688"/>
              <a:gd name="T30" fmla="*/ 345 w 689"/>
              <a:gd name="T31" fmla="*/ 121 h 688"/>
              <a:gd name="T32" fmla="*/ 359 w 689"/>
              <a:gd name="T33" fmla="*/ 158 h 688"/>
              <a:gd name="T34" fmla="*/ 345 w 689"/>
              <a:gd name="T35" fmla="*/ 567 h 688"/>
              <a:gd name="T36" fmla="*/ 330 w 689"/>
              <a:gd name="T37" fmla="*/ 553 h 688"/>
              <a:gd name="T38" fmla="*/ 344 w 689"/>
              <a:gd name="T39" fmla="*/ 516 h 688"/>
              <a:gd name="T40" fmla="*/ 359 w 689"/>
              <a:gd name="T41" fmla="*/ 530 h 688"/>
              <a:gd name="T42" fmla="*/ 159 w 689"/>
              <a:gd name="T43" fmla="*/ 326 h 688"/>
              <a:gd name="T44" fmla="*/ 173 w 689"/>
              <a:gd name="T45" fmla="*/ 342 h 688"/>
              <a:gd name="T46" fmla="*/ 136 w 689"/>
              <a:gd name="T47" fmla="*/ 356 h 688"/>
              <a:gd name="T48" fmla="*/ 122 w 689"/>
              <a:gd name="T49" fmla="*/ 340 h 688"/>
              <a:gd name="T50" fmla="*/ 159 w 689"/>
              <a:gd name="T51" fmla="*/ 326 h 688"/>
              <a:gd name="T52" fmla="*/ 567 w 689"/>
              <a:gd name="T53" fmla="*/ 340 h 688"/>
              <a:gd name="T54" fmla="*/ 553 w 689"/>
              <a:gd name="T55" fmla="*/ 356 h 688"/>
              <a:gd name="T56" fmla="*/ 516 w 689"/>
              <a:gd name="T57" fmla="*/ 342 h 688"/>
              <a:gd name="T58" fmla="*/ 530 w 689"/>
              <a:gd name="T59" fmla="*/ 326 h 688"/>
              <a:gd name="T60" fmla="*/ 363 w 689"/>
              <a:gd name="T61" fmla="*/ 344 h 688"/>
              <a:gd name="T62" fmla="*/ 327 w 689"/>
              <a:gd name="T63" fmla="*/ 344 h 688"/>
              <a:gd name="T64" fmla="*/ 345 w 689"/>
              <a:gd name="T65" fmla="*/ 201 h 688"/>
              <a:gd name="T66" fmla="*/ 363 w 689"/>
              <a:gd name="T67" fmla="*/ 344 h 688"/>
              <a:gd name="T68" fmla="*/ 262 w 689"/>
              <a:gd name="T69" fmla="*/ 429 h 688"/>
              <a:gd name="T70" fmla="*/ 329 w 689"/>
              <a:gd name="T71" fmla="*/ 336 h 688"/>
              <a:gd name="T72" fmla="*/ 355 w 689"/>
              <a:gd name="T73" fmla="*/ 361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9" h="688">
                <a:moveTo>
                  <a:pt x="216" y="121"/>
                </a:moveTo>
                <a:cubicBezTo>
                  <a:pt x="94" y="192"/>
                  <a:pt x="51" y="350"/>
                  <a:pt x="122" y="472"/>
                </a:cubicBezTo>
                <a:cubicBezTo>
                  <a:pt x="193" y="595"/>
                  <a:pt x="350" y="637"/>
                  <a:pt x="473" y="566"/>
                </a:cubicBezTo>
                <a:cubicBezTo>
                  <a:pt x="596" y="495"/>
                  <a:pt x="638" y="338"/>
                  <a:pt x="567" y="215"/>
                </a:cubicBezTo>
                <a:cubicBezTo>
                  <a:pt x="496" y="93"/>
                  <a:pt x="339" y="51"/>
                  <a:pt x="216" y="121"/>
                </a:cubicBezTo>
                <a:close/>
                <a:moveTo>
                  <a:pt x="495" y="605"/>
                </a:moveTo>
                <a:cubicBezTo>
                  <a:pt x="351" y="688"/>
                  <a:pt x="167" y="638"/>
                  <a:pt x="83" y="495"/>
                </a:cubicBezTo>
                <a:cubicBezTo>
                  <a:pt x="0" y="351"/>
                  <a:pt x="50" y="166"/>
                  <a:pt x="194" y="83"/>
                </a:cubicBezTo>
                <a:cubicBezTo>
                  <a:pt x="338" y="0"/>
                  <a:pt x="523" y="49"/>
                  <a:pt x="606" y="193"/>
                </a:cubicBezTo>
                <a:cubicBezTo>
                  <a:pt x="689" y="337"/>
                  <a:pt x="639" y="522"/>
                  <a:pt x="495" y="605"/>
                </a:cubicBezTo>
                <a:close/>
                <a:moveTo>
                  <a:pt x="238" y="160"/>
                </a:moveTo>
                <a:cubicBezTo>
                  <a:pt x="137" y="219"/>
                  <a:pt x="102" y="349"/>
                  <a:pt x="161" y="450"/>
                </a:cubicBezTo>
                <a:cubicBezTo>
                  <a:pt x="219" y="551"/>
                  <a:pt x="349" y="586"/>
                  <a:pt x="451" y="528"/>
                </a:cubicBezTo>
                <a:cubicBezTo>
                  <a:pt x="552" y="469"/>
                  <a:pt x="587" y="339"/>
                  <a:pt x="528" y="238"/>
                </a:cubicBezTo>
                <a:cubicBezTo>
                  <a:pt x="470" y="136"/>
                  <a:pt x="340" y="102"/>
                  <a:pt x="238" y="160"/>
                </a:cubicBezTo>
                <a:close/>
                <a:moveTo>
                  <a:pt x="460" y="543"/>
                </a:moveTo>
                <a:cubicBezTo>
                  <a:pt x="350" y="607"/>
                  <a:pt x="209" y="569"/>
                  <a:pt x="145" y="459"/>
                </a:cubicBezTo>
                <a:cubicBezTo>
                  <a:pt x="82" y="349"/>
                  <a:pt x="120" y="208"/>
                  <a:pt x="230" y="145"/>
                </a:cubicBezTo>
                <a:cubicBezTo>
                  <a:pt x="339" y="81"/>
                  <a:pt x="480" y="119"/>
                  <a:pt x="544" y="229"/>
                </a:cubicBezTo>
                <a:cubicBezTo>
                  <a:pt x="607" y="339"/>
                  <a:pt x="570" y="480"/>
                  <a:pt x="460" y="543"/>
                </a:cubicBezTo>
                <a:close/>
                <a:moveTo>
                  <a:pt x="377" y="344"/>
                </a:moveTo>
                <a:cubicBezTo>
                  <a:pt x="377" y="362"/>
                  <a:pt x="362" y="376"/>
                  <a:pt x="345" y="376"/>
                </a:cubicBezTo>
                <a:cubicBezTo>
                  <a:pt x="327" y="376"/>
                  <a:pt x="312" y="362"/>
                  <a:pt x="312" y="344"/>
                </a:cubicBezTo>
                <a:cubicBezTo>
                  <a:pt x="312" y="326"/>
                  <a:pt x="327" y="311"/>
                  <a:pt x="345" y="311"/>
                </a:cubicBezTo>
                <a:cubicBezTo>
                  <a:pt x="362" y="311"/>
                  <a:pt x="377" y="326"/>
                  <a:pt x="377" y="344"/>
                </a:cubicBezTo>
                <a:close/>
                <a:moveTo>
                  <a:pt x="359" y="158"/>
                </a:moveTo>
                <a:cubicBezTo>
                  <a:pt x="359" y="166"/>
                  <a:pt x="353" y="172"/>
                  <a:pt x="345" y="172"/>
                </a:cubicBezTo>
                <a:lnTo>
                  <a:pt x="344" y="172"/>
                </a:lnTo>
                <a:cubicBezTo>
                  <a:pt x="336" y="172"/>
                  <a:pt x="330" y="166"/>
                  <a:pt x="330" y="158"/>
                </a:cubicBezTo>
                <a:lnTo>
                  <a:pt x="330" y="135"/>
                </a:lnTo>
                <a:cubicBezTo>
                  <a:pt x="330" y="127"/>
                  <a:pt x="336" y="121"/>
                  <a:pt x="344" y="121"/>
                </a:cubicBezTo>
                <a:lnTo>
                  <a:pt x="345" y="121"/>
                </a:lnTo>
                <a:cubicBezTo>
                  <a:pt x="353" y="121"/>
                  <a:pt x="359" y="127"/>
                  <a:pt x="359" y="135"/>
                </a:cubicBezTo>
                <a:lnTo>
                  <a:pt x="359" y="158"/>
                </a:lnTo>
                <a:close/>
                <a:moveTo>
                  <a:pt x="359" y="553"/>
                </a:moveTo>
                <a:cubicBezTo>
                  <a:pt x="359" y="560"/>
                  <a:pt x="353" y="567"/>
                  <a:pt x="345" y="567"/>
                </a:cubicBezTo>
                <a:lnTo>
                  <a:pt x="344" y="567"/>
                </a:lnTo>
                <a:cubicBezTo>
                  <a:pt x="336" y="567"/>
                  <a:pt x="330" y="560"/>
                  <a:pt x="330" y="553"/>
                </a:cubicBezTo>
                <a:lnTo>
                  <a:pt x="330" y="530"/>
                </a:lnTo>
                <a:cubicBezTo>
                  <a:pt x="330" y="522"/>
                  <a:pt x="336" y="516"/>
                  <a:pt x="344" y="516"/>
                </a:cubicBezTo>
                <a:lnTo>
                  <a:pt x="345" y="516"/>
                </a:lnTo>
                <a:cubicBezTo>
                  <a:pt x="353" y="516"/>
                  <a:pt x="359" y="522"/>
                  <a:pt x="359" y="530"/>
                </a:cubicBezTo>
                <a:lnTo>
                  <a:pt x="359" y="553"/>
                </a:lnTo>
                <a:close/>
                <a:moveTo>
                  <a:pt x="159" y="326"/>
                </a:moveTo>
                <a:cubicBezTo>
                  <a:pt x="166" y="326"/>
                  <a:pt x="173" y="333"/>
                  <a:pt x="173" y="340"/>
                </a:cubicBezTo>
                <a:lnTo>
                  <a:pt x="173" y="342"/>
                </a:lnTo>
                <a:cubicBezTo>
                  <a:pt x="173" y="350"/>
                  <a:pt x="166" y="356"/>
                  <a:pt x="159" y="356"/>
                </a:cubicBezTo>
                <a:lnTo>
                  <a:pt x="136" y="356"/>
                </a:lnTo>
                <a:cubicBezTo>
                  <a:pt x="128" y="356"/>
                  <a:pt x="122" y="350"/>
                  <a:pt x="122" y="342"/>
                </a:cubicBezTo>
                <a:lnTo>
                  <a:pt x="122" y="340"/>
                </a:lnTo>
                <a:cubicBezTo>
                  <a:pt x="122" y="333"/>
                  <a:pt x="128" y="326"/>
                  <a:pt x="136" y="326"/>
                </a:cubicBezTo>
                <a:lnTo>
                  <a:pt x="159" y="326"/>
                </a:lnTo>
                <a:close/>
                <a:moveTo>
                  <a:pt x="553" y="326"/>
                </a:moveTo>
                <a:cubicBezTo>
                  <a:pt x="561" y="326"/>
                  <a:pt x="567" y="333"/>
                  <a:pt x="567" y="340"/>
                </a:cubicBezTo>
                <a:lnTo>
                  <a:pt x="567" y="342"/>
                </a:lnTo>
                <a:cubicBezTo>
                  <a:pt x="567" y="350"/>
                  <a:pt x="561" y="356"/>
                  <a:pt x="553" y="356"/>
                </a:cubicBezTo>
                <a:lnTo>
                  <a:pt x="530" y="356"/>
                </a:lnTo>
                <a:cubicBezTo>
                  <a:pt x="523" y="356"/>
                  <a:pt x="516" y="350"/>
                  <a:pt x="516" y="342"/>
                </a:cubicBezTo>
                <a:lnTo>
                  <a:pt x="516" y="340"/>
                </a:lnTo>
                <a:cubicBezTo>
                  <a:pt x="516" y="333"/>
                  <a:pt x="523" y="326"/>
                  <a:pt x="530" y="326"/>
                </a:cubicBezTo>
                <a:lnTo>
                  <a:pt x="553" y="326"/>
                </a:lnTo>
                <a:close/>
                <a:moveTo>
                  <a:pt x="363" y="344"/>
                </a:moveTo>
                <a:cubicBezTo>
                  <a:pt x="363" y="354"/>
                  <a:pt x="355" y="362"/>
                  <a:pt x="345" y="362"/>
                </a:cubicBezTo>
                <a:cubicBezTo>
                  <a:pt x="335" y="362"/>
                  <a:pt x="327" y="354"/>
                  <a:pt x="327" y="344"/>
                </a:cubicBezTo>
                <a:lnTo>
                  <a:pt x="327" y="219"/>
                </a:lnTo>
                <a:cubicBezTo>
                  <a:pt x="327" y="209"/>
                  <a:pt x="335" y="201"/>
                  <a:pt x="345" y="201"/>
                </a:cubicBezTo>
                <a:cubicBezTo>
                  <a:pt x="355" y="201"/>
                  <a:pt x="363" y="209"/>
                  <a:pt x="363" y="219"/>
                </a:cubicBezTo>
                <a:lnTo>
                  <a:pt x="363" y="344"/>
                </a:lnTo>
                <a:close/>
                <a:moveTo>
                  <a:pt x="289" y="427"/>
                </a:moveTo>
                <a:cubicBezTo>
                  <a:pt x="281" y="435"/>
                  <a:pt x="269" y="436"/>
                  <a:pt x="262" y="429"/>
                </a:cubicBezTo>
                <a:cubicBezTo>
                  <a:pt x="255" y="422"/>
                  <a:pt x="255" y="409"/>
                  <a:pt x="263" y="402"/>
                </a:cubicBezTo>
                <a:lnTo>
                  <a:pt x="329" y="336"/>
                </a:lnTo>
                <a:cubicBezTo>
                  <a:pt x="337" y="328"/>
                  <a:pt x="349" y="327"/>
                  <a:pt x="356" y="334"/>
                </a:cubicBezTo>
                <a:cubicBezTo>
                  <a:pt x="363" y="341"/>
                  <a:pt x="362" y="354"/>
                  <a:pt x="355" y="361"/>
                </a:cubicBezTo>
                <a:lnTo>
                  <a:pt x="289" y="4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31" name="图标"/>
          <p:cNvSpPr>
            <a:spLocks noChangeAspect="1" noEditPoints="1"/>
          </p:cNvSpPr>
          <p:nvPr/>
        </p:nvSpPr>
        <p:spPr bwMode="auto">
          <a:xfrm>
            <a:off x="6829009" y="4642375"/>
            <a:ext cx="308392" cy="308392"/>
          </a:xfrm>
          <a:custGeom>
            <a:avLst/>
            <a:gdLst>
              <a:gd name="T0" fmla="*/ 245267 w 697"/>
              <a:gd name="T1" fmla="*/ 456753 h 698"/>
              <a:gd name="T2" fmla="*/ 34535 w 697"/>
              <a:gd name="T3" fmla="*/ 245619 h 698"/>
              <a:gd name="T4" fmla="*/ 245267 w 697"/>
              <a:gd name="T5" fmla="*/ 35189 h 698"/>
              <a:gd name="T6" fmla="*/ 455999 w 697"/>
              <a:gd name="T7" fmla="*/ 245619 h 698"/>
              <a:gd name="T8" fmla="*/ 245267 w 697"/>
              <a:gd name="T9" fmla="*/ 456753 h 698"/>
              <a:gd name="T10" fmla="*/ 245267 w 697"/>
              <a:gd name="T11" fmla="*/ 0 h 698"/>
              <a:gd name="T12" fmla="*/ 0 w 697"/>
              <a:gd name="T13" fmla="*/ 245619 h 698"/>
              <a:gd name="T14" fmla="*/ 245267 w 697"/>
              <a:gd name="T15" fmla="*/ 491238 h 698"/>
              <a:gd name="T16" fmla="*/ 491238 w 697"/>
              <a:gd name="T17" fmla="*/ 245619 h 698"/>
              <a:gd name="T18" fmla="*/ 245267 w 697"/>
              <a:gd name="T19" fmla="*/ 0 h 698"/>
              <a:gd name="T20" fmla="*/ 262886 w 697"/>
              <a:gd name="T21" fmla="*/ 214653 h 698"/>
              <a:gd name="T22" fmla="*/ 262886 w 697"/>
              <a:gd name="T23" fmla="*/ 67563 h 698"/>
              <a:gd name="T24" fmla="*/ 245971 w 697"/>
              <a:gd name="T25" fmla="*/ 49968 h 698"/>
              <a:gd name="T26" fmla="*/ 228352 w 697"/>
              <a:gd name="T27" fmla="*/ 67563 h 698"/>
              <a:gd name="T28" fmla="*/ 228352 w 697"/>
              <a:gd name="T29" fmla="*/ 214653 h 698"/>
              <a:gd name="T30" fmla="*/ 214256 w 697"/>
              <a:gd name="T31" fmla="*/ 228025 h 698"/>
              <a:gd name="T32" fmla="*/ 115585 w 697"/>
              <a:gd name="T33" fmla="*/ 228025 h 698"/>
              <a:gd name="T34" fmla="*/ 97966 w 697"/>
              <a:gd name="T35" fmla="*/ 244915 h 698"/>
              <a:gd name="T36" fmla="*/ 115585 w 697"/>
              <a:gd name="T37" fmla="*/ 262510 h 698"/>
              <a:gd name="T38" fmla="*/ 213551 w 697"/>
              <a:gd name="T39" fmla="*/ 262510 h 698"/>
              <a:gd name="T40" fmla="*/ 245267 w 697"/>
              <a:gd name="T41" fmla="*/ 281512 h 698"/>
              <a:gd name="T42" fmla="*/ 281211 w 697"/>
              <a:gd name="T43" fmla="*/ 245619 h 698"/>
              <a:gd name="T44" fmla="*/ 262886 w 697"/>
              <a:gd name="T45" fmla="*/ 214653 h 698"/>
              <a:gd name="T46" fmla="*/ 414416 w 697"/>
              <a:gd name="T47" fmla="*/ 223098 h 698"/>
              <a:gd name="T48" fmla="*/ 391863 w 697"/>
              <a:gd name="T49" fmla="*/ 245619 h 698"/>
              <a:gd name="T50" fmla="*/ 414416 w 697"/>
              <a:gd name="T51" fmla="*/ 268844 h 698"/>
              <a:gd name="T52" fmla="*/ 437674 w 697"/>
              <a:gd name="T53" fmla="*/ 245619 h 698"/>
              <a:gd name="T54" fmla="*/ 414416 w 697"/>
              <a:gd name="T55" fmla="*/ 223098 h 698"/>
              <a:gd name="T56" fmla="*/ 245971 w 697"/>
              <a:gd name="T57" fmla="*/ 393413 h 698"/>
              <a:gd name="T58" fmla="*/ 222713 w 697"/>
              <a:gd name="T59" fmla="*/ 415934 h 698"/>
              <a:gd name="T60" fmla="*/ 245971 w 697"/>
              <a:gd name="T61" fmla="*/ 439158 h 698"/>
              <a:gd name="T62" fmla="*/ 268525 w 697"/>
              <a:gd name="T63" fmla="*/ 415934 h 698"/>
              <a:gd name="T64" fmla="*/ 245971 w 697"/>
              <a:gd name="T65" fmla="*/ 393413 h 6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7" h="698">
                <a:moveTo>
                  <a:pt x="348" y="649"/>
                </a:moveTo>
                <a:cubicBezTo>
                  <a:pt x="183" y="649"/>
                  <a:pt x="49" y="514"/>
                  <a:pt x="49" y="349"/>
                </a:cubicBezTo>
                <a:cubicBezTo>
                  <a:pt x="49" y="184"/>
                  <a:pt x="183" y="50"/>
                  <a:pt x="348" y="50"/>
                </a:cubicBezTo>
                <a:cubicBezTo>
                  <a:pt x="513" y="50"/>
                  <a:pt x="647" y="184"/>
                  <a:pt x="647" y="349"/>
                </a:cubicBezTo>
                <a:cubicBezTo>
                  <a:pt x="647" y="514"/>
                  <a:pt x="513" y="649"/>
                  <a:pt x="348" y="649"/>
                </a:cubicBezTo>
                <a:close/>
                <a:moveTo>
                  <a:pt x="348" y="0"/>
                </a:moveTo>
                <a:cubicBezTo>
                  <a:pt x="156" y="0"/>
                  <a:pt x="0" y="157"/>
                  <a:pt x="0" y="349"/>
                </a:cubicBezTo>
                <a:cubicBezTo>
                  <a:pt x="0" y="542"/>
                  <a:pt x="156" y="698"/>
                  <a:pt x="348" y="698"/>
                </a:cubicBezTo>
                <a:cubicBezTo>
                  <a:pt x="540" y="698"/>
                  <a:pt x="697" y="542"/>
                  <a:pt x="697" y="349"/>
                </a:cubicBezTo>
                <a:cubicBezTo>
                  <a:pt x="697" y="157"/>
                  <a:pt x="540" y="0"/>
                  <a:pt x="348" y="0"/>
                </a:cubicBezTo>
                <a:close/>
                <a:moveTo>
                  <a:pt x="373" y="305"/>
                </a:moveTo>
                <a:lnTo>
                  <a:pt x="373" y="96"/>
                </a:lnTo>
                <a:cubicBezTo>
                  <a:pt x="373" y="82"/>
                  <a:pt x="362" y="71"/>
                  <a:pt x="349" y="71"/>
                </a:cubicBezTo>
                <a:cubicBezTo>
                  <a:pt x="335" y="71"/>
                  <a:pt x="324" y="82"/>
                  <a:pt x="324" y="96"/>
                </a:cubicBezTo>
                <a:lnTo>
                  <a:pt x="324" y="305"/>
                </a:lnTo>
                <a:cubicBezTo>
                  <a:pt x="316" y="309"/>
                  <a:pt x="309" y="316"/>
                  <a:pt x="304" y="324"/>
                </a:cubicBezTo>
                <a:lnTo>
                  <a:pt x="164" y="324"/>
                </a:lnTo>
                <a:cubicBezTo>
                  <a:pt x="150" y="324"/>
                  <a:pt x="139" y="335"/>
                  <a:pt x="139" y="348"/>
                </a:cubicBezTo>
                <a:cubicBezTo>
                  <a:pt x="139" y="362"/>
                  <a:pt x="150" y="373"/>
                  <a:pt x="164" y="373"/>
                </a:cubicBezTo>
                <a:lnTo>
                  <a:pt x="303" y="373"/>
                </a:lnTo>
                <a:cubicBezTo>
                  <a:pt x="312" y="389"/>
                  <a:pt x="329" y="400"/>
                  <a:pt x="348" y="400"/>
                </a:cubicBezTo>
                <a:cubicBezTo>
                  <a:pt x="376" y="400"/>
                  <a:pt x="399" y="377"/>
                  <a:pt x="399" y="349"/>
                </a:cubicBezTo>
                <a:cubicBezTo>
                  <a:pt x="399" y="330"/>
                  <a:pt x="389" y="314"/>
                  <a:pt x="373" y="305"/>
                </a:cubicBezTo>
                <a:close/>
                <a:moveTo>
                  <a:pt x="588" y="317"/>
                </a:moveTo>
                <a:cubicBezTo>
                  <a:pt x="570" y="317"/>
                  <a:pt x="556" y="331"/>
                  <a:pt x="556" y="349"/>
                </a:cubicBezTo>
                <a:cubicBezTo>
                  <a:pt x="556" y="367"/>
                  <a:pt x="570" y="382"/>
                  <a:pt x="588" y="382"/>
                </a:cubicBezTo>
                <a:cubicBezTo>
                  <a:pt x="606" y="382"/>
                  <a:pt x="621" y="367"/>
                  <a:pt x="621" y="349"/>
                </a:cubicBezTo>
                <a:cubicBezTo>
                  <a:pt x="621" y="331"/>
                  <a:pt x="606" y="317"/>
                  <a:pt x="588" y="317"/>
                </a:cubicBezTo>
                <a:close/>
                <a:moveTo>
                  <a:pt x="349" y="559"/>
                </a:moveTo>
                <a:cubicBezTo>
                  <a:pt x="331" y="559"/>
                  <a:pt x="316" y="574"/>
                  <a:pt x="316" y="591"/>
                </a:cubicBezTo>
                <a:cubicBezTo>
                  <a:pt x="316" y="609"/>
                  <a:pt x="331" y="624"/>
                  <a:pt x="349" y="624"/>
                </a:cubicBezTo>
                <a:cubicBezTo>
                  <a:pt x="367" y="624"/>
                  <a:pt x="381" y="609"/>
                  <a:pt x="381" y="591"/>
                </a:cubicBezTo>
                <a:cubicBezTo>
                  <a:pt x="381" y="574"/>
                  <a:pt x="367" y="559"/>
                  <a:pt x="349" y="5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32" name="图标"/>
          <p:cNvSpPr>
            <a:spLocks noChangeAspect="1" noEditPoints="1"/>
          </p:cNvSpPr>
          <p:nvPr/>
        </p:nvSpPr>
        <p:spPr bwMode="auto">
          <a:xfrm>
            <a:off x="7431463" y="4631566"/>
            <a:ext cx="401578" cy="233451"/>
          </a:xfrm>
          <a:custGeom>
            <a:avLst/>
            <a:gdLst>
              <a:gd name="T0" fmla="*/ 638553496 w 317"/>
              <a:gd name="T1" fmla="*/ 183769866 h 185"/>
              <a:gd name="T2" fmla="*/ 539039141 w 317"/>
              <a:gd name="T3" fmla="*/ 8227760 h 185"/>
              <a:gd name="T4" fmla="*/ 536274206 w 317"/>
              <a:gd name="T5" fmla="*/ 5485173 h 185"/>
              <a:gd name="T6" fmla="*/ 533509272 w 317"/>
              <a:gd name="T7" fmla="*/ 2742587 h 185"/>
              <a:gd name="T8" fmla="*/ 530746000 w 317"/>
              <a:gd name="T9" fmla="*/ 0 h 185"/>
              <a:gd name="T10" fmla="*/ 527981066 w 317"/>
              <a:gd name="T11" fmla="*/ 0 h 185"/>
              <a:gd name="T12" fmla="*/ 522452860 w 317"/>
              <a:gd name="T13" fmla="*/ 0 h 185"/>
              <a:gd name="T14" fmla="*/ 467165814 w 317"/>
              <a:gd name="T15" fmla="*/ 0 h 185"/>
              <a:gd name="T16" fmla="*/ 467165814 w 317"/>
              <a:gd name="T17" fmla="*/ 35656939 h 185"/>
              <a:gd name="T18" fmla="*/ 539039141 w 317"/>
              <a:gd name="T19" fmla="*/ 82285880 h 185"/>
              <a:gd name="T20" fmla="*/ 273665309 w 317"/>
              <a:gd name="T21" fmla="*/ 49371528 h 185"/>
              <a:gd name="T22" fmla="*/ 323422487 w 317"/>
              <a:gd name="T23" fmla="*/ 197484456 h 185"/>
              <a:gd name="T24" fmla="*/ 348301907 w 317"/>
              <a:gd name="T25" fmla="*/ 202969629 h 185"/>
              <a:gd name="T26" fmla="*/ 315129347 w 317"/>
              <a:gd name="T27" fmla="*/ 117942818 h 185"/>
              <a:gd name="T28" fmla="*/ 417408636 w 317"/>
              <a:gd name="T29" fmla="*/ 320912447 h 185"/>
              <a:gd name="T30" fmla="*/ 168622748 w 317"/>
              <a:gd name="T31" fmla="*/ 170055277 h 185"/>
              <a:gd name="T32" fmla="*/ 168622748 w 317"/>
              <a:gd name="T33" fmla="*/ 507424900 h 185"/>
              <a:gd name="T34" fmla="*/ 428466711 w 317"/>
              <a:gd name="T35" fmla="*/ 356569386 h 185"/>
              <a:gd name="T36" fmla="*/ 569445104 w 317"/>
              <a:gd name="T37" fmla="*/ 134398338 h 185"/>
              <a:gd name="T38" fmla="*/ 536274206 w 317"/>
              <a:gd name="T39" fmla="*/ 337369623 h 185"/>
              <a:gd name="T40" fmla="*/ 876282973 w 317"/>
              <a:gd name="T41" fmla="*/ 337369623 h 185"/>
              <a:gd name="T42" fmla="*/ 168622748 w 317"/>
              <a:gd name="T43" fmla="*/ 277026093 h 185"/>
              <a:gd name="T44" fmla="*/ 168622748 w 317"/>
              <a:gd name="T45" fmla="*/ 400454084 h 185"/>
              <a:gd name="T46" fmla="*/ 306837869 w 317"/>
              <a:gd name="T47" fmla="*/ 356569386 h 185"/>
              <a:gd name="T48" fmla="*/ 30407626 w 317"/>
              <a:gd name="T49" fmla="*/ 337369623 h 185"/>
              <a:gd name="T50" fmla="*/ 306837869 w 317"/>
              <a:gd name="T51" fmla="*/ 320912447 h 185"/>
              <a:gd name="T52" fmla="*/ 168622748 w 317"/>
              <a:gd name="T53" fmla="*/ 277026093 h 185"/>
              <a:gd name="T54" fmla="*/ 569445104 w 317"/>
              <a:gd name="T55" fmla="*/ 337369623 h 185"/>
              <a:gd name="T56" fmla="*/ 660667982 w 317"/>
              <a:gd name="T57" fmla="*/ 296225855 h 185"/>
              <a:gd name="T58" fmla="*/ 707660226 w 317"/>
              <a:gd name="T59" fmla="*/ 400454084 h 185"/>
              <a:gd name="T60" fmla="*/ 707660226 w 317"/>
              <a:gd name="T61" fmla="*/ 277026093 h 185"/>
              <a:gd name="T62" fmla="*/ 655139776 w 317"/>
              <a:gd name="T63" fmla="*/ 211199045 h 185"/>
              <a:gd name="T64" fmla="*/ 845875347 w 317"/>
              <a:gd name="T65" fmla="*/ 337369623 h 185"/>
              <a:gd name="T66" fmla="*/ 174150953 w 317"/>
              <a:gd name="T67" fmla="*/ 16457176 h 185"/>
              <a:gd name="T68" fmla="*/ 304072935 w 317"/>
              <a:gd name="T69" fmla="*/ 0 h 185"/>
              <a:gd name="T70" fmla="*/ 304072935 w 317"/>
              <a:gd name="T71" fmla="*/ 35656939 h 185"/>
              <a:gd name="T72" fmla="*/ 174150953 w 317"/>
              <a:gd name="T73" fmla="*/ 16457176 h 18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7" h="185">
                <a:moveTo>
                  <a:pt x="256" y="62"/>
                </a:moveTo>
                <a:cubicBezTo>
                  <a:pt x="247" y="62"/>
                  <a:pt x="239" y="64"/>
                  <a:pt x="231" y="67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4" y="2"/>
                </a:cubicBezTo>
                <a:cubicBezTo>
                  <a:pt x="194" y="2"/>
                  <a:pt x="194" y="2"/>
                  <a:pt x="194" y="2"/>
                </a:cubicBezTo>
                <a:cubicBezTo>
                  <a:pt x="194" y="2"/>
                  <a:pt x="194" y="2"/>
                  <a:pt x="194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2" y="1"/>
                  <a:pt x="192" y="0"/>
                  <a:pt x="192" y="0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90" y="0"/>
                  <a:pt x="189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5" y="0"/>
                  <a:pt x="162" y="3"/>
                  <a:pt x="162" y="6"/>
                </a:cubicBezTo>
                <a:cubicBezTo>
                  <a:pt x="162" y="10"/>
                  <a:pt x="165" y="13"/>
                  <a:pt x="169" y="13"/>
                </a:cubicBezTo>
                <a:cubicBezTo>
                  <a:pt x="185" y="13"/>
                  <a:pt x="185" y="13"/>
                  <a:pt x="185" y="13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99" y="18"/>
                  <a:pt x="99" y="18"/>
                  <a:pt x="99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117" y="72"/>
                  <a:pt x="117" y="72"/>
                  <a:pt x="117" y="72"/>
                </a:cubicBezTo>
                <a:cubicBezTo>
                  <a:pt x="119" y="74"/>
                  <a:pt x="121" y="75"/>
                  <a:pt x="123" y="75"/>
                </a:cubicBezTo>
                <a:cubicBezTo>
                  <a:pt x="124" y="75"/>
                  <a:pt x="125" y="74"/>
                  <a:pt x="126" y="74"/>
                </a:cubicBezTo>
                <a:cubicBezTo>
                  <a:pt x="129" y="72"/>
                  <a:pt x="130" y="68"/>
                  <a:pt x="128" y="65"/>
                </a:cubicBezTo>
                <a:cubicBezTo>
                  <a:pt x="114" y="43"/>
                  <a:pt x="114" y="43"/>
                  <a:pt x="114" y="43"/>
                </a:cubicBezTo>
                <a:cubicBezTo>
                  <a:pt x="194" y="43"/>
                  <a:pt x="194" y="43"/>
                  <a:pt x="194" y="43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23" y="117"/>
                  <a:pt x="123" y="117"/>
                  <a:pt x="123" y="117"/>
                </a:cubicBezTo>
                <a:cubicBezTo>
                  <a:pt x="119" y="86"/>
                  <a:pt x="93" y="62"/>
                  <a:pt x="61" y="62"/>
                </a:cubicBezTo>
                <a:cubicBezTo>
                  <a:pt x="27" y="62"/>
                  <a:pt x="0" y="90"/>
                  <a:pt x="0" y="123"/>
                </a:cubicBezTo>
                <a:cubicBezTo>
                  <a:pt x="0" y="157"/>
                  <a:pt x="27" y="185"/>
                  <a:pt x="61" y="185"/>
                </a:cubicBezTo>
                <a:cubicBezTo>
                  <a:pt x="93" y="185"/>
                  <a:pt x="119" y="161"/>
                  <a:pt x="123" y="130"/>
                </a:cubicBezTo>
                <a:cubicBezTo>
                  <a:pt x="123" y="130"/>
                  <a:pt x="151" y="130"/>
                  <a:pt x="155" y="130"/>
                </a:cubicBezTo>
                <a:cubicBezTo>
                  <a:pt x="158" y="130"/>
                  <a:pt x="159" y="129"/>
                  <a:pt x="161" y="127"/>
                </a:cubicBezTo>
                <a:cubicBezTo>
                  <a:pt x="206" y="49"/>
                  <a:pt x="206" y="49"/>
                  <a:pt x="206" y="49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04" y="85"/>
                  <a:pt x="194" y="103"/>
                  <a:pt x="194" y="123"/>
                </a:cubicBezTo>
                <a:cubicBezTo>
                  <a:pt x="194" y="157"/>
                  <a:pt x="222" y="185"/>
                  <a:pt x="256" y="185"/>
                </a:cubicBezTo>
                <a:cubicBezTo>
                  <a:pt x="290" y="185"/>
                  <a:pt x="317" y="157"/>
                  <a:pt x="317" y="123"/>
                </a:cubicBezTo>
                <a:cubicBezTo>
                  <a:pt x="317" y="90"/>
                  <a:pt x="290" y="62"/>
                  <a:pt x="256" y="62"/>
                </a:cubicBezTo>
                <a:close/>
                <a:moveTo>
                  <a:pt x="61" y="101"/>
                </a:moveTo>
                <a:cubicBezTo>
                  <a:pt x="49" y="101"/>
                  <a:pt x="38" y="111"/>
                  <a:pt x="38" y="124"/>
                </a:cubicBezTo>
                <a:cubicBezTo>
                  <a:pt x="38" y="136"/>
                  <a:pt x="49" y="146"/>
                  <a:pt x="61" y="146"/>
                </a:cubicBezTo>
                <a:cubicBezTo>
                  <a:pt x="72" y="146"/>
                  <a:pt x="81" y="139"/>
                  <a:pt x="83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08" y="155"/>
                  <a:pt x="87" y="174"/>
                  <a:pt x="61" y="174"/>
                </a:cubicBezTo>
                <a:cubicBezTo>
                  <a:pt x="34" y="174"/>
                  <a:pt x="11" y="151"/>
                  <a:pt x="11" y="123"/>
                </a:cubicBezTo>
                <a:cubicBezTo>
                  <a:pt x="11" y="96"/>
                  <a:pt x="34" y="73"/>
                  <a:pt x="61" y="73"/>
                </a:cubicBezTo>
                <a:cubicBezTo>
                  <a:pt x="87" y="73"/>
                  <a:pt x="108" y="92"/>
                  <a:pt x="111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1" y="108"/>
                  <a:pt x="72" y="101"/>
                  <a:pt x="61" y="101"/>
                </a:cubicBezTo>
                <a:close/>
                <a:moveTo>
                  <a:pt x="256" y="174"/>
                </a:moveTo>
                <a:cubicBezTo>
                  <a:pt x="228" y="174"/>
                  <a:pt x="206" y="151"/>
                  <a:pt x="206" y="123"/>
                </a:cubicBezTo>
                <a:cubicBezTo>
                  <a:pt x="206" y="107"/>
                  <a:pt x="213" y="93"/>
                  <a:pt x="226" y="84"/>
                </a:cubicBezTo>
                <a:cubicBezTo>
                  <a:pt x="239" y="108"/>
                  <a:pt x="239" y="108"/>
                  <a:pt x="239" y="108"/>
                </a:cubicBezTo>
                <a:cubicBezTo>
                  <a:pt x="235" y="112"/>
                  <a:pt x="233" y="117"/>
                  <a:pt x="233" y="124"/>
                </a:cubicBezTo>
                <a:cubicBezTo>
                  <a:pt x="233" y="136"/>
                  <a:pt x="243" y="146"/>
                  <a:pt x="256" y="146"/>
                </a:cubicBezTo>
                <a:cubicBezTo>
                  <a:pt x="268" y="146"/>
                  <a:pt x="279" y="136"/>
                  <a:pt x="279" y="124"/>
                </a:cubicBezTo>
                <a:cubicBezTo>
                  <a:pt x="279" y="111"/>
                  <a:pt x="268" y="101"/>
                  <a:pt x="256" y="101"/>
                </a:cubicBezTo>
                <a:cubicBezTo>
                  <a:pt x="254" y="101"/>
                  <a:pt x="252" y="101"/>
                  <a:pt x="251" y="101"/>
                </a:cubicBezTo>
                <a:cubicBezTo>
                  <a:pt x="237" y="77"/>
                  <a:pt x="237" y="77"/>
                  <a:pt x="237" y="77"/>
                </a:cubicBezTo>
                <a:cubicBezTo>
                  <a:pt x="243" y="75"/>
                  <a:pt x="249" y="73"/>
                  <a:pt x="256" y="73"/>
                </a:cubicBezTo>
                <a:cubicBezTo>
                  <a:pt x="283" y="73"/>
                  <a:pt x="306" y="96"/>
                  <a:pt x="306" y="123"/>
                </a:cubicBezTo>
                <a:cubicBezTo>
                  <a:pt x="306" y="151"/>
                  <a:pt x="283" y="174"/>
                  <a:pt x="256" y="174"/>
                </a:cubicBezTo>
                <a:close/>
                <a:moveTo>
                  <a:pt x="63" y="6"/>
                </a:moveTo>
                <a:cubicBezTo>
                  <a:pt x="63" y="3"/>
                  <a:pt x="66" y="0"/>
                  <a:pt x="69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4" y="0"/>
                  <a:pt x="117" y="3"/>
                  <a:pt x="117" y="6"/>
                </a:cubicBezTo>
                <a:cubicBezTo>
                  <a:pt x="117" y="10"/>
                  <a:pt x="114" y="13"/>
                  <a:pt x="110" y="13"/>
                </a:cubicBezTo>
                <a:cubicBezTo>
                  <a:pt x="69" y="13"/>
                  <a:pt x="69" y="13"/>
                  <a:pt x="69" y="13"/>
                </a:cubicBezTo>
                <a:cubicBezTo>
                  <a:pt x="66" y="13"/>
                  <a:pt x="63" y="10"/>
                  <a:pt x="63" y="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80296" tIns="40148" rIns="80296" bIns="401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0" name="图标"/>
          <p:cNvSpPr>
            <a:spLocks noChangeAspect="1" noEditPoints="1"/>
          </p:cNvSpPr>
          <p:nvPr/>
        </p:nvSpPr>
        <p:spPr bwMode="auto">
          <a:xfrm>
            <a:off x="8062577" y="4603285"/>
            <a:ext cx="303388" cy="304331"/>
          </a:xfrm>
          <a:custGeom>
            <a:avLst/>
            <a:gdLst>
              <a:gd name="T0" fmla="*/ 504 w 1008"/>
              <a:gd name="T1" fmla="*/ 1009 h 1009"/>
              <a:gd name="T2" fmla="*/ 0 w 1008"/>
              <a:gd name="T3" fmla="*/ 504 h 1009"/>
              <a:gd name="T4" fmla="*/ 504 w 1008"/>
              <a:gd name="T5" fmla="*/ 0 h 1009"/>
              <a:gd name="T6" fmla="*/ 1008 w 1008"/>
              <a:gd name="T7" fmla="*/ 504 h 1009"/>
              <a:gd name="T8" fmla="*/ 504 w 1008"/>
              <a:gd name="T9" fmla="*/ 1009 h 1009"/>
              <a:gd name="T10" fmla="*/ 725 w 1008"/>
              <a:gd name="T11" fmla="*/ 769 h 1009"/>
              <a:gd name="T12" fmla="*/ 725 w 1008"/>
              <a:gd name="T13" fmla="*/ 769 h 1009"/>
              <a:gd name="T14" fmla="*/ 538 w 1008"/>
              <a:gd name="T15" fmla="*/ 586 h 1009"/>
              <a:gd name="T16" fmla="*/ 504 w 1008"/>
              <a:gd name="T17" fmla="*/ 592 h 1009"/>
              <a:gd name="T18" fmla="*/ 416 w 1008"/>
              <a:gd name="T19" fmla="*/ 504 h 1009"/>
              <a:gd name="T20" fmla="*/ 456 w 1008"/>
              <a:gd name="T21" fmla="*/ 431 h 1009"/>
              <a:gd name="T22" fmla="*/ 456 w 1008"/>
              <a:gd name="T23" fmla="*/ 179 h 1009"/>
              <a:gd name="T24" fmla="*/ 553 w 1008"/>
              <a:gd name="T25" fmla="*/ 179 h 1009"/>
              <a:gd name="T26" fmla="*/ 553 w 1008"/>
              <a:gd name="T27" fmla="*/ 431 h 1009"/>
              <a:gd name="T28" fmla="*/ 592 w 1008"/>
              <a:gd name="T29" fmla="*/ 504 h 1009"/>
              <a:gd name="T30" fmla="*/ 586 w 1008"/>
              <a:gd name="T31" fmla="*/ 536 h 1009"/>
              <a:gd name="T32" fmla="*/ 774 w 1008"/>
              <a:gd name="T33" fmla="*/ 719 h 1009"/>
              <a:gd name="T34" fmla="*/ 725 w 1008"/>
              <a:gd name="T35" fmla="*/ 769 h 1009"/>
              <a:gd name="T36" fmla="*/ 168 w 1008"/>
              <a:gd name="T37" fmla="*/ 471 h 1009"/>
              <a:gd name="T38" fmla="*/ 168 w 1008"/>
              <a:gd name="T39" fmla="*/ 471 h 1009"/>
              <a:gd name="T40" fmla="*/ 234 w 1008"/>
              <a:gd name="T41" fmla="*/ 471 h 1009"/>
              <a:gd name="T42" fmla="*/ 234 w 1008"/>
              <a:gd name="T43" fmla="*/ 538 h 1009"/>
              <a:gd name="T44" fmla="*/ 168 w 1008"/>
              <a:gd name="T45" fmla="*/ 538 h 1009"/>
              <a:gd name="T46" fmla="*/ 168 w 1008"/>
              <a:gd name="T47" fmla="*/ 471 h 1009"/>
              <a:gd name="T48" fmla="*/ 774 w 1008"/>
              <a:gd name="T49" fmla="*/ 471 h 1009"/>
              <a:gd name="T50" fmla="*/ 774 w 1008"/>
              <a:gd name="T51" fmla="*/ 471 h 1009"/>
              <a:gd name="T52" fmla="*/ 840 w 1008"/>
              <a:gd name="T53" fmla="*/ 471 h 1009"/>
              <a:gd name="T54" fmla="*/ 840 w 1008"/>
              <a:gd name="T55" fmla="*/ 538 h 1009"/>
              <a:gd name="T56" fmla="*/ 774 w 1008"/>
              <a:gd name="T57" fmla="*/ 538 h 1009"/>
              <a:gd name="T58" fmla="*/ 774 w 1008"/>
              <a:gd name="T59" fmla="*/ 471 h 1009"/>
              <a:gd name="T60" fmla="*/ 470 w 1008"/>
              <a:gd name="T61" fmla="*/ 840 h 1009"/>
              <a:gd name="T62" fmla="*/ 470 w 1008"/>
              <a:gd name="T63" fmla="*/ 840 h 1009"/>
              <a:gd name="T64" fmla="*/ 470 w 1008"/>
              <a:gd name="T65" fmla="*/ 775 h 1009"/>
              <a:gd name="T66" fmla="*/ 538 w 1008"/>
              <a:gd name="T67" fmla="*/ 775 h 1009"/>
              <a:gd name="T68" fmla="*/ 538 w 1008"/>
              <a:gd name="T69" fmla="*/ 840 h 1009"/>
              <a:gd name="T70" fmla="*/ 470 w 1008"/>
              <a:gd name="T71" fmla="*/ 840 h 1009"/>
              <a:gd name="T72" fmla="*/ 504 w 1008"/>
              <a:gd name="T73" fmla="*/ 912 h 1009"/>
              <a:gd name="T74" fmla="*/ 504 w 1008"/>
              <a:gd name="T75" fmla="*/ 912 h 1009"/>
              <a:gd name="T76" fmla="*/ 912 w 1008"/>
              <a:gd name="T77" fmla="*/ 504 h 1009"/>
              <a:gd name="T78" fmla="*/ 504 w 1008"/>
              <a:gd name="T79" fmla="*/ 97 h 1009"/>
              <a:gd name="T80" fmla="*/ 96 w 1008"/>
              <a:gd name="T81" fmla="*/ 504 h 1009"/>
              <a:gd name="T82" fmla="*/ 504 w 1008"/>
              <a:gd name="T83" fmla="*/ 912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08" h="1009">
                <a:moveTo>
                  <a:pt x="504" y="1009"/>
                </a:moveTo>
                <a:cubicBezTo>
                  <a:pt x="226" y="1009"/>
                  <a:pt x="0" y="783"/>
                  <a:pt x="0" y="504"/>
                </a:cubicBezTo>
                <a:cubicBezTo>
                  <a:pt x="0" y="226"/>
                  <a:pt x="226" y="0"/>
                  <a:pt x="504" y="0"/>
                </a:cubicBezTo>
                <a:cubicBezTo>
                  <a:pt x="782" y="0"/>
                  <a:pt x="1008" y="226"/>
                  <a:pt x="1008" y="504"/>
                </a:cubicBezTo>
                <a:cubicBezTo>
                  <a:pt x="1008" y="783"/>
                  <a:pt x="782" y="1009"/>
                  <a:pt x="504" y="1009"/>
                </a:cubicBezTo>
                <a:close/>
                <a:moveTo>
                  <a:pt x="725" y="769"/>
                </a:moveTo>
                <a:lnTo>
                  <a:pt x="725" y="769"/>
                </a:lnTo>
                <a:lnTo>
                  <a:pt x="538" y="586"/>
                </a:lnTo>
                <a:cubicBezTo>
                  <a:pt x="528" y="590"/>
                  <a:pt x="516" y="592"/>
                  <a:pt x="504" y="592"/>
                </a:cubicBezTo>
                <a:cubicBezTo>
                  <a:pt x="455" y="592"/>
                  <a:pt x="416" y="553"/>
                  <a:pt x="416" y="504"/>
                </a:cubicBezTo>
                <a:cubicBezTo>
                  <a:pt x="416" y="474"/>
                  <a:pt x="432" y="447"/>
                  <a:pt x="456" y="431"/>
                </a:cubicBezTo>
                <a:lnTo>
                  <a:pt x="456" y="179"/>
                </a:lnTo>
                <a:cubicBezTo>
                  <a:pt x="456" y="115"/>
                  <a:pt x="553" y="115"/>
                  <a:pt x="553" y="179"/>
                </a:cubicBezTo>
                <a:lnTo>
                  <a:pt x="553" y="431"/>
                </a:lnTo>
                <a:cubicBezTo>
                  <a:pt x="576" y="447"/>
                  <a:pt x="592" y="474"/>
                  <a:pt x="592" y="504"/>
                </a:cubicBezTo>
                <a:cubicBezTo>
                  <a:pt x="592" y="516"/>
                  <a:pt x="590" y="526"/>
                  <a:pt x="586" y="536"/>
                </a:cubicBezTo>
                <a:lnTo>
                  <a:pt x="774" y="719"/>
                </a:lnTo>
                <a:cubicBezTo>
                  <a:pt x="806" y="751"/>
                  <a:pt x="758" y="801"/>
                  <a:pt x="725" y="769"/>
                </a:cubicBezTo>
                <a:close/>
                <a:moveTo>
                  <a:pt x="168" y="471"/>
                </a:moveTo>
                <a:lnTo>
                  <a:pt x="168" y="471"/>
                </a:lnTo>
                <a:lnTo>
                  <a:pt x="234" y="471"/>
                </a:lnTo>
                <a:cubicBezTo>
                  <a:pt x="278" y="471"/>
                  <a:pt x="278" y="538"/>
                  <a:pt x="234" y="538"/>
                </a:cubicBezTo>
                <a:lnTo>
                  <a:pt x="168" y="538"/>
                </a:lnTo>
                <a:cubicBezTo>
                  <a:pt x="123" y="538"/>
                  <a:pt x="123" y="471"/>
                  <a:pt x="168" y="471"/>
                </a:cubicBezTo>
                <a:close/>
                <a:moveTo>
                  <a:pt x="774" y="471"/>
                </a:moveTo>
                <a:lnTo>
                  <a:pt x="774" y="471"/>
                </a:lnTo>
                <a:lnTo>
                  <a:pt x="840" y="471"/>
                </a:lnTo>
                <a:cubicBezTo>
                  <a:pt x="885" y="471"/>
                  <a:pt x="885" y="538"/>
                  <a:pt x="840" y="538"/>
                </a:cubicBezTo>
                <a:lnTo>
                  <a:pt x="774" y="538"/>
                </a:lnTo>
                <a:cubicBezTo>
                  <a:pt x="730" y="538"/>
                  <a:pt x="730" y="471"/>
                  <a:pt x="774" y="471"/>
                </a:cubicBezTo>
                <a:close/>
                <a:moveTo>
                  <a:pt x="470" y="840"/>
                </a:moveTo>
                <a:lnTo>
                  <a:pt x="470" y="840"/>
                </a:lnTo>
                <a:lnTo>
                  <a:pt x="470" y="775"/>
                </a:lnTo>
                <a:cubicBezTo>
                  <a:pt x="470" y="730"/>
                  <a:pt x="538" y="730"/>
                  <a:pt x="538" y="775"/>
                </a:cubicBezTo>
                <a:lnTo>
                  <a:pt x="538" y="840"/>
                </a:lnTo>
                <a:cubicBezTo>
                  <a:pt x="538" y="885"/>
                  <a:pt x="470" y="885"/>
                  <a:pt x="470" y="840"/>
                </a:cubicBezTo>
                <a:close/>
                <a:moveTo>
                  <a:pt x="504" y="912"/>
                </a:moveTo>
                <a:lnTo>
                  <a:pt x="504" y="912"/>
                </a:lnTo>
                <a:cubicBezTo>
                  <a:pt x="729" y="912"/>
                  <a:pt x="912" y="730"/>
                  <a:pt x="912" y="504"/>
                </a:cubicBezTo>
                <a:cubicBezTo>
                  <a:pt x="912" y="279"/>
                  <a:pt x="729" y="97"/>
                  <a:pt x="504" y="97"/>
                </a:cubicBezTo>
                <a:cubicBezTo>
                  <a:pt x="279" y="97"/>
                  <a:pt x="96" y="279"/>
                  <a:pt x="96" y="504"/>
                </a:cubicBezTo>
                <a:cubicBezTo>
                  <a:pt x="96" y="730"/>
                  <a:pt x="279" y="912"/>
                  <a:pt x="504" y="9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42" name="图标"/>
          <p:cNvSpPr>
            <a:spLocks noChangeAspect="1" noEditPoints="1"/>
          </p:cNvSpPr>
          <p:nvPr/>
        </p:nvSpPr>
        <p:spPr bwMode="auto">
          <a:xfrm>
            <a:off x="8704123" y="4603285"/>
            <a:ext cx="245906" cy="381466"/>
          </a:xfrm>
          <a:custGeom>
            <a:avLst/>
            <a:gdLst>
              <a:gd name="T0" fmla="*/ 369139 w 636"/>
              <a:gd name="T1" fmla="*/ 460425 h 985"/>
              <a:gd name="T2" fmla="*/ 357457 w 636"/>
              <a:gd name="T3" fmla="*/ 445214 h 985"/>
              <a:gd name="T4" fmla="*/ 355121 w 636"/>
              <a:gd name="T5" fmla="*/ 418887 h 985"/>
              <a:gd name="T6" fmla="*/ 190410 w 636"/>
              <a:gd name="T7" fmla="*/ 225239 h 985"/>
              <a:gd name="T8" fmla="*/ 199171 w 636"/>
              <a:gd name="T9" fmla="*/ 185457 h 985"/>
              <a:gd name="T10" fmla="*/ 192746 w 636"/>
              <a:gd name="T11" fmla="*/ 150940 h 985"/>
              <a:gd name="T12" fmla="*/ 99294 w 636"/>
              <a:gd name="T13" fmla="*/ 86001 h 985"/>
              <a:gd name="T14" fmla="*/ 64833 w 636"/>
              <a:gd name="T15" fmla="*/ 92436 h 985"/>
              <a:gd name="T16" fmla="*/ 0 w 636"/>
              <a:gd name="T17" fmla="*/ 185457 h 985"/>
              <a:gd name="T18" fmla="*/ 5841 w 636"/>
              <a:gd name="T19" fmla="*/ 220559 h 985"/>
              <a:gd name="T20" fmla="*/ 56072 w 636"/>
              <a:gd name="T21" fmla="*/ 274968 h 985"/>
              <a:gd name="T22" fmla="*/ 57824 w 636"/>
              <a:gd name="T23" fmla="*/ 530044 h 985"/>
              <a:gd name="T24" fmla="*/ 73594 w 636"/>
              <a:gd name="T25" fmla="*/ 551105 h 985"/>
              <a:gd name="T26" fmla="*/ 74178 w 636"/>
              <a:gd name="T27" fmla="*/ 570412 h 985"/>
              <a:gd name="T28" fmla="*/ 80603 w 636"/>
              <a:gd name="T29" fmla="*/ 576262 h 985"/>
              <a:gd name="T30" fmla="*/ 87028 w 636"/>
              <a:gd name="T31" fmla="*/ 569827 h 985"/>
              <a:gd name="T32" fmla="*/ 86444 w 636"/>
              <a:gd name="T33" fmla="*/ 551690 h 985"/>
              <a:gd name="T34" fmla="*/ 103382 w 636"/>
              <a:gd name="T35" fmla="*/ 529459 h 985"/>
              <a:gd name="T36" fmla="*/ 101046 w 636"/>
              <a:gd name="T37" fmla="*/ 217634 h 985"/>
              <a:gd name="T38" fmla="*/ 78267 w 636"/>
              <a:gd name="T39" fmla="*/ 194818 h 985"/>
              <a:gd name="T40" fmla="*/ 55488 w 636"/>
              <a:gd name="T41" fmla="*/ 218219 h 985"/>
              <a:gd name="T42" fmla="*/ 56072 w 636"/>
              <a:gd name="T43" fmla="*/ 251566 h 985"/>
              <a:gd name="T44" fmla="*/ 25115 w 636"/>
              <a:gd name="T45" fmla="*/ 213539 h 985"/>
              <a:gd name="T46" fmla="*/ 20443 w 636"/>
              <a:gd name="T47" fmla="*/ 185457 h 985"/>
              <a:gd name="T48" fmla="*/ 71842 w 636"/>
              <a:gd name="T49" fmla="*/ 111742 h 985"/>
              <a:gd name="T50" fmla="*/ 99294 w 636"/>
              <a:gd name="T51" fmla="*/ 106477 h 985"/>
              <a:gd name="T52" fmla="*/ 173472 w 636"/>
              <a:gd name="T53" fmla="*/ 157960 h 985"/>
              <a:gd name="T54" fmla="*/ 178729 w 636"/>
              <a:gd name="T55" fmla="*/ 185457 h 985"/>
              <a:gd name="T56" fmla="*/ 175224 w 636"/>
              <a:gd name="T57" fmla="*/ 207103 h 985"/>
              <a:gd name="T58" fmla="*/ 153613 w 636"/>
              <a:gd name="T59" fmla="*/ 181362 h 985"/>
              <a:gd name="T60" fmla="*/ 121489 w 636"/>
              <a:gd name="T61" fmla="*/ 179021 h 985"/>
              <a:gd name="T62" fmla="*/ 118568 w 636"/>
              <a:gd name="T63" fmla="*/ 211199 h 985"/>
              <a:gd name="T64" fmla="*/ 320660 w 636"/>
              <a:gd name="T65" fmla="*/ 448724 h 985"/>
              <a:gd name="T66" fmla="*/ 337598 w 636"/>
              <a:gd name="T67" fmla="*/ 456914 h 985"/>
              <a:gd name="T68" fmla="*/ 347528 w 636"/>
              <a:gd name="T69" fmla="*/ 453989 h 985"/>
              <a:gd name="T70" fmla="*/ 359209 w 636"/>
              <a:gd name="T71" fmla="*/ 468615 h 985"/>
              <a:gd name="T72" fmla="*/ 363882 w 636"/>
              <a:gd name="T73" fmla="*/ 470955 h 985"/>
              <a:gd name="T74" fmla="*/ 367971 w 636"/>
              <a:gd name="T75" fmla="*/ 469785 h 985"/>
              <a:gd name="T76" fmla="*/ 369139 w 636"/>
              <a:gd name="T77" fmla="*/ 460425 h 985"/>
              <a:gd name="T78" fmla="*/ 174640 w 636"/>
              <a:gd name="T79" fmla="*/ 331131 h 985"/>
              <a:gd name="T80" fmla="*/ 148940 w 636"/>
              <a:gd name="T81" fmla="*/ 319431 h 985"/>
              <a:gd name="T82" fmla="*/ 137259 w 636"/>
              <a:gd name="T83" fmla="*/ 345172 h 985"/>
              <a:gd name="T84" fmla="*/ 152445 w 636"/>
              <a:gd name="T85" fmla="*/ 386125 h 985"/>
              <a:gd name="T86" fmla="*/ 178144 w 636"/>
              <a:gd name="T87" fmla="*/ 397826 h 985"/>
              <a:gd name="T88" fmla="*/ 189826 w 636"/>
              <a:gd name="T89" fmla="*/ 372669 h 985"/>
              <a:gd name="T90" fmla="*/ 174640 w 636"/>
              <a:gd name="T91" fmla="*/ 331131 h 985"/>
              <a:gd name="T92" fmla="*/ 20443 w 636"/>
              <a:gd name="T93" fmla="*/ 29837 h 985"/>
              <a:gd name="T94" fmla="*/ 32124 w 636"/>
              <a:gd name="T95" fmla="*/ 4095 h 985"/>
              <a:gd name="T96" fmla="*/ 57824 w 636"/>
              <a:gd name="T97" fmla="*/ 15796 h 985"/>
              <a:gd name="T98" fmla="*/ 71258 w 636"/>
              <a:gd name="T99" fmla="*/ 52653 h 985"/>
              <a:gd name="T100" fmla="*/ 59576 w 636"/>
              <a:gd name="T101" fmla="*/ 78395 h 985"/>
              <a:gd name="T102" fmla="*/ 52567 w 636"/>
              <a:gd name="T103" fmla="*/ 79565 h 985"/>
              <a:gd name="T104" fmla="*/ 33877 w 636"/>
              <a:gd name="T105" fmla="*/ 66109 h 985"/>
              <a:gd name="T106" fmla="*/ 20443 w 636"/>
              <a:gd name="T107" fmla="*/ 29837 h 98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36" h="985">
                <a:moveTo>
                  <a:pt x="632" y="787"/>
                </a:moveTo>
                <a:lnTo>
                  <a:pt x="612" y="761"/>
                </a:lnTo>
                <a:cubicBezTo>
                  <a:pt x="620" y="747"/>
                  <a:pt x="619" y="729"/>
                  <a:pt x="608" y="716"/>
                </a:cubicBezTo>
                <a:lnTo>
                  <a:pt x="326" y="385"/>
                </a:lnTo>
                <a:cubicBezTo>
                  <a:pt x="335" y="364"/>
                  <a:pt x="341" y="341"/>
                  <a:pt x="341" y="317"/>
                </a:cubicBezTo>
                <a:cubicBezTo>
                  <a:pt x="341" y="298"/>
                  <a:pt x="337" y="278"/>
                  <a:pt x="330" y="258"/>
                </a:cubicBezTo>
                <a:cubicBezTo>
                  <a:pt x="304" y="189"/>
                  <a:pt x="239" y="147"/>
                  <a:pt x="170" y="147"/>
                </a:cubicBezTo>
                <a:cubicBezTo>
                  <a:pt x="150" y="147"/>
                  <a:pt x="130" y="150"/>
                  <a:pt x="111" y="158"/>
                </a:cubicBezTo>
                <a:cubicBezTo>
                  <a:pt x="42" y="183"/>
                  <a:pt x="0" y="248"/>
                  <a:pt x="0" y="317"/>
                </a:cubicBezTo>
                <a:cubicBezTo>
                  <a:pt x="0" y="337"/>
                  <a:pt x="3" y="357"/>
                  <a:pt x="10" y="377"/>
                </a:cubicBezTo>
                <a:cubicBezTo>
                  <a:pt x="26" y="420"/>
                  <a:pt x="58" y="452"/>
                  <a:pt x="96" y="470"/>
                </a:cubicBezTo>
                <a:lnTo>
                  <a:pt x="99" y="906"/>
                </a:lnTo>
                <a:cubicBezTo>
                  <a:pt x="99" y="923"/>
                  <a:pt x="110" y="937"/>
                  <a:pt x="126" y="942"/>
                </a:cubicBezTo>
                <a:lnTo>
                  <a:pt x="127" y="975"/>
                </a:lnTo>
                <a:cubicBezTo>
                  <a:pt x="127" y="981"/>
                  <a:pt x="132" y="985"/>
                  <a:pt x="138" y="985"/>
                </a:cubicBezTo>
                <a:cubicBezTo>
                  <a:pt x="145" y="985"/>
                  <a:pt x="150" y="980"/>
                  <a:pt x="149" y="974"/>
                </a:cubicBezTo>
                <a:lnTo>
                  <a:pt x="148" y="943"/>
                </a:lnTo>
                <a:cubicBezTo>
                  <a:pt x="165" y="938"/>
                  <a:pt x="177" y="923"/>
                  <a:pt x="177" y="905"/>
                </a:cubicBezTo>
                <a:lnTo>
                  <a:pt x="173" y="372"/>
                </a:lnTo>
                <a:cubicBezTo>
                  <a:pt x="173" y="351"/>
                  <a:pt x="156" y="333"/>
                  <a:pt x="134" y="333"/>
                </a:cubicBezTo>
                <a:cubicBezTo>
                  <a:pt x="113" y="334"/>
                  <a:pt x="95" y="351"/>
                  <a:pt x="95" y="373"/>
                </a:cubicBezTo>
                <a:lnTo>
                  <a:pt x="96" y="430"/>
                </a:lnTo>
                <a:cubicBezTo>
                  <a:pt x="73" y="415"/>
                  <a:pt x="54" y="393"/>
                  <a:pt x="43" y="365"/>
                </a:cubicBezTo>
                <a:cubicBezTo>
                  <a:pt x="38" y="349"/>
                  <a:pt x="35" y="333"/>
                  <a:pt x="35" y="317"/>
                </a:cubicBezTo>
                <a:cubicBezTo>
                  <a:pt x="35" y="262"/>
                  <a:pt x="68" y="211"/>
                  <a:pt x="123" y="191"/>
                </a:cubicBezTo>
                <a:cubicBezTo>
                  <a:pt x="139" y="185"/>
                  <a:pt x="155" y="182"/>
                  <a:pt x="170" y="182"/>
                </a:cubicBezTo>
                <a:cubicBezTo>
                  <a:pt x="225" y="182"/>
                  <a:pt x="277" y="216"/>
                  <a:pt x="297" y="270"/>
                </a:cubicBezTo>
                <a:cubicBezTo>
                  <a:pt x="303" y="286"/>
                  <a:pt x="306" y="302"/>
                  <a:pt x="306" y="317"/>
                </a:cubicBezTo>
                <a:cubicBezTo>
                  <a:pt x="306" y="330"/>
                  <a:pt x="303" y="342"/>
                  <a:pt x="300" y="354"/>
                </a:cubicBezTo>
                <a:lnTo>
                  <a:pt x="263" y="310"/>
                </a:lnTo>
                <a:cubicBezTo>
                  <a:pt x="249" y="294"/>
                  <a:pt x="224" y="292"/>
                  <a:pt x="208" y="306"/>
                </a:cubicBezTo>
                <a:cubicBezTo>
                  <a:pt x="191" y="320"/>
                  <a:pt x="189" y="345"/>
                  <a:pt x="203" y="361"/>
                </a:cubicBezTo>
                <a:lnTo>
                  <a:pt x="549" y="767"/>
                </a:lnTo>
                <a:cubicBezTo>
                  <a:pt x="556" y="776"/>
                  <a:pt x="567" y="781"/>
                  <a:pt x="578" y="781"/>
                </a:cubicBezTo>
                <a:cubicBezTo>
                  <a:pt x="584" y="781"/>
                  <a:pt x="590" y="779"/>
                  <a:pt x="595" y="776"/>
                </a:cubicBezTo>
                <a:lnTo>
                  <a:pt x="615" y="801"/>
                </a:lnTo>
                <a:cubicBezTo>
                  <a:pt x="617" y="804"/>
                  <a:pt x="620" y="805"/>
                  <a:pt x="623" y="805"/>
                </a:cubicBezTo>
                <a:cubicBezTo>
                  <a:pt x="626" y="805"/>
                  <a:pt x="628" y="804"/>
                  <a:pt x="630" y="803"/>
                </a:cubicBezTo>
                <a:cubicBezTo>
                  <a:pt x="635" y="799"/>
                  <a:pt x="636" y="792"/>
                  <a:pt x="632" y="787"/>
                </a:cubicBezTo>
                <a:close/>
                <a:moveTo>
                  <a:pt x="299" y="566"/>
                </a:moveTo>
                <a:cubicBezTo>
                  <a:pt x="292" y="548"/>
                  <a:pt x="273" y="539"/>
                  <a:pt x="255" y="546"/>
                </a:cubicBezTo>
                <a:cubicBezTo>
                  <a:pt x="237" y="552"/>
                  <a:pt x="228" y="572"/>
                  <a:pt x="235" y="590"/>
                </a:cubicBezTo>
                <a:lnTo>
                  <a:pt x="261" y="660"/>
                </a:lnTo>
                <a:cubicBezTo>
                  <a:pt x="268" y="678"/>
                  <a:pt x="287" y="687"/>
                  <a:pt x="305" y="680"/>
                </a:cubicBezTo>
                <a:cubicBezTo>
                  <a:pt x="323" y="674"/>
                  <a:pt x="332" y="654"/>
                  <a:pt x="325" y="637"/>
                </a:cubicBezTo>
                <a:lnTo>
                  <a:pt x="299" y="566"/>
                </a:lnTo>
                <a:close/>
                <a:moveTo>
                  <a:pt x="35" y="51"/>
                </a:moveTo>
                <a:cubicBezTo>
                  <a:pt x="28" y="33"/>
                  <a:pt x="37" y="13"/>
                  <a:pt x="55" y="7"/>
                </a:cubicBezTo>
                <a:cubicBezTo>
                  <a:pt x="72" y="0"/>
                  <a:pt x="92" y="9"/>
                  <a:pt x="99" y="27"/>
                </a:cubicBezTo>
                <a:lnTo>
                  <a:pt x="122" y="90"/>
                </a:lnTo>
                <a:cubicBezTo>
                  <a:pt x="129" y="107"/>
                  <a:pt x="119" y="127"/>
                  <a:pt x="102" y="134"/>
                </a:cubicBezTo>
                <a:cubicBezTo>
                  <a:pt x="98" y="135"/>
                  <a:pt x="94" y="136"/>
                  <a:pt x="90" y="136"/>
                </a:cubicBezTo>
                <a:cubicBezTo>
                  <a:pt x="76" y="136"/>
                  <a:pt x="63" y="127"/>
                  <a:pt x="58" y="113"/>
                </a:cubicBezTo>
                <a:lnTo>
                  <a:pt x="35" y="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43" name="图标"/>
          <p:cNvSpPr>
            <a:spLocks noChangeAspect="1" noEditPoints="1"/>
          </p:cNvSpPr>
          <p:nvPr/>
        </p:nvSpPr>
        <p:spPr bwMode="auto">
          <a:xfrm>
            <a:off x="9342470" y="4603285"/>
            <a:ext cx="245906" cy="375900"/>
          </a:xfrm>
          <a:custGeom>
            <a:avLst/>
            <a:gdLst>
              <a:gd name="T0" fmla="*/ 196243 w 617"/>
              <a:gd name="T1" fmla="*/ 473169 h 943"/>
              <a:gd name="T2" fmla="*/ 161199 w 617"/>
              <a:gd name="T3" fmla="*/ 473169 h 943"/>
              <a:gd name="T4" fmla="*/ 161199 w 617"/>
              <a:gd name="T5" fmla="*/ 508803 h 943"/>
              <a:gd name="T6" fmla="*/ 196243 w 617"/>
              <a:gd name="T7" fmla="*/ 508803 h 943"/>
              <a:gd name="T8" fmla="*/ 196243 w 617"/>
              <a:gd name="T9" fmla="*/ 473169 h 943"/>
              <a:gd name="T10" fmla="*/ 195658 w 617"/>
              <a:gd name="T11" fmla="*/ 102228 h 943"/>
              <a:gd name="T12" fmla="*/ 228950 w 617"/>
              <a:gd name="T13" fmla="*/ 214971 h 943"/>
              <a:gd name="T14" fmla="*/ 235374 w 617"/>
              <a:gd name="T15" fmla="*/ 220812 h 943"/>
              <a:gd name="T16" fmla="*/ 239463 w 617"/>
              <a:gd name="T17" fmla="*/ 220228 h 943"/>
              <a:gd name="T18" fmla="*/ 245303 w 617"/>
              <a:gd name="T19" fmla="*/ 209713 h 943"/>
              <a:gd name="T20" fmla="*/ 212012 w 617"/>
              <a:gd name="T21" fmla="*/ 97555 h 943"/>
              <a:gd name="T22" fmla="*/ 201499 w 617"/>
              <a:gd name="T23" fmla="*/ 91713 h 943"/>
              <a:gd name="T24" fmla="*/ 195658 w 617"/>
              <a:gd name="T25" fmla="*/ 102228 h 943"/>
              <a:gd name="T26" fmla="*/ 360362 w 617"/>
              <a:gd name="T27" fmla="*/ 391971 h 943"/>
              <a:gd name="T28" fmla="*/ 360362 w 617"/>
              <a:gd name="T29" fmla="*/ 403654 h 943"/>
              <a:gd name="T30" fmla="*/ 351017 w 617"/>
              <a:gd name="T31" fmla="*/ 413000 h 943"/>
              <a:gd name="T32" fmla="*/ 333495 w 617"/>
              <a:gd name="T33" fmla="*/ 413000 h 943"/>
              <a:gd name="T34" fmla="*/ 244135 w 617"/>
              <a:gd name="T35" fmla="*/ 483100 h 943"/>
              <a:gd name="T36" fmla="*/ 315974 w 617"/>
              <a:gd name="T37" fmla="*/ 532169 h 943"/>
              <a:gd name="T38" fmla="*/ 299620 w 617"/>
              <a:gd name="T39" fmla="*/ 550862 h 943"/>
              <a:gd name="T40" fmla="*/ 66582 w 617"/>
              <a:gd name="T41" fmla="*/ 550862 h 943"/>
              <a:gd name="T42" fmla="*/ 50813 w 617"/>
              <a:gd name="T43" fmla="*/ 532169 h 943"/>
              <a:gd name="T44" fmla="*/ 111555 w 617"/>
              <a:gd name="T45" fmla="*/ 487189 h 943"/>
              <a:gd name="T46" fmla="*/ 0 w 617"/>
              <a:gd name="T47" fmla="*/ 313109 h 943"/>
              <a:gd name="T48" fmla="*/ 151854 w 617"/>
              <a:gd name="T49" fmla="*/ 133188 h 943"/>
              <a:gd name="T50" fmla="*/ 133749 w 617"/>
              <a:gd name="T51" fmla="*/ 73020 h 943"/>
              <a:gd name="T52" fmla="*/ 144846 w 617"/>
              <a:gd name="T53" fmla="*/ 51990 h 943"/>
              <a:gd name="T54" fmla="*/ 198579 w 617"/>
              <a:gd name="T55" fmla="*/ 35050 h 943"/>
              <a:gd name="T56" fmla="*/ 219605 w 617"/>
              <a:gd name="T57" fmla="*/ 46149 h 943"/>
              <a:gd name="T58" fmla="*/ 284435 w 617"/>
              <a:gd name="T59" fmla="*/ 252357 h 943"/>
              <a:gd name="T60" fmla="*/ 273338 w 617"/>
              <a:gd name="T61" fmla="*/ 273386 h 943"/>
              <a:gd name="T62" fmla="*/ 219605 w 617"/>
              <a:gd name="T63" fmla="*/ 290327 h 943"/>
              <a:gd name="T64" fmla="*/ 197995 w 617"/>
              <a:gd name="T65" fmla="*/ 279228 h 943"/>
              <a:gd name="T66" fmla="*/ 172296 w 617"/>
              <a:gd name="T67" fmla="*/ 195109 h 943"/>
              <a:gd name="T68" fmla="*/ 65998 w 617"/>
              <a:gd name="T69" fmla="*/ 307268 h 943"/>
              <a:gd name="T70" fmla="*/ 164119 w 617"/>
              <a:gd name="T71" fmla="*/ 429357 h 943"/>
              <a:gd name="T72" fmla="*/ 217853 w 617"/>
              <a:gd name="T73" fmla="*/ 413000 h 943"/>
              <a:gd name="T74" fmla="*/ 199747 w 617"/>
              <a:gd name="T75" fmla="*/ 413000 h 943"/>
              <a:gd name="T76" fmla="*/ 190402 w 617"/>
              <a:gd name="T77" fmla="*/ 403654 h 943"/>
              <a:gd name="T78" fmla="*/ 190402 w 617"/>
              <a:gd name="T79" fmla="*/ 391971 h 943"/>
              <a:gd name="T80" fmla="*/ 199747 w 617"/>
              <a:gd name="T81" fmla="*/ 383208 h 943"/>
              <a:gd name="T82" fmla="*/ 351017 w 617"/>
              <a:gd name="T83" fmla="*/ 383208 h 943"/>
              <a:gd name="T84" fmla="*/ 360362 w 617"/>
              <a:gd name="T85" fmla="*/ 391971 h 943"/>
              <a:gd name="T86" fmla="*/ 223693 w 617"/>
              <a:gd name="T87" fmla="*/ 308436 h 943"/>
              <a:gd name="T88" fmla="*/ 211428 w 617"/>
              <a:gd name="T89" fmla="*/ 325377 h 943"/>
              <a:gd name="T90" fmla="*/ 231286 w 617"/>
              <a:gd name="T91" fmla="*/ 332387 h 943"/>
              <a:gd name="T92" fmla="*/ 285019 w 617"/>
              <a:gd name="T93" fmla="*/ 315446 h 943"/>
              <a:gd name="T94" fmla="*/ 297284 w 617"/>
              <a:gd name="T95" fmla="*/ 298505 h 943"/>
              <a:gd name="T96" fmla="*/ 277426 w 617"/>
              <a:gd name="T97" fmla="*/ 291495 h 943"/>
              <a:gd name="T98" fmla="*/ 223693 w 617"/>
              <a:gd name="T99" fmla="*/ 308436 h 943"/>
              <a:gd name="T100" fmla="*/ 137837 w 617"/>
              <a:gd name="T101" fmla="*/ 23366 h 943"/>
              <a:gd name="T102" fmla="*/ 144262 w 617"/>
              <a:gd name="T103" fmla="*/ 11099 h 943"/>
              <a:gd name="T104" fmla="*/ 174632 w 617"/>
              <a:gd name="T105" fmla="*/ 1752 h 943"/>
              <a:gd name="T106" fmla="*/ 186898 w 617"/>
              <a:gd name="T107" fmla="*/ 8178 h 943"/>
              <a:gd name="T108" fmla="*/ 189234 w 617"/>
              <a:gd name="T109" fmla="*/ 14020 h 943"/>
              <a:gd name="T110" fmla="*/ 182225 w 617"/>
              <a:gd name="T111" fmla="*/ 26871 h 943"/>
              <a:gd name="T112" fmla="*/ 152438 w 617"/>
              <a:gd name="T113" fmla="*/ 36218 h 943"/>
              <a:gd name="T114" fmla="*/ 139589 w 617"/>
              <a:gd name="T115" fmla="*/ 29792 h 943"/>
              <a:gd name="T116" fmla="*/ 137837 w 617"/>
              <a:gd name="T117" fmla="*/ 23366 h 9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17" h="943">
                <a:moveTo>
                  <a:pt x="336" y="810"/>
                </a:moveTo>
                <a:cubicBezTo>
                  <a:pt x="319" y="794"/>
                  <a:pt x="292" y="794"/>
                  <a:pt x="276" y="810"/>
                </a:cubicBezTo>
                <a:cubicBezTo>
                  <a:pt x="259" y="827"/>
                  <a:pt x="259" y="854"/>
                  <a:pt x="276" y="871"/>
                </a:cubicBezTo>
                <a:cubicBezTo>
                  <a:pt x="292" y="887"/>
                  <a:pt x="319" y="887"/>
                  <a:pt x="336" y="871"/>
                </a:cubicBezTo>
                <a:cubicBezTo>
                  <a:pt x="353" y="854"/>
                  <a:pt x="353" y="827"/>
                  <a:pt x="336" y="810"/>
                </a:cubicBezTo>
                <a:close/>
                <a:moveTo>
                  <a:pt x="335" y="175"/>
                </a:moveTo>
                <a:lnTo>
                  <a:pt x="392" y="368"/>
                </a:lnTo>
                <a:cubicBezTo>
                  <a:pt x="394" y="373"/>
                  <a:pt x="398" y="377"/>
                  <a:pt x="403" y="378"/>
                </a:cubicBezTo>
                <a:cubicBezTo>
                  <a:pt x="405" y="378"/>
                  <a:pt x="408" y="378"/>
                  <a:pt x="410" y="377"/>
                </a:cubicBezTo>
                <a:cubicBezTo>
                  <a:pt x="418" y="375"/>
                  <a:pt x="422" y="367"/>
                  <a:pt x="420" y="359"/>
                </a:cubicBezTo>
                <a:lnTo>
                  <a:pt x="363" y="167"/>
                </a:lnTo>
                <a:cubicBezTo>
                  <a:pt x="360" y="159"/>
                  <a:pt x="352" y="155"/>
                  <a:pt x="345" y="157"/>
                </a:cubicBezTo>
                <a:cubicBezTo>
                  <a:pt x="337" y="159"/>
                  <a:pt x="333" y="167"/>
                  <a:pt x="335" y="175"/>
                </a:cubicBezTo>
                <a:close/>
                <a:moveTo>
                  <a:pt x="617" y="671"/>
                </a:moveTo>
                <a:lnTo>
                  <a:pt x="617" y="691"/>
                </a:lnTo>
                <a:cubicBezTo>
                  <a:pt x="617" y="699"/>
                  <a:pt x="609" y="707"/>
                  <a:pt x="601" y="707"/>
                </a:cubicBezTo>
                <a:lnTo>
                  <a:pt x="571" y="707"/>
                </a:lnTo>
                <a:cubicBezTo>
                  <a:pt x="539" y="751"/>
                  <a:pt x="475" y="801"/>
                  <a:pt x="418" y="827"/>
                </a:cubicBezTo>
                <a:cubicBezTo>
                  <a:pt x="482" y="844"/>
                  <a:pt x="541" y="886"/>
                  <a:pt x="541" y="911"/>
                </a:cubicBezTo>
                <a:cubicBezTo>
                  <a:pt x="541" y="930"/>
                  <a:pt x="525" y="943"/>
                  <a:pt x="513" y="943"/>
                </a:cubicBezTo>
                <a:lnTo>
                  <a:pt x="114" y="943"/>
                </a:lnTo>
                <a:cubicBezTo>
                  <a:pt x="99" y="943"/>
                  <a:pt x="87" y="929"/>
                  <a:pt x="87" y="911"/>
                </a:cubicBezTo>
                <a:cubicBezTo>
                  <a:pt x="87" y="886"/>
                  <a:pt x="133" y="855"/>
                  <a:pt x="191" y="834"/>
                </a:cubicBezTo>
                <a:cubicBezTo>
                  <a:pt x="46" y="752"/>
                  <a:pt x="0" y="662"/>
                  <a:pt x="0" y="536"/>
                </a:cubicBezTo>
                <a:cubicBezTo>
                  <a:pt x="0" y="398"/>
                  <a:pt x="94" y="271"/>
                  <a:pt x="260" y="228"/>
                </a:cubicBezTo>
                <a:lnTo>
                  <a:pt x="229" y="125"/>
                </a:lnTo>
                <a:cubicBezTo>
                  <a:pt x="224" y="110"/>
                  <a:pt x="233" y="94"/>
                  <a:pt x="248" y="89"/>
                </a:cubicBezTo>
                <a:lnTo>
                  <a:pt x="340" y="60"/>
                </a:lnTo>
                <a:cubicBezTo>
                  <a:pt x="355" y="56"/>
                  <a:pt x="372" y="64"/>
                  <a:pt x="376" y="79"/>
                </a:cubicBezTo>
                <a:lnTo>
                  <a:pt x="487" y="432"/>
                </a:lnTo>
                <a:cubicBezTo>
                  <a:pt x="491" y="447"/>
                  <a:pt x="483" y="464"/>
                  <a:pt x="468" y="468"/>
                </a:cubicBezTo>
                <a:lnTo>
                  <a:pt x="376" y="497"/>
                </a:lnTo>
                <a:cubicBezTo>
                  <a:pt x="360" y="502"/>
                  <a:pt x="344" y="493"/>
                  <a:pt x="339" y="478"/>
                </a:cubicBezTo>
                <a:lnTo>
                  <a:pt x="295" y="334"/>
                </a:lnTo>
                <a:cubicBezTo>
                  <a:pt x="212" y="344"/>
                  <a:pt x="113" y="422"/>
                  <a:pt x="113" y="526"/>
                </a:cubicBezTo>
                <a:cubicBezTo>
                  <a:pt x="113" y="634"/>
                  <a:pt x="193" y="735"/>
                  <a:pt x="281" y="735"/>
                </a:cubicBezTo>
                <a:cubicBezTo>
                  <a:pt x="323" y="735"/>
                  <a:pt x="353" y="722"/>
                  <a:pt x="373" y="707"/>
                </a:cubicBezTo>
                <a:lnTo>
                  <a:pt x="342" y="707"/>
                </a:lnTo>
                <a:cubicBezTo>
                  <a:pt x="334" y="707"/>
                  <a:pt x="326" y="699"/>
                  <a:pt x="326" y="691"/>
                </a:cubicBezTo>
                <a:lnTo>
                  <a:pt x="326" y="671"/>
                </a:lnTo>
                <a:cubicBezTo>
                  <a:pt x="326" y="663"/>
                  <a:pt x="334" y="656"/>
                  <a:pt x="342" y="656"/>
                </a:cubicBezTo>
                <a:lnTo>
                  <a:pt x="601" y="656"/>
                </a:lnTo>
                <a:cubicBezTo>
                  <a:pt x="609" y="656"/>
                  <a:pt x="617" y="663"/>
                  <a:pt x="617" y="671"/>
                </a:cubicBezTo>
                <a:close/>
                <a:moveTo>
                  <a:pt x="383" y="528"/>
                </a:moveTo>
                <a:cubicBezTo>
                  <a:pt x="368" y="532"/>
                  <a:pt x="358" y="546"/>
                  <a:pt x="362" y="557"/>
                </a:cubicBezTo>
                <a:cubicBezTo>
                  <a:pt x="365" y="568"/>
                  <a:pt x="380" y="573"/>
                  <a:pt x="396" y="569"/>
                </a:cubicBezTo>
                <a:lnTo>
                  <a:pt x="488" y="540"/>
                </a:lnTo>
                <a:cubicBezTo>
                  <a:pt x="503" y="535"/>
                  <a:pt x="513" y="522"/>
                  <a:pt x="509" y="511"/>
                </a:cubicBezTo>
                <a:cubicBezTo>
                  <a:pt x="506" y="500"/>
                  <a:pt x="490" y="494"/>
                  <a:pt x="475" y="499"/>
                </a:cubicBezTo>
                <a:lnTo>
                  <a:pt x="383" y="528"/>
                </a:lnTo>
                <a:close/>
                <a:moveTo>
                  <a:pt x="236" y="40"/>
                </a:moveTo>
                <a:cubicBezTo>
                  <a:pt x="233" y="31"/>
                  <a:pt x="238" y="22"/>
                  <a:pt x="247" y="19"/>
                </a:cubicBezTo>
                <a:lnTo>
                  <a:pt x="299" y="3"/>
                </a:lnTo>
                <a:cubicBezTo>
                  <a:pt x="308" y="0"/>
                  <a:pt x="317" y="5"/>
                  <a:pt x="320" y="14"/>
                </a:cubicBezTo>
                <a:lnTo>
                  <a:pt x="324" y="24"/>
                </a:lnTo>
                <a:cubicBezTo>
                  <a:pt x="326" y="33"/>
                  <a:pt x="321" y="43"/>
                  <a:pt x="312" y="46"/>
                </a:cubicBezTo>
                <a:lnTo>
                  <a:pt x="261" y="62"/>
                </a:lnTo>
                <a:cubicBezTo>
                  <a:pt x="252" y="65"/>
                  <a:pt x="242" y="60"/>
                  <a:pt x="239" y="51"/>
                </a:cubicBezTo>
                <a:lnTo>
                  <a:pt x="236" y="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44" name="图标"/>
          <p:cNvSpPr>
            <a:spLocks noChangeAspect="1" noEditPoints="1"/>
          </p:cNvSpPr>
          <p:nvPr/>
        </p:nvSpPr>
        <p:spPr bwMode="auto">
          <a:xfrm>
            <a:off x="9922160" y="4603285"/>
            <a:ext cx="237171" cy="386626"/>
          </a:xfrm>
          <a:custGeom>
            <a:avLst/>
            <a:gdLst>
              <a:gd name="T0" fmla="*/ 23 w 366"/>
              <a:gd name="T1" fmla="*/ 156 h 597"/>
              <a:gd name="T2" fmla="*/ 100 w 366"/>
              <a:gd name="T3" fmla="*/ 252 h 597"/>
              <a:gd name="T4" fmla="*/ 42 w 366"/>
              <a:gd name="T5" fmla="*/ 255 h 597"/>
              <a:gd name="T6" fmla="*/ 356 w 366"/>
              <a:gd name="T7" fmla="*/ 46 h 597"/>
              <a:gd name="T8" fmla="*/ 347 w 366"/>
              <a:gd name="T9" fmla="*/ 87 h 597"/>
              <a:gd name="T10" fmla="*/ 290 w 366"/>
              <a:gd name="T11" fmla="*/ 80 h 597"/>
              <a:gd name="T12" fmla="*/ 340 w 366"/>
              <a:gd name="T13" fmla="*/ 113 h 597"/>
              <a:gd name="T14" fmla="*/ 346 w 366"/>
              <a:gd name="T15" fmla="*/ 114 h 597"/>
              <a:gd name="T16" fmla="*/ 342 w 366"/>
              <a:gd name="T17" fmla="*/ 232 h 597"/>
              <a:gd name="T18" fmla="*/ 270 w 366"/>
              <a:gd name="T19" fmla="*/ 253 h 597"/>
              <a:gd name="T20" fmla="*/ 319 w 366"/>
              <a:gd name="T21" fmla="*/ 260 h 597"/>
              <a:gd name="T22" fmla="*/ 338 w 366"/>
              <a:gd name="T23" fmla="*/ 116 h 597"/>
              <a:gd name="T24" fmla="*/ 270 w 366"/>
              <a:gd name="T25" fmla="*/ 253 h 597"/>
              <a:gd name="T26" fmla="*/ 78 w 366"/>
              <a:gd name="T27" fmla="*/ 578 h 597"/>
              <a:gd name="T28" fmla="*/ 309 w 366"/>
              <a:gd name="T29" fmla="*/ 575 h 597"/>
              <a:gd name="T30" fmla="*/ 40 w 366"/>
              <a:gd name="T31" fmla="*/ 264 h 597"/>
              <a:gd name="T32" fmla="*/ 221 w 366"/>
              <a:gd name="T33" fmla="*/ 100 h 597"/>
              <a:gd name="T34" fmla="*/ 239 w 366"/>
              <a:gd name="T35" fmla="*/ 39 h 597"/>
              <a:gd name="T36" fmla="*/ 196 w 366"/>
              <a:gd name="T37" fmla="*/ 69 h 597"/>
              <a:gd name="T38" fmla="*/ 205 w 366"/>
              <a:gd name="T39" fmla="*/ 253 h 597"/>
              <a:gd name="T40" fmla="*/ 209 w 366"/>
              <a:gd name="T41" fmla="*/ 128 h 597"/>
              <a:gd name="T42" fmla="*/ 263 w 366"/>
              <a:gd name="T43" fmla="*/ 136 h 597"/>
              <a:gd name="T44" fmla="*/ 263 w 366"/>
              <a:gd name="T45" fmla="*/ 104 h 597"/>
              <a:gd name="T46" fmla="*/ 209 w 366"/>
              <a:gd name="T47" fmla="*/ 111 h 597"/>
              <a:gd name="T48" fmla="*/ 206 w 366"/>
              <a:gd name="T49" fmla="*/ 67 h 597"/>
              <a:gd name="T50" fmla="*/ 163 w 366"/>
              <a:gd name="T51" fmla="*/ 90 h 597"/>
              <a:gd name="T52" fmla="*/ 175 w 366"/>
              <a:gd name="T53" fmla="*/ 252 h 597"/>
              <a:gd name="T54" fmla="*/ 126 w 366"/>
              <a:gd name="T55" fmla="*/ 260 h 597"/>
              <a:gd name="T56" fmla="*/ 137 w 366"/>
              <a:gd name="T57" fmla="*/ 37 h 597"/>
              <a:gd name="T58" fmla="*/ 186 w 366"/>
              <a:gd name="T59" fmla="*/ 254 h 597"/>
              <a:gd name="T60" fmla="*/ 57 w 366"/>
              <a:gd name="T61" fmla="*/ 105 h 597"/>
              <a:gd name="T62" fmla="*/ 14 w 366"/>
              <a:gd name="T63" fmla="*/ 115 h 597"/>
              <a:gd name="T64" fmla="*/ 68 w 366"/>
              <a:gd name="T65" fmla="*/ 72 h 597"/>
              <a:gd name="T66" fmla="*/ 112 w 366"/>
              <a:gd name="T67" fmla="*/ 253 h 597"/>
              <a:gd name="T68" fmla="*/ 74 w 366"/>
              <a:gd name="T69" fmla="*/ 136 h 597"/>
              <a:gd name="T70" fmla="*/ 22 w 366"/>
              <a:gd name="T71" fmla="*/ 154 h 597"/>
              <a:gd name="T72" fmla="*/ 14 w 366"/>
              <a:gd name="T73" fmla="*/ 124 h 597"/>
              <a:gd name="T74" fmla="*/ 68 w 366"/>
              <a:gd name="T75" fmla="*/ 114 h 597"/>
              <a:gd name="T76" fmla="*/ 326 w 366"/>
              <a:gd name="T77" fmla="*/ 15 h 597"/>
              <a:gd name="T78" fmla="*/ 301 w 366"/>
              <a:gd name="T79" fmla="*/ 73 h 597"/>
              <a:gd name="T80" fmla="*/ 209 w 366"/>
              <a:gd name="T81" fmla="*/ 250 h 597"/>
              <a:gd name="T82" fmla="*/ 262 w 366"/>
              <a:gd name="T83" fmla="*/ 139 h 597"/>
              <a:gd name="T84" fmla="*/ 260 w 366"/>
              <a:gd name="T85" fmla="*/ 260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97">
                <a:moveTo>
                  <a:pt x="42" y="255"/>
                </a:moveTo>
                <a:cubicBezTo>
                  <a:pt x="19" y="162"/>
                  <a:pt x="19" y="162"/>
                  <a:pt x="19" y="162"/>
                </a:cubicBezTo>
                <a:cubicBezTo>
                  <a:pt x="18" y="159"/>
                  <a:pt x="19" y="158"/>
                  <a:pt x="23" y="156"/>
                </a:cubicBezTo>
                <a:cubicBezTo>
                  <a:pt x="38" y="152"/>
                  <a:pt x="53" y="149"/>
                  <a:pt x="69" y="145"/>
                </a:cubicBezTo>
                <a:cubicBezTo>
                  <a:pt x="72" y="144"/>
                  <a:pt x="74" y="145"/>
                  <a:pt x="75" y="149"/>
                </a:cubicBezTo>
                <a:cubicBezTo>
                  <a:pt x="100" y="252"/>
                  <a:pt x="100" y="252"/>
                  <a:pt x="100" y="252"/>
                </a:cubicBezTo>
                <a:cubicBezTo>
                  <a:pt x="101" y="256"/>
                  <a:pt x="98" y="260"/>
                  <a:pt x="94" y="260"/>
                </a:cubicBezTo>
                <a:cubicBezTo>
                  <a:pt x="49" y="260"/>
                  <a:pt x="49" y="260"/>
                  <a:pt x="49" y="260"/>
                </a:cubicBezTo>
                <a:cubicBezTo>
                  <a:pt x="45" y="260"/>
                  <a:pt x="43" y="258"/>
                  <a:pt x="42" y="255"/>
                </a:cubicBezTo>
                <a:close/>
                <a:moveTo>
                  <a:pt x="365" y="49"/>
                </a:moveTo>
                <a:cubicBezTo>
                  <a:pt x="366" y="48"/>
                  <a:pt x="365" y="47"/>
                  <a:pt x="363" y="47"/>
                </a:cubicBezTo>
                <a:cubicBezTo>
                  <a:pt x="361" y="47"/>
                  <a:pt x="358" y="46"/>
                  <a:pt x="356" y="46"/>
                </a:cubicBezTo>
                <a:cubicBezTo>
                  <a:pt x="354" y="46"/>
                  <a:pt x="354" y="46"/>
                  <a:pt x="354" y="48"/>
                </a:cubicBezTo>
                <a:cubicBezTo>
                  <a:pt x="352" y="61"/>
                  <a:pt x="350" y="74"/>
                  <a:pt x="349" y="87"/>
                </a:cubicBezTo>
                <a:cubicBezTo>
                  <a:pt x="348" y="91"/>
                  <a:pt x="347" y="92"/>
                  <a:pt x="347" y="87"/>
                </a:cubicBezTo>
                <a:cubicBezTo>
                  <a:pt x="347" y="83"/>
                  <a:pt x="347" y="83"/>
                  <a:pt x="344" y="83"/>
                </a:cubicBezTo>
                <a:cubicBezTo>
                  <a:pt x="328" y="81"/>
                  <a:pt x="311" y="79"/>
                  <a:pt x="295" y="77"/>
                </a:cubicBezTo>
                <a:cubicBezTo>
                  <a:pt x="291" y="76"/>
                  <a:pt x="291" y="76"/>
                  <a:pt x="290" y="80"/>
                </a:cubicBezTo>
                <a:cubicBezTo>
                  <a:pt x="290" y="87"/>
                  <a:pt x="289" y="95"/>
                  <a:pt x="288" y="102"/>
                </a:cubicBezTo>
                <a:cubicBezTo>
                  <a:pt x="287" y="107"/>
                  <a:pt x="288" y="107"/>
                  <a:pt x="291" y="108"/>
                </a:cubicBezTo>
                <a:cubicBezTo>
                  <a:pt x="308" y="110"/>
                  <a:pt x="324" y="111"/>
                  <a:pt x="340" y="113"/>
                </a:cubicBezTo>
                <a:cubicBezTo>
                  <a:pt x="343" y="114"/>
                  <a:pt x="344" y="113"/>
                  <a:pt x="344" y="109"/>
                </a:cubicBezTo>
                <a:cubicBezTo>
                  <a:pt x="345" y="105"/>
                  <a:pt x="347" y="106"/>
                  <a:pt x="346" y="110"/>
                </a:cubicBezTo>
                <a:cubicBezTo>
                  <a:pt x="346" y="114"/>
                  <a:pt x="346" y="114"/>
                  <a:pt x="346" y="114"/>
                </a:cubicBezTo>
                <a:cubicBezTo>
                  <a:pt x="341" y="152"/>
                  <a:pt x="337" y="189"/>
                  <a:pt x="333" y="227"/>
                </a:cubicBezTo>
                <a:cubicBezTo>
                  <a:pt x="332" y="230"/>
                  <a:pt x="332" y="231"/>
                  <a:pt x="334" y="231"/>
                </a:cubicBezTo>
                <a:cubicBezTo>
                  <a:pt x="337" y="231"/>
                  <a:pt x="339" y="232"/>
                  <a:pt x="342" y="232"/>
                </a:cubicBezTo>
                <a:cubicBezTo>
                  <a:pt x="344" y="232"/>
                  <a:pt x="344" y="232"/>
                  <a:pt x="344" y="230"/>
                </a:cubicBezTo>
                <a:cubicBezTo>
                  <a:pt x="351" y="169"/>
                  <a:pt x="358" y="110"/>
                  <a:pt x="365" y="49"/>
                </a:cubicBezTo>
                <a:close/>
                <a:moveTo>
                  <a:pt x="270" y="253"/>
                </a:moveTo>
                <a:cubicBezTo>
                  <a:pt x="270" y="254"/>
                  <a:pt x="270" y="256"/>
                  <a:pt x="272" y="258"/>
                </a:cubicBezTo>
                <a:cubicBezTo>
                  <a:pt x="273" y="259"/>
                  <a:pt x="275" y="260"/>
                  <a:pt x="277" y="260"/>
                </a:cubicBezTo>
                <a:cubicBezTo>
                  <a:pt x="319" y="260"/>
                  <a:pt x="319" y="260"/>
                  <a:pt x="319" y="260"/>
                </a:cubicBezTo>
                <a:cubicBezTo>
                  <a:pt x="327" y="260"/>
                  <a:pt x="327" y="259"/>
                  <a:pt x="328" y="251"/>
                </a:cubicBezTo>
                <a:cubicBezTo>
                  <a:pt x="343" y="121"/>
                  <a:pt x="343" y="121"/>
                  <a:pt x="343" y="121"/>
                </a:cubicBezTo>
                <a:cubicBezTo>
                  <a:pt x="343" y="117"/>
                  <a:pt x="342" y="116"/>
                  <a:pt x="338" y="116"/>
                </a:cubicBezTo>
                <a:cubicBezTo>
                  <a:pt x="323" y="114"/>
                  <a:pt x="308" y="112"/>
                  <a:pt x="292" y="111"/>
                </a:cubicBezTo>
                <a:cubicBezTo>
                  <a:pt x="287" y="110"/>
                  <a:pt x="287" y="111"/>
                  <a:pt x="286" y="115"/>
                </a:cubicBezTo>
                <a:lnTo>
                  <a:pt x="270" y="253"/>
                </a:lnTo>
                <a:close/>
                <a:moveTo>
                  <a:pt x="40" y="264"/>
                </a:moveTo>
                <a:cubicBezTo>
                  <a:pt x="29" y="266"/>
                  <a:pt x="28" y="271"/>
                  <a:pt x="31" y="286"/>
                </a:cubicBezTo>
                <a:cubicBezTo>
                  <a:pt x="47" y="383"/>
                  <a:pt x="62" y="481"/>
                  <a:pt x="78" y="578"/>
                </a:cubicBezTo>
                <a:cubicBezTo>
                  <a:pt x="81" y="595"/>
                  <a:pt x="87" y="597"/>
                  <a:pt x="108" y="597"/>
                </a:cubicBezTo>
                <a:cubicBezTo>
                  <a:pt x="165" y="597"/>
                  <a:pt x="223" y="597"/>
                  <a:pt x="280" y="597"/>
                </a:cubicBezTo>
                <a:cubicBezTo>
                  <a:pt x="302" y="597"/>
                  <a:pt x="306" y="594"/>
                  <a:pt x="309" y="575"/>
                </a:cubicBezTo>
                <a:cubicBezTo>
                  <a:pt x="321" y="478"/>
                  <a:pt x="333" y="382"/>
                  <a:pt x="346" y="285"/>
                </a:cubicBezTo>
                <a:cubicBezTo>
                  <a:pt x="348" y="271"/>
                  <a:pt x="344" y="266"/>
                  <a:pt x="331" y="264"/>
                </a:cubicBezTo>
                <a:lnTo>
                  <a:pt x="40" y="264"/>
                </a:lnTo>
                <a:close/>
                <a:moveTo>
                  <a:pt x="239" y="39"/>
                </a:moveTo>
                <a:cubicBezTo>
                  <a:pt x="216" y="39"/>
                  <a:pt x="216" y="76"/>
                  <a:pt x="216" y="96"/>
                </a:cubicBezTo>
                <a:cubicBezTo>
                  <a:pt x="216" y="100"/>
                  <a:pt x="217" y="100"/>
                  <a:pt x="221" y="100"/>
                </a:cubicBezTo>
                <a:cubicBezTo>
                  <a:pt x="233" y="100"/>
                  <a:pt x="245" y="100"/>
                  <a:pt x="257" y="101"/>
                </a:cubicBezTo>
                <a:cubicBezTo>
                  <a:pt x="261" y="101"/>
                  <a:pt x="261" y="100"/>
                  <a:pt x="261" y="96"/>
                </a:cubicBezTo>
                <a:cubicBezTo>
                  <a:pt x="261" y="75"/>
                  <a:pt x="262" y="39"/>
                  <a:pt x="239" y="39"/>
                </a:cubicBezTo>
                <a:close/>
                <a:moveTo>
                  <a:pt x="206" y="67"/>
                </a:moveTo>
                <a:cubicBezTo>
                  <a:pt x="204" y="67"/>
                  <a:pt x="201" y="67"/>
                  <a:pt x="198" y="67"/>
                </a:cubicBezTo>
                <a:cubicBezTo>
                  <a:pt x="197" y="67"/>
                  <a:pt x="196" y="67"/>
                  <a:pt x="196" y="69"/>
                </a:cubicBezTo>
                <a:cubicBezTo>
                  <a:pt x="196" y="129"/>
                  <a:pt x="195" y="190"/>
                  <a:pt x="195" y="250"/>
                </a:cubicBezTo>
                <a:cubicBezTo>
                  <a:pt x="195" y="253"/>
                  <a:pt x="195" y="253"/>
                  <a:pt x="197" y="253"/>
                </a:cubicBezTo>
                <a:cubicBezTo>
                  <a:pt x="200" y="253"/>
                  <a:pt x="203" y="253"/>
                  <a:pt x="205" y="253"/>
                </a:cubicBezTo>
                <a:cubicBezTo>
                  <a:pt x="207" y="253"/>
                  <a:pt x="207" y="253"/>
                  <a:pt x="207" y="249"/>
                </a:cubicBezTo>
                <a:cubicBezTo>
                  <a:pt x="207" y="210"/>
                  <a:pt x="208" y="170"/>
                  <a:pt x="208" y="130"/>
                </a:cubicBezTo>
                <a:cubicBezTo>
                  <a:pt x="208" y="129"/>
                  <a:pt x="208" y="128"/>
                  <a:pt x="209" y="128"/>
                </a:cubicBezTo>
                <a:cubicBezTo>
                  <a:pt x="210" y="128"/>
                  <a:pt x="210" y="129"/>
                  <a:pt x="210" y="131"/>
                </a:cubicBezTo>
                <a:cubicBezTo>
                  <a:pt x="210" y="135"/>
                  <a:pt x="210" y="135"/>
                  <a:pt x="214" y="135"/>
                </a:cubicBezTo>
                <a:cubicBezTo>
                  <a:pt x="230" y="136"/>
                  <a:pt x="246" y="136"/>
                  <a:pt x="263" y="136"/>
                </a:cubicBezTo>
                <a:cubicBezTo>
                  <a:pt x="266" y="136"/>
                  <a:pt x="267" y="135"/>
                  <a:pt x="267" y="131"/>
                </a:cubicBezTo>
                <a:cubicBezTo>
                  <a:pt x="267" y="123"/>
                  <a:pt x="267" y="116"/>
                  <a:pt x="267" y="108"/>
                </a:cubicBezTo>
                <a:cubicBezTo>
                  <a:pt x="267" y="105"/>
                  <a:pt x="266" y="104"/>
                  <a:pt x="263" y="104"/>
                </a:cubicBezTo>
                <a:cubicBezTo>
                  <a:pt x="246" y="104"/>
                  <a:pt x="230" y="104"/>
                  <a:pt x="214" y="104"/>
                </a:cubicBezTo>
                <a:cubicBezTo>
                  <a:pt x="210" y="104"/>
                  <a:pt x="210" y="105"/>
                  <a:pt x="210" y="108"/>
                </a:cubicBezTo>
                <a:cubicBezTo>
                  <a:pt x="210" y="110"/>
                  <a:pt x="210" y="111"/>
                  <a:pt x="209" y="111"/>
                </a:cubicBezTo>
                <a:cubicBezTo>
                  <a:pt x="208" y="111"/>
                  <a:pt x="208" y="110"/>
                  <a:pt x="208" y="108"/>
                </a:cubicBezTo>
                <a:cubicBezTo>
                  <a:pt x="208" y="95"/>
                  <a:pt x="208" y="82"/>
                  <a:pt x="208" y="69"/>
                </a:cubicBezTo>
                <a:cubicBezTo>
                  <a:pt x="208" y="67"/>
                  <a:pt x="208" y="67"/>
                  <a:pt x="206" y="67"/>
                </a:cubicBezTo>
                <a:close/>
                <a:moveTo>
                  <a:pt x="182" y="255"/>
                </a:moveTo>
                <a:cubicBezTo>
                  <a:pt x="181" y="252"/>
                  <a:pt x="182" y="250"/>
                  <a:pt x="182" y="244"/>
                </a:cubicBezTo>
                <a:cubicBezTo>
                  <a:pt x="188" y="208"/>
                  <a:pt x="180" y="113"/>
                  <a:pt x="163" y="90"/>
                </a:cubicBezTo>
                <a:cubicBezTo>
                  <a:pt x="157" y="82"/>
                  <a:pt x="155" y="78"/>
                  <a:pt x="157" y="87"/>
                </a:cubicBezTo>
                <a:cubicBezTo>
                  <a:pt x="158" y="94"/>
                  <a:pt x="158" y="97"/>
                  <a:pt x="157" y="102"/>
                </a:cubicBezTo>
                <a:cubicBezTo>
                  <a:pt x="151" y="133"/>
                  <a:pt x="168" y="219"/>
                  <a:pt x="175" y="252"/>
                </a:cubicBezTo>
                <a:cubicBezTo>
                  <a:pt x="175" y="254"/>
                  <a:pt x="175" y="256"/>
                  <a:pt x="173" y="257"/>
                </a:cubicBezTo>
                <a:cubicBezTo>
                  <a:pt x="172" y="259"/>
                  <a:pt x="170" y="260"/>
                  <a:pt x="168" y="260"/>
                </a:cubicBezTo>
                <a:cubicBezTo>
                  <a:pt x="126" y="260"/>
                  <a:pt x="126" y="260"/>
                  <a:pt x="126" y="260"/>
                </a:cubicBezTo>
                <a:cubicBezTo>
                  <a:pt x="123" y="260"/>
                  <a:pt x="121" y="258"/>
                  <a:pt x="120" y="255"/>
                </a:cubicBezTo>
                <a:cubicBezTo>
                  <a:pt x="90" y="142"/>
                  <a:pt x="64" y="12"/>
                  <a:pt x="99" y="4"/>
                </a:cubicBezTo>
                <a:cubicBezTo>
                  <a:pt x="115" y="0"/>
                  <a:pt x="131" y="27"/>
                  <a:pt x="137" y="37"/>
                </a:cubicBezTo>
                <a:cubicBezTo>
                  <a:pt x="149" y="57"/>
                  <a:pt x="157" y="68"/>
                  <a:pt x="167" y="86"/>
                </a:cubicBezTo>
                <a:cubicBezTo>
                  <a:pt x="181" y="114"/>
                  <a:pt x="193" y="210"/>
                  <a:pt x="185" y="245"/>
                </a:cubicBezTo>
                <a:cubicBezTo>
                  <a:pt x="185" y="249"/>
                  <a:pt x="185" y="251"/>
                  <a:pt x="186" y="254"/>
                </a:cubicBezTo>
                <a:cubicBezTo>
                  <a:pt x="187" y="256"/>
                  <a:pt x="183" y="258"/>
                  <a:pt x="182" y="255"/>
                </a:cubicBezTo>
                <a:close/>
                <a:moveTo>
                  <a:pt x="22" y="54"/>
                </a:moveTo>
                <a:cubicBezTo>
                  <a:pt x="45" y="49"/>
                  <a:pt x="53" y="89"/>
                  <a:pt x="57" y="105"/>
                </a:cubicBezTo>
                <a:cubicBezTo>
                  <a:pt x="58" y="108"/>
                  <a:pt x="58" y="109"/>
                  <a:pt x="54" y="110"/>
                </a:cubicBezTo>
                <a:cubicBezTo>
                  <a:pt x="42" y="112"/>
                  <a:pt x="31" y="115"/>
                  <a:pt x="19" y="118"/>
                </a:cubicBezTo>
                <a:cubicBezTo>
                  <a:pt x="15" y="119"/>
                  <a:pt x="15" y="119"/>
                  <a:pt x="14" y="115"/>
                </a:cubicBezTo>
                <a:cubicBezTo>
                  <a:pt x="9" y="95"/>
                  <a:pt x="0" y="60"/>
                  <a:pt x="22" y="54"/>
                </a:cubicBezTo>
                <a:close/>
                <a:moveTo>
                  <a:pt x="61" y="74"/>
                </a:moveTo>
                <a:cubicBezTo>
                  <a:pt x="63" y="73"/>
                  <a:pt x="65" y="73"/>
                  <a:pt x="68" y="72"/>
                </a:cubicBezTo>
                <a:cubicBezTo>
                  <a:pt x="70" y="71"/>
                  <a:pt x="70" y="72"/>
                  <a:pt x="71" y="73"/>
                </a:cubicBezTo>
                <a:cubicBezTo>
                  <a:pt x="85" y="132"/>
                  <a:pt x="99" y="191"/>
                  <a:pt x="114" y="249"/>
                </a:cubicBezTo>
                <a:cubicBezTo>
                  <a:pt x="115" y="252"/>
                  <a:pt x="115" y="252"/>
                  <a:pt x="112" y="253"/>
                </a:cubicBezTo>
                <a:cubicBezTo>
                  <a:pt x="110" y="253"/>
                  <a:pt x="108" y="254"/>
                  <a:pt x="105" y="254"/>
                </a:cubicBezTo>
                <a:cubicBezTo>
                  <a:pt x="103" y="255"/>
                  <a:pt x="103" y="254"/>
                  <a:pt x="102" y="252"/>
                </a:cubicBezTo>
                <a:cubicBezTo>
                  <a:pt x="93" y="213"/>
                  <a:pt x="83" y="175"/>
                  <a:pt x="74" y="136"/>
                </a:cubicBezTo>
                <a:cubicBezTo>
                  <a:pt x="73" y="133"/>
                  <a:pt x="71" y="133"/>
                  <a:pt x="72" y="137"/>
                </a:cubicBezTo>
                <a:cubicBezTo>
                  <a:pt x="73" y="141"/>
                  <a:pt x="72" y="141"/>
                  <a:pt x="69" y="142"/>
                </a:cubicBezTo>
                <a:cubicBezTo>
                  <a:pt x="53" y="146"/>
                  <a:pt x="37" y="150"/>
                  <a:pt x="22" y="154"/>
                </a:cubicBezTo>
                <a:cubicBezTo>
                  <a:pt x="18" y="155"/>
                  <a:pt x="17" y="155"/>
                  <a:pt x="16" y="150"/>
                </a:cubicBezTo>
                <a:cubicBezTo>
                  <a:pt x="14" y="143"/>
                  <a:pt x="13" y="136"/>
                  <a:pt x="11" y="128"/>
                </a:cubicBezTo>
                <a:cubicBezTo>
                  <a:pt x="10" y="125"/>
                  <a:pt x="11" y="125"/>
                  <a:pt x="14" y="124"/>
                </a:cubicBezTo>
                <a:cubicBezTo>
                  <a:pt x="30" y="120"/>
                  <a:pt x="46" y="116"/>
                  <a:pt x="62" y="112"/>
                </a:cubicBezTo>
                <a:cubicBezTo>
                  <a:pt x="65" y="111"/>
                  <a:pt x="65" y="111"/>
                  <a:pt x="66" y="115"/>
                </a:cubicBezTo>
                <a:cubicBezTo>
                  <a:pt x="67" y="119"/>
                  <a:pt x="69" y="118"/>
                  <a:pt x="68" y="114"/>
                </a:cubicBezTo>
                <a:cubicBezTo>
                  <a:pt x="65" y="101"/>
                  <a:pt x="62" y="89"/>
                  <a:pt x="59" y="76"/>
                </a:cubicBezTo>
                <a:cubicBezTo>
                  <a:pt x="59" y="75"/>
                  <a:pt x="59" y="74"/>
                  <a:pt x="61" y="74"/>
                </a:cubicBezTo>
                <a:close/>
                <a:moveTo>
                  <a:pt x="326" y="15"/>
                </a:moveTo>
                <a:cubicBezTo>
                  <a:pt x="351" y="17"/>
                  <a:pt x="344" y="58"/>
                  <a:pt x="342" y="74"/>
                </a:cubicBezTo>
                <a:cubicBezTo>
                  <a:pt x="342" y="78"/>
                  <a:pt x="341" y="78"/>
                  <a:pt x="337" y="78"/>
                </a:cubicBezTo>
                <a:cubicBezTo>
                  <a:pt x="325" y="76"/>
                  <a:pt x="313" y="75"/>
                  <a:pt x="301" y="73"/>
                </a:cubicBezTo>
                <a:cubicBezTo>
                  <a:pt x="298" y="73"/>
                  <a:pt x="297" y="73"/>
                  <a:pt x="298" y="69"/>
                </a:cubicBezTo>
                <a:cubicBezTo>
                  <a:pt x="300" y="48"/>
                  <a:pt x="304" y="12"/>
                  <a:pt x="326" y="15"/>
                </a:cubicBezTo>
                <a:close/>
                <a:moveTo>
                  <a:pt x="209" y="250"/>
                </a:moveTo>
                <a:cubicBezTo>
                  <a:pt x="210" y="143"/>
                  <a:pt x="210" y="143"/>
                  <a:pt x="210" y="143"/>
                </a:cubicBezTo>
                <a:cubicBezTo>
                  <a:pt x="210" y="139"/>
                  <a:pt x="211" y="138"/>
                  <a:pt x="215" y="138"/>
                </a:cubicBezTo>
                <a:cubicBezTo>
                  <a:pt x="231" y="138"/>
                  <a:pt x="246" y="138"/>
                  <a:pt x="262" y="139"/>
                </a:cubicBezTo>
                <a:cubicBezTo>
                  <a:pt x="266" y="139"/>
                  <a:pt x="267" y="139"/>
                  <a:pt x="267" y="143"/>
                </a:cubicBezTo>
                <a:cubicBezTo>
                  <a:pt x="266" y="253"/>
                  <a:pt x="266" y="253"/>
                  <a:pt x="266" y="253"/>
                </a:cubicBezTo>
                <a:cubicBezTo>
                  <a:pt x="266" y="257"/>
                  <a:pt x="263" y="260"/>
                  <a:pt x="260" y="260"/>
                </a:cubicBezTo>
                <a:cubicBezTo>
                  <a:pt x="216" y="260"/>
                  <a:pt x="216" y="260"/>
                  <a:pt x="216" y="260"/>
                </a:cubicBezTo>
                <a:cubicBezTo>
                  <a:pt x="210" y="260"/>
                  <a:pt x="209" y="255"/>
                  <a:pt x="209" y="2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5" name="图标"/>
          <p:cNvSpPr>
            <a:spLocks noChangeAspect="1" noEditPoints="1"/>
          </p:cNvSpPr>
          <p:nvPr/>
        </p:nvSpPr>
        <p:spPr bwMode="auto">
          <a:xfrm>
            <a:off x="10498244" y="4640993"/>
            <a:ext cx="303388" cy="246115"/>
          </a:xfrm>
          <a:custGeom>
            <a:avLst/>
            <a:gdLst>
              <a:gd name="T0" fmla="*/ 12 w 148"/>
              <a:gd name="T1" fmla="*/ 66 h 120"/>
              <a:gd name="T2" fmla="*/ 52 w 148"/>
              <a:gd name="T3" fmla="*/ 66 h 120"/>
              <a:gd name="T4" fmla="*/ 66 w 148"/>
              <a:gd name="T5" fmla="*/ 66 h 120"/>
              <a:gd name="T6" fmla="*/ 52 w 148"/>
              <a:gd name="T7" fmla="*/ 70 h 120"/>
              <a:gd name="T8" fmla="*/ 12 w 148"/>
              <a:gd name="T9" fmla="*/ 87 h 120"/>
              <a:gd name="T10" fmla="*/ 66 w 148"/>
              <a:gd name="T11" fmla="*/ 87 h 120"/>
              <a:gd name="T12" fmla="*/ 52 w 148"/>
              <a:gd name="T13" fmla="*/ 70 h 120"/>
              <a:gd name="T14" fmla="*/ 12 w 148"/>
              <a:gd name="T15" fmla="*/ 41 h 120"/>
              <a:gd name="T16" fmla="*/ 52 w 148"/>
              <a:gd name="T17" fmla="*/ 41 h 120"/>
              <a:gd name="T18" fmla="*/ 66 w 148"/>
              <a:gd name="T19" fmla="*/ 41 h 120"/>
              <a:gd name="T20" fmla="*/ 52 w 148"/>
              <a:gd name="T21" fmla="*/ 46 h 120"/>
              <a:gd name="T22" fmla="*/ 12 w 148"/>
              <a:gd name="T23" fmla="*/ 62 h 120"/>
              <a:gd name="T24" fmla="*/ 66 w 148"/>
              <a:gd name="T25" fmla="*/ 62 h 120"/>
              <a:gd name="T26" fmla="*/ 52 w 148"/>
              <a:gd name="T27" fmla="*/ 46 h 120"/>
              <a:gd name="T28" fmla="*/ 12 w 148"/>
              <a:gd name="T29" fmla="*/ 29 h 120"/>
              <a:gd name="T30" fmla="*/ 52 w 148"/>
              <a:gd name="T31" fmla="*/ 29 h 120"/>
              <a:gd name="T32" fmla="*/ 66 w 148"/>
              <a:gd name="T33" fmla="*/ 29 h 120"/>
              <a:gd name="T34" fmla="*/ 82 w 148"/>
              <a:gd name="T35" fmla="*/ 29 h 120"/>
              <a:gd name="T36" fmla="*/ 95 w 148"/>
              <a:gd name="T37" fmla="*/ 29 h 120"/>
              <a:gd name="T38" fmla="*/ 135 w 148"/>
              <a:gd name="T39" fmla="*/ 29 h 120"/>
              <a:gd name="T40" fmla="*/ 82 w 148"/>
              <a:gd name="T41" fmla="*/ 29 h 120"/>
              <a:gd name="T42" fmla="*/ 82 w 148"/>
              <a:gd name="T43" fmla="*/ 50 h 120"/>
              <a:gd name="T44" fmla="*/ 135 w 148"/>
              <a:gd name="T45" fmla="*/ 50 h 120"/>
              <a:gd name="T46" fmla="*/ 95 w 148"/>
              <a:gd name="T47" fmla="*/ 33 h 120"/>
              <a:gd name="T48" fmla="*/ 82 w 148"/>
              <a:gd name="T49" fmla="*/ 54 h 120"/>
              <a:gd name="T50" fmla="*/ 95 w 148"/>
              <a:gd name="T51" fmla="*/ 54 h 120"/>
              <a:gd name="T52" fmla="*/ 135 w 148"/>
              <a:gd name="T53" fmla="*/ 54 h 120"/>
              <a:gd name="T54" fmla="*/ 82 w 148"/>
              <a:gd name="T55" fmla="*/ 54 h 120"/>
              <a:gd name="T56" fmla="*/ 82 w 148"/>
              <a:gd name="T57" fmla="*/ 87 h 120"/>
              <a:gd name="T58" fmla="*/ 135 w 148"/>
              <a:gd name="T59" fmla="*/ 87 h 120"/>
              <a:gd name="T60" fmla="*/ 95 w 148"/>
              <a:gd name="T61" fmla="*/ 70 h 120"/>
              <a:gd name="T62" fmla="*/ 82 w 148"/>
              <a:gd name="T63" fmla="*/ 66 h 120"/>
              <a:gd name="T64" fmla="*/ 95 w 148"/>
              <a:gd name="T65" fmla="*/ 66 h 120"/>
              <a:gd name="T66" fmla="*/ 135 w 148"/>
              <a:gd name="T67" fmla="*/ 66 h 120"/>
              <a:gd name="T68" fmla="*/ 82 w 148"/>
              <a:gd name="T69" fmla="*/ 66 h 120"/>
              <a:gd name="T70" fmla="*/ 74 w 148"/>
              <a:gd name="T71" fmla="*/ 17 h 120"/>
              <a:gd name="T72" fmla="*/ 0 w 148"/>
              <a:gd name="T73" fmla="*/ 13 h 120"/>
              <a:gd name="T74" fmla="*/ 54 w 148"/>
              <a:gd name="T75" fmla="*/ 111 h 120"/>
              <a:gd name="T76" fmla="*/ 64 w 148"/>
              <a:gd name="T77" fmla="*/ 115 h 120"/>
              <a:gd name="T78" fmla="*/ 84 w 148"/>
              <a:gd name="T79" fmla="*/ 115 h 120"/>
              <a:gd name="T80" fmla="*/ 93 w 148"/>
              <a:gd name="T81" fmla="*/ 111 h 120"/>
              <a:gd name="T82" fmla="*/ 148 w 148"/>
              <a:gd name="T83" fmla="*/ 13 h 120"/>
              <a:gd name="T84" fmla="*/ 70 w 148"/>
              <a:gd name="T85" fmla="*/ 111 h 120"/>
              <a:gd name="T86" fmla="*/ 8 w 148"/>
              <a:gd name="T87" fmla="*/ 107 h 120"/>
              <a:gd name="T88" fmla="*/ 53 w 148"/>
              <a:gd name="T89" fmla="*/ 7 h 120"/>
              <a:gd name="T90" fmla="*/ 70 w 148"/>
              <a:gd name="T91" fmla="*/ 111 h 120"/>
              <a:gd name="T92" fmla="*/ 98 w 148"/>
              <a:gd name="T93" fmla="*/ 96 h 120"/>
              <a:gd name="T94" fmla="*/ 78 w 148"/>
              <a:gd name="T95" fmla="*/ 23 h 120"/>
              <a:gd name="T96" fmla="*/ 140 w 148"/>
              <a:gd name="T97" fmla="*/ 19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8" h="120">
                <a:moveTo>
                  <a:pt x="52" y="58"/>
                </a:moveTo>
                <a:cubicBezTo>
                  <a:pt x="36" y="58"/>
                  <a:pt x="12" y="66"/>
                  <a:pt x="12" y="66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74"/>
                  <a:pt x="36" y="66"/>
                  <a:pt x="52" y="66"/>
                </a:cubicBezTo>
                <a:cubicBezTo>
                  <a:pt x="60" y="66"/>
                  <a:pt x="66" y="74"/>
                  <a:pt x="66" y="74"/>
                </a:cubicBezTo>
                <a:cubicBezTo>
                  <a:pt x="66" y="66"/>
                  <a:pt x="66" y="66"/>
                  <a:pt x="66" y="66"/>
                </a:cubicBezTo>
                <a:cubicBezTo>
                  <a:pt x="66" y="66"/>
                  <a:pt x="60" y="58"/>
                  <a:pt x="52" y="58"/>
                </a:cubicBezTo>
                <a:close/>
                <a:moveTo>
                  <a:pt x="52" y="70"/>
                </a:moveTo>
                <a:cubicBezTo>
                  <a:pt x="36" y="70"/>
                  <a:pt x="12" y="78"/>
                  <a:pt x="12" y="78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7"/>
                  <a:pt x="36" y="78"/>
                  <a:pt x="52" y="78"/>
                </a:cubicBezTo>
                <a:cubicBezTo>
                  <a:pt x="60" y="78"/>
                  <a:pt x="66" y="87"/>
                  <a:pt x="66" y="87"/>
                </a:cubicBezTo>
                <a:cubicBezTo>
                  <a:pt x="66" y="78"/>
                  <a:pt x="66" y="78"/>
                  <a:pt x="66" y="78"/>
                </a:cubicBezTo>
                <a:cubicBezTo>
                  <a:pt x="66" y="78"/>
                  <a:pt x="60" y="70"/>
                  <a:pt x="52" y="70"/>
                </a:cubicBezTo>
                <a:close/>
                <a:moveTo>
                  <a:pt x="52" y="33"/>
                </a:moveTo>
                <a:cubicBezTo>
                  <a:pt x="36" y="33"/>
                  <a:pt x="12" y="41"/>
                  <a:pt x="12" y="41"/>
                </a:cubicBezTo>
                <a:cubicBezTo>
                  <a:pt x="12" y="50"/>
                  <a:pt x="12" y="50"/>
                  <a:pt x="12" y="50"/>
                </a:cubicBezTo>
                <a:cubicBezTo>
                  <a:pt x="12" y="50"/>
                  <a:pt x="36" y="41"/>
                  <a:pt x="52" y="41"/>
                </a:cubicBezTo>
                <a:cubicBezTo>
                  <a:pt x="60" y="41"/>
                  <a:pt x="66" y="50"/>
                  <a:pt x="66" y="50"/>
                </a:cubicBezTo>
                <a:cubicBezTo>
                  <a:pt x="66" y="41"/>
                  <a:pt x="66" y="41"/>
                  <a:pt x="66" y="41"/>
                </a:cubicBezTo>
                <a:cubicBezTo>
                  <a:pt x="66" y="41"/>
                  <a:pt x="60" y="33"/>
                  <a:pt x="52" y="33"/>
                </a:cubicBezTo>
                <a:close/>
                <a:moveTo>
                  <a:pt x="52" y="46"/>
                </a:moveTo>
                <a:cubicBezTo>
                  <a:pt x="36" y="46"/>
                  <a:pt x="12" y="54"/>
                  <a:pt x="12" y="54"/>
                </a:cubicBezTo>
                <a:cubicBezTo>
                  <a:pt x="12" y="62"/>
                  <a:pt x="12" y="62"/>
                  <a:pt x="12" y="62"/>
                </a:cubicBezTo>
                <a:cubicBezTo>
                  <a:pt x="12" y="62"/>
                  <a:pt x="36" y="54"/>
                  <a:pt x="52" y="54"/>
                </a:cubicBezTo>
                <a:cubicBezTo>
                  <a:pt x="60" y="54"/>
                  <a:pt x="66" y="62"/>
                  <a:pt x="66" y="62"/>
                </a:cubicBezTo>
                <a:cubicBezTo>
                  <a:pt x="66" y="54"/>
                  <a:pt x="66" y="54"/>
                  <a:pt x="66" y="54"/>
                </a:cubicBezTo>
                <a:cubicBezTo>
                  <a:pt x="66" y="54"/>
                  <a:pt x="60" y="46"/>
                  <a:pt x="52" y="46"/>
                </a:cubicBezTo>
                <a:close/>
                <a:moveTo>
                  <a:pt x="52" y="21"/>
                </a:moveTo>
                <a:cubicBezTo>
                  <a:pt x="36" y="21"/>
                  <a:pt x="12" y="29"/>
                  <a:pt x="12" y="29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7"/>
                  <a:pt x="36" y="29"/>
                  <a:pt x="52" y="29"/>
                </a:cubicBezTo>
                <a:cubicBezTo>
                  <a:pt x="60" y="29"/>
                  <a:pt x="66" y="37"/>
                  <a:pt x="66" y="37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0" y="21"/>
                  <a:pt x="52" y="21"/>
                </a:cubicBezTo>
                <a:close/>
                <a:moveTo>
                  <a:pt x="82" y="29"/>
                </a:move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8" y="29"/>
                  <a:pt x="95" y="29"/>
                </a:cubicBezTo>
                <a:cubicBezTo>
                  <a:pt x="111" y="29"/>
                  <a:pt x="135" y="37"/>
                  <a:pt x="135" y="37"/>
                </a:cubicBezTo>
                <a:cubicBezTo>
                  <a:pt x="135" y="29"/>
                  <a:pt x="135" y="29"/>
                  <a:pt x="135" y="29"/>
                </a:cubicBezTo>
                <a:cubicBezTo>
                  <a:pt x="135" y="29"/>
                  <a:pt x="111" y="21"/>
                  <a:pt x="95" y="21"/>
                </a:cubicBezTo>
                <a:cubicBezTo>
                  <a:pt x="88" y="21"/>
                  <a:pt x="82" y="29"/>
                  <a:pt x="82" y="29"/>
                </a:cubicBezTo>
                <a:close/>
                <a:moveTo>
                  <a:pt x="82" y="41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8" y="41"/>
                  <a:pt x="95" y="41"/>
                </a:cubicBezTo>
                <a:cubicBezTo>
                  <a:pt x="111" y="41"/>
                  <a:pt x="135" y="50"/>
                  <a:pt x="135" y="50"/>
                </a:cubicBezTo>
                <a:cubicBezTo>
                  <a:pt x="135" y="41"/>
                  <a:pt x="135" y="41"/>
                  <a:pt x="135" y="41"/>
                </a:cubicBezTo>
                <a:cubicBezTo>
                  <a:pt x="135" y="41"/>
                  <a:pt x="111" y="33"/>
                  <a:pt x="95" y="33"/>
                </a:cubicBezTo>
                <a:cubicBezTo>
                  <a:pt x="88" y="33"/>
                  <a:pt x="82" y="41"/>
                  <a:pt x="82" y="41"/>
                </a:cubicBezTo>
                <a:close/>
                <a:moveTo>
                  <a:pt x="82" y="54"/>
                </a:move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8" y="54"/>
                  <a:pt x="95" y="54"/>
                </a:cubicBezTo>
                <a:cubicBezTo>
                  <a:pt x="111" y="54"/>
                  <a:pt x="135" y="62"/>
                  <a:pt x="135" y="62"/>
                </a:cubicBezTo>
                <a:cubicBezTo>
                  <a:pt x="135" y="54"/>
                  <a:pt x="135" y="54"/>
                  <a:pt x="135" y="54"/>
                </a:cubicBezTo>
                <a:cubicBezTo>
                  <a:pt x="135" y="54"/>
                  <a:pt x="111" y="46"/>
                  <a:pt x="95" y="46"/>
                </a:cubicBezTo>
                <a:cubicBezTo>
                  <a:pt x="88" y="46"/>
                  <a:pt x="82" y="54"/>
                  <a:pt x="82" y="54"/>
                </a:cubicBezTo>
                <a:close/>
                <a:moveTo>
                  <a:pt x="82" y="78"/>
                </a:moveTo>
                <a:cubicBezTo>
                  <a:pt x="82" y="87"/>
                  <a:pt x="82" y="87"/>
                  <a:pt x="82" y="87"/>
                </a:cubicBezTo>
                <a:cubicBezTo>
                  <a:pt x="82" y="87"/>
                  <a:pt x="88" y="78"/>
                  <a:pt x="95" y="78"/>
                </a:cubicBezTo>
                <a:cubicBezTo>
                  <a:pt x="111" y="78"/>
                  <a:pt x="135" y="87"/>
                  <a:pt x="135" y="87"/>
                </a:cubicBezTo>
                <a:cubicBezTo>
                  <a:pt x="135" y="78"/>
                  <a:pt x="135" y="78"/>
                  <a:pt x="135" y="78"/>
                </a:cubicBezTo>
                <a:cubicBezTo>
                  <a:pt x="135" y="78"/>
                  <a:pt x="111" y="70"/>
                  <a:pt x="95" y="70"/>
                </a:cubicBezTo>
                <a:cubicBezTo>
                  <a:pt x="88" y="70"/>
                  <a:pt x="82" y="78"/>
                  <a:pt x="82" y="78"/>
                </a:cubicBezTo>
                <a:close/>
                <a:moveTo>
                  <a:pt x="82" y="66"/>
                </a:moveTo>
                <a:cubicBezTo>
                  <a:pt x="82" y="74"/>
                  <a:pt x="82" y="74"/>
                  <a:pt x="82" y="74"/>
                </a:cubicBezTo>
                <a:cubicBezTo>
                  <a:pt x="82" y="74"/>
                  <a:pt x="88" y="66"/>
                  <a:pt x="95" y="66"/>
                </a:cubicBezTo>
                <a:cubicBezTo>
                  <a:pt x="111" y="66"/>
                  <a:pt x="135" y="74"/>
                  <a:pt x="135" y="74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5" y="66"/>
                  <a:pt x="111" y="58"/>
                  <a:pt x="95" y="58"/>
                </a:cubicBezTo>
                <a:cubicBezTo>
                  <a:pt x="88" y="58"/>
                  <a:pt x="82" y="66"/>
                  <a:pt x="82" y="66"/>
                </a:cubicBezTo>
                <a:close/>
                <a:moveTo>
                  <a:pt x="93" y="0"/>
                </a:moveTo>
                <a:cubicBezTo>
                  <a:pt x="78" y="0"/>
                  <a:pt x="74" y="17"/>
                  <a:pt x="74" y="17"/>
                </a:cubicBezTo>
                <a:cubicBezTo>
                  <a:pt x="74" y="17"/>
                  <a:pt x="70" y="0"/>
                  <a:pt x="54" y="0"/>
                </a:cubicBezTo>
                <a:cubicBezTo>
                  <a:pt x="20" y="0"/>
                  <a:pt x="0" y="13"/>
                  <a:pt x="0" y="13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32" y="111"/>
                  <a:pt x="54" y="111"/>
                </a:cubicBezTo>
                <a:cubicBezTo>
                  <a:pt x="58" y="111"/>
                  <a:pt x="62" y="112"/>
                  <a:pt x="65" y="113"/>
                </a:cubicBezTo>
                <a:cubicBezTo>
                  <a:pt x="64" y="114"/>
                  <a:pt x="64" y="114"/>
                  <a:pt x="64" y="115"/>
                </a:cubicBezTo>
                <a:cubicBezTo>
                  <a:pt x="64" y="118"/>
                  <a:pt x="68" y="120"/>
                  <a:pt x="74" y="120"/>
                </a:cubicBezTo>
                <a:cubicBezTo>
                  <a:pt x="79" y="120"/>
                  <a:pt x="84" y="118"/>
                  <a:pt x="84" y="115"/>
                </a:cubicBezTo>
                <a:cubicBezTo>
                  <a:pt x="84" y="114"/>
                  <a:pt x="83" y="114"/>
                  <a:pt x="83" y="113"/>
                </a:cubicBezTo>
                <a:cubicBezTo>
                  <a:pt x="86" y="112"/>
                  <a:pt x="89" y="111"/>
                  <a:pt x="93" y="111"/>
                </a:cubicBezTo>
                <a:cubicBezTo>
                  <a:pt x="115" y="111"/>
                  <a:pt x="148" y="115"/>
                  <a:pt x="148" y="115"/>
                </a:cubicBezTo>
                <a:cubicBezTo>
                  <a:pt x="148" y="13"/>
                  <a:pt x="148" y="13"/>
                  <a:pt x="148" y="13"/>
                </a:cubicBezTo>
                <a:cubicBezTo>
                  <a:pt x="148" y="13"/>
                  <a:pt x="127" y="0"/>
                  <a:pt x="93" y="0"/>
                </a:cubicBezTo>
                <a:close/>
                <a:moveTo>
                  <a:pt x="70" y="111"/>
                </a:moveTo>
                <a:cubicBezTo>
                  <a:pt x="70" y="111"/>
                  <a:pt x="66" y="96"/>
                  <a:pt x="49" y="96"/>
                </a:cubicBezTo>
                <a:cubicBezTo>
                  <a:pt x="33" y="96"/>
                  <a:pt x="8" y="107"/>
                  <a:pt x="8" y="107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20" y="7"/>
                  <a:pt x="53" y="7"/>
                </a:cubicBezTo>
                <a:cubicBezTo>
                  <a:pt x="66" y="7"/>
                  <a:pt x="70" y="23"/>
                  <a:pt x="70" y="23"/>
                </a:cubicBezTo>
                <a:lnTo>
                  <a:pt x="70" y="111"/>
                </a:lnTo>
                <a:close/>
                <a:moveTo>
                  <a:pt x="140" y="107"/>
                </a:moveTo>
                <a:cubicBezTo>
                  <a:pt x="140" y="107"/>
                  <a:pt x="115" y="96"/>
                  <a:pt x="98" y="96"/>
                </a:cubicBezTo>
                <a:cubicBezTo>
                  <a:pt x="82" y="96"/>
                  <a:pt x="78" y="111"/>
                  <a:pt x="78" y="111"/>
                </a:cubicBezTo>
                <a:cubicBezTo>
                  <a:pt x="78" y="23"/>
                  <a:pt x="78" y="23"/>
                  <a:pt x="78" y="23"/>
                </a:cubicBezTo>
                <a:cubicBezTo>
                  <a:pt x="78" y="23"/>
                  <a:pt x="82" y="7"/>
                  <a:pt x="94" y="7"/>
                </a:cubicBezTo>
                <a:cubicBezTo>
                  <a:pt x="127" y="7"/>
                  <a:pt x="140" y="19"/>
                  <a:pt x="140" y="19"/>
                </a:cubicBezTo>
                <a:lnTo>
                  <a:pt x="140" y="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6" name="图标"/>
          <p:cNvSpPr>
            <a:spLocks noChangeAspect="1" noEditPoints="1"/>
          </p:cNvSpPr>
          <p:nvPr/>
        </p:nvSpPr>
        <p:spPr bwMode="auto">
          <a:xfrm>
            <a:off x="11139010" y="4603285"/>
            <a:ext cx="303388" cy="271853"/>
          </a:xfrm>
          <a:custGeom>
            <a:avLst/>
            <a:gdLst>
              <a:gd name="T0" fmla="*/ 13 w 152"/>
              <a:gd name="T1" fmla="*/ 48 h 137"/>
              <a:gd name="T2" fmla="*/ 8 w 152"/>
              <a:gd name="T3" fmla="*/ 62 h 137"/>
              <a:gd name="T4" fmla="*/ 25 w 152"/>
              <a:gd name="T5" fmla="*/ 60 h 137"/>
              <a:gd name="T6" fmla="*/ 30 w 152"/>
              <a:gd name="T7" fmla="*/ 54 h 137"/>
              <a:gd name="T8" fmla="*/ 23 w 152"/>
              <a:gd name="T9" fmla="*/ 78 h 137"/>
              <a:gd name="T10" fmla="*/ 7 w 152"/>
              <a:gd name="T11" fmla="*/ 72 h 137"/>
              <a:gd name="T12" fmla="*/ 3 w 152"/>
              <a:gd name="T13" fmla="*/ 134 h 137"/>
              <a:gd name="T14" fmla="*/ 21 w 152"/>
              <a:gd name="T15" fmla="*/ 133 h 137"/>
              <a:gd name="T16" fmla="*/ 20 w 152"/>
              <a:gd name="T17" fmla="*/ 126 h 137"/>
              <a:gd name="T18" fmla="*/ 1 w 152"/>
              <a:gd name="T19" fmla="*/ 122 h 137"/>
              <a:gd name="T20" fmla="*/ 20 w 152"/>
              <a:gd name="T21" fmla="*/ 122 h 137"/>
              <a:gd name="T22" fmla="*/ 27 w 152"/>
              <a:gd name="T23" fmla="*/ 75 h 137"/>
              <a:gd name="T24" fmla="*/ 8 w 152"/>
              <a:gd name="T25" fmla="*/ 62 h 137"/>
              <a:gd name="T26" fmla="*/ 7 w 152"/>
              <a:gd name="T27" fmla="*/ 72 h 137"/>
              <a:gd name="T28" fmla="*/ 8 w 152"/>
              <a:gd name="T29" fmla="*/ 62 h 137"/>
              <a:gd name="T30" fmla="*/ 29 w 152"/>
              <a:gd name="T31" fmla="*/ 64 h 137"/>
              <a:gd name="T32" fmla="*/ 27 w 152"/>
              <a:gd name="T33" fmla="*/ 75 h 137"/>
              <a:gd name="T34" fmla="*/ 127 w 152"/>
              <a:gd name="T35" fmla="*/ 44 h 137"/>
              <a:gd name="T36" fmla="*/ 127 w 152"/>
              <a:gd name="T37" fmla="*/ 36 h 137"/>
              <a:gd name="T38" fmla="*/ 110 w 152"/>
              <a:gd name="T39" fmla="*/ 37 h 137"/>
              <a:gd name="T40" fmla="*/ 109 w 152"/>
              <a:gd name="T41" fmla="*/ 52 h 137"/>
              <a:gd name="T42" fmla="*/ 127 w 152"/>
              <a:gd name="T43" fmla="*/ 44 h 137"/>
              <a:gd name="T44" fmla="*/ 67 w 152"/>
              <a:gd name="T45" fmla="*/ 101 h 137"/>
              <a:gd name="T46" fmla="*/ 99 w 152"/>
              <a:gd name="T47" fmla="*/ 19 h 137"/>
              <a:gd name="T48" fmla="*/ 67 w 152"/>
              <a:gd name="T49" fmla="*/ 105 h 137"/>
              <a:gd name="T50" fmla="*/ 99 w 152"/>
              <a:gd name="T51" fmla="*/ 114 h 137"/>
              <a:gd name="T52" fmla="*/ 67 w 152"/>
              <a:gd name="T53" fmla="*/ 105 h 137"/>
              <a:gd name="T54" fmla="*/ 70 w 152"/>
              <a:gd name="T55" fmla="*/ 0 h 137"/>
              <a:gd name="T56" fmla="*/ 67 w 152"/>
              <a:gd name="T57" fmla="*/ 14 h 137"/>
              <a:gd name="T58" fmla="*/ 99 w 152"/>
              <a:gd name="T59" fmla="*/ 4 h 137"/>
              <a:gd name="T60" fmla="*/ 67 w 152"/>
              <a:gd name="T61" fmla="*/ 126 h 137"/>
              <a:gd name="T62" fmla="*/ 70 w 152"/>
              <a:gd name="T63" fmla="*/ 136 h 137"/>
              <a:gd name="T64" fmla="*/ 99 w 152"/>
              <a:gd name="T65" fmla="*/ 132 h 137"/>
              <a:gd name="T66" fmla="*/ 67 w 152"/>
              <a:gd name="T67" fmla="*/ 126 h 137"/>
              <a:gd name="T68" fmla="*/ 41 w 152"/>
              <a:gd name="T69" fmla="*/ 17 h 137"/>
              <a:gd name="T70" fmla="*/ 38 w 152"/>
              <a:gd name="T71" fmla="*/ 132 h 137"/>
              <a:gd name="T72" fmla="*/ 55 w 152"/>
              <a:gd name="T73" fmla="*/ 136 h 137"/>
              <a:gd name="T74" fmla="*/ 58 w 152"/>
              <a:gd name="T75" fmla="*/ 21 h 137"/>
              <a:gd name="T76" fmla="*/ 53 w 152"/>
              <a:gd name="T77" fmla="*/ 123 h 137"/>
              <a:gd name="T78" fmla="*/ 41 w 152"/>
              <a:gd name="T79" fmla="*/ 121 h 137"/>
              <a:gd name="T80" fmla="*/ 53 w 152"/>
              <a:gd name="T81" fmla="*/ 119 h 137"/>
              <a:gd name="T82" fmla="*/ 53 w 152"/>
              <a:gd name="T83" fmla="*/ 123 h 137"/>
              <a:gd name="T84" fmla="*/ 45 w 152"/>
              <a:gd name="T85" fmla="*/ 33 h 137"/>
              <a:gd name="T86" fmla="*/ 45 w 152"/>
              <a:gd name="T87" fmla="*/ 25 h 137"/>
              <a:gd name="T88" fmla="*/ 55 w 152"/>
              <a:gd name="T89" fmla="*/ 29 h 137"/>
              <a:gd name="T90" fmla="*/ 129 w 152"/>
              <a:gd name="T91" fmla="*/ 46 h 137"/>
              <a:gd name="T92" fmla="*/ 112 w 152"/>
              <a:gd name="T93" fmla="*/ 52 h 137"/>
              <a:gd name="T94" fmla="*/ 131 w 152"/>
              <a:gd name="T95" fmla="*/ 133 h 137"/>
              <a:gd name="T96" fmla="*/ 148 w 152"/>
              <a:gd name="T97" fmla="*/ 133 h 137"/>
              <a:gd name="T98" fmla="*/ 129 w 152"/>
              <a:gd name="T99" fmla="*/ 46 h 137"/>
              <a:gd name="T100" fmla="*/ 115 w 152"/>
              <a:gd name="T101" fmla="*/ 56 h 137"/>
              <a:gd name="T102" fmla="*/ 131 w 152"/>
              <a:gd name="T103" fmla="*/ 6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2" h="137">
                <a:moveTo>
                  <a:pt x="27" y="50"/>
                </a:moveTo>
                <a:cubicBezTo>
                  <a:pt x="13" y="48"/>
                  <a:pt x="13" y="48"/>
                  <a:pt x="13" y="48"/>
                </a:cubicBezTo>
                <a:cubicBezTo>
                  <a:pt x="11" y="48"/>
                  <a:pt x="9" y="50"/>
                  <a:pt x="9" y="5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0"/>
                  <a:pt x="10" y="59"/>
                  <a:pt x="12" y="59"/>
                </a:cubicBezTo>
                <a:cubicBezTo>
                  <a:pt x="25" y="60"/>
                  <a:pt x="25" y="60"/>
                  <a:pt x="25" y="60"/>
                </a:cubicBezTo>
                <a:cubicBezTo>
                  <a:pt x="27" y="61"/>
                  <a:pt x="29" y="62"/>
                  <a:pt x="29" y="6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52"/>
                  <a:pt x="29" y="50"/>
                  <a:pt x="27" y="50"/>
                </a:cubicBezTo>
                <a:close/>
                <a:moveTo>
                  <a:pt x="23" y="78"/>
                </a:moveTo>
                <a:cubicBezTo>
                  <a:pt x="10" y="76"/>
                  <a:pt x="10" y="76"/>
                  <a:pt x="10" y="76"/>
                </a:cubicBezTo>
                <a:cubicBezTo>
                  <a:pt x="8" y="76"/>
                  <a:pt x="7" y="74"/>
                  <a:pt x="7" y="72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33"/>
                  <a:pt x="1" y="134"/>
                  <a:pt x="3" y="134"/>
                </a:cubicBezTo>
                <a:cubicBezTo>
                  <a:pt x="17" y="136"/>
                  <a:pt x="17" y="136"/>
                  <a:pt x="17" y="136"/>
                </a:cubicBezTo>
                <a:cubicBezTo>
                  <a:pt x="19" y="136"/>
                  <a:pt x="20" y="135"/>
                  <a:pt x="21" y="133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21" y="125"/>
                  <a:pt x="21" y="126"/>
                  <a:pt x="20" y="126"/>
                </a:cubicBezTo>
                <a:cubicBezTo>
                  <a:pt x="2" y="124"/>
                  <a:pt x="2" y="124"/>
                  <a:pt x="2" y="124"/>
                </a:cubicBezTo>
                <a:cubicBezTo>
                  <a:pt x="2" y="124"/>
                  <a:pt x="1" y="123"/>
                  <a:pt x="1" y="122"/>
                </a:cubicBezTo>
                <a:cubicBezTo>
                  <a:pt x="1" y="121"/>
                  <a:pt x="2" y="120"/>
                  <a:pt x="3" y="121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1" y="123"/>
                  <a:pt x="22" y="123"/>
                  <a:pt x="22" y="12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6"/>
                  <a:pt x="25" y="78"/>
                  <a:pt x="23" y="78"/>
                </a:cubicBezTo>
                <a:close/>
                <a:moveTo>
                  <a:pt x="8" y="62"/>
                </a:moveTo>
                <a:cubicBezTo>
                  <a:pt x="7" y="72"/>
                  <a:pt x="7" y="72"/>
                  <a:pt x="7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lose/>
                <a:moveTo>
                  <a:pt x="27" y="75"/>
                </a:moveTo>
                <a:cubicBezTo>
                  <a:pt x="29" y="64"/>
                  <a:pt x="29" y="64"/>
                  <a:pt x="29" y="64"/>
                </a:cubicBezTo>
                <a:cubicBezTo>
                  <a:pt x="29" y="64"/>
                  <a:pt x="29" y="64"/>
                  <a:pt x="29" y="6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5"/>
                  <a:pt x="27" y="75"/>
                  <a:pt x="27" y="75"/>
                </a:cubicBezTo>
                <a:close/>
                <a:moveTo>
                  <a:pt x="127" y="44"/>
                </a:moveTo>
                <a:cubicBezTo>
                  <a:pt x="128" y="44"/>
                  <a:pt x="129" y="45"/>
                  <a:pt x="129" y="46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6" y="34"/>
                  <a:pt x="124" y="33"/>
                  <a:pt x="122" y="33"/>
                </a:cubicBezTo>
                <a:cubicBezTo>
                  <a:pt x="110" y="37"/>
                  <a:pt x="110" y="37"/>
                  <a:pt x="110" y="37"/>
                </a:cubicBezTo>
                <a:cubicBezTo>
                  <a:pt x="108" y="37"/>
                  <a:pt x="106" y="39"/>
                  <a:pt x="107" y="42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50"/>
                  <a:pt x="110" y="49"/>
                  <a:pt x="111" y="48"/>
                </a:cubicBezTo>
                <a:cubicBezTo>
                  <a:pt x="116" y="46"/>
                  <a:pt x="121" y="44"/>
                  <a:pt x="127" y="44"/>
                </a:cubicBezTo>
                <a:close/>
                <a:moveTo>
                  <a:pt x="67" y="19"/>
                </a:moveTo>
                <a:cubicBezTo>
                  <a:pt x="67" y="101"/>
                  <a:pt x="67" y="101"/>
                  <a:pt x="67" y="101"/>
                </a:cubicBezTo>
                <a:cubicBezTo>
                  <a:pt x="77" y="104"/>
                  <a:pt x="89" y="104"/>
                  <a:pt x="99" y="101"/>
                </a:cubicBezTo>
                <a:cubicBezTo>
                  <a:pt x="99" y="19"/>
                  <a:pt x="99" y="19"/>
                  <a:pt x="99" y="19"/>
                </a:cubicBezTo>
                <a:cubicBezTo>
                  <a:pt x="92" y="15"/>
                  <a:pt x="74" y="15"/>
                  <a:pt x="67" y="19"/>
                </a:cubicBezTo>
                <a:close/>
                <a:moveTo>
                  <a:pt x="67" y="105"/>
                </a:moveTo>
                <a:cubicBezTo>
                  <a:pt x="67" y="114"/>
                  <a:pt x="67" y="114"/>
                  <a:pt x="67" y="114"/>
                </a:cubicBezTo>
                <a:cubicBezTo>
                  <a:pt x="73" y="117"/>
                  <a:pt x="93" y="117"/>
                  <a:pt x="99" y="114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89" y="108"/>
                  <a:pt x="77" y="108"/>
                  <a:pt x="67" y="105"/>
                </a:cubicBezTo>
                <a:close/>
                <a:moveTo>
                  <a:pt x="96" y="0"/>
                </a:moveTo>
                <a:cubicBezTo>
                  <a:pt x="70" y="0"/>
                  <a:pt x="70" y="0"/>
                  <a:pt x="70" y="0"/>
                </a:cubicBezTo>
                <a:cubicBezTo>
                  <a:pt x="68" y="0"/>
                  <a:pt x="67" y="2"/>
                  <a:pt x="67" y="4"/>
                </a:cubicBezTo>
                <a:cubicBezTo>
                  <a:pt x="67" y="14"/>
                  <a:pt x="67" y="14"/>
                  <a:pt x="67" y="14"/>
                </a:cubicBezTo>
                <a:cubicBezTo>
                  <a:pt x="73" y="11"/>
                  <a:pt x="93" y="11"/>
                  <a:pt x="99" y="14"/>
                </a:cubicBezTo>
                <a:cubicBezTo>
                  <a:pt x="99" y="4"/>
                  <a:pt x="99" y="4"/>
                  <a:pt x="99" y="4"/>
                </a:cubicBezTo>
                <a:cubicBezTo>
                  <a:pt x="99" y="2"/>
                  <a:pt x="98" y="0"/>
                  <a:pt x="96" y="0"/>
                </a:cubicBezTo>
                <a:close/>
                <a:moveTo>
                  <a:pt x="67" y="126"/>
                </a:moveTo>
                <a:cubicBezTo>
                  <a:pt x="67" y="132"/>
                  <a:pt x="67" y="132"/>
                  <a:pt x="67" y="132"/>
                </a:cubicBezTo>
                <a:cubicBezTo>
                  <a:pt x="67" y="134"/>
                  <a:pt x="68" y="136"/>
                  <a:pt x="7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98" y="136"/>
                  <a:pt x="99" y="134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6" y="128"/>
                  <a:pt x="70" y="128"/>
                  <a:pt x="67" y="126"/>
                </a:cubicBezTo>
                <a:close/>
                <a:moveTo>
                  <a:pt x="55" y="17"/>
                </a:moveTo>
                <a:cubicBezTo>
                  <a:pt x="41" y="17"/>
                  <a:pt x="41" y="17"/>
                  <a:pt x="41" y="17"/>
                </a:cubicBezTo>
                <a:cubicBezTo>
                  <a:pt x="39" y="17"/>
                  <a:pt x="38" y="18"/>
                  <a:pt x="38" y="21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4"/>
                  <a:pt x="39" y="136"/>
                  <a:pt x="41" y="136"/>
                </a:cubicBezTo>
                <a:cubicBezTo>
                  <a:pt x="55" y="136"/>
                  <a:pt x="55" y="136"/>
                  <a:pt x="55" y="136"/>
                </a:cubicBezTo>
                <a:cubicBezTo>
                  <a:pt x="57" y="136"/>
                  <a:pt x="58" y="134"/>
                  <a:pt x="58" y="132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18"/>
                  <a:pt x="57" y="17"/>
                  <a:pt x="55" y="17"/>
                </a:cubicBezTo>
                <a:close/>
                <a:moveTo>
                  <a:pt x="53" y="123"/>
                </a:moveTo>
                <a:cubicBezTo>
                  <a:pt x="43" y="123"/>
                  <a:pt x="43" y="123"/>
                  <a:pt x="43" y="123"/>
                </a:cubicBezTo>
                <a:cubicBezTo>
                  <a:pt x="42" y="123"/>
                  <a:pt x="41" y="123"/>
                  <a:pt x="41" y="121"/>
                </a:cubicBezTo>
                <a:cubicBezTo>
                  <a:pt x="41" y="120"/>
                  <a:pt x="42" y="119"/>
                  <a:pt x="43" y="119"/>
                </a:cubicBezTo>
                <a:cubicBezTo>
                  <a:pt x="53" y="119"/>
                  <a:pt x="53" y="119"/>
                  <a:pt x="53" y="119"/>
                </a:cubicBezTo>
                <a:cubicBezTo>
                  <a:pt x="54" y="119"/>
                  <a:pt x="55" y="120"/>
                  <a:pt x="55" y="121"/>
                </a:cubicBezTo>
                <a:cubicBezTo>
                  <a:pt x="55" y="123"/>
                  <a:pt x="54" y="123"/>
                  <a:pt x="53" y="123"/>
                </a:cubicBezTo>
                <a:close/>
                <a:moveTo>
                  <a:pt x="51" y="33"/>
                </a:moveTo>
                <a:cubicBezTo>
                  <a:pt x="45" y="33"/>
                  <a:pt x="45" y="33"/>
                  <a:pt x="45" y="33"/>
                </a:cubicBezTo>
                <a:cubicBezTo>
                  <a:pt x="43" y="33"/>
                  <a:pt x="41" y="31"/>
                  <a:pt x="41" y="29"/>
                </a:cubicBezTo>
                <a:cubicBezTo>
                  <a:pt x="41" y="27"/>
                  <a:pt x="43" y="25"/>
                  <a:pt x="45" y="25"/>
                </a:cubicBezTo>
                <a:cubicBezTo>
                  <a:pt x="51" y="25"/>
                  <a:pt x="51" y="25"/>
                  <a:pt x="51" y="25"/>
                </a:cubicBezTo>
                <a:cubicBezTo>
                  <a:pt x="53" y="25"/>
                  <a:pt x="55" y="27"/>
                  <a:pt x="55" y="29"/>
                </a:cubicBezTo>
                <a:cubicBezTo>
                  <a:pt x="55" y="31"/>
                  <a:pt x="53" y="33"/>
                  <a:pt x="51" y="33"/>
                </a:cubicBezTo>
                <a:close/>
                <a:moveTo>
                  <a:pt x="129" y="46"/>
                </a:moveTo>
                <a:cubicBezTo>
                  <a:pt x="130" y="47"/>
                  <a:pt x="129" y="48"/>
                  <a:pt x="128" y="48"/>
                </a:cubicBezTo>
                <a:cubicBezTo>
                  <a:pt x="122" y="48"/>
                  <a:pt x="117" y="50"/>
                  <a:pt x="112" y="52"/>
                </a:cubicBezTo>
                <a:cubicBezTo>
                  <a:pt x="111" y="53"/>
                  <a:pt x="110" y="53"/>
                  <a:pt x="109" y="52"/>
                </a:cubicBezTo>
                <a:cubicBezTo>
                  <a:pt x="131" y="133"/>
                  <a:pt x="131" y="133"/>
                  <a:pt x="131" y="133"/>
                </a:cubicBezTo>
                <a:cubicBezTo>
                  <a:pt x="132" y="135"/>
                  <a:pt x="134" y="137"/>
                  <a:pt x="136" y="136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50" y="132"/>
                  <a:pt x="152" y="130"/>
                  <a:pt x="151" y="128"/>
                </a:cubicBezTo>
                <a:lnTo>
                  <a:pt x="129" y="46"/>
                </a:lnTo>
                <a:close/>
                <a:moveTo>
                  <a:pt x="119" y="72"/>
                </a:moveTo>
                <a:cubicBezTo>
                  <a:pt x="115" y="56"/>
                  <a:pt x="115" y="56"/>
                  <a:pt x="115" y="56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31" y="69"/>
                  <a:pt x="131" y="69"/>
                  <a:pt x="131" y="69"/>
                </a:cubicBezTo>
                <a:lnTo>
                  <a:pt x="119" y="7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7" name="图标"/>
          <p:cNvSpPr>
            <a:spLocks noChangeAspect="1" noEditPoints="1"/>
          </p:cNvSpPr>
          <p:nvPr/>
        </p:nvSpPr>
        <p:spPr bwMode="auto">
          <a:xfrm>
            <a:off x="711867" y="5286186"/>
            <a:ext cx="303388" cy="227541"/>
          </a:xfrm>
          <a:custGeom>
            <a:avLst/>
            <a:gdLst>
              <a:gd name="T0" fmla="*/ 107 w 136"/>
              <a:gd name="T1" fmla="*/ 18 h 102"/>
              <a:gd name="T2" fmla="*/ 115 w 136"/>
              <a:gd name="T3" fmla="*/ 20 h 102"/>
              <a:gd name="T4" fmla="*/ 119 w 136"/>
              <a:gd name="T5" fmla="*/ 4 h 102"/>
              <a:gd name="T6" fmla="*/ 105 w 136"/>
              <a:gd name="T7" fmla="*/ 0 h 102"/>
              <a:gd name="T8" fmla="*/ 34 w 136"/>
              <a:gd name="T9" fmla="*/ 61 h 102"/>
              <a:gd name="T10" fmla="*/ 117 w 136"/>
              <a:gd name="T11" fmla="*/ 102 h 102"/>
              <a:gd name="T12" fmla="*/ 34 w 136"/>
              <a:gd name="T13" fmla="*/ 61 h 102"/>
              <a:gd name="T14" fmla="*/ 0 w 136"/>
              <a:gd name="T15" fmla="*/ 65 h 102"/>
              <a:gd name="T16" fmla="*/ 4 w 136"/>
              <a:gd name="T17" fmla="*/ 102 h 102"/>
              <a:gd name="T18" fmla="*/ 10 w 136"/>
              <a:gd name="T19" fmla="*/ 61 h 102"/>
              <a:gd name="T20" fmla="*/ 131 w 136"/>
              <a:gd name="T21" fmla="*/ 61 h 102"/>
              <a:gd name="T22" fmla="*/ 121 w 136"/>
              <a:gd name="T23" fmla="*/ 102 h 102"/>
              <a:gd name="T24" fmla="*/ 136 w 136"/>
              <a:gd name="T25" fmla="*/ 98 h 102"/>
              <a:gd name="T26" fmla="*/ 131 w 136"/>
              <a:gd name="T27" fmla="*/ 61 h 102"/>
              <a:gd name="T28" fmla="*/ 22 w 136"/>
              <a:gd name="T29" fmla="*/ 102 h 102"/>
              <a:gd name="T30" fmla="*/ 30 w 136"/>
              <a:gd name="T31" fmla="*/ 61 h 102"/>
              <a:gd name="T32" fmla="*/ 127 w 136"/>
              <a:gd name="T33" fmla="*/ 49 h 102"/>
              <a:gd name="T34" fmla="*/ 123 w 136"/>
              <a:gd name="T35" fmla="*/ 28 h 102"/>
              <a:gd name="T36" fmla="*/ 8 w 136"/>
              <a:gd name="T37" fmla="*/ 33 h 102"/>
              <a:gd name="T38" fmla="*/ 12 w 136"/>
              <a:gd name="T39" fmla="*/ 53 h 102"/>
              <a:gd name="T40" fmla="*/ 127 w 136"/>
              <a:gd name="T41" fmla="*/ 49 h 102"/>
              <a:gd name="T42" fmla="*/ 33 w 136"/>
              <a:gd name="T43" fmla="*/ 35 h 102"/>
              <a:gd name="T44" fmla="*/ 29 w 136"/>
              <a:gd name="T45" fmla="*/ 35 h 102"/>
              <a:gd name="T46" fmla="*/ 24 w 136"/>
              <a:gd name="T47" fmla="*/ 47 h 102"/>
              <a:gd name="T48" fmla="*/ 20 w 136"/>
              <a:gd name="T49" fmla="*/ 47 h 102"/>
              <a:gd name="T50" fmla="*/ 22 w 136"/>
              <a:gd name="T51" fmla="*/ 33 h 102"/>
              <a:gd name="T52" fmla="*/ 24 w 136"/>
              <a:gd name="T53" fmla="*/ 47 h 102"/>
              <a:gd name="T54" fmla="*/ 29 w 136"/>
              <a:gd name="T55" fmla="*/ 43 h 102"/>
              <a:gd name="T56" fmla="*/ 33 w 136"/>
              <a:gd name="T57" fmla="*/ 43 h 102"/>
              <a:gd name="T58" fmla="*/ 35 w 136"/>
              <a:gd name="T59" fmla="*/ 49 h 102"/>
              <a:gd name="T60" fmla="*/ 35 w 136"/>
              <a:gd name="T61" fmla="*/ 45 h 102"/>
              <a:gd name="T62" fmla="*/ 35 w 136"/>
              <a:gd name="T63" fmla="*/ 49 h 102"/>
              <a:gd name="T64" fmla="*/ 33 w 136"/>
              <a:gd name="T65" fmla="*/ 39 h 102"/>
              <a:gd name="T66" fmla="*/ 37 w 136"/>
              <a:gd name="T67" fmla="*/ 39 h 102"/>
              <a:gd name="T68" fmla="*/ 119 w 136"/>
              <a:gd name="T69" fmla="*/ 45 h 102"/>
              <a:gd name="T70" fmla="*/ 111 w 136"/>
              <a:gd name="T71" fmla="*/ 45 h 102"/>
              <a:gd name="T72" fmla="*/ 115 w 136"/>
              <a:gd name="T73" fmla="*/ 33 h 102"/>
              <a:gd name="T74" fmla="*/ 119 w 136"/>
              <a:gd name="T75" fmla="*/ 45 h 102"/>
              <a:gd name="T76" fmla="*/ 105 w 136"/>
              <a:gd name="T77" fmla="*/ 20 h 102"/>
              <a:gd name="T78" fmla="*/ 103 w 136"/>
              <a:gd name="T79" fmla="*/ 2 h 102"/>
              <a:gd name="T80" fmla="*/ 20 w 136"/>
              <a:gd name="T81" fmla="*/ 0 h 102"/>
              <a:gd name="T82" fmla="*/ 16 w 136"/>
              <a:gd name="T83" fmla="*/ 16 h 102"/>
              <a:gd name="T84" fmla="*/ 82 w 136"/>
              <a:gd name="T85" fmla="*/ 4 h 102"/>
              <a:gd name="T86" fmla="*/ 99 w 136"/>
              <a:gd name="T87" fmla="*/ 16 h 102"/>
              <a:gd name="T88" fmla="*/ 82 w 136"/>
              <a:gd name="T89" fmla="*/ 4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6" h="102">
                <a:moveTo>
                  <a:pt x="107" y="2"/>
                </a:moveTo>
                <a:cubicBezTo>
                  <a:pt x="109" y="7"/>
                  <a:pt x="109" y="13"/>
                  <a:pt x="107" y="18"/>
                </a:cubicBezTo>
                <a:cubicBezTo>
                  <a:pt x="107" y="19"/>
                  <a:pt x="106" y="20"/>
                  <a:pt x="105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7" y="20"/>
                  <a:pt x="119" y="18"/>
                  <a:pt x="119" y="16"/>
                </a:cubicBezTo>
                <a:cubicBezTo>
                  <a:pt x="119" y="4"/>
                  <a:pt x="119" y="4"/>
                  <a:pt x="119" y="4"/>
                </a:cubicBezTo>
                <a:cubicBezTo>
                  <a:pt x="119" y="1"/>
                  <a:pt x="117" y="0"/>
                  <a:pt x="115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106" y="0"/>
                  <a:pt x="107" y="1"/>
                  <a:pt x="107" y="2"/>
                </a:cubicBezTo>
                <a:close/>
                <a:moveTo>
                  <a:pt x="34" y="61"/>
                </a:moveTo>
                <a:cubicBezTo>
                  <a:pt x="32" y="75"/>
                  <a:pt x="32" y="89"/>
                  <a:pt x="34" y="10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1" y="93"/>
                  <a:pt x="121" y="70"/>
                  <a:pt x="117" y="61"/>
                </a:cubicBezTo>
                <a:lnTo>
                  <a:pt x="34" y="61"/>
                </a:lnTo>
                <a:close/>
                <a:moveTo>
                  <a:pt x="4" y="61"/>
                </a:moveTo>
                <a:cubicBezTo>
                  <a:pt x="2" y="61"/>
                  <a:pt x="0" y="63"/>
                  <a:pt x="0" y="65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1"/>
                  <a:pt x="2" y="102"/>
                  <a:pt x="4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98"/>
                  <a:pt x="8" y="66"/>
                  <a:pt x="10" y="61"/>
                </a:cubicBezTo>
                <a:lnTo>
                  <a:pt x="4" y="61"/>
                </a:lnTo>
                <a:close/>
                <a:moveTo>
                  <a:pt x="131" y="61"/>
                </a:moveTo>
                <a:cubicBezTo>
                  <a:pt x="121" y="61"/>
                  <a:pt x="121" y="61"/>
                  <a:pt x="121" y="61"/>
                </a:cubicBezTo>
                <a:cubicBezTo>
                  <a:pt x="125" y="70"/>
                  <a:pt x="124" y="95"/>
                  <a:pt x="12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4" y="102"/>
                  <a:pt x="136" y="101"/>
                  <a:pt x="136" y="98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3"/>
                  <a:pt x="134" y="61"/>
                  <a:pt x="131" y="61"/>
                </a:cubicBezTo>
                <a:close/>
                <a:moveTo>
                  <a:pt x="22" y="61"/>
                </a:moveTo>
                <a:cubicBezTo>
                  <a:pt x="19" y="69"/>
                  <a:pt x="19" y="95"/>
                  <a:pt x="22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28" y="89"/>
                  <a:pt x="28" y="75"/>
                  <a:pt x="30" y="61"/>
                </a:cubicBezTo>
                <a:lnTo>
                  <a:pt x="22" y="61"/>
                </a:lnTo>
                <a:close/>
                <a:moveTo>
                  <a:pt x="127" y="49"/>
                </a:moveTo>
                <a:cubicBezTo>
                  <a:pt x="127" y="33"/>
                  <a:pt x="127" y="33"/>
                  <a:pt x="127" y="33"/>
                </a:cubicBezTo>
                <a:cubicBezTo>
                  <a:pt x="127" y="30"/>
                  <a:pt x="125" y="28"/>
                  <a:pt x="123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0" y="28"/>
                  <a:pt x="8" y="30"/>
                  <a:pt x="8" y="33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1"/>
                  <a:pt x="10" y="53"/>
                  <a:pt x="12" y="53"/>
                </a:cubicBezTo>
                <a:cubicBezTo>
                  <a:pt x="123" y="53"/>
                  <a:pt x="123" y="53"/>
                  <a:pt x="123" y="53"/>
                </a:cubicBezTo>
                <a:cubicBezTo>
                  <a:pt x="125" y="53"/>
                  <a:pt x="127" y="51"/>
                  <a:pt x="127" y="49"/>
                </a:cubicBezTo>
                <a:close/>
                <a:moveTo>
                  <a:pt x="31" y="33"/>
                </a:moveTo>
                <a:cubicBezTo>
                  <a:pt x="32" y="33"/>
                  <a:pt x="33" y="33"/>
                  <a:pt x="33" y="35"/>
                </a:cubicBezTo>
                <a:cubicBezTo>
                  <a:pt x="33" y="36"/>
                  <a:pt x="32" y="37"/>
                  <a:pt x="31" y="37"/>
                </a:cubicBezTo>
                <a:cubicBezTo>
                  <a:pt x="29" y="37"/>
                  <a:pt x="29" y="36"/>
                  <a:pt x="29" y="35"/>
                </a:cubicBezTo>
                <a:cubicBezTo>
                  <a:pt x="29" y="33"/>
                  <a:pt x="29" y="33"/>
                  <a:pt x="31" y="33"/>
                </a:cubicBezTo>
                <a:close/>
                <a:moveTo>
                  <a:pt x="24" y="47"/>
                </a:moveTo>
                <a:cubicBezTo>
                  <a:pt x="24" y="48"/>
                  <a:pt x="24" y="49"/>
                  <a:pt x="22" y="49"/>
                </a:cubicBezTo>
                <a:cubicBezTo>
                  <a:pt x="21" y="49"/>
                  <a:pt x="20" y="48"/>
                  <a:pt x="20" y="47"/>
                </a:cubicBezTo>
                <a:cubicBezTo>
                  <a:pt x="20" y="35"/>
                  <a:pt x="20" y="35"/>
                  <a:pt x="20" y="35"/>
                </a:cubicBezTo>
                <a:cubicBezTo>
                  <a:pt x="20" y="33"/>
                  <a:pt x="21" y="33"/>
                  <a:pt x="22" y="33"/>
                </a:cubicBezTo>
                <a:cubicBezTo>
                  <a:pt x="24" y="33"/>
                  <a:pt x="24" y="33"/>
                  <a:pt x="24" y="35"/>
                </a:cubicBezTo>
                <a:lnTo>
                  <a:pt x="24" y="47"/>
                </a:lnTo>
                <a:close/>
                <a:moveTo>
                  <a:pt x="31" y="45"/>
                </a:moveTo>
                <a:cubicBezTo>
                  <a:pt x="29" y="45"/>
                  <a:pt x="29" y="44"/>
                  <a:pt x="29" y="43"/>
                </a:cubicBezTo>
                <a:cubicBezTo>
                  <a:pt x="29" y="42"/>
                  <a:pt x="29" y="41"/>
                  <a:pt x="31" y="41"/>
                </a:cubicBezTo>
                <a:cubicBezTo>
                  <a:pt x="32" y="41"/>
                  <a:pt x="33" y="42"/>
                  <a:pt x="33" y="43"/>
                </a:cubicBezTo>
                <a:cubicBezTo>
                  <a:pt x="33" y="44"/>
                  <a:pt x="32" y="45"/>
                  <a:pt x="31" y="45"/>
                </a:cubicBezTo>
                <a:close/>
                <a:moveTo>
                  <a:pt x="35" y="49"/>
                </a:moveTo>
                <a:cubicBezTo>
                  <a:pt x="34" y="49"/>
                  <a:pt x="33" y="48"/>
                  <a:pt x="33" y="47"/>
                </a:cubicBezTo>
                <a:cubicBezTo>
                  <a:pt x="33" y="46"/>
                  <a:pt x="34" y="45"/>
                  <a:pt x="35" y="45"/>
                </a:cubicBezTo>
                <a:cubicBezTo>
                  <a:pt x="36" y="45"/>
                  <a:pt x="37" y="46"/>
                  <a:pt x="37" y="47"/>
                </a:cubicBezTo>
                <a:cubicBezTo>
                  <a:pt x="37" y="48"/>
                  <a:pt x="36" y="49"/>
                  <a:pt x="35" y="49"/>
                </a:cubicBezTo>
                <a:close/>
                <a:moveTo>
                  <a:pt x="35" y="41"/>
                </a:moveTo>
                <a:cubicBezTo>
                  <a:pt x="34" y="41"/>
                  <a:pt x="33" y="40"/>
                  <a:pt x="33" y="39"/>
                </a:cubicBezTo>
                <a:cubicBezTo>
                  <a:pt x="33" y="38"/>
                  <a:pt x="34" y="37"/>
                  <a:pt x="35" y="37"/>
                </a:cubicBezTo>
                <a:cubicBezTo>
                  <a:pt x="36" y="37"/>
                  <a:pt x="37" y="38"/>
                  <a:pt x="37" y="39"/>
                </a:cubicBezTo>
                <a:cubicBezTo>
                  <a:pt x="37" y="40"/>
                  <a:pt x="36" y="41"/>
                  <a:pt x="35" y="41"/>
                </a:cubicBezTo>
                <a:close/>
                <a:moveTo>
                  <a:pt x="119" y="45"/>
                </a:moveTo>
                <a:cubicBezTo>
                  <a:pt x="119" y="47"/>
                  <a:pt x="117" y="49"/>
                  <a:pt x="115" y="49"/>
                </a:cubicBezTo>
                <a:cubicBezTo>
                  <a:pt x="113" y="49"/>
                  <a:pt x="111" y="47"/>
                  <a:pt x="111" y="45"/>
                </a:cubicBezTo>
                <a:cubicBezTo>
                  <a:pt x="111" y="37"/>
                  <a:pt x="111" y="37"/>
                  <a:pt x="111" y="37"/>
                </a:cubicBezTo>
                <a:cubicBezTo>
                  <a:pt x="111" y="34"/>
                  <a:pt x="113" y="33"/>
                  <a:pt x="115" y="33"/>
                </a:cubicBezTo>
                <a:cubicBezTo>
                  <a:pt x="117" y="33"/>
                  <a:pt x="119" y="34"/>
                  <a:pt x="119" y="37"/>
                </a:cubicBezTo>
                <a:lnTo>
                  <a:pt x="119" y="45"/>
                </a:lnTo>
                <a:close/>
                <a:moveTo>
                  <a:pt x="20" y="20"/>
                </a:moveTo>
                <a:cubicBezTo>
                  <a:pt x="105" y="20"/>
                  <a:pt x="105" y="20"/>
                  <a:pt x="105" y="20"/>
                </a:cubicBezTo>
                <a:cubicBezTo>
                  <a:pt x="104" y="20"/>
                  <a:pt x="103" y="19"/>
                  <a:pt x="103" y="18"/>
                </a:cubicBezTo>
                <a:cubicBezTo>
                  <a:pt x="105" y="13"/>
                  <a:pt x="105" y="7"/>
                  <a:pt x="103" y="2"/>
                </a:cubicBezTo>
                <a:cubicBezTo>
                  <a:pt x="103" y="1"/>
                  <a:pt x="104" y="0"/>
                  <a:pt x="105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6" y="1"/>
                  <a:pt x="16" y="4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8"/>
                  <a:pt x="18" y="20"/>
                  <a:pt x="20" y="20"/>
                </a:cubicBezTo>
                <a:close/>
                <a:moveTo>
                  <a:pt x="82" y="4"/>
                </a:moveTo>
                <a:cubicBezTo>
                  <a:pt x="99" y="4"/>
                  <a:pt x="99" y="4"/>
                  <a:pt x="99" y="4"/>
                </a:cubicBezTo>
                <a:cubicBezTo>
                  <a:pt x="99" y="16"/>
                  <a:pt x="99" y="16"/>
                  <a:pt x="99" y="16"/>
                </a:cubicBezTo>
                <a:cubicBezTo>
                  <a:pt x="82" y="16"/>
                  <a:pt x="82" y="16"/>
                  <a:pt x="82" y="16"/>
                </a:cubicBezTo>
                <a:lnTo>
                  <a:pt x="82" y="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8" name="图标"/>
          <p:cNvSpPr>
            <a:spLocks noChangeAspect="1" noEditPoints="1"/>
          </p:cNvSpPr>
          <p:nvPr/>
        </p:nvSpPr>
        <p:spPr bwMode="auto">
          <a:xfrm>
            <a:off x="1318872" y="5248478"/>
            <a:ext cx="303388" cy="322173"/>
          </a:xfrm>
          <a:custGeom>
            <a:avLst/>
            <a:gdLst>
              <a:gd name="T0" fmla="*/ 79 w 159"/>
              <a:gd name="T1" fmla="*/ 66 h 169"/>
              <a:gd name="T2" fmla="*/ 112 w 159"/>
              <a:gd name="T3" fmla="*/ 33 h 169"/>
              <a:gd name="T4" fmla="*/ 79 w 159"/>
              <a:gd name="T5" fmla="*/ 0 h 169"/>
              <a:gd name="T6" fmla="*/ 46 w 159"/>
              <a:gd name="T7" fmla="*/ 33 h 169"/>
              <a:gd name="T8" fmla="*/ 79 w 159"/>
              <a:gd name="T9" fmla="*/ 66 h 169"/>
              <a:gd name="T10" fmla="*/ 156 w 159"/>
              <a:gd name="T11" fmla="*/ 117 h 169"/>
              <a:gd name="T12" fmla="*/ 134 w 159"/>
              <a:gd name="T13" fmla="*/ 86 h 169"/>
              <a:gd name="T14" fmla="*/ 125 w 159"/>
              <a:gd name="T15" fmla="*/ 119 h 169"/>
              <a:gd name="T16" fmla="*/ 128 w 159"/>
              <a:gd name="T17" fmla="*/ 122 h 169"/>
              <a:gd name="T18" fmla="*/ 111 w 159"/>
              <a:gd name="T19" fmla="*/ 130 h 169"/>
              <a:gd name="T20" fmla="*/ 106 w 159"/>
              <a:gd name="T21" fmla="*/ 148 h 169"/>
              <a:gd name="T22" fmla="*/ 124 w 159"/>
              <a:gd name="T23" fmla="*/ 153 h 169"/>
              <a:gd name="T24" fmla="*/ 150 w 159"/>
              <a:gd name="T25" fmla="*/ 141 h 169"/>
              <a:gd name="T26" fmla="*/ 156 w 159"/>
              <a:gd name="T27" fmla="*/ 117 h 169"/>
              <a:gd name="T28" fmla="*/ 99 w 159"/>
              <a:gd name="T29" fmla="*/ 153 h 169"/>
              <a:gd name="T30" fmla="*/ 80 w 159"/>
              <a:gd name="T31" fmla="*/ 162 h 169"/>
              <a:gd name="T32" fmla="*/ 84 w 159"/>
              <a:gd name="T33" fmla="*/ 103 h 169"/>
              <a:gd name="T34" fmla="*/ 93 w 159"/>
              <a:gd name="T35" fmla="*/ 98 h 169"/>
              <a:gd name="T36" fmla="*/ 104 w 159"/>
              <a:gd name="T37" fmla="*/ 95 h 169"/>
              <a:gd name="T38" fmla="*/ 114 w 159"/>
              <a:gd name="T39" fmla="*/ 91 h 169"/>
              <a:gd name="T40" fmla="*/ 131 w 159"/>
              <a:gd name="T41" fmla="*/ 81 h 169"/>
              <a:gd name="T42" fmla="*/ 126 w 159"/>
              <a:gd name="T43" fmla="*/ 75 h 169"/>
              <a:gd name="T44" fmla="*/ 124 w 159"/>
              <a:gd name="T45" fmla="*/ 74 h 169"/>
              <a:gd name="T46" fmla="*/ 112 w 159"/>
              <a:gd name="T47" fmla="*/ 70 h 169"/>
              <a:gd name="T48" fmla="*/ 100 w 159"/>
              <a:gd name="T49" fmla="*/ 70 h 169"/>
              <a:gd name="T50" fmla="*/ 79 w 159"/>
              <a:gd name="T51" fmla="*/ 86 h 169"/>
              <a:gd name="T52" fmla="*/ 59 w 159"/>
              <a:gd name="T53" fmla="*/ 70 h 169"/>
              <a:gd name="T54" fmla="*/ 47 w 159"/>
              <a:gd name="T55" fmla="*/ 70 h 169"/>
              <a:gd name="T56" fmla="*/ 34 w 159"/>
              <a:gd name="T57" fmla="*/ 74 h 169"/>
              <a:gd name="T58" fmla="*/ 33 w 159"/>
              <a:gd name="T59" fmla="*/ 75 h 169"/>
              <a:gd name="T60" fmla="*/ 28 w 159"/>
              <a:gd name="T61" fmla="*/ 81 h 169"/>
              <a:gd name="T62" fmla="*/ 45 w 159"/>
              <a:gd name="T63" fmla="*/ 91 h 169"/>
              <a:gd name="T64" fmla="*/ 55 w 159"/>
              <a:gd name="T65" fmla="*/ 95 h 169"/>
              <a:gd name="T66" fmla="*/ 65 w 159"/>
              <a:gd name="T67" fmla="*/ 98 h 169"/>
              <a:gd name="T68" fmla="*/ 75 w 159"/>
              <a:gd name="T69" fmla="*/ 103 h 169"/>
              <a:gd name="T70" fmla="*/ 78 w 159"/>
              <a:gd name="T71" fmla="*/ 162 h 169"/>
              <a:gd name="T72" fmla="*/ 59 w 159"/>
              <a:gd name="T73" fmla="*/ 152 h 169"/>
              <a:gd name="T74" fmla="*/ 43 w 159"/>
              <a:gd name="T75" fmla="*/ 162 h 169"/>
              <a:gd name="T76" fmla="*/ 79 w 159"/>
              <a:gd name="T77" fmla="*/ 169 h 169"/>
              <a:gd name="T78" fmla="*/ 80 w 159"/>
              <a:gd name="T79" fmla="*/ 169 h 169"/>
              <a:gd name="T80" fmla="*/ 80 w 159"/>
              <a:gd name="T81" fmla="*/ 169 h 169"/>
              <a:gd name="T82" fmla="*/ 116 w 159"/>
              <a:gd name="T83" fmla="*/ 162 h 169"/>
              <a:gd name="T84" fmla="*/ 99 w 159"/>
              <a:gd name="T85" fmla="*/ 153 h 169"/>
              <a:gd name="T86" fmla="*/ 53 w 159"/>
              <a:gd name="T87" fmla="*/ 148 h 169"/>
              <a:gd name="T88" fmla="*/ 48 w 159"/>
              <a:gd name="T89" fmla="*/ 130 h 169"/>
              <a:gd name="T90" fmla="*/ 30 w 159"/>
              <a:gd name="T91" fmla="*/ 122 h 169"/>
              <a:gd name="T92" fmla="*/ 33 w 159"/>
              <a:gd name="T93" fmla="*/ 118 h 169"/>
              <a:gd name="T94" fmla="*/ 24 w 159"/>
              <a:gd name="T95" fmla="*/ 86 h 169"/>
              <a:gd name="T96" fmla="*/ 2 w 159"/>
              <a:gd name="T97" fmla="*/ 117 h 169"/>
              <a:gd name="T98" fmla="*/ 8 w 159"/>
              <a:gd name="T99" fmla="*/ 141 h 169"/>
              <a:gd name="T100" fmla="*/ 35 w 159"/>
              <a:gd name="T101" fmla="*/ 153 h 169"/>
              <a:gd name="T102" fmla="*/ 53 w 159"/>
              <a:gd name="T103" fmla="*/ 14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9" h="169">
                <a:moveTo>
                  <a:pt x="79" y="66"/>
                </a:moveTo>
                <a:cubicBezTo>
                  <a:pt x="97" y="66"/>
                  <a:pt x="112" y="51"/>
                  <a:pt x="112" y="33"/>
                </a:cubicBezTo>
                <a:cubicBezTo>
                  <a:pt x="112" y="15"/>
                  <a:pt x="97" y="0"/>
                  <a:pt x="79" y="0"/>
                </a:cubicBezTo>
                <a:cubicBezTo>
                  <a:pt x="61" y="0"/>
                  <a:pt x="46" y="15"/>
                  <a:pt x="46" y="33"/>
                </a:cubicBezTo>
                <a:cubicBezTo>
                  <a:pt x="46" y="51"/>
                  <a:pt x="61" y="66"/>
                  <a:pt x="79" y="66"/>
                </a:cubicBezTo>
                <a:close/>
                <a:moveTo>
                  <a:pt x="156" y="117"/>
                </a:moveTo>
                <a:cubicBezTo>
                  <a:pt x="134" y="86"/>
                  <a:pt x="134" y="86"/>
                  <a:pt x="134" y="86"/>
                </a:cubicBezTo>
                <a:cubicBezTo>
                  <a:pt x="132" y="97"/>
                  <a:pt x="129" y="108"/>
                  <a:pt x="125" y="119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04" y="133"/>
                  <a:pt x="102" y="142"/>
                  <a:pt x="106" y="148"/>
                </a:cubicBezTo>
                <a:cubicBezTo>
                  <a:pt x="109" y="154"/>
                  <a:pt x="118" y="156"/>
                  <a:pt x="124" y="153"/>
                </a:cubicBezTo>
                <a:cubicBezTo>
                  <a:pt x="150" y="141"/>
                  <a:pt x="150" y="141"/>
                  <a:pt x="150" y="141"/>
                </a:cubicBezTo>
                <a:cubicBezTo>
                  <a:pt x="155" y="139"/>
                  <a:pt x="159" y="121"/>
                  <a:pt x="156" y="117"/>
                </a:cubicBezTo>
                <a:close/>
                <a:moveTo>
                  <a:pt x="99" y="153"/>
                </a:moveTo>
                <a:cubicBezTo>
                  <a:pt x="91" y="155"/>
                  <a:pt x="83" y="158"/>
                  <a:pt x="80" y="162"/>
                </a:cubicBezTo>
                <a:cubicBezTo>
                  <a:pt x="81" y="143"/>
                  <a:pt x="83" y="123"/>
                  <a:pt x="84" y="103"/>
                </a:cubicBezTo>
                <a:cubicBezTo>
                  <a:pt x="86" y="101"/>
                  <a:pt x="90" y="100"/>
                  <a:pt x="93" y="98"/>
                </a:cubicBezTo>
                <a:cubicBezTo>
                  <a:pt x="97" y="97"/>
                  <a:pt x="100" y="96"/>
                  <a:pt x="104" y="95"/>
                </a:cubicBezTo>
                <a:cubicBezTo>
                  <a:pt x="107" y="93"/>
                  <a:pt x="111" y="92"/>
                  <a:pt x="114" y="91"/>
                </a:cubicBezTo>
                <a:cubicBezTo>
                  <a:pt x="121" y="88"/>
                  <a:pt x="127" y="84"/>
                  <a:pt x="131" y="81"/>
                </a:cubicBezTo>
                <a:cubicBezTo>
                  <a:pt x="130" y="79"/>
                  <a:pt x="128" y="77"/>
                  <a:pt x="126" y="75"/>
                </a:cubicBezTo>
                <a:cubicBezTo>
                  <a:pt x="125" y="74"/>
                  <a:pt x="125" y="74"/>
                  <a:pt x="124" y="74"/>
                </a:cubicBezTo>
                <a:cubicBezTo>
                  <a:pt x="121" y="71"/>
                  <a:pt x="117" y="70"/>
                  <a:pt x="112" y="70"/>
                </a:cubicBezTo>
                <a:cubicBezTo>
                  <a:pt x="100" y="70"/>
                  <a:pt x="100" y="70"/>
                  <a:pt x="100" y="70"/>
                </a:cubicBezTo>
                <a:cubicBezTo>
                  <a:pt x="79" y="86"/>
                  <a:pt x="79" y="86"/>
                  <a:pt x="79" y="86"/>
                </a:cubicBezTo>
                <a:cubicBezTo>
                  <a:pt x="59" y="70"/>
                  <a:pt x="59" y="70"/>
                  <a:pt x="59" y="70"/>
                </a:cubicBezTo>
                <a:cubicBezTo>
                  <a:pt x="47" y="70"/>
                  <a:pt x="47" y="70"/>
                  <a:pt x="47" y="70"/>
                </a:cubicBezTo>
                <a:cubicBezTo>
                  <a:pt x="42" y="70"/>
                  <a:pt x="38" y="71"/>
                  <a:pt x="34" y="74"/>
                </a:cubicBezTo>
                <a:cubicBezTo>
                  <a:pt x="34" y="74"/>
                  <a:pt x="33" y="74"/>
                  <a:pt x="33" y="75"/>
                </a:cubicBezTo>
                <a:cubicBezTo>
                  <a:pt x="31" y="77"/>
                  <a:pt x="29" y="79"/>
                  <a:pt x="28" y="81"/>
                </a:cubicBezTo>
                <a:cubicBezTo>
                  <a:pt x="32" y="84"/>
                  <a:pt x="38" y="88"/>
                  <a:pt x="45" y="91"/>
                </a:cubicBezTo>
                <a:cubicBezTo>
                  <a:pt x="48" y="92"/>
                  <a:pt x="52" y="93"/>
                  <a:pt x="55" y="95"/>
                </a:cubicBezTo>
                <a:cubicBezTo>
                  <a:pt x="59" y="96"/>
                  <a:pt x="62" y="97"/>
                  <a:pt x="65" y="98"/>
                </a:cubicBezTo>
                <a:cubicBezTo>
                  <a:pt x="69" y="100"/>
                  <a:pt x="72" y="101"/>
                  <a:pt x="75" y="103"/>
                </a:cubicBezTo>
                <a:cubicBezTo>
                  <a:pt x="76" y="123"/>
                  <a:pt x="77" y="143"/>
                  <a:pt x="78" y="162"/>
                </a:cubicBezTo>
                <a:cubicBezTo>
                  <a:pt x="75" y="158"/>
                  <a:pt x="67" y="155"/>
                  <a:pt x="59" y="152"/>
                </a:cubicBezTo>
                <a:cubicBezTo>
                  <a:pt x="55" y="158"/>
                  <a:pt x="49" y="161"/>
                  <a:pt x="43" y="162"/>
                </a:cubicBezTo>
                <a:cubicBezTo>
                  <a:pt x="50" y="164"/>
                  <a:pt x="64" y="168"/>
                  <a:pt x="79" y="169"/>
                </a:cubicBezTo>
                <a:cubicBezTo>
                  <a:pt x="80" y="169"/>
                  <a:pt x="80" y="169"/>
                  <a:pt x="80" y="169"/>
                </a:cubicBezTo>
                <a:cubicBezTo>
                  <a:pt x="80" y="169"/>
                  <a:pt x="80" y="169"/>
                  <a:pt x="80" y="169"/>
                </a:cubicBezTo>
                <a:cubicBezTo>
                  <a:pt x="95" y="169"/>
                  <a:pt x="109" y="164"/>
                  <a:pt x="116" y="162"/>
                </a:cubicBezTo>
                <a:cubicBezTo>
                  <a:pt x="109" y="162"/>
                  <a:pt x="103" y="158"/>
                  <a:pt x="99" y="153"/>
                </a:cubicBezTo>
                <a:close/>
                <a:moveTo>
                  <a:pt x="53" y="148"/>
                </a:moveTo>
                <a:cubicBezTo>
                  <a:pt x="56" y="142"/>
                  <a:pt x="54" y="133"/>
                  <a:pt x="48" y="130"/>
                </a:cubicBezTo>
                <a:cubicBezTo>
                  <a:pt x="30" y="122"/>
                  <a:pt x="30" y="122"/>
                  <a:pt x="30" y="122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0" y="108"/>
                  <a:pt x="27" y="97"/>
                  <a:pt x="24" y="86"/>
                </a:cubicBezTo>
                <a:cubicBezTo>
                  <a:pt x="2" y="117"/>
                  <a:pt x="2" y="117"/>
                  <a:pt x="2" y="117"/>
                </a:cubicBezTo>
                <a:cubicBezTo>
                  <a:pt x="0" y="121"/>
                  <a:pt x="4" y="139"/>
                  <a:pt x="8" y="141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41" y="156"/>
                  <a:pt x="49" y="154"/>
                  <a:pt x="53" y="1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0" name="图标"/>
          <p:cNvSpPr>
            <a:spLocks noChangeAspect="1" noEditPoints="1" noChangeArrowheads="1"/>
          </p:cNvSpPr>
          <p:nvPr/>
        </p:nvSpPr>
        <p:spPr bwMode="auto">
          <a:xfrm>
            <a:off x="1957364" y="5248479"/>
            <a:ext cx="252000" cy="336001"/>
          </a:xfrm>
          <a:custGeom>
            <a:avLst/>
            <a:gdLst>
              <a:gd name="T0" fmla="*/ 2147483647 w 77"/>
              <a:gd name="T1" fmla="*/ 0 h 106"/>
              <a:gd name="T2" fmla="*/ 2147483647 w 77"/>
              <a:gd name="T3" fmla="*/ 0 h 106"/>
              <a:gd name="T4" fmla="*/ 2147483647 w 77"/>
              <a:gd name="T5" fmla="*/ 2147483647 h 106"/>
              <a:gd name="T6" fmla="*/ 2147483647 w 77"/>
              <a:gd name="T7" fmla="*/ 2147483647 h 106"/>
              <a:gd name="T8" fmla="*/ 2147483647 w 77"/>
              <a:gd name="T9" fmla="*/ 2147483647 h 106"/>
              <a:gd name="T10" fmla="*/ 2147483647 w 77"/>
              <a:gd name="T11" fmla="*/ 2147483647 h 106"/>
              <a:gd name="T12" fmla="*/ 2147483647 w 77"/>
              <a:gd name="T13" fmla="*/ 2147483647 h 106"/>
              <a:gd name="T14" fmla="*/ 2147483647 w 77"/>
              <a:gd name="T15" fmla="*/ 2147483647 h 106"/>
              <a:gd name="T16" fmla="*/ 2147483647 w 77"/>
              <a:gd name="T17" fmla="*/ 2147483647 h 106"/>
              <a:gd name="T18" fmla="*/ 2147483647 w 77"/>
              <a:gd name="T19" fmla="*/ 2147483647 h 106"/>
              <a:gd name="T20" fmla="*/ 2147483647 w 77"/>
              <a:gd name="T21" fmla="*/ 2147483647 h 106"/>
              <a:gd name="T22" fmla="*/ 2147483647 w 77"/>
              <a:gd name="T23" fmla="*/ 2147483647 h 106"/>
              <a:gd name="T24" fmla="*/ 0 w 77"/>
              <a:gd name="T25" fmla="*/ 2147483647 h 106"/>
              <a:gd name="T26" fmla="*/ 0 w 77"/>
              <a:gd name="T27" fmla="*/ 2147483647 h 106"/>
              <a:gd name="T28" fmla="*/ 2147483647 w 77"/>
              <a:gd name="T29" fmla="*/ 0 h 106"/>
              <a:gd name="T30" fmla="*/ 2147483647 w 77"/>
              <a:gd name="T31" fmla="*/ 2147483647 h 106"/>
              <a:gd name="T32" fmla="*/ 2147483647 w 77"/>
              <a:gd name="T33" fmla="*/ 2147483647 h 106"/>
              <a:gd name="T34" fmla="*/ 2147483647 w 77"/>
              <a:gd name="T35" fmla="*/ 2147483647 h 106"/>
              <a:gd name="T36" fmla="*/ 2147483647 w 77"/>
              <a:gd name="T37" fmla="*/ 2147483647 h 106"/>
              <a:gd name="T38" fmla="*/ 2147483647 w 77"/>
              <a:gd name="T39" fmla="*/ 2147483647 h 106"/>
              <a:gd name="T40" fmla="*/ 2147483647 w 77"/>
              <a:gd name="T41" fmla="*/ 2147483647 h 106"/>
              <a:gd name="T42" fmla="*/ 2147483647 w 77"/>
              <a:gd name="T43" fmla="*/ 2147483647 h 106"/>
              <a:gd name="T44" fmla="*/ 2147483647 w 77"/>
              <a:gd name="T45" fmla="*/ 2147483647 h 106"/>
              <a:gd name="T46" fmla="*/ 2147483647 w 77"/>
              <a:gd name="T47" fmla="*/ 2147483647 h 106"/>
              <a:gd name="T48" fmla="*/ 2147483647 w 77"/>
              <a:gd name="T49" fmla="*/ 2147483647 h 106"/>
              <a:gd name="T50" fmla="*/ 2147483647 w 77"/>
              <a:gd name="T51" fmla="*/ 2147483647 h 106"/>
              <a:gd name="T52" fmla="*/ 2147483647 w 77"/>
              <a:gd name="T53" fmla="*/ 2147483647 h 106"/>
              <a:gd name="T54" fmla="*/ 2147483647 w 77"/>
              <a:gd name="T55" fmla="*/ 2147483647 h 106"/>
              <a:gd name="T56" fmla="*/ 2147483647 w 77"/>
              <a:gd name="T57" fmla="*/ 2147483647 h 106"/>
              <a:gd name="T58" fmla="*/ 2147483647 w 77"/>
              <a:gd name="T59" fmla="*/ 2147483647 h 106"/>
              <a:gd name="T60" fmla="*/ 2147483647 w 77"/>
              <a:gd name="T61" fmla="*/ 2147483647 h 106"/>
              <a:gd name="T62" fmla="*/ 2147483647 w 77"/>
              <a:gd name="T63" fmla="*/ 2147483647 h 106"/>
              <a:gd name="T64" fmla="*/ 2147483647 w 77"/>
              <a:gd name="T65" fmla="*/ 2147483647 h 106"/>
              <a:gd name="T66" fmla="*/ 2147483647 w 77"/>
              <a:gd name="T67" fmla="*/ 2147483647 h 106"/>
              <a:gd name="T68" fmla="*/ 2147483647 w 77"/>
              <a:gd name="T69" fmla="*/ 2147483647 h 106"/>
              <a:gd name="T70" fmla="*/ 2147483647 w 77"/>
              <a:gd name="T71" fmla="*/ 2147483647 h 106"/>
              <a:gd name="T72" fmla="*/ 2147483647 w 77"/>
              <a:gd name="T73" fmla="*/ 2147483647 h 106"/>
              <a:gd name="T74" fmla="*/ 2147483647 w 77"/>
              <a:gd name="T75" fmla="*/ 2147483647 h 106"/>
              <a:gd name="T76" fmla="*/ 2147483647 w 77"/>
              <a:gd name="T77" fmla="*/ 2147483647 h 106"/>
              <a:gd name="T78" fmla="*/ 2147483647 w 77"/>
              <a:gd name="T79" fmla="*/ 2147483647 h 106"/>
              <a:gd name="T80" fmla="*/ 2147483647 w 77"/>
              <a:gd name="T81" fmla="*/ 2147483647 h 106"/>
              <a:gd name="T82" fmla="*/ 2147483647 w 77"/>
              <a:gd name="T83" fmla="*/ 2147483647 h 106"/>
              <a:gd name="T84" fmla="*/ 2147483647 w 77"/>
              <a:gd name="T85" fmla="*/ 2147483647 h 106"/>
              <a:gd name="T86" fmla="*/ 2147483647 w 77"/>
              <a:gd name="T87" fmla="*/ 2147483647 h 106"/>
              <a:gd name="T88" fmla="*/ 2147483647 w 77"/>
              <a:gd name="T89" fmla="*/ 2147483647 h 106"/>
              <a:gd name="T90" fmla="*/ 2147483647 w 77"/>
              <a:gd name="T91" fmla="*/ 2147483647 h 106"/>
              <a:gd name="T92" fmla="*/ 2147483647 w 77"/>
              <a:gd name="T93" fmla="*/ 2147483647 h 106"/>
              <a:gd name="T94" fmla="*/ 2147483647 w 77"/>
              <a:gd name="T95" fmla="*/ 2147483647 h 106"/>
              <a:gd name="T96" fmla="*/ 2147483647 w 77"/>
              <a:gd name="T97" fmla="*/ 2147483647 h 106"/>
              <a:gd name="T98" fmla="*/ 2147483647 w 77"/>
              <a:gd name="T99" fmla="*/ 2147483647 h 106"/>
              <a:gd name="T100" fmla="*/ 2147483647 w 77"/>
              <a:gd name="T101" fmla="*/ 2147483647 h 106"/>
              <a:gd name="T102" fmla="*/ 2147483647 w 77"/>
              <a:gd name="T103" fmla="*/ 2147483647 h 106"/>
              <a:gd name="T104" fmla="*/ 2147483647 w 77"/>
              <a:gd name="T105" fmla="*/ 2147483647 h 106"/>
              <a:gd name="T106" fmla="*/ 2147483647 w 77"/>
              <a:gd name="T107" fmla="*/ 2147483647 h 106"/>
              <a:gd name="T108" fmla="*/ 2147483647 w 77"/>
              <a:gd name="T109" fmla="*/ 2147483647 h 1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7"/>
              <a:gd name="T166" fmla="*/ 0 h 106"/>
              <a:gd name="T167" fmla="*/ 77 w 77"/>
              <a:gd name="T168" fmla="*/ 106 h 1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7" h="106">
                <a:moveTo>
                  <a:pt x="8" y="0"/>
                </a:moveTo>
                <a:cubicBezTo>
                  <a:pt x="64" y="0"/>
                  <a:pt x="64" y="0"/>
                  <a:pt x="64" y="0"/>
                </a:cubicBezTo>
                <a:cubicBezTo>
                  <a:pt x="69" y="0"/>
                  <a:pt x="73" y="4"/>
                  <a:pt x="73" y="9"/>
                </a:cubicBezTo>
                <a:cubicBezTo>
                  <a:pt x="73" y="62"/>
                  <a:pt x="73" y="62"/>
                  <a:pt x="73" y="62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11"/>
                  <a:pt x="63" y="11"/>
                  <a:pt x="63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87"/>
                  <a:pt x="9" y="87"/>
                  <a:pt x="9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40" y="96"/>
                  <a:pt x="40" y="96"/>
                  <a:pt x="40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93"/>
                  <a:pt x="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6" y="47"/>
                </a:moveTo>
                <a:cubicBezTo>
                  <a:pt x="16" y="54"/>
                  <a:pt x="16" y="54"/>
                  <a:pt x="1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close/>
                <a:moveTo>
                  <a:pt x="16" y="34"/>
                </a:moveTo>
                <a:cubicBezTo>
                  <a:pt x="16" y="41"/>
                  <a:pt x="16" y="41"/>
                  <a:pt x="1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34"/>
                  <a:pt x="36" y="34"/>
                  <a:pt x="36" y="34"/>
                </a:cubicBezTo>
                <a:cubicBezTo>
                  <a:pt x="16" y="34"/>
                  <a:pt x="16" y="34"/>
                  <a:pt x="16" y="34"/>
                </a:cubicBezTo>
                <a:close/>
                <a:moveTo>
                  <a:pt x="16" y="21"/>
                </a:moveTo>
                <a:cubicBezTo>
                  <a:pt x="16" y="28"/>
                  <a:pt x="16" y="28"/>
                  <a:pt x="16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5" y="21"/>
                  <a:pt x="55" y="21"/>
                  <a:pt x="55" y="21"/>
                </a:cubicBezTo>
                <a:cubicBezTo>
                  <a:pt x="16" y="21"/>
                  <a:pt x="16" y="21"/>
                  <a:pt x="16" y="21"/>
                </a:cubicBezTo>
                <a:close/>
                <a:moveTo>
                  <a:pt x="47" y="42"/>
                </a:moveTo>
                <a:cubicBezTo>
                  <a:pt x="45" y="70"/>
                  <a:pt x="45" y="70"/>
                  <a:pt x="45" y="70"/>
                </a:cubicBezTo>
                <a:cubicBezTo>
                  <a:pt x="43" y="69"/>
                  <a:pt x="43" y="69"/>
                  <a:pt x="43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4"/>
                  <a:pt x="38" y="74"/>
                  <a:pt x="38" y="74"/>
                </a:cubicBezTo>
                <a:cubicBezTo>
                  <a:pt x="48" y="98"/>
                  <a:pt x="48" y="98"/>
                  <a:pt x="48" y="98"/>
                </a:cubicBezTo>
                <a:cubicBezTo>
                  <a:pt x="48" y="106"/>
                  <a:pt x="48" y="106"/>
                  <a:pt x="48" y="106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71" y="97"/>
                  <a:pt x="71" y="97"/>
                  <a:pt x="71" y="97"/>
                </a:cubicBezTo>
                <a:cubicBezTo>
                  <a:pt x="77" y="73"/>
                  <a:pt x="77" y="73"/>
                  <a:pt x="77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1" y="68"/>
                  <a:pt x="71" y="68"/>
                  <a:pt x="71" y="68"/>
                </a:cubicBezTo>
                <a:cubicBezTo>
                  <a:pt x="69" y="70"/>
                  <a:pt x="69" y="70"/>
                  <a:pt x="69" y="70"/>
                </a:cubicBezTo>
                <a:cubicBezTo>
                  <a:pt x="68" y="68"/>
                  <a:pt x="68" y="68"/>
                  <a:pt x="68" y="68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68"/>
                  <a:pt x="62" y="68"/>
                  <a:pt x="62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55" y="41"/>
                  <a:pt x="55" y="41"/>
                  <a:pt x="55" y="41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25" y="4"/>
                </a:moveTo>
                <a:cubicBezTo>
                  <a:pt x="25" y="7"/>
                  <a:pt x="25" y="7"/>
                  <a:pt x="25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4"/>
                  <a:pt x="47" y="4"/>
                  <a:pt x="47" y="4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1" name="图标"/>
          <p:cNvSpPr>
            <a:spLocks noChangeAspect="1" noEditPoints="1"/>
          </p:cNvSpPr>
          <p:nvPr/>
        </p:nvSpPr>
        <p:spPr bwMode="auto">
          <a:xfrm>
            <a:off x="2529022" y="5220197"/>
            <a:ext cx="303388" cy="377938"/>
          </a:xfrm>
          <a:custGeom>
            <a:avLst/>
            <a:gdLst>
              <a:gd name="T0" fmla="*/ 130 w 132"/>
              <a:gd name="T1" fmla="*/ 156 h 165"/>
              <a:gd name="T2" fmla="*/ 122 w 132"/>
              <a:gd name="T3" fmla="*/ 140 h 165"/>
              <a:gd name="T4" fmla="*/ 109 w 132"/>
              <a:gd name="T5" fmla="*/ 107 h 165"/>
              <a:gd name="T6" fmla="*/ 119 w 132"/>
              <a:gd name="T7" fmla="*/ 99 h 165"/>
              <a:gd name="T8" fmla="*/ 81 w 132"/>
              <a:gd name="T9" fmla="*/ 51 h 165"/>
              <a:gd name="T10" fmla="*/ 70 w 132"/>
              <a:gd name="T11" fmla="*/ 30 h 165"/>
              <a:gd name="T12" fmla="*/ 74 w 132"/>
              <a:gd name="T13" fmla="*/ 21 h 165"/>
              <a:gd name="T14" fmla="*/ 70 w 132"/>
              <a:gd name="T15" fmla="*/ 0 h 165"/>
              <a:gd name="T16" fmla="*/ 58 w 132"/>
              <a:gd name="T17" fmla="*/ 4 h 165"/>
              <a:gd name="T18" fmla="*/ 62 w 132"/>
              <a:gd name="T19" fmla="*/ 25 h 165"/>
              <a:gd name="T20" fmla="*/ 49 w 132"/>
              <a:gd name="T21" fmla="*/ 45 h 165"/>
              <a:gd name="T22" fmla="*/ 27 w 132"/>
              <a:gd name="T23" fmla="*/ 99 h 165"/>
              <a:gd name="T24" fmla="*/ 12 w 132"/>
              <a:gd name="T25" fmla="*/ 107 h 165"/>
              <a:gd name="T26" fmla="*/ 6 w 132"/>
              <a:gd name="T27" fmla="*/ 139 h 165"/>
              <a:gd name="T28" fmla="*/ 2 w 132"/>
              <a:gd name="T29" fmla="*/ 156 h 165"/>
              <a:gd name="T30" fmla="*/ 0 w 132"/>
              <a:gd name="T31" fmla="*/ 165 h 165"/>
              <a:gd name="T32" fmla="*/ 5 w 132"/>
              <a:gd name="T33" fmla="*/ 158 h 165"/>
              <a:gd name="T34" fmla="*/ 18 w 132"/>
              <a:gd name="T35" fmla="*/ 142 h 165"/>
              <a:gd name="T36" fmla="*/ 58 w 132"/>
              <a:gd name="T37" fmla="*/ 107 h 165"/>
              <a:gd name="T38" fmla="*/ 62 w 132"/>
              <a:gd name="T39" fmla="*/ 120 h 165"/>
              <a:gd name="T40" fmla="*/ 74 w 132"/>
              <a:gd name="T41" fmla="*/ 115 h 165"/>
              <a:gd name="T42" fmla="*/ 96 w 132"/>
              <a:gd name="T43" fmla="*/ 107 h 165"/>
              <a:gd name="T44" fmla="*/ 118 w 132"/>
              <a:gd name="T45" fmla="*/ 141 h 165"/>
              <a:gd name="T46" fmla="*/ 127 w 132"/>
              <a:gd name="T47" fmla="*/ 158 h 165"/>
              <a:gd name="T48" fmla="*/ 66 w 132"/>
              <a:gd name="T49" fmla="*/ 37 h 165"/>
              <a:gd name="T50" fmla="*/ 66 w 132"/>
              <a:gd name="T51" fmla="*/ 54 h 165"/>
              <a:gd name="T52" fmla="*/ 66 w 132"/>
              <a:gd name="T53" fmla="*/ 37 h 165"/>
              <a:gd name="T54" fmla="*/ 74 w 132"/>
              <a:gd name="T55" fmla="*/ 91 h 165"/>
              <a:gd name="T56" fmla="*/ 62 w 132"/>
              <a:gd name="T57" fmla="*/ 87 h 165"/>
              <a:gd name="T58" fmla="*/ 58 w 132"/>
              <a:gd name="T59" fmla="*/ 99 h 165"/>
              <a:gd name="T60" fmla="*/ 59 w 132"/>
              <a:gd name="T61" fmla="*/ 60 h 165"/>
              <a:gd name="T62" fmla="*/ 73 w 132"/>
              <a:gd name="T63" fmla="*/ 60 h 165"/>
              <a:gd name="T64" fmla="*/ 74 w 132"/>
              <a:gd name="T65" fmla="*/ 99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" h="165">
                <a:moveTo>
                  <a:pt x="132" y="165"/>
                </a:moveTo>
                <a:cubicBezTo>
                  <a:pt x="130" y="156"/>
                  <a:pt x="130" y="156"/>
                  <a:pt x="130" y="15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2" y="140"/>
                  <a:pt x="122" y="140"/>
                  <a:pt x="122" y="140"/>
                </a:cubicBezTo>
                <a:cubicBezTo>
                  <a:pt x="126" y="139"/>
                  <a:pt x="126" y="139"/>
                  <a:pt x="126" y="139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19" y="107"/>
                  <a:pt x="119" y="107"/>
                  <a:pt x="119" y="107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5" y="99"/>
                  <a:pt x="105" y="99"/>
                  <a:pt x="105" y="99"/>
                </a:cubicBezTo>
                <a:cubicBezTo>
                  <a:pt x="81" y="51"/>
                  <a:pt x="81" y="51"/>
                  <a:pt x="81" y="51"/>
                </a:cubicBezTo>
                <a:cubicBezTo>
                  <a:pt x="82" y="49"/>
                  <a:pt x="82" y="47"/>
                  <a:pt x="82" y="45"/>
                </a:cubicBezTo>
                <a:cubicBezTo>
                  <a:pt x="82" y="38"/>
                  <a:pt x="77" y="32"/>
                  <a:pt x="70" y="30"/>
                </a:cubicBezTo>
                <a:cubicBezTo>
                  <a:pt x="70" y="25"/>
                  <a:pt x="70" y="25"/>
                  <a:pt x="70" y="25"/>
                </a:cubicBezTo>
                <a:cubicBezTo>
                  <a:pt x="72" y="25"/>
                  <a:pt x="74" y="23"/>
                  <a:pt x="74" y="21"/>
                </a:cubicBezTo>
                <a:cubicBezTo>
                  <a:pt x="74" y="4"/>
                  <a:pt x="74" y="4"/>
                  <a:pt x="74" y="4"/>
                </a:cubicBezTo>
                <a:cubicBezTo>
                  <a:pt x="74" y="2"/>
                  <a:pt x="72" y="0"/>
                  <a:pt x="70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9" y="0"/>
                  <a:pt x="58" y="2"/>
                  <a:pt x="58" y="4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3"/>
                  <a:pt x="59" y="25"/>
                  <a:pt x="62" y="25"/>
                </a:cubicBezTo>
                <a:cubicBezTo>
                  <a:pt x="62" y="30"/>
                  <a:pt x="62" y="30"/>
                  <a:pt x="62" y="30"/>
                </a:cubicBezTo>
                <a:cubicBezTo>
                  <a:pt x="55" y="32"/>
                  <a:pt x="49" y="38"/>
                  <a:pt x="49" y="45"/>
                </a:cubicBezTo>
                <a:cubicBezTo>
                  <a:pt x="49" y="48"/>
                  <a:pt x="50" y="50"/>
                  <a:pt x="50" y="51"/>
                </a:cubicBezTo>
                <a:cubicBezTo>
                  <a:pt x="27" y="99"/>
                  <a:pt x="27" y="99"/>
                  <a:pt x="27" y="99"/>
                </a:cubicBezTo>
                <a:cubicBezTo>
                  <a:pt x="12" y="99"/>
                  <a:pt x="12" y="99"/>
                  <a:pt x="12" y="99"/>
                </a:cubicBezTo>
                <a:cubicBezTo>
                  <a:pt x="12" y="107"/>
                  <a:pt x="12" y="107"/>
                  <a:pt x="12" y="107"/>
                </a:cubicBezTo>
                <a:cubicBezTo>
                  <a:pt x="22" y="107"/>
                  <a:pt x="22" y="107"/>
                  <a:pt x="22" y="107"/>
                </a:cubicBezTo>
                <a:cubicBezTo>
                  <a:pt x="6" y="139"/>
                  <a:pt x="6" y="139"/>
                  <a:pt x="6" y="139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2" y="156"/>
                  <a:pt x="2" y="156"/>
                  <a:pt x="2" y="156"/>
                </a:cubicBezTo>
                <a:cubicBezTo>
                  <a:pt x="2" y="156"/>
                  <a:pt x="2" y="156"/>
                  <a:pt x="2" y="156"/>
                </a:cubicBezTo>
                <a:cubicBezTo>
                  <a:pt x="0" y="165"/>
                  <a:pt x="0" y="165"/>
                  <a:pt x="0" y="165"/>
                </a:cubicBezTo>
                <a:cubicBezTo>
                  <a:pt x="5" y="158"/>
                  <a:pt x="5" y="158"/>
                  <a:pt x="5" y="158"/>
                </a:cubicBezTo>
                <a:cubicBezTo>
                  <a:pt x="5" y="158"/>
                  <a:pt x="5" y="158"/>
                  <a:pt x="5" y="158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8" y="142"/>
                  <a:pt x="18" y="142"/>
                  <a:pt x="18" y="142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8"/>
                  <a:pt x="59" y="120"/>
                  <a:pt x="62" y="120"/>
                </a:cubicBezTo>
                <a:cubicBezTo>
                  <a:pt x="70" y="120"/>
                  <a:pt x="70" y="120"/>
                  <a:pt x="70" y="120"/>
                </a:cubicBezTo>
                <a:cubicBezTo>
                  <a:pt x="72" y="120"/>
                  <a:pt x="74" y="118"/>
                  <a:pt x="74" y="115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114" y="142"/>
                  <a:pt x="114" y="142"/>
                  <a:pt x="114" y="142"/>
                </a:cubicBezTo>
                <a:cubicBezTo>
                  <a:pt x="118" y="141"/>
                  <a:pt x="118" y="141"/>
                  <a:pt x="118" y="141"/>
                </a:cubicBezTo>
                <a:cubicBezTo>
                  <a:pt x="127" y="158"/>
                  <a:pt x="127" y="158"/>
                  <a:pt x="127" y="158"/>
                </a:cubicBezTo>
                <a:cubicBezTo>
                  <a:pt x="127" y="158"/>
                  <a:pt x="127" y="158"/>
                  <a:pt x="127" y="158"/>
                </a:cubicBezTo>
                <a:lnTo>
                  <a:pt x="132" y="165"/>
                </a:lnTo>
                <a:close/>
                <a:moveTo>
                  <a:pt x="66" y="37"/>
                </a:moveTo>
                <a:cubicBezTo>
                  <a:pt x="70" y="37"/>
                  <a:pt x="74" y="41"/>
                  <a:pt x="74" y="45"/>
                </a:cubicBezTo>
                <a:cubicBezTo>
                  <a:pt x="74" y="50"/>
                  <a:pt x="70" y="54"/>
                  <a:pt x="66" y="54"/>
                </a:cubicBezTo>
                <a:cubicBezTo>
                  <a:pt x="61" y="54"/>
                  <a:pt x="58" y="50"/>
                  <a:pt x="58" y="45"/>
                </a:cubicBezTo>
                <a:cubicBezTo>
                  <a:pt x="58" y="41"/>
                  <a:pt x="61" y="37"/>
                  <a:pt x="66" y="37"/>
                </a:cubicBezTo>
                <a:close/>
                <a:moveTo>
                  <a:pt x="74" y="99"/>
                </a:moveTo>
                <a:cubicBezTo>
                  <a:pt x="74" y="91"/>
                  <a:pt x="74" y="91"/>
                  <a:pt x="74" y="91"/>
                </a:cubicBezTo>
                <a:cubicBezTo>
                  <a:pt x="74" y="88"/>
                  <a:pt x="72" y="87"/>
                  <a:pt x="70" y="87"/>
                </a:cubicBezTo>
                <a:cubicBezTo>
                  <a:pt x="62" y="87"/>
                  <a:pt x="62" y="87"/>
                  <a:pt x="62" y="87"/>
                </a:cubicBezTo>
                <a:cubicBezTo>
                  <a:pt x="59" y="87"/>
                  <a:pt x="58" y="88"/>
                  <a:pt x="58" y="91"/>
                </a:cubicBezTo>
                <a:cubicBezTo>
                  <a:pt x="58" y="99"/>
                  <a:pt x="58" y="99"/>
                  <a:pt x="58" y="99"/>
                </a:cubicBezTo>
                <a:cubicBezTo>
                  <a:pt x="39" y="99"/>
                  <a:pt x="39" y="99"/>
                  <a:pt x="39" y="99"/>
                </a:cubicBezTo>
                <a:cubicBezTo>
                  <a:pt x="59" y="60"/>
                  <a:pt x="59" y="60"/>
                  <a:pt x="59" y="60"/>
                </a:cubicBezTo>
                <a:cubicBezTo>
                  <a:pt x="61" y="61"/>
                  <a:pt x="63" y="62"/>
                  <a:pt x="66" y="62"/>
                </a:cubicBezTo>
                <a:cubicBezTo>
                  <a:pt x="68" y="62"/>
                  <a:pt x="71" y="61"/>
                  <a:pt x="73" y="60"/>
                </a:cubicBezTo>
                <a:cubicBezTo>
                  <a:pt x="92" y="99"/>
                  <a:pt x="92" y="99"/>
                  <a:pt x="92" y="99"/>
                </a:cubicBezTo>
                <a:lnTo>
                  <a:pt x="74" y="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2" name="图标"/>
          <p:cNvSpPr>
            <a:spLocks noChangeAspect="1" noEditPoints="1"/>
          </p:cNvSpPr>
          <p:nvPr/>
        </p:nvSpPr>
        <p:spPr bwMode="auto">
          <a:xfrm>
            <a:off x="3222663" y="5248478"/>
            <a:ext cx="215298" cy="319406"/>
          </a:xfrm>
          <a:custGeom>
            <a:avLst/>
            <a:gdLst>
              <a:gd name="T0" fmla="*/ 101032 w 579"/>
              <a:gd name="T1" fmla="*/ 478821 h 857"/>
              <a:gd name="T2" fmla="*/ 321785 w 579"/>
              <a:gd name="T3" fmla="*/ 478821 h 857"/>
              <a:gd name="T4" fmla="*/ 333465 w 579"/>
              <a:gd name="T5" fmla="*/ 490528 h 857"/>
              <a:gd name="T6" fmla="*/ 321785 w 579"/>
              <a:gd name="T7" fmla="*/ 501650 h 857"/>
              <a:gd name="T8" fmla="*/ 101032 w 579"/>
              <a:gd name="T9" fmla="*/ 501650 h 857"/>
              <a:gd name="T10" fmla="*/ 89352 w 579"/>
              <a:gd name="T11" fmla="*/ 490528 h 857"/>
              <a:gd name="T12" fmla="*/ 101032 w 579"/>
              <a:gd name="T13" fmla="*/ 478821 h 857"/>
              <a:gd name="T14" fmla="*/ 105704 w 579"/>
              <a:gd name="T15" fmla="*/ 369945 h 857"/>
              <a:gd name="T16" fmla="*/ 227177 w 579"/>
              <a:gd name="T17" fmla="*/ 169753 h 857"/>
              <a:gd name="T18" fmla="*/ 269809 w 579"/>
              <a:gd name="T19" fmla="*/ 195509 h 857"/>
              <a:gd name="T20" fmla="*/ 148920 w 579"/>
              <a:gd name="T21" fmla="*/ 395701 h 857"/>
              <a:gd name="T22" fmla="*/ 105704 w 579"/>
              <a:gd name="T23" fmla="*/ 369945 h 857"/>
              <a:gd name="T24" fmla="*/ 20440 w 579"/>
              <a:gd name="T25" fmla="*/ 317848 h 857"/>
              <a:gd name="T26" fmla="*/ 141912 w 579"/>
              <a:gd name="T27" fmla="*/ 117657 h 857"/>
              <a:gd name="T28" fmla="*/ 184545 w 579"/>
              <a:gd name="T29" fmla="*/ 143412 h 857"/>
              <a:gd name="T30" fmla="*/ 63072 w 579"/>
              <a:gd name="T31" fmla="*/ 343604 h 857"/>
              <a:gd name="T32" fmla="*/ 20440 w 579"/>
              <a:gd name="T33" fmla="*/ 317848 h 857"/>
              <a:gd name="T34" fmla="*/ 1168 w 579"/>
              <a:gd name="T35" fmla="*/ 479992 h 857"/>
              <a:gd name="T36" fmla="*/ 12848 w 579"/>
              <a:gd name="T37" fmla="*/ 380481 h 857"/>
              <a:gd name="T38" fmla="*/ 96360 w 579"/>
              <a:gd name="T39" fmla="*/ 430822 h 857"/>
              <a:gd name="T40" fmla="*/ 14016 w 579"/>
              <a:gd name="T41" fmla="*/ 487601 h 857"/>
              <a:gd name="T42" fmla="*/ 1168 w 579"/>
              <a:gd name="T43" fmla="*/ 479992 h 857"/>
              <a:gd name="T44" fmla="*/ 174617 w 579"/>
              <a:gd name="T45" fmla="*/ 62048 h 857"/>
              <a:gd name="T46" fmla="*/ 157096 w 579"/>
              <a:gd name="T47" fmla="*/ 91316 h 857"/>
              <a:gd name="T48" fmla="*/ 284993 w 579"/>
              <a:gd name="T49" fmla="*/ 169168 h 857"/>
              <a:gd name="T50" fmla="*/ 303097 w 579"/>
              <a:gd name="T51" fmla="*/ 139900 h 857"/>
              <a:gd name="T52" fmla="*/ 174617 w 579"/>
              <a:gd name="T53" fmla="*/ 62048 h 857"/>
              <a:gd name="T54" fmla="*/ 202065 w 579"/>
              <a:gd name="T55" fmla="*/ 17561 h 857"/>
              <a:gd name="T56" fmla="*/ 240609 w 579"/>
              <a:gd name="T57" fmla="*/ 8195 h 857"/>
              <a:gd name="T58" fmla="*/ 320617 w 579"/>
              <a:gd name="T59" fmla="*/ 56780 h 857"/>
              <a:gd name="T60" fmla="*/ 330545 w 579"/>
              <a:gd name="T61" fmla="*/ 95413 h 857"/>
              <a:gd name="T62" fmla="*/ 319449 w 579"/>
              <a:gd name="T63" fmla="*/ 113559 h 857"/>
              <a:gd name="T64" fmla="*/ 190969 w 579"/>
              <a:gd name="T65" fmla="*/ 35707 h 857"/>
              <a:gd name="T66" fmla="*/ 202065 w 579"/>
              <a:gd name="T67" fmla="*/ 17561 h 8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55" name="图标"/>
          <p:cNvSpPr>
            <a:spLocks noChangeAspect="1"/>
          </p:cNvSpPr>
          <p:nvPr/>
        </p:nvSpPr>
        <p:spPr bwMode="auto">
          <a:xfrm>
            <a:off x="3792218" y="5248478"/>
            <a:ext cx="303388" cy="264495"/>
          </a:xfrm>
          <a:custGeom>
            <a:avLst/>
            <a:gdLst>
              <a:gd name="T0" fmla="*/ 64 w 148"/>
              <a:gd name="T1" fmla="*/ 121 h 128"/>
              <a:gd name="T2" fmla="*/ 64 w 148"/>
              <a:gd name="T3" fmla="*/ 123 h 128"/>
              <a:gd name="T4" fmla="*/ 74 w 148"/>
              <a:gd name="T5" fmla="*/ 128 h 128"/>
              <a:gd name="T6" fmla="*/ 83 w 148"/>
              <a:gd name="T7" fmla="*/ 123 h 128"/>
              <a:gd name="T8" fmla="*/ 83 w 148"/>
              <a:gd name="T9" fmla="*/ 121 h 128"/>
              <a:gd name="T10" fmla="*/ 93 w 148"/>
              <a:gd name="T11" fmla="*/ 118 h 128"/>
              <a:gd name="T12" fmla="*/ 148 w 148"/>
              <a:gd name="T13" fmla="*/ 123 h 128"/>
              <a:gd name="T14" fmla="*/ 148 w 148"/>
              <a:gd name="T15" fmla="*/ 24 h 128"/>
              <a:gd name="T16" fmla="*/ 139 w 148"/>
              <a:gd name="T17" fmla="*/ 23 h 128"/>
              <a:gd name="T18" fmla="*/ 139 w 148"/>
              <a:gd name="T19" fmla="*/ 109 h 128"/>
              <a:gd name="T20" fmla="*/ 94 w 148"/>
              <a:gd name="T21" fmla="*/ 104 h 128"/>
              <a:gd name="T22" fmla="*/ 77 w 148"/>
              <a:gd name="T23" fmla="*/ 119 h 128"/>
              <a:gd name="T24" fmla="*/ 75 w 148"/>
              <a:gd name="T25" fmla="*/ 118 h 128"/>
              <a:gd name="T26" fmla="*/ 89 w 148"/>
              <a:gd name="T27" fmla="*/ 99 h 128"/>
              <a:gd name="T28" fmla="*/ 131 w 148"/>
              <a:gd name="T29" fmla="*/ 96 h 128"/>
              <a:gd name="T30" fmla="*/ 131 w 148"/>
              <a:gd name="T31" fmla="*/ 0 h 128"/>
              <a:gd name="T32" fmla="*/ 111 w 148"/>
              <a:gd name="T33" fmla="*/ 5 h 128"/>
              <a:gd name="T34" fmla="*/ 111 w 148"/>
              <a:gd name="T35" fmla="*/ 76 h 128"/>
              <a:gd name="T36" fmla="*/ 100 w 148"/>
              <a:gd name="T37" fmla="*/ 70 h 128"/>
              <a:gd name="T38" fmla="*/ 90 w 148"/>
              <a:gd name="T39" fmla="*/ 83 h 128"/>
              <a:gd name="T40" fmla="*/ 90 w 148"/>
              <a:gd name="T41" fmla="*/ 11 h 128"/>
              <a:gd name="T42" fmla="*/ 90 w 148"/>
              <a:gd name="T43" fmla="*/ 12 h 128"/>
              <a:gd name="T44" fmla="*/ 74 w 148"/>
              <a:gd name="T45" fmla="*/ 26 h 128"/>
              <a:gd name="T46" fmla="*/ 57 w 148"/>
              <a:gd name="T47" fmla="*/ 12 h 128"/>
              <a:gd name="T48" fmla="*/ 16 w 148"/>
              <a:gd name="T49" fmla="*/ 0 h 128"/>
              <a:gd name="T50" fmla="*/ 16 w 148"/>
              <a:gd name="T51" fmla="*/ 96 h 128"/>
              <a:gd name="T52" fmla="*/ 57 w 148"/>
              <a:gd name="T53" fmla="*/ 99 h 128"/>
              <a:gd name="T54" fmla="*/ 72 w 148"/>
              <a:gd name="T55" fmla="*/ 118 h 128"/>
              <a:gd name="T56" fmla="*/ 70 w 148"/>
              <a:gd name="T57" fmla="*/ 119 h 128"/>
              <a:gd name="T58" fmla="*/ 53 w 148"/>
              <a:gd name="T59" fmla="*/ 104 h 128"/>
              <a:gd name="T60" fmla="*/ 8 w 148"/>
              <a:gd name="T61" fmla="*/ 109 h 128"/>
              <a:gd name="T62" fmla="*/ 8 w 148"/>
              <a:gd name="T63" fmla="*/ 23 h 128"/>
              <a:gd name="T64" fmla="*/ 0 w 148"/>
              <a:gd name="T65" fmla="*/ 24 h 128"/>
              <a:gd name="T66" fmla="*/ 0 w 148"/>
              <a:gd name="T67" fmla="*/ 123 h 128"/>
              <a:gd name="T68" fmla="*/ 54 w 148"/>
              <a:gd name="T69" fmla="*/ 118 h 128"/>
              <a:gd name="T70" fmla="*/ 64 w 148"/>
              <a:gd name="T71" fmla="*/ 12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8" h="128">
                <a:moveTo>
                  <a:pt x="64" y="121"/>
                </a:moveTo>
                <a:cubicBezTo>
                  <a:pt x="64" y="122"/>
                  <a:pt x="64" y="122"/>
                  <a:pt x="64" y="123"/>
                </a:cubicBezTo>
                <a:cubicBezTo>
                  <a:pt x="64" y="126"/>
                  <a:pt x="68" y="128"/>
                  <a:pt x="74" y="128"/>
                </a:cubicBezTo>
                <a:cubicBezTo>
                  <a:pt x="79" y="128"/>
                  <a:pt x="83" y="126"/>
                  <a:pt x="83" y="123"/>
                </a:cubicBezTo>
                <a:cubicBezTo>
                  <a:pt x="83" y="122"/>
                  <a:pt x="83" y="122"/>
                  <a:pt x="83" y="121"/>
                </a:cubicBezTo>
                <a:cubicBezTo>
                  <a:pt x="86" y="120"/>
                  <a:pt x="89" y="118"/>
                  <a:pt x="93" y="118"/>
                </a:cubicBezTo>
                <a:cubicBezTo>
                  <a:pt x="115" y="118"/>
                  <a:pt x="148" y="123"/>
                  <a:pt x="148" y="123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24"/>
                  <a:pt x="144" y="23"/>
                  <a:pt x="139" y="23"/>
                </a:cubicBezTo>
                <a:cubicBezTo>
                  <a:pt x="139" y="109"/>
                  <a:pt x="139" y="109"/>
                  <a:pt x="139" y="109"/>
                </a:cubicBezTo>
                <a:cubicBezTo>
                  <a:pt x="139" y="109"/>
                  <a:pt x="113" y="98"/>
                  <a:pt x="94" y="104"/>
                </a:cubicBezTo>
                <a:cubicBezTo>
                  <a:pt x="87" y="106"/>
                  <a:pt x="81" y="114"/>
                  <a:pt x="77" y="119"/>
                </a:cubicBezTo>
                <a:cubicBezTo>
                  <a:pt x="76" y="118"/>
                  <a:pt x="76" y="118"/>
                  <a:pt x="75" y="118"/>
                </a:cubicBezTo>
                <a:cubicBezTo>
                  <a:pt x="78" y="113"/>
                  <a:pt x="83" y="103"/>
                  <a:pt x="89" y="99"/>
                </a:cubicBezTo>
                <a:cubicBezTo>
                  <a:pt x="107" y="91"/>
                  <a:pt x="131" y="96"/>
                  <a:pt x="131" y="96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0"/>
                  <a:pt x="122" y="2"/>
                  <a:pt x="111" y="5"/>
                </a:cubicBezTo>
                <a:cubicBezTo>
                  <a:pt x="111" y="76"/>
                  <a:pt x="111" y="76"/>
                  <a:pt x="111" y="76"/>
                </a:cubicBezTo>
                <a:cubicBezTo>
                  <a:pt x="100" y="70"/>
                  <a:pt x="100" y="70"/>
                  <a:pt x="100" y="70"/>
                </a:cubicBezTo>
                <a:cubicBezTo>
                  <a:pt x="90" y="83"/>
                  <a:pt x="90" y="83"/>
                  <a:pt x="90" y="83"/>
                </a:cubicBezTo>
                <a:cubicBezTo>
                  <a:pt x="90" y="11"/>
                  <a:pt x="90" y="11"/>
                  <a:pt x="90" y="11"/>
                </a:cubicBezTo>
                <a:cubicBezTo>
                  <a:pt x="90" y="11"/>
                  <a:pt x="90" y="11"/>
                  <a:pt x="90" y="12"/>
                </a:cubicBezTo>
                <a:cubicBezTo>
                  <a:pt x="81" y="15"/>
                  <a:pt x="74" y="26"/>
                  <a:pt x="74" y="26"/>
                </a:cubicBezTo>
                <a:cubicBezTo>
                  <a:pt x="74" y="26"/>
                  <a:pt x="66" y="15"/>
                  <a:pt x="57" y="12"/>
                </a:cubicBezTo>
                <a:cubicBezTo>
                  <a:pt x="40" y="5"/>
                  <a:pt x="16" y="0"/>
                  <a:pt x="16" y="0"/>
                </a:cubicBezTo>
                <a:cubicBezTo>
                  <a:pt x="16" y="96"/>
                  <a:pt x="16" y="96"/>
                  <a:pt x="16" y="96"/>
                </a:cubicBezTo>
                <a:cubicBezTo>
                  <a:pt x="16" y="96"/>
                  <a:pt x="40" y="91"/>
                  <a:pt x="57" y="99"/>
                </a:cubicBezTo>
                <a:cubicBezTo>
                  <a:pt x="64" y="103"/>
                  <a:pt x="69" y="113"/>
                  <a:pt x="72" y="118"/>
                </a:cubicBezTo>
                <a:cubicBezTo>
                  <a:pt x="71" y="118"/>
                  <a:pt x="71" y="118"/>
                  <a:pt x="70" y="119"/>
                </a:cubicBezTo>
                <a:cubicBezTo>
                  <a:pt x="67" y="114"/>
                  <a:pt x="60" y="106"/>
                  <a:pt x="53" y="104"/>
                </a:cubicBezTo>
                <a:cubicBezTo>
                  <a:pt x="34" y="98"/>
                  <a:pt x="8" y="109"/>
                  <a:pt x="8" y="109"/>
                </a:cubicBezTo>
                <a:cubicBezTo>
                  <a:pt x="8" y="23"/>
                  <a:pt x="8" y="23"/>
                  <a:pt x="8" y="23"/>
                </a:cubicBezTo>
                <a:cubicBezTo>
                  <a:pt x="3" y="23"/>
                  <a:pt x="0" y="24"/>
                  <a:pt x="0" y="24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3"/>
                  <a:pt x="32" y="118"/>
                  <a:pt x="54" y="118"/>
                </a:cubicBezTo>
                <a:cubicBezTo>
                  <a:pt x="58" y="118"/>
                  <a:pt x="61" y="120"/>
                  <a:pt x="64" y="1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6" name="图标"/>
          <p:cNvSpPr>
            <a:spLocks noChangeAspect="1" noEditPoints="1"/>
          </p:cNvSpPr>
          <p:nvPr/>
        </p:nvSpPr>
        <p:spPr bwMode="auto">
          <a:xfrm>
            <a:off x="4394290" y="5248478"/>
            <a:ext cx="286269" cy="281865"/>
          </a:xfrm>
          <a:custGeom>
            <a:avLst/>
            <a:gdLst>
              <a:gd name="T0" fmla="*/ 128 w 130"/>
              <a:gd name="T1" fmla="*/ 36 h 128"/>
              <a:gd name="T2" fmla="*/ 128 w 130"/>
              <a:gd name="T3" fmla="*/ 12 h 128"/>
              <a:gd name="T4" fmla="*/ 125 w 130"/>
              <a:gd name="T5" fmla="*/ 38 h 128"/>
              <a:gd name="T6" fmla="*/ 130 w 130"/>
              <a:gd name="T7" fmla="*/ 60 h 128"/>
              <a:gd name="T8" fmla="*/ 128 w 130"/>
              <a:gd name="T9" fmla="*/ 64 h 128"/>
              <a:gd name="T10" fmla="*/ 128 w 130"/>
              <a:gd name="T11" fmla="*/ 88 h 128"/>
              <a:gd name="T12" fmla="*/ 128 w 130"/>
              <a:gd name="T13" fmla="*/ 64 h 128"/>
              <a:gd name="T14" fmla="*/ 125 w 130"/>
              <a:gd name="T15" fmla="*/ 114 h 128"/>
              <a:gd name="T16" fmla="*/ 130 w 130"/>
              <a:gd name="T17" fmla="*/ 93 h 128"/>
              <a:gd name="T18" fmla="*/ 121 w 130"/>
              <a:gd name="T19" fmla="*/ 12 h 128"/>
              <a:gd name="T20" fmla="*/ 121 w 130"/>
              <a:gd name="T21" fmla="*/ 62 h 128"/>
              <a:gd name="T22" fmla="*/ 121 w 130"/>
              <a:gd name="T23" fmla="*/ 90 h 128"/>
              <a:gd name="T24" fmla="*/ 109 w 130"/>
              <a:gd name="T25" fmla="*/ 128 h 128"/>
              <a:gd name="T26" fmla="*/ 10 w 130"/>
              <a:gd name="T27" fmla="*/ 116 h 128"/>
              <a:gd name="T28" fmla="*/ 4 w 130"/>
              <a:gd name="T29" fmla="*/ 116 h 128"/>
              <a:gd name="T30" fmla="*/ 6 w 130"/>
              <a:gd name="T31" fmla="*/ 108 h 128"/>
              <a:gd name="T32" fmla="*/ 10 w 130"/>
              <a:gd name="T33" fmla="*/ 104 h 128"/>
              <a:gd name="T34" fmla="*/ 4 w 130"/>
              <a:gd name="T35" fmla="*/ 104 h 128"/>
              <a:gd name="T36" fmla="*/ 6 w 130"/>
              <a:gd name="T37" fmla="*/ 95 h 128"/>
              <a:gd name="T38" fmla="*/ 10 w 130"/>
              <a:gd name="T39" fmla="*/ 91 h 128"/>
              <a:gd name="T40" fmla="*/ 4 w 130"/>
              <a:gd name="T41" fmla="*/ 91 h 128"/>
              <a:gd name="T42" fmla="*/ 6 w 130"/>
              <a:gd name="T43" fmla="*/ 83 h 128"/>
              <a:gd name="T44" fmla="*/ 10 w 130"/>
              <a:gd name="T45" fmla="*/ 49 h 128"/>
              <a:gd name="T46" fmla="*/ 4 w 130"/>
              <a:gd name="T47" fmla="*/ 49 h 128"/>
              <a:gd name="T48" fmla="*/ 6 w 130"/>
              <a:gd name="T49" fmla="*/ 41 h 128"/>
              <a:gd name="T50" fmla="*/ 10 w 130"/>
              <a:gd name="T51" fmla="*/ 36 h 128"/>
              <a:gd name="T52" fmla="*/ 4 w 130"/>
              <a:gd name="T53" fmla="*/ 36 h 128"/>
              <a:gd name="T54" fmla="*/ 6 w 130"/>
              <a:gd name="T55" fmla="*/ 28 h 128"/>
              <a:gd name="T56" fmla="*/ 10 w 130"/>
              <a:gd name="T57" fmla="*/ 24 h 128"/>
              <a:gd name="T58" fmla="*/ 4 w 130"/>
              <a:gd name="T59" fmla="*/ 24 h 128"/>
              <a:gd name="T60" fmla="*/ 6 w 130"/>
              <a:gd name="T61" fmla="*/ 15 h 128"/>
              <a:gd name="T62" fmla="*/ 10 w 130"/>
              <a:gd name="T63" fmla="*/ 12 h 128"/>
              <a:gd name="T64" fmla="*/ 121 w 130"/>
              <a:gd name="T65" fmla="*/ 12 h 128"/>
              <a:gd name="T66" fmla="*/ 13 w 130"/>
              <a:gd name="T67" fmla="*/ 107 h 128"/>
              <a:gd name="T68" fmla="*/ 17 w 130"/>
              <a:gd name="T69" fmla="*/ 112 h 128"/>
              <a:gd name="T70" fmla="*/ 13 w 130"/>
              <a:gd name="T71" fmla="*/ 117 h 128"/>
              <a:gd name="T72" fmla="*/ 21 w 130"/>
              <a:gd name="T73" fmla="*/ 108 h 128"/>
              <a:gd name="T74" fmla="*/ 13 w 130"/>
              <a:gd name="T75" fmla="*/ 94 h 128"/>
              <a:gd name="T76" fmla="*/ 17 w 130"/>
              <a:gd name="T77" fmla="*/ 99 h 128"/>
              <a:gd name="T78" fmla="*/ 13 w 130"/>
              <a:gd name="T79" fmla="*/ 105 h 128"/>
              <a:gd name="T80" fmla="*/ 21 w 130"/>
              <a:gd name="T81" fmla="*/ 96 h 128"/>
              <a:gd name="T82" fmla="*/ 13 w 130"/>
              <a:gd name="T83" fmla="*/ 82 h 128"/>
              <a:gd name="T84" fmla="*/ 17 w 130"/>
              <a:gd name="T85" fmla="*/ 87 h 128"/>
              <a:gd name="T86" fmla="*/ 13 w 130"/>
              <a:gd name="T87" fmla="*/ 92 h 128"/>
              <a:gd name="T88" fmla="*/ 21 w 130"/>
              <a:gd name="T89" fmla="*/ 83 h 128"/>
              <a:gd name="T90" fmla="*/ 13 w 130"/>
              <a:gd name="T91" fmla="*/ 40 h 128"/>
              <a:gd name="T92" fmla="*/ 17 w 130"/>
              <a:gd name="T93" fmla="*/ 45 h 128"/>
              <a:gd name="T94" fmla="*/ 13 w 130"/>
              <a:gd name="T95" fmla="*/ 50 h 128"/>
              <a:gd name="T96" fmla="*/ 21 w 130"/>
              <a:gd name="T97" fmla="*/ 41 h 128"/>
              <a:gd name="T98" fmla="*/ 13 w 130"/>
              <a:gd name="T99" fmla="*/ 27 h 128"/>
              <a:gd name="T100" fmla="*/ 17 w 130"/>
              <a:gd name="T101" fmla="*/ 32 h 128"/>
              <a:gd name="T102" fmla="*/ 13 w 130"/>
              <a:gd name="T103" fmla="*/ 37 h 128"/>
              <a:gd name="T104" fmla="*/ 21 w 130"/>
              <a:gd name="T105" fmla="*/ 28 h 128"/>
              <a:gd name="T106" fmla="*/ 13 w 130"/>
              <a:gd name="T107" fmla="*/ 14 h 128"/>
              <a:gd name="T108" fmla="*/ 17 w 130"/>
              <a:gd name="T109" fmla="*/ 19 h 128"/>
              <a:gd name="T110" fmla="*/ 13 w 130"/>
              <a:gd name="T111" fmla="*/ 24 h 128"/>
              <a:gd name="T112" fmla="*/ 21 w 130"/>
              <a:gd name="T113" fmla="*/ 15 h 128"/>
              <a:gd name="T114" fmla="*/ 48 w 130"/>
              <a:gd name="T115" fmla="*/ 19 h 128"/>
              <a:gd name="T116" fmla="*/ 89 w 130"/>
              <a:gd name="T117" fmla="*/ 4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0" h="128">
                <a:moveTo>
                  <a:pt x="130" y="15"/>
                </a:moveTo>
                <a:cubicBezTo>
                  <a:pt x="130" y="34"/>
                  <a:pt x="130" y="34"/>
                  <a:pt x="130" y="34"/>
                </a:cubicBezTo>
                <a:cubicBezTo>
                  <a:pt x="130" y="35"/>
                  <a:pt x="129" y="36"/>
                  <a:pt x="128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9" y="12"/>
                  <a:pt x="130" y="13"/>
                  <a:pt x="130" y="15"/>
                </a:cubicBezTo>
                <a:close/>
                <a:moveTo>
                  <a:pt x="128" y="38"/>
                </a:moveTo>
                <a:cubicBezTo>
                  <a:pt x="125" y="38"/>
                  <a:pt x="125" y="38"/>
                  <a:pt x="125" y="38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8" y="62"/>
                  <a:pt x="128" y="62"/>
                  <a:pt x="128" y="62"/>
                </a:cubicBezTo>
                <a:cubicBezTo>
                  <a:pt x="129" y="62"/>
                  <a:pt x="130" y="61"/>
                  <a:pt x="130" y="60"/>
                </a:cubicBezTo>
                <a:cubicBezTo>
                  <a:pt x="130" y="41"/>
                  <a:pt x="130" y="41"/>
                  <a:pt x="130" y="41"/>
                </a:cubicBezTo>
                <a:cubicBezTo>
                  <a:pt x="130" y="39"/>
                  <a:pt x="129" y="38"/>
                  <a:pt x="128" y="38"/>
                </a:cubicBezTo>
                <a:close/>
                <a:moveTo>
                  <a:pt x="128" y="64"/>
                </a:moveTo>
                <a:cubicBezTo>
                  <a:pt x="125" y="64"/>
                  <a:pt x="125" y="64"/>
                  <a:pt x="125" y="64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29" y="88"/>
                  <a:pt x="130" y="87"/>
                  <a:pt x="130" y="86"/>
                </a:cubicBezTo>
                <a:cubicBezTo>
                  <a:pt x="130" y="67"/>
                  <a:pt x="130" y="67"/>
                  <a:pt x="130" y="67"/>
                </a:cubicBezTo>
                <a:cubicBezTo>
                  <a:pt x="130" y="65"/>
                  <a:pt x="129" y="64"/>
                  <a:pt x="128" y="64"/>
                </a:cubicBezTo>
                <a:close/>
                <a:moveTo>
                  <a:pt x="128" y="90"/>
                </a:moveTo>
                <a:cubicBezTo>
                  <a:pt x="125" y="90"/>
                  <a:pt x="125" y="90"/>
                  <a:pt x="125" y="90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28" y="114"/>
                  <a:pt x="128" y="114"/>
                  <a:pt x="128" y="114"/>
                </a:cubicBezTo>
                <a:cubicBezTo>
                  <a:pt x="129" y="114"/>
                  <a:pt x="130" y="113"/>
                  <a:pt x="130" y="112"/>
                </a:cubicBezTo>
                <a:cubicBezTo>
                  <a:pt x="130" y="93"/>
                  <a:pt x="130" y="93"/>
                  <a:pt x="130" y="93"/>
                </a:cubicBezTo>
                <a:cubicBezTo>
                  <a:pt x="130" y="91"/>
                  <a:pt x="129" y="90"/>
                  <a:pt x="128" y="90"/>
                </a:cubicBezTo>
                <a:close/>
                <a:moveTo>
                  <a:pt x="121" y="12"/>
                </a:moveTo>
                <a:cubicBezTo>
                  <a:pt x="121" y="12"/>
                  <a:pt x="121" y="12"/>
                  <a:pt x="121" y="12"/>
                </a:cubicBezTo>
                <a:cubicBezTo>
                  <a:pt x="121" y="36"/>
                  <a:pt x="121" y="36"/>
                  <a:pt x="121" y="36"/>
                </a:cubicBezTo>
                <a:cubicBezTo>
                  <a:pt x="121" y="38"/>
                  <a:pt x="121" y="38"/>
                  <a:pt x="121" y="38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4"/>
                  <a:pt x="121" y="64"/>
                  <a:pt x="121" y="64"/>
                </a:cubicBezTo>
                <a:cubicBezTo>
                  <a:pt x="121" y="88"/>
                  <a:pt x="121" y="88"/>
                  <a:pt x="121" y="88"/>
                </a:cubicBezTo>
                <a:cubicBezTo>
                  <a:pt x="121" y="90"/>
                  <a:pt x="121" y="90"/>
                  <a:pt x="121" y="90"/>
                </a:cubicBezTo>
                <a:cubicBezTo>
                  <a:pt x="121" y="114"/>
                  <a:pt x="121" y="114"/>
                  <a:pt x="121" y="114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1" y="123"/>
                  <a:pt x="115" y="128"/>
                  <a:pt x="109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15" y="128"/>
                  <a:pt x="10" y="123"/>
                  <a:pt x="10" y="117"/>
                </a:cubicBezTo>
                <a:cubicBezTo>
                  <a:pt x="10" y="116"/>
                  <a:pt x="10" y="116"/>
                  <a:pt x="10" y="116"/>
                </a:cubicBezTo>
                <a:cubicBezTo>
                  <a:pt x="8" y="116"/>
                  <a:pt x="8" y="116"/>
                  <a:pt x="8" y="116"/>
                </a:cubicBezTo>
                <a:cubicBezTo>
                  <a:pt x="6" y="116"/>
                  <a:pt x="6" y="116"/>
                  <a:pt x="6" y="116"/>
                </a:cubicBezTo>
                <a:cubicBezTo>
                  <a:pt x="4" y="116"/>
                  <a:pt x="4" y="116"/>
                  <a:pt x="4" y="116"/>
                </a:cubicBezTo>
                <a:cubicBezTo>
                  <a:pt x="2" y="116"/>
                  <a:pt x="0" y="115"/>
                  <a:pt x="0" y="112"/>
                </a:cubicBezTo>
                <a:cubicBezTo>
                  <a:pt x="0" y="110"/>
                  <a:pt x="2" y="108"/>
                  <a:pt x="4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8" y="104"/>
                  <a:pt x="8" y="104"/>
                  <a:pt x="8" y="104"/>
                </a:cubicBezTo>
                <a:cubicBezTo>
                  <a:pt x="6" y="104"/>
                  <a:pt x="6" y="104"/>
                  <a:pt x="6" y="104"/>
                </a:cubicBezTo>
                <a:cubicBezTo>
                  <a:pt x="4" y="104"/>
                  <a:pt x="4" y="104"/>
                  <a:pt x="4" y="104"/>
                </a:cubicBezTo>
                <a:cubicBezTo>
                  <a:pt x="2" y="104"/>
                  <a:pt x="0" y="102"/>
                  <a:pt x="0" y="99"/>
                </a:cubicBezTo>
                <a:cubicBezTo>
                  <a:pt x="0" y="97"/>
                  <a:pt x="2" y="95"/>
                  <a:pt x="4" y="95"/>
                </a:cubicBezTo>
                <a:cubicBezTo>
                  <a:pt x="6" y="95"/>
                  <a:pt x="6" y="95"/>
                  <a:pt x="6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10" y="95"/>
                  <a:pt x="10" y="95"/>
                  <a:pt x="10" y="95"/>
                </a:cubicBezTo>
                <a:cubicBezTo>
                  <a:pt x="10" y="91"/>
                  <a:pt x="10" y="91"/>
                  <a:pt x="10" y="91"/>
                </a:cubicBezTo>
                <a:cubicBezTo>
                  <a:pt x="8" y="91"/>
                  <a:pt x="8" y="91"/>
                  <a:pt x="8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4" y="91"/>
                  <a:pt x="4" y="91"/>
                  <a:pt x="4" y="91"/>
                </a:cubicBezTo>
                <a:cubicBezTo>
                  <a:pt x="2" y="91"/>
                  <a:pt x="0" y="89"/>
                  <a:pt x="0" y="87"/>
                </a:cubicBezTo>
                <a:cubicBezTo>
                  <a:pt x="0" y="84"/>
                  <a:pt x="2" y="83"/>
                  <a:pt x="4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8" y="83"/>
                  <a:pt x="8" y="83"/>
                  <a:pt x="8" y="83"/>
                </a:cubicBezTo>
                <a:cubicBezTo>
                  <a:pt x="10" y="83"/>
                  <a:pt x="10" y="83"/>
                  <a:pt x="10" y="83"/>
                </a:cubicBezTo>
                <a:cubicBezTo>
                  <a:pt x="10" y="49"/>
                  <a:pt x="10" y="49"/>
                  <a:pt x="10" y="49"/>
                </a:cubicBezTo>
                <a:cubicBezTo>
                  <a:pt x="8" y="49"/>
                  <a:pt x="8" y="49"/>
                  <a:pt x="8" y="49"/>
                </a:cubicBezTo>
                <a:cubicBezTo>
                  <a:pt x="6" y="49"/>
                  <a:pt x="6" y="49"/>
                  <a:pt x="6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2" y="49"/>
                  <a:pt x="0" y="47"/>
                  <a:pt x="0" y="45"/>
                </a:cubicBezTo>
                <a:cubicBezTo>
                  <a:pt x="0" y="43"/>
                  <a:pt x="2" y="41"/>
                  <a:pt x="4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36"/>
                  <a:pt x="10" y="36"/>
                  <a:pt x="10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2" y="36"/>
                  <a:pt x="0" y="34"/>
                  <a:pt x="0" y="32"/>
                </a:cubicBezTo>
                <a:cubicBezTo>
                  <a:pt x="0" y="30"/>
                  <a:pt x="2" y="28"/>
                  <a:pt x="4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4"/>
                  <a:pt x="10" y="24"/>
                  <a:pt x="10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2"/>
                  <a:pt x="0" y="19"/>
                </a:cubicBezTo>
                <a:cubicBezTo>
                  <a:pt x="0" y="17"/>
                  <a:pt x="2" y="15"/>
                  <a:pt x="4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6"/>
                  <a:pt x="15" y="0"/>
                  <a:pt x="22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5" y="0"/>
                  <a:pt x="121" y="6"/>
                  <a:pt x="121" y="12"/>
                </a:cubicBezTo>
                <a:close/>
                <a:moveTo>
                  <a:pt x="21" y="108"/>
                </a:moveTo>
                <a:cubicBezTo>
                  <a:pt x="21" y="108"/>
                  <a:pt x="20" y="107"/>
                  <a:pt x="20" y="107"/>
                </a:cubicBezTo>
                <a:cubicBezTo>
                  <a:pt x="13" y="107"/>
                  <a:pt x="13" y="107"/>
                  <a:pt x="13" y="107"/>
                </a:cubicBezTo>
                <a:cubicBezTo>
                  <a:pt x="13" y="107"/>
                  <a:pt x="12" y="108"/>
                  <a:pt x="12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15" y="108"/>
                  <a:pt x="17" y="110"/>
                  <a:pt x="17" y="112"/>
                </a:cubicBezTo>
                <a:cubicBezTo>
                  <a:pt x="17" y="115"/>
                  <a:pt x="15" y="116"/>
                  <a:pt x="13" y="116"/>
                </a:cubicBezTo>
                <a:cubicBezTo>
                  <a:pt x="12" y="116"/>
                  <a:pt x="12" y="116"/>
                  <a:pt x="12" y="116"/>
                </a:cubicBezTo>
                <a:cubicBezTo>
                  <a:pt x="12" y="117"/>
                  <a:pt x="13" y="117"/>
                  <a:pt x="13" y="117"/>
                </a:cubicBezTo>
                <a:cubicBezTo>
                  <a:pt x="20" y="117"/>
                  <a:pt x="20" y="117"/>
                  <a:pt x="20" y="117"/>
                </a:cubicBezTo>
                <a:cubicBezTo>
                  <a:pt x="20" y="117"/>
                  <a:pt x="21" y="117"/>
                  <a:pt x="21" y="116"/>
                </a:cubicBezTo>
                <a:lnTo>
                  <a:pt x="21" y="108"/>
                </a:lnTo>
                <a:close/>
                <a:moveTo>
                  <a:pt x="21" y="96"/>
                </a:moveTo>
                <a:cubicBezTo>
                  <a:pt x="21" y="95"/>
                  <a:pt x="20" y="94"/>
                  <a:pt x="20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2" y="95"/>
                  <a:pt x="12" y="95"/>
                </a:cubicBezTo>
                <a:cubicBezTo>
                  <a:pt x="13" y="95"/>
                  <a:pt x="13" y="95"/>
                  <a:pt x="13" y="95"/>
                </a:cubicBezTo>
                <a:cubicBezTo>
                  <a:pt x="15" y="95"/>
                  <a:pt x="17" y="97"/>
                  <a:pt x="17" y="99"/>
                </a:cubicBezTo>
                <a:cubicBezTo>
                  <a:pt x="17" y="102"/>
                  <a:pt x="15" y="104"/>
                  <a:pt x="13" y="104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12" y="104"/>
                  <a:pt x="13" y="105"/>
                  <a:pt x="13" y="105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5"/>
                  <a:pt x="21" y="104"/>
                  <a:pt x="21" y="104"/>
                </a:cubicBezTo>
                <a:lnTo>
                  <a:pt x="21" y="96"/>
                </a:lnTo>
                <a:close/>
                <a:moveTo>
                  <a:pt x="21" y="83"/>
                </a:moveTo>
                <a:cubicBezTo>
                  <a:pt x="21" y="82"/>
                  <a:pt x="20" y="82"/>
                  <a:pt x="20" y="82"/>
                </a:cubicBezTo>
                <a:cubicBezTo>
                  <a:pt x="13" y="82"/>
                  <a:pt x="13" y="82"/>
                  <a:pt x="13" y="82"/>
                </a:cubicBezTo>
                <a:cubicBezTo>
                  <a:pt x="13" y="82"/>
                  <a:pt x="12" y="82"/>
                  <a:pt x="12" y="83"/>
                </a:cubicBezTo>
                <a:cubicBezTo>
                  <a:pt x="13" y="83"/>
                  <a:pt x="13" y="83"/>
                  <a:pt x="13" y="83"/>
                </a:cubicBezTo>
                <a:cubicBezTo>
                  <a:pt x="15" y="83"/>
                  <a:pt x="17" y="84"/>
                  <a:pt x="17" y="87"/>
                </a:cubicBezTo>
                <a:cubicBezTo>
                  <a:pt x="17" y="89"/>
                  <a:pt x="15" y="91"/>
                  <a:pt x="13" y="91"/>
                </a:cubicBezTo>
                <a:cubicBezTo>
                  <a:pt x="12" y="91"/>
                  <a:pt x="12" y="91"/>
                  <a:pt x="12" y="91"/>
                </a:cubicBezTo>
                <a:cubicBezTo>
                  <a:pt x="12" y="91"/>
                  <a:pt x="13" y="92"/>
                  <a:pt x="13" y="92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2"/>
                  <a:pt x="21" y="91"/>
                  <a:pt x="21" y="91"/>
                </a:cubicBezTo>
                <a:lnTo>
                  <a:pt x="21" y="83"/>
                </a:lnTo>
                <a:close/>
                <a:moveTo>
                  <a:pt x="21" y="41"/>
                </a:moveTo>
                <a:cubicBezTo>
                  <a:pt x="21" y="40"/>
                  <a:pt x="20" y="40"/>
                  <a:pt x="20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2" y="40"/>
                  <a:pt x="12" y="41"/>
                </a:cubicBezTo>
                <a:cubicBezTo>
                  <a:pt x="13" y="41"/>
                  <a:pt x="13" y="41"/>
                  <a:pt x="13" y="41"/>
                </a:cubicBezTo>
                <a:cubicBezTo>
                  <a:pt x="15" y="41"/>
                  <a:pt x="17" y="43"/>
                  <a:pt x="17" y="45"/>
                </a:cubicBezTo>
                <a:cubicBezTo>
                  <a:pt x="17" y="47"/>
                  <a:pt x="15" y="49"/>
                  <a:pt x="13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12" y="50"/>
                  <a:pt x="13" y="50"/>
                  <a:pt x="13" y="50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50"/>
                  <a:pt x="21" y="50"/>
                  <a:pt x="21" y="49"/>
                </a:cubicBezTo>
                <a:lnTo>
                  <a:pt x="21" y="41"/>
                </a:lnTo>
                <a:close/>
                <a:moveTo>
                  <a:pt x="21" y="28"/>
                </a:moveTo>
                <a:cubicBezTo>
                  <a:pt x="21" y="28"/>
                  <a:pt x="20" y="27"/>
                  <a:pt x="20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2" y="28"/>
                  <a:pt x="12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5" y="28"/>
                  <a:pt x="17" y="30"/>
                  <a:pt x="17" y="32"/>
                </a:cubicBezTo>
                <a:cubicBezTo>
                  <a:pt x="17" y="34"/>
                  <a:pt x="15" y="36"/>
                  <a:pt x="13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2" y="37"/>
                  <a:pt x="13" y="37"/>
                  <a:pt x="13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21" y="37"/>
                  <a:pt x="21" y="36"/>
                </a:cubicBezTo>
                <a:lnTo>
                  <a:pt x="21" y="28"/>
                </a:lnTo>
                <a:close/>
                <a:moveTo>
                  <a:pt x="21" y="15"/>
                </a:moveTo>
                <a:cubicBezTo>
                  <a:pt x="21" y="15"/>
                  <a:pt x="20" y="14"/>
                  <a:pt x="20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7" y="17"/>
                  <a:pt x="17" y="19"/>
                </a:cubicBezTo>
                <a:cubicBezTo>
                  <a:pt x="17" y="22"/>
                  <a:pt x="15" y="24"/>
                  <a:pt x="13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3" y="24"/>
                  <a:pt x="13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1" y="24"/>
                  <a:pt x="21" y="23"/>
                </a:cubicBezTo>
                <a:lnTo>
                  <a:pt x="21" y="15"/>
                </a:lnTo>
                <a:close/>
                <a:moveTo>
                  <a:pt x="102" y="32"/>
                </a:moveTo>
                <a:cubicBezTo>
                  <a:pt x="102" y="25"/>
                  <a:pt x="96" y="19"/>
                  <a:pt x="89" y="19"/>
                </a:cubicBezTo>
                <a:cubicBezTo>
                  <a:pt x="48" y="19"/>
                  <a:pt x="48" y="19"/>
                  <a:pt x="48" y="19"/>
                </a:cubicBezTo>
                <a:cubicBezTo>
                  <a:pt x="41" y="19"/>
                  <a:pt x="36" y="25"/>
                  <a:pt x="36" y="32"/>
                </a:cubicBezTo>
                <a:cubicBezTo>
                  <a:pt x="36" y="39"/>
                  <a:pt x="41" y="44"/>
                  <a:pt x="48" y="44"/>
                </a:cubicBezTo>
                <a:cubicBezTo>
                  <a:pt x="89" y="44"/>
                  <a:pt x="89" y="44"/>
                  <a:pt x="89" y="44"/>
                </a:cubicBezTo>
                <a:cubicBezTo>
                  <a:pt x="96" y="44"/>
                  <a:pt x="102" y="39"/>
                  <a:pt x="102" y="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7" name="图标"/>
          <p:cNvSpPr>
            <a:spLocks noChangeAspect="1" noEditPoints="1"/>
          </p:cNvSpPr>
          <p:nvPr/>
        </p:nvSpPr>
        <p:spPr bwMode="auto">
          <a:xfrm>
            <a:off x="5039118" y="5248478"/>
            <a:ext cx="276617" cy="362838"/>
          </a:xfrm>
          <a:custGeom>
            <a:avLst/>
            <a:gdLst>
              <a:gd name="T0" fmla="*/ 83 w 98"/>
              <a:gd name="T1" fmla="*/ 58 h 128"/>
              <a:gd name="T2" fmla="*/ 76 w 98"/>
              <a:gd name="T3" fmla="*/ 59 h 128"/>
              <a:gd name="T4" fmla="*/ 75 w 98"/>
              <a:gd name="T5" fmla="*/ 59 h 128"/>
              <a:gd name="T6" fmla="*/ 73 w 98"/>
              <a:gd name="T7" fmla="*/ 59 h 128"/>
              <a:gd name="T8" fmla="*/ 83 w 98"/>
              <a:gd name="T9" fmla="*/ 34 h 128"/>
              <a:gd name="T10" fmla="*/ 83 w 98"/>
              <a:gd name="T11" fmla="*/ 29 h 128"/>
              <a:gd name="T12" fmla="*/ 83 w 98"/>
              <a:gd name="T13" fmla="*/ 29 h 128"/>
              <a:gd name="T14" fmla="*/ 98 w 98"/>
              <a:gd name="T15" fmla="*/ 15 h 128"/>
              <a:gd name="T16" fmla="*/ 83 w 98"/>
              <a:gd name="T17" fmla="*/ 0 h 128"/>
              <a:gd name="T18" fmla="*/ 70 w 98"/>
              <a:gd name="T19" fmla="*/ 8 h 128"/>
              <a:gd name="T20" fmla="*/ 49 w 98"/>
              <a:gd name="T21" fmla="*/ 0 h 128"/>
              <a:gd name="T22" fmla="*/ 28 w 98"/>
              <a:gd name="T23" fmla="*/ 8 h 128"/>
              <a:gd name="T24" fmla="*/ 15 w 98"/>
              <a:gd name="T25" fmla="*/ 0 h 128"/>
              <a:gd name="T26" fmla="*/ 0 w 98"/>
              <a:gd name="T27" fmla="*/ 15 h 128"/>
              <a:gd name="T28" fmla="*/ 15 w 98"/>
              <a:gd name="T29" fmla="*/ 29 h 128"/>
              <a:gd name="T30" fmla="*/ 15 w 98"/>
              <a:gd name="T31" fmla="*/ 29 h 128"/>
              <a:gd name="T32" fmla="*/ 15 w 98"/>
              <a:gd name="T33" fmla="*/ 34 h 128"/>
              <a:gd name="T34" fmla="*/ 25 w 98"/>
              <a:gd name="T35" fmla="*/ 59 h 128"/>
              <a:gd name="T36" fmla="*/ 23 w 98"/>
              <a:gd name="T37" fmla="*/ 59 h 128"/>
              <a:gd name="T38" fmla="*/ 20 w 98"/>
              <a:gd name="T39" fmla="*/ 60 h 128"/>
              <a:gd name="T40" fmla="*/ 15 w 98"/>
              <a:gd name="T41" fmla="*/ 59 h 128"/>
              <a:gd name="T42" fmla="*/ 0 w 98"/>
              <a:gd name="T43" fmla="*/ 74 h 128"/>
              <a:gd name="T44" fmla="*/ 13 w 98"/>
              <a:gd name="T45" fmla="*/ 88 h 128"/>
              <a:gd name="T46" fmla="*/ 17 w 98"/>
              <a:gd name="T47" fmla="*/ 85 h 128"/>
              <a:gd name="T48" fmla="*/ 26 w 98"/>
              <a:gd name="T49" fmla="*/ 83 h 128"/>
              <a:gd name="T50" fmla="*/ 34 w 98"/>
              <a:gd name="T51" fmla="*/ 85 h 128"/>
              <a:gd name="T52" fmla="*/ 41 w 98"/>
              <a:gd name="T53" fmla="*/ 91 h 128"/>
              <a:gd name="T54" fmla="*/ 46 w 98"/>
              <a:gd name="T55" fmla="*/ 108 h 128"/>
              <a:gd name="T56" fmla="*/ 41 w 98"/>
              <a:gd name="T57" fmla="*/ 125 h 128"/>
              <a:gd name="T58" fmla="*/ 38 w 98"/>
              <a:gd name="T59" fmla="*/ 128 h 128"/>
              <a:gd name="T60" fmla="*/ 66 w 98"/>
              <a:gd name="T61" fmla="*/ 128 h 128"/>
              <a:gd name="T62" fmla="*/ 63 w 98"/>
              <a:gd name="T63" fmla="*/ 125 h 128"/>
              <a:gd name="T64" fmla="*/ 58 w 98"/>
              <a:gd name="T65" fmla="*/ 108 h 128"/>
              <a:gd name="T66" fmla="*/ 63 w 98"/>
              <a:gd name="T67" fmla="*/ 91 h 128"/>
              <a:gd name="T68" fmla="*/ 69 w 98"/>
              <a:gd name="T69" fmla="*/ 85 h 128"/>
              <a:gd name="T70" fmla="*/ 78 w 98"/>
              <a:gd name="T71" fmla="*/ 83 h 128"/>
              <a:gd name="T72" fmla="*/ 86 w 98"/>
              <a:gd name="T73" fmla="*/ 85 h 128"/>
              <a:gd name="T74" fmla="*/ 88 w 98"/>
              <a:gd name="T75" fmla="*/ 86 h 128"/>
              <a:gd name="T76" fmla="*/ 98 w 98"/>
              <a:gd name="T77" fmla="*/ 72 h 128"/>
              <a:gd name="T78" fmla="*/ 83 w 98"/>
              <a:gd name="T79" fmla="*/ 58 h 128"/>
              <a:gd name="T80" fmla="*/ 49 w 98"/>
              <a:gd name="T81" fmla="*/ 69 h 128"/>
              <a:gd name="T82" fmla="*/ 34 w 98"/>
              <a:gd name="T83" fmla="*/ 54 h 128"/>
              <a:gd name="T84" fmla="*/ 49 w 98"/>
              <a:gd name="T85" fmla="*/ 39 h 128"/>
              <a:gd name="T86" fmla="*/ 64 w 98"/>
              <a:gd name="T87" fmla="*/ 54 h 128"/>
              <a:gd name="T88" fmla="*/ 49 w 98"/>
              <a:gd name="T89" fmla="*/ 6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8" h="128">
                <a:moveTo>
                  <a:pt x="83" y="58"/>
                </a:moveTo>
                <a:cubicBezTo>
                  <a:pt x="81" y="58"/>
                  <a:pt x="78" y="58"/>
                  <a:pt x="76" y="59"/>
                </a:cubicBezTo>
                <a:cubicBezTo>
                  <a:pt x="76" y="59"/>
                  <a:pt x="76" y="59"/>
                  <a:pt x="75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9" y="53"/>
                  <a:pt x="83" y="44"/>
                  <a:pt x="83" y="34"/>
                </a:cubicBezTo>
                <a:cubicBezTo>
                  <a:pt x="83" y="33"/>
                  <a:pt x="83" y="31"/>
                  <a:pt x="83" y="29"/>
                </a:cubicBezTo>
                <a:cubicBezTo>
                  <a:pt x="83" y="29"/>
                  <a:pt x="83" y="29"/>
                  <a:pt x="83" y="29"/>
                </a:cubicBezTo>
                <a:cubicBezTo>
                  <a:pt x="91" y="29"/>
                  <a:pt x="98" y="23"/>
                  <a:pt x="98" y="15"/>
                </a:cubicBezTo>
                <a:cubicBezTo>
                  <a:pt x="98" y="7"/>
                  <a:pt x="91" y="0"/>
                  <a:pt x="83" y="0"/>
                </a:cubicBezTo>
                <a:cubicBezTo>
                  <a:pt x="78" y="0"/>
                  <a:pt x="73" y="3"/>
                  <a:pt x="70" y="8"/>
                </a:cubicBezTo>
                <a:cubicBezTo>
                  <a:pt x="65" y="3"/>
                  <a:pt x="57" y="0"/>
                  <a:pt x="49" y="0"/>
                </a:cubicBezTo>
                <a:cubicBezTo>
                  <a:pt x="41" y="0"/>
                  <a:pt x="33" y="3"/>
                  <a:pt x="28" y="8"/>
                </a:cubicBezTo>
                <a:cubicBezTo>
                  <a:pt x="25" y="3"/>
                  <a:pt x="20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23"/>
                  <a:pt x="7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31"/>
                  <a:pt x="15" y="33"/>
                  <a:pt x="15" y="34"/>
                </a:cubicBezTo>
                <a:cubicBezTo>
                  <a:pt x="15" y="44"/>
                  <a:pt x="19" y="53"/>
                  <a:pt x="25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22" y="59"/>
                  <a:pt x="21" y="60"/>
                  <a:pt x="20" y="60"/>
                </a:cubicBezTo>
                <a:cubicBezTo>
                  <a:pt x="18" y="59"/>
                  <a:pt x="16" y="59"/>
                  <a:pt x="15" y="59"/>
                </a:cubicBezTo>
                <a:cubicBezTo>
                  <a:pt x="7" y="59"/>
                  <a:pt x="0" y="66"/>
                  <a:pt x="0" y="74"/>
                </a:cubicBezTo>
                <a:cubicBezTo>
                  <a:pt x="0" y="81"/>
                  <a:pt x="6" y="88"/>
                  <a:pt x="13" y="88"/>
                </a:cubicBezTo>
                <a:cubicBezTo>
                  <a:pt x="14" y="87"/>
                  <a:pt x="16" y="86"/>
                  <a:pt x="17" y="85"/>
                </a:cubicBezTo>
                <a:cubicBezTo>
                  <a:pt x="20" y="83"/>
                  <a:pt x="23" y="83"/>
                  <a:pt x="26" y="83"/>
                </a:cubicBezTo>
                <a:cubicBezTo>
                  <a:pt x="29" y="83"/>
                  <a:pt x="32" y="83"/>
                  <a:pt x="34" y="85"/>
                </a:cubicBezTo>
                <a:cubicBezTo>
                  <a:pt x="37" y="86"/>
                  <a:pt x="39" y="88"/>
                  <a:pt x="41" y="91"/>
                </a:cubicBezTo>
                <a:cubicBezTo>
                  <a:pt x="44" y="95"/>
                  <a:pt x="46" y="101"/>
                  <a:pt x="46" y="108"/>
                </a:cubicBezTo>
                <a:cubicBezTo>
                  <a:pt x="46" y="114"/>
                  <a:pt x="44" y="120"/>
                  <a:pt x="41" y="125"/>
                </a:cubicBezTo>
                <a:cubicBezTo>
                  <a:pt x="40" y="126"/>
                  <a:pt x="39" y="127"/>
                  <a:pt x="38" y="128"/>
                </a:cubicBezTo>
                <a:cubicBezTo>
                  <a:pt x="66" y="128"/>
                  <a:pt x="66" y="128"/>
                  <a:pt x="66" y="128"/>
                </a:cubicBezTo>
                <a:cubicBezTo>
                  <a:pt x="65" y="127"/>
                  <a:pt x="64" y="126"/>
                  <a:pt x="63" y="125"/>
                </a:cubicBezTo>
                <a:cubicBezTo>
                  <a:pt x="59" y="120"/>
                  <a:pt x="58" y="114"/>
                  <a:pt x="58" y="108"/>
                </a:cubicBezTo>
                <a:cubicBezTo>
                  <a:pt x="58" y="101"/>
                  <a:pt x="59" y="95"/>
                  <a:pt x="63" y="91"/>
                </a:cubicBezTo>
                <a:cubicBezTo>
                  <a:pt x="65" y="88"/>
                  <a:pt x="67" y="86"/>
                  <a:pt x="69" y="85"/>
                </a:cubicBezTo>
                <a:cubicBezTo>
                  <a:pt x="72" y="83"/>
                  <a:pt x="75" y="83"/>
                  <a:pt x="78" y="83"/>
                </a:cubicBezTo>
                <a:cubicBezTo>
                  <a:pt x="81" y="83"/>
                  <a:pt x="84" y="83"/>
                  <a:pt x="86" y="85"/>
                </a:cubicBezTo>
                <a:cubicBezTo>
                  <a:pt x="87" y="85"/>
                  <a:pt x="88" y="86"/>
                  <a:pt x="88" y="86"/>
                </a:cubicBezTo>
                <a:cubicBezTo>
                  <a:pt x="94" y="84"/>
                  <a:pt x="98" y="79"/>
                  <a:pt x="98" y="72"/>
                </a:cubicBezTo>
                <a:cubicBezTo>
                  <a:pt x="98" y="64"/>
                  <a:pt x="91" y="58"/>
                  <a:pt x="83" y="58"/>
                </a:cubicBezTo>
                <a:close/>
                <a:moveTo>
                  <a:pt x="49" y="69"/>
                </a:moveTo>
                <a:cubicBezTo>
                  <a:pt x="41" y="69"/>
                  <a:pt x="34" y="62"/>
                  <a:pt x="34" y="54"/>
                </a:cubicBezTo>
                <a:cubicBezTo>
                  <a:pt x="34" y="46"/>
                  <a:pt x="41" y="39"/>
                  <a:pt x="49" y="39"/>
                </a:cubicBezTo>
                <a:cubicBezTo>
                  <a:pt x="57" y="39"/>
                  <a:pt x="64" y="46"/>
                  <a:pt x="64" y="54"/>
                </a:cubicBezTo>
                <a:cubicBezTo>
                  <a:pt x="64" y="62"/>
                  <a:pt x="57" y="69"/>
                  <a:pt x="49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latin typeface="+mn-ea"/>
            </a:endParaRPr>
          </a:p>
        </p:txBody>
      </p:sp>
      <p:sp>
        <p:nvSpPr>
          <p:cNvPr id="258" name="图标"/>
          <p:cNvSpPr>
            <a:spLocks noChangeAspect="1" noEditPoints="1"/>
          </p:cNvSpPr>
          <p:nvPr/>
        </p:nvSpPr>
        <p:spPr bwMode="auto">
          <a:xfrm>
            <a:off x="5593048" y="5248478"/>
            <a:ext cx="453183" cy="257510"/>
          </a:xfrm>
          <a:custGeom>
            <a:avLst/>
            <a:gdLst>
              <a:gd name="T0" fmla="*/ 245 w 589"/>
              <a:gd name="T1" fmla="*/ 311 h 334"/>
              <a:gd name="T2" fmla="*/ 243 w 589"/>
              <a:gd name="T3" fmla="*/ 244 h 334"/>
              <a:gd name="T4" fmla="*/ 236 w 589"/>
              <a:gd name="T5" fmla="*/ 238 h 334"/>
              <a:gd name="T6" fmla="*/ 223 w 589"/>
              <a:gd name="T7" fmla="*/ 240 h 334"/>
              <a:gd name="T8" fmla="*/ 218 w 589"/>
              <a:gd name="T9" fmla="*/ 239 h 334"/>
              <a:gd name="T10" fmla="*/ 156 w 589"/>
              <a:gd name="T11" fmla="*/ 211 h 334"/>
              <a:gd name="T12" fmla="*/ 148 w 589"/>
              <a:gd name="T13" fmla="*/ 216 h 334"/>
              <a:gd name="T14" fmla="*/ 151 w 589"/>
              <a:gd name="T15" fmla="*/ 252 h 334"/>
              <a:gd name="T16" fmla="*/ 153 w 589"/>
              <a:gd name="T17" fmla="*/ 254 h 334"/>
              <a:gd name="T18" fmla="*/ 199 w 589"/>
              <a:gd name="T19" fmla="*/ 296 h 334"/>
              <a:gd name="T20" fmla="*/ 237 w 589"/>
              <a:gd name="T21" fmla="*/ 317 h 334"/>
              <a:gd name="T22" fmla="*/ 245 w 589"/>
              <a:gd name="T23" fmla="*/ 311 h 334"/>
              <a:gd name="T24" fmla="*/ 521 w 589"/>
              <a:gd name="T25" fmla="*/ 220 h 334"/>
              <a:gd name="T26" fmla="*/ 524 w 589"/>
              <a:gd name="T27" fmla="*/ 223 h 334"/>
              <a:gd name="T28" fmla="*/ 534 w 589"/>
              <a:gd name="T29" fmla="*/ 235 h 334"/>
              <a:gd name="T30" fmla="*/ 536 w 589"/>
              <a:gd name="T31" fmla="*/ 238 h 334"/>
              <a:gd name="T32" fmla="*/ 552 w 589"/>
              <a:gd name="T33" fmla="*/ 262 h 334"/>
              <a:gd name="T34" fmla="*/ 527 w 589"/>
              <a:gd name="T35" fmla="*/ 320 h 334"/>
              <a:gd name="T36" fmla="*/ 520 w 589"/>
              <a:gd name="T37" fmla="*/ 313 h 334"/>
              <a:gd name="T38" fmla="*/ 501 w 589"/>
              <a:gd name="T39" fmla="*/ 268 h 334"/>
              <a:gd name="T40" fmla="*/ 506 w 589"/>
              <a:gd name="T41" fmla="*/ 244 h 334"/>
              <a:gd name="T42" fmla="*/ 506 w 589"/>
              <a:gd name="T43" fmla="*/ 241 h 334"/>
              <a:gd name="T44" fmla="*/ 505 w 589"/>
              <a:gd name="T45" fmla="*/ 235 h 334"/>
              <a:gd name="T46" fmla="*/ 510 w 589"/>
              <a:gd name="T47" fmla="*/ 226 h 334"/>
              <a:gd name="T48" fmla="*/ 511 w 589"/>
              <a:gd name="T49" fmla="*/ 222 h 334"/>
              <a:gd name="T50" fmla="*/ 495 w 589"/>
              <a:gd name="T51" fmla="*/ 174 h 334"/>
              <a:gd name="T52" fmla="*/ 491 w 589"/>
              <a:gd name="T53" fmla="*/ 173 h 334"/>
              <a:gd name="T54" fmla="*/ 224 w 589"/>
              <a:gd name="T55" fmla="*/ 227 h 334"/>
              <a:gd name="T56" fmla="*/ 221 w 589"/>
              <a:gd name="T57" fmla="*/ 227 h 334"/>
              <a:gd name="T58" fmla="*/ 95 w 589"/>
              <a:gd name="T59" fmla="*/ 162 h 334"/>
              <a:gd name="T60" fmla="*/ 5 w 589"/>
              <a:gd name="T61" fmla="*/ 81 h 334"/>
              <a:gd name="T62" fmla="*/ 9 w 589"/>
              <a:gd name="T63" fmla="*/ 72 h 334"/>
              <a:gd name="T64" fmla="*/ 194 w 589"/>
              <a:gd name="T65" fmla="*/ 51 h 334"/>
              <a:gd name="T66" fmla="*/ 372 w 589"/>
              <a:gd name="T67" fmla="*/ 0 h 334"/>
              <a:gd name="T68" fmla="*/ 378 w 589"/>
              <a:gd name="T69" fmla="*/ 2 h 334"/>
              <a:gd name="T70" fmla="*/ 484 w 589"/>
              <a:gd name="T71" fmla="*/ 84 h 334"/>
              <a:gd name="T72" fmla="*/ 581 w 589"/>
              <a:gd name="T73" fmla="*/ 132 h 334"/>
              <a:gd name="T74" fmla="*/ 581 w 589"/>
              <a:gd name="T75" fmla="*/ 143 h 334"/>
              <a:gd name="T76" fmla="*/ 507 w 589"/>
              <a:gd name="T77" fmla="*/ 167 h 334"/>
              <a:gd name="T78" fmla="*/ 505 w 589"/>
              <a:gd name="T79" fmla="*/ 172 h 334"/>
              <a:gd name="T80" fmla="*/ 521 w 589"/>
              <a:gd name="T81" fmla="*/ 220 h 334"/>
              <a:gd name="T82" fmla="*/ 452 w 589"/>
              <a:gd name="T83" fmla="*/ 197 h 334"/>
              <a:gd name="T84" fmla="*/ 458 w 589"/>
              <a:gd name="T85" fmla="*/ 209 h 334"/>
              <a:gd name="T86" fmla="*/ 456 w 589"/>
              <a:gd name="T87" fmla="*/ 234 h 334"/>
              <a:gd name="T88" fmla="*/ 451 w 589"/>
              <a:gd name="T89" fmla="*/ 258 h 334"/>
              <a:gd name="T90" fmla="*/ 448 w 589"/>
              <a:gd name="T91" fmla="*/ 262 h 334"/>
              <a:gd name="T92" fmla="*/ 355 w 589"/>
              <a:gd name="T93" fmla="*/ 298 h 334"/>
              <a:gd name="T94" fmla="*/ 264 w 589"/>
              <a:gd name="T95" fmla="*/ 321 h 334"/>
              <a:gd name="T96" fmla="*/ 258 w 589"/>
              <a:gd name="T97" fmla="*/ 316 h 334"/>
              <a:gd name="T98" fmla="*/ 255 w 589"/>
              <a:gd name="T99" fmla="*/ 241 h 334"/>
              <a:gd name="T100" fmla="*/ 260 w 589"/>
              <a:gd name="T101" fmla="*/ 235 h 334"/>
              <a:gd name="T102" fmla="*/ 452 w 589"/>
              <a:gd name="T103" fmla="*/ 197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89" h="334">
                <a:moveTo>
                  <a:pt x="245" y="311"/>
                </a:moveTo>
                <a:cubicBezTo>
                  <a:pt x="244" y="289"/>
                  <a:pt x="243" y="266"/>
                  <a:pt x="243" y="244"/>
                </a:cubicBezTo>
                <a:cubicBezTo>
                  <a:pt x="242" y="241"/>
                  <a:pt x="239" y="238"/>
                  <a:pt x="236" y="238"/>
                </a:cubicBezTo>
                <a:cubicBezTo>
                  <a:pt x="232" y="239"/>
                  <a:pt x="228" y="239"/>
                  <a:pt x="223" y="240"/>
                </a:cubicBezTo>
                <a:cubicBezTo>
                  <a:pt x="221" y="240"/>
                  <a:pt x="220" y="240"/>
                  <a:pt x="218" y="239"/>
                </a:cubicBezTo>
                <a:cubicBezTo>
                  <a:pt x="194" y="229"/>
                  <a:pt x="173" y="219"/>
                  <a:pt x="156" y="211"/>
                </a:cubicBezTo>
                <a:cubicBezTo>
                  <a:pt x="152" y="209"/>
                  <a:pt x="147" y="212"/>
                  <a:pt x="148" y="216"/>
                </a:cubicBezTo>
                <a:cubicBezTo>
                  <a:pt x="148" y="228"/>
                  <a:pt x="149" y="241"/>
                  <a:pt x="151" y="252"/>
                </a:cubicBezTo>
                <a:cubicBezTo>
                  <a:pt x="152" y="253"/>
                  <a:pt x="152" y="254"/>
                  <a:pt x="153" y="254"/>
                </a:cubicBezTo>
                <a:cubicBezTo>
                  <a:pt x="167" y="270"/>
                  <a:pt x="183" y="284"/>
                  <a:pt x="199" y="296"/>
                </a:cubicBezTo>
                <a:cubicBezTo>
                  <a:pt x="211" y="304"/>
                  <a:pt x="224" y="311"/>
                  <a:pt x="237" y="317"/>
                </a:cubicBezTo>
                <a:cubicBezTo>
                  <a:pt x="241" y="318"/>
                  <a:pt x="245" y="316"/>
                  <a:pt x="245" y="311"/>
                </a:cubicBezTo>
                <a:close/>
                <a:moveTo>
                  <a:pt x="521" y="220"/>
                </a:moveTo>
                <a:cubicBezTo>
                  <a:pt x="522" y="222"/>
                  <a:pt x="522" y="222"/>
                  <a:pt x="524" y="223"/>
                </a:cubicBezTo>
                <a:cubicBezTo>
                  <a:pt x="530" y="224"/>
                  <a:pt x="534" y="229"/>
                  <a:pt x="534" y="235"/>
                </a:cubicBezTo>
                <a:cubicBezTo>
                  <a:pt x="534" y="237"/>
                  <a:pt x="534" y="237"/>
                  <a:pt x="536" y="238"/>
                </a:cubicBezTo>
                <a:cubicBezTo>
                  <a:pt x="545" y="241"/>
                  <a:pt x="551" y="249"/>
                  <a:pt x="552" y="262"/>
                </a:cubicBezTo>
                <a:cubicBezTo>
                  <a:pt x="553" y="279"/>
                  <a:pt x="539" y="308"/>
                  <a:pt x="527" y="320"/>
                </a:cubicBezTo>
                <a:cubicBezTo>
                  <a:pt x="512" y="334"/>
                  <a:pt x="515" y="327"/>
                  <a:pt x="520" y="313"/>
                </a:cubicBezTo>
                <a:cubicBezTo>
                  <a:pt x="524" y="300"/>
                  <a:pt x="504" y="290"/>
                  <a:pt x="501" y="268"/>
                </a:cubicBezTo>
                <a:cubicBezTo>
                  <a:pt x="500" y="257"/>
                  <a:pt x="501" y="249"/>
                  <a:pt x="506" y="244"/>
                </a:cubicBezTo>
                <a:cubicBezTo>
                  <a:pt x="507" y="243"/>
                  <a:pt x="507" y="242"/>
                  <a:pt x="506" y="241"/>
                </a:cubicBezTo>
                <a:cubicBezTo>
                  <a:pt x="506" y="239"/>
                  <a:pt x="505" y="237"/>
                  <a:pt x="505" y="235"/>
                </a:cubicBezTo>
                <a:cubicBezTo>
                  <a:pt x="505" y="232"/>
                  <a:pt x="507" y="228"/>
                  <a:pt x="510" y="226"/>
                </a:cubicBezTo>
                <a:cubicBezTo>
                  <a:pt x="511" y="224"/>
                  <a:pt x="511" y="224"/>
                  <a:pt x="511" y="222"/>
                </a:cubicBezTo>
                <a:cubicBezTo>
                  <a:pt x="505" y="202"/>
                  <a:pt x="500" y="187"/>
                  <a:pt x="495" y="174"/>
                </a:cubicBezTo>
                <a:cubicBezTo>
                  <a:pt x="495" y="173"/>
                  <a:pt x="493" y="172"/>
                  <a:pt x="491" y="173"/>
                </a:cubicBezTo>
                <a:cubicBezTo>
                  <a:pt x="405" y="199"/>
                  <a:pt x="327" y="215"/>
                  <a:pt x="224" y="227"/>
                </a:cubicBezTo>
                <a:cubicBezTo>
                  <a:pt x="223" y="227"/>
                  <a:pt x="222" y="227"/>
                  <a:pt x="221" y="227"/>
                </a:cubicBezTo>
                <a:cubicBezTo>
                  <a:pt x="162" y="201"/>
                  <a:pt x="127" y="184"/>
                  <a:pt x="95" y="162"/>
                </a:cubicBezTo>
                <a:cubicBezTo>
                  <a:pt x="67" y="142"/>
                  <a:pt x="42" y="118"/>
                  <a:pt x="5" y="81"/>
                </a:cubicBezTo>
                <a:cubicBezTo>
                  <a:pt x="2" y="78"/>
                  <a:pt x="0" y="72"/>
                  <a:pt x="9" y="72"/>
                </a:cubicBezTo>
                <a:cubicBezTo>
                  <a:pt x="86" y="67"/>
                  <a:pt x="142" y="61"/>
                  <a:pt x="194" y="51"/>
                </a:cubicBezTo>
                <a:cubicBezTo>
                  <a:pt x="250" y="40"/>
                  <a:pt x="302" y="25"/>
                  <a:pt x="372" y="0"/>
                </a:cubicBezTo>
                <a:cubicBezTo>
                  <a:pt x="374" y="0"/>
                  <a:pt x="376" y="0"/>
                  <a:pt x="378" y="2"/>
                </a:cubicBezTo>
                <a:cubicBezTo>
                  <a:pt x="416" y="37"/>
                  <a:pt x="449" y="63"/>
                  <a:pt x="484" y="84"/>
                </a:cubicBezTo>
                <a:cubicBezTo>
                  <a:pt x="514" y="102"/>
                  <a:pt x="545" y="117"/>
                  <a:pt x="581" y="132"/>
                </a:cubicBezTo>
                <a:cubicBezTo>
                  <a:pt x="589" y="135"/>
                  <a:pt x="589" y="140"/>
                  <a:pt x="581" y="143"/>
                </a:cubicBezTo>
                <a:cubicBezTo>
                  <a:pt x="555" y="152"/>
                  <a:pt x="531" y="160"/>
                  <a:pt x="507" y="167"/>
                </a:cubicBezTo>
                <a:cubicBezTo>
                  <a:pt x="505" y="168"/>
                  <a:pt x="504" y="170"/>
                  <a:pt x="505" y="172"/>
                </a:cubicBezTo>
                <a:cubicBezTo>
                  <a:pt x="509" y="184"/>
                  <a:pt x="514" y="199"/>
                  <a:pt x="521" y="220"/>
                </a:cubicBezTo>
                <a:close/>
                <a:moveTo>
                  <a:pt x="452" y="197"/>
                </a:moveTo>
                <a:cubicBezTo>
                  <a:pt x="460" y="195"/>
                  <a:pt x="459" y="205"/>
                  <a:pt x="458" y="209"/>
                </a:cubicBezTo>
                <a:cubicBezTo>
                  <a:pt x="457" y="218"/>
                  <a:pt x="457" y="226"/>
                  <a:pt x="456" y="234"/>
                </a:cubicBezTo>
                <a:cubicBezTo>
                  <a:pt x="454" y="242"/>
                  <a:pt x="453" y="250"/>
                  <a:pt x="451" y="258"/>
                </a:cubicBezTo>
                <a:cubicBezTo>
                  <a:pt x="451" y="260"/>
                  <a:pt x="450" y="261"/>
                  <a:pt x="448" y="262"/>
                </a:cubicBezTo>
                <a:cubicBezTo>
                  <a:pt x="418" y="276"/>
                  <a:pt x="387" y="288"/>
                  <a:pt x="355" y="298"/>
                </a:cubicBezTo>
                <a:cubicBezTo>
                  <a:pt x="326" y="307"/>
                  <a:pt x="295" y="315"/>
                  <a:pt x="264" y="321"/>
                </a:cubicBezTo>
                <a:cubicBezTo>
                  <a:pt x="261" y="321"/>
                  <a:pt x="258" y="319"/>
                  <a:pt x="258" y="316"/>
                </a:cubicBezTo>
                <a:cubicBezTo>
                  <a:pt x="257" y="291"/>
                  <a:pt x="256" y="266"/>
                  <a:pt x="255" y="241"/>
                </a:cubicBezTo>
                <a:cubicBezTo>
                  <a:pt x="255" y="238"/>
                  <a:pt x="257" y="236"/>
                  <a:pt x="260" y="235"/>
                </a:cubicBezTo>
                <a:cubicBezTo>
                  <a:pt x="325" y="227"/>
                  <a:pt x="389" y="214"/>
                  <a:pt x="452" y="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9" name="图标"/>
          <p:cNvSpPr>
            <a:spLocks noChangeAspect="1"/>
          </p:cNvSpPr>
          <p:nvPr/>
        </p:nvSpPr>
        <p:spPr bwMode="auto">
          <a:xfrm>
            <a:off x="6264792" y="5248478"/>
            <a:ext cx="303388" cy="340469"/>
          </a:xfrm>
          <a:custGeom>
            <a:avLst/>
            <a:gdLst>
              <a:gd name="T0" fmla="*/ 41 w 114"/>
              <a:gd name="T1" fmla="*/ 101 h 128"/>
              <a:gd name="T2" fmla="*/ 51 w 114"/>
              <a:gd name="T3" fmla="*/ 98 h 128"/>
              <a:gd name="T4" fmla="*/ 51 w 114"/>
              <a:gd name="T5" fmla="*/ 98 h 128"/>
              <a:gd name="T6" fmla="*/ 107 w 114"/>
              <a:gd name="T7" fmla="*/ 41 h 128"/>
              <a:gd name="T8" fmla="*/ 107 w 114"/>
              <a:gd name="T9" fmla="*/ 41 h 128"/>
              <a:gd name="T10" fmla="*/ 114 w 114"/>
              <a:gd name="T11" fmla="*/ 25 h 128"/>
              <a:gd name="T12" fmla="*/ 89 w 114"/>
              <a:gd name="T13" fmla="*/ 0 h 128"/>
              <a:gd name="T14" fmla="*/ 71 w 114"/>
              <a:gd name="T15" fmla="*/ 8 h 128"/>
              <a:gd name="T16" fmla="*/ 10 w 114"/>
              <a:gd name="T17" fmla="*/ 69 h 128"/>
              <a:gd name="T18" fmla="*/ 10 w 114"/>
              <a:gd name="T19" fmla="*/ 69 h 128"/>
              <a:gd name="T20" fmla="*/ 0 w 114"/>
              <a:gd name="T21" fmla="*/ 94 h 128"/>
              <a:gd name="T22" fmla="*/ 34 w 114"/>
              <a:gd name="T23" fmla="*/ 128 h 128"/>
              <a:gd name="T24" fmla="*/ 59 w 114"/>
              <a:gd name="T25" fmla="*/ 117 h 128"/>
              <a:gd name="T26" fmla="*/ 105 w 114"/>
              <a:gd name="T27" fmla="*/ 71 h 128"/>
              <a:gd name="T28" fmla="*/ 99 w 114"/>
              <a:gd name="T29" fmla="*/ 64 h 128"/>
              <a:gd name="T30" fmla="*/ 69 w 114"/>
              <a:gd name="T31" fmla="*/ 94 h 128"/>
              <a:gd name="T32" fmla="*/ 52 w 114"/>
              <a:gd name="T33" fmla="*/ 111 h 128"/>
              <a:gd name="T34" fmla="*/ 52 w 114"/>
              <a:gd name="T35" fmla="*/ 111 h 128"/>
              <a:gd name="T36" fmla="*/ 34 w 114"/>
              <a:gd name="T37" fmla="*/ 118 h 128"/>
              <a:gd name="T38" fmla="*/ 10 w 114"/>
              <a:gd name="T39" fmla="*/ 94 h 128"/>
              <a:gd name="T40" fmla="*/ 17 w 114"/>
              <a:gd name="T41" fmla="*/ 76 h 128"/>
              <a:gd name="T42" fmla="*/ 17 w 114"/>
              <a:gd name="T43" fmla="*/ 76 h 128"/>
              <a:gd name="T44" fmla="*/ 79 w 114"/>
              <a:gd name="T45" fmla="*/ 14 h 128"/>
              <a:gd name="T46" fmla="*/ 79 w 114"/>
              <a:gd name="T47" fmla="*/ 14 h 128"/>
              <a:gd name="T48" fmla="*/ 89 w 114"/>
              <a:gd name="T49" fmla="*/ 10 h 128"/>
              <a:gd name="T50" fmla="*/ 104 w 114"/>
              <a:gd name="T51" fmla="*/ 25 h 128"/>
              <a:gd name="T52" fmla="*/ 100 w 114"/>
              <a:gd name="T53" fmla="*/ 34 h 128"/>
              <a:gd name="T54" fmla="*/ 100 w 114"/>
              <a:gd name="T55" fmla="*/ 34 h 128"/>
              <a:gd name="T56" fmla="*/ 45 w 114"/>
              <a:gd name="T57" fmla="*/ 90 h 128"/>
              <a:gd name="T58" fmla="*/ 45 w 114"/>
              <a:gd name="T59" fmla="*/ 90 h 128"/>
              <a:gd name="T60" fmla="*/ 41 w 114"/>
              <a:gd name="T61" fmla="*/ 92 h 128"/>
              <a:gd name="T62" fmla="*/ 36 w 114"/>
              <a:gd name="T63" fmla="*/ 87 h 128"/>
              <a:gd name="T64" fmla="*/ 37 w 114"/>
              <a:gd name="T65" fmla="*/ 84 h 128"/>
              <a:gd name="T66" fmla="*/ 78 w 114"/>
              <a:gd name="T67" fmla="*/ 43 h 128"/>
              <a:gd name="T68" fmla="*/ 71 w 114"/>
              <a:gd name="T69" fmla="*/ 36 h 128"/>
              <a:gd name="T70" fmla="*/ 30 w 114"/>
              <a:gd name="T71" fmla="*/ 77 h 128"/>
              <a:gd name="T72" fmla="*/ 30 w 114"/>
              <a:gd name="T73" fmla="*/ 77 h 128"/>
              <a:gd name="T74" fmla="*/ 27 w 114"/>
              <a:gd name="T75" fmla="*/ 87 h 128"/>
              <a:gd name="T76" fmla="*/ 41 w 114"/>
              <a:gd name="T77" fmla="*/ 10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" h="128">
                <a:moveTo>
                  <a:pt x="41" y="101"/>
                </a:moveTo>
                <a:cubicBezTo>
                  <a:pt x="45" y="101"/>
                  <a:pt x="48" y="100"/>
                  <a:pt x="51" y="98"/>
                </a:cubicBezTo>
                <a:cubicBezTo>
                  <a:pt x="51" y="98"/>
                  <a:pt x="51" y="98"/>
                  <a:pt x="51" y="98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11" y="37"/>
                  <a:pt x="114" y="31"/>
                  <a:pt x="114" y="25"/>
                </a:cubicBezTo>
                <a:cubicBezTo>
                  <a:pt x="114" y="11"/>
                  <a:pt x="103" y="0"/>
                  <a:pt x="89" y="0"/>
                </a:cubicBezTo>
                <a:cubicBezTo>
                  <a:pt x="82" y="0"/>
                  <a:pt x="76" y="3"/>
                  <a:pt x="71" y="8"/>
                </a:cubicBezTo>
                <a:cubicBezTo>
                  <a:pt x="10" y="69"/>
                  <a:pt x="10" y="69"/>
                  <a:pt x="10" y="69"/>
                </a:cubicBezTo>
                <a:cubicBezTo>
                  <a:pt x="10" y="69"/>
                  <a:pt x="10" y="69"/>
                  <a:pt x="10" y="69"/>
                </a:cubicBezTo>
                <a:cubicBezTo>
                  <a:pt x="4" y="76"/>
                  <a:pt x="0" y="84"/>
                  <a:pt x="0" y="94"/>
                </a:cubicBezTo>
                <a:cubicBezTo>
                  <a:pt x="0" y="113"/>
                  <a:pt x="15" y="128"/>
                  <a:pt x="34" y="128"/>
                </a:cubicBezTo>
                <a:cubicBezTo>
                  <a:pt x="44" y="128"/>
                  <a:pt x="53" y="124"/>
                  <a:pt x="59" y="117"/>
                </a:cubicBezTo>
                <a:cubicBezTo>
                  <a:pt x="105" y="71"/>
                  <a:pt x="105" y="71"/>
                  <a:pt x="105" y="71"/>
                </a:cubicBezTo>
                <a:cubicBezTo>
                  <a:pt x="99" y="64"/>
                  <a:pt x="99" y="64"/>
                  <a:pt x="99" y="64"/>
                </a:cubicBezTo>
                <a:cubicBezTo>
                  <a:pt x="69" y="94"/>
                  <a:pt x="69" y="94"/>
                  <a:pt x="69" y="94"/>
                </a:cubicBezTo>
                <a:cubicBezTo>
                  <a:pt x="69" y="94"/>
                  <a:pt x="52" y="111"/>
                  <a:pt x="52" y="111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47" y="115"/>
                  <a:pt x="41" y="118"/>
                  <a:pt x="34" y="118"/>
                </a:cubicBezTo>
                <a:cubicBezTo>
                  <a:pt x="21" y="118"/>
                  <a:pt x="10" y="107"/>
                  <a:pt x="10" y="94"/>
                </a:cubicBezTo>
                <a:cubicBezTo>
                  <a:pt x="10" y="87"/>
                  <a:pt x="13" y="81"/>
                  <a:pt x="17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2" y="12"/>
                  <a:pt x="85" y="10"/>
                  <a:pt x="89" y="10"/>
                </a:cubicBezTo>
                <a:cubicBezTo>
                  <a:pt x="98" y="10"/>
                  <a:pt x="104" y="16"/>
                  <a:pt x="104" y="25"/>
                </a:cubicBezTo>
                <a:cubicBezTo>
                  <a:pt x="104" y="28"/>
                  <a:pt x="103" y="32"/>
                  <a:pt x="100" y="34"/>
                </a:cubicBezTo>
                <a:cubicBezTo>
                  <a:pt x="100" y="34"/>
                  <a:pt x="100" y="34"/>
                  <a:pt x="100" y="34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4" y="91"/>
                  <a:pt x="42" y="92"/>
                  <a:pt x="41" y="92"/>
                </a:cubicBezTo>
                <a:cubicBezTo>
                  <a:pt x="39" y="92"/>
                  <a:pt x="36" y="89"/>
                  <a:pt x="36" y="87"/>
                </a:cubicBezTo>
                <a:cubicBezTo>
                  <a:pt x="36" y="86"/>
                  <a:pt x="37" y="85"/>
                  <a:pt x="37" y="84"/>
                </a:cubicBezTo>
                <a:cubicBezTo>
                  <a:pt x="78" y="43"/>
                  <a:pt x="78" y="43"/>
                  <a:pt x="78" y="43"/>
                </a:cubicBezTo>
                <a:cubicBezTo>
                  <a:pt x="71" y="36"/>
                  <a:pt x="71" y="36"/>
                  <a:pt x="71" y="36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28" y="80"/>
                  <a:pt x="27" y="83"/>
                  <a:pt x="27" y="87"/>
                </a:cubicBezTo>
                <a:cubicBezTo>
                  <a:pt x="27" y="95"/>
                  <a:pt x="33" y="101"/>
                  <a:pt x="41" y="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latin typeface="+mn-ea"/>
            </a:endParaRPr>
          </a:p>
        </p:txBody>
      </p:sp>
      <p:sp>
        <p:nvSpPr>
          <p:cNvPr id="260" name="图标"/>
          <p:cNvSpPr>
            <a:spLocks noChangeAspect="1" noEditPoints="1"/>
          </p:cNvSpPr>
          <p:nvPr/>
        </p:nvSpPr>
        <p:spPr bwMode="auto">
          <a:xfrm>
            <a:off x="6841629" y="5248478"/>
            <a:ext cx="303388" cy="289602"/>
          </a:xfrm>
          <a:custGeom>
            <a:avLst/>
            <a:gdLst>
              <a:gd name="T0" fmla="*/ 5 w 132"/>
              <a:gd name="T1" fmla="*/ 1 h 126"/>
              <a:gd name="T2" fmla="*/ 0 w 132"/>
              <a:gd name="T3" fmla="*/ 118 h 126"/>
              <a:gd name="T4" fmla="*/ 31 w 132"/>
              <a:gd name="T5" fmla="*/ 123 h 126"/>
              <a:gd name="T6" fmla="*/ 36 w 132"/>
              <a:gd name="T7" fmla="*/ 6 h 126"/>
              <a:gd name="T8" fmla="*/ 18 w 132"/>
              <a:gd name="T9" fmla="*/ 113 h 126"/>
              <a:gd name="T10" fmla="*/ 18 w 132"/>
              <a:gd name="T11" fmla="*/ 93 h 126"/>
              <a:gd name="T12" fmla="*/ 18 w 132"/>
              <a:gd name="T13" fmla="*/ 113 h 126"/>
              <a:gd name="T14" fmla="*/ 27 w 132"/>
              <a:gd name="T15" fmla="*/ 70 h 126"/>
              <a:gd name="T16" fmla="*/ 5 w 132"/>
              <a:gd name="T17" fmla="*/ 66 h 126"/>
              <a:gd name="T18" fmla="*/ 9 w 132"/>
              <a:gd name="T19" fmla="*/ 10 h 126"/>
              <a:gd name="T20" fmla="*/ 31 w 132"/>
              <a:gd name="T21" fmla="*/ 14 h 126"/>
              <a:gd name="T22" fmla="*/ 24 w 132"/>
              <a:gd name="T23" fmla="*/ 103 h 126"/>
              <a:gd name="T24" fmla="*/ 11 w 132"/>
              <a:gd name="T25" fmla="*/ 103 h 126"/>
              <a:gd name="T26" fmla="*/ 24 w 132"/>
              <a:gd name="T27" fmla="*/ 103 h 126"/>
              <a:gd name="T28" fmla="*/ 30 w 132"/>
              <a:gd name="T29" fmla="*/ 15 h 126"/>
              <a:gd name="T30" fmla="*/ 6 w 132"/>
              <a:gd name="T31" fmla="*/ 23 h 126"/>
              <a:gd name="T32" fmla="*/ 43 w 132"/>
              <a:gd name="T33" fmla="*/ 15 h 126"/>
              <a:gd name="T34" fmla="*/ 67 w 132"/>
              <a:gd name="T35" fmla="*/ 23 h 126"/>
              <a:gd name="T36" fmla="*/ 43 w 132"/>
              <a:gd name="T37" fmla="*/ 15 h 126"/>
              <a:gd name="T38" fmla="*/ 55 w 132"/>
              <a:gd name="T39" fmla="*/ 110 h 126"/>
              <a:gd name="T40" fmla="*/ 55 w 132"/>
              <a:gd name="T41" fmla="*/ 96 h 126"/>
              <a:gd name="T42" fmla="*/ 68 w 132"/>
              <a:gd name="T43" fmla="*/ 1 h 126"/>
              <a:gd name="T44" fmla="*/ 37 w 132"/>
              <a:gd name="T45" fmla="*/ 6 h 126"/>
              <a:gd name="T46" fmla="*/ 43 w 132"/>
              <a:gd name="T47" fmla="*/ 123 h 126"/>
              <a:gd name="T48" fmla="*/ 73 w 132"/>
              <a:gd name="T49" fmla="*/ 118 h 126"/>
              <a:gd name="T50" fmla="*/ 68 w 132"/>
              <a:gd name="T51" fmla="*/ 1 h 126"/>
              <a:gd name="T52" fmla="*/ 45 w 132"/>
              <a:gd name="T53" fmla="*/ 103 h 126"/>
              <a:gd name="T54" fmla="*/ 65 w 132"/>
              <a:gd name="T55" fmla="*/ 103 h 126"/>
              <a:gd name="T56" fmla="*/ 68 w 132"/>
              <a:gd name="T57" fmla="*/ 66 h 126"/>
              <a:gd name="T58" fmla="*/ 46 w 132"/>
              <a:gd name="T59" fmla="*/ 70 h 126"/>
              <a:gd name="T60" fmla="*/ 42 w 132"/>
              <a:gd name="T61" fmla="*/ 14 h 126"/>
              <a:gd name="T62" fmla="*/ 64 w 132"/>
              <a:gd name="T63" fmla="*/ 10 h 126"/>
              <a:gd name="T64" fmla="*/ 68 w 132"/>
              <a:gd name="T65" fmla="*/ 66 h 126"/>
              <a:gd name="T66" fmla="*/ 102 w 132"/>
              <a:gd name="T67" fmla="*/ 1 h 126"/>
              <a:gd name="T68" fmla="*/ 75 w 132"/>
              <a:gd name="T69" fmla="*/ 115 h 126"/>
              <a:gd name="T70" fmla="*/ 104 w 132"/>
              <a:gd name="T71" fmla="*/ 126 h 126"/>
              <a:gd name="T72" fmla="*/ 132 w 132"/>
              <a:gd name="T73" fmla="*/ 12 h 126"/>
              <a:gd name="T74" fmla="*/ 105 w 132"/>
              <a:gd name="T75" fmla="*/ 105 h 126"/>
              <a:gd name="T76" fmla="*/ 85 w 132"/>
              <a:gd name="T77" fmla="*/ 102 h 126"/>
              <a:gd name="T78" fmla="*/ 105 w 132"/>
              <a:gd name="T79" fmla="*/ 105 h 126"/>
              <a:gd name="T80" fmla="*/ 110 w 132"/>
              <a:gd name="T81" fmla="*/ 73 h 126"/>
              <a:gd name="T82" fmla="*/ 90 w 132"/>
              <a:gd name="T83" fmla="*/ 65 h 126"/>
              <a:gd name="T84" fmla="*/ 104 w 132"/>
              <a:gd name="T85" fmla="*/ 11 h 126"/>
              <a:gd name="T86" fmla="*/ 125 w 132"/>
              <a:gd name="T87" fmla="*/ 19 h 126"/>
              <a:gd name="T88" fmla="*/ 102 w 132"/>
              <a:gd name="T89" fmla="*/ 105 h 126"/>
              <a:gd name="T90" fmla="*/ 89 w 132"/>
              <a:gd name="T91" fmla="*/ 102 h 126"/>
              <a:gd name="T92" fmla="*/ 102 w 132"/>
              <a:gd name="T93" fmla="*/ 105 h 126"/>
              <a:gd name="T94" fmla="*/ 124 w 132"/>
              <a:gd name="T95" fmla="*/ 19 h 126"/>
              <a:gd name="T96" fmla="*/ 99 w 132"/>
              <a:gd name="T97" fmla="*/ 2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2" h="126">
                <a:moveTo>
                  <a:pt x="31" y="1"/>
                </a:moveTo>
                <a:cubicBezTo>
                  <a:pt x="5" y="1"/>
                  <a:pt x="5" y="1"/>
                  <a:pt x="5" y="1"/>
                </a:cubicBezTo>
                <a:cubicBezTo>
                  <a:pt x="2" y="1"/>
                  <a:pt x="0" y="3"/>
                  <a:pt x="0" y="6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1"/>
                  <a:pt x="2" y="123"/>
                  <a:pt x="5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33" y="123"/>
                  <a:pt x="36" y="121"/>
                  <a:pt x="36" y="118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3"/>
                  <a:pt x="33" y="1"/>
                  <a:pt x="31" y="1"/>
                </a:cubicBezTo>
                <a:close/>
                <a:moveTo>
                  <a:pt x="18" y="113"/>
                </a:moveTo>
                <a:cubicBezTo>
                  <a:pt x="12" y="113"/>
                  <a:pt x="8" y="108"/>
                  <a:pt x="8" y="103"/>
                </a:cubicBezTo>
                <a:cubicBezTo>
                  <a:pt x="8" y="97"/>
                  <a:pt x="12" y="93"/>
                  <a:pt x="18" y="93"/>
                </a:cubicBezTo>
                <a:cubicBezTo>
                  <a:pt x="23" y="93"/>
                  <a:pt x="28" y="97"/>
                  <a:pt x="28" y="103"/>
                </a:cubicBezTo>
                <a:cubicBezTo>
                  <a:pt x="28" y="108"/>
                  <a:pt x="23" y="113"/>
                  <a:pt x="18" y="113"/>
                </a:cubicBezTo>
                <a:close/>
                <a:moveTo>
                  <a:pt x="31" y="66"/>
                </a:moveTo>
                <a:cubicBezTo>
                  <a:pt x="31" y="68"/>
                  <a:pt x="29" y="70"/>
                  <a:pt x="27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7" y="70"/>
                  <a:pt x="5" y="68"/>
                  <a:pt x="5" y="66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2"/>
                  <a:pt x="7" y="10"/>
                  <a:pt x="9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9" y="10"/>
                  <a:pt x="31" y="12"/>
                  <a:pt x="31" y="14"/>
                </a:cubicBezTo>
                <a:lnTo>
                  <a:pt x="31" y="66"/>
                </a:lnTo>
                <a:close/>
                <a:moveTo>
                  <a:pt x="24" y="103"/>
                </a:moveTo>
                <a:cubicBezTo>
                  <a:pt x="24" y="107"/>
                  <a:pt x="21" y="110"/>
                  <a:pt x="18" y="110"/>
                </a:cubicBezTo>
                <a:cubicBezTo>
                  <a:pt x="14" y="110"/>
                  <a:pt x="11" y="107"/>
                  <a:pt x="11" y="103"/>
                </a:cubicBezTo>
                <a:cubicBezTo>
                  <a:pt x="11" y="99"/>
                  <a:pt x="14" y="96"/>
                  <a:pt x="18" y="96"/>
                </a:cubicBezTo>
                <a:cubicBezTo>
                  <a:pt x="21" y="96"/>
                  <a:pt x="24" y="99"/>
                  <a:pt x="24" y="103"/>
                </a:cubicBezTo>
                <a:close/>
                <a:moveTo>
                  <a:pt x="6" y="15"/>
                </a:moveTo>
                <a:cubicBezTo>
                  <a:pt x="30" y="15"/>
                  <a:pt x="30" y="15"/>
                  <a:pt x="30" y="15"/>
                </a:cubicBezTo>
                <a:cubicBezTo>
                  <a:pt x="30" y="23"/>
                  <a:pt x="30" y="23"/>
                  <a:pt x="30" y="23"/>
                </a:cubicBezTo>
                <a:cubicBezTo>
                  <a:pt x="6" y="23"/>
                  <a:pt x="6" y="23"/>
                  <a:pt x="6" y="23"/>
                </a:cubicBezTo>
                <a:lnTo>
                  <a:pt x="6" y="15"/>
                </a:lnTo>
                <a:close/>
                <a:moveTo>
                  <a:pt x="43" y="15"/>
                </a:moveTo>
                <a:cubicBezTo>
                  <a:pt x="67" y="15"/>
                  <a:pt x="67" y="15"/>
                  <a:pt x="67" y="15"/>
                </a:cubicBezTo>
                <a:cubicBezTo>
                  <a:pt x="67" y="23"/>
                  <a:pt x="67" y="23"/>
                  <a:pt x="67" y="23"/>
                </a:cubicBezTo>
                <a:cubicBezTo>
                  <a:pt x="43" y="23"/>
                  <a:pt x="43" y="23"/>
                  <a:pt x="43" y="23"/>
                </a:cubicBezTo>
                <a:lnTo>
                  <a:pt x="43" y="15"/>
                </a:lnTo>
                <a:close/>
                <a:moveTo>
                  <a:pt x="62" y="103"/>
                </a:moveTo>
                <a:cubicBezTo>
                  <a:pt x="62" y="107"/>
                  <a:pt x="59" y="110"/>
                  <a:pt x="55" y="110"/>
                </a:cubicBezTo>
                <a:cubicBezTo>
                  <a:pt x="51" y="110"/>
                  <a:pt x="48" y="107"/>
                  <a:pt x="48" y="103"/>
                </a:cubicBezTo>
                <a:cubicBezTo>
                  <a:pt x="48" y="99"/>
                  <a:pt x="51" y="96"/>
                  <a:pt x="55" y="96"/>
                </a:cubicBezTo>
                <a:cubicBezTo>
                  <a:pt x="59" y="96"/>
                  <a:pt x="62" y="99"/>
                  <a:pt x="62" y="103"/>
                </a:cubicBezTo>
                <a:close/>
                <a:moveTo>
                  <a:pt x="68" y="1"/>
                </a:moveTo>
                <a:cubicBezTo>
                  <a:pt x="43" y="1"/>
                  <a:pt x="43" y="1"/>
                  <a:pt x="43" y="1"/>
                </a:cubicBezTo>
                <a:cubicBezTo>
                  <a:pt x="40" y="1"/>
                  <a:pt x="37" y="3"/>
                  <a:pt x="37" y="6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7" y="121"/>
                  <a:pt x="40" y="123"/>
                  <a:pt x="43" y="123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71" y="123"/>
                  <a:pt x="73" y="121"/>
                  <a:pt x="73" y="118"/>
                </a:cubicBezTo>
                <a:cubicBezTo>
                  <a:pt x="73" y="6"/>
                  <a:pt x="73" y="6"/>
                  <a:pt x="73" y="6"/>
                </a:cubicBezTo>
                <a:cubicBezTo>
                  <a:pt x="73" y="3"/>
                  <a:pt x="71" y="1"/>
                  <a:pt x="68" y="1"/>
                </a:cubicBezTo>
                <a:close/>
                <a:moveTo>
                  <a:pt x="55" y="113"/>
                </a:moveTo>
                <a:cubicBezTo>
                  <a:pt x="50" y="113"/>
                  <a:pt x="45" y="108"/>
                  <a:pt x="45" y="103"/>
                </a:cubicBezTo>
                <a:cubicBezTo>
                  <a:pt x="45" y="97"/>
                  <a:pt x="50" y="93"/>
                  <a:pt x="55" y="93"/>
                </a:cubicBezTo>
                <a:cubicBezTo>
                  <a:pt x="61" y="93"/>
                  <a:pt x="65" y="97"/>
                  <a:pt x="65" y="103"/>
                </a:cubicBezTo>
                <a:cubicBezTo>
                  <a:pt x="65" y="108"/>
                  <a:pt x="61" y="113"/>
                  <a:pt x="55" y="113"/>
                </a:cubicBezTo>
                <a:close/>
                <a:moveTo>
                  <a:pt x="68" y="66"/>
                </a:moveTo>
                <a:cubicBezTo>
                  <a:pt x="68" y="68"/>
                  <a:pt x="67" y="70"/>
                  <a:pt x="64" y="70"/>
                </a:cubicBezTo>
                <a:cubicBezTo>
                  <a:pt x="46" y="70"/>
                  <a:pt x="46" y="70"/>
                  <a:pt x="46" y="70"/>
                </a:cubicBezTo>
                <a:cubicBezTo>
                  <a:pt x="44" y="70"/>
                  <a:pt x="42" y="68"/>
                  <a:pt x="42" y="66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2"/>
                  <a:pt x="44" y="10"/>
                  <a:pt x="46" y="10"/>
                </a:cubicBezTo>
                <a:cubicBezTo>
                  <a:pt x="64" y="10"/>
                  <a:pt x="64" y="10"/>
                  <a:pt x="64" y="10"/>
                </a:cubicBezTo>
                <a:cubicBezTo>
                  <a:pt x="67" y="10"/>
                  <a:pt x="68" y="12"/>
                  <a:pt x="68" y="14"/>
                </a:cubicBezTo>
                <a:lnTo>
                  <a:pt x="68" y="66"/>
                </a:lnTo>
                <a:close/>
                <a:moveTo>
                  <a:pt x="127" y="6"/>
                </a:moveTo>
                <a:cubicBezTo>
                  <a:pt x="102" y="1"/>
                  <a:pt x="102" y="1"/>
                  <a:pt x="102" y="1"/>
                </a:cubicBezTo>
                <a:cubicBezTo>
                  <a:pt x="99" y="0"/>
                  <a:pt x="97" y="2"/>
                  <a:pt x="96" y="5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4" y="118"/>
                  <a:pt x="76" y="120"/>
                  <a:pt x="79" y="121"/>
                </a:cubicBezTo>
                <a:cubicBezTo>
                  <a:pt x="104" y="126"/>
                  <a:pt x="104" y="126"/>
                  <a:pt x="104" y="126"/>
                </a:cubicBezTo>
                <a:cubicBezTo>
                  <a:pt x="107" y="126"/>
                  <a:pt x="110" y="124"/>
                  <a:pt x="110" y="122"/>
                </a:cubicBezTo>
                <a:cubicBezTo>
                  <a:pt x="132" y="12"/>
                  <a:pt x="132" y="12"/>
                  <a:pt x="132" y="12"/>
                </a:cubicBezTo>
                <a:cubicBezTo>
                  <a:pt x="132" y="9"/>
                  <a:pt x="130" y="6"/>
                  <a:pt x="127" y="6"/>
                </a:cubicBezTo>
                <a:close/>
                <a:moveTo>
                  <a:pt x="105" y="105"/>
                </a:moveTo>
                <a:cubicBezTo>
                  <a:pt x="104" y="111"/>
                  <a:pt x="99" y="114"/>
                  <a:pt x="93" y="113"/>
                </a:cubicBezTo>
                <a:cubicBezTo>
                  <a:pt x="88" y="112"/>
                  <a:pt x="84" y="107"/>
                  <a:pt x="85" y="102"/>
                </a:cubicBezTo>
                <a:cubicBezTo>
                  <a:pt x="86" y="96"/>
                  <a:pt x="92" y="93"/>
                  <a:pt x="97" y="94"/>
                </a:cubicBezTo>
                <a:cubicBezTo>
                  <a:pt x="103" y="95"/>
                  <a:pt x="106" y="100"/>
                  <a:pt x="105" y="105"/>
                </a:cubicBezTo>
                <a:close/>
                <a:moveTo>
                  <a:pt x="115" y="70"/>
                </a:moveTo>
                <a:cubicBezTo>
                  <a:pt x="115" y="72"/>
                  <a:pt x="113" y="74"/>
                  <a:pt x="110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1" y="69"/>
                  <a:pt x="89" y="67"/>
                  <a:pt x="90" y="65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100" y="12"/>
                  <a:pt x="102" y="10"/>
                  <a:pt x="104" y="11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124" y="15"/>
                  <a:pt x="125" y="17"/>
                  <a:pt x="125" y="19"/>
                </a:cubicBezTo>
                <a:lnTo>
                  <a:pt x="115" y="70"/>
                </a:lnTo>
                <a:close/>
                <a:moveTo>
                  <a:pt x="102" y="105"/>
                </a:moveTo>
                <a:cubicBezTo>
                  <a:pt x="101" y="108"/>
                  <a:pt x="98" y="111"/>
                  <a:pt x="94" y="110"/>
                </a:cubicBezTo>
                <a:cubicBezTo>
                  <a:pt x="90" y="109"/>
                  <a:pt x="88" y="106"/>
                  <a:pt x="89" y="102"/>
                </a:cubicBezTo>
                <a:cubicBezTo>
                  <a:pt x="89" y="99"/>
                  <a:pt x="93" y="96"/>
                  <a:pt x="97" y="97"/>
                </a:cubicBezTo>
                <a:cubicBezTo>
                  <a:pt x="100" y="98"/>
                  <a:pt x="102" y="101"/>
                  <a:pt x="102" y="105"/>
                </a:cubicBezTo>
                <a:close/>
                <a:moveTo>
                  <a:pt x="100" y="15"/>
                </a:moveTo>
                <a:cubicBezTo>
                  <a:pt x="124" y="19"/>
                  <a:pt x="124" y="19"/>
                  <a:pt x="124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99" y="23"/>
                  <a:pt x="99" y="23"/>
                  <a:pt x="99" y="23"/>
                </a:cubicBezTo>
                <a:lnTo>
                  <a:pt x="100" y="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1" name="图标"/>
          <p:cNvSpPr>
            <a:spLocks noChangeAspect="1" noEditPoints="1"/>
          </p:cNvSpPr>
          <p:nvPr/>
        </p:nvSpPr>
        <p:spPr bwMode="auto">
          <a:xfrm>
            <a:off x="7480558" y="5248478"/>
            <a:ext cx="303388" cy="303388"/>
          </a:xfrm>
          <a:custGeom>
            <a:avLst/>
            <a:gdLst>
              <a:gd name="T0" fmla="*/ 0 w 196"/>
              <a:gd name="T1" fmla="*/ 30 h 196"/>
              <a:gd name="T2" fmla="*/ 196 w 196"/>
              <a:gd name="T3" fmla="*/ 165 h 196"/>
              <a:gd name="T4" fmla="*/ 8 w 196"/>
              <a:gd name="T5" fmla="*/ 30 h 196"/>
              <a:gd name="T6" fmla="*/ 26 w 196"/>
              <a:gd name="T7" fmla="*/ 18 h 196"/>
              <a:gd name="T8" fmla="*/ 8 w 196"/>
              <a:gd name="T9" fmla="*/ 30 h 196"/>
              <a:gd name="T10" fmla="*/ 22 w 196"/>
              <a:gd name="T11" fmla="*/ 30 h 196"/>
              <a:gd name="T12" fmla="*/ 20 w 196"/>
              <a:gd name="T13" fmla="*/ 42 h 196"/>
              <a:gd name="T14" fmla="*/ 22 w 196"/>
              <a:gd name="T15" fmla="*/ 46 h 196"/>
              <a:gd name="T16" fmla="*/ 42 w 196"/>
              <a:gd name="T17" fmla="*/ 34 h 196"/>
              <a:gd name="T18" fmla="*/ 22 w 196"/>
              <a:gd name="T19" fmla="*/ 46 h 196"/>
              <a:gd name="T20" fmla="*/ 38 w 196"/>
              <a:gd name="T21" fmla="*/ 46 h 196"/>
              <a:gd name="T22" fmla="*/ 34 w 196"/>
              <a:gd name="T23" fmla="*/ 57 h 196"/>
              <a:gd name="T24" fmla="*/ 38 w 196"/>
              <a:gd name="T25" fmla="*/ 61 h 196"/>
              <a:gd name="T26" fmla="*/ 58 w 196"/>
              <a:gd name="T27" fmla="*/ 49 h 196"/>
              <a:gd name="T28" fmla="*/ 38 w 196"/>
              <a:gd name="T29" fmla="*/ 61 h 196"/>
              <a:gd name="T30" fmla="*/ 54 w 196"/>
              <a:gd name="T31" fmla="*/ 61 h 196"/>
              <a:gd name="T32" fmla="*/ 50 w 196"/>
              <a:gd name="T33" fmla="*/ 73 h 196"/>
              <a:gd name="T34" fmla="*/ 54 w 196"/>
              <a:gd name="T35" fmla="*/ 76 h 196"/>
              <a:gd name="T36" fmla="*/ 73 w 196"/>
              <a:gd name="T37" fmla="*/ 65 h 196"/>
              <a:gd name="T38" fmla="*/ 54 w 196"/>
              <a:gd name="T39" fmla="*/ 76 h 196"/>
              <a:gd name="T40" fmla="*/ 69 w 196"/>
              <a:gd name="T41" fmla="*/ 76 h 196"/>
              <a:gd name="T42" fmla="*/ 65 w 196"/>
              <a:gd name="T43" fmla="*/ 88 h 196"/>
              <a:gd name="T44" fmla="*/ 69 w 196"/>
              <a:gd name="T45" fmla="*/ 91 h 196"/>
              <a:gd name="T46" fmla="*/ 89 w 196"/>
              <a:gd name="T47" fmla="*/ 80 h 196"/>
              <a:gd name="T48" fmla="*/ 69 w 196"/>
              <a:gd name="T49" fmla="*/ 91 h 196"/>
              <a:gd name="T50" fmla="*/ 85 w 196"/>
              <a:gd name="T51" fmla="*/ 91 h 196"/>
              <a:gd name="T52" fmla="*/ 81 w 196"/>
              <a:gd name="T53" fmla="*/ 103 h 196"/>
              <a:gd name="T54" fmla="*/ 85 w 196"/>
              <a:gd name="T55" fmla="*/ 107 h 196"/>
              <a:gd name="T56" fmla="*/ 104 w 196"/>
              <a:gd name="T57" fmla="*/ 95 h 196"/>
              <a:gd name="T58" fmla="*/ 85 w 196"/>
              <a:gd name="T59" fmla="*/ 107 h 196"/>
              <a:gd name="T60" fmla="*/ 100 w 196"/>
              <a:gd name="T61" fmla="*/ 107 h 196"/>
              <a:gd name="T62" fmla="*/ 96 w 196"/>
              <a:gd name="T63" fmla="*/ 119 h 196"/>
              <a:gd name="T64" fmla="*/ 100 w 196"/>
              <a:gd name="T65" fmla="*/ 123 h 196"/>
              <a:gd name="T66" fmla="*/ 119 w 196"/>
              <a:gd name="T67" fmla="*/ 111 h 196"/>
              <a:gd name="T68" fmla="*/ 100 w 196"/>
              <a:gd name="T69" fmla="*/ 123 h 196"/>
              <a:gd name="T70" fmla="*/ 115 w 196"/>
              <a:gd name="T71" fmla="*/ 123 h 196"/>
              <a:gd name="T72" fmla="*/ 111 w 196"/>
              <a:gd name="T73" fmla="*/ 133 h 196"/>
              <a:gd name="T74" fmla="*/ 115 w 196"/>
              <a:gd name="T75" fmla="*/ 137 h 196"/>
              <a:gd name="T76" fmla="*/ 135 w 196"/>
              <a:gd name="T77" fmla="*/ 127 h 196"/>
              <a:gd name="T78" fmla="*/ 115 w 196"/>
              <a:gd name="T79" fmla="*/ 137 h 196"/>
              <a:gd name="T80" fmla="*/ 131 w 196"/>
              <a:gd name="T81" fmla="*/ 137 h 196"/>
              <a:gd name="T82" fmla="*/ 127 w 196"/>
              <a:gd name="T83" fmla="*/ 149 h 196"/>
              <a:gd name="T84" fmla="*/ 131 w 196"/>
              <a:gd name="T85" fmla="*/ 153 h 196"/>
              <a:gd name="T86" fmla="*/ 149 w 196"/>
              <a:gd name="T87" fmla="*/ 141 h 196"/>
              <a:gd name="T88" fmla="*/ 131 w 196"/>
              <a:gd name="T89" fmla="*/ 153 h 196"/>
              <a:gd name="T90" fmla="*/ 147 w 196"/>
              <a:gd name="T91" fmla="*/ 153 h 196"/>
              <a:gd name="T92" fmla="*/ 143 w 196"/>
              <a:gd name="T93" fmla="*/ 165 h 196"/>
              <a:gd name="T94" fmla="*/ 147 w 196"/>
              <a:gd name="T95" fmla="*/ 169 h 196"/>
              <a:gd name="T96" fmla="*/ 165 w 196"/>
              <a:gd name="T97" fmla="*/ 157 h 196"/>
              <a:gd name="T98" fmla="*/ 147 w 196"/>
              <a:gd name="T99" fmla="*/ 169 h 196"/>
              <a:gd name="T100" fmla="*/ 161 w 196"/>
              <a:gd name="T101" fmla="*/ 169 h 196"/>
              <a:gd name="T102" fmla="*/ 157 w 196"/>
              <a:gd name="T103" fmla="*/ 180 h 196"/>
              <a:gd name="T104" fmla="*/ 161 w 196"/>
              <a:gd name="T105" fmla="*/ 184 h 196"/>
              <a:gd name="T106" fmla="*/ 181 w 196"/>
              <a:gd name="T107" fmla="*/ 173 h 196"/>
              <a:gd name="T108" fmla="*/ 161 w 196"/>
              <a:gd name="T109" fmla="*/ 1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6" h="196">
                <a:moveTo>
                  <a:pt x="30" y="0"/>
                </a:moveTo>
                <a:lnTo>
                  <a:pt x="0" y="30"/>
                </a:lnTo>
                <a:lnTo>
                  <a:pt x="165" y="196"/>
                </a:lnTo>
                <a:lnTo>
                  <a:pt x="196" y="165"/>
                </a:lnTo>
                <a:lnTo>
                  <a:pt x="30" y="0"/>
                </a:lnTo>
                <a:close/>
                <a:moveTo>
                  <a:pt x="8" y="30"/>
                </a:moveTo>
                <a:lnTo>
                  <a:pt x="22" y="14"/>
                </a:lnTo>
                <a:lnTo>
                  <a:pt x="26" y="18"/>
                </a:lnTo>
                <a:lnTo>
                  <a:pt x="12" y="34"/>
                </a:lnTo>
                <a:lnTo>
                  <a:pt x="8" y="30"/>
                </a:lnTo>
                <a:close/>
                <a:moveTo>
                  <a:pt x="16" y="38"/>
                </a:moveTo>
                <a:lnTo>
                  <a:pt x="22" y="30"/>
                </a:lnTo>
                <a:lnTo>
                  <a:pt x="26" y="34"/>
                </a:lnTo>
                <a:lnTo>
                  <a:pt x="20" y="42"/>
                </a:lnTo>
                <a:lnTo>
                  <a:pt x="16" y="38"/>
                </a:lnTo>
                <a:close/>
                <a:moveTo>
                  <a:pt x="22" y="46"/>
                </a:moveTo>
                <a:lnTo>
                  <a:pt x="38" y="30"/>
                </a:lnTo>
                <a:lnTo>
                  <a:pt x="42" y="34"/>
                </a:lnTo>
                <a:lnTo>
                  <a:pt x="26" y="49"/>
                </a:lnTo>
                <a:lnTo>
                  <a:pt x="22" y="46"/>
                </a:lnTo>
                <a:close/>
                <a:moveTo>
                  <a:pt x="30" y="53"/>
                </a:moveTo>
                <a:lnTo>
                  <a:pt x="38" y="46"/>
                </a:lnTo>
                <a:lnTo>
                  <a:pt x="42" y="49"/>
                </a:lnTo>
                <a:lnTo>
                  <a:pt x="34" y="57"/>
                </a:lnTo>
                <a:lnTo>
                  <a:pt x="30" y="53"/>
                </a:lnTo>
                <a:close/>
                <a:moveTo>
                  <a:pt x="38" y="61"/>
                </a:moveTo>
                <a:lnTo>
                  <a:pt x="54" y="46"/>
                </a:lnTo>
                <a:lnTo>
                  <a:pt x="58" y="49"/>
                </a:lnTo>
                <a:lnTo>
                  <a:pt x="42" y="65"/>
                </a:lnTo>
                <a:lnTo>
                  <a:pt x="38" y="61"/>
                </a:lnTo>
                <a:close/>
                <a:moveTo>
                  <a:pt x="46" y="69"/>
                </a:moveTo>
                <a:lnTo>
                  <a:pt x="54" y="61"/>
                </a:lnTo>
                <a:lnTo>
                  <a:pt x="58" y="65"/>
                </a:lnTo>
                <a:lnTo>
                  <a:pt x="50" y="73"/>
                </a:lnTo>
                <a:lnTo>
                  <a:pt x="46" y="69"/>
                </a:lnTo>
                <a:close/>
                <a:moveTo>
                  <a:pt x="54" y="76"/>
                </a:moveTo>
                <a:lnTo>
                  <a:pt x="69" y="61"/>
                </a:lnTo>
                <a:lnTo>
                  <a:pt x="73" y="65"/>
                </a:lnTo>
                <a:lnTo>
                  <a:pt x="58" y="80"/>
                </a:lnTo>
                <a:lnTo>
                  <a:pt x="54" y="76"/>
                </a:lnTo>
                <a:close/>
                <a:moveTo>
                  <a:pt x="62" y="84"/>
                </a:moveTo>
                <a:lnTo>
                  <a:pt x="69" y="76"/>
                </a:lnTo>
                <a:lnTo>
                  <a:pt x="73" y="80"/>
                </a:lnTo>
                <a:lnTo>
                  <a:pt x="65" y="88"/>
                </a:lnTo>
                <a:lnTo>
                  <a:pt x="62" y="84"/>
                </a:lnTo>
                <a:close/>
                <a:moveTo>
                  <a:pt x="69" y="91"/>
                </a:moveTo>
                <a:lnTo>
                  <a:pt x="85" y="76"/>
                </a:lnTo>
                <a:lnTo>
                  <a:pt x="89" y="80"/>
                </a:lnTo>
                <a:lnTo>
                  <a:pt x="73" y="95"/>
                </a:lnTo>
                <a:lnTo>
                  <a:pt x="69" y="91"/>
                </a:lnTo>
                <a:close/>
                <a:moveTo>
                  <a:pt x="77" y="99"/>
                </a:moveTo>
                <a:lnTo>
                  <a:pt x="85" y="91"/>
                </a:lnTo>
                <a:lnTo>
                  <a:pt x="89" y="95"/>
                </a:lnTo>
                <a:lnTo>
                  <a:pt x="81" y="103"/>
                </a:lnTo>
                <a:lnTo>
                  <a:pt x="77" y="99"/>
                </a:lnTo>
                <a:close/>
                <a:moveTo>
                  <a:pt x="85" y="107"/>
                </a:moveTo>
                <a:lnTo>
                  <a:pt x="100" y="91"/>
                </a:lnTo>
                <a:lnTo>
                  <a:pt x="104" y="95"/>
                </a:lnTo>
                <a:lnTo>
                  <a:pt x="89" y="111"/>
                </a:lnTo>
                <a:lnTo>
                  <a:pt x="85" y="107"/>
                </a:lnTo>
                <a:close/>
                <a:moveTo>
                  <a:pt x="93" y="115"/>
                </a:moveTo>
                <a:lnTo>
                  <a:pt x="100" y="107"/>
                </a:lnTo>
                <a:lnTo>
                  <a:pt x="104" y="111"/>
                </a:lnTo>
                <a:lnTo>
                  <a:pt x="96" y="119"/>
                </a:lnTo>
                <a:lnTo>
                  <a:pt x="93" y="115"/>
                </a:lnTo>
                <a:close/>
                <a:moveTo>
                  <a:pt x="100" y="123"/>
                </a:moveTo>
                <a:lnTo>
                  <a:pt x="115" y="107"/>
                </a:lnTo>
                <a:lnTo>
                  <a:pt x="119" y="111"/>
                </a:lnTo>
                <a:lnTo>
                  <a:pt x="104" y="127"/>
                </a:lnTo>
                <a:lnTo>
                  <a:pt x="100" y="123"/>
                </a:lnTo>
                <a:close/>
                <a:moveTo>
                  <a:pt x="108" y="131"/>
                </a:moveTo>
                <a:lnTo>
                  <a:pt x="115" y="123"/>
                </a:lnTo>
                <a:lnTo>
                  <a:pt x="119" y="127"/>
                </a:lnTo>
                <a:lnTo>
                  <a:pt x="111" y="133"/>
                </a:lnTo>
                <a:lnTo>
                  <a:pt x="108" y="131"/>
                </a:lnTo>
                <a:close/>
                <a:moveTo>
                  <a:pt x="115" y="137"/>
                </a:moveTo>
                <a:lnTo>
                  <a:pt x="131" y="123"/>
                </a:lnTo>
                <a:lnTo>
                  <a:pt x="135" y="127"/>
                </a:lnTo>
                <a:lnTo>
                  <a:pt x="119" y="141"/>
                </a:lnTo>
                <a:lnTo>
                  <a:pt x="115" y="137"/>
                </a:lnTo>
                <a:close/>
                <a:moveTo>
                  <a:pt x="123" y="145"/>
                </a:moveTo>
                <a:lnTo>
                  <a:pt x="131" y="137"/>
                </a:lnTo>
                <a:lnTo>
                  <a:pt x="135" y="141"/>
                </a:lnTo>
                <a:lnTo>
                  <a:pt x="127" y="149"/>
                </a:lnTo>
                <a:lnTo>
                  <a:pt x="123" y="145"/>
                </a:lnTo>
                <a:close/>
                <a:moveTo>
                  <a:pt x="131" y="153"/>
                </a:moveTo>
                <a:lnTo>
                  <a:pt x="147" y="137"/>
                </a:lnTo>
                <a:lnTo>
                  <a:pt x="149" y="141"/>
                </a:lnTo>
                <a:lnTo>
                  <a:pt x="135" y="157"/>
                </a:lnTo>
                <a:lnTo>
                  <a:pt x="131" y="153"/>
                </a:lnTo>
                <a:close/>
                <a:moveTo>
                  <a:pt x="139" y="161"/>
                </a:moveTo>
                <a:lnTo>
                  <a:pt x="147" y="153"/>
                </a:lnTo>
                <a:lnTo>
                  <a:pt x="149" y="157"/>
                </a:lnTo>
                <a:lnTo>
                  <a:pt x="143" y="165"/>
                </a:lnTo>
                <a:lnTo>
                  <a:pt x="139" y="161"/>
                </a:lnTo>
                <a:close/>
                <a:moveTo>
                  <a:pt x="147" y="169"/>
                </a:moveTo>
                <a:lnTo>
                  <a:pt x="161" y="153"/>
                </a:lnTo>
                <a:lnTo>
                  <a:pt x="165" y="157"/>
                </a:lnTo>
                <a:lnTo>
                  <a:pt x="149" y="173"/>
                </a:lnTo>
                <a:lnTo>
                  <a:pt x="147" y="169"/>
                </a:lnTo>
                <a:close/>
                <a:moveTo>
                  <a:pt x="153" y="176"/>
                </a:moveTo>
                <a:lnTo>
                  <a:pt x="161" y="169"/>
                </a:lnTo>
                <a:lnTo>
                  <a:pt x="165" y="173"/>
                </a:lnTo>
                <a:lnTo>
                  <a:pt x="157" y="180"/>
                </a:lnTo>
                <a:lnTo>
                  <a:pt x="153" y="176"/>
                </a:lnTo>
                <a:close/>
                <a:moveTo>
                  <a:pt x="161" y="184"/>
                </a:moveTo>
                <a:lnTo>
                  <a:pt x="177" y="169"/>
                </a:lnTo>
                <a:lnTo>
                  <a:pt x="181" y="173"/>
                </a:lnTo>
                <a:lnTo>
                  <a:pt x="165" y="188"/>
                </a:lnTo>
                <a:lnTo>
                  <a:pt x="161" y="1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2" name="图标"/>
          <p:cNvSpPr>
            <a:spLocks noChangeAspect="1" noEditPoints="1"/>
          </p:cNvSpPr>
          <p:nvPr/>
        </p:nvSpPr>
        <p:spPr bwMode="auto">
          <a:xfrm>
            <a:off x="8044269" y="5248478"/>
            <a:ext cx="340004" cy="194067"/>
          </a:xfrm>
          <a:custGeom>
            <a:avLst/>
            <a:gdLst>
              <a:gd name="T0" fmla="*/ 148 w 165"/>
              <a:gd name="T1" fmla="*/ 66 h 95"/>
              <a:gd name="T2" fmla="*/ 82 w 165"/>
              <a:gd name="T3" fmla="*/ 0 h 95"/>
              <a:gd name="T4" fmla="*/ 17 w 165"/>
              <a:gd name="T5" fmla="*/ 66 h 95"/>
              <a:gd name="T6" fmla="*/ 0 w 165"/>
              <a:gd name="T7" fmla="*/ 66 h 95"/>
              <a:gd name="T8" fmla="*/ 0 w 165"/>
              <a:gd name="T9" fmla="*/ 95 h 95"/>
              <a:gd name="T10" fmla="*/ 165 w 165"/>
              <a:gd name="T11" fmla="*/ 95 h 95"/>
              <a:gd name="T12" fmla="*/ 165 w 165"/>
              <a:gd name="T13" fmla="*/ 66 h 95"/>
              <a:gd name="T14" fmla="*/ 148 w 165"/>
              <a:gd name="T15" fmla="*/ 66 h 95"/>
              <a:gd name="T16" fmla="*/ 41 w 165"/>
              <a:gd name="T17" fmla="*/ 66 h 95"/>
              <a:gd name="T18" fmla="*/ 82 w 165"/>
              <a:gd name="T19" fmla="*/ 25 h 95"/>
              <a:gd name="T20" fmla="*/ 124 w 165"/>
              <a:gd name="T21" fmla="*/ 66 h 95"/>
              <a:gd name="T22" fmla="*/ 41 w 165"/>
              <a:gd name="T23" fmla="*/ 6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5" h="95">
                <a:moveTo>
                  <a:pt x="148" y="66"/>
                </a:moveTo>
                <a:cubicBezTo>
                  <a:pt x="148" y="30"/>
                  <a:pt x="119" y="0"/>
                  <a:pt x="82" y="0"/>
                </a:cubicBezTo>
                <a:cubicBezTo>
                  <a:pt x="46" y="0"/>
                  <a:pt x="17" y="30"/>
                  <a:pt x="17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95"/>
                  <a:pt x="0" y="95"/>
                  <a:pt x="0" y="95"/>
                </a:cubicBezTo>
                <a:cubicBezTo>
                  <a:pt x="165" y="95"/>
                  <a:pt x="165" y="95"/>
                  <a:pt x="165" y="95"/>
                </a:cubicBezTo>
                <a:cubicBezTo>
                  <a:pt x="165" y="66"/>
                  <a:pt x="165" y="66"/>
                  <a:pt x="165" y="66"/>
                </a:cubicBezTo>
                <a:lnTo>
                  <a:pt x="148" y="66"/>
                </a:lnTo>
                <a:close/>
                <a:moveTo>
                  <a:pt x="41" y="66"/>
                </a:moveTo>
                <a:cubicBezTo>
                  <a:pt x="41" y="43"/>
                  <a:pt x="60" y="25"/>
                  <a:pt x="82" y="25"/>
                </a:cubicBezTo>
                <a:cubicBezTo>
                  <a:pt x="105" y="25"/>
                  <a:pt x="124" y="43"/>
                  <a:pt x="124" y="66"/>
                </a:cubicBezTo>
                <a:lnTo>
                  <a:pt x="41" y="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3" name="图标"/>
          <p:cNvSpPr>
            <a:spLocks noChangeAspect="1" noEditPoints="1"/>
          </p:cNvSpPr>
          <p:nvPr/>
        </p:nvSpPr>
        <p:spPr bwMode="auto">
          <a:xfrm>
            <a:off x="8657074" y="5248478"/>
            <a:ext cx="340004" cy="163145"/>
          </a:xfrm>
          <a:custGeom>
            <a:avLst/>
            <a:gdLst>
              <a:gd name="T0" fmla="*/ 68 w 223"/>
              <a:gd name="T1" fmla="*/ 0 h 107"/>
              <a:gd name="T2" fmla="*/ 0 w 223"/>
              <a:gd name="T3" fmla="*/ 107 h 107"/>
              <a:gd name="T4" fmla="*/ 223 w 223"/>
              <a:gd name="T5" fmla="*/ 107 h 107"/>
              <a:gd name="T6" fmla="*/ 68 w 223"/>
              <a:gd name="T7" fmla="*/ 0 h 107"/>
              <a:gd name="T8" fmla="*/ 74 w 223"/>
              <a:gd name="T9" fmla="*/ 31 h 107"/>
              <a:gd name="T10" fmla="*/ 154 w 223"/>
              <a:gd name="T11" fmla="*/ 84 h 107"/>
              <a:gd name="T12" fmla="*/ 39 w 223"/>
              <a:gd name="T13" fmla="*/ 84 h 107"/>
              <a:gd name="T14" fmla="*/ 74 w 223"/>
              <a:gd name="T15" fmla="*/ 3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3" h="107">
                <a:moveTo>
                  <a:pt x="68" y="0"/>
                </a:moveTo>
                <a:lnTo>
                  <a:pt x="0" y="107"/>
                </a:lnTo>
                <a:lnTo>
                  <a:pt x="223" y="107"/>
                </a:lnTo>
                <a:lnTo>
                  <a:pt x="68" y="0"/>
                </a:lnTo>
                <a:close/>
                <a:moveTo>
                  <a:pt x="74" y="31"/>
                </a:moveTo>
                <a:lnTo>
                  <a:pt x="154" y="84"/>
                </a:lnTo>
                <a:lnTo>
                  <a:pt x="39" y="84"/>
                </a:lnTo>
                <a:lnTo>
                  <a:pt x="74" y="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4" name="图标"/>
          <p:cNvSpPr>
            <a:spLocks noChangeAspect="1" noEditPoints="1"/>
          </p:cNvSpPr>
          <p:nvPr/>
        </p:nvSpPr>
        <p:spPr bwMode="auto">
          <a:xfrm>
            <a:off x="9313729" y="5248478"/>
            <a:ext cx="303388" cy="301543"/>
          </a:xfrm>
          <a:custGeom>
            <a:avLst/>
            <a:gdLst>
              <a:gd name="T0" fmla="*/ 107 w 124"/>
              <a:gd name="T1" fmla="*/ 8 h 123"/>
              <a:gd name="T2" fmla="*/ 70 w 124"/>
              <a:gd name="T3" fmla="*/ 25 h 123"/>
              <a:gd name="T4" fmla="*/ 64 w 124"/>
              <a:gd name="T5" fmla="*/ 16 h 123"/>
              <a:gd name="T6" fmla="*/ 58 w 124"/>
              <a:gd name="T7" fmla="*/ 25 h 123"/>
              <a:gd name="T8" fmla="*/ 54 w 124"/>
              <a:gd name="T9" fmla="*/ 23 h 123"/>
              <a:gd name="T10" fmla="*/ 41 w 124"/>
              <a:gd name="T11" fmla="*/ 23 h 123"/>
              <a:gd name="T12" fmla="*/ 37 w 124"/>
              <a:gd name="T13" fmla="*/ 25 h 123"/>
              <a:gd name="T14" fmla="*/ 31 w 124"/>
              <a:gd name="T15" fmla="*/ 16 h 123"/>
              <a:gd name="T16" fmla="*/ 25 w 124"/>
              <a:gd name="T17" fmla="*/ 25 h 123"/>
              <a:gd name="T18" fmla="*/ 17 w 124"/>
              <a:gd name="T19" fmla="*/ 8 h 123"/>
              <a:gd name="T20" fmla="*/ 0 w 124"/>
              <a:gd name="T21" fmla="*/ 8 h 123"/>
              <a:gd name="T22" fmla="*/ 8 w 124"/>
              <a:gd name="T23" fmla="*/ 123 h 123"/>
              <a:gd name="T24" fmla="*/ 17 w 124"/>
              <a:gd name="T25" fmla="*/ 99 h 123"/>
              <a:gd name="T26" fmla="*/ 54 w 124"/>
              <a:gd name="T27" fmla="*/ 101 h 123"/>
              <a:gd name="T28" fmla="*/ 66 w 124"/>
              <a:gd name="T29" fmla="*/ 101 h 123"/>
              <a:gd name="T30" fmla="*/ 107 w 124"/>
              <a:gd name="T31" fmla="*/ 99 h 123"/>
              <a:gd name="T32" fmla="*/ 115 w 124"/>
              <a:gd name="T33" fmla="*/ 123 h 123"/>
              <a:gd name="T34" fmla="*/ 124 w 124"/>
              <a:gd name="T35" fmla="*/ 8 h 123"/>
              <a:gd name="T36" fmla="*/ 107 w 124"/>
              <a:gd name="T37" fmla="*/ 91 h 123"/>
              <a:gd name="T38" fmla="*/ 66 w 124"/>
              <a:gd name="T39" fmla="*/ 88 h 123"/>
              <a:gd name="T40" fmla="*/ 54 w 124"/>
              <a:gd name="T41" fmla="*/ 88 h 123"/>
              <a:gd name="T42" fmla="*/ 17 w 124"/>
              <a:gd name="T43" fmla="*/ 91 h 123"/>
              <a:gd name="T44" fmla="*/ 74 w 124"/>
              <a:gd name="T45" fmla="*/ 66 h 123"/>
              <a:gd name="T46" fmla="*/ 80 w 124"/>
              <a:gd name="T47" fmla="*/ 74 h 123"/>
              <a:gd name="T48" fmla="*/ 87 w 124"/>
              <a:gd name="T49" fmla="*/ 66 h 123"/>
              <a:gd name="T50" fmla="*/ 91 w 124"/>
              <a:gd name="T51" fmla="*/ 68 h 123"/>
              <a:gd name="T52" fmla="*/ 103 w 124"/>
              <a:gd name="T53" fmla="*/ 68 h 123"/>
              <a:gd name="T54" fmla="*/ 107 w 124"/>
              <a:gd name="T55" fmla="*/ 66 h 123"/>
              <a:gd name="T56" fmla="*/ 107 w 124"/>
              <a:gd name="T57" fmla="*/ 58 h 123"/>
              <a:gd name="T58" fmla="*/ 103 w 124"/>
              <a:gd name="T59" fmla="*/ 56 h 123"/>
              <a:gd name="T60" fmla="*/ 91 w 124"/>
              <a:gd name="T61" fmla="*/ 56 h 123"/>
              <a:gd name="T62" fmla="*/ 87 w 124"/>
              <a:gd name="T63" fmla="*/ 58 h 123"/>
              <a:gd name="T64" fmla="*/ 80 w 124"/>
              <a:gd name="T65" fmla="*/ 49 h 123"/>
              <a:gd name="T66" fmla="*/ 74 w 124"/>
              <a:gd name="T67" fmla="*/ 58 h 123"/>
              <a:gd name="T68" fmla="*/ 17 w 124"/>
              <a:gd name="T69" fmla="*/ 33 h 123"/>
              <a:gd name="T70" fmla="*/ 25 w 124"/>
              <a:gd name="T71" fmla="*/ 35 h 123"/>
              <a:gd name="T72" fmla="*/ 37 w 124"/>
              <a:gd name="T73" fmla="*/ 35 h 123"/>
              <a:gd name="T74" fmla="*/ 41 w 124"/>
              <a:gd name="T75" fmla="*/ 33 h 123"/>
              <a:gd name="T76" fmla="*/ 47 w 124"/>
              <a:gd name="T77" fmla="*/ 41 h 123"/>
              <a:gd name="T78" fmla="*/ 54 w 124"/>
              <a:gd name="T79" fmla="*/ 33 h 123"/>
              <a:gd name="T80" fmla="*/ 58 w 124"/>
              <a:gd name="T81" fmla="*/ 35 h 123"/>
              <a:gd name="T82" fmla="*/ 70 w 124"/>
              <a:gd name="T83" fmla="*/ 35 h 123"/>
              <a:gd name="T84" fmla="*/ 107 w 124"/>
              <a:gd name="T85" fmla="*/ 3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4" h="123">
                <a:moveTo>
                  <a:pt x="115" y="0"/>
                </a:moveTo>
                <a:cubicBezTo>
                  <a:pt x="111" y="0"/>
                  <a:pt x="107" y="4"/>
                  <a:pt x="107" y="8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3"/>
                  <a:pt x="70" y="23"/>
                  <a:pt x="70" y="23"/>
                </a:cubicBezTo>
                <a:cubicBezTo>
                  <a:pt x="70" y="19"/>
                  <a:pt x="67" y="16"/>
                  <a:pt x="64" y="16"/>
                </a:cubicBezTo>
                <a:cubicBezTo>
                  <a:pt x="61" y="16"/>
                  <a:pt x="58" y="19"/>
                  <a:pt x="58" y="23"/>
                </a:cubicBezTo>
                <a:cubicBezTo>
                  <a:pt x="58" y="25"/>
                  <a:pt x="58" y="25"/>
                  <a:pt x="58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19"/>
                  <a:pt x="51" y="16"/>
                  <a:pt x="47" y="16"/>
                </a:cubicBezTo>
                <a:cubicBezTo>
                  <a:pt x="44" y="16"/>
                  <a:pt x="41" y="19"/>
                  <a:pt x="41" y="23"/>
                </a:cubicBezTo>
                <a:cubicBezTo>
                  <a:pt x="41" y="25"/>
                  <a:pt x="41" y="25"/>
                  <a:pt x="41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3"/>
                  <a:pt x="37" y="23"/>
                  <a:pt x="37" y="23"/>
                </a:cubicBezTo>
                <a:cubicBezTo>
                  <a:pt x="37" y="19"/>
                  <a:pt x="34" y="16"/>
                  <a:pt x="31" y="16"/>
                </a:cubicBezTo>
                <a:cubicBezTo>
                  <a:pt x="28" y="16"/>
                  <a:pt x="25" y="19"/>
                  <a:pt x="25" y="23"/>
                </a:cubicBezTo>
                <a:cubicBezTo>
                  <a:pt x="25" y="25"/>
                  <a:pt x="25" y="25"/>
                  <a:pt x="25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4"/>
                  <a:pt x="13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20"/>
                  <a:pt x="4" y="123"/>
                  <a:pt x="8" y="123"/>
                </a:cubicBezTo>
                <a:cubicBezTo>
                  <a:pt x="13" y="123"/>
                  <a:pt x="17" y="120"/>
                  <a:pt x="17" y="115"/>
                </a:cubicBezTo>
                <a:cubicBezTo>
                  <a:pt x="17" y="99"/>
                  <a:pt x="17" y="99"/>
                  <a:pt x="17" y="99"/>
                </a:cubicBezTo>
                <a:cubicBezTo>
                  <a:pt x="54" y="99"/>
                  <a:pt x="54" y="99"/>
                  <a:pt x="54" y="99"/>
                </a:cubicBezTo>
                <a:cubicBezTo>
                  <a:pt x="54" y="101"/>
                  <a:pt x="54" y="101"/>
                  <a:pt x="54" y="101"/>
                </a:cubicBezTo>
                <a:cubicBezTo>
                  <a:pt x="54" y="104"/>
                  <a:pt x="56" y="107"/>
                  <a:pt x="60" y="107"/>
                </a:cubicBezTo>
                <a:cubicBezTo>
                  <a:pt x="63" y="107"/>
                  <a:pt x="66" y="104"/>
                  <a:pt x="66" y="101"/>
                </a:cubicBezTo>
                <a:cubicBezTo>
                  <a:pt x="66" y="99"/>
                  <a:pt x="66" y="99"/>
                  <a:pt x="66" y="99"/>
                </a:cubicBezTo>
                <a:cubicBezTo>
                  <a:pt x="107" y="99"/>
                  <a:pt x="107" y="99"/>
                  <a:pt x="107" y="99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07" y="120"/>
                  <a:pt x="111" y="123"/>
                  <a:pt x="115" y="123"/>
                </a:cubicBezTo>
                <a:cubicBezTo>
                  <a:pt x="120" y="123"/>
                  <a:pt x="124" y="120"/>
                  <a:pt x="124" y="115"/>
                </a:cubicBezTo>
                <a:cubicBezTo>
                  <a:pt x="124" y="8"/>
                  <a:pt x="124" y="8"/>
                  <a:pt x="124" y="8"/>
                </a:cubicBezTo>
                <a:cubicBezTo>
                  <a:pt x="124" y="4"/>
                  <a:pt x="120" y="0"/>
                  <a:pt x="115" y="0"/>
                </a:cubicBezTo>
                <a:close/>
                <a:moveTo>
                  <a:pt x="107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6" y="88"/>
                  <a:pt x="66" y="88"/>
                  <a:pt x="66" y="88"/>
                </a:cubicBezTo>
                <a:cubicBezTo>
                  <a:pt x="66" y="85"/>
                  <a:pt x="63" y="82"/>
                  <a:pt x="60" y="82"/>
                </a:cubicBezTo>
                <a:cubicBezTo>
                  <a:pt x="56" y="82"/>
                  <a:pt x="54" y="85"/>
                  <a:pt x="54" y="88"/>
                </a:cubicBezTo>
                <a:cubicBezTo>
                  <a:pt x="54" y="91"/>
                  <a:pt x="54" y="91"/>
                  <a:pt x="54" y="91"/>
                </a:cubicBezTo>
                <a:cubicBezTo>
                  <a:pt x="17" y="91"/>
                  <a:pt x="17" y="91"/>
                  <a:pt x="17" y="91"/>
                </a:cubicBezTo>
                <a:cubicBezTo>
                  <a:pt x="17" y="66"/>
                  <a:pt x="17" y="66"/>
                  <a:pt x="17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8"/>
                  <a:pt x="74" y="68"/>
                  <a:pt x="74" y="68"/>
                </a:cubicBezTo>
                <a:cubicBezTo>
                  <a:pt x="74" y="71"/>
                  <a:pt x="77" y="74"/>
                  <a:pt x="80" y="74"/>
                </a:cubicBezTo>
                <a:cubicBezTo>
                  <a:pt x="84" y="74"/>
                  <a:pt x="87" y="71"/>
                  <a:pt x="87" y="68"/>
                </a:cubicBezTo>
                <a:cubicBezTo>
                  <a:pt x="87" y="66"/>
                  <a:pt x="87" y="66"/>
                  <a:pt x="87" y="66"/>
                </a:cubicBezTo>
                <a:cubicBezTo>
                  <a:pt x="91" y="66"/>
                  <a:pt x="91" y="66"/>
                  <a:pt x="91" y="66"/>
                </a:cubicBezTo>
                <a:cubicBezTo>
                  <a:pt x="91" y="68"/>
                  <a:pt x="91" y="68"/>
                  <a:pt x="91" y="68"/>
                </a:cubicBezTo>
                <a:cubicBezTo>
                  <a:pt x="91" y="71"/>
                  <a:pt x="93" y="74"/>
                  <a:pt x="97" y="74"/>
                </a:cubicBezTo>
                <a:cubicBezTo>
                  <a:pt x="100" y="74"/>
                  <a:pt x="103" y="71"/>
                  <a:pt x="103" y="68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7" y="66"/>
                  <a:pt x="107" y="66"/>
                  <a:pt x="107" y="66"/>
                </a:cubicBezTo>
                <a:lnTo>
                  <a:pt x="107" y="91"/>
                </a:lnTo>
                <a:close/>
                <a:moveTo>
                  <a:pt x="107" y="58"/>
                </a:moveTo>
                <a:cubicBezTo>
                  <a:pt x="103" y="58"/>
                  <a:pt x="103" y="58"/>
                  <a:pt x="103" y="58"/>
                </a:cubicBezTo>
                <a:cubicBezTo>
                  <a:pt x="103" y="56"/>
                  <a:pt x="103" y="56"/>
                  <a:pt x="103" y="56"/>
                </a:cubicBezTo>
                <a:cubicBezTo>
                  <a:pt x="103" y="52"/>
                  <a:pt x="100" y="49"/>
                  <a:pt x="97" y="49"/>
                </a:cubicBezTo>
                <a:cubicBezTo>
                  <a:pt x="93" y="49"/>
                  <a:pt x="91" y="52"/>
                  <a:pt x="91" y="56"/>
                </a:cubicBezTo>
                <a:cubicBezTo>
                  <a:pt x="91" y="58"/>
                  <a:pt x="91" y="58"/>
                  <a:pt x="91" y="58"/>
                </a:cubicBezTo>
                <a:cubicBezTo>
                  <a:pt x="87" y="58"/>
                  <a:pt x="87" y="58"/>
                  <a:pt x="87" y="5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2"/>
                  <a:pt x="84" y="49"/>
                  <a:pt x="80" y="49"/>
                </a:cubicBezTo>
                <a:cubicBezTo>
                  <a:pt x="77" y="49"/>
                  <a:pt x="74" y="52"/>
                  <a:pt x="74" y="56"/>
                </a:cubicBezTo>
                <a:cubicBezTo>
                  <a:pt x="74" y="58"/>
                  <a:pt x="74" y="58"/>
                  <a:pt x="74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7" y="33"/>
                  <a:pt x="17" y="33"/>
                  <a:pt x="17" y="33"/>
                </a:cubicBezTo>
                <a:cubicBezTo>
                  <a:pt x="25" y="33"/>
                  <a:pt x="25" y="33"/>
                  <a:pt x="25" y="33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8"/>
                  <a:pt x="28" y="41"/>
                  <a:pt x="31" y="41"/>
                </a:cubicBezTo>
                <a:cubicBezTo>
                  <a:pt x="34" y="41"/>
                  <a:pt x="37" y="38"/>
                  <a:pt x="37" y="35"/>
                </a:cubicBezTo>
                <a:cubicBezTo>
                  <a:pt x="37" y="33"/>
                  <a:pt x="37" y="33"/>
                  <a:pt x="37" y="33"/>
                </a:cubicBezTo>
                <a:cubicBezTo>
                  <a:pt x="41" y="33"/>
                  <a:pt x="41" y="33"/>
                  <a:pt x="41" y="33"/>
                </a:cubicBezTo>
                <a:cubicBezTo>
                  <a:pt x="41" y="35"/>
                  <a:pt x="41" y="35"/>
                  <a:pt x="41" y="35"/>
                </a:cubicBezTo>
                <a:cubicBezTo>
                  <a:pt x="41" y="38"/>
                  <a:pt x="44" y="41"/>
                  <a:pt x="47" y="41"/>
                </a:cubicBezTo>
                <a:cubicBezTo>
                  <a:pt x="51" y="41"/>
                  <a:pt x="54" y="38"/>
                  <a:pt x="54" y="35"/>
                </a:cubicBezTo>
                <a:cubicBezTo>
                  <a:pt x="54" y="33"/>
                  <a:pt x="54" y="33"/>
                  <a:pt x="54" y="33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5"/>
                  <a:pt x="58" y="35"/>
                  <a:pt x="58" y="35"/>
                </a:cubicBezTo>
                <a:cubicBezTo>
                  <a:pt x="58" y="38"/>
                  <a:pt x="61" y="41"/>
                  <a:pt x="64" y="41"/>
                </a:cubicBezTo>
                <a:cubicBezTo>
                  <a:pt x="67" y="41"/>
                  <a:pt x="70" y="38"/>
                  <a:pt x="70" y="35"/>
                </a:cubicBezTo>
                <a:cubicBezTo>
                  <a:pt x="70" y="33"/>
                  <a:pt x="70" y="33"/>
                  <a:pt x="70" y="33"/>
                </a:cubicBezTo>
                <a:cubicBezTo>
                  <a:pt x="107" y="33"/>
                  <a:pt x="107" y="33"/>
                  <a:pt x="107" y="33"/>
                </a:cubicBezTo>
                <a:lnTo>
                  <a:pt x="107" y="5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5" name="图标"/>
          <p:cNvSpPr>
            <a:spLocks noChangeAspect="1" noEditPoints="1"/>
          </p:cNvSpPr>
          <p:nvPr/>
        </p:nvSpPr>
        <p:spPr bwMode="auto">
          <a:xfrm>
            <a:off x="9924217" y="5248478"/>
            <a:ext cx="233057" cy="342821"/>
          </a:xfrm>
          <a:custGeom>
            <a:avLst/>
            <a:gdLst>
              <a:gd name="T0" fmla="*/ 94 w 117"/>
              <a:gd name="T1" fmla="*/ 142 h 173"/>
              <a:gd name="T2" fmla="*/ 93 w 117"/>
              <a:gd name="T3" fmla="*/ 141 h 173"/>
              <a:gd name="T4" fmla="*/ 71 w 117"/>
              <a:gd name="T5" fmla="*/ 90 h 173"/>
              <a:gd name="T6" fmla="*/ 59 w 117"/>
              <a:gd name="T7" fmla="*/ 87 h 173"/>
              <a:gd name="T8" fmla="*/ 46 w 117"/>
              <a:gd name="T9" fmla="*/ 90 h 173"/>
              <a:gd name="T10" fmla="*/ 24 w 117"/>
              <a:gd name="T11" fmla="*/ 141 h 173"/>
              <a:gd name="T12" fmla="*/ 24 w 117"/>
              <a:gd name="T13" fmla="*/ 142 h 173"/>
              <a:gd name="T14" fmla="*/ 23 w 117"/>
              <a:gd name="T15" fmla="*/ 144 h 173"/>
              <a:gd name="T16" fmla="*/ 23 w 117"/>
              <a:gd name="T17" fmla="*/ 144 h 173"/>
              <a:gd name="T18" fmla="*/ 23 w 117"/>
              <a:gd name="T19" fmla="*/ 144 h 173"/>
              <a:gd name="T20" fmla="*/ 59 w 117"/>
              <a:gd name="T21" fmla="*/ 157 h 173"/>
              <a:gd name="T22" fmla="*/ 95 w 117"/>
              <a:gd name="T23" fmla="*/ 144 h 173"/>
              <a:gd name="T24" fmla="*/ 95 w 117"/>
              <a:gd name="T25" fmla="*/ 144 h 173"/>
              <a:gd name="T26" fmla="*/ 95 w 117"/>
              <a:gd name="T27" fmla="*/ 144 h 173"/>
              <a:gd name="T28" fmla="*/ 94 w 117"/>
              <a:gd name="T29" fmla="*/ 142 h 173"/>
              <a:gd name="T30" fmla="*/ 116 w 117"/>
              <a:gd name="T31" fmla="*/ 152 h 173"/>
              <a:gd name="T32" fmla="*/ 115 w 117"/>
              <a:gd name="T33" fmla="*/ 149 h 173"/>
              <a:gd name="T34" fmla="*/ 114 w 117"/>
              <a:gd name="T35" fmla="*/ 147 h 173"/>
              <a:gd name="T36" fmla="*/ 78 w 117"/>
              <a:gd name="T37" fmla="*/ 66 h 173"/>
              <a:gd name="T38" fmla="*/ 79 w 117"/>
              <a:gd name="T39" fmla="*/ 66 h 173"/>
              <a:gd name="T40" fmla="*/ 79 w 117"/>
              <a:gd name="T41" fmla="*/ 30 h 173"/>
              <a:gd name="T42" fmla="*/ 87 w 117"/>
              <a:gd name="T43" fmla="*/ 22 h 173"/>
              <a:gd name="T44" fmla="*/ 87 w 117"/>
              <a:gd name="T45" fmla="*/ 11 h 173"/>
              <a:gd name="T46" fmla="*/ 59 w 117"/>
              <a:gd name="T47" fmla="*/ 0 h 173"/>
              <a:gd name="T48" fmla="*/ 30 w 117"/>
              <a:gd name="T49" fmla="*/ 11 h 173"/>
              <a:gd name="T50" fmla="*/ 30 w 117"/>
              <a:gd name="T51" fmla="*/ 22 h 173"/>
              <a:gd name="T52" fmla="*/ 38 w 117"/>
              <a:gd name="T53" fmla="*/ 30 h 173"/>
              <a:gd name="T54" fmla="*/ 38 w 117"/>
              <a:gd name="T55" fmla="*/ 66 h 173"/>
              <a:gd name="T56" fmla="*/ 39 w 117"/>
              <a:gd name="T57" fmla="*/ 66 h 173"/>
              <a:gd name="T58" fmla="*/ 4 w 117"/>
              <a:gd name="T59" fmla="*/ 147 h 173"/>
              <a:gd name="T60" fmla="*/ 2 w 117"/>
              <a:gd name="T61" fmla="*/ 149 h 173"/>
              <a:gd name="T62" fmla="*/ 1 w 117"/>
              <a:gd name="T63" fmla="*/ 152 h 173"/>
              <a:gd name="T64" fmla="*/ 1 w 117"/>
              <a:gd name="T65" fmla="*/ 153 h 173"/>
              <a:gd name="T66" fmla="*/ 1 w 117"/>
              <a:gd name="T67" fmla="*/ 153 h 173"/>
              <a:gd name="T68" fmla="*/ 59 w 117"/>
              <a:gd name="T69" fmla="*/ 173 h 173"/>
              <a:gd name="T70" fmla="*/ 116 w 117"/>
              <a:gd name="T71" fmla="*/ 153 h 173"/>
              <a:gd name="T72" fmla="*/ 116 w 117"/>
              <a:gd name="T73" fmla="*/ 153 h 173"/>
              <a:gd name="T74" fmla="*/ 116 w 117"/>
              <a:gd name="T75" fmla="*/ 152 h 173"/>
              <a:gd name="T76" fmla="*/ 34 w 117"/>
              <a:gd name="T77" fmla="*/ 15 h 173"/>
              <a:gd name="T78" fmla="*/ 59 w 117"/>
              <a:gd name="T79" fmla="*/ 8 h 173"/>
              <a:gd name="T80" fmla="*/ 83 w 117"/>
              <a:gd name="T81" fmla="*/ 15 h 173"/>
              <a:gd name="T82" fmla="*/ 59 w 117"/>
              <a:gd name="T83" fmla="*/ 21 h 173"/>
              <a:gd name="T84" fmla="*/ 34 w 117"/>
              <a:gd name="T85" fmla="*/ 15 h 173"/>
              <a:gd name="T86" fmla="*/ 104 w 117"/>
              <a:gd name="T87" fmla="*/ 149 h 173"/>
              <a:gd name="T88" fmla="*/ 59 w 117"/>
              <a:gd name="T89" fmla="*/ 165 h 173"/>
              <a:gd name="T90" fmla="*/ 13 w 117"/>
              <a:gd name="T91" fmla="*/ 149 h 173"/>
              <a:gd name="T92" fmla="*/ 13 w 117"/>
              <a:gd name="T93" fmla="*/ 149 h 173"/>
              <a:gd name="T94" fmla="*/ 13 w 117"/>
              <a:gd name="T95" fmla="*/ 149 h 173"/>
              <a:gd name="T96" fmla="*/ 14 w 117"/>
              <a:gd name="T97" fmla="*/ 146 h 173"/>
              <a:gd name="T98" fmla="*/ 15 w 117"/>
              <a:gd name="T99" fmla="*/ 144 h 173"/>
              <a:gd name="T100" fmla="*/ 46 w 117"/>
              <a:gd name="T101" fmla="*/ 71 h 173"/>
              <a:gd name="T102" fmla="*/ 46 w 117"/>
              <a:gd name="T103" fmla="*/ 32 h 173"/>
              <a:gd name="T104" fmla="*/ 59 w 117"/>
              <a:gd name="T105" fmla="*/ 33 h 173"/>
              <a:gd name="T106" fmla="*/ 71 w 117"/>
              <a:gd name="T107" fmla="*/ 32 h 173"/>
              <a:gd name="T108" fmla="*/ 71 w 117"/>
              <a:gd name="T109" fmla="*/ 71 h 173"/>
              <a:gd name="T110" fmla="*/ 102 w 117"/>
              <a:gd name="T111" fmla="*/ 144 h 173"/>
              <a:gd name="T112" fmla="*/ 103 w 117"/>
              <a:gd name="T113" fmla="*/ 146 h 173"/>
              <a:gd name="T114" fmla="*/ 104 w 117"/>
              <a:gd name="T115" fmla="*/ 149 h 173"/>
              <a:gd name="T116" fmla="*/ 104 w 117"/>
              <a:gd name="T117" fmla="*/ 14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7" h="173">
                <a:moveTo>
                  <a:pt x="94" y="142"/>
                </a:moveTo>
                <a:cubicBezTo>
                  <a:pt x="94" y="141"/>
                  <a:pt x="93" y="141"/>
                  <a:pt x="93" y="141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65" y="87"/>
                  <a:pt x="59" y="87"/>
                </a:cubicBezTo>
                <a:cubicBezTo>
                  <a:pt x="53" y="87"/>
                  <a:pt x="46" y="90"/>
                  <a:pt x="46" y="90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24" y="141"/>
                  <a:pt x="24" y="141"/>
                  <a:pt x="24" y="142"/>
                </a:cubicBezTo>
                <a:cubicBezTo>
                  <a:pt x="23" y="142"/>
                  <a:pt x="23" y="143"/>
                  <a:pt x="23" y="144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2" y="151"/>
                  <a:pt x="37" y="157"/>
                  <a:pt x="59" y="157"/>
                </a:cubicBezTo>
                <a:cubicBezTo>
                  <a:pt x="80" y="157"/>
                  <a:pt x="95" y="151"/>
                  <a:pt x="95" y="144"/>
                </a:cubicBezTo>
                <a:cubicBezTo>
                  <a:pt x="95" y="144"/>
                  <a:pt x="95" y="144"/>
                  <a:pt x="95" y="144"/>
                </a:cubicBezTo>
                <a:cubicBezTo>
                  <a:pt x="95" y="144"/>
                  <a:pt x="95" y="144"/>
                  <a:pt x="95" y="144"/>
                </a:cubicBezTo>
                <a:cubicBezTo>
                  <a:pt x="94" y="143"/>
                  <a:pt x="94" y="142"/>
                  <a:pt x="94" y="142"/>
                </a:cubicBezTo>
                <a:close/>
                <a:moveTo>
                  <a:pt x="116" y="152"/>
                </a:moveTo>
                <a:cubicBezTo>
                  <a:pt x="116" y="151"/>
                  <a:pt x="116" y="150"/>
                  <a:pt x="115" y="149"/>
                </a:cubicBezTo>
                <a:cubicBezTo>
                  <a:pt x="115" y="148"/>
                  <a:pt x="114" y="148"/>
                  <a:pt x="114" y="147"/>
                </a:cubicBezTo>
                <a:cubicBezTo>
                  <a:pt x="78" y="66"/>
                  <a:pt x="78" y="66"/>
                  <a:pt x="78" y="66"/>
                </a:cubicBezTo>
                <a:cubicBezTo>
                  <a:pt x="79" y="66"/>
                  <a:pt x="79" y="66"/>
                  <a:pt x="79" y="66"/>
                </a:cubicBezTo>
                <a:cubicBezTo>
                  <a:pt x="79" y="30"/>
                  <a:pt x="79" y="30"/>
                  <a:pt x="79" y="30"/>
                </a:cubicBezTo>
                <a:cubicBezTo>
                  <a:pt x="84" y="28"/>
                  <a:pt x="87" y="25"/>
                  <a:pt x="87" y="22"/>
                </a:cubicBezTo>
                <a:cubicBezTo>
                  <a:pt x="87" y="11"/>
                  <a:pt x="87" y="11"/>
                  <a:pt x="87" y="11"/>
                </a:cubicBezTo>
                <a:cubicBezTo>
                  <a:pt x="87" y="5"/>
                  <a:pt x="75" y="0"/>
                  <a:pt x="59" y="0"/>
                </a:cubicBezTo>
                <a:cubicBezTo>
                  <a:pt x="43" y="0"/>
                  <a:pt x="30" y="5"/>
                  <a:pt x="30" y="11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25"/>
                  <a:pt x="33" y="28"/>
                  <a:pt x="38" y="30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6"/>
                  <a:pt x="39" y="66"/>
                  <a:pt x="39" y="66"/>
                </a:cubicBezTo>
                <a:cubicBezTo>
                  <a:pt x="4" y="147"/>
                  <a:pt x="4" y="147"/>
                  <a:pt x="4" y="147"/>
                </a:cubicBezTo>
                <a:cubicBezTo>
                  <a:pt x="3" y="148"/>
                  <a:pt x="3" y="148"/>
                  <a:pt x="2" y="149"/>
                </a:cubicBezTo>
                <a:cubicBezTo>
                  <a:pt x="2" y="150"/>
                  <a:pt x="1" y="151"/>
                  <a:pt x="1" y="152"/>
                </a:cubicBezTo>
                <a:cubicBezTo>
                  <a:pt x="1" y="153"/>
                  <a:pt x="1" y="153"/>
                  <a:pt x="1" y="153"/>
                </a:cubicBezTo>
                <a:cubicBezTo>
                  <a:pt x="1" y="153"/>
                  <a:pt x="1" y="153"/>
                  <a:pt x="1" y="153"/>
                </a:cubicBezTo>
                <a:cubicBezTo>
                  <a:pt x="0" y="164"/>
                  <a:pt x="24" y="173"/>
                  <a:pt x="59" y="173"/>
                </a:cubicBezTo>
                <a:cubicBezTo>
                  <a:pt x="94" y="173"/>
                  <a:pt x="117" y="164"/>
                  <a:pt x="116" y="153"/>
                </a:cubicBezTo>
                <a:cubicBezTo>
                  <a:pt x="116" y="153"/>
                  <a:pt x="116" y="153"/>
                  <a:pt x="116" y="153"/>
                </a:cubicBezTo>
                <a:lnTo>
                  <a:pt x="116" y="152"/>
                </a:lnTo>
                <a:close/>
                <a:moveTo>
                  <a:pt x="34" y="15"/>
                </a:moveTo>
                <a:cubicBezTo>
                  <a:pt x="34" y="11"/>
                  <a:pt x="45" y="8"/>
                  <a:pt x="59" y="8"/>
                </a:cubicBezTo>
                <a:cubicBezTo>
                  <a:pt x="72" y="8"/>
                  <a:pt x="83" y="11"/>
                  <a:pt x="83" y="15"/>
                </a:cubicBezTo>
                <a:cubicBezTo>
                  <a:pt x="83" y="18"/>
                  <a:pt x="72" y="21"/>
                  <a:pt x="59" y="21"/>
                </a:cubicBezTo>
                <a:cubicBezTo>
                  <a:pt x="45" y="21"/>
                  <a:pt x="34" y="18"/>
                  <a:pt x="34" y="15"/>
                </a:cubicBezTo>
                <a:close/>
                <a:moveTo>
                  <a:pt x="104" y="149"/>
                </a:moveTo>
                <a:cubicBezTo>
                  <a:pt x="105" y="158"/>
                  <a:pt x="86" y="165"/>
                  <a:pt x="59" y="165"/>
                </a:cubicBezTo>
                <a:cubicBezTo>
                  <a:pt x="31" y="165"/>
                  <a:pt x="13" y="158"/>
                  <a:pt x="13" y="149"/>
                </a:cubicBezTo>
                <a:cubicBezTo>
                  <a:pt x="13" y="149"/>
                  <a:pt x="13" y="149"/>
                  <a:pt x="13" y="149"/>
                </a:cubicBezTo>
                <a:cubicBezTo>
                  <a:pt x="13" y="149"/>
                  <a:pt x="13" y="149"/>
                  <a:pt x="13" y="149"/>
                </a:cubicBezTo>
                <a:cubicBezTo>
                  <a:pt x="13" y="148"/>
                  <a:pt x="14" y="147"/>
                  <a:pt x="14" y="146"/>
                </a:cubicBezTo>
                <a:cubicBezTo>
                  <a:pt x="14" y="145"/>
                  <a:pt x="15" y="145"/>
                  <a:pt x="15" y="144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32"/>
                  <a:pt x="46" y="32"/>
                  <a:pt x="46" y="32"/>
                </a:cubicBezTo>
                <a:cubicBezTo>
                  <a:pt x="50" y="33"/>
                  <a:pt x="54" y="33"/>
                  <a:pt x="59" y="33"/>
                </a:cubicBezTo>
                <a:cubicBezTo>
                  <a:pt x="63" y="33"/>
                  <a:pt x="67" y="33"/>
                  <a:pt x="71" y="32"/>
                </a:cubicBezTo>
                <a:cubicBezTo>
                  <a:pt x="71" y="71"/>
                  <a:pt x="71" y="71"/>
                  <a:pt x="71" y="71"/>
                </a:cubicBezTo>
                <a:cubicBezTo>
                  <a:pt x="102" y="144"/>
                  <a:pt x="102" y="144"/>
                  <a:pt x="102" y="144"/>
                </a:cubicBezTo>
                <a:cubicBezTo>
                  <a:pt x="103" y="145"/>
                  <a:pt x="103" y="145"/>
                  <a:pt x="103" y="146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49"/>
                  <a:pt x="104" y="149"/>
                  <a:pt x="104" y="1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6" name="图标"/>
          <p:cNvSpPr>
            <a:spLocks noChangeAspect="1" noEditPoints="1"/>
          </p:cNvSpPr>
          <p:nvPr/>
        </p:nvSpPr>
        <p:spPr bwMode="auto">
          <a:xfrm>
            <a:off x="10498244" y="5248478"/>
            <a:ext cx="303388" cy="325544"/>
          </a:xfrm>
          <a:custGeom>
            <a:avLst/>
            <a:gdLst>
              <a:gd name="T0" fmla="*/ 55 w 135"/>
              <a:gd name="T1" fmla="*/ 70 h 144"/>
              <a:gd name="T2" fmla="*/ 80 w 135"/>
              <a:gd name="T3" fmla="*/ 70 h 144"/>
              <a:gd name="T4" fmla="*/ 119 w 135"/>
              <a:gd name="T5" fmla="*/ 72 h 144"/>
              <a:gd name="T6" fmla="*/ 94 w 135"/>
              <a:gd name="T7" fmla="*/ 27 h 144"/>
              <a:gd name="T8" fmla="*/ 42 w 135"/>
              <a:gd name="T9" fmla="*/ 27 h 144"/>
              <a:gd name="T10" fmla="*/ 16 w 135"/>
              <a:gd name="T11" fmla="*/ 72 h 144"/>
              <a:gd name="T12" fmla="*/ 42 w 135"/>
              <a:gd name="T13" fmla="*/ 116 h 144"/>
              <a:gd name="T14" fmla="*/ 93 w 135"/>
              <a:gd name="T15" fmla="*/ 116 h 144"/>
              <a:gd name="T16" fmla="*/ 119 w 135"/>
              <a:gd name="T17" fmla="*/ 72 h 144"/>
              <a:gd name="T18" fmla="*/ 115 w 135"/>
              <a:gd name="T19" fmla="*/ 67 h 144"/>
              <a:gd name="T20" fmla="*/ 96 w 135"/>
              <a:gd name="T21" fmla="*/ 34 h 144"/>
              <a:gd name="T22" fmla="*/ 100 w 135"/>
              <a:gd name="T23" fmla="*/ 60 h 144"/>
              <a:gd name="T24" fmla="*/ 100 w 135"/>
              <a:gd name="T25" fmla="*/ 84 h 144"/>
              <a:gd name="T26" fmla="*/ 100 w 135"/>
              <a:gd name="T27" fmla="*/ 60 h 144"/>
              <a:gd name="T28" fmla="*/ 84 w 135"/>
              <a:gd name="T29" fmla="*/ 43 h 144"/>
              <a:gd name="T30" fmla="*/ 90 w 135"/>
              <a:gd name="T31" fmla="*/ 34 h 144"/>
              <a:gd name="T32" fmla="*/ 68 w 135"/>
              <a:gd name="T33" fmla="*/ 12 h 144"/>
              <a:gd name="T34" fmla="*/ 68 w 135"/>
              <a:gd name="T35" fmla="*/ 35 h 144"/>
              <a:gd name="T36" fmla="*/ 68 w 135"/>
              <a:gd name="T37" fmla="*/ 12 h 144"/>
              <a:gd name="T38" fmla="*/ 62 w 135"/>
              <a:gd name="T39" fmla="*/ 38 h 144"/>
              <a:gd name="T40" fmla="*/ 41 w 135"/>
              <a:gd name="T41" fmla="*/ 50 h 144"/>
              <a:gd name="T42" fmla="*/ 16 w 135"/>
              <a:gd name="T43" fmla="*/ 42 h 144"/>
              <a:gd name="T44" fmla="*/ 36 w 135"/>
              <a:gd name="T45" fmla="*/ 54 h 144"/>
              <a:gd name="T46" fmla="*/ 16 w 135"/>
              <a:gd name="T47" fmla="*/ 42 h 144"/>
              <a:gd name="T48" fmla="*/ 24 w 135"/>
              <a:gd name="T49" fmla="*/ 72 h 144"/>
              <a:gd name="T50" fmla="*/ 35 w 135"/>
              <a:gd name="T51" fmla="*/ 72 h 144"/>
              <a:gd name="T52" fmla="*/ 16 w 135"/>
              <a:gd name="T53" fmla="*/ 102 h 144"/>
              <a:gd name="T54" fmla="*/ 36 w 135"/>
              <a:gd name="T55" fmla="*/ 90 h 144"/>
              <a:gd name="T56" fmla="*/ 16 w 135"/>
              <a:gd name="T57" fmla="*/ 102 h 144"/>
              <a:gd name="T58" fmla="*/ 51 w 135"/>
              <a:gd name="T59" fmla="*/ 100 h 144"/>
              <a:gd name="T60" fmla="*/ 46 w 135"/>
              <a:gd name="T61" fmla="*/ 110 h 144"/>
              <a:gd name="T62" fmla="*/ 68 w 135"/>
              <a:gd name="T63" fmla="*/ 131 h 144"/>
              <a:gd name="T64" fmla="*/ 68 w 135"/>
              <a:gd name="T65" fmla="*/ 109 h 144"/>
              <a:gd name="T66" fmla="*/ 68 w 135"/>
              <a:gd name="T67" fmla="*/ 131 h 144"/>
              <a:gd name="T68" fmla="*/ 74 w 135"/>
              <a:gd name="T69" fmla="*/ 106 h 144"/>
              <a:gd name="T70" fmla="*/ 94 w 135"/>
              <a:gd name="T71" fmla="*/ 94 h 144"/>
              <a:gd name="T72" fmla="*/ 82 w 135"/>
              <a:gd name="T73" fmla="*/ 97 h 144"/>
              <a:gd name="T74" fmla="*/ 54 w 135"/>
              <a:gd name="T75" fmla="*/ 97 h 144"/>
              <a:gd name="T76" fmla="*/ 39 w 135"/>
              <a:gd name="T77" fmla="*/ 72 h 144"/>
              <a:gd name="T78" fmla="*/ 54 w 135"/>
              <a:gd name="T79" fmla="*/ 47 h 144"/>
              <a:gd name="T80" fmla="*/ 82 w 135"/>
              <a:gd name="T81" fmla="*/ 47 h 144"/>
              <a:gd name="T82" fmla="*/ 96 w 135"/>
              <a:gd name="T83" fmla="*/ 72 h 144"/>
              <a:gd name="T84" fmla="*/ 82 w 135"/>
              <a:gd name="T85" fmla="*/ 97 h 144"/>
              <a:gd name="T86" fmla="*/ 95 w 135"/>
              <a:gd name="T87" fmla="*/ 110 h 144"/>
              <a:gd name="T88" fmla="*/ 115 w 135"/>
              <a:gd name="T89" fmla="*/ 7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5" h="144">
                <a:moveTo>
                  <a:pt x="68" y="58"/>
                </a:moveTo>
                <a:cubicBezTo>
                  <a:pt x="61" y="58"/>
                  <a:pt x="55" y="63"/>
                  <a:pt x="55" y="70"/>
                </a:cubicBezTo>
                <a:cubicBezTo>
                  <a:pt x="55" y="77"/>
                  <a:pt x="61" y="82"/>
                  <a:pt x="68" y="82"/>
                </a:cubicBezTo>
                <a:cubicBezTo>
                  <a:pt x="75" y="82"/>
                  <a:pt x="80" y="77"/>
                  <a:pt x="80" y="70"/>
                </a:cubicBezTo>
                <a:cubicBezTo>
                  <a:pt x="80" y="63"/>
                  <a:pt x="75" y="58"/>
                  <a:pt x="68" y="58"/>
                </a:cubicBezTo>
                <a:close/>
                <a:moveTo>
                  <a:pt x="119" y="72"/>
                </a:moveTo>
                <a:cubicBezTo>
                  <a:pt x="131" y="58"/>
                  <a:pt x="135" y="45"/>
                  <a:pt x="130" y="36"/>
                </a:cubicBezTo>
                <a:cubicBezTo>
                  <a:pt x="125" y="27"/>
                  <a:pt x="111" y="24"/>
                  <a:pt x="94" y="27"/>
                </a:cubicBezTo>
                <a:cubicBezTo>
                  <a:pt x="87" y="11"/>
                  <a:pt x="78" y="0"/>
                  <a:pt x="68" y="0"/>
                </a:cubicBezTo>
                <a:cubicBezTo>
                  <a:pt x="57" y="0"/>
                  <a:pt x="48" y="11"/>
                  <a:pt x="42" y="27"/>
                </a:cubicBezTo>
                <a:cubicBezTo>
                  <a:pt x="25" y="24"/>
                  <a:pt x="11" y="27"/>
                  <a:pt x="5" y="36"/>
                </a:cubicBezTo>
                <a:cubicBezTo>
                  <a:pt x="0" y="45"/>
                  <a:pt x="5" y="58"/>
                  <a:pt x="16" y="72"/>
                </a:cubicBezTo>
                <a:cubicBezTo>
                  <a:pt x="5" y="86"/>
                  <a:pt x="0" y="99"/>
                  <a:pt x="5" y="108"/>
                </a:cubicBezTo>
                <a:cubicBezTo>
                  <a:pt x="11" y="117"/>
                  <a:pt x="25" y="120"/>
                  <a:pt x="42" y="116"/>
                </a:cubicBezTo>
                <a:cubicBezTo>
                  <a:pt x="48" y="133"/>
                  <a:pt x="57" y="144"/>
                  <a:pt x="68" y="144"/>
                </a:cubicBezTo>
                <a:cubicBezTo>
                  <a:pt x="78" y="144"/>
                  <a:pt x="87" y="133"/>
                  <a:pt x="93" y="116"/>
                </a:cubicBezTo>
                <a:cubicBezTo>
                  <a:pt x="111" y="120"/>
                  <a:pt x="125" y="117"/>
                  <a:pt x="130" y="108"/>
                </a:cubicBezTo>
                <a:cubicBezTo>
                  <a:pt x="135" y="99"/>
                  <a:pt x="131" y="85"/>
                  <a:pt x="119" y="72"/>
                </a:cubicBezTo>
                <a:close/>
                <a:moveTo>
                  <a:pt x="119" y="42"/>
                </a:moveTo>
                <a:cubicBezTo>
                  <a:pt x="123" y="49"/>
                  <a:pt x="121" y="58"/>
                  <a:pt x="115" y="67"/>
                </a:cubicBezTo>
                <a:cubicBezTo>
                  <a:pt x="111" y="63"/>
                  <a:pt x="105" y="58"/>
                  <a:pt x="99" y="54"/>
                </a:cubicBezTo>
                <a:cubicBezTo>
                  <a:pt x="99" y="46"/>
                  <a:pt x="97" y="40"/>
                  <a:pt x="96" y="34"/>
                </a:cubicBezTo>
                <a:cubicBezTo>
                  <a:pt x="107" y="33"/>
                  <a:pt x="116" y="36"/>
                  <a:pt x="119" y="42"/>
                </a:cubicBezTo>
                <a:close/>
                <a:moveTo>
                  <a:pt x="100" y="60"/>
                </a:moveTo>
                <a:cubicBezTo>
                  <a:pt x="104" y="64"/>
                  <a:pt x="108" y="68"/>
                  <a:pt x="111" y="72"/>
                </a:cubicBezTo>
                <a:cubicBezTo>
                  <a:pt x="108" y="76"/>
                  <a:pt x="105" y="80"/>
                  <a:pt x="100" y="84"/>
                </a:cubicBezTo>
                <a:cubicBezTo>
                  <a:pt x="100" y="80"/>
                  <a:pt x="101" y="76"/>
                  <a:pt x="101" y="72"/>
                </a:cubicBezTo>
                <a:cubicBezTo>
                  <a:pt x="101" y="68"/>
                  <a:pt x="100" y="64"/>
                  <a:pt x="100" y="60"/>
                </a:cubicBezTo>
                <a:close/>
                <a:moveTo>
                  <a:pt x="94" y="50"/>
                </a:moveTo>
                <a:cubicBezTo>
                  <a:pt x="91" y="48"/>
                  <a:pt x="88" y="45"/>
                  <a:pt x="84" y="43"/>
                </a:cubicBezTo>
                <a:cubicBezTo>
                  <a:pt x="81" y="41"/>
                  <a:pt x="77" y="40"/>
                  <a:pt x="74" y="38"/>
                </a:cubicBezTo>
                <a:cubicBezTo>
                  <a:pt x="79" y="36"/>
                  <a:pt x="85" y="35"/>
                  <a:pt x="90" y="34"/>
                </a:cubicBezTo>
                <a:cubicBezTo>
                  <a:pt x="91" y="39"/>
                  <a:pt x="93" y="44"/>
                  <a:pt x="94" y="50"/>
                </a:cubicBezTo>
                <a:close/>
                <a:moveTo>
                  <a:pt x="68" y="12"/>
                </a:moveTo>
                <a:cubicBezTo>
                  <a:pt x="75" y="12"/>
                  <a:pt x="82" y="19"/>
                  <a:pt x="87" y="29"/>
                </a:cubicBezTo>
                <a:cubicBezTo>
                  <a:pt x="81" y="30"/>
                  <a:pt x="74" y="33"/>
                  <a:pt x="68" y="35"/>
                </a:cubicBezTo>
                <a:cubicBezTo>
                  <a:pt x="61" y="32"/>
                  <a:pt x="55" y="30"/>
                  <a:pt x="48" y="29"/>
                </a:cubicBezTo>
                <a:cubicBezTo>
                  <a:pt x="53" y="19"/>
                  <a:pt x="60" y="12"/>
                  <a:pt x="68" y="12"/>
                </a:cubicBezTo>
                <a:close/>
                <a:moveTo>
                  <a:pt x="46" y="34"/>
                </a:moveTo>
                <a:cubicBezTo>
                  <a:pt x="51" y="35"/>
                  <a:pt x="56" y="36"/>
                  <a:pt x="62" y="38"/>
                </a:cubicBezTo>
                <a:cubicBezTo>
                  <a:pt x="59" y="40"/>
                  <a:pt x="55" y="41"/>
                  <a:pt x="51" y="43"/>
                </a:cubicBezTo>
                <a:cubicBezTo>
                  <a:pt x="48" y="45"/>
                  <a:pt x="45" y="48"/>
                  <a:pt x="41" y="50"/>
                </a:cubicBezTo>
                <a:cubicBezTo>
                  <a:pt x="43" y="44"/>
                  <a:pt x="44" y="39"/>
                  <a:pt x="46" y="34"/>
                </a:cubicBezTo>
                <a:close/>
                <a:moveTo>
                  <a:pt x="16" y="42"/>
                </a:moveTo>
                <a:cubicBezTo>
                  <a:pt x="20" y="36"/>
                  <a:pt x="29" y="33"/>
                  <a:pt x="40" y="34"/>
                </a:cubicBezTo>
                <a:cubicBezTo>
                  <a:pt x="38" y="40"/>
                  <a:pt x="37" y="46"/>
                  <a:pt x="36" y="54"/>
                </a:cubicBezTo>
                <a:cubicBezTo>
                  <a:pt x="30" y="58"/>
                  <a:pt x="25" y="63"/>
                  <a:pt x="21" y="67"/>
                </a:cubicBezTo>
                <a:cubicBezTo>
                  <a:pt x="15" y="58"/>
                  <a:pt x="13" y="49"/>
                  <a:pt x="16" y="42"/>
                </a:cubicBezTo>
                <a:close/>
                <a:moveTo>
                  <a:pt x="36" y="84"/>
                </a:moveTo>
                <a:cubicBezTo>
                  <a:pt x="31" y="80"/>
                  <a:pt x="27" y="76"/>
                  <a:pt x="24" y="72"/>
                </a:cubicBezTo>
                <a:cubicBezTo>
                  <a:pt x="27" y="68"/>
                  <a:pt x="31" y="64"/>
                  <a:pt x="35" y="60"/>
                </a:cubicBezTo>
                <a:cubicBezTo>
                  <a:pt x="35" y="64"/>
                  <a:pt x="35" y="68"/>
                  <a:pt x="35" y="72"/>
                </a:cubicBezTo>
                <a:cubicBezTo>
                  <a:pt x="35" y="76"/>
                  <a:pt x="35" y="80"/>
                  <a:pt x="36" y="84"/>
                </a:cubicBezTo>
                <a:close/>
                <a:moveTo>
                  <a:pt x="16" y="102"/>
                </a:moveTo>
                <a:cubicBezTo>
                  <a:pt x="13" y="95"/>
                  <a:pt x="15" y="86"/>
                  <a:pt x="21" y="77"/>
                </a:cubicBezTo>
                <a:cubicBezTo>
                  <a:pt x="25" y="81"/>
                  <a:pt x="30" y="86"/>
                  <a:pt x="36" y="90"/>
                </a:cubicBezTo>
                <a:cubicBezTo>
                  <a:pt x="37" y="97"/>
                  <a:pt x="38" y="104"/>
                  <a:pt x="40" y="110"/>
                </a:cubicBezTo>
                <a:cubicBezTo>
                  <a:pt x="29" y="111"/>
                  <a:pt x="20" y="108"/>
                  <a:pt x="16" y="102"/>
                </a:cubicBezTo>
                <a:close/>
                <a:moveTo>
                  <a:pt x="42" y="94"/>
                </a:moveTo>
                <a:cubicBezTo>
                  <a:pt x="45" y="96"/>
                  <a:pt x="48" y="98"/>
                  <a:pt x="51" y="100"/>
                </a:cubicBezTo>
                <a:cubicBezTo>
                  <a:pt x="55" y="102"/>
                  <a:pt x="58" y="104"/>
                  <a:pt x="62" y="106"/>
                </a:cubicBezTo>
                <a:cubicBezTo>
                  <a:pt x="56" y="108"/>
                  <a:pt x="51" y="109"/>
                  <a:pt x="46" y="110"/>
                </a:cubicBezTo>
                <a:cubicBezTo>
                  <a:pt x="44" y="105"/>
                  <a:pt x="43" y="100"/>
                  <a:pt x="42" y="94"/>
                </a:cubicBezTo>
                <a:close/>
                <a:moveTo>
                  <a:pt x="68" y="131"/>
                </a:moveTo>
                <a:cubicBezTo>
                  <a:pt x="60" y="131"/>
                  <a:pt x="54" y="125"/>
                  <a:pt x="48" y="115"/>
                </a:cubicBezTo>
                <a:cubicBezTo>
                  <a:pt x="55" y="114"/>
                  <a:pt x="61" y="111"/>
                  <a:pt x="68" y="109"/>
                </a:cubicBezTo>
                <a:cubicBezTo>
                  <a:pt x="74" y="111"/>
                  <a:pt x="81" y="114"/>
                  <a:pt x="87" y="115"/>
                </a:cubicBezTo>
                <a:cubicBezTo>
                  <a:pt x="82" y="125"/>
                  <a:pt x="75" y="131"/>
                  <a:pt x="68" y="131"/>
                </a:cubicBezTo>
                <a:close/>
                <a:moveTo>
                  <a:pt x="90" y="110"/>
                </a:moveTo>
                <a:cubicBezTo>
                  <a:pt x="85" y="109"/>
                  <a:pt x="79" y="108"/>
                  <a:pt x="74" y="106"/>
                </a:cubicBezTo>
                <a:cubicBezTo>
                  <a:pt x="77" y="104"/>
                  <a:pt x="81" y="103"/>
                  <a:pt x="84" y="100"/>
                </a:cubicBezTo>
                <a:cubicBezTo>
                  <a:pt x="88" y="98"/>
                  <a:pt x="91" y="96"/>
                  <a:pt x="94" y="94"/>
                </a:cubicBezTo>
                <a:cubicBezTo>
                  <a:pt x="93" y="100"/>
                  <a:pt x="92" y="105"/>
                  <a:pt x="90" y="110"/>
                </a:cubicBezTo>
                <a:close/>
                <a:moveTo>
                  <a:pt x="82" y="97"/>
                </a:moveTo>
                <a:cubicBezTo>
                  <a:pt x="77" y="99"/>
                  <a:pt x="72" y="101"/>
                  <a:pt x="68" y="103"/>
                </a:cubicBezTo>
                <a:cubicBezTo>
                  <a:pt x="63" y="101"/>
                  <a:pt x="58" y="99"/>
                  <a:pt x="54" y="97"/>
                </a:cubicBezTo>
                <a:cubicBezTo>
                  <a:pt x="49" y="94"/>
                  <a:pt x="45" y="91"/>
                  <a:pt x="41" y="88"/>
                </a:cubicBezTo>
                <a:cubicBezTo>
                  <a:pt x="40" y="83"/>
                  <a:pt x="39" y="77"/>
                  <a:pt x="39" y="72"/>
                </a:cubicBezTo>
                <a:cubicBezTo>
                  <a:pt x="39" y="66"/>
                  <a:pt x="40" y="61"/>
                  <a:pt x="41" y="56"/>
                </a:cubicBezTo>
                <a:cubicBezTo>
                  <a:pt x="45" y="53"/>
                  <a:pt x="49" y="50"/>
                  <a:pt x="54" y="47"/>
                </a:cubicBezTo>
                <a:cubicBezTo>
                  <a:pt x="58" y="45"/>
                  <a:pt x="63" y="42"/>
                  <a:pt x="68" y="40"/>
                </a:cubicBezTo>
                <a:cubicBezTo>
                  <a:pt x="73" y="42"/>
                  <a:pt x="77" y="45"/>
                  <a:pt x="82" y="47"/>
                </a:cubicBezTo>
                <a:cubicBezTo>
                  <a:pt x="87" y="50"/>
                  <a:pt x="91" y="53"/>
                  <a:pt x="95" y="56"/>
                </a:cubicBezTo>
                <a:cubicBezTo>
                  <a:pt x="96" y="61"/>
                  <a:pt x="96" y="66"/>
                  <a:pt x="96" y="72"/>
                </a:cubicBezTo>
                <a:cubicBezTo>
                  <a:pt x="96" y="77"/>
                  <a:pt x="96" y="83"/>
                  <a:pt x="95" y="88"/>
                </a:cubicBezTo>
                <a:cubicBezTo>
                  <a:pt x="91" y="91"/>
                  <a:pt x="87" y="94"/>
                  <a:pt x="82" y="97"/>
                </a:cubicBezTo>
                <a:close/>
                <a:moveTo>
                  <a:pt x="119" y="102"/>
                </a:moveTo>
                <a:cubicBezTo>
                  <a:pt x="116" y="108"/>
                  <a:pt x="107" y="111"/>
                  <a:pt x="95" y="110"/>
                </a:cubicBezTo>
                <a:cubicBezTo>
                  <a:pt x="97" y="104"/>
                  <a:pt x="99" y="97"/>
                  <a:pt x="100" y="90"/>
                </a:cubicBezTo>
                <a:cubicBezTo>
                  <a:pt x="105" y="86"/>
                  <a:pt x="110" y="81"/>
                  <a:pt x="115" y="77"/>
                </a:cubicBezTo>
                <a:cubicBezTo>
                  <a:pt x="121" y="86"/>
                  <a:pt x="123" y="95"/>
                  <a:pt x="119" y="1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7" name="图标"/>
          <p:cNvSpPr>
            <a:spLocks noChangeAspect="1" noEditPoints="1"/>
          </p:cNvSpPr>
          <p:nvPr/>
        </p:nvSpPr>
        <p:spPr bwMode="auto">
          <a:xfrm>
            <a:off x="11128520" y="5248478"/>
            <a:ext cx="324369" cy="287678"/>
          </a:xfrm>
          <a:custGeom>
            <a:avLst/>
            <a:gdLst>
              <a:gd name="T0" fmla="*/ 159 w 167"/>
              <a:gd name="T1" fmla="*/ 0 h 148"/>
              <a:gd name="T2" fmla="*/ 97 w 167"/>
              <a:gd name="T3" fmla="*/ 0 h 148"/>
              <a:gd name="T4" fmla="*/ 89 w 167"/>
              <a:gd name="T5" fmla="*/ 9 h 148"/>
              <a:gd name="T6" fmla="*/ 89 w 167"/>
              <a:gd name="T7" fmla="*/ 52 h 148"/>
              <a:gd name="T8" fmla="*/ 93 w 167"/>
              <a:gd name="T9" fmla="*/ 47 h 148"/>
              <a:gd name="T10" fmla="*/ 99 w 167"/>
              <a:gd name="T11" fmla="*/ 44 h 148"/>
              <a:gd name="T12" fmla="*/ 106 w 167"/>
              <a:gd name="T13" fmla="*/ 20 h 148"/>
              <a:gd name="T14" fmla="*/ 119 w 167"/>
              <a:gd name="T15" fmla="*/ 23 h 148"/>
              <a:gd name="T16" fmla="*/ 112 w 167"/>
              <a:gd name="T17" fmla="*/ 50 h 148"/>
              <a:gd name="T18" fmla="*/ 111 w 167"/>
              <a:gd name="T19" fmla="*/ 62 h 148"/>
              <a:gd name="T20" fmla="*/ 159 w 167"/>
              <a:gd name="T21" fmla="*/ 62 h 148"/>
              <a:gd name="T22" fmla="*/ 167 w 167"/>
              <a:gd name="T23" fmla="*/ 54 h 148"/>
              <a:gd name="T24" fmla="*/ 167 w 167"/>
              <a:gd name="T25" fmla="*/ 9 h 148"/>
              <a:gd name="T26" fmla="*/ 159 w 167"/>
              <a:gd name="T27" fmla="*/ 0 h 148"/>
              <a:gd name="T28" fmla="*/ 50 w 167"/>
              <a:gd name="T29" fmla="*/ 46 h 148"/>
              <a:gd name="T30" fmla="*/ 64 w 167"/>
              <a:gd name="T31" fmla="*/ 31 h 148"/>
              <a:gd name="T32" fmla="*/ 50 w 167"/>
              <a:gd name="T33" fmla="*/ 17 h 148"/>
              <a:gd name="T34" fmla="*/ 35 w 167"/>
              <a:gd name="T35" fmla="*/ 31 h 148"/>
              <a:gd name="T36" fmla="*/ 50 w 167"/>
              <a:gd name="T37" fmla="*/ 46 h 148"/>
              <a:gd name="T38" fmla="*/ 52 w 167"/>
              <a:gd name="T39" fmla="*/ 142 h 148"/>
              <a:gd name="T40" fmla="*/ 58 w 167"/>
              <a:gd name="T41" fmla="*/ 148 h 148"/>
              <a:gd name="T42" fmla="*/ 64 w 167"/>
              <a:gd name="T43" fmla="*/ 142 h 148"/>
              <a:gd name="T44" fmla="*/ 64 w 167"/>
              <a:gd name="T45" fmla="*/ 107 h 148"/>
              <a:gd name="T46" fmla="*/ 52 w 167"/>
              <a:gd name="T47" fmla="*/ 107 h 148"/>
              <a:gd name="T48" fmla="*/ 52 w 167"/>
              <a:gd name="T49" fmla="*/ 142 h 148"/>
              <a:gd name="T50" fmla="*/ 35 w 167"/>
              <a:gd name="T51" fmla="*/ 142 h 148"/>
              <a:gd name="T52" fmla="*/ 42 w 167"/>
              <a:gd name="T53" fmla="*/ 148 h 148"/>
              <a:gd name="T54" fmla="*/ 48 w 167"/>
              <a:gd name="T55" fmla="*/ 142 h 148"/>
              <a:gd name="T56" fmla="*/ 48 w 167"/>
              <a:gd name="T57" fmla="*/ 107 h 148"/>
              <a:gd name="T58" fmla="*/ 35 w 167"/>
              <a:gd name="T59" fmla="*/ 107 h 148"/>
              <a:gd name="T60" fmla="*/ 35 w 167"/>
              <a:gd name="T61" fmla="*/ 142 h 148"/>
              <a:gd name="T62" fmla="*/ 113 w 167"/>
              <a:gd name="T63" fmla="*/ 28 h 148"/>
              <a:gd name="T64" fmla="*/ 109 w 167"/>
              <a:gd name="T65" fmla="*/ 27 h 148"/>
              <a:gd name="T66" fmla="*/ 103 w 167"/>
              <a:gd name="T67" fmla="*/ 50 h 148"/>
              <a:gd name="T68" fmla="*/ 97 w 167"/>
              <a:gd name="T69" fmla="*/ 52 h 148"/>
              <a:gd name="T70" fmla="*/ 83 w 167"/>
              <a:gd name="T71" fmla="*/ 66 h 148"/>
              <a:gd name="T72" fmla="*/ 68 w 167"/>
              <a:gd name="T73" fmla="*/ 51 h 148"/>
              <a:gd name="T74" fmla="*/ 60 w 167"/>
              <a:gd name="T75" fmla="*/ 50 h 148"/>
              <a:gd name="T76" fmla="*/ 60 w 167"/>
              <a:gd name="T77" fmla="*/ 50 h 148"/>
              <a:gd name="T78" fmla="*/ 50 w 167"/>
              <a:gd name="T79" fmla="*/ 58 h 148"/>
              <a:gd name="T80" fmla="*/ 40 w 167"/>
              <a:gd name="T81" fmla="*/ 50 h 148"/>
              <a:gd name="T82" fmla="*/ 40 w 167"/>
              <a:gd name="T83" fmla="*/ 50 h 148"/>
              <a:gd name="T84" fmla="*/ 31 w 167"/>
              <a:gd name="T85" fmla="*/ 52 h 148"/>
              <a:gd name="T86" fmla="*/ 2 w 167"/>
              <a:gd name="T87" fmla="*/ 81 h 148"/>
              <a:gd name="T88" fmla="*/ 2 w 167"/>
              <a:gd name="T89" fmla="*/ 89 h 148"/>
              <a:gd name="T90" fmla="*/ 11 w 167"/>
              <a:gd name="T91" fmla="*/ 89 h 148"/>
              <a:gd name="T92" fmla="*/ 31 w 167"/>
              <a:gd name="T93" fmla="*/ 69 h 148"/>
              <a:gd name="T94" fmla="*/ 31 w 167"/>
              <a:gd name="T95" fmla="*/ 103 h 148"/>
              <a:gd name="T96" fmla="*/ 68 w 167"/>
              <a:gd name="T97" fmla="*/ 103 h 148"/>
              <a:gd name="T98" fmla="*/ 68 w 167"/>
              <a:gd name="T99" fmla="*/ 69 h 148"/>
              <a:gd name="T100" fmla="*/ 76 w 167"/>
              <a:gd name="T101" fmla="*/ 77 h 148"/>
              <a:gd name="T102" fmla="*/ 89 w 167"/>
              <a:gd name="T103" fmla="*/ 77 h 148"/>
              <a:gd name="T104" fmla="*/ 106 w 167"/>
              <a:gd name="T105" fmla="*/ 60 h 148"/>
              <a:gd name="T106" fmla="*/ 106 w 167"/>
              <a:gd name="T107" fmla="*/ 53 h 148"/>
              <a:gd name="T108" fmla="*/ 113 w 167"/>
              <a:gd name="T109" fmla="*/ 28 h 148"/>
              <a:gd name="T110" fmla="*/ 50 w 167"/>
              <a:gd name="T111" fmla="*/ 93 h 148"/>
              <a:gd name="T112" fmla="*/ 44 w 167"/>
              <a:gd name="T113" fmla="*/ 85 h 148"/>
              <a:gd name="T114" fmla="*/ 50 w 167"/>
              <a:gd name="T115" fmla="*/ 60 h 148"/>
              <a:gd name="T116" fmla="*/ 56 w 167"/>
              <a:gd name="T117" fmla="*/ 85 h 148"/>
              <a:gd name="T118" fmla="*/ 50 w 167"/>
              <a:gd name="T119" fmla="*/ 93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7" h="148">
                <a:moveTo>
                  <a:pt x="159" y="0"/>
                </a:moveTo>
                <a:cubicBezTo>
                  <a:pt x="97" y="0"/>
                  <a:pt x="97" y="0"/>
                  <a:pt x="97" y="0"/>
                </a:cubicBezTo>
                <a:cubicBezTo>
                  <a:pt x="93" y="0"/>
                  <a:pt x="89" y="4"/>
                  <a:pt x="89" y="9"/>
                </a:cubicBezTo>
                <a:cubicBezTo>
                  <a:pt x="89" y="52"/>
                  <a:pt x="89" y="52"/>
                  <a:pt x="89" y="52"/>
                </a:cubicBezTo>
                <a:cubicBezTo>
                  <a:pt x="93" y="47"/>
                  <a:pt x="93" y="47"/>
                  <a:pt x="93" y="47"/>
                </a:cubicBezTo>
                <a:cubicBezTo>
                  <a:pt x="95" y="46"/>
                  <a:pt x="97" y="45"/>
                  <a:pt x="99" y="44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12" y="50"/>
                  <a:pt x="112" y="50"/>
                  <a:pt x="112" y="50"/>
                </a:cubicBezTo>
                <a:cubicBezTo>
                  <a:pt x="114" y="54"/>
                  <a:pt x="114" y="58"/>
                  <a:pt x="111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63" y="62"/>
                  <a:pt x="167" y="58"/>
                  <a:pt x="167" y="54"/>
                </a:cubicBezTo>
                <a:cubicBezTo>
                  <a:pt x="167" y="9"/>
                  <a:pt x="167" y="9"/>
                  <a:pt x="167" y="9"/>
                </a:cubicBezTo>
                <a:cubicBezTo>
                  <a:pt x="167" y="4"/>
                  <a:pt x="163" y="0"/>
                  <a:pt x="159" y="0"/>
                </a:cubicBezTo>
                <a:close/>
                <a:moveTo>
                  <a:pt x="50" y="46"/>
                </a:moveTo>
                <a:cubicBezTo>
                  <a:pt x="58" y="46"/>
                  <a:pt x="64" y="39"/>
                  <a:pt x="64" y="31"/>
                </a:cubicBezTo>
                <a:cubicBezTo>
                  <a:pt x="64" y="23"/>
                  <a:pt x="58" y="17"/>
                  <a:pt x="50" y="17"/>
                </a:cubicBezTo>
                <a:cubicBezTo>
                  <a:pt x="42" y="17"/>
                  <a:pt x="35" y="23"/>
                  <a:pt x="35" y="31"/>
                </a:cubicBezTo>
                <a:cubicBezTo>
                  <a:pt x="35" y="39"/>
                  <a:pt x="42" y="46"/>
                  <a:pt x="50" y="46"/>
                </a:cubicBezTo>
                <a:close/>
                <a:moveTo>
                  <a:pt x="52" y="142"/>
                </a:moveTo>
                <a:cubicBezTo>
                  <a:pt x="52" y="146"/>
                  <a:pt x="55" y="148"/>
                  <a:pt x="58" y="148"/>
                </a:cubicBezTo>
                <a:cubicBezTo>
                  <a:pt x="62" y="148"/>
                  <a:pt x="64" y="146"/>
                  <a:pt x="64" y="142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52" y="107"/>
                  <a:pt x="52" y="107"/>
                  <a:pt x="52" y="107"/>
                </a:cubicBezTo>
                <a:lnTo>
                  <a:pt x="52" y="142"/>
                </a:lnTo>
                <a:close/>
                <a:moveTo>
                  <a:pt x="35" y="142"/>
                </a:moveTo>
                <a:cubicBezTo>
                  <a:pt x="35" y="146"/>
                  <a:pt x="38" y="148"/>
                  <a:pt x="42" y="148"/>
                </a:cubicBezTo>
                <a:cubicBezTo>
                  <a:pt x="45" y="148"/>
                  <a:pt x="48" y="146"/>
                  <a:pt x="48" y="142"/>
                </a:cubicBezTo>
                <a:cubicBezTo>
                  <a:pt x="48" y="107"/>
                  <a:pt x="48" y="107"/>
                  <a:pt x="48" y="107"/>
                </a:cubicBezTo>
                <a:cubicBezTo>
                  <a:pt x="35" y="107"/>
                  <a:pt x="35" y="107"/>
                  <a:pt x="35" y="107"/>
                </a:cubicBezTo>
                <a:lnTo>
                  <a:pt x="35" y="142"/>
                </a:lnTo>
                <a:close/>
                <a:moveTo>
                  <a:pt x="113" y="28"/>
                </a:moveTo>
                <a:cubicBezTo>
                  <a:pt x="109" y="27"/>
                  <a:pt x="109" y="27"/>
                  <a:pt x="109" y="27"/>
                </a:cubicBezTo>
                <a:cubicBezTo>
                  <a:pt x="103" y="50"/>
                  <a:pt x="103" y="50"/>
                  <a:pt x="103" y="50"/>
                </a:cubicBezTo>
                <a:cubicBezTo>
                  <a:pt x="101" y="50"/>
                  <a:pt x="99" y="50"/>
                  <a:pt x="97" y="52"/>
                </a:cubicBezTo>
                <a:cubicBezTo>
                  <a:pt x="83" y="66"/>
                  <a:pt x="83" y="66"/>
                  <a:pt x="83" y="66"/>
                </a:cubicBezTo>
                <a:cubicBezTo>
                  <a:pt x="68" y="51"/>
                  <a:pt x="68" y="51"/>
                  <a:pt x="68" y="51"/>
                </a:cubicBezTo>
                <a:cubicBezTo>
                  <a:pt x="67" y="50"/>
                  <a:pt x="61" y="50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50" y="58"/>
                  <a:pt x="50" y="58"/>
                  <a:pt x="50" y="58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39" y="50"/>
                  <a:pt x="33" y="50"/>
                  <a:pt x="31" y="52"/>
                </a:cubicBezTo>
                <a:cubicBezTo>
                  <a:pt x="2" y="81"/>
                  <a:pt x="2" y="81"/>
                  <a:pt x="2" y="81"/>
                </a:cubicBezTo>
                <a:cubicBezTo>
                  <a:pt x="0" y="83"/>
                  <a:pt x="0" y="87"/>
                  <a:pt x="2" y="89"/>
                </a:cubicBezTo>
                <a:cubicBezTo>
                  <a:pt x="5" y="92"/>
                  <a:pt x="8" y="92"/>
                  <a:pt x="11" y="89"/>
                </a:cubicBezTo>
                <a:cubicBezTo>
                  <a:pt x="31" y="69"/>
                  <a:pt x="31" y="69"/>
                  <a:pt x="31" y="69"/>
                </a:cubicBezTo>
                <a:cubicBezTo>
                  <a:pt x="31" y="103"/>
                  <a:pt x="31" y="103"/>
                  <a:pt x="31" y="10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68" y="69"/>
                  <a:pt x="68" y="69"/>
                  <a:pt x="68" y="69"/>
                </a:cubicBezTo>
                <a:cubicBezTo>
                  <a:pt x="76" y="77"/>
                  <a:pt x="76" y="77"/>
                  <a:pt x="76" y="77"/>
                </a:cubicBezTo>
                <a:cubicBezTo>
                  <a:pt x="78" y="78"/>
                  <a:pt x="87" y="79"/>
                  <a:pt x="89" y="77"/>
                </a:cubicBezTo>
                <a:cubicBezTo>
                  <a:pt x="106" y="60"/>
                  <a:pt x="106" y="60"/>
                  <a:pt x="106" y="60"/>
                </a:cubicBezTo>
                <a:cubicBezTo>
                  <a:pt x="108" y="58"/>
                  <a:pt x="108" y="55"/>
                  <a:pt x="106" y="53"/>
                </a:cubicBezTo>
                <a:lnTo>
                  <a:pt x="113" y="28"/>
                </a:lnTo>
                <a:close/>
                <a:moveTo>
                  <a:pt x="50" y="93"/>
                </a:moveTo>
                <a:cubicBezTo>
                  <a:pt x="44" y="85"/>
                  <a:pt x="44" y="85"/>
                  <a:pt x="44" y="85"/>
                </a:cubicBezTo>
                <a:cubicBezTo>
                  <a:pt x="50" y="60"/>
                  <a:pt x="50" y="60"/>
                  <a:pt x="50" y="60"/>
                </a:cubicBezTo>
                <a:cubicBezTo>
                  <a:pt x="56" y="85"/>
                  <a:pt x="56" y="85"/>
                  <a:pt x="56" y="85"/>
                </a:cubicBezTo>
                <a:lnTo>
                  <a:pt x="50" y="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8" name="图标"/>
          <p:cNvSpPr>
            <a:spLocks noChangeAspect="1" noEditPoints="1"/>
          </p:cNvSpPr>
          <p:nvPr/>
        </p:nvSpPr>
        <p:spPr bwMode="auto">
          <a:xfrm>
            <a:off x="701377" y="5893672"/>
            <a:ext cx="324369" cy="270532"/>
          </a:xfrm>
          <a:custGeom>
            <a:avLst/>
            <a:gdLst>
              <a:gd name="T0" fmla="*/ 169 w 177"/>
              <a:gd name="T1" fmla="*/ 0 h 148"/>
              <a:gd name="T2" fmla="*/ 107 w 177"/>
              <a:gd name="T3" fmla="*/ 0 h 148"/>
              <a:gd name="T4" fmla="*/ 99 w 177"/>
              <a:gd name="T5" fmla="*/ 9 h 148"/>
              <a:gd name="T6" fmla="*/ 99 w 177"/>
              <a:gd name="T7" fmla="*/ 52 h 148"/>
              <a:gd name="T8" fmla="*/ 104 w 177"/>
              <a:gd name="T9" fmla="*/ 47 h 148"/>
              <a:gd name="T10" fmla="*/ 110 w 177"/>
              <a:gd name="T11" fmla="*/ 44 h 148"/>
              <a:gd name="T12" fmla="*/ 116 w 177"/>
              <a:gd name="T13" fmla="*/ 20 h 148"/>
              <a:gd name="T14" fmla="*/ 130 w 177"/>
              <a:gd name="T15" fmla="*/ 23 h 148"/>
              <a:gd name="T16" fmla="*/ 122 w 177"/>
              <a:gd name="T17" fmla="*/ 50 h 148"/>
              <a:gd name="T18" fmla="*/ 122 w 177"/>
              <a:gd name="T19" fmla="*/ 62 h 148"/>
              <a:gd name="T20" fmla="*/ 169 w 177"/>
              <a:gd name="T21" fmla="*/ 62 h 148"/>
              <a:gd name="T22" fmla="*/ 177 w 177"/>
              <a:gd name="T23" fmla="*/ 54 h 148"/>
              <a:gd name="T24" fmla="*/ 177 w 177"/>
              <a:gd name="T25" fmla="*/ 9 h 148"/>
              <a:gd name="T26" fmla="*/ 169 w 177"/>
              <a:gd name="T27" fmla="*/ 0 h 148"/>
              <a:gd name="T28" fmla="*/ 46 w 177"/>
              <a:gd name="T29" fmla="*/ 31 h 148"/>
              <a:gd name="T30" fmla="*/ 46 w 177"/>
              <a:gd name="T31" fmla="*/ 31 h 148"/>
              <a:gd name="T32" fmla="*/ 60 w 177"/>
              <a:gd name="T33" fmla="*/ 46 h 148"/>
              <a:gd name="T34" fmla="*/ 75 w 177"/>
              <a:gd name="T35" fmla="*/ 31 h 148"/>
              <a:gd name="T36" fmla="*/ 60 w 177"/>
              <a:gd name="T37" fmla="*/ 17 h 148"/>
              <a:gd name="T38" fmla="*/ 47 w 177"/>
              <a:gd name="T39" fmla="*/ 27 h 148"/>
              <a:gd name="T40" fmla="*/ 11 w 177"/>
              <a:gd name="T41" fmla="*/ 37 h 148"/>
              <a:gd name="T42" fmla="*/ 0 w 177"/>
              <a:gd name="T43" fmla="*/ 44 h 148"/>
              <a:gd name="T44" fmla="*/ 21 w 177"/>
              <a:gd name="T45" fmla="*/ 43 h 148"/>
              <a:gd name="T46" fmla="*/ 46 w 177"/>
              <a:gd name="T47" fmla="*/ 31 h 148"/>
              <a:gd name="T48" fmla="*/ 46 w 177"/>
              <a:gd name="T49" fmla="*/ 142 h 148"/>
              <a:gd name="T50" fmla="*/ 52 w 177"/>
              <a:gd name="T51" fmla="*/ 148 h 148"/>
              <a:gd name="T52" fmla="*/ 58 w 177"/>
              <a:gd name="T53" fmla="*/ 142 h 148"/>
              <a:gd name="T54" fmla="*/ 58 w 177"/>
              <a:gd name="T55" fmla="*/ 136 h 148"/>
              <a:gd name="T56" fmla="*/ 46 w 177"/>
              <a:gd name="T57" fmla="*/ 136 h 148"/>
              <a:gd name="T58" fmla="*/ 46 w 177"/>
              <a:gd name="T59" fmla="*/ 142 h 148"/>
              <a:gd name="T60" fmla="*/ 123 w 177"/>
              <a:gd name="T61" fmla="*/ 28 h 148"/>
              <a:gd name="T62" fmla="*/ 119 w 177"/>
              <a:gd name="T63" fmla="*/ 27 h 148"/>
              <a:gd name="T64" fmla="*/ 113 w 177"/>
              <a:gd name="T65" fmla="*/ 50 h 148"/>
              <a:gd name="T66" fmla="*/ 107 w 177"/>
              <a:gd name="T67" fmla="*/ 52 h 148"/>
              <a:gd name="T68" fmla="*/ 93 w 177"/>
              <a:gd name="T69" fmla="*/ 66 h 148"/>
              <a:gd name="T70" fmla="*/ 79 w 177"/>
              <a:gd name="T71" fmla="*/ 51 h 148"/>
              <a:gd name="T72" fmla="*/ 70 w 177"/>
              <a:gd name="T73" fmla="*/ 50 h 148"/>
              <a:gd name="T74" fmla="*/ 70 w 177"/>
              <a:gd name="T75" fmla="*/ 50 h 148"/>
              <a:gd name="T76" fmla="*/ 60 w 177"/>
              <a:gd name="T77" fmla="*/ 58 h 148"/>
              <a:gd name="T78" fmla="*/ 50 w 177"/>
              <a:gd name="T79" fmla="*/ 50 h 148"/>
              <a:gd name="T80" fmla="*/ 50 w 177"/>
              <a:gd name="T81" fmla="*/ 50 h 148"/>
              <a:gd name="T82" fmla="*/ 42 w 177"/>
              <a:gd name="T83" fmla="*/ 52 h 148"/>
              <a:gd name="T84" fmla="*/ 12 w 177"/>
              <a:gd name="T85" fmla="*/ 81 h 148"/>
              <a:gd name="T86" fmla="*/ 12 w 177"/>
              <a:gd name="T87" fmla="*/ 89 h 148"/>
              <a:gd name="T88" fmla="*/ 21 w 177"/>
              <a:gd name="T89" fmla="*/ 89 h 148"/>
              <a:gd name="T90" fmla="*/ 45 w 177"/>
              <a:gd name="T91" fmla="*/ 66 h 148"/>
              <a:gd name="T92" fmla="*/ 48 w 177"/>
              <a:gd name="T93" fmla="*/ 72 h 148"/>
              <a:gd name="T94" fmla="*/ 28 w 177"/>
              <a:gd name="T95" fmla="*/ 132 h 148"/>
              <a:gd name="T96" fmla="*/ 93 w 177"/>
              <a:gd name="T97" fmla="*/ 132 h 148"/>
              <a:gd name="T98" fmla="*/ 72 w 177"/>
              <a:gd name="T99" fmla="*/ 72 h 148"/>
              <a:gd name="T100" fmla="*/ 75 w 177"/>
              <a:gd name="T101" fmla="*/ 65 h 148"/>
              <a:gd name="T102" fmla="*/ 87 w 177"/>
              <a:gd name="T103" fmla="*/ 77 h 148"/>
              <a:gd name="T104" fmla="*/ 99 w 177"/>
              <a:gd name="T105" fmla="*/ 77 h 148"/>
              <a:gd name="T106" fmla="*/ 116 w 177"/>
              <a:gd name="T107" fmla="*/ 60 h 148"/>
              <a:gd name="T108" fmla="*/ 117 w 177"/>
              <a:gd name="T109" fmla="*/ 53 h 148"/>
              <a:gd name="T110" fmla="*/ 123 w 177"/>
              <a:gd name="T111" fmla="*/ 28 h 148"/>
              <a:gd name="T112" fmla="*/ 62 w 177"/>
              <a:gd name="T113" fmla="*/ 142 h 148"/>
              <a:gd name="T114" fmla="*/ 68 w 177"/>
              <a:gd name="T115" fmla="*/ 148 h 148"/>
              <a:gd name="T116" fmla="*/ 75 w 177"/>
              <a:gd name="T117" fmla="*/ 142 h 148"/>
              <a:gd name="T118" fmla="*/ 75 w 177"/>
              <a:gd name="T119" fmla="*/ 136 h 148"/>
              <a:gd name="T120" fmla="*/ 62 w 177"/>
              <a:gd name="T121" fmla="*/ 136 h 148"/>
              <a:gd name="T122" fmla="*/ 62 w 177"/>
              <a:gd name="T123" fmla="*/ 14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7" h="148">
                <a:moveTo>
                  <a:pt x="169" y="0"/>
                </a:moveTo>
                <a:cubicBezTo>
                  <a:pt x="107" y="0"/>
                  <a:pt x="107" y="0"/>
                  <a:pt x="107" y="0"/>
                </a:cubicBezTo>
                <a:cubicBezTo>
                  <a:pt x="103" y="0"/>
                  <a:pt x="99" y="4"/>
                  <a:pt x="99" y="9"/>
                </a:cubicBezTo>
                <a:cubicBezTo>
                  <a:pt x="99" y="52"/>
                  <a:pt x="99" y="52"/>
                  <a:pt x="99" y="52"/>
                </a:cubicBezTo>
                <a:cubicBezTo>
                  <a:pt x="104" y="47"/>
                  <a:pt x="104" y="47"/>
                  <a:pt x="104" y="47"/>
                </a:cubicBezTo>
                <a:cubicBezTo>
                  <a:pt x="105" y="46"/>
                  <a:pt x="107" y="45"/>
                  <a:pt x="110" y="44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30" y="23"/>
                  <a:pt x="130" y="23"/>
                  <a:pt x="130" y="23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4" y="54"/>
                  <a:pt x="124" y="58"/>
                  <a:pt x="122" y="62"/>
                </a:cubicBezTo>
                <a:cubicBezTo>
                  <a:pt x="169" y="62"/>
                  <a:pt x="169" y="62"/>
                  <a:pt x="169" y="62"/>
                </a:cubicBezTo>
                <a:cubicBezTo>
                  <a:pt x="174" y="62"/>
                  <a:pt x="177" y="58"/>
                  <a:pt x="177" y="54"/>
                </a:cubicBezTo>
                <a:cubicBezTo>
                  <a:pt x="177" y="9"/>
                  <a:pt x="177" y="9"/>
                  <a:pt x="177" y="9"/>
                </a:cubicBezTo>
                <a:cubicBezTo>
                  <a:pt x="177" y="4"/>
                  <a:pt x="174" y="0"/>
                  <a:pt x="169" y="0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6" y="39"/>
                  <a:pt x="52" y="46"/>
                  <a:pt x="60" y="46"/>
                </a:cubicBezTo>
                <a:cubicBezTo>
                  <a:pt x="68" y="46"/>
                  <a:pt x="75" y="39"/>
                  <a:pt x="75" y="31"/>
                </a:cubicBezTo>
                <a:cubicBezTo>
                  <a:pt x="75" y="23"/>
                  <a:pt x="68" y="17"/>
                  <a:pt x="60" y="17"/>
                </a:cubicBezTo>
                <a:cubicBezTo>
                  <a:pt x="54" y="17"/>
                  <a:pt x="48" y="21"/>
                  <a:pt x="47" y="27"/>
                </a:cubicBezTo>
                <a:cubicBezTo>
                  <a:pt x="39" y="17"/>
                  <a:pt x="19" y="18"/>
                  <a:pt x="11" y="37"/>
                </a:cubicBezTo>
                <a:cubicBezTo>
                  <a:pt x="5" y="47"/>
                  <a:pt x="0" y="44"/>
                  <a:pt x="0" y="44"/>
                </a:cubicBezTo>
                <a:cubicBezTo>
                  <a:pt x="0" y="44"/>
                  <a:pt x="7" y="55"/>
                  <a:pt x="21" y="43"/>
                </a:cubicBezTo>
                <a:cubicBezTo>
                  <a:pt x="34" y="32"/>
                  <a:pt x="37" y="27"/>
                  <a:pt x="46" y="31"/>
                </a:cubicBezTo>
                <a:close/>
                <a:moveTo>
                  <a:pt x="46" y="142"/>
                </a:moveTo>
                <a:cubicBezTo>
                  <a:pt x="46" y="146"/>
                  <a:pt x="49" y="148"/>
                  <a:pt x="52" y="148"/>
                </a:cubicBezTo>
                <a:cubicBezTo>
                  <a:pt x="55" y="148"/>
                  <a:pt x="58" y="146"/>
                  <a:pt x="58" y="142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46" y="136"/>
                  <a:pt x="46" y="136"/>
                  <a:pt x="46" y="136"/>
                </a:cubicBezTo>
                <a:lnTo>
                  <a:pt x="46" y="142"/>
                </a:lnTo>
                <a:close/>
                <a:moveTo>
                  <a:pt x="123" y="28"/>
                </a:moveTo>
                <a:cubicBezTo>
                  <a:pt x="119" y="27"/>
                  <a:pt x="119" y="27"/>
                  <a:pt x="119" y="27"/>
                </a:cubicBezTo>
                <a:cubicBezTo>
                  <a:pt x="113" y="50"/>
                  <a:pt x="113" y="50"/>
                  <a:pt x="113" y="50"/>
                </a:cubicBezTo>
                <a:cubicBezTo>
                  <a:pt x="111" y="50"/>
                  <a:pt x="109" y="50"/>
                  <a:pt x="107" y="52"/>
                </a:cubicBezTo>
                <a:cubicBezTo>
                  <a:pt x="93" y="66"/>
                  <a:pt x="93" y="66"/>
                  <a:pt x="93" y="66"/>
                </a:cubicBezTo>
                <a:cubicBezTo>
                  <a:pt x="79" y="51"/>
                  <a:pt x="79" y="51"/>
                  <a:pt x="79" y="51"/>
                </a:cubicBezTo>
                <a:cubicBezTo>
                  <a:pt x="77" y="50"/>
                  <a:pt x="71" y="50"/>
                  <a:pt x="70" y="50"/>
                </a:cubicBezTo>
                <a:cubicBezTo>
                  <a:pt x="70" y="50"/>
                  <a:pt x="70" y="50"/>
                  <a:pt x="70" y="50"/>
                </a:cubicBezTo>
                <a:cubicBezTo>
                  <a:pt x="60" y="58"/>
                  <a:pt x="60" y="58"/>
                  <a:pt x="60" y="58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49" y="50"/>
                  <a:pt x="43" y="50"/>
                  <a:pt x="42" y="52"/>
                </a:cubicBezTo>
                <a:cubicBezTo>
                  <a:pt x="12" y="81"/>
                  <a:pt x="12" y="81"/>
                  <a:pt x="12" y="81"/>
                </a:cubicBezTo>
                <a:cubicBezTo>
                  <a:pt x="10" y="83"/>
                  <a:pt x="10" y="87"/>
                  <a:pt x="12" y="89"/>
                </a:cubicBezTo>
                <a:cubicBezTo>
                  <a:pt x="15" y="92"/>
                  <a:pt x="19" y="92"/>
                  <a:pt x="21" y="89"/>
                </a:cubicBezTo>
                <a:cubicBezTo>
                  <a:pt x="45" y="66"/>
                  <a:pt x="45" y="66"/>
                  <a:pt x="45" y="66"/>
                </a:cubicBezTo>
                <a:cubicBezTo>
                  <a:pt x="48" y="72"/>
                  <a:pt x="48" y="72"/>
                  <a:pt x="48" y="72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93" y="132"/>
                  <a:pt x="93" y="132"/>
                  <a:pt x="93" y="132"/>
                </a:cubicBezTo>
                <a:cubicBezTo>
                  <a:pt x="72" y="72"/>
                  <a:pt x="72" y="72"/>
                  <a:pt x="72" y="72"/>
                </a:cubicBezTo>
                <a:cubicBezTo>
                  <a:pt x="75" y="65"/>
                  <a:pt x="75" y="65"/>
                  <a:pt x="75" y="65"/>
                </a:cubicBezTo>
                <a:cubicBezTo>
                  <a:pt x="87" y="77"/>
                  <a:pt x="87" y="77"/>
                  <a:pt x="87" y="77"/>
                </a:cubicBezTo>
                <a:cubicBezTo>
                  <a:pt x="88" y="78"/>
                  <a:pt x="97" y="79"/>
                  <a:pt x="99" y="77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8" y="58"/>
                  <a:pt x="118" y="55"/>
                  <a:pt x="117" y="53"/>
                </a:cubicBezTo>
                <a:lnTo>
                  <a:pt x="123" y="28"/>
                </a:lnTo>
                <a:close/>
                <a:moveTo>
                  <a:pt x="62" y="142"/>
                </a:moveTo>
                <a:cubicBezTo>
                  <a:pt x="62" y="146"/>
                  <a:pt x="65" y="148"/>
                  <a:pt x="68" y="148"/>
                </a:cubicBezTo>
                <a:cubicBezTo>
                  <a:pt x="72" y="148"/>
                  <a:pt x="75" y="146"/>
                  <a:pt x="75" y="142"/>
                </a:cubicBezTo>
                <a:cubicBezTo>
                  <a:pt x="75" y="136"/>
                  <a:pt x="75" y="136"/>
                  <a:pt x="75" y="136"/>
                </a:cubicBezTo>
                <a:cubicBezTo>
                  <a:pt x="62" y="136"/>
                  <a:pt x="62" y="136"/>
                  <a:pt x="62" y="136"/>
                </a:cubicBezTo>
                <a:lnTo>
                  <a:pt x="62" y="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9" name="图标"/>
          <p:cNvSpPr>
            <a:spLocks noChangeAspect="1" noEditPoints="1"/>
          </p:cNvSpPr>
          <p:nvPr/>
        </p:nvSpPr>
        <p:spPr bwMode="auto">
          <a:xfrm>
            <a:off x="1318872" y="5893672"/>
            <a:ext cx="303388" cy="305023"/>
          </a:xfrm>
          <a:custGeom>
            <a:avLst/>
            <a:gdLst>
              <a:gd name="T0" fmla="*/ 25 w 140"/>
              <a:gd name="T1" fmla="*/ 70 h 141"/>
              <a:gd name="T2" fmla="*/ 84 w 140"/>
              <a:gd name="T3" fmla="*/ 74 h 141"/>
              <a:gd name="T4" fmla="*/ 90 w 140"/>
              <a:gd name="T5" fmla="*/ 62 h 141"/>
              <a:gd name="T6" fmla="*/ 25 w 140"/>
              <a:gd name="T7" fmla="*/ 66 h 141"/>
              <a:gd name="T8" fmla="*/ 90 w 140"/>
              <a:gd name="T9" fmla="*/ 62 h 141"/>
              <a:gd name="T10" fmla="*/ 83 w 140"/>
              <a:gd name="T11" fmla="*/ 82 h 141"/>
              <a:gd name="T12" fmla="*/ 25 w 140"/>
              <a:gd name="T13" fmla="*/ 78 h 141"/>
              <a:gd name="T14" fmla="*/ 87 w 140"/>
              <a:gd name="T15" fmla="*/ 99 h 141"/>
              <a:gd name="T16" fmla="*/ 8 w 140"/>
              <a:gd name="T17" fmla="*/ 8 h 141"/>
              <a:gd name="T18" fmla="*/ 132 w 140"/>
              <a:gd name="T19" fmla="*/ 54 h 141"/>
              <a:gd name="T20" fmla="*/ 140 w 140"/>
              <a:gd name="T21" fmla="*/ 0 h 141"/>
              <a:gd name="T22" fmla="*/ 0 w 140"/>
              <a:gd name="T23" fmla="*/ 107 h 141"/>
              <a:gd name="T24" fmla="*/ 87 w 140"/>
              <a:gd name="T25" fmla="*/ 99 h 141"/>
              <a:gd name="T26" fmla="*/ 140 w 140"/>
              <a:gd name="T27" fmla="*/ 103 h 141"/>
              <a:gd name="T28" fmla="*/ 140 w 140"/>
              <a:gd name="T29" fmla="*/ 107 h 141"/>
              <a:gd name="T30" fmla="*/ 119 w 140"/>
              <a:gd name="T31" fmla="*/ 115 h 141"/>
              <a:gd name="T32" fmla="*/ 130 w 140"/>
              <a:gd name="T33" fmla="*/ 124 h 141"/>
              <a:gd name="T34" fmla="*/ 135 w 140"/>
              <a:gd name="T35" fmla="*/ 108 h 141"/>
              <a:gd name="T36" fmla="*/ 99 w 140"/>
              <a:gd name="T37" fmla="*/ 131 h 141"/>
              <a:gd name="T38" fmla="*/ 112 w 140"/>
              <a:gd name="T39" fmla="*/ 115 h 141"/>
              <a:gd name="T40" fmla="*/ 89 w 140"/>
              <a:gd name="T41" fmla="*/ 137 h 141"/>
              <a:gd name="T42" fmla="*/ 25 w 140"/>
              <a:gd name="T43" fmla="*/ 37 h 141"/>
              <a:gd name="T44" fmla="*/ 115 w 140"/>
              <a:gd name="T45" fmla="*/ 41 h 141"/>
              <a:gd name="T46" fmla="*/ 100 w 140"/>
              <a:gd name="T47" fmla="*/ 53 h 141"/>
              <a:gd name="T48" fmla="*/ 25 w 140"/>
              <a:gd name="T49" fmla="*/ 57 h 141"/>
              <a:gd name="T50" fmla="*/ 100 w 140"/>
              <a:gd name="T51" fmla="*/ 53 h 141"/>
              <a:gd name="T52" fmla="*/ 25 w 140"/>
              <a:gd name="T53" fmla="*/ 45 h 141"/>
              <a:gd name="T54" fmla="*/ 115 w 140"/>
              <a:gd name="T55" fmla="*/ 49 h 141"/>
              <a:gd name="T56" fmla="*/ 37 w 140"/>
              <a:gd name="T57" fmla="*/ 16 h 141"/>
              <a:gd name="T58" fmla="*/ 107 w 140"/>
              <a:gd name="T59" fmla="*/ 29 h 141"/>
              <a:gd name="T60" fmla="*/ 37 w 140"/>
              <a:gd name="T61" fmla="*/ 16 h 141"/>
              <a:gd name="T62" fmla="*/ 101 w 140"/>
              <a:gd name="T63" fmla="*/ 82 h 141"/>
              <a:gd name="T64" fmla="*/ 129 w 140"/>
              <a:gd name="T65" fmla="*/ 82 h 141"/>
              <a:gd name="T66" fmla="*/ 139 w 140"/>
              <a:gd name="T67" fmla="*/ 82 h 141"/>
              <a:gd name="T68" fmla="*/ 91 w 140"/>
              <a:gd name="T69" fmla="*/ 82 h 141"/>
              <a:gd name="T70" fmla="*/ 139 w 140"/>
              <a:gd name="T71" fmla="*/ 82 h 141"/>
              <a:gd name="T72" fmla="*/ 97 w 140"/>
              <a:gd name="T73" fmla="*/ 82 h 141"/>
              <a:gd name="T74" fmla="*/ 133 w 140"/>
              <a:gd name="T75" fmla="*/ 82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" h="141">
                <a:moveTo>
                  <a:pt x="85" y="70"/>
                </a:moveTo>
                <a:cubicBezTo>
                  <a:pt x="25" y="70"/>
                  <a:pt x="25" y="70"/>
                  <a:pt x="25" y="70"/>
                </a:cubicBezTo>
                <a:cubicBezTo>
                  <a:pt x="25" y="74"/>
                  <a:pt x="25" y="74"/>
                  <a:pt x="25" y="74"/>
                </a:cubicBezTo>
                <a:cubicBezTo>
                  <a:pt x="84" y="74"/>
                  <a:pt x="84" y="74"/>
                  <a:pt x="84" y="74"/>
                </a:cubicBezTo>
                <a:cubicBezTo>
                  <a:pt x="84" y="73"/>
                  <a:pt x="84" y="71"/>
                  <a:pt x="85" y="70"/>
                </a:cubicBezTo>
                <a:close/>
                <a:moveTo>
                  <a:pt x="90" y="62"/>
                </a:moveTo>
                <a:cubicBezTo>
                  <a:pt x="25" y="62"/>
                  <a:pt x="25" y="62"/>
                  <a:pt x="25" y="62"/>
                </a:cubicBezTo>
                <a:cubicBezTo>
                  <a:pt x="25" y="66"/>
                  <a:pt x="25" y="66"/>
                  <a:pt x="25" y="66"/>
                </a:cubicBezTo>
                <a:cubicBezTo>
                  <a:pt x="87" y="66"/>
                  <a:pt x="87" y="66"/>
                  <a:pt x="87" y="66"/>
                </a:cubicBezTo>
                <a:cubicBezTo>
                  <a:pt x="88" y="64"/>
                  <a:pt x="89" y="63"/>
                  <a:pt x="90" y="62"/>
                </a:cubicBezTo>
                <a:close/>
                <a:moveTo>
                  <a:pt x="25" y="82"/>
                </a:moveTo>
                <a:cubicBezTo>
                  <a:pt x="83" y="82"/>
                  <a:pt x="83" y="82"/>
                  <a:pt x="83" y="82"/>
                </a:cubicBezTo>
                <a:cubicBezTo>
                  <a:pt x="83" y="81"/>
                  <a:pt x="83" y="79"/>
                  <a:pt x="83" y="78"/>
                </a:cubicBezTo>
                <a:cubicBezTo>
                  <a:pt x="25" y="78"/>
                  <a:pt x="25" y="78"/>
                  <a:pt x="25" y="78"/>
                </a:cubicBezTo>
                <a:lnTo>
                  <a:pt x="25" y="82"/>
                </a:lnTo>
                <a:close/>
                <a:moveTo>
                  <a:pt x="87" y="99"/>
                </a:moveTo>
                <a:cubicBezTo>
                  <a:pt x="8" y="99"/>
                  <a:pt x="8" y="99"/>
                  <a:pt x="8" y="99"/>
                </a:cubicBezTo>
                <a:cubicBezTo>
                  <a:pt x="8" y="8"/>
                  <a:pt x="8" y="8"/>
                  <a:pt x="8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5" y="56"/>
                  <a:pt x="138" y="58"/>
                  <a:pt x="140" y="61"/>
                </a:cubicBezTo>
                <a:cubicBezTo>
                  <a:pt x="140" y="0"/>
                  <a:pt x="140" y="0"/>
                  <a:pt x="14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7"/>
                  <a:pt x="0" y="107"/>
                  <a:pt x="0" y="107"/>
                </a:cubicBezTo>
                <a:cubicBezTo>
                  <a:pt x="94" y="107"/>
                  <a:pt x="94" y="107"/>
                  <a:pt x="94" y="107"/>
                </a:cubicBezTo>
                <a:cubicBezTo>
                  <a:pt x="91" y="104"/>
                  <a:pt x="89" y="102"/>
                  <a:pt x="87" y="99"/>
                </a:cubicBezTo>
                <a:close/>
                <a:moveTo>
                  <a:pt x="140" y="107"/>
                </a:moveTo>
                <a:cubicBezTo>
                  <a:pt x="140" y="103"/>
                  <a:pt x="140" y="103"/>
                  <a:pt x="140" y="103"/>
                </a:cubicBezTo>
                <a:cubicBezTo>
                  <a:pt x="139" y="105"/>
                  <a:pt x="138" y="106"/>
                  <a:pt x="136" y="107"/>
                </a:cubicBezTo>
                <a:lnTo>
                  <a:pt x="140" y="107"/>
                </a:lnTo>
                <a:close/>
                <a:moveTo>
                  <a:pt x="135" y="108"/>
                </a:moveTo>
                <a:cubicBezTo>
                  <a:pt x="130" y="112"/>
                  <a:pt x="125" y="114"/>
                  <a:pt x="119" y="115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30" y="124"/>
                  <a:pt x="130" y="124"/>
                  <a:pt x="130" y="124"/>
                </a:cubicBezTo>
                <a:cubicBezTo>
                  <a:pt x="140" y="130"/>
                  <a:pt x="140" y="130"/>
                  <a:pt x="140" y="130"/>
                </a:cubicBezTo>
                <a:lnTo>
                  <a:pt x="135" y="108"/>
                </a:lnTo>
                <a:close/>
                <a:moveTo>
                  <a:pt x="89" y="137"/>
                </a:moveTo>
                <a:cubicBezTo>
                  <a:pt x="99" y="131"/>
                  <a:pt x="99" y="131"/>
                  <a:pt x="99" y="131"/>
                </a:cubicBezTo>
                <a:cubicBezTo>
                  <a:pt x="105" y="141"/>
                  <a:pt x="105" y="141"/>
                  <a:pt x="105" y="141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06" y="114"/>
                  <a:pt x="101" y="112"/>
                  <a:pt x="96" y="109"/>
                </a:cubicBezTo>
                <a:lnTo>
                  <a:pt x="89" y="137"/>
                </a:lnTo>
                <a:close/>
                <a:moveTo>
                  <a:pt x="115" y="37"/>
                </a:moveTo>
                <a:cubicBezTo>
                  <a:pt x="25" y="37"/>
                  <a:pt x="25" y="37"/>
                  <a:pt x="25" y="37"/>
                </a:cubicBezTo>
                <a:cubicBezTo>
                  <a:pt x="25" y="41"/>
                  <a:pt x="25" y="41"/>
                  <a:pt x="25" y="41"/>
                </a:cubicBezTo>
                <a:cubicBezTo>
                  <a:pt x="115" y="41"/>
                  <a:pt x="115" y="41"/>
                  <a:pt x="115" y="41"/>
                </a:cubicBezTo>
                <a:lnTo>
                  <a:pt x="115" y="37"/>
                </a:lnTo>
                <a:close/>
                <a:moveTo>
                  <a:pt x="100" y="53"/>
                </a:moveTo>
                <a:cubicBezTo>
                  <a:pt x="25" y="53"/>
                  <a:pt x="25" y="53"/>
                  <a:pt x="25" y="53"/>
                </a:cubicBezTo>
                <a:cubicBezTo>
                  <a:pt x="25" y="57"/>
                  <a:pt x="25" y="57"/>
                  <a:pt x="25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6" y="56"/>
                  <a:pt x="98" y="54"/>
                  <a:pt x="100" y="53"/>
                </a:cubicBezTo>
                <a:close/>
                <a:moveTo>
                  <a:pt x="115" y="45"/>
                </a:moveTo>
                <a:cubicBezTo>
                  <a:pt x="25" y="45"/>
                  <a:pt x="25" y="45"/>
                  <a:pt x="25" y="45"/>
                </a:cubicBezTo>
                <a:cubicBezTo>
                  <a:pt x="25" y="49"/>
                  <a:pt x="25" y="49"/>
                  <a:pt x="25" y="49"/>
                </a:cubicBezTo>
                <a:cubicBezTo>
                  <a:pt x="115" y="49"/>
                  <a:pt x="115" y="49"/>
                  <a:pt x="115" y="49"/>
                </a:cubicBezTo>
                <a:lnTo>
                  <a:pt x="115" y="45"/>
                </a:lnTo>
                <a:close/>
                <a:moveTo>
                  <a:pt x="37" y="16"/>
                </a:moveTo>
                <a:cubicBezTo>
                  <a:pt x="37" y="29"/>
                  <a:pt x="37" y="29"/>
                  <a:pt x="37" y="29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107" y="16"/>
                  <a:pt x="107" y="16"/>
                  <a:pt x="107" y="16"/>
                </a:cubicBezTo>
                <a:lnTo>
                  <a:pt x="37" y="16"/>
                </a:lnTo>
                <a:close/>
                <a:moveTo>
                  <a:pt x="115" y="68"/>
                </a:moveTo>
                <a:cubicBezTo>
                  <a:pt x="107" y="68"/>
                  <a:pt x="101" y="75"/>
                  <a:pt x="101" y="82"/>
                </a:cubicBezTo>
                <a:cubicBezTo>
                  <a:pt x="101" y="90"/>
                  <a:pt x="107" y="96"/>
                  <a:pt x="115" y="96"/>
                </a:cubicBezTo>
                <a:cubicBezTo>
                  <a:pt x="123" y="96"/>
                  <a:pt x="129" y="90"/>
                  <a:pt x="129" y="82"/>
                </a:cubicBezTo>
                <a:cubicBezTo>
                  <a:pt x="129" y="75"/>
                  <a:pt x="123" y="68"/>
                  <a:pt x="115" y="68"/>
                </a:cubicBezTo>
                <a:close/>
                <a:moveTo>
                  <a:pt x="139" y="82"/>
                </a:moveTo>
                <a:cubicBezTo>
                  <a:pt x="139" y="69"/>
                  <a:pt x="128" y="58"/>
                  <a:pt x="115" y="58"/>
                </a:cubicBezTo>
                <a:cubicBezTo>
                  <a:pt x="102" y="58"/>
                  <a:pt x="91" y="69"/>
                  <a:pt x="91" y="82"/>
                </a:cubicBezTo>
                <a:cubicBezTo>
                  <a:pt x="91" y="96"/>
                  <a:pt x="102" y="106"/>
                  <a:pt x="115" y="106"/>
                </a:cubicBezTo>
                <a:cubicBezTo>
                  <a:pt x="128" y="106"/>
                  <a:pt x="139" y="96"/>
                  <a:pt x="139" y="82"/>
                </a:cubicBezTo>
                <a:close/>
                <a:moveTo>
                  <a:pt x="115" y="100"/>
                </a:moveTo>
                <a:cubicBezTo>
                  <a:pt x="105" y="100"/>
                  <a:pt x="97" y="92"/>
                  <a:pt x="97" y="82"/>
                </a:cubicBezTo>
                <a:cubicBezTo>
                  <a:pt x="97" y="72"/>
                  <a:pt x="105" y="64"/>
                  <a:pt x="115" y="64"/>
                </a:cubicBezTo>
                <a:cubicBezTo>
                  <a:pt x="125" y="64"/>
                  <a:pt x="133" y="72"/>
                  <a:pt x="133" y="82"/>
                </a:cubicBezTo>
                <a:cubicBezTo>
                  <a:pt x="133" y="92"/>
                  <a:pt x="125" y="100"/>
                  <a:pt x="115" y="1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0" name="图标"/>
          <p:cNvSpPr>
            <a:spLocks noChangeAspect="1" noEditPoints="1"/>
          </p:cNvSpPr>
          <p:nvPr/>
        </p:nvSpPr>
        <p:spPr bwMode="auto">
          <a:xfrm>
            <a:off x="1869082" y="5912526"/>
            <a:ext cx="420762" cy="244685"/>
          </a:xfrm>
          <a:custGeom>
            <a:avLst/>
            <a:gdLst>
              <a:gd name="T0" fmla="*/ 135 w 139"/>
              <a:gd name="T1" fmla="*/ 61 h 81"/>
              <a:gd name="T2" fmla="*/ 131 w 139"/>
              <a:gd name="T3" fmla="*/ 56 h 81"/>
              <a:gd name="T4" fmla="*/ 131 w 139"/>
              <a:gd name="T5" fmla="*/ 27 h 81"/>
              <a:gd name="T6" fmla="*/ 139 w 139"/>
              <a:gd name="T7" fmla="*/ 24 h 81"/>
              <a:gd name="T8" fmla="*/ 70 w 139"/>
              <a:gd name="T9" fmla="*/ 0 h 81"/>
              <a:gd name="T10" fmla="*/ 0 w 139"/>
              <a:gd name="T11" fmla="*/ 24 h 81"/>
              <a:gd name="T12" fmla="*/ 70 w 139"/>
              <a:gd name="T13" fmla="*/ 48 h 81"/>
              <a:gd name="T14" fmla="*/ 127 w 139"/>
              <a:gd name="T15" fmla="*/ 28 h 81"/>
              <a:gd name="T16" fmla="*/ 127 w 139"/>
              <a:gd name="T17" fmla="*/ 56 h 81"/>
              <a:gd name="T18" fmla="*/ 123 w 139"/>
              <a:gd name="T19" fmla="*/ 61 h 81"/>
              <a:gd name="T20" fmla="*/ 126 w 139"/>
              <a:gd name="T21" fmla="*/ 64 h 81"/>
              <a:gd name="T22" fmla="*/ 123 w 139"/>
              <a:gd name="T23" fmla="*/ 81 h 81"/>
              <a:gd name="T24" fmla="*/ 135 w 139"/>
              <a:gd name="T25" fmla="*/ 81 h 81"/>
              <a:gd name="T26" fmla="*/ 132 w 139"/>
              <a:gd name="T27" fmla="*/ 64 h 81"/>
              <a:gd name="T28" fmla="*/ 135 w 139"/>
              <a:gd name="T29" fmla="*/ 61 h 81"/>
              <a:gd name="T30" fmla="*/ 28 w 139"/>
              <a:gd name="T31" fmla="*/ 42 h 81"/>
              <a:gd name="T32" fmla="*/ 28 w 139"/>
              <a:gd name="T33" fmla="*/ 69 h 81"/>
              <a:gd name="T34" fmla="*/ 70 w 139"/>
              <a:gd name="T35" fmla="*/ 81 h 81"/>
              <a:gd name="T36" fmla="*/ 111 w 139"/>
              <a:gd name="T37" fmla="*/ 69 h 81"/>
              <a:gd name="T38" fmla="*/ 111 w 139"/>
              <a:gd name="T39" fmla="*/ 42 h 81"/>
              <a:gd name="T40" fmla="*/ 70 w 139"/>
              <a:gd name="T41" fmla="*/ 56 h 81"/>
              <a:gd name="T42" fmla="*/ 28 w 139"/>
              <a:gd name="T43" fmla="*/ 4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9" h="81">
                <a:moveTo>
                  <a:pt x="135" y="61"/>
                </a:moveTo>
                <a:cubicBezTo>
                  <a:pt x="135" y="58"/>
                  <a:pt x="134" y="56"/>
                  <a:pt x="131" y="56"/>
                </a:cubicBezTo>
                <a:cubicBezTo>
                  <a:pt x="131" y="27"/>
                  <a:pt x="131" y="27"/>
                  <a:pt x="131" y="27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70" y="0"/>
                  <a:pt x="70" y="0"/>
                  <a:pt x="70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70" y="48"/>
                  <a:pt x="70" y="48"/>
                  <a:pt x="70" y="48"/>
                </a:cubicBezTo>
                <a:cubicBezTo>
                  <a:pt x="127" y="28"/>
                  <a:pt x="127" y="28"/>
                  <a:pt x="127" y="28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5" y="56"/>
                  <a:pt x="123" y="58"/>
                  <a:pt x="123" y="61"/>
                </a:cubicBezTo>
                <a:cubicBezTo>
                  <a:pt x="123" y="63"/>
                  <a:pt x="125" y="64"/>
                  <a:pt x="126" y="64"/>
                </a:cubicBezTo>
                <a:cubicBezTo>
                  <a:pt x="123" y="81"/>
                  <a:pt x="123" y="81"/>
                  <a:pt x="123" y="81"/>
                </a:cubicBezTo>
                <a:cubicBezTo>
                  <a:pt x="135" y="81"/>
                  <a:pt x="135" y="81"/>
                  <a:pt x="135" y="81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4" y="64"/>
                  <a:pt x="135" y="63"/>
                  <a:pt x="135" y="61"/>
                </a:cubicBezTo>
                <a:close/>
                <a:moveTo>
                  <a:pt x="28" y="42"/>
                </a:moveTo>
                <a:cubicBezTo>
                  <a:pt x="28" y="69"/>
                  <a:pt x="28" y="69"/>
                  <a:pt x="28" y="69"/>
                </a:cubicBezTo>
                <a:cubicBezTo>
                  <a:pt x="28" y="76"/>
                  <a:pt x="47" y="81"/>
                  <a:pt x="70" y="81"/>
                </a:cubicBezTo>
                <a:cubicBezTo>
                  <a:pt x="92" y="81"/>
                  <a:pt x="111" y="76"/>
                  <a:pt x="111" y="69"/>
                </a:cubicBezTo>
                <a:cubicBezTo>
                  <a:pt x="111" y="42"/>
                  <a:pt x="111" y="42"/>
                  <a:pt x="111" y="42"/>
                </a:cubicBezTo>
                <a:cubicBezTo>
                  <a:pt x="70" y="56"/>
                  <a:pt x="70" y="56"/>
                  <a:pt x="70" y="56"/>
                </a:cubicBezTo>
                <a:lnTo>
                  <a:pt x="28" y="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1" name="图标"/>
          <p:cNvSpPr>
            <a:spLocks noChangeAspect="1" noEditPoints="1"/>
          </p:cNvSpPr>
          <p:nvPr/>
        </p:nvSpPr>
        <p:spPr bwMode="auto">
          <a:xfrm>
            <a:off x="2529022" y="5893672"/>
            <a:ext cx="303388" cy="257510"/>
          </a:xfrm>
          <a:custGeom>
            <a:avLst/>
            <a:gdLst>
              <a:gd name="T0" fmla="*/ 116 w 155"/>
              <a:gd name="T1" fmla="*/ 12 h 131"/>
              <a:gd name="T2" fmla="*/ 116 w 155"/>
              <a:gd name="T3" fmla="*/ 101 h 131"/>
              <a:gd name="T4" fmla="*/ 155 w 155"/>
              <a:gd name="T5" fmla="*/ 34 h 131"/>
              <a:gd name="T6" fmla="*/ 116 w 155"/>
              <a:gd name="T7" fmla="*/ 12 h 131"/>
              <a:gd name="T8" fmla="*/ 9 w 155"/>
              <a:gd name="T9" fmla="*/ 8 h 131"/>
              <a:gd name="T10" fmla="*/ 0 w 155"/>
              <a:gd name="T11" fmla="*/ 8 h 131"/>
              <a:gd name="T12" fmla="*/ 0 w 155"/>
              <a:gd name="T13" fmla="*/ 16 h 131"/>
              <a:gd name="T14" fmla="*/ 17 w 155"/>
              <a:gd name="T15" fmla="*/ 16 h 131"/>
              <a:gd name="T16" fmla="*/ 17 w 155"/>
              <a:gd name="T17" fmla="*/ 8 h 131"/>
              <a:gd name="T18" fmla="*/ 23 w 155"/>
              <a:gd name="T19" fmla="*/ 14 h 131"/>
              <a:gd name="T20" fmla="*/ 17 w 155"/>
              <a:gd name="T21" fmla="*/ 20 h 131"/>
              <a:gd name="T22" fmla="*/ 9 w 155"/>
              <a:gd name="T23" fmla="*/ 20 h 131"/>
              <a:gd name="T24" fmla="*/ 9 w 155"/>
              <a:gd name="T25" fmla="*/ 28 h 131"/>
              <a:gd name="T26" fmla="*/ 0 w 155"/>
              <a:gd name="T27" fmla="*/ 28 h 131"/>
              <a:gd name="T28" fmla="*/ 0 w 155"/>
              <a:gd name="T29" fmla="*/ 37 h 131"/>
              <a:gd name="T30" fmla="*/ 17 w 155"/>
              <a:gd name="T31" fmla="*/ 37 h 131"/>
              <a:gd name="T32" fmla="*/ 17 w 155"/>
              <a:gd name="T33" fmla="*/ 28 h 131"/>
              <a:gd name="T34" fmla="*/ 23 w 155"/>
              <a:gd name="T35" fmla="*/ 35 h 131"/>
              <a:gd name="T36" fmla="*/ 17 w 155"/>
              <a:gd name="T37" fmla="*/ 41 h 131"/>
              <a:gd name="T38" fmla="*/ 9 w 155"/>
              <a:gd name="T39" fmla="*/ 41 h 131"/>
              <a:gd name="T40" fmla="*/ 9 w 155"/>
              <a:gd name="T41" fmla="*/ 49 h 131"/>
              <a:gd name="T42" fmla="*/ 0 w 155"/>
              <a:gd name="T43" fmla="*/ 49 h 131"/>
              <a:gd name="T44" fmla="*/ 0 w 155"/>
              <a:gd name="T45" fmla="*/ 57 h 131"/>
              <a:gd name="T46" fmla="*/ 17 w 155"/>
              <a:gd name="T47" fmla="*/ 57 h 131"/>
              <a:gd name="T48" fmla="*/ 17 w 155"/>
              <a:gd name="T49" fmla="*/ 49 h 131"/>
              <a:gd name="T50" fmla="*/ 23 w 155"/>
              <a:gd name="T51" fmla="*/ 55 h 131"/>
              <a:gd name="T52" fmla="*/ 17 w 155"/>
              <a:gd name="T53" fmla="*/ 61 h 131"/>
              <a:gd name="T54" fmla="*/ 9 w 155"/>
              <a:gd name="T55" fmla="*/ 61 h 131"/>
              <a:gd name="T56" fmla="*/ 9 w 155"/>
              <a:gd name="T57" fmla="*/ 70 h 131"/>
              <a:gd name="T58" fmla="*/ 0 w 155"/>
              <a:gd name="T59" fmla="*/ 70 h 131"/>
              <a:gd name="T60" fmla="*/ 0 w 155"/>
              <a:gd name="T61" fmla="*/ 78 h 131"/>
              <a:gd name="T62" fmla="*/ 17 w 155"/>
              <a:gd name="T63" fmla="*/ 78 h 131"/>
              <a:gd name="T64" fmla="*/ 17 w 155"/>
              <a:gd name="T65" fmla="*/ 70 h 131"/>
              <a:gd name="T66" fmla="*/ 23 w 155"/>
              <a:gd name="T67" fmla="*/ 76 h 131"/>
              <a:gd name="T68" fmla="*/ 17 w 155"/>
              <a:gd name="T69" fmla="*/ 82 h 131"/>
              <a:gd name="T70" fmla="*/ 9 w 155"/>
              <a:gd name="T71" fmla="*/ 82 h 131"/>
              <a:gd name="T72" fmla="*/ 9 w 155"/>
              <a:gd name="T73" fmla="*/ 90 h 131"/>
              <a:gd name="T74" fmla="*/ 0 w 155"/>
              <a:gd name="T75" fmla="*/ 90 h 131"/>
              <a:gd name="T76" fmla="*/ 0 w 155"/>
              <a:gd name="T77" fmla="*/ 98 h 131"/>
              <a:gd name="T78" fmla="*/ 17 w 155"/>
              <a:gd name="T79" fmla="*/ 98 h 131"/>
              <a:gd name="T80" fmla="*/ 17 w 155"/>
              <a:gd name="T81" fmla="*/ 90 h 131"/>
              <a:gd name="T82" fmla="*/ 23 w 155"/>
              <a:gd name="T83" fmla="*/ 96 h 131"/>
              <a:gd name="T84" fmla="*/ 17 w 155"/>
              <a:gd name="T85" fmla="*/ 102 h 131"/>
              <a:gd name="T86" fmla="*/ 9 w 155"/>
              <a:gd name="T87" fmla="*/ 102 h 131"/>
              <a:gd name="T88" fmla="*/ 9 w 155"/>
              <a:gd name="T89" fmla="*/ 111 h 131"/>
              <a:gd name="T90" fmla="*/ 0 w 155"/>
              <a:gd name="T91" fmla="*/ 111 h 131"/>
              <a:gd name="T92" fmla="*/ 0 w 155"/>
              <a:gd name="T93" fmla="*/ 119 h 131"/>
              <a:gd name="T94" fmla="*/ 17 w 155"/>
              <a:gd name="T95" fmla="*/ 119 h 131"/>
              <a:gd name="T96" fmla="*/ 17 w 155"/>
              <a:gd name="T97" fmla="*/ 111 h 131"/>
              <a:gd name="T98" fmla="*/ 23 w 155"/>
              <a:gd name="T99" fmla="*/ 117 h 131"/>
              <a:gd name="T100" fmla="*/ 17 w 155"/>
              <a:gd name="T101" fmla="*/ 123 h 131"/>
              <a:gd name="T102" fmla="*/ 9 w 155"/>
              <a:gd name="T103" fmla="*/ 123 h 131"/>
              <a:gd name="T104" fmla="*/ 9 w 155"/>
              <a:gd name="T105" fmla="*/ 131 h 131"/>
              <a:gd name="T106" fmla="*/ 107 w 155"/>
              <a:gd name="T107" fmla="*/ 131 h 131"/>
              <a:gd name="T108" fmla="*/ 107 w 155"/>
              <a:gd name="T109" fmla="*/ 0 h 131"/>
              <a:gd name="T110" fmla="*/ 9 w 155"/>
              <a:gd name="T111" fmla="*/ 0 h 131"/>
              <a:gd name="T112" fmla="*/ 9 w 155"/>
              <a:gd name="T113" fmla="*/ 8 h 131"/>
              <a:gd name="T114" fmla="*/ 33 w 155"/>
              <a:gd name="T115" fmla="*/ 20 h 131"/>
              <a:gd name="T116" fmla="*/ 83 w 155"/>
              <a:gd name="T117" fmla="*/ 20 h 131"/>
              <a:gd name="T118" fmla="*/ 83 w 155"/>
              <a:gd name="T119" fmla="*/ 45 h 131"/>
              <a:gd name="T120" fmla="*/ 33 w 155"/>
              <a:gd name="T121" fmla="*/ 45 h 131"/>
              <a:gd name="T122" fmla="*/ 33 w 155"/>
              <a:gd name="T123" fmla="*/ 2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5" h="131">
                <a:moveTo>
                  <a:pt x="116" y="12"/>
                </a:moveTo>
                <a:cubicBezTo>
                  <a:pt x="116" y="101"/>
                  <a:pt x="116" y="101"/>
                  <a:pt x="116" y="101"/>
                </a:cubicBezTo>
                <a:cubicBezTo>
                  <a:pt x="155" y="34"/>
                  <a:pt x="155" y="34"/>
                  <a:pt x="155" y="34"/>
                </a:cubicBezTo>
                <a:lnTo>
                  <a:pt x="116" y="12"/>
                </a:lnTo>
                <a:close/>
                <a:moveTo>
                  <a:pt x="9" y="8"/>
                </a:moveTo>
                <a:cubicBezTo>
                  <a:pt x="0" y="8"/>
                  <a:pt x="0" y="8"/>
                  <a:pt x="0" y="8"/>
                </a:cubicBezTo>
                <a:cubicBezTo>
                  <a:pt x="0" y="16"/>
                  <a:pt x="0" y="16"/>
                  <a:pt x="0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8"/>
                  <a:pt x="17" y="8"/>
                  <a:pt x="17" y="8"/>
                </a:cubicBezTo>
                <a:cubicBezTo>
                  <a:pt x="20" y="8"/>
                  <a:pt x="23" y="11"/>
                  <a:pt x="23" y="14"/>
                </a:cubicBezTo>
                <a:cubicBezTo>
                  <a:pt x="23" y="17"/>
                  <a:pt x="20" y="20"/>
                  <a:pt x="17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8"/>
                  <a:pt x="9" y="28"/>
                  <a:pt x="9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7"/>
                  <a:pt x="0" y="37"/>
                  <a:pt x="0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3" y="31"/>
                  <a:pt x="23" y="35"/>
                </a:cubicBezTo>
                <a:cubicBezTo>
                  <a:pt x="23" y="38"/>
                  <a:pt x="20" y="41"/>
                  <a:pt x="17" y="41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9"/>
                  <a:pt x="9" y="49"/>
                  <a:pt x="9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7"/>
                  <a:pt x="0" y="57"/>
                  <a:pt x="0" y="57"/>
                </a:cubicBezTo>
                <a:cubicBezTo>
                  <a:pt x="17" y="57"/>
                  <a:pt x="17" y="57"/>
                  <a:pt x="17" y="57"/>
                </a:cubicBezTo>
                <a:cubicBezTo>
                  <a:pt x="17" y="49"/>
                  <a:pt x="17" y="49"/>
                  <a:pt x="17" y="49"/>
                </a:cubicBezTo>
                <a:cubicBezTo>
                  <a:pt x="20" y="49"/>
                  <a:pt x="23" y="52"/>
                  <a:pt x="23" y="55"/>
                </a:cubicBezTo>
                <a:cubicBezTo>
                  <a:pt x="23" y="59"/>
                  <a:pt x="20" y="61"/>
                  <a:pt x="17" y="61"/>
                </a:cubicBezTo>
                <a:cubicBezTo>
                  <a:pt x="9" y="61"/>
                  <a:pt x="9" y="61"/>
                  <a:pt x="9" y="61"/>
                </a:cubicBezTo>
                <a:cubicBezTo>
                  <a:pt x="9" y="70"/>
                  <a:pt x="9" y="70"/>
                  <a:pt x="9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8"/>
                  <a:pt x="0" y="78"/>
                  <a:pt x="0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7" y="70"/>
                  <a:pt x="17" y="70"/>
                  <a:pt x="17" y="70"/>
                </a:cubicBezTo>
                <a:cubicBezTo>
                  <a:pt x="20" y="70"/>
                  <a:pt x="23" y="72"/>
                  <a:pt x="23" y="76"/>
                </a:cubicBezTo>
                <a:cubicBezTo>
                  <a:pt x="23" y="79"/>
                  <a:pt x="20" y="82"/>
                  <a:pt x="17" y="82"/>
                </a:cubicBezTo>
                <a:cubicBezTo>
                  <a:pt x="9" y="82"/>
                  <a:pt x="9" y="82"/>
                  <a:pt x="9" y="82"/>
                </a:cubicBezTo>
                <a:cubicBezTo>
                  <a:pt x="9" y="90"/>
                  <a:pt x="9" y="90"/>
                  <a:pt x="9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8"/>
                  <a:pt x="0" y="98"/>
                  <a:pt x="0" y="98"/>
                </a:cubicBezTo>
                <a:cubicBezTo>
                  <a:pt x="17" y="98"/>
                  <a:pt x="17" y="98"/>
                  <a:pt x="17" y="98"/>
                </a:cubicBezTo>
                <a:cubicBezTo>
                  <a:pt x="17" y="90"/>
                  <a:pt x="17" y="90"/>
                  <a:pt x="17" y="90"/>
                </a:cubicBezTo>
                <a:cubicBezTo>
                  <a:pt x="20" y="90"/>
                  <a:pt x="23" y="93"/>
                  <a:pt x="23" y="96"/>
                </a:cubicBezTo>
                <a:cubicBezTo>
                  <a:pt x="23" y="100"/>
                  <a:pt x="20" y="102"/>
                  <a:pt x="17" y="102"/>
                </a:cubicBezTo>
                <a:cubicBezTo>
                  <a:pt x="9" y="102"/>
                  <a:pt x="9" y="102"/>
                  <a:pt x="9" y="102"/>
                </a:cubicBezTo>
                <a:cubicBezTo>
                  <a:pt x="9" y="111"/>
                  <a:pt x="9" y="111"/>
                  <a:pt x="9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9"/>
                  <a:pt x="0" y="119"/>
                  <a:pt x="0" y="119"/>
                </a:cubicBezTo>
                <a:cubicBezTo>
                  <a:pt x="17" y="119"/>
                  <a:pt x="17" y="119"/>
                  <a:pt x="17" y="119"/>
                </a:cubicBezTo>
                <a:cubicBezTo>
                  <a:pt x="17" y="111"/>
                  <a:pt x="17" y="111"/>
                  <a:pt x="17" y="111"/>
                </a:cubicBezTo>
                <a:cubicBezTo>
                  <a:pt x="20" y="111"/>
                  <a:pt x="23" y="113"/>
                  <a:pt x="23" y="117"/>
                </a:cubicBezTo>
                <a:cubicBezTo>
                  <a:pt x="23" y="120"/>
                  <a:pt x="20" y="123"/>
                  <a:pt x="17" y="123"/>
                </a:cubicBezTo>
                <a:cubicBezTo>
                  <a:pt x="9" y="123"/>
                  <a:pt x="9" y="123"/>
                  <a:pt x="9" y="123"/>
                </a:cubicBezTo>
                <a:cubicBezTo>
                  <a:pt x="9" y="131"/>
                  <a:pt x="9" y="131"/>
                  <a:pt x="9" y="131"/>
                </a:cubicBezTo>
                <a:cubicBezTo>
                  <a:pt x="107" y="131"/>
                  <a:pt x="107" y="131"/>
                  <a:pt x="107" y="131"/>
                </a:cubicBezTo>
                <a:cubicBezTo>
                  <a:pt x="107" y="0"/>
                  <a:pt x="107" y="0"/>
                  <a:pt x="107" y="0"/>
                </a:cubicBezTo>
                <a:cubicBezTo>
                  <a:pt x="9" y="0"/>
                  <a:pt x="9" y="0"/>
                  <a:pt x="9" y="0"/>
                </a:cubicBezTo>
                <a:lnTo>
                  <a:pt x="9" y="8"/>
                </a:lnTo>
                <a:close/>
                <a:moveTo>
                  <a:pt x="33" y="20"/>
                </a:moveTo>
                <a:cubicBezTo>
                  <a:pt x="83" y="20"/>
                  <a:pt x="83" y="20"/>
                  <a:pt x="83" y="20"/>
                </a:cubicBezTo>
                <a:cubicBezTo>
                  <a:pt x="83" y="45"/>
                  <a:pt x="83" y="45"/>
                  <a:pt x="83" y="45"/>
                </a:cubicBezTo>
                <a:cubicBezTo>
                  <a:pt x="33" y="45"/>
                  <a:pt x="33" y="45"/>
                  <a:pt x="33" y="45"/>
                </a:cubicBezTo>
                <a:lnTo>
                  <a:pt x="33" y="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2" name="图标"/>
          <p:cNvSpPr>
            <a:spLocks noChangeAspect="1" noEditPoints="1"/>
          </p:cNvSpPr>
          <p:nvPr/>
        </p:nvSpPr>
        <p:spPr bwMode="auto">
          <a:xfrm>
            <a:off x="3178618" y="5893672"/>
            <a:ext cx="303388" cy="287604"/>
          </a:xfrm>
          <a:custGeom>
            <a:avLst/>
            <a:gdLst>
              <a:gd name="T0" fmla="*/ 130 w 131"/>
              <a:gd name="T1" fmla="*/ 117 h 124"/>
              <a:gd name="T2" fmla="*/ 127 w 131"/>
              <a:gd name="T3" fmla="*/ 114 h 124"/>
              <a:gd name="T4" fmla="*/ 120 w 131"/>
              <a:gd name="T5" fmla="*/ 92 h 124"/>
              <a:gd name="T6" fmla="*/ 112 w 131"/>
              <a:gd name="T7" fmla="*/ 105 h 124"/>
              <a:gd name="T8" fmla="*/ 99 w 131"/>
              <a:gd name="T9" fmla="*/ 112 h 124"/>
              <a:gd name="T10" fmla="*/ 121 w 131"/>
              <a:gd name="T11" fmla="*/ 120 h 124"/>
              <a:gd name="T12" fmla="*/ 124 w 131"/>
              <a:gd name="T13" fmla="*/ 123 h 124"/>
              <a:gd name="T14" fmla="*/ 130 w 131"/>
              <a:gd name="T15" fmla="*/ 123 h 124"/>
              <a:gd name="T16" fmla="*/ 130 w 131"/>
              <a:gd name="T17" fmla="*/ 117 h 124"/>
              <a:gd name="T18" fmla="*/ 14 w 131"/>
              <a:gd name="T19" fmla="*/ 41 h 124"/>
              <a:gd name="T20" fmla="*/ 19 w 131"/>
              <a:gd name="T21" fmla="*/ 35 h 124"/>
              <a:gd name="T22" fmla="*/ 20 w 131"/>
              <a:gd name="T23" fmla="*/ 36 h 124"/>
              <a:gd name="T24" fmla="*/ 20 w 131"/>
              <a:gd name="T25" fmla="*/ 36 h 124"/>
              <a:gd name="T26" fmla="*/ 37 w 131"/>
              <a:gd name="T27" fmla="*/ 30 h 124"/>
              <a:gd name="T28" fmla="*/ 43 w 131"/>
              <a:gd name="T29" fmla="*/ 12 h 124"/>
              <a:gd name="T30" fmla="*/ 43 w 131"/>
              <a:gd name="T31" fmla="*/ 12 h 124"/>
              <a:gd name="T32" fmla="*/ 44 w 131"/>
              <a:gd name="T33" fmla="*/ 14 h 124"/>
              <a:gd name="T34" fmla="*/ 34 w 131"/>
              <a:gd name="T35" fmla="*/ 3 h 124"/>
              <a:gd name="T36" fmla="*/ 16 w 131"/>
              <a:gd name="T37" fmla="*/ 9 h 124"/>
              <a:gd name="T38" fmla="*/ 11 w 131"/>
              <a:gd name="T39" fmla="*/ 27 h 124"/>
              <a:gd name="T40" fmla="*/ 3 w 131"/>
              <a:gd name="T41" fmla="*/ 34 h 124"/>
              <a:gd name="T42" fmla="*/ 3 w 131"/>
              <a:gd name="T43" fmla="*/ 35 h 124"/>
              <a:gd name="T44" fmla="*/ 2 w 131"/>
              <a:gd name="T45" fmla="*/ 35 h 124"/>
              <a:gd name="T46" fmla="*/ 3 w 131"/>
              <a:gd name="T47" fmla="*/ 43 h 124"/>
              <a:gd name="T48" fmla="*/ 53 w 131"/>
              <a:gd name="T49" fmla="*/ 92 h 124"/>
              <a:gd name="T50" fmla="*/ 60 w 131"/>
              <a:gd name="T51" fmla="*/ 94 h 124"/>
              <a:gd name="T52" fmla="*/ 59 w 131"/>
              <a:gd name="T53" fmla="*/ 86 h 124"/>
              <a:gd name="T54" fmla="*/ 14 w 131"/>
              <a:gd name="T55" fmla="*/ 41 h 124"/>
              <a:gd name="T56" fmla="*/ 112 w 131"/>
              <a:gd name="T57" fmla="*/ 82 h 124"/>
              <a:gd name="T58" fmla="*/ 48 w 131"/>
              <a:gd name="T59" fmla="*/ 18 h 124"/>
              <a:gd name="T60" fmla="*/ 43 w 131"/>
              <a:gd name="T61" fmla="*/ 35 h 124"/>
              <a:gd name="T62" fmla="*/ 25 w 131"/>
              <a:gd name="T63" fmla="*/ 41 h 124"/>
              <a:gd name="T64" fmla="*/ 89 w 131"/>
              <a:gd name="T65" fmla="*/ 105 h 124"/>
              <a:gd name="T66" fmla="*/ 107 w 131"/>
              <a:gd name="T67" fmla="*/ 100 h 124"/>
              <a:gd name="T68" fmla="*/ 112 w 131"/>
              <a:gd name="T69" fmla="*/ 8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1" h="124">
                <a:moveTo>
                  <a:pt x="130" y="117"/>
                </a:moveTo>
                <a:cubicBezTo>
                  <a:pt x="127" y="114"/>
                  <a:pt x="127" y="114"/>
                  <a:pt x="127" y="114"/>
                </a:cubicBezTo>
                <a:cubicBezTo>
                  <a:pt x="120" y="92"/>
                  <a:pt x="120" y="92"/>
                  <a:pt x="120" y="92"/>
                </a:cubicBezTo>
                <a:cubicBezTo>
                  <a:pt x="120" y="96"/>
                  <a:pt x="117" y="101"/>
                  <a:pt x="112" y="105"/>
                </a:cubicBezTo>
                <a:cubicBezTo>
                  <a:pt x="108" y="110"/>
                  <a:pt x="103" y="112"/>
                  <a:pt x="99" y="112"/>
                </a:cubicBezTo>
                <a:cubicBezTo>
                  <a:pt x="121" y="120"/>
                  <a:pt x="121" y="120"/>
                  <a:pt x="121" y="120"/>
                </a:cubicBezTo>
                <a:cubicBezTo>
                  <a:pt x="124" y="123"/>
                  <a:pt x="124" y="123"/>
                  <a:pt x="124" y="123"/>
                </a:cubicBezTo>
                <a:cubicBezTo>
                  <a:pt x="126" y="124"/>
                  <a:pt x="128" y="124"/>
                  <a:pt x="130" y="123"/>
                </a:cubicBezTo>
                <a:cubicBezTo>
                  <a:pt x="131" y="121"/>
                  <a:pt x="131" y="119"/>
                  <a:pt x="130" y="117"/>
                </a:cubicBezTo>
                <a:close/>
                <a:moveTo>
                  <a:pt x="14" y="41"/>
                </a:moveTo>
                <a:cubicBezTo>
                  <a:pt x="19" y="35"/>
                  <a:pt x="19" y="35"/>
                  <a:pt x="19" y="35"/>
                </a:cubicBezTo>
                <a:cubicBezTo>
                  <a:pt x="20" y="36"/>
                  <a:pt x="20" y="36"/>
                  <a:pt x="20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23" y="39"/>
                  <a:pt x="30" y="36"/>
                  <a:pt x="37" y="30"/>
                </a:cubicBezTo>
                <a:cubicBezTo>
                  <a:pt x="43" y="23"/>
                  <a:pt x="46" y="16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4" y="14"/>
                  <a:pt x="44" y="14"/>
                  <a:pt x="44" y="14"/>
                </a:cubicBezTo>
                <a:cubicBezTo>
                  <a:pt x="34" y="3"/>
                  <a:pt x="34" y="3"/>
                  <a:pt x="34" y="3"/>
                </a:cubicBezTo>
                <a:cubicBezTo>
                  <a:pt x="31" y="0"/>
                  <a:pt x="23" y="3"/>
                  <a:pt x="16" y="9"/>
                </a:cubicBezTo>
                <a:cubicBezTo>
                  <a:pt x="10" y="16"/>
                  <a:pt x="7" y="24"/>
                  <a:pt x="11" y="27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4"/>
                  <a:pt x="3" y="35"/>
                  <a:pt x="3" y="35"/>
                </a:cubicBezTo>
                <a:cubicBezTo>
                  <a:pt x="3" y="35"/>
                  <a:pt x="2" y="35"/>
                  <a:pt x="2" y="35"/>
                </a:cubicBezTo>
                <a:cubicBezTo>
                  <a:pt x="0" y="37"/>
                  <a:pt x="1" y="40"/>
                  <a:pt x="3" y="43"/>
                </a:cubicBezTo>
                <a:cubicBezTo>
                  <a:pt x="53" y="92"/>
                  <a:pt x="53" y="92"/>
                  <a:pt x="53" y="92"/>
                </a:cubicBezTo>
                <a:cubicBezTo>
                  <a:pt x="55" y="95"/>
                  <a:pt x="58" y="95"/>
                  <a:pt x="60" y="94"/>
                </a:cubicBezTo>
                <a:cubicBezTo>
                  <a:pt x="62" y="92"/>
                  <a:pt x="61" y="89"/>
                  <a:pt x="59" y="86"/>
                </a:cubicBezTo>
                <a:lnTo>
                  <a:pt x="14" y="41"/>
                </a:lnTo>
                <a:close/>
                <a:moveTo>
                  <a:pt x="112" y="82"/>
                </a:moveTo>
                <a:cubicBezTo>
                  <a:pt x="48" y="18"/>
                  <a:pt x="48" y="18"/>
                  <a:pt x="48" y="18"/>
                </a:cubicBezTo>
                <a:cubicBezTo>
                  <a:pt x="52" y="21"/>
                  <a:pt x="49" y="29"/>
                  <a:pt x="43" y="35"/>
                </a:cubicBezTo>
                <a:cubicBezTo>
                  <a:pt x="36" y="42"/>
                  <a:pt x="28" y="45"/>
                  <a:pt x="25" y="41"/>
                </a:cubicBezTo>
                <a:cubicBezTo>
                  <a:pt x="89" y="105"/>
                  <a:pt x="89" y="105"/>
                  <a:pt x="89" y="105"/>
                </a:cubicBezTo>
                <a:cubicBezTo>
                  <a:pt x="92" y="109"/>
                  <a:pt x="100" y="106"/>
                  <a:pt x="107" y="100"/>
                </a:cubicBezTo>
                <a:cubicBezTo>
                  <a:pt x="113" y="93"/>
                  <a:pt x="116" y="85"/>
                  <a:pt x="112" y="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3" name="图标"/>
          <p:cNvSpPr>
            <a:spLocks noChangeAspect="1" noEditPoints="1"/>
          </p:cNvSpPr>
          <p:nvPr/>
        </p:nvSpPr>
        <p:spPr bwMode="auto">
          <a:xfrm>
            <a:off x="3792218" y="5893672"/>
            <a:ext cx="288000" cy="334752"/>
          </a:xfrm>
          <a:custGeom>
            <a:avLst/>
            <a:gdLst>
              <a:gd name="T0" fmla="*/ 99 w 116"/>
              <a:gd name="T1" fmla="*/ 94 h 135"/>
              <a:gd name="T2" fmla="*/ 93 w 116"/>
              <a:gd name="T3" fmla="*/ 82 h 135"/>
              <a:gd name="T4" fmla="*/ 93 w 116"/>
              <a:gd name="T5" fmla="*/ 82 h 135"/>
              <a:gd name="T6" fmla="*/ 85 w 116"/>
              <a:gd name="T7" fmla="*/ 84 h 135"/>
              <a:gd name="T8" fmla="*/ 82 w 116"/>
              <a:gd name="T9" fmla="*/ 93 h 135"/>
              <a:gd name="T10" fmla="*/ 82 w 116"/>
              <a:gd name="T11" fmla="*/ 93 h 135"/>
              <a:gd name="T12" fmla="*/ 94 w 116"/>
              <a:gd name="T13" fmla="*/ 99 h 135"/>
              <a:gd name="T14" fmla="*/ 96 w 116"/>
              <a:gd name="T15" fmla="*/ 96 h 135"/>
              <a:gd name="T16" fmla="*/ 99 w 116"/>
              <a:gd name="T17" fmla="*/ 94 h 135"/>
              <a:gd name="T18" fmla="*/ 89 w 116"/>
              <a:gd name="T19" fmla="*/ 78 h 135"/>
              <a:gd name="T20" fmla="*/ 15 w 116"/>
              <a:gd name="T21" fmla="*/ 3 h 135"/>
              <a:gd name="T22" fmla="*/ 3 w 116"/>
              <a:gd name="T23" fmla="*/ 3 h 135"/>
              <a:gd name="T24" fmla="*/ 3 w 116"/>
              <a:gd name="T25" fmla="*/ 15 h 135"/>
              <a:gd name="T26" fmla="*/ 77 w 116"/>
              <a:gd name="T27" fmla="*/ 89 h 135"/>
              <a:gd name="T28" fmla="*/ 89 w 116"/>
              <a:gd name="T29" fmla="*/ 78 h 135"/>
              <a:gd name="T30" fmla="*/ 109 w 116"/>
              <a:gd name="T31" fmla="*/ 100 h 135"/>
              <a:gd name="T32" fmla="*/ 98 w 116"/>
              <a:gd name="T33" fmla="*/ 112 h 135"/>
              <a:gd name="T34" fmla="*/ 104 w 116"/>
              <a:gd name="T35" fmla="*/ 135 h 135"/>
              <a:gd name="T36" fmla="*/ 115 w 116"/>
              <a:gd name="T37" fmla="*/ 115 h 135"/>
              <a:gd name="T38" fmla="*/ 109 w 116"/>
              <a:gd name="T39" fmla="*/ 10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6" h="135">
                <a:moveTo>
                  <a:pt x="99" y="94"/>
                </a:moveTo>
                <a:cubicBezTo>
                  <a:pt x="97" y="89"/>
                  <a:pt x="96" y="83"/>
                  <a:pt x="93" y="82"/>
                </a:cubicBezTo>
                <a:cubicBezTo>
                  <a:pt x="93" y="82"/>
                  <a:pt x="93" y="82"/>
                  <a:pt x="93" y="82"/>
                </a:cubicBezTo>
                <a:cubicBezTo>
                  <a:pt x="92" y="80"/>
                  <a:pt x="88" y="81"/>
                  <a:pt x="85" y="84"/>
                </a:cubicBezTo>
                <a:cubicBezTo>
                  <a:pt x="81" y="88"/>
                  <a:pt x="80" y="92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83" y="96"/>
                  <a:pt x="89" y="97"/>
                  <a:pt x="94" y="99"/>
                </a:cubicBezTo>
                <a:cubicBezTo>
                  <a:pt x="95" y="98"/>
                  <a:pt x="95" y="97"/>
                  <a:pt x="96" y="96"/>
                </a:cubicBezTo>
                <a:cubicBezTo>
                  <a:pt x="97" y="95"/>
                  <a:pt x="98" y="95"/>
                  <a:pt x="99" y="94"/>
                </a:cubicBezTo>
                <a:close/>
                <a:moveTo>
                  <a:pt x="89" y="78"/>
                </a:moveTo>
                <a:cubicBezTo>
                  <a:pt x="67" y="50"/>
                  <a:pt x="42" y="24"/>
                  <a:pt x="15" y="3"/>
                </a:cubicBezTo>
                <a:cubicBezTo>
                  <a:pt x="12" y="1"/>
                  <a:pt x="6" y="0"/>
                  <a:pt x="3" y="3"/>
                </a:cubicBezTo>
                <a:cubicBezTo>
                  <a:pt x="0" y="6"/>
                  <a:pt x="1" y="12"/>
                  <a:pt x="3" y="15"/>
                </a:cubicBezTo>
                <a:cubicBezTo>
                  <a:pt x="24" y="42"/>
                  <a:pt x="50" y="68"/>
                  <a:pt x="77" y="89"/>
                </a:cubicBezTo>
                <a:cubicBezTo>
                  <a:pt x="74" y="84"/>
                  <a:pt x="84" y="75"/>
                  <a:pt x="89" y="78"/>
                </a:cubicBezTo>
                <a:close/>
                <a:moveTo>
                  <a:pt x="109" y="100"/>
                </a:moveTo>
                <a:cubicBezTo>
                  <a:pt x="100" y="91"/>
                  <a:pt x="93" y="105"/>
                  <a:pt x="98" y="112"/>
                </a:cubicBezTo>
                <a:cubicBezTo>
                  <a:pt x="107" y="124"/>
                  <a:pt x="104" y="135"/>
                  <a:pt x="104" y="135"/>
                </a:cubicBezTo>
                <a:cubicBezTo>
                  <a:pt x="104" y="135"/>
                  <a:pt x="116" y="126"/>
                  <a:pt x="115" y="115"/>
                </a:cubicBezTo>
                <a:cubicBezTo>
                  <a:pt x="115" y="107"/>
                  <a:pt x="112" y="103"/>
                  <a:pt x="109" y="1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4" name="图标"/>
          <p:cNvSpPr>
            <a:spLocks noChangeAspect="1" noEditPoints="1"/>
          </p:cNvSpPr>
          <p:nvPr/>
        </p:nvSpPr>
        <p:spPr bwMode="auto">
          <a:xfrm>
            <a:off x="4385730" y="5893672"/>
            <a:ext cx="303388" cy="286340"/>
          </a:xfrm>
          <a:custGeom>
            <a:avLst/>
            <a:gdLst>
              <a:gd name="T0" fmla="*/ 122 w 134"/>
              <a:gd name="T1" fmla="*/ 46 h 127"/>
              <a:gd name="T2" fmla="*/ 62 w 134"/>
              <a:gd name="T3" fmla="*/ 11 h 127"/>
              <a:gd name="T4" fmla="*/ 6 w 134"/>
              <a:gd name="T5" fmla="*/ 83 h 127"/>
              <a:gd name="T6" fmla="*/ 86 w 134"/>
              <a:gd name="T7" fmla="*/ 116 h 127"/>
              <a:gd name="T8" fmla="*/ 110 w 134"/>
              <a:gd name="T9" fmla="*/ 83 h 127"/>
              <a:gd name="T10" fmla="*/ 122 w 134"/>
              <a:gd name="T11" fmla="*/ 46 h 127"/>
              <a:gd name="T12" fmla="*/ 31 w 134"/>
              <a:gd name="T13" fmla="*/ 88 h 127"/>
              <a:gd name="T14" fmla="*/ 22 w 134"/>
              <a:gd name="T15" fmla="*/ 93 h 127"/>
              <a:gd name="T16" fmla="*/ 17 w 134"/>
              <a:gd name="T17" fmla="*/ 84 h 127"/>
              <a:gd name="T18" fmla="*/ 26 w 134"/>
              <a:gd name="T19" fmla="*/ 79 h 127"/>
              <a:gd name="T20" fmla="*/ 31 w 134"/>
              <a:gd name="T21" fmla="*/ 88 h 127"/>
              <a:gd name="T22" fmla="*/ 36 w 134"/>
              <a:gd name="T23" fmla="*/ 62 h 127"/>
              <a:gd name="T24" fmla="*/ 26 w 134"/>
              <a:gd name="T25" fmla="*/ 68 h 127"/>
              <a:gd name="T26" fmla="*/ 21 w 134"/>
              <a:gd name="T27" fmla="*/ 58 h 127"/>
              <a:gd name="T28" fmla="*/ 30 w 134"/>
              <a:gd name="T29" fmla="*/ 52 h 127"/>
              <a:gd name="T30" fmla="*/ 36 w 134"/>
              <a:gd name="T31" fmla="*/ 62 h 127"/>
              <a:gd name="T32" fmla="*/ 54 w 134"/>
              <a:gd name="T33" fmla="*/ 42 h 127"/>
              <a:gd name="T34" fmla="*/ 43 w 134"/>
              <a:gd name="T35" fmla="*/ 49 h 127"/>
              <a:gd name="T36" fmla="*/ 37 w 134"/>
              <a:gd name="T37" fmla="*/ 38 h 127"/>
              <a:gd name="T38" fmla="*/ 47 w 134"/>
              <a:gd name="T39" fmla="*/ 31 h 127"/>
              <a:gd name="T40" fmla="*/ 54 w 134"/>
              <a:gd name="T41" fmla="*/ 42 h 127"/>
              <a:gd name="T42" fmla="*/ 62 w 134"/>
              <a:gd name="T43" fmla="*/ 28 h 127"/>
              <a:gd name="T44" fmla="*/ 72 w 134"/>
              <a:gd name="T45" fmla="*/ 21 h 127"/>
              <a:gd name="T46" fmla="*/ 78 w 134"/>
              <a:gd name="T47" fmla="*/ 32 h 127"/>
              <a:gd name="T48" fmla="*/ 68 w 134"/>
              <a:gd name="T49" fmla="*/ 38 h 127"/>
              <a:gd name="T50" fmla="*/ 62 w 134"/>
              <a:gd name="T51" fmla="*/ 28 h 127"/>
              <a:gd name="T52" fmla="*/ 91 w 134"/>
              <a:gd name="T53" fmla="*/ 94 h 127"/>
              <a:gd name="T54" fmla="*/ 72 w 134"/>
              <a:gd name="T55" fmla="*/ 106 h 127"/>
              <a:gd name="T56" fmla="*/ 61 w 134"/>
              <a:gd name="T57" fmla="*/ 86 h 127"/>
              <a:gd name="T58" fmla="*/ 80 w 134"/>
              <a:gd name="T59" fmla="*/ 75 h 127"/>
              <a:gd name="T60" fmla="*/ 91 w 134"/>
              <a:gd name="T61" fmla="*/ 94 h 127"/>
              <a:gd name="T62" fmla="*/ 104 w 134"/>
              <a:gd name="T63" fmla="*/ 37 h 127"/>
              <a:gd name="T64" fmla="*/ 94 w 134"/>
              <a:gd name="T65" fmla="*/ 44 h 127"/>
              <a:gd name="T66" fmla="*/ 88 w 134"/>
              <a:gd name="T67" fmla="*/ 32 h 127"/>
              <a:gd name="T68" fmla="*/ 98 w 134"/>
              <a:gd name="T69" fmla="*/ 26 h 127"/>
              <a:gd name="T70" fmla="*/ 104 w 134"/>
              <a:gd name="T71" fmla="*/ 3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" h="127">
                <a:moveTo>
                  <a:pt x="122" y="46"/>
                </a:moveTo>
                <a:cubicBezTo>
                  <a:pt x="134" y="18"/>
                  <a:pt x="100" y="0"/>
                  <a:pt x="62" y="11"/>
                </a:cubicBezTo>
                <a:cubicBezTo>
                  <a:pt x="25" y="21"/>
                  <a:pt x="0" y="53"/>
                  <a:pt x="6" y="83"/>
                </a:cubicBezTo>
                <a:cubicBezTo>
                  <a:pt x="13" y="112"/>
                  <a:pt x="49" y="127"/>
                  <a:pt x="86" y="116"/>
                </a:cubicBezTo>
                <a:cubicBezTo>
                  <a:pt x="112" y="109"/>
                  <a:pt x="124" y="99"/>
                  <a:pt x="110" y="83"/>
                </a:cubicBezTo>
                <a:cubicBezTo>
                  <a:pt x="92" y="64"/>
                  <a:pt x="115" y="63"/>
                  <a:pt x="122" y="46"/>
                </a:cubicBezTo>
                <a:close/>
                <a:moveTo>
                  <a:pt x="31" y="88"/>
                </a:moveTo>
                <a:cubicBezTo>
                  <a:pt x="30" y="92"/>
                  <a:pt x="26" y="95"/>
                  <a:pt x="22" y="93"/>
                </a:cubicBezTo>
                <a:cubicBezTo>
                  <a:pt x="18" y="92"/>
                  <a:pt x="15" y="88"/>
                  <a:pt x="17" y="84"/>
                </a:cubicBezTo>
                <a:cubicBezTo>
                  <a:pt x="18" y="80"/>
                  <a:pt x="22" y="77"/>
                  <a:pt x="26" y="79"/>
                </a:cubicBezTo>
                <a:cubicBezTo>
                  <a:pt x="29" y="80"/>
                  <a:pt x="32" y="84"/>
                  <a:pt x="31" y="88"/>
                </a:cubicBezTo>
                <a:close/>
                <a:moveTo>
                  <a:pt x="36" y="62"/>
                </a:moveTo>
                <a:cubicBezTo>
                  <a:pt x="35" y="66"/>
                  <a:pt x="31" y="69"/>
                  <a:pt x="26" y="68"/>
                </a:cubicBezTo>
                <a:cubicBezTo>
                  <a:pt x="22" y="67"/>
                  <a:pt x="20" y="62"/>
                  <a:pt x="21" y="58"/>
                </a:cubicBezTo>
                <a:cubicBezTo>
                  <a:pt x="22" y="54"/>
                  <a:pt x="26" y="51"/>
                  <a:pt x="30" y="52"/>
                </a:cubicBezTo>
                <a:cubicBezTo>
                  <a:pt x="35" y="53"/>
                  <a:pt x="37" y="58"/>
                  <a:pt x="36" y="62"/>
                </a:cubicBezTo>
                <a:close/>
                <a:moveTo>
                  <a:pt x="54" y="42"/>
                </a:moveTo>
                <a:cubicBezTo>
                  <a:pt x="52" y="47"/>
                  <a:pt x="48" y="50"/>
                  <a:pt x="43" y="49"/>
                </a:cubicBezTo>
                <a:cubicBezTo>
                  <a:pt x="38" y="47"/>
                  <a:pt x="36" y="42"/>
                  <a:pt x="37" y="38"/>
                </a:cubicBezTo>
                <a:cubicBezTo>
                  <a:pt x="38" y="33"/>
                  <a:pt x="43" y="30"/>
                  <a:pt x="47" y="31"/>
                </a:cubicBezTo>
                <a:cubicBezTo>
                  <a:pt x="52" y="33"/>
                  <a:pt x="55" y="38"/>
                  <a:pt x="54" y="42"/>
                </a:cubicBezTo>
                <a:close/>
                <a:moveTo>
                  <a:pt x="62" y="28"/>
                </a:moveTo>
                <a:cubicBezTo>
                  <a:pt x="63" y="23"/>
                  <a:pt x="68" y="20"/>
                  <a:pt x="72" y="21"/>
                </a:cubicBezTo>
                <a:cubicBezTo>
                  <a:pt x="77" y="23"/>
                  <a:pt x="79" y="27"/>
                  <a:pt x="78" y="32"/>
                </a:cubicBezTo>
                <a:cubicBezTo>
                  <a:pt x="77" y="37"/>
                  <a:pt x="72" y="40"/>
                  <a:pt x="68" y="38"/>
                </a:cubicBezTo>
                <a:cubicBezTo>
                  <a:pt x="63" y="37"/>
                  <a:pt x="61" y="32"/>
                  <a:pt x="62" y="28"/>
                </a:cubicBezTo>
                <a:close/>
                <a:moveTo>
                  <a:pt x="91" y="94"/>
                </a:moveTo>
                <a:cubicBezTo>
                  <a:pt x="89" y="103"/>
                  <a:pt x="80" y="108"/>
                  <a:pt x="72" y="106"/>
                </a:cubicBezTo>
                <a:cubicBezTo>
                  <a:pt x="64" y="103"/>
                  <a:pt x="59" y="95"/>
                  <a:pt x="61" y="86"/>
                </a:cubicBezTo>
                <a:cubicBezTo>
                  <a:pt x="64" y="77"/>
                  <a:pt x="72" y="72"/>
                  <a:pt x="80" y="75"/>
                </a:cubicBezTo>
                <a:cubicBezTo>
                  <a:pt x="88" y="77"/>
                  <a:pt x="93" y="86"/>
                  <a:pt x="91" y="94"/>
                </a:cubicBezTo>
                <a:close/>
                <a:moveTo>
                  <a:pt x="104" y="37"/>
                </a:moveTo>
                <a:cubicBezTo>
                  <a:pt x="103" y="42"/>
                  <a:pt x="98" y="45"/>
                  <a:pt x="94" y="44"/>
                </a:cubicBezTo>
                <a:cubicBezTo>
                  <a:pt x="89" y="42"/>
                  <a:pt x="86" y="37"/>
                  <a:pt x="88" y="32"/>
                </a:cubicBezTo>
                <a:cubicBezTo>
                  <a:pt x="89" y="28"/>
                  <a:pt x="94" y="25"/>
                  <a:pt x="98" y="26"/>
                </a:cubicBezTo>
                <a:cubicBezTo>
                  <a:pt x="103" y="27"/>
                  <a:pt x="106" y="32"/>
                  <a:pt x="104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80" name="图标"/>
          <p:cNvSpPr>
            <a:spLocks noChangeAspect="1" noEditPoints="1"/>
          </p:cNvSpPr>
          <p:nvPr/>
        </p:nvSpPr>
        <p:spPr bwMode="auto">
          <a:xfrm>
            <a:off x="5025732" y="5893672"/>
            <a:ext cx="303388" cy="242414"/>
          </a:xfrm>
          <a:custGeom>
            <a:avLst/>
            <a:gdLst>
              <a:gd name="T0" fmla="*/ 575 w 745"/>
              <a:gd name="T1" fmla="*/ 570 h 594"/>
              <a:gd name="T2" fmla="*/ 0 w 745"/>
              <a:gd name="T3" fmla="*/ 570 h 594"/>
              <a:gd name="T4" fmla="*/ 298 w 745"/>
              <a:gd name="T5" fmla="*/ 220 h 594"/>
              <a:gd name="T6" fmla="*/ 288 w 745"/>
              <a:gd name="T7" fmla="*/ 209 h 594"/>
              <a:gd name="T8" fmla="*/ 544 w 745"/>
              <a:gd name="T9" fmla="*/ 245 h 594"/>
              <a:gd name="T10" fmla="*/ 32 w 745"/>
              <a:gd name="T11" fmla="*/ 201 h 594"/>
              <a:gd name="T12" fmla="*/ 205 w 745"/>
              <a:gd name="T13" fmla="*/ 430 h 594"/>
              <a:gd name="T14" fmla="*/ 98 w 745"/>
              <a:gd name="T15" fmla="*/ 362 h 594"/>
              <a:gd name="T16" fmla="*/ 98 w 745"/>
              <a:gd name="T17" fmla="*/ 385 h 594"/>
              <a:gd name="T18" fmla="*/ 312 w 745"/>
              <a:gd name="T19" fmla="*/ 317 h 594"/>
              <a:gd name="T20" fmla="*/ 98 w 745"/>
              <a:gd name="T21" fmla="*/ 317 h 594"/>
              <a:gd name="T22" fmla="*/ 312 w 745"/>
              <a:gd name="T23" fmla="*/ 296 h 594"/>
              <a:gd name="T24" fmla="*/ 552 w 745"/>
              <a:gd name="T25" fmla="*/ 249 h 594"/>
              <a:gd name="T26" fmla="*/ 552 w 745"/>
              <a:gd name="T27" fmla="*/ 249 h 594"/>
              <a:gd name="T28" fmla="*/ 552 w 745"/>
              <a:gd name="T29" fmla="*/ 37 h 594"/>
              <a:gd name="T30" fmla="*/ 338 w 745"/>
              <a:gd name="T31" fmla="*/ 134 h 594"/>
              <a:gd name="T32" fmla="*/ 583 w 745"/>
              <a:gd name="T33" fmla="*/ 148 h 594"/>
              <a:gd name="T34" fmla="*/ 373 w 745"/>
              <a:gd name="T35" fmla="*/ 103 h 594"/>
              <a:gd name="T36" fmla="*/ 591 w 745"/>
              <a:gd name="T37" fmla="*/ 258 h 594"/>
              <a:gd name="T38" fmla="*/ 675 w 745"/>
              <a:gd name="T39" fmla="*/ 154 h 594"/>
              <a:gd name="T40" fmla="*/ 698 w 745"/>
              <a:gd name="T41" fmla="*/ 179 h 594"/>
              <a:gd name="T42" fmla="*/ 685 w 745"/>
              <a:gd name="T43" fmla="*/ 152 h 594"/>
              <a:gd name="T44" fmla="*/ 681 w 745"/>
              <a:gd name="T45" fmla="*/ 290 h 594"/>
              <a:gd name="T46" fmla="*/ 680 w 745"/>
              <a:gd name="T47" fmla="*/ 319 h 594"/>
              <a:gd name="T48" fmla="*/ 703 w 745"/>
              <a:gd name="T49" fmla="*/ 319 h 594"/>
              <a:gd name="T50" fmla="*/ 702 w 745"/>
              <a:gd name="T51" fmla="*/ 290 h 594"/>
              <a:gd name="T52" fmla="*/ 698 w 745"/>
              <a:gd name="T53" fmla="*/ 229 h 594"/>
              <a:gd name="T54" fmla="*/ 344 w 745"/>
              <a:gd name="T55" fmla="*/ 320 h 594"/>
              <a:gd name="T56" fmla="*/ 376 w 745"/>
              <a:gd name="T57" fmla="*/ 447 h 594"/>
              <a:gd name="T58" fmla="*/ 389 w 745"/>
              <a:gd name="T59" fmla="*/ 436 h 594"/>
              <a:gd name="T60" fmla="*/ 394 w 745"/>
              <a:gd name="T61" fmla="*/ 420 h 594"/>
              <a:gd name="T62" fmla="*/ 409 w 745"/>
              <a:gd name="T63" fmla="*/ 430 h 594"/>
              <a:gd name="T64" fmla="*/ 420 w 745"/>
              <a:gd name="T65" fmla="*/ 455 h 594"/>
              <a:gd name="T66" fmla="*/ 434 w 745"/>
              <a:gd name="T67" fmla="*/ 465 h 594"/>
              <a:gd name="T68" fmla="*/ 455 w 745"/>
              <a:gd name="T69" fmla="*/ 462 h 594"/>
              <a:gd name="T70" fmla="*/ 451 w 745"/>
              <a:gd name="T71" fmla="*/ 450 h 594"/>
              <a:gd name="T72" fmla="*/ 440 w 745"/>
              <a:gd name="T73" fmla="*/ 425 h 594"/>
              <a:gd name="T74" fmla="*/ 425 w 745"/>
              <a:gd name="T75" fmla="*/ 415 h 594"/>
              <a:gd name="T76" fmla="*/ 463 w 745"/>
              <a:gd name="T77" fmla="*/ 395 h 594"/>
              <a:gd name="T78" fmla="*/ 448 w 745"/>
              <a:gd name="T79" fmla="*/ 390 h 594"/>
              <a:gd name="T80" fmla="*/ 438 w 745"/>
              <a:gd name="T81" fmla="*/ 377 h 594"/>
              <a:gd name="T82" fmla="*/ 422 w 745"/>
              <a:gd name="T83" fmla="*/ 373 h 594"/>
              <a:gd name="T84" fmla="*/ 411 w 745"/>
              <a:gd name="T85" fmla="*/ 359 h 594"/>
              <a:gd name="T86" fmla="*/ 395 w 745"/>
              <a:gd name="T87" fmla="*/ 355 h 594"/>
              <a:gd name="T88" fmla="*/ 385 w 745"/>
              <a:gd name="T89" fmla="*/ 342 h 594"/>
              <a:gd name="T90" fmla="*/ 369 w 745"/>
              <a:gd name="T91" fmla="*/ 337 h 594"/>
              <a:gd name="T92" fmla="*/ 359 w 745"/>
              <a:gd name="T93" fmla="*/ 324 h 594"/>
              <a:gd name="T94" fmla="*/ 69 w 745"/>
              <a:gd name="T95" fmla="*/ 239 h 594"/>
              <a:gd name="T96" fmla="*/ 69 w 745"/>
              <a:gd name="T97" fmla="*/ 497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5" h="594">
                <a:moveTo>
                  <a:pt x="0" y="549"/>
                </a:moveTo>
                <a:lnTo>
                  <a:pt x="575" y="549"/>
                </a:lnTo>
                <a:lnTo>
                  <a:pt x="575" y="570"/>
                </a:lnTo>
                <a:cubicBezTo>
                  <a:pt x="575" y="583"/>
                  <a:pt x="565" y="594"/>
                  <a:pt x="551" y="594"/>
                </a:cubicBezTo>
                <a:lnTo>
                  <a:pt x="24" y="594"/>
                </a:lnTo>
                <a:cubicBezTo>
                  <a:pt x="11" y="594"/>
                  <a:pt x="0" y="583"/>
                  <a:pt x="0" y="570"/>
                </a:cubicBezTo>
                <a:lnTo>
                  <a:pt x="0" y="549"/>
                </a:lnTo>
                <a:close/>
                <a:moveTo>
                  <a:pt x="288" y="209"/>
                </a:moveTo>
                <a:cubicBezTo>
                  <a:pt x="294" y="209"/>
                  <a:pt x="298" y="214"/>
                  <a:pt x="298" y="220"/>
                </a:cubicBezTo>
                <a:cubicBezTo>
                  <a:pt x="298" y="226"/>
                  <a:pt x="294" y="230"/>
                  <a:pt x="288" y="230"/>
                </a:cubicBezTo>
                <a:cubicBezTo>
                  <a:pt x="282" y="230"/>
                  <a:pt x="277" y="226"/>
                  <a:pt x="277" y="220"/>
                </a:cubicBezTo>
                <a:cubicBezTo>
                  <a:pt x="277" y="214"/>
                  <a:pt x="282" y="209"/>
                  <a:pt x="288" y="209"/>
                </a:cubicBezTo>
                <a:close/>
                <a:moveTo>
                  <a:pt x="32" y="201"/>
                </a:moveTo>
                <a:lnTo>
                  <a:pt x="355" y="201"/>
                </a:lnTo>
                <a:cubicBezTo>
                  <a:pt x="421" y="205"/>
                  <a:pt x="483" y="217"/>
                  <a:pt x="544" y="245"/>
                </a:cubicBezTo>
                <a:lnTo>
                  <a:pt x="544" y="536"/>
                </a:lnTo>
                <a:lnTo>
                  <a:pt x="32" y="536"/>
                </a:lnTo>
                <a:lnTo>
                  <a:pt x="32" y="201"/>
                </a:lnTo>
                <a:close/>
                <a:moveTo>
                  <a:pt x="98" y="407"/>
                </a:moveTo>
                <a:lnTo>
                  <a:pt x="205" y="407"/>
                </a:lnTo>
                <a:lnTo>
                  <a:pt x="205" y="430"/>
                </a:lnTo>
                <a:lnTo>
                  <a:pt x="98" y="430"/>
                </a:lnTo>
                <a:lnTo>
                  <a:pt x="98" y="407"/>
                </a:lnTo>
                <a:close/>
                <a:moveTo>
                  <a:pt x="98" y="362"/>
                </a:moveTo>
                <a:lnTo>
                  <a:pt x="312" y="362"/>
                </a:lnTo>
                <a:lnTo>
                  <a:pt x="312" y="385"/>
                </a:lnTo>
                <a:lnTo>
                  <a:pt x="98" y="385"/>
                </a:lnTo>
                <a:lnTo>
                  <a:pt x="98" y="362"/>
                </a:lnTo>
                <a:close/>
                <a:moveTo>
                  <a:pt x="98" y="317"/>
                </a:moveTo>
                <a:lnTo>
                  <a:pt x="312" y="317"/>
                </a:lnTo>
                <a:lnTo>
                  <a:pt x="312" y="340"/>
                </a:lnTo>
                <a:lnTo>
                  <a:pt x="98" y="340"/>
                </a:lnTo>
                <a:lnTo>
                  <a:pt x="98" y="317"/>
                </a:lnTo>
                <a:close/>
                <a:moveTo>
                  <a:pt x="98" y="273"/>
                </a:moveTo>
                <a:lnTo>
                  <a:pt x="312" y="273"/>
                </a:lnTo>
                <a:lnTo>
                  <a:pt x="312" y="296"/>
                </a:lnTo>
                <a:lnTo>
                  <a:pt x="98" y="296"/>
                </a:lnTo>
                <a:lnTo>
                  <a:pt x="98" y="273"/>
                </a:lnTo>
                <a:close/>
                <a:moveTo>
                  <a:pt x="552" y="249"/>
                </a:moveTo>
                <a:cubicBezTo>
                  <a:pt x="560" y="252"/>
                  <a:pt x="579" y="262"/>
                  <a:pt x="584" y="265"/>
                </a:cubicBezTo>
                <a:cubicBezTo>
                  <a:pt x="598" y="274"/>
                  <a:pt x="563" y="279"/>
                  <a:pt x="552" y="280"/>
                </a:cubicBezTo>
                <a:lnTo>
                  <a:pt x="552" y="249"/>
                </a:lnTo>
                <a:close/>
                <a:moveTo>
                  <a:pt x="675" y="154"/>
                </a:moveTo>
                <a:cubicBezTo>
                  <a:pt x="644" y="120"/>
                  <a:pt x="613" y="85"/>
                  <a:pt x="581" y="50"/>
                </a:cubicBezTo>
                <a:cubicBezTo>
                  <a:pt x="571" y="39"/>
                  <a:pt x="566" y="39"/>
                  <a:pt x="552" y="37"/>
                </a:cubicBezTo>
                <a:lnTo>
                  <a:pt x="227" y="1"/>
                </a:lnTo>
                <a:cubicBezTo>
                  <a:pt x="221" y="0"/>
                  <a:pt x="218" y="4"/>
                  <a:pt x="223" y="9"/>
                </a:cubicBezTo>
                <a:lnTo>
                  <a:pt x="338" y="134"/>
                </a:lnTo>
                <a:cubicBezTo>
                  <a:pt x="357" y="97"/>
                  <a:pt x="370" y="78"/>
                  <a:pt x="429" y="85"/>
                </a:cubicBezTo>
                <a:cubicBezTo>
                  <a:pt x="469" y="90"/>
                  <a:pt x="498" y="98"/>
                  <a:pt x="536" y="113"/>
                </a:cubicBezTo>
                <a:cubicBezTo>
                  <a:pt x="559" y="122"/>
                  <a:pt x="572" y="129"/>
                  <a:pt x="583" y="148"/>
                </a:cubicBezTo>
                <a:cubicBezTo>
                  <a:pt x="574" y="136"/>
                  <a:pt x="558" y="128"/>
                  <a:pt x="541" y="121"/>
                </a:cubicBezTo>
                <a:cubicBezTo>
                  <a:pt x="507" y="107"/>
                  <a:pt x="469" y="98"/>
                  <a:pt x="432" y="93"/>
                </a:cubicBezTo>
                <a:cubicBezTo>
                  <a:pt x="410" y="91"/>
                  <a:pt x="388" y="91"/>
                  <a:pt x="373" y="103"/>
                </a:cubicBezTo>
                <a:cubicBezTo>
                  <a:pt x="360" y="113"/>
                  <a:pt x="340" y="158"/>
                  <a:pt x="331" y="175"/>
                </a:cubicBezTo>
                <a:cubicBezTo>
                  <a:pt x="326" y="187"/>
                  <a:pt x="333" y="191"/>
                  <a:pt x="342" y="191"/>
                </a:cubicBezTo>
                <a:cubicBezTo>
                  <a:pt x="429" y="195"/>
                  <a:pt x="513" y="218"/>
                  <a:pt x="591" y="258"/>
                </a:cubicBezTo>
                <a:lnTo>
                  <a:pt x="592" y="214"/>
                </a:lnTo>
                <a:cubicBezTo>
                  <a:pt x="620" y="218"/>
                  <a:pt x="647" y="222"/>
                  <a:pt x="675" y="226"/>
                </a:cubicBezTo>
                <a:lnTo>
                  <a:pt x="675" y="154"/>
                </a:lnTo>
                <a:close/>
                <a:moveTo>
                  <a:pt x="738" y="234"/>
                </a:moveTo>
                <a:cubicBezTo>
                  <a:pt x="742" y="235"/>
                  <a:pt x="745" y="230"/>
                  <a:pt x="741" y="226"/>
                </a:cubicBezTo>
                <a:cubicBezTo>
                  <a:pt x="727" y="210"/>
                  <a:pt x="712" y="195"/>
                  <a:pt x="698" y="179"/>
                </a:cubicBezTo>
                <a:lnTo>
                  <a:pt x="698" y="158"/>
                </a:lnTo>
                <a:cubicBezTo>
                  <a:pt x="698" y="155"/>
                  <a:pt x="695" y="152"/>
                  <a:pt x="691" y="152"/>
                </a:cubicBezTo>
                <a:lnTo>
                  <a:pt x="685" y="152"/>
                </a:lnTo>
                <a:lnTo>
                  <a:pt x="685" y="277"/>
                </a:lnTo>
                <a:cubicBezTo>
                  <a:pt x="683" y="278"/>
                  <a:pt x="682" y="279"/>
                  <a:pt x="682" y="282"/>
                </a:cubicBezTo>
                <a:lnTo>
                  <a:pt x="681" y="290"/>
                </a:lnTo>
                <a:cubicBezTo>
                  <a:pt x="681" y="295"/>
                  <a:pt x="683" y="296"/>
                  <a:pt x="683" y="300"/>
                </a:cubicBezTo>
                <a:lnTo>
                  <a:pt x="682" y="310"/>
                </a:lnTo>
                <a:cubicBezTo>
                  <a:pt x="682" y="313"/>
                  <a:pt x="680" y="315"/>
                  <a:pt x="680" y="319"/>
                </a:cubicBezTo>
                <a:lnTo>
                  <a:pt x="671" y="393"/>
                </a:lnTo>
                <a:cubicBezTo>
                  <a:pt x="675" y="401"/>
                  <a:pt x="707" y="402"/>
                  <a:pt x="712" y="393"/>
                </a:cubicBezTo>
                <a:lnTo>
                  <a:pt x="703" y="319"/>
                </a:lnTo>
                <a:cubicBezTo>
                  <a:pt x="703" y="315"/>
                  <a:pt x="701" y="314"/>
                  <a:pt x="700" y="310"/>
                </a:cubicBezTo>
                <a:lnTo>
                  <a:pt x="700" y="300"/>
                </a:lnTo>
                <a:cubicBezTo>
                  <a:pt x="700" y="296"/>
                  <a:pt x="702" y="296"/>
                  <a:pt x="702" y="290"/>
                </a:cubicBezTo>
                <a:lnTo>
                  <a:pt x="701" y="282"/>
                </a:lnTo>
                <a:cubicBezTo>
                  <a:pt x="701" y="279"/>
                  <a:pt x="700" y="278"/>
                  <a:pt x="697" y="277"/>
                </a:cubicBezTo>
                <a:lnTo>
                  <a:pt x="698" y="229"/>
                </a:lnTo>
                <a:cubicBezTo>
                  <a:pt x="711" y="231"/>
                  <a:pt x="724" y="232"/>
                  <a:pt x="738" y="234"/>
                </a:cubicBezTo>
                <a:close/>
                <a:moveTo>
                  <a:pt x="351" y="318"/>
                </a:moveTo>
                <a:lnTo>
                  <a:pt x="344" y="320"/>
                </a:lnTo>
                <a:lnTo>
                  <a:pt x="370" y="455"/>
                </a:lnTo>
                <a:lnTo>
                  <a:pt x="378" y="453"/>
                </a:lnTo>
                <a:lnTo>
                  <a:pt x="376" y="447"/>
                </a:lnTo>
                <a:lnTo>
                  <a:pt x="383" y="445"/>
                </a:lnTo>
                <a:lnTo>
                  <a:pt x="382" y="438"/>
                </a:lnTo>
                <a:lnTo>
                  <a:pt x="389" y="436"/>
                </a:lnTo>
                <a:lnTo>
                  <a:pt x="388" y="429"/>
                </a:lnTo>
                <a:lnTo>
                  <a:pt x="395" y="428"/>
                </a:lnTo>
                <a:lnTo>
                  <a:pt x="394" y="420"/>
                </a:lnTo>
                <a:lnTo>
                  <a:pt x="400" y="419"/>
                </a:lnTo>
                <a:lnTo>
                  <a:pt x="403" y="432"/>
                </a:lnTo>
                <a:lnTo>
                  <a:pt x="409" y="430"/>
                </a:lnTo>
                <a:lnTo>
                  <a:pt x="412" y="443"/>
                </a:lnTo>
                <a:lnTo>
                  <a:pt x="418" y="442"/>
                </a:lnTo>
                <a:lnTo>
                  <a:pt x="420" y="455"/>
                </a:lnTo>
                <a:lnTo>
                  <a:pt x="427" y="453"/>
                </a:lnTo>
                <a:lnTo>
                  <a:pt x="429" y="466"/>
                </a:lnTo>
                <a:lnTo>
                  <a:pt x="434" y="465"/>
                </a:lnTo>
                <a:lnTo>
                  <a:pt x="435" y="472"/>
                </a:lnTo>
                <a:lnTo>
                  <a:pt x="457" y="468"/>
                </a:lnTo>
                <a:lnTo>
                  <a:pt x="455" y="462"/>
                </a:lnTo>
                <a:lnTo>
                  <a:pt x="460" y="461"/>
                </a:lnTo>
                <a:lnTo>
                  <a:pt x="458" y="448"/>
                </a:lnTo>
                <a:lnTo>
                  <a:pt x="451" y="450"/>
                </a:lnTo>
                <a:lnTo>
                  <a:pt x="449" y="437"/>
                </a:lnTo>
                <a:lnTo>
                  <a:pt x="443" y="438"/>
                </a:lnTo>
                <a:lnTo>
                  <a:pt x="440" y="425"/>
                </a:lnTo>
                <a:lnTo>
                  <a:pt x="434" y="427"/>
                </a:lnTo>
                <a:lnTo>
                  <a:pt x="432" y="414"/>
                </a:lnTo>
                <a:lnTo>
                  <a:pt x="425" y="415"/>
                </a:lnTo>
                <a:lnTo>
                  <a:pt x="424" y="409"/>
                </a:lnTo>
                <a:lnTo>
                  <a:pt x="465" y="401"/>
                </a:lnTo>
                <a:lnTo>
                  <a:pt x="463" y="395"/>
                </a:lnTo>
                <a:lnTo>
                  <a:pt x="457" y="396"/>
                </a:lnTo>
                <a:lnTo>
                  <a:pt x="455" y="389"/>
                </a:lnTo>
                <a:lnTo>
                  <a:pt x="448" y="390"/>
                </a:lnTo>
                <a:lnTo>
                  <a:pt x="446" y="383"/>
                </a:lnTo>
                <a:lnTo>
                  <a:pt x="439" y="384"/>
                </a:lnTo>
                <a:lnTo>
                  <a:pt x="438" y="377"/>
                </a:lnTo>
                <a:lnTo>
                  <a:pt x="430" y="378"/>
                </a:lnTo>
                <a:lnTo>
                  <a:pt x="429" y="371"/>
                </a:lnTo>
                <a:lnTo>
                  <a:pt x="422" y="373"/>
                </a:lnTo>
                <a:lnTo>
                  <a:pt x="420" y="365"/>
                </a:lnTo>
                <a:lnTo>
                  <a:pt x="413" y="367"/>
                </a:lnTo>
                <a:lnTo>
                  <a:pt x="411" y="359"/>
                </a:lnTo>
                <a:lnTo>
                  <a:pt x="404" y="361"/>
                </a:lnTo>
                <a:lnTo>
                  <a:pt x="403" y="354"/>
                </a:lnTo>
                <a:lnTo>
                  <a:pt x="395" y="355"/>
                </a:lnTo>
                <a:lnTo>
                  <a:pt x="394" y="348"/>
                </a:lnTo>
                <a:lnTo>
                  <a:pt x="387" y="349"/>
                </a:lnTo>
                <a:lnTo>
                  <a:pt x="385" y="342"/>
                </a:lnTo>
                <a:lnTo>
                  <a:pt x="378" y="343"/>
                </a:lnTo>
                <a:lnTo>
                  <a:pt x="377" y="336"/>
                </a:lnTo>
                <a:lnTo>
                  <a:pt x="369" y="337"/>
                </a:lnTo>
                <a:lnTo>
                  <a:pt x="368" y="330"/>
                </a:lnTo>
                <a:lnTo>
                  <a:pt x="360" y="331"/>
                </a:lnTo>
                <a:lnTo>
                  <a:pt x="359" y="324"/>
                </a:lnTo>
                <a:lnTo>
                  <a:pt x="353" y="325"/>
                </a:lnTo>
                <a:lnTo>
                  <a:pt x="351" y="318"/>
                </a:lnTo>
                <a:close/>
                <a:moveTo>
                  <a:pt x="69" y="239"/>
                </a:moveTo>
                <a:lnTo>
                  <a:pt x="506" y="239"/>
                </a:lnTo>
                <a:lnTo>
                  <a:pt x="506" y="497"/>
                </a:lnTo>
                <a:lnTo>
                  <a:pt x="69" y="497"/>
                </a:lnTo>
                <a:lnTo>
                  <a:pt x="69" y="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81" name="图标"/>
          <p:cNvSpPr>
            <a:spLocks noChangeAspect="1" noEditPoints="1"/>
          </p:cNvSpPr>
          <p:nvPr/>
        </p:nvSpPr>
        <p:spPr bwMode="auto">
          <a:xfrm>
            <a:off x="5667945" y="5893672"/>
            <a:ext cx="303388" cy="297336"/>
          </a:xfrm>
          <a:custGeom>
            <a:avLst/>
            <a:gdLst>
              <a:gd name="T0" fmla="*/ 25 w 596"/>
              <a:gd name="T1" fmla="*/ 345 h 583"/>
              <a:gd name="T2" fmla="*/ 25 w 596"/>
              <a:gd name="T3" fmla="*/ 62 h 583"/>
              <a:gd name="T4" fmla="*/ 61 w 596"/>
              <a:gd name="T5" fmla="*/ 26 h 583"/>
              <a:gd name="T6" fmla="*/ 534 w 596"/>
              <a:gd name="T7" fmla="*/ 26 h 583"/>
              <a:gd name="T8" fmla="*/ 570 w 596"/>
              <a:gd name="T9" fmla="*/ 62 h 583"/>
              <a:gd name="T10" fmla="*/ 570 w 596"/>
              <a:gd name="T11" fmla="*/ 345 h 583"/>
              <a:gd name="T12" fmla="*/ 534 w 596"/>
              <a:gd name="T13" fmla="*/ 381 h 583"/>
              <a:gd name="T14" fmla="*/ 61 w 596"/>
              <a:gd name="T15" fmla="*/ 381 h 583"/>
              <a:gd name="T16" fmla="*/ 25 w 596"/>
              <a:gd name="T17" fmla="*/ 345 h 583"/>
              <a:gd name="T18" fmla="*/ 534 w 596"/>
              <a:gd name="T19" fmla="*/ 406 h 583"/>
              <a:gd name="T20" fmla="*/ 596 w 596"/>
              <a:gd name="T21" fmla="*/ 345 h 583"/>
              <a:gd name="T22" fmla="*/ 596 w 596"/>
              <a:gd name="T23" fmla="*/ 62 h 583"/>
              <a:gd name="T24" fmla="*/ 534 w 596"/>
              <a:gd name="T25" fmla="*/ 0 h 583"/>
              <a:gd name="T26" fmla="*/ 61 w 596"/>
              <a:gd name="T27" fmla="*/ 0 h 583"/>
              <a:gd name="T28" fmla="*/ 0 w 596"/>
              <a:gd name="T29" fmla="*/ 62 h 583"/>
              <a:gd name="T30" fmla="*/ 0 w 596"/>
              <a:gd name="T31" fmla="*/ 345 h 583"/>
              <a:gd name="T32" fmla="*/ 61 w 596"/>
              <a:gd name="T33" fmla="*/ 406 h 583"/>
              <a:gd name="T34" fmla="*/ 245 w 596"/>
              <a:gd name="T35" fmla="*/ 406 h 583"/>
              <a:gd name="T36" fmla="*/ 245 w 596"/>
              <a:gd name="T37" fmla="*/ 462 h 583"/>
              <a:gd name="T38" fmla="*/ 61 w 596"/>
              <a:gd name="T39" fmla="*/ 462 h 583"/>
              <a:gd name="T40" fmla="*/ 0 w 596"/>
              <a:gd name="T41" fmla="*/ 524 h 583"/>
              <a:gd name="T42" fmla="*/ 0 w 596"/>
              <a:gd name="T43" fmla="*/ 570 h 583"/>
              <a:gd name="T44" fmla="*/ 12 w 596"/>
              <a:gd name="T45" fmla="*/ 583 h 583"/>
              <a:gd name="T46" fmla="*/ 583 w 596"/>
              <a:gd name="T47" fmla="*/ 583 h 583"/>
              <a:gd name="T48" fmla="*/ 596 w 596"/>
              <a:gd name="T49" fmla="*/ 570 h 583"/>
              <a:gd name="T50" fmla="*/ 596 w 596"/>
              <a:gd name="T51" fmla="*/ 524 h 583"/>
              <a:gd name="T52" fmla="*/ 534 w 596"/>
              <a:gd name="T53" fmla="*/ 462 h 583"/>
              <a:gd name="T54" fmla="*/ 351 w 596"/>
              <a:gd name="T55" fmla="*/ 462 h 583"/>
              <a:gd name="T56" fmla="*/ 351 w 596"/>
              <a:gd name="T57" fmla="*/ 406 h 583"/>
              <a:gd name="T58" fmla="*/ 534 w 596"/>
              <a:gd name="T59" fmla="*/ 406 h 583"/>
              <a:gd name="T60" fmla="*/ 544 w 596"/>
              <a:gd name="T61" fmla="*/ 345 h 583"/>
              <a:gd name="T62" fmla="*/ 544 w 596"/>
              <a:gd name="T63" fmla="*/ 62 h 583"/>
              <a:gd name="T64" fmla="*/ 534 w 596"/>
              <a:gd name="T65" fmla="*/ 52 h 583"/>
              <a:gd name="T66" fmla="*/ 61 w 596"/>
              <a:gd name="T67" fmla="*/ 52 h 583"/>
              <a:gd name="T68" fmla="*/ 51 w 596"/>
              <a:gd name="T69" fmla="*/ 62 h 583"/>
              <a:gd name="T70" fmla="*/ 51 w 596"/>
              <a:gd name="T71" fmla="*/ 345 h 583"/>
              <a:gd name="T72" fmla="*/ 61 w 596"/>
              <a:gd name="T73" fmla="*/ 355 h 583"/>
              <a:gd name="T74" fmla="*/ 534 w 596"/>
              <a:gd name="T75" fmla="*/ 355 h 583"/>
              <a:gd name="T76" fmla="*/ 544 w 596"/>
              <a:gd name="T77" fmla="*/ 345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96" h="583">
                <a:moveTo>
                  <a:pt x="25" y="345"/>
                </a:moveTo>
                <a:lnTo>
                  <a:pt x="25" y="62"/>
                </a:lnTo>
                <a:cubicBezTo>
                  <a:pt x="25" y="42"/>
                  <a:pt x="41" y="26"/>
                  <a:pt x="61" y="26"/>
                </a:cubicBezTo>
                <a:lnTo>
                  <a:pt x="534" y="26"/>
                </a:lnTo>
                <a:cubicBezTo>
                  <a:pt x="554" y="26"/>
                  <a:pt x="570" y="42"/>
                  <a:pt x="570" y="62"/>
                </a:cubicBezTo>
                <a:lnTo>
                  <a:pt x="570" y="345"/>
                </a:lnTo>
                <a:cubicBezTo>
                  <a:pt x="570" y="365"/>
                  <a:pt x="554" y="381"/>
                  <a:pt x="534" y="381"/>
                </a:cubicBezTo>
                <a:lnTo>
                  <a:pt x="61" y="381"/>
                </a:lnTo>
                <a:cubicBezTo>
                  <a:pt x="41" y="381"/>
                  <a:pt x="25" y="365"/>
                  <a:pt x="25" y="345"/>
                </a:cubicBezTo>
                <a:close/>
                <a:moveTo>
                  <a:pt x="534" y="406"/>
                </a:moveTo>
                <a:cubicBezTo>
                  <a:pt x="568" y="406"/>
                  <a:pt x="596" y="379"/>
                  <a:pt x="596" y="345"/>
                </a:cubicBezTo>
                <a:lnTo>
                  <a:pt x="596" y="62"/>
                </a:lnTo>
                <a:cubicBezTo>
                  <a:pt x="596" y="28"/>
                  <a:pt x="568" y="0"/>
                  <a:pt x="534" y="0"/>
                </a:cubicBezTo>
                <a:lnTo>
                  <a:pt x="61" y="0"/>
                </a:lnTo>
                <a:cubicBezTo>
                  <a:pt x="27" y="0"/>
                  <a:pt x="0" y="28"/>
                  <a:pt x="0" y="62"/>
                </a:cubicBezTo>
                <a:lnTo>
                  <a:pt x="0" y="345"/>
                </a:lnTo>
                <a:cubicBezTo>
                  <a:pt x="0" y="379"/>
                  <a:pt x="27" y="406"/>
                  <a:pt x="61" y="406"/>
                </a:cubicBezTo>
                <a:lnTo>
                  <a:pt x="245" y="406"/>
                </a:lnTo>
                <a:lnTo>
                  <a:pt x="245" y="462"/>
                </a:lnTo>
                <a:lnTo>
                  <a:pt x="61" y="462"/>
                </a:lnTo>
                <a:cubicBezTo>
                  <a:pt x="27" y="462"/>
                  <a:pt x="0" y="490"/>
                  <a:pt x="0" y="524"/>
                </a:cubicBezTo>
                <a:lnTo>
                  <a:pt x="0" y="570"/>
                </a:lnTo>
                <a:cubicBezTo>
                  <a:pt x="0" y="577"/>
                  <a:pt x="5" y="583"/>
                  <a:pt x="12" y="583"/>
                </a:cubicBezTo>
                <a:lnTo>
                  <a:pt x="583" y="583"/>
                </a:lnTo>
                <a:cubicBezTo>
                  <a:pt x="590" y="583"/>
                  <a:pt x="596" y="577"/>
                  <a:pt x="596" y="570"/>
                </a:cubicBezTo>
                <a:lnTo>
                  <a:pt x="596" y="524"/>
                </a:lnTo>
                <a:cubicBezTo>
                  <a:pt x="596" y="490"/>
                  <a:pt x="568" y="462"/>
                  <a:pt x="534" y="462"/>
                </a:cubicBezTo>
                <a:lnTo>
                  <a:pt x="351" y="462"/>
                </a:lnTo>
                <a:lnTo>
                  <a:pt x="351" y="406"/>
                </a:lnTo>
                <a:lnTo>
                  <a:pt x="534" y="406"/>
                </a:lnTo>
                <a:close/>
                <a:moveTo>
                  <a:pt x="544" y="345"/>
                </a:moveTo>
                <a:lnTo>
                  <a:pt x="544" y="62"/>
                </a:lnTo>
                <a:cubicBezTo>
                  <a:pt x="544" y="56"/>
                  <a:pt x="540" y="52"/>
                  <a:pt x="534" y="52"/>
                </a:cubicBezTo>
                <a:lnTo>
                  <a:pt x="61" y="52"/>
                </a:lnTo>
                <a:cubicBezTo>
                  <a:pt x="56" y="52"/>
                  <a:pt x="51" y="56"/>
                  <a:pt x="51" y="62"/>
                </a:cubicBezTo>
                <a:lnTo>
                  <a:pt x="51" y="345"/>
                </a:lnTo>
                <a:cubicBezTo>
                  <a:pt x="51" y="350"/>
                  <a:pt x="56" y="355"/>
                  <a:pt x="61" y="355"/>
                </a:cubicBezTo>
                <a:lnTo>
                  <a:pt x="534" y="355"/>
                </a:lnTo>
                <a:cubicBezTo>
                  <a:pt x="540" y="355"/>
                  <a:pt x="544" y="350"/>
                  <a:pt x="544" y="3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82" name="图标"/>
          <p:cNvSpPr>
            <a:spLocks noChangeAspect="1" noEditPoints="1"/>
          </p:cNvSpPr>
          <p:nvPr/>
        </p:nvSpPr>
        <p:spPr bwMode="auto">
          <a:xfrm>
            <a:off x="6205853" y="5893672"/>
            <a:ext cx="421266" cy="242414"/>
          </a:xfrm>
          <a:custGeom>
            <a:avLst/>
            <a:gdLst>
              <a:gd name="T0" fmla="*/ 460867 w 1064"/>
              <a:gd name="T1" fmla="*/ 200189 h 612"/>
              <a:gd name="T2" fmla="*/ 450950 w 1064"/>
              <a:gd name="T3" fmla="*/ 198438 h 612"/>
              <a:gd name="T4" fmla="*/ 298105 w 1064"/>
              <a:gd name="T5" fmla="*/ 249215 h 612"/>
              <a:gd name="T6" fmla="*/ 151094 w 1064"/>
              <a:gd name="T7" fmla="*/ 200772 h 612"/>
              <a:gd name="T8" fmla="*/ 141177 w 1064"/>
              <a:gd name="T9" fmla="*/ 201940 h 612"/>
              <a:gd name="T10" fmla="*/ 136510 w 1064"/>
              <a:gd name="T11" fmla="*/ 211278 h 612"/>
              <a:gd name="T12" fmla="*/ 136510 w 1064"/>
              <a:gd name="T13" fmla="*/ 333259 h 612"/>
              <a:gd name="T14" fmla="*/ 145844 w 1064"/>
              <a:gd name="T15" fmla="*/ 344348 h 612"/>
              <a:gd name="T16" fmla="*/ 301022 w 1064"/>
              <a:gd name="T17" fmla="*/ 357188 h 612"/>
              <a:gd name="T18" fmla="*/ 456783 w 1064"/>
              <a:gd name="T19" fmla="*/ 344348 h 612"/>
              <a:gd name="T20" fmla="*/ 465534 w 1064"/>
              <a:gd name="T21" fmla="*/ 333259 h 612"/>
              <a:gd name="T22" fmla="*/ 465534 w 1064"/>
              <a:gd name="T23" fmla="*/ 208943 h 612"/>
              <a:gd name="T24" fmla="*/ 460867 w 1064"/>
              <a:gd name="T25" fmla="*/ 200189 h 612"/>
              <a:gd name="T26" fmla="*/ 618962 w 1064"/>
              <a:gd name="T27" fmla="*/ 273727 h 612"/>
              <a:gd name="T28" fmla="*/ 610211 w 1064"/>
              <a:gd name="T29" fmla="*/ 240460 h 612"/>
              <a:gd name="T30" fmla="*/ 609044 w 1064"/>
              <a:gd name="T31" fmla="*/ 238125 h 612"/>
              <a:gd name="T32" fmla="*/ 611961 w 1064"/>
              <a:gd name="T33" fmla="*/ 224702 h 612"/>
              <a:gd name="T34" fmla="*/ 591543 w 1064"/>
              <a:gd name="T35" fmla="*/ 195520 h 612"/>
              <a:gd name="T36" fmla="*/ 591543 w 1064"/>
              <a:gd name="T37" fmla="*/ 121981 h 612"/>
              <a:gd name="T38" fmla="*/ 593293 w 1064"/>
              <a:gd name="T39" fmla="*/ 113810 h 612"/>
              <a:gd name="T40" fmla="*/ 578126 w 1064"/>
              <a:gd name="T41" fmla="*/ 92799 h 612"/>
              <a:gd name="T42" fmla="*/ 301605 w 1064"/>
              <a:gd name="T43" fmla="*/ 1167 h 612"/>
              <a:gd name="T44" fmla="*/ 294605 w 1064"/>
              <a:gd name="T45" fmla="*/ 0 h 612"/>
              <a:gd name="T46" fmla="*/ 287604 w 1064"/>
              <a:gd name="T47" fmla="*/ 1167 h 612"/>
              <a:gd name="T48" fmla="*/ 15168 w 1064"/>
              <a:gd name="T49" fmla="*/ 91632 h 612"/>
              <a:gd name="T50" fmla="*/ 0 w 1064"/>
              <a:gd name="T51" fmla="*/ 112643 h 612"/>
              <a:gd name="T52" fmla="*/ 15168 w 1064"/>
              <a:gd name="T53" fmla="*/ 133654 h 612"/>
              <a:gd name="T54" fmla="*/ 291688 w 1064"/>
              <a:gd name="T55" fmla="*/ 225285 h 612"/>
              <a:gd name="T56" fmla="*/ 298688 w 1064"/>
              <a:gd name="T57" fmla="*/ 226453 h 612"/>
              <a:gd name="T58" fmla="*/ 305689 w 1064"/>
              <a:gd name="T59" fmla="*/ 225285 h 612"/>
              <a:gd name="T60" fmla="*/ 569375 w 1064"/>
              <a:gd name="T61" fmla="*/ 137739 h 612"/>
              <a:gd name="T62" fmla="*/ 569375 w 1064"/>
              <a:gd name="T63" fmla="*/ 195520 h 612"/>
              <a:gd name="T64" fmla="*/ 548957 w 1064"/>
              <a:gd name="T65" fmla="*/ 224702 h 612"/>
              <a:gd name="T66" fmla="*/ 552457 w 1064"/>
              <a:gd name="T67" fmla="*/ 238709 h 612"/>
              <a:gd name="T68" fmla="*/ 551290 w 1064"/>
              <a:gd name="T69" fmla="*/ 240460 h 612"/>
              <a:gd name="T70" fmla="*/ 541956 w 1064"/>
              <a:gd name="T71" fmla="*/ 273727 h 612"/>
              <a:gd name="T72" fmla="*/ 549540 w 1064"/>
              <a:gd name="T73" fmla="*/ 287151 h 612"/>
              <a:gd name="T74" fmla="*/ 553040 w 1064"/>
              <a:gd name="T75" fmla="*/ 287735 h 612"/>
              <a:gd name="T76" fmla="*/ 563541 w 1064"/>
              <a:gd name="T77" fmla="*/ 279564 h 612"/>
              <a:gd name="T78" fmla="*/ 569375 w 1064"/>
              <a:gd name="T79" fmla="*/ 257385 h 612"/>
              <a:gd name="T80" fmla="*/ 569375 w 1064"/>
              <a:gd name="T81" fmla="*/ 276646 h 612"/>
              <a:gd name="T82" fmla="*/ 580459 w 1064"/>
              <a:gd name="T83" fmla="*/ 287735 h 612"/>
              <a:gd name="T84" fmla="*/ 591543 w 1064"/>
              <a:gd name="T85" fmla="*/ 276646 h 612"/>
              <a:gd name="T86" fmla="*/ 591543 w 1064"/>
              <a:gd name="T87" fmla="*/ 257385 h 612"/>
              <a:gd name="T88" fmla="*/ 597960 w 1064"/>
              <a:gd name="T89" fmla="*/ 279564 h 612"/>
              <a:gd name="T90" fmla="*/ 608461 w 1064"/>
              <a:gd name="T91" fmla="*/ 287735 h 612"/>
              <a:gd name="T92" fmla="*/ 611378 w 1064"/>
              <a:gd name="T93" fmla="*/ 287151 h 612"/>
              <a:gd name="T94" fmla="*/ 618962 w 1064"/>
              <a:gd name="T95" fmla="*/ 273727 h 6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4" h="612">
                <a:moveTo>
                  <a:pt x="790" y="343"/>
                </a:moveTo>
                <a:cubicBezTo>
                  <a:pt x="785" y="339"/>
                  <a:pt x="779" y="338"/>
                  <a:pt x="773" y="340"/>
                </a:cubicBezTo>
                <a:lnTo>
                  <a:pt x="511" y="427"/>
                </a:lnTo>
                <a:lnTo>
                  <a:pt x="259" y="344"/>
                </a:lnTo>
                <a:cubicBezTo>
                  <a:pt x="254" y="342"/>
                  <a:pt x="247" y="343"/>
                  <a:pt x="242" y="346"/>
                </a:cubicBezTo>
                <a:cubicBezTo>
                  <a:pt x="237" y="350"/>
                  <a:pt x="234" y="356"/>
                  <a:pt x="234" y="362"/>
                </a:cubicBezTo>
                <a:lnTo>
                  <a:pt x="234" y="571"/>
                </a:lnTo>
                <a:cubicBezTo>
                  <a:pt x="234" y="580"/>
                  <a:pt x="241" y="588"/>
                  <a:pt x="250" y="590"/>
                </a:cubicBezTo>
                <a:cubicBezTo>
                  <a:pt x="324" y="604"/>
                  <a:pt x="418" y="612"/>
                  <a:pt x="516" y="612"/>
                </a:cubicBezTo>
                <a:cubicBezTo>
                  <a:pt x="614" y="612"/>
                  <a:pt x="709" y="604"/>
                  <a:pt x="783" y="590"/>
                </a:cubicBezTo>
                <a:cubicBezTo>
                  <a:pt x="792" y="588"/>
                  <a:pt x="798" y="580"/>
                  <a:pt x="798" y="571"/>
                </a:cubicBezTo>
                <a:lnTo>
                  <a:pt x="798" y="358"/>
                </a:lnTo>
                <a:cubicBezTo>
                  <a:pt x="798" y="352"/>
                  <a:pt x="795" y="346"/>
                  <a:pt x="790" y="343"/>
                </a:cubicBezTo>
                <a:close/>
                <a:moveTo>
                  <a:pt x="1061" y="469"/>
                </a:moveTo>
                <a:lnTo>
                  <a:pt x="1046" y="412"/>
                </a:lnTo>
                <a:cubicBezTo>
                  <a:pt x="1045" y="410"/>
                  <a:pt x="1044" y="409"/>
                  <a:pt x="1044" y="408"/>
                </a:cubicBezTo>
                <a:cubicBezTo>
                  <a:pt x="1047" y="401"/>
                  <a:pt x="1049" y="394"/>
                  <a:pt x="1049" y="385"/>
                </a:cubicBezTo>
                <a:cubicBezTo>
                  <a:pt x="1049" y="362"/>
                  <a:pt x="1035" y="343"/>
                  <a:pt x="1014" y="335"/>
                </a:cubicBezTo>
                <a:lnTo>
                  <a:pt x="1014" y="209"/>
                </a:lnTo>
                <a:cubicBezTo>
                  <a:pt x="1016" y="204"/>
                  <a:pt x="1017" y="200"/>
                  <a:pt x="1017" y="195"/>
                </a:cubicBezTo>
                <a:cubicBezTo>
                  <a:pt x="1017" y="179"/>
                  <a:pt x="1006" y="164"/>
                  <a:pt x="991" y="159"/>
                </a:cubicBezTo>
                <a:lnTo>
                  <a:pt x="517" y="2"/>
                </a:lnTo>
                <a:cubicBezTo>
                  <a:pt x="513" y="1"/>
                  <a:pt x="509" y="0"/>
                  <a:pt x="505" y="0"/>
                </a:cubicBezTo>
                <a:cubicBezTo>
                  <a:pt x="501" y="0"/>
                  <a:pt x="497" y="1"/>
                  <a:pt x="493" y="2"/>
                </a:cubicBezTo>
                <a:lnTo>
                  <a:pt x="26" y="157"/>
                </a:lnTo>
                <a:cubicBezTo>
                  <a:pt x="10" y="162"/>
                  <a:pt x="0" y="176"/>
                  <a:pt x="0" y="193"/>
                </a:cubicBezTo>
                <a:cubicBezTo>
                  <a:pt x="0" y="209"/>
                  <a:pt x="10" y="224"/>
                  <a:pt x="26" y="229"/>
                </a:cubicBezTo>
                <a:lnTo>
                  <a:pt x="500" y="386"/>
                </a:lnTo>
                <a:cubicBezTo>
                  <a:pt x="504" y="388"/>
                  <a:pt x="508" y="388"/>
                  <a:pt x="512" y="388"/>
                </a:cubicBezTo>
                <a:cubicBezTo>
                  <a:pt x="516" y="388"/>
                  <a:pt x="520" y="388"/>
                  <a:pt x="524" y="386"/>
                </a:cubicBezTo>
                <a:lnTo>
                  <a:pt x="976" y="236"/>
                </a:lnTo>
                <a:lnTo>
                  <a:pt x="976" y="335"/>
                </a:lnTo>
                <a:cubicBezTo>
                  <a:pt x="956" y="343"/>
                  <a:pt x="941" y="362"/>
                  <a:pt x="941" y="385"/>
                </a:cubicBezTo>
                <a:cubicBezTo>
                  <a:pt x="941" y="394"/>
                  <a:pt x="943" y="401"/>
                  <a:pt x="947" y="409"/>
                </a:cubicBezTo>
                <a:cubicBezTo>
                  <a:pt x="946" y="410"/>
                  <a:pt x="945" y="410"/>
                  <a:pt x="945" y="412"/>
                </a:cubicBezTo>
                <a:lnTo>
                  <a:pt x="929" y="469"/>
                </a:lnTo>
                <a:cubicBezTo>
                  <a:pt x="926" y="479"/>
                  <a:pt x="932" y="489"/>
                  <a:pt x="942" y="492"/>
                </a:cubicBezTo>
                <a:cubicBezTo>
                  <a:pt x="944" y="492"/>
                  <a:pt x="946" y="493"/>
                  <a:pt x="948" y="493"/>
                </a:cubicBezTo>
                <a:cubicBezTo>
                  <a:pt x="956" y="493"/>
                  <a:pt x="964" y="487"/>
                  <a:pt x="966" y="479"/>
                </a:cubicBezTo>
                <a:lnTo>
                  <a:pt x="976" y="441"/>
                </a:lnTo>
                <a:lnTo>
                  <a:pt x="976" y="474"/>
                </a:lnTo>
                <a:cubicBezTo>
                  <a:pt x="976" y="484"/>
                  <a:pt x="985" y="493"/>
                  <a:pt x="995" y="493"/>
                </a:cubicBezTo>
                <a:cubicBezTo>
                  <a:pt x="1006" y="493"/>
                  <a:pt x="1014" y="484"/>
                  <a:pt x="1014" y="474"/>
                </a:cubicBezTo>
                <a:lnTo>
                  <a:pt x="1014" y="441"/>
                </a:lnTo>
                <a:lnTo>
                  <a:pt x="1025" y="479"/>
                </a:lnTo>
                <a:cubicBezTo>
                  <a:pt x="1027" y="487"/>
                  <a:pt x="1035" y="493"/>
                  <a:pt x="1043" y="493"/>
                </a:cubicBezTo>
                <a:cubicBezTo>
                  <a:pt x="1045" y="493"/>
                  <a:pt x="1046" y="492"/>
                  <a:pt x="1048" y="492"/>
                </a:cubicBezTo>
                <a:cubicBezTo>
                  <a:pt x="1058" y="489"/>
                  <a:pt x="1064" y="479"/>
                  <a:pt x="1061" y="4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83" name="图标"/>
          <p:cNvSpPr>
            <a:spLocks noChangeAspect="1" noEditPoints="1"/>
          </p:cNvSpPr>
          <p:nvPr/>
        </p:nvSpPr>
        <p:spPr bwMode="auto">
          <a:xfrm>
            <a:off x="6841629" y="5893672"/>
            <a:ext cx="303388" cy="307518"/>
          </a:xfrm>
          <a:custGeom>
            <a:avLst/>
            <a:gdLst>
              <a:gd name="T0" fmla="*/ 386013 w 798"/>
              <a:gd name="T1" fmla="*/ 347935 h 809"/>
              <a:gd name="T2" fmla="*/ 411163 w 798"/>
              <a:gd name="T3" fmla="*/ 347935 h 809"/>
              <a:gd name="T4" fmla="*/ 213477 w 798"/>
              <a:gd name="T5" fmla="*/ 415768 h 809"/>
              <a:gd name="T6" fmla="*/ 204119 w 798"/>
              <a:gd name="T7" fmla="*/ 397640 h 809"/>
              <a:gd name="T8" fmla="*/ 213477 w 798"/>
              <a:gd name="T9" fmla="*/ 415768 h 809"/>
              <a:gd name="T10" fmla="*/ 216986 w 798"/>
              <a:gd name="T11" fmla="*/ 211100 h 809"/>
              <a:gd name="T12" fmla="*/ 216986 w 798"/>
              <a:gd name="T13" fmla="*/ 247940 h 809"/>
              <a:gd name="T14" fmla="*/ 226929 w 798"/>
              <a:gd name="T15" fmla="*/ 35086 h 809"/>
              <a:gd name="T16" fmla="*/ 252078 w 798"/>
              <a:gd name="T17" fmla="*/ 35086 h 809"/>
              <a:gd name="T18" fmla="*/ 226929 w 798"/>
              <a:gd name="T19" fmla="*/ 35086 h 809"/>
              <a:gd name="T20" fmla="*/ 28074 w 798"/>
              <a:gd name="T21" fmla="*/ 315773 h 809"/>
              <a:gd name="T22" fmla="*/ 53223 w 798"/>
              <a:gd name="T23" fmla="*/ 315773 h 809"/>
              <a:gd name="T24" fmla="*/ 95334 w 798"/>
              <a:gd name="T25" fmla="*/ 132742 h 809"/>
              <a:gd name="T26" fmla="*/ 85976 w 798"/>
              <a:gd name="T27" fmla="*/ 114614 h 809"/>
              <a:gd name="T28" fmla="*/ 95334 w 798"/>
              <a:gd name="T29" fmla="*/ 132742 h 809"/>
              <a:gd name="T30" fmla="*/ 381919 w 798"/>
              <a:gd name="T31" fmla="*/ 152624 h 809"/>
              <a:gd name="T32" fmla="*/ 363788 w 798"/>
              <a:gd name="T33" fmla="*/ 161980 h 809"/>
              <a:gd name="T34" fmla="*/ 412332 w 798"/>
              <a:gd name="T35" fmla="*/ 312849 h 809"/>
              <a:gd name="T36" fmla="*/ 308811 w 798"/>
              <a:gd name="T37" fmla="*/ 290628 h 809"/>
              <a:gd name="T38" fmla="*/ 306471 w 798"/>
              <a:gd name="T39" fmla="*/ 221041 h 809"/>
              <a:gd name="T40" fmla="*/ 406484 w 798"/>
              <a:gd name="T41" fmla="*/ 214024 h 809"/>
              <a:gd name="T42" fmla="*/ 364958 w 798"/>
              <a:gd name="T43" fmla="*/ 135081 h 809"/>
              <a:gd name="T44" fmla="*/ 294189 w 798"/>
              <a:gd name="T45" fmla="*/ 204083 h 809"/>
              <a:gd name="T46" fmla="*/ 259682 w 798"/>
              <a:gd name="T47" fmla="*/ 109351 h 809"/>
              <a:gd name="T48" fmla="*/ 253248 w 798"/>
              <a:gd name="T49" fmla="*/ 0 h 809"/>
              <a:gd name="T50" fmla="*/ 239211 w 798"/>
              <a:gd name="T51" fmla="*/ 107597 h 809"/>
              <a:gd name="T52" fmla="*/ 191837 w 798"/>
              <a:gd name="T53" fmla="*/ 193557 h 809"/>
              <a:gd name="T54" fmla="*/ 147387 w 798"/>
              <a:gd name="T55" fmla="*/ 116953 h 809"/>
              <a:gd name="T56" fmla="*/ 68430 w 798"/>
              <a:gd name="T57" fmla="*/ 158471 h 809"/>
              <a:gd name="T58" fmla="*/ 136274 w 798"/>
              <a:gd name="T59" fmla="*/ 172506 h 809"/>
              <a:gd name="T60" fmla="*/ 157914 w 798"/>
              <a:gd name="T61" fmla="*/ 258466 h 809"/>
              <a:gd name="T62" fmla="*/ 98843 w 798"/>
              <a:gd name="T63" fmla="*/ 304078 h 809"/>
              <a:gd name="T64" fmla="*/ 0 w 798"/>
              <a:gd name="T65" fmla="*/ 335655 h 809"/>
              <a:gd name="T66" fmla="*/ 109370 w 798"/>
              <a:gd name="T67" fmla="*/ 335655 h 809"/>
              <a:gd name="T68" fmla="*/ 167857 w 798"/>
              <a:gd name="T69" fmla="*/ 297061 h 809"/>
              <a:gd name="T70" fmla="*/ 215232 w 798"/>
              <a:gd name="T71" fmla="*/ 378343 h 809"/>
              <a:gd name="T72" fmla="*/ 184234 w 798"/>
              <a:gd name="T73" fmla="*/ 442667 h 809"/>
              <a:gd name="T74" fmla="*/ 263191 w 798"/>
              <a:gd name="T75" fmla="*/ 401149 h 809"/>
              <a:gd name="T76" fmla="*/ 238626 w 798"/>
              <a:gd name="T77" fmla="*/ 337409 h 809"/>
              <a:gd name="T78" fmla="*/ 362034 w 798"/>
              <a:gd name="T79" fmla="*/ 345596 h 809"/>
              <a:gd name="T80" fmla="*/ 412332 w 798"/>
              <a:gd name="T81" fmla="*/ 422785 h 809"/>
              <a:gd name="T82" fmla="*/ 412332 w 798"/>
              <a:gd name="T83" fmla="*/ 312849 h 80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8" h="809">
                <a:moveTo>
                  <a:pt x="681" y="616"/>
                </a:moveTo>
                <a:cubicBezTo>
                  <a:pt x="669" y="616"/>
                  <a:pt x="660" y="607"/>
                  <a:pt x="660" y="595"/>
                </a:cubicBezTo>
                <a:cubicBezTo>
                  <a:pt x="660" y="583"/>
                  <a:pt x="669" y="573"/>
                  <a:pt x="681" y="573"/>
                </a:cubicBezTo>
                <a:cubicBezTo>
                  <a:pt x="693" y="573"/>
                  <a:pt x="703" y="583"/>
                  <a:pt x="703" y="595"/>
                </a:cubicBezTo>
                <a:cubicBezTo>
                  <a:pt x="703" y="607"/>
                  <a:pt x="693" y="616"/>
                  <a:pt x="681" y="616"/>
                </a:cubicBezTo>
                <a:close/>
                <a:moveTo>
                  <a:pt x="365" y="711"/>
                </a:moveTo>
                <a:cubicBezTo>
                  <a:pt x="357" y="716"/>
                  <a:pt x="346" y="712"/>
                  <a:pt x="342" y="704"/>
                </a:cubicBezTo>
                <a:cubicBezTo>
                  <a:pt x="337" y="695"/>
                  <a:pt x="340" y="685"/>
                  <a:pt x="349" y="680"/>
                </a:cubicBezTo>
                <a:cubicBezTo>
                  <a:pt x="358" y="676"/>
                  <a:pt x="368" y="679"/>
                  <a:pt x="373" y="687"/>
                </a:cubicBezTo>
                <a:cubicBezTo>
                  <a:pt x="377" y="696"/>
                  <a:pt x="374" y="707"/>
                  <a:pt x="365" y="711"/>
                </a:cubicBezTo>
                <a:close/>
                <a:moveTo>
                  <a:pt x="340" y="392"/>
                </a:moveTo>
                <a:cubicBezTo>
                  <a:pt x="340" y="375"/>
                  <a:pt x="354" y="361"/>
                  <a:pt x="371" y="361"/>
                </a:cubicBezTo>
                <a:cubicBezTo>
                  <a:pt x="388" y="361"/>
                  <a:pt x="402" y="375"/>
                  <a:pt x="402" y="392"/>
                </a:cubicBezTo>
                <a:cubicBezTo>
                  <a:pt x="402" y="410"/>
                  <a:pt x="388" y="424"/>
                  <a:pt x="371" y="424"/>
                </a:cubicBezTo>
                <a:cubicBezTo>
                  <a:pt x="354" y="424"/>
                  <a:pt x="340" y="410"/>
                  <a:pt x="340" y="392"/>
                </a:cubicBezTo>
                <a:close/>
                <a:moveTo>
                  <a:pt x="388" y="60"/>
                </a:moveTo>
                <a:cubicBezTo>
                  <a:pt x="388" y="48"/>
                  <a:pt x="397" y="38"/>
                  <a:pt x="409" y="38"/>
                </a:cubicBezTo>
                <a:cubicBezTo>
                  <a:pt x="421" y="38"/>
                  <a:pt x="431" y="48"/>
                  <a:pt x="431" y="60"/>
                </a:cubicBezTo>
                <a:cubicBezTo>
                  <a:pt x="431" y="72"/>
                  <a:pt x="421" y="82"/>
                  <a:pt x="409" y="82"/>
                </a:cubicBezTo>
                <a:cubicBezTo>
                  <a:pt x="397" y="82"/>
                  <a:pt x="388" y="72"/>
                  <a:pt x="388" y="60"/>
                </a:cubicBezTo>
                <a:close/>
                <a:moveTo>
                  <a:pt x="70" y="562"/>
                </a:moveTo>
                <a:cubicBezTo>
                  <a:pt x="58" y="562"/>
                  <a:pt x="48" y="552"/>
                  <a:pt x="48" y="540"/>
                </a:cubicBezTo>
                <a:cubicBezTo>
                  <a:pt x="48" y="528"/>
                  <a:pt x="58" y="519"/>
                  <a:pt x="70" y="519"/>
                </a:cubicBezTo>
                <a:cubicBezTo>
                  <a:pt x="82" y="519"/>
                  <a:pt x="91" y="528"/>
                  <a:pt x="91" y="540"/>
                </a:cubicBezTo>
                <a:cubicBezTo>
                  <a:pt x="91" y="552"/>
                  <a:pt x="82" y="562"/>
                  <a:pt x="70" y="562"/>
                </a:cubicBezTo>
                <a:close/>
                <a:moveTo>
                  <a:pt x="163" y="227"/>
                </a:moveTo>
                <a:cubicBezTo>
                  <a:pt x="155" y="232"/>
                  <a:pt x="144" y="229"/>
                  <a:pt x="140" y="220"/>
                </a:cubicBezTo>
                <a:cubicBezTo>
                  <a:pt x="135" y="211"/>
                  <a:pt x="139" y="201"/>
                  <a:pt x="147" y="196"/>
                </a:cubicBezTo>
                <a:cubicBezTo>
                  <a:pt x="156" y="192"/>
                  <a:pt x="166" y="195"/>
                  <a:pt x="171" y="204"/>
                </a:cubicBezTo>
                <a:cubicBezTo>
                  <a:pt x="175" y="212"/>
                  <a:pt x="172" y="223"/>
                  <a:pt x="163" y="227"/>
                </a:cubicBezTo>
                <a:close/>
                <a:moveTo>
                  <a:pt x="630" y="253"/>
                </a:moveTo>
                <a:cubicBezTo>
                  <a:pt x="638" y="249"/>
                  <a:pt x="649" y="252"/>
                  <a:pt x="653" y="261"/>
                </a:cubicBezTo>
                <a:cubicBezTo>
                  <a:pt x="658" y="269"/>
                  <a:pt x="654" y="280"/>
                  <a:pt x="646" y="284"/>
                </a:cubicBezTo>
                <a:cubicBezTo>
                  <a:pt x="637" y="289"/>
                  <a:pt x="627" y="286"/>
                  <a:pt x="622" y="277"/>
                </a:cubicBezTo>
                <a:cubicBezTo>
                  <a:pt x="618" y="268"/>
                  <a:pt x="621" y="258"/>
                  <a:pt x="630" y="253"/>
                </a:cubicBezTo>
                <a:close/>
                <a:moveTo>
                  <a:pt x="705" y="535"/>
                </a:moveTo>
                <a:cubicBezTo>
                  <a:pt x="679" y="535"/>
                  <a:pt x="656" y="546"/>
                  <a:pt x="639" y="562"/>
                </a:cubicBezTo>
                <a:lnTo>
                  <a:pt x="528" y="497"/>
                </a:lnTo>
                <a:cubicBezTo>
                  <a:pt x="535" y="480"/>
                  <a:pt x="540" y="461"/>
                  <a:pt x="540" y="442"/>
                </a:cubicBezTo>
                <a:cubicBezTo>
                  <a:pt x="540" y="419"/>
                  <a:pt x="534" y="397"/>
                  <a:pt x="524" y="378"/>
                </a:cubicBezTo>
                <a:lnTo>
                  <a:pt x="598" y="344"/>
                </a:lnTo>
                <a:cubicBezTo>
                  <a:pt x="621" y="374"/>
                  <a:pt x="661" y="384"/>
                  <a:pt x="695" y="366"/>
                </a:cubicBezTo>
                <a:cubicBezTo>
                  <a:pt x="732" y="347"/>
                  <a:pt x="746" y="300"/>
                  <a:pt x="727" y="263"/>
                </a:cubicBezTo>
                <a:cubicBezTo>
                  <a:pt x="707" y="226"/>
                  <a:pt x="661" y="211"/>
                  <a:pt x="624" y="231"/>
                </a:cubicBezTo>
                <a:cubicBezTo>
                  <a:pt x="593" y="247"/>
                  <a:pt x="579" y="280"/>
                  <a:pt x="584" y="312"/>
                </a:cubicBezTo>
                <a:lnTo>
                  <a:pt x="503" y="349"/>
                </a:lnTo>
                <a:cubicBezTo>
                  <a:pt x="485" y="331"/>
                  <a:pt x="462" y="317"/>
                  <a:pt x="437" y="311"/>
                </a:cubicBezTo>
                <a:lnTo>
                  <a:pt x="444" y="187"/>
                </a:lnTo>
                <a:cubicBezTo>
                  <a:pt x="490" y="181"/>
                  <a:pt x="526" y="142"/>
                  <a:pt x="526" y="94"/>
                </a:cubicBezTo>
                <a:cubicBezTo>
                  <a:pt x="526" y="42"/>
                  <a:pt x="484" y="0"/>
                  <a:pt x="433" y="0"/>
                </a:cubicBezTo>
                <a:cubicBezTo>
                  <a:pt x="381" y="0"/>
                  <a:pt x="339" y="42"/>
                  <a:pt x="339" y="94"/>
                </a:cubicBezTo>
                <a:cubicBezTo>
                  <a:pt x="339" y="138"/>
                  <a:pt x="369" y="174"/>
                  <a:pt x="409" y="184"/>
                </a:cubicBezTo>
                <a:lnTo>
                  <a:pt x="402" y="307"/>
                </a:lnTo>
                <a:cubicBezTo>
                  <a:pt x="374" y="308"/>
                  <a:pt x="349" y="316"/>
                  <a:pt x="328" y="331"/>
                </a:cubicBezTo>
                <a:lnTo>
                  <a:pt x="254" y="267"/>
                </a:lnTo>
                <a:cubicBezTo>
                  <a:pt x="263" y="246"/>
                  <a:pt x="263" y="222"/>
                  <a:pt x="252" y="200"/>
                </a:cubicBezTo>
                <a:cubicBezTo>
                  <a:pt x="232" y="163"/>
                  <a:pt x="186" y="148"/>
                  <a:pt x="149" y="168"/>
                </a:cubicBezTo>
                <a:cubicBezTo>
                  <a:pt x="112" y="187"/>
                  <a:pt x="97" y="234"/>
                  <a:pt x="117" y="271"/>
                </a:cubicBezTo>
                <a:cubicBezTo>
                  <a:pt x="136" y="308"/>
                  <a:pt x="183" y="323"/>
                  <a:pt x="220" y="303"/>
                </a:cubicBezTo>
                <a:cubicBezTo>
                  <a:pt x="224" y="301"/>
                  <a:pt x="229" y="298"/>
                  <a:pt x="233" y="295"/>
                </a:cubicBezTo>
                <a:lnTo>
                  <a:pt x="302" y="355"/>
                </a:lnTo>
                <a:cubicBezTo>
                  <a:pt x="282" y="378"/>
                  <a:pt x="270" y="409"/>
                  <a:pt x="270" y="442"/>
                </a:cubicBezTo>
                <a:cubicBezTo>
                  <a:pt x="270" y="453"/>
                  <a:pt x="272" y="465"/>
                  <a:pt x="274" y="475"/>
                </a:cubicBezTo>
                <a:lnTo>
                  <a:pt x="169" y="520"/>
                </a:lnTo>
                <a:cubicBezTo>
                  <a:pt x="152" y="496"/>
                  <a:pt x="124" y="481"/>
                  <a:pt x="93" y="481"/>
                </a:cubicBezTo>
                <a:cubicBezTo>
                  <a:pt x="41" y="481"/>
                  <a:pt x="0" y="523"/>
                  <a:pt x="0" y="574"/>
                </a:cubicBezTo>
                <a:cubicBezTo>
                  <a:pt x="0" y="626"/>
                  <a:pt x="41" y="668"/>
                  <a:pt x="93" y="668"/>
                </a:cubicBezTo>
                <a:cubicBezTo>
                  <a:pt x="145" y="668"/>
                  <a:pt x="187" y="626"/>
                  <a:pt x="187" y="574"/>
                </a:cubicBezTo>
                <a:cubicBezTo>
                  <a:pt x="187" y="566"/>
                  <a:pt x="185" y="559"/>
                  <a:pt x="184" y="551"/>
                </a:cubicBezTo>
                <a:lnTo>
                  <a:pt x="287" y="508"/>
                </a:lnTo>
                <a:cubicBezTo>
                  <a:pt x="305" y="540"/>
                  <a:pt x="336" y="564"/>
                  <a:pt x="373" y="573"/>
                </a:cubicBezTo>
                <a:lnTo>
                  <a:pt x="368" y="647"/>
                </a:lnTo>
                <a:cubicBezTo>
                  <a:pt x="361" y="648"/>
                  <a:pt x="354" y="650"/>
                  <a:pt x="347" y="654"/>
                </a:cubicBezTo>
                <a:cubicBezTo>
                  <a:pt x="310" y="673"/>
                  <a:pt x="296" y="720"/>
                  <a:pt x="315" y="757"/>
                </a:cubicBezTo>
                <a:cubicBezTo>
                  <a:pt x="335" y="794"/>
                  <a:pt x="381" y="809"/>
                  <a:pt x="418" y="789"/>
                </a:cubicBezTo>
                <a:cubicBezTo>
                  <a:pt x="456" y="769"/>
                  <a:pt x="470" y="723"/>
                  <a:pt x="450" y="686"/>
                </a:cubicBezTo>
                <a:cubicBezTo>
                  <a:pt x="440" y="666"/>
                  <a:pt x="422" y="653"/>
                  <a:pt x="403" y="648"/>
                </a:cubicBezTo>
                <a:lnTo>
                  <a:pt x="408" y="577"/>
                </a:lnTo>
                <a:cubicBezTo>
                  <a:pt x="449" y="576"/>
                  <a:pt x="485" y="556"/>
                  <a:pt x="509" y="527"/>
                </a:cubicBezTo>
                <a:lnTo>
                  <a:pt x="619" y="591"/>
                </a:lnTo>
                <a:cubicBezTo>
                  <a:pt x="614" y="603"/>
                  <a:pt x="611" y="616"/>
                  <a:pt x="611" y="629"/>
                </a:cubicBezTo>
                <a:cubicBezTo>
                  <a:pt x="611" y="681"/>
                  <a:pt x="653" y="723"/>
                  <a:pt x="705" y="723"/>
                </a:cubicBezTo>
                <a:cubicBezTo>
                  <a:pt x="756" y="723"/>
                  <a:pt x="798" y="681"/>
                  <a:pt x="798" y="629"/>
                </a:cubicBezTo>
                <a:cubicBezTo>
                  <a:pt x="798" y="577"/>
                  <a:pt x="756" y="535"/>
                  <a:pt x="705" y="5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84" name="图标"/>
          <p:cNvSpPr>
            <a:spLocks noChangeAspect="1" noEditPoints="1"/>
          </p:cNvSpPr>
          <p:nvPr/>
        </p:nvSpPr>
        <p:spPr bwMode="auto">
          <a:xfrm>
            <a:off x="7480558" y="5893672"/>
            <a:ext cx="303388" cy="323278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85" name="图标"/>
          <p:cNvSpPr>
            <a:spLocks noChangeAspect="1" noEditPoints="1"/>
          </p:cNvSpPr>
          <p:nvPr/>
        </p:nvSpPr>
        <p:spPr bwMode="auto">
          <a:xfrm>
            <a:off x="8062577" y="5893672"/>
            <a:ext cx="303388" cy="323556"/>
          </a:xfrm>
          <a:custGeom>
            <a:avLst/>
            <a:gdLst>
              <a:gd name="T0" fmla="*/ 339 w 895"/>
              <a:gd name="T1" fmla="*/ 594 h 955"/>
              <a:gd name="T2" fmla="*/ 322 w 895"/>
              <a:gd name="T3" fmla="*/ 540 h 955"/>
              <a:gd name="T4" fmla="*/ 391 w 895"/>
              <a:gd name="T5" fmla="*/ 260 h 955"/>
              <a:gd name="T6" fmla="*/ 464 w 895"/>
              <a:gd name="T7" fmla="*/ 487 h 955"/>
              <a:gd name="T8" fmla="*/ 555 w 895"/>
              <a:gd name="T9" fmla="*/ 224 h 955"/>
              <a:gd name="T10" fmla="*/ 354 w 895"/>
              <a:gd name="T11" fmla="*/ 446 h 955"/>
              <a:gd name="T12" fmla="*/ 337 w 895"/>
              <a:gd name="T13" fmla="*/ 475 h 955"/>
              <a:gd name="T14" fmla="*/ 460 w 895"/>
              <a:gd name="T15" fmla="*/ 547 h 955"/>
              <a:gd name="T16" fmla="*/ 590 w 895"/>
              <a:gd name="T17" fmla="*/ 190 h 955"/>
              <a:gd name="T18" fmla="*/ 596 w 895"/>
              <a:gd name="T19" fmla="*/ 121 h 955"/>
              <a:gd name="T20" fmla="*/ 590 w 895"/>
              <a:gd name="T21" fmla="*/ 190 h 955"/>
              <a:gd name="T22" fmla="*/ 699 w 895"/>
              <a:gd name="T23" fmla="*/ 225 h 955"/>
              <a:gd name="T24" fmla="*/ 630 w 895"/>
              <a:gd name="T25" fmla="*/ 231 h 955"/>
              <a:gd name="T26" fmla="*/ 511 w 895"/>
              <a:gd name="T27" fmla="*/ 160 h 955"/>
              <a:gd name="T28" fmla="*/ 481 w 895"/>
              <a:gd name="T29" fmla="*/ 97 h 955"/>
              <a:gd name="T30" fmla="*/ 511 w 895"/>
              <a:gd name="T31" fmla="*/ 160 h 955"/>
              <a:gd name="T32" fmla="*/ 395 w 895"/>
              <a:gd name="T33" fmla="*/ 119 h 955"/>
              <a:gd name="T34" fmla="*/ 401 w 895"/>
              <a:gd name="T35" fmla="*/ 188 h 955"/>
              <a:gd name="T36" fmla="*/ 658 w 895"/>
              <a:gd name="T37" fmla="*/ 341 h 955"/>
              <a:gd name="T38" fmla="*/ 721 w 895"/>
              <a:gd name="T39" fmla="*/ 311 h 955"/>
              <a:gd name="T40" fmla="*/ 658 w 895"/>
              <a:gd name="T41" fmla="*/ 341 h 955"/>
              <a:gd name="T42" fmla="*/ 329 w 895"/>
              <a:gd name="T43" fmla="*/ 489 h 955"/>
              <a:gd name="T44" fmla="*/ 312 w 895"/>
              <a:gd name="T45" fmla="*/ 519 h 955"/>
              <a:gd name="T46" fmla="*/ 435 w 895"/>
              <a:gd name="T47" fmla="*/ 590 h 955"/>
              <a:gd name="T48" fmla="*/ 326 w 895"/>
              <a:gd name="T49" fmla="*/ 955 h 955"/>
              <a:gd name="T50" fmla="*/ 349 w 895"/>
              <a:gd name="T51" fmla="*/ 55 h 955"/>
              <a:gd name="T52" fmla="*/ 852 w 895"/>
              <a:gd name="T53" fmla="*/ 271 h 955"/>
              <a:gd name="T54" fmla="*/ 860 w 895"/>
              <a:gd name="T55" fmla="*/ 415 h 955"/>
              <a:gd name="T56" fmla="*/ 885 w 895"/>
              <a:gd name="T57" fmla="*/ 597 h 955"/>
              <a:gd name="T58" fmla="*/ 854 w 895"/>
              <a:gd name="T59" fmla="*/ 751 h 955"/>
              <a:gd name="T60" fmla="*/ 668 w 895"/>
              <a:gd name="T61" fmla="*/ 793 h 955"/>
              <a:gd name="T62" fmla="*/ 326 w 895"/>
              <a:gd name="T63" fmla="*/ 955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95" h="955">
                <a:moveTo>
                  <a:pt x="322" y="540"/>
                </a:moveTo>
                <a:cubicBezTo>
                  <a:pt x="313" y="559"/>
                  <a:pt x="320" y="583"/>
                  <a:pt x="339" y="594"/>
                </a:cubicBezTo>
                <a:cubicBezTo>
                  <a:pt x="355" y="603"/>
                  <a:pt x="375" y="601"/>
                  <a:pt x="388" y="589"/>
                </a:cubicBezTo>
                <a:lnTo>
                  <a:pt x="322" y="540"/>
                </a:lnTo>
                <a:close/>
                <a:moveTo>
                  <a:pt x="555" y="224"/>
                </a:moveTo>
                <a:cubicBezTo>
                  <a:pt x="495" y="190"/>
                  <a:pt x="422" y="206"/>
                  <a:pt x="391" y="260"/>
                </a:cubicBezTo>
                <a:cubicBezTo>
                  <a:pt x="359" y="316"/>
                  <a:pt x="400" y="376"/>
                  <a:pt x="371" y="434"/>
                </a:cubicBezTo>
                <a:lnTo>
                  <a:pt x="464" y="487"/>
                </a:lnTo>
                <a:cubicBezTo>
                  <a:pt x="499" y="434"/>
                  <a:pt x="573" y="439"/>
                  <a:pt x="605" y="384"/>
                </a:cubicBezTo>
                <a:cubicBezTo>
                  <a:pt x="637" y="330"/>
                  <a:pt x="614" y="258"/>
                  <a:pt x="555" y="224"/>
                </a:cubicBezTo>
                <a:close/>
                <a:moveTo>
                  <a:pt x="455" y="522"/>
                </a:moveTo>
                <a:lnTo>
                  <a:pt x="354" y="446"/>
                </a:lnTo>
                <a:cubicBezTo>
                  <a:pt x="346" y="440"/>
                  <a:pt x="336" y="442"/>
                  <a:pt x="331" y="450"/>
                </a:cubicBezTo>
                <a:cubicBezTo>
                  <a:pt x="327" y="458"/>
                  <a:pt x="329" y="470"/>
                  <a:pt x="337" y="475"/>
                </a:cubicBezTo>
                <a:lnTo>
                  <a:pt x="437" y="552"/>
                </a:lnTo>
                <a:cubicBezTo>
                  <a:pt x="445" y="557"/>
                  <a:pt x="455" y="555"/>
                  <a:pt x="460" y="547"/>
                </a:cubicBezTo>
                <a:cubicBezTo>
                  <a:pt x="464" y="539"/>
                  <a:pt x="462" y="527"/>
                  <a:pt x="455" y="522"/>
                </a:cubicBezTo>
                <a:close/>
                <a:moveTo>
                  <a:pt x="590" y="190"/>
                </a:moveTo>
                <a:lnTo>
                  <a:pt x="622" y="136"/>
                </a:lnTo>
                <a:lnTo>
                  <a:pt x="596" y="121"/>
                </a:lnTo>
                <a:lnTo>
                  <a:pt x="565" y="176"/>
                </a:lnTo>
                <a:lnTo>
                  <a:pt x="590" y="190"/>
                </a:lnTo>
                <a:close/>
                <a:moveTo>
                  <a:pt x="644" y="256"/>
                </a:moveTo>
                <a:lnTo>
                  <a:pt x="699" y="225"/>
                </a:lnTo>
                <a:lnTo>
                  <a:pt x="684" y="200"/>
                </a:lnTo>
                <a:lnTo>
                  <a:pt x="630" y="231"/>
                </a:lnTo>
                <a:lnTo>
                  <a:pt x="644" y="256"/>
                </a:lnTo>
                <a:close/>
                <a:moveTo>
                  <a:pt x="511" y="160"/>
                </a:moveTo>
                <a:lnTo>
                  <a:pt x="511" y="97"/>
                </a:lnTo>
                <a:lnTo>
                  <a:pt x="481" y="97"/>
                </a:lnTo>
                <a:lnTo>
                  <a:pt x="481" y="160"/>
                </a:lnTo>
                <a:lnTo>
                  <a:pt x="511" y="160"/>
                </a:lnTo>
                <a:close/>
                <a:moveTo>
                  <a:pt x="426" y="174"/>
                </a:moveTo>
                <a:lnTo>
                  <a:pt x="395" y="119"/>
                </a:lnTo>
                <a:lnTo>
                  <a:pt x="370" y="134"/>
                </a:lnTo>
                <a:lnTo>
                  <a:pt x="401" y="188"/>
                </a:lnTo>
                <a:lnTo>
                  <a:pt x="426" y="174"/>
                </a:lnTo>
                <a:close/>
                <a:moveTo>
                  <a:pt x="658" y="341"/>
                </a:moveTo>
                <a:lnTo>
                  <a:pt x="721" y="341"/>
                </a:lnTo>
                <a:lnTo>
                  <a:pt x="721" y="311"/>
                </a:lnTo>
                <a:lnTo>
                  <a:pt x="658" y="311"/>
                </a:lnTo>
                <a:lnTo>
                  <a:pt x="658" y="341"/>
                </a:lnTo>
                <a:close/>
                <a:moveTo>
                  <a:pt x="430" y="565"/>
                </a:moveTo>
                <a:lnTo>
                  <a:pt x="329" y="489"/>
                </a:lnTo>
                <a:cubicBezTo>
                  <a:pt x="321" y="483"/>
                  <a:pt x="311" y="485"/>
                  <a:pt x="307" y="493"/>
                </a:cubicBezTo>
                <a:cubicBezTo>
                  <a:pt x="302" y="501"/>
                  <a:pt x="304" y="513"/>
                  <a:pt x="312" y="519"/>
                </a:cubicBezTo>
                <a:lnTo>
                  <a:pt x="412" y="595"/>
                </a:lnTo>
                <a:cubicBezTo>
                  <a:pt x="420" y="601"/>
                  <a:pt x="430" y="599"/>
                  <a:pt x="435" y="590"/>
                </a:cubicBezTo>
                <a:cubicBezTo>
                  <a:pt x="440" y="582"/>
                  <a:pt x="437" y="571"/>
                  <a:pt x="430" y="565"/>
                </a:cubicBezTo>
                <a:close/>
                <a:moveTo>
                  <a:pt x="326" y="955"/>
                </a:moveTo>
                <a:cubicBezTo>
                  <a:pt x="337" y="880"/>
                  <a:pt x="337" y="800"/>
                  <a:pt x="317" y="729"/>
                </a:cubicBezTo>
                <a:cubicBezTo>
                  <a:pt x="0" y="551"/>
                  <a:pt x="83" y="139"/>
                  <a:pt x="349" y="55"/>
                </a:cubicBezTo>
                <a:cubicBezTo>
                  <a:pt x="489" y="0"/>
                  <a:pt x="680" y="33"/>
                  <a:pt x="805" y="158"/>
                </a:cubicBezTo>
                <a:cubicBezTo>
                  <a:pt x="895" y="248"/>
                  <a:pt x="852" y="271"/>
                  <a:pt x="852" y="271"/>
                </a:cubicBezTo>
                <a:lnTo>
                  <a:pt x="832" y="282"/>
                </a:lnTo>
                <a:cubicBezTo>
                  <a:pt x="843" y="325"/>
                  <a:pt x="862" y="405"/>
                  <a:pt x="860" y="415"/>
                </a:cubicBezTo>
                <a:cubicBezTo>
                  <a:pt x="856" y="430"/>
                  <a:pt x="840" y="445"/>
                  <a:pt x="840" y="445"/>
                </a:cubicBezTo>
                <a:lnTo>
                  <a:pt x="885" y="597"/>
                </a:lnTo>
                <a:lnTo>
                  <a:pt x="845" y="614"/>
                </a:lnTo>
                <a:cubicBezTo>
                  <a:pt x="854" y="662"/>
                  <a:pt x="859" y="703"/>
                  <a:pt x="854" y="751"/>
                </a:cubicBezTo>
                <a:cubicBezTo>
                  <a:pt x="853" y="759"/>
                  <a:pt x="826" y="783"/>
                  <a:pt x="804" y="784"/>
                </a:cubicBezTo>
                <a:lnTo>
                  <a:pt x="668" y="793"/>
                </a:lnTo>
                <a:lnTo>
                  <a:pt x="677" y="955"/>
                </a:lnTo>
                <a:lnTo>
                  <a:pt x="326" y="95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86" name="图标"/>
          <p:cNvSpPr>
            <a:spLocks noChangeAspect="1" noEditPoints="1"/>
          </p:cNvSpPr>
          <p:nvPr/>
        </p:nvSpPr>
        <p:spPr bwMode="auto">
          <a:xfrm>
            <a:off x="8675382" y="5893672"/>
            <a:ext cx="303388" cy="247970"/>
          </a:xfrm>
          <a:custGeom>
            <a:avLst/>
            <a:gdLst>
              <a:gd name="T0" fmla="*/ 0 w 451"/>
              <a:gd name="T1" fmla="*/ 5147 h 367"/>
              <a:gd name="T2" fmla="*/ 66626 w 451"/>
              <a:gd name="T3" fmla="*/ 110671 h 367"/>
              <a:gd name="T4" fmla="*/ 32947 w 451"/>
              <a:gd name="T5" fmla="*/ 131997 h 367"/>
              <a:gd name="T6" fmla="*/ 128859 w 451"/>
              <a:gd name="T7" fmla="*/ 134938 h 367"/>
              <a:gd name="T8" fmla="*/ 128859 w 451"/>
              <a:gd name="T9" fmla="*/ 131629 h 367"/>
              <a:gd name="T10" fmla="*/ 159975 w 451"/>
              <a:gd name="T11" fmla="*/ 110671 h 367"/>
              <a:gd name="T12" fmla="*/ 159975 w 451"/>
              <a:gd name="T13" fmla="*/ 0 h 367"/>
              <a:gd name="T14" fmla="*/ 12813 w 451"/>
              <a:gd name="T15" fmla="*/ 99641 h 367"/>
              <a:gd name="T16" fmla="*/ 12813 w 451"/>
              <a:gd name="T17" fmla="*/ 6986 h 367"/>
              <a:gd name="T18" fmla="*/ 156680 w 451"/>
              <a:gd name="T19" fmla="*/ 95596 h 367"/>
              <a:gd name="T20" fmla="*/ 41000 w 451"/>
              <a:gd name="T21" fmla="*/ 18752 h 367"/>
              <a:gd name="T22" fmla="*/ 17206 w 451"/>
              <a:gd name="T23" fmla="*/ 33826 h 367"/>
              <a:gd name="T24" fmla="*/ 17206 w 451"/>
              <a:gd name="T25" fmla="*/ 16913 h 367"/>
              <a:gd name="T26" fmla="*/ 41000 w 451"/>
              <a:gd name="T27" fmla="*/ 42651 h 367"/>
              <a:gd name="T28" fmla="*/ 17206 w 451"/>
              <a:gd name="T29" fmla="*/ 58093 h 367"/>
              <a:gd name="T30" fmla="*/ 17206 w 451"/>
              <a:gd name="T31" fmla="*/ 40812 h 367"/>
              <a:gd name="T32" fmla="*/ 41000 w 451"/>
              <a:gd name="T33" fmla="*/ 67285 h 367"/>
              <a:gd name="T34" fmla="*/ 17206 w 451"/>
              <a:gd name="T35" fmla="*/ 82360 h 367"/>
              <a:gd name="T36" fmla="*/ 17206 w 451"/>
              <a:gd name="T37" fmla="*/ 65079 h 367"/>
              <a:gd name="T38" fmla="*/ 72849 w 451"/>
              <a:gd name="T39" fmla="*/ 18752 h 367"/>
              <a:gd name="T40" fmla="*/ 49054 w 451"/>
              <a:gd name="T41" fmla="*/ 33826 h 367"/>
              <a:gd name="T42" fmla="*/ 49054 w 451"/>
              <a:gd name="T43" fmla="*/ 16913 h 367"/>
              <a:gd name="T44" fmla="*/ 104331 w 451"/>
              <a:gd name="T45" fmla="*/ 91920 h 367"/>
              <a:gd name="T46" fmla="*/ 97010 w 451"/>
              <a:gd name="T47" fmla="*/ 81257 h 367"/>
              <a:gd name="T48" fmla="*/ 88956 w 451"/>
              <a:gd name="T49" fmla="*/ 77948 h 367"/>
              <a:gd name="T50" fmla="*/ 83831 w 451"/>
              <a:gd name="T51" fmla="*/ 73168 h 367"/>
              <a:gd name="T52" fmla="*/ 79804 w 451"/>
              <a:gd name="T53" fmla="*/ 71330 h 367"/>
              <a:gd name="T54" fmla="*/ 84563 w 451"/>
              <a:gd name="T55" fmla="*/ 66182 h 367"/>
              <a:gd name="T56" fmla="*/ 90787 w 451"/>
              <a:gd name="T57" fmla="*/ 73903 h 367"/>
              <a:gd name="T58" fmla="*/ 85296 w 451"/>
              <a:gd name="T59" fmla="*/ 32356 h 367"/>
              <a:gd name="T60" fmla="*/ 90787 w 451"/>
              <a:gd name="T61" fmla="*/ 47063 h 367"/>
              <a:gd name="T62" fmla="*/ 93715 w 451"/>
              <a:gd name="T63" fmla="*/ 45960 h 367"/>
              <a:gd name="T64" fmla="*/ 103965 w 451"/>
              <a:gd name="T65" fmla="*/ 55519 h 367"/>
              <a:gd name="T66" fmla="*/ 103233 w 451"/>
              <a:gd name="T67" fmla="*/ 45592 h 367"/>
              <a:gd name="T68" fmla="*/ 113483 w 451"/>
              <a:gd name="T69" fmla="*/ 55152 h 367"/>
              <a:gd name="T70" fmla="*/ 113117 w 451"/>
              <a:gd name="T71" fmla="*/ 45224 h 367"/>
              <a:gd name="T72" fmla="*/ 120073 w 451"/>
              <a:gd name="T73" fmla="*/ 45960 h 367"/>
              <a:gd name="T74" fmla="*/ 116046 w 451"/>
              <a:gd name="T75" fmla="*/ 44121 h 367"/>
              <a:gd name="T76" fmla="*/ 109090 w 451"/>
              <a:gd name="T77" fmla="*/ 43386 h 367"/>
              <a:gd name="T78" fmla="*/ 99573 w 451"/>
              <a:gd name="T79" fmla="*/ 43754 h 367"/>
              <a:gd name="T80" fmla="*/ 88224 w 451"/>
              <a:gd name="T81" fmla="*/ 31253 h 367"/>
              <a:gd name="T82" fmla="*/ 84197 w 451"/>
              <a:gd name="T83" fmla="*/ 29414 h 367"/>
              <a:gd name="T84" fmla="*/ 76510 w 451"/>
              <a:gd name="T85" fmla="*/ 35665 h 367"/>
              <a:gd name="T86" fmla="*/ 82367 w 451"/>
              <a:gd name="T87" fmla="*/ 60299 h 367"/>
              <a:gd name="T88" fmla="*/ 74679 w 451"/>
              <a:gd name="T89" fmla="*/ 66550 h 367"/>
              <a:gd name="T90" fmla="*/ 80903 w 451"/>
              <a:gd name="T91" fmla="*/ 74271 h 367"/>
              <a:gd name="T92" fmla="*/ 88956 w 451"/>
              <a:gd name="T93" fmla="*/ 77948 h 367"/>
              <a:gd name="T94" fmla="*/ 96278 w 451"/>
              <a:gd name="T95" fmla="*/ 88243 h 367"/>
              <a:gd name="T96" fmla="*/ 102501 w 451"/>
              <a:gd name="T97" fmla="*/ 95964 h 367"/>
              <a:gd name="T98" fmla="*/ 131787 w 451"/>
              <a:gd name="T99" fmla="*/ 84934 h 367"/>
              <a:gd name="T100" fmla="*/ 124832 w 451"/>
              <a:gd name="T101" fmla="*/ 67285 h 367"/>
              <a:gd name="T102" fmla="*/ 123001 w 451"/>
              <a:gd name="T103" fmla="*/ 44857 h 367"/>
              <a:gd name="T104" fmla="*/ 127760 w 451"/>
              <a:gd name="T105" fmla="*/ 66182 h 367"/>
              <a:gd name="T106" fmla="*/ 125564 w 451"/>
              <a:gd name="T107" fmla="*/ 77212 h 36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51" h="367">
                <a:moveTo>
                  <a:pt x="437" y="0"/>
                </a:moveTo>
                <a:lnTo>
                  <a:pt x="13" y="0"/>
                </a:lnTo>
                <a:cubicBezTo>
                  <a:pt x="6" y="0"/>
                  <a:pt x="0" y="6"/>
                  <a:pt x="0" y="14"/>
                </a:cubicBezTo>
                <a:lnTo>
                  <a:pt x="0" y="287"/>
                </a:lnTo>
                <a:cubicBezTo>
                  <a:pt x="0" y="295"/>
                  <a:pt x="6" y="301"/>
                  <a:pt x="13" y="301"/>
                </a:cubicBezTo>
                <a:lnTo>
                  <a:pt x="182" y="301"/>
                </a:lnTo>
                <a:lnTo>
                  <a:pt x="182" y="358"/>
                </a:lnTo>
                <a:lnTo>
                  <a:pt x="98" y="358"/>
                </a:lnTo>
                <a:cubicBezTo>
                  <a:pt x="94" y="358"/>
                  <a:pt x="90" y="359"/>
                  <a:pt x="90" y="359"/>
                </a:cubicBezTo>
                <a:lnTo>
                  <a:pt x="90" y="367"/>
                </a:lnTo>
                <a:cubicBezTo>
                  <a:pt x="90" y="367"/>
                  <a:pt x="94" y="367"/>
                  <a:pt x="98" y="367"/>
                </a:cubicBezTo>
                <a:lnTo>
                  <a:pt x="352" y="367"/>
                </a:lnTo>
                <a:cubicBezTo>
                  <a:pt x="357" y="367"/>
                  <a:pt x="360" y="367"/>
                  <a:pt x="360" y="367"/>
                </a:cubicBezTo>
                <a:lnTo>
                  <a:pt x="360" y="359"/>
                </a:lnTo>
                <a:cubicBezTo>
                  <a:pt x="360" y="359"/>
                  <a:pt x="357" y="358"/>
                  <a:pt x="352" y="358"/>
                </a:cubicBezTo>
                <a:lnTo>
                  <a:pt x="268" y="358"/>
                </a:lnTo>
                <a:lnTo>
                  <a:pt x="268" y="301"/>
                </a:lnTo>
                <a:lnTo>
                  <a:pt x="437" y="301"/>
                </a:lnTo>
                <a:cubicBezTo>
                  <a:pt x="445" y="301"/>
                  <a:pt x="451" y="295"/>
                  <a:pt x="451" y="287"/>
                </a:cubicBezTo>
                <a:lnTo>
                  <a:pt x="451" y="14"/>
                </a:lnTo>
                <a:cubicBezTo>
                  <a:pt x="451" y="6"/>
                  <a:pt x="445" y="0"/>
                  <a:pt x="437" y="0"/>
                </a:cubicBezTo>
                <a:close/>
                <a:moveTo>
                  <a:pt x="428" y="260"/>
                </a:moveTo>
                <a:cubicBezTo>
                  <a:pt x="428" y="266"/>
                  <a:pt x="422" y="271"/>
                  <a:pt x="416" y="271"/>
                </a:cubicBezTo>
                <a:lnTo>
                  <a:pt x="35" y="271"/>
                </a:lnTo>
                <a:cubicBezTo>
                  <a:pt x="28" y="271"/>
                  <a:pt x="22" y="266"/>
                  <a:pt x="22" y="260"/>
                </a:cubicBezTo>
                <a:lnTo>
                  <a:pt x="22" y="31"/>
                </a:lnTo>
                <a:cubicBezTo>
                  <a:pt x="22" y="25"/>
                  <a:pt x="28" y="19"/>
                  <a:pt x="35" y="19"/>
                </a:cubicBezTo>
                <a:lnTo>
                  <a:pt x="416" y="19"/>
                </a:lnTo>
                <a:cubicBezTo>
                  <a:pt x="422" y="19"/>
                  <a:pt x="428" y="25"/>
                  <a:pt x="428" y="31"/>
                </a:cubicBezTo>
                <a:lnTo>
                  <a:pt x="428" y="260"/>
                </a:lnTo>
                <a:close/>
                <a:moveTo>
                  <a:pt x="47" y="46"/>
                </a:moveTo>
                <a:lnTo>
                  <a:pt x="106" y="46"/>
                </a:lnTo>
                <a:cubicBezTo>
                  <a:pt x="109" y="46"/>
                  <a:pt x="112" y="48"/>
                  <a:pt x="112" y="51"/>
                </a:cubicBezTo>
                <a:lnTo>
                  <a:pt x="112" y="87"/>
                </a:lnTo>
                <a:cubicBezTo>
                  <a:pt x="112" y="90"/>
                  <a:pt x="109" y="92"/>
                  <a:pt x="106" y="92"/>
                </a:cubicBezTo>
                <a:lnTo>
                  <a:pt x="47" y="92"/>
                </a:lnTo>
                <a:cubicBezTo>
                  <a:pt x="44" y="92"/>
                  <a:pt x="42" y="90"/>
                  <a:pt x="42" y="87"/>
                </a:cubicBezTo>
                <a:lnTo>
                  <a:pt x="42" y="51"/>
                </a:lnTo>
                <a:cubicBezTo>
                  <a:pt x="42" y="48"/>
                  <a:pt x="44" y="46"/>
                  <a:pt x="47" y="46"/>
                </a:cubicBezTo>
                <a:close/>
                <a:moveTo>
                  <a:pt x="47" y="111"/>
                </a:moveTo>
                <a:lnTo>
                  <a:pt x="106" y="111"/>
                </a:lnTo>
                <a:cubicBezTo>
                  <a:pt x="109" y="111"/>
                  <a:pt x="112" y="114"/>
                  <a:pt x="112" y="116"/>
                </a:cubicBezTo>
                <a:lnTo>
                  <a:pt x="112" y="152"/>
                </a:lnTo>
                <a:cubicBezTo>
                  <a:pt x="112" y="155"/>
                  <a:pt x="109" y="158"/>
                  <a:pt x="106" y="158"/>
                </a:cubicBezTo>
                <a:lnTo>
                  <a:pt x="47" y="158"/>
                </a:lnTo>
                <a:cubicBezTo>
                  <a:pt x="44" y="158"/>
                  <a:pt x="42" y="155"/>
                  <a:pt x="42" y="152"/>
                </a:cubicBezTo>
                <a:lnTo>
                  <a:pt x="42" y="116"/>
                </a:lnTo>
                <a:cubicBezTo>
                  <a:pt x="42" y="114"/>
                  <a:pt x="44" y="111"/>
                  <a:pt x="47" y="111"/>
                </a:cubicBezTo>
                <a:close/>
                <a:moveTo>
                  <a:pt x="47" y="177"/>
                </a:moveTo>
                <a:lnTo>
                  <a:pt x="106" y="177"/>
                </a:lnTo>
                <a:cubicBezTo>
                  <a:pt x="109" y="177"/>
                  <a:pt x="112" y="180"/>
                  <a:pt x="112" y="183"/>
                </a:cubicBezTo>
                <a:lnTo>
                  <a:pt x="112" y="219"/>
                </a:lnTo>
                <a:cubicBezTo>
                  <a:pt x="112" y="221"/>
                  <a:pt x="109" y="224"/>
                  <a:pt x="106" y="224"/>
                </a:cubicBezTo>
                <a:lnTo>
                  <a:pt x="47" y="224"/>
                </a:lnTo>
                <a:cubicBezTo>
                  <a:pt x="44" y="224"/>
                  <a:pt x="42" y="221"/>
                  <a:pt x="42" y="219"/>
                </a:cubicBezTo>
                <a:lnTo>
                  <a:pt x="42" y="183"/>
                </a:lnTo>
                <a:cubicBezTo>
                  <a:pt x="42" y="180"/>
                  <a:pt x="44" y="177"/>
                  <a:pt x="47" y="177"/>
                </a:cubicBezTo>
                <a:close/>
                <a:moveTo>
                  <a:pt x="134" y="46"/>
                </a:moveTo>
                <a:lnTo>
                  <a:pt x="194" y="46"/>
                </a:lnTo>
                <a:cubicBezTo>
                  <a:pt x="197" y="46"/>
                  <a:pt x="199" y="48"/>
                  <a:pt x="199" y="51"/>
                </a:cubicBezTo>
                <a:lnTo>
                  <a:pt x="199" y="87"/>
                </a:lnTo>
                <a:cubicBezTo>
                  <a:pt x="199" y="90"/>
                  <a:pt x="197" y="92"/>
                  <a:pt x="194" y="92"/>
                </a:cubicBezTo>
                <a:lnTo>
                  <a:pt x="134" y="92"/>
                </a:lnTo>
                <a:cubicBezTo>
                  <a:pt x="131" y="92"/>
                  <a:pt x="129" y="90"/>
                  <a:pt x="129" y="87"/>
                </a:cubicBezTo>
                <a:lnTo>
                  <a:pt x="129" y="51"/>
                </a:lnTo>
                <a:cubicBezTo>
                  <a:pt x="129" y="48"/>
                  <a:pt x="131" y="46"/>
                  <a:pt x="134" y="46"/>
                </a:cubicBezTo>
                <a:close/>
                <a:moveTo>
                  <a:pt x="349" y="226"/>
                </a:moveTo>
                <a:lnTo>
                  <a:pt x="349" y="226"/>
                </a:lnTo>
                <a:lnTo>
                  <a:pt x="285" y="250"/>
                </a:lnTo>
                <a:lnTo>
                  <a:pt x="279" y="234"/>
                </a:lnTo>
                <a:lnTo>
                  <a:pt x="271" y="237"/>
                </a:lnTo>
                <a:lnTo>
                  <a:pt x="265" y="221"/>
                </a:lnTo>
                <a:lnTo>
                  <a:pt x="257" y="224"/>
                </a:lnTo>
                <a:lnTo>
                  <a:pt x="251" y="209"/>
                </a:lnTo>
                <a:lnTo>
                  <a:pt x="243" y="212"/>
                </a:lnTo>
                <a:lnTo>
                  <a:pt x="237" y="196"/>
                </a:lnTo>
                <a:lnTo>
                  <a:pt x="229" y="199"/>
                </a:lnTo>
                <a:lnTo>
                  <a:pt x="226" y="191"/>
                </a:lnTo>
                <a:lnTo>
                  <a:pt x="218" y="194"/>
                </a:lnTo>
                <a:lnTo>
                  <a:pt x="212" y="178"/>
                </a:lnTo>
                <a:lnTo>
                  <a:pt x="228" y="172"/>
                </a:lnTo>
                <a:lnTo>
                  <a:pt x="231" y="180"/>
                </a:lnTo>
                <a:lnTo>
                  <a:pt x="239" y="177"/>
                </a:lnTo>
                <a:lnTo>
                  <a:pt x="248" y="201"/>
                </a:lnTo>
                <a:lnTo>
                  <a:pt x="256" y="198"/>
                </a:lnTo>
                <a:lnTo>
                  <a:pt x="217" y="94"/>
                </a:lnTo>
                <a:lnTo>
                  <a:pt x="233" y="88"/>
                </a:lnTo>
                <a:lnTo>
                  <a:pt x="245" y="120"/>
                </a:lnTo>
                <a:lnTo>
                  <a:pt x="248" y="128"/>
                </a:lnTo>
                <a:lnTo>
                  <a:pt x="260" y="160"/>
                </a:lnTo>
                <a:lnTo>
                  <a:pt x="268" y="157"/>
                </a:lnTo>
                <a:lnTo>
                  <a:pt x="256" y="125"/>
                </a:lnTo>
                <a:lnTo>
                  <a:pt x="272" y="119"/>
                </a:lnTo>
                <a:lnTo>
                  <a:pt x="274" y="127"/>
                </a:lnTo>
                <a:lnTo>
                  <a:pt x="284" y="151"/>
                </a:lnTo>
                <a:lnTo>
                  <a:pt x="292" y="148"/>
                </a:lnTo>
                <a:lnTo>
                  <a:pt x="282" y="124"/>
                </a:lnTo>
                <a:lnTo>
                  <a:pt x="298" y="118"/>
                </a:lnTo>
                <a:lnTo>
                  <a:pt x="301" y="126"/>
                </a:lnTo>
                <a:lnTo>
                  <a:pt x="310" y="150"/>
                </a:lnTo>
                <a:lnTo>
                  <a:pt x="318" y="147"/>
                </a:lnTo>
                <a:lnTo>
                  <a:pt x="309" y="123"/>
                </a:lnTo>
                <a:lnTo>
                  <a:pt x="317" y="120"/>
                </a:lnTo>
                <a:lnTo>
                  <a:pt x="320" y="128"/>
                </a:lnTo>
                <a:lnTo>
                  <a:pt x="328" y="125"/>
                </a:lnTo>
                <a:lnTo>
                  <a:pt x="325" y="117"/>
                </a:lnTo>
                <a:lnTo>
                  <a:pt x="317" y="120"/>
                </a:lnTo>
                <a:lnTo>
                  <a:pt x="314" y="112"/>
                </a:lnTo>
                <a:lnTo>
                  <a:pt x="306" y="115"/>
                </a:lnTo>
                <a:lnTo>
                  <a:pt x="298" y="118"/>
                </a:lnTo>
                <a:lnTo>
                  <a:pt x="295" y="110"/>
                </a:lnTo>
                <a:lnTo>
                  <a:pt x="279" y="116"/>
                </a:lnTo>
                <a:lnTo>
                  <a:pt x="272" y="119"/>
                </a:lnTo>
                <a:lnTo>
                  <a:pt x="268" y="111"/>
                </a:lnTo>
                <a:lnTo>
                  <a:pt x="253" y="117"/>
                </a:lnTo>
                <a:lnTo>
                  <a:pt x="241" y="85"/>
                </a:lnTo>
                <a:lnTo>
                  <a:pt x="233" y="88"/>
                </a:lnTo>
                <a:lnTo>
                  <a:pt x="230" y="80"/>
                </a:lnTo>
                <a:lnTo>
                  <a:pt x="214" y="86"/>
                </a:lnTo>
                <a:lnTo>
                  <a:pt x="217" y="94"/>
                </a:lnTo>
                <a:lnTo>
                  <a:pt x="209" y="97"/>
                </a:lnTo>
                <a:lnTo>
                  <a:pt x="236" y="169"/>
                </a:lnTo>
                <a:lnTo>
                  <a:pt x="228" y="172"/>
                </a:lnTo>
                <a:lnTo>
                  <a:pt x="225" y="164"/>
                </a:lnTo>
                <a:lnTo>
                  <a:pt x="209" y="170"/>
                </a:lnTo>
                <a:lnTo>
                  <a:pt x="201" y="173"/>
                </a:lnTo>
                <a:lnTo>
                  <a:pt x="204" y="181"/>
                </a:lnTo>
                <a:lnTo>
                  <a:pt x="210" y="197"/>
                </a:lnTo>
                <a:lnTo>
                  <a:pt x="218" y="194"/>
                </a:lnTo>
                <a:lnTo>
                  <a:pt x="221" y="202"/>
                </a:lnTo>
                <a:lnTo>
                  <a:pt x="229" y="199"/>
                </a:lnTo>
                <a:lnTo>
                  <a:pt x="235" y="215"/>
                </a:lnTo>
                <a:lnTo>
                  <a:pt x="243" y="212"/>
                </a:lnTo>
                <a:lnTo>
                  <a:pt x="249" y="228"/>
                </a:lnTo>
                <a:lnTo>
                  <a:pt x="257" y="224"/>
                </a:lnTo>
                <a:lnTo>
                  <a:pt x="263" y="240"/>
                </a:lnTo>
                <a:lnTo>
                  <a:pt x="271" y="237"/>
                </a:lnTo>
                <a:lnTo>
                  <a:pt x="277" y="253"/>
                </a:lnTo>
                <a:lnTo>
                  <a:pt x="280" y="261"/>
                </a:lnTo>
                <a:lnTo>
                  <a:pt x="288" y="258"/>
                </a:lnTo>
                <a:lnTo>
                  <a:pt x="352" y="234"/>
                </a:lnTo>
                <a:lnTo>
                  <a:pt x="360" y="231"/>
                </a:lnTo>
                <a:lnTo>
                  <a:pt x="356" y="223"/>
                </a:lnTo>
                <a:lnTo>
                  <a:pt x="351" y="207"/>
                </a:lnTo>
                <a:lnTo>
                  <a:pt x="341" y="183"/>
                </a:lnTo>
                <a:lnTo>
                  <a:pt x="349" y="180"/>
                </a:lnTo>
                <a:lnTo>
                  <a:pt x="357" y="177"/>
                </a:lnTo>
                <a:lnTo>
                  <a:pt x="336" y="122"/>
                </a:lnTo>
                <a:lnTo>
                  <a:pt x="328" y="125"/>
                </a:lnTo>
                <a:lnTo>
                  <a:pt x="349" y="180"/>
                </a:lnTo>
                <a:lnTo>
                  <a:pt x="358" y="204"/>
                </a:lnTo>
                <a:lnTo>
                  <a:pt x="351" y="207"/>
                </a:lnTo>
                <a:lnTo>
                  <a:pt x="343" y="210"/>
                </a:lnTo>
                <a:lnTo>
                  <a:pt x="349" y="2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87" name="图标"/>
          <p:cNvSpPr>
            <a:spLocks noChangeAspect="1" noEditPoints="1"/>
          </p:cNvSpPr>
          <p:nvPr/>
        </p:nvSpPr>
        <p:spPr bwMode="auto">
          <a:xfrm>
            <a:off x="9313729" y="5893672"/>
            <a:ext cx="303388" cy="315295"/>
          </a:xfrm>
          <a:custGeom>
            <a:avLst/>
            <a:gdLst>
              <a:gd name="T0" fmla="*/ 94759 w 446"/>
              <a:gd name="T1" fmla="*/ 9145 h 460"/>
              <a:gd name="T2" fmla="*/ 103472 w 446"/>
              <a:gd name="T3" fmla="*/ 36582 h 460"/>
              <a:gd name="T4" fmla="*/ 112549 w 446"/>
              <a:gd name="T5" fmla="*/ 9145 h 460"/>
              <a:gd name="T6" fmla="*/ 45020 w 446"/>
              <a:gd name="T7" fmla="*/ 1097 h 460"/>
              <a:gd name="T8" fmla="*/ 36306 w 446"/>
              <a:gd name="T9" fmla="*/ 10609 h 460"/>
              <a:gd name="T10" fmla="*/ 45020 w 446"/>
              <a:gd name="T11" fmla="*/ 37679 h 460"/>
              <a:gd name="T12" fmla="*/ 54096 w 446"/>
              <a:gd name="T13" fmla="*/ 10609 h 460"/>
              <a:gd name="T14" fmla="*/ 11255 w 446"/>
              <a:gd name="T15" fmla="*/ 25607 h 460"/>
              <a:gd name="T16" fmla="*/ 2541 w 446"/>
              <a:gd name="T17" fmla="*/ 29997 h 460"/>
              <a:gd name="T18" fmla="*/ 0 w 446"/>
              <a:gd name="T19" fmla="*/ 146692 h 460"/>
              <a:gd name="T20" fmla="*/ 11255 w 446"/>
              <a:gd name="T21" fmla="*/ 159861 h 460"/>
              <a:gd name="T22" fmla="*/ 86045 w 446"/>
              <a:gd name="T23" fmla="*/ 145229 h 460"/>
              <a:gd name="T24" fmla="*/ 55548 w 446"/>
              <a:gd name="T25" fmla="*/ 110842 h 460"/>
              <a:gd name="T26" fmla="*/ 87498 w 446"/>
              <a:gd name="T27" fmla="*/ 114866 h 460"/>
              <a:gd name="T28" fmla="*/ 95848 w 446"/>
              <a:gd name="T29" fmla="*/ 101697 h 460"/>
              <a:gd name="T30" fmla="*/ 130339 w 446"/>
              <a:gd name="T31" fmla="*/ 63652 h 460"/>
              <a:gd name="T32" fmla="*/ 144861 w 446"/>
              <a:gd name="T33" fmla="*/ 97673 h 460"/>
              <a:gd name="T34" fmla="*/ 141957 w 446"/>
              <a:gd name="T35" fmla="*/ 29997 h 460"/>
              <a:gd name="T36" fmla="*/ 117632 w 446"/>
              <a:gd name="T37" fmla="*/ 25607 h 460"/>
              <a:gd name="T38" fmla="*/ 113638 w 446"/>
              <a:gd name="T39" fmla="*/ 39508 h 460"/>
              <a:gd name="T40" fmla="*/ 92943 w 446"/>
              <a:gd name="T41" fmla="*/ 39508 h 460"/>
              <a:gd name="T42" fmla="*/ 88950 w 446"/>
              <a:gd name="T43" fmla="*/ 25607 h 460"/>
              <a:gd name="T44" fmla="*/ 59905 w 446"/>
              <a:gd name="T45" fmla="*/ 33289 h 460"/>
              <a:gd name="T46" fmla="*/ 45383 w 446"/>
              <a:gd name="T47" fmla="*/ 42069 h 460"/>
              <a:gd name="T48" fmla="*/ 30860 w 446"/>
              <a:gd name="T49" fmla="*/ 33289 h 460"/>
              <a:gd name="T50" fmla="*/ 11255 w 446"/>
              <a:gd name="T51" fmla="*/ 25607 h 460"/>
              <a:gd name="T52" fmla="*/ 14159 w 446"/>
              <a:gd name="T53" fmla="*/ 63652 h 460"/>
              <a:gd name="T54" fmla="*/ 46835 w 446"/>
              <a:gd name="T55" fmla="*/ 101697 h 460"/>
              <a:gd name="T56" fmla="*/ 14159 w 446"/>
              <a:gd name="T57" fmla="*/ 63652 h 460"/>
              <a:gd name="T58" fmla="*/ 55548 w 446"/>
              <a:gd name="T59" fmla="*/ 63652 h 460"/>
              <a:gd name="T60" fmla="*/ 87498 w 446"/>
              <a:gd name="T61" fmla="*/ 101697 h 460"/>
              <a:gd name="T62" fmla="*/ 55548 w 446"/>
              <a:gd name="T63" fmla="*/ 63652 h 460"/>
              <a:gd name="T64" fmla="*/ 127797 w 446"/>
              <a:gd name="T65" fmla="*/ 102794 h 460"/>
              <a:gd name="T66" fmla="*/ 129613 w 446"/>
              <a:gd name="T67" fmla="*/ 168275 h 460"/>
              <a:gd name="T68" fmla="*/ 129613 w 446"/>
              <a:gd name="T69" fmla="*/ 102794 h 460"/>
              <a:gd name="T70" fmla="*/ 14159 w 446"/>
              <a:gd name="T71" fmla="*/ 110842 h 460"/>
              <a:gd name="T72" fmla="*/ 46835 w 446"/>
              <a:gd name="T73" fmla="*/ 110842 h 460"/>
              <a:gd name="T74" fmla="*/ 14159 w 446"/>
              <a:gd name="T75" fmla="*/ 145229 h 460"/>
              <a:gd name="T76" fmla="*/ 115816 w 446"/>
              <a:gd name="T77" fmla="*/ 115963 h 460"/>
              <a:gd name="T78" fmla="*/ 150307 w 446"/>
              <a:gd name="T79" fmla="*/ 115963 h 460"/>
              <a:gd name="T80" fmla="*/ 132154 w 446"/>
              <a:gd name="T81" fmla="*/ 158032 h 460"/>
              <a:gd name="T82" fmla="*/ 134695 w 446"/>
              <a:gd name="T83" fmla="*/ 126206 h 460"/>
              <a:gd name="T84" fmla="*/ 127797 w 446"/>
              <a:gd name="T85" fmla="*/ 126572 h 460"/>
              <a:gd name="T86" fmla="*/ 114727 w 446"/>
              <a:gd name="T87" fmla="*/ 126572 h 4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6" h="460">
                <a:moveTo>
                  <a:pt x="285" y="0"/>
                </a:moveTo>
                <a:cubicBezTo>
                  <a:pt x="272" y="0"/>
                  <a:pt x="260" y="12"/>
                  <a:pt x="261" y="25"/>
                </a:cubicBezTo>
                <a:lnTo>
                  <a:pt x="261" y="75"/>
                </a:lnTo>
                <a:cubicBezTo>
                  <a:pt x="261" y="88"/>
                  <a:pt x="272" y="100"/>
                  <a:pt x="285" y="100"/>
                </a:cubicBezTo>
                <a:cubicBezTo>
                  <a:pt x="298" y="100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99" y="16"/>
                  <a:pt x="100" y="29"/>
                </a:cubicBezTo>
                <a:lnTo>
                  <a:pt x="100" y="78"/>
                </a:lnTo>
                <a:cubicBezTo>
                  <a:pt x="100" y="91"/>
                  <a:pt x="111" y="103"/>
                  <a:pt x="124" y="103"/>
                </a:cubicBezTo>
                <a:cubicBezTo>
                  <a:pt x="137" y="103"/>
                  <a:pt x="149" y="91"/>
                  <a:pt x="149" y="78"/>
                </a:cubicBezTo>
                <a:lnTo>
                  <a:pt x="149" y="29"/>
                </a:lnTo>
                <a:cubicBezTo>
                  <a:pt x="149" y="15"/>
                  <a:pt x="137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2" y="76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5"/>
                </a:cubicBezTo>
                <a:cubicBezTo>
                  <a:pt x="12" y="431"/>
                  <a:pt x="21" y="437"/>
                  <a:pt x="31" y="437"/>
                </a:cubicBezTo>
                <a:lnTo>
                  <a:pt x="262" y="437"/>
                </a:lnTo>
                <a:cubicBezTo>
                  <a:pt x="251" y="425"/>
                  <a:pt x="242" y="412"/>
                  <a:pt x="237" y="397"/>
                </a:cubicBezTo>
                <a:lnTo>
                  <a:pt x="153" y="397"/>
                </a:lnTo>
                <a:lnTo>
                  <a:pt x="153" y="303"/>
                </a:lnTo>
                <a:lnTo>
                  <a:pt x="241" y="303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4" y="278"/>
                </a:lnTo>
                <a:lnTo>
                  <a:pt x="264" y="174"/>
                </a:lnTo>
                <a:lnTo>
                  <a:pt x="359" y="174"/>
                </a:lnTo>
                <a:lnTo>
                  <a:pt x="359" y="252"/>
                </a:lnTo>
                <a:cubicBezTo>
                  <a:pt x="373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6" y="89"/>
                  <a:pt x="391" y="82"/>
                </a:cubicBezTo>
                <a:cubicBezTo>
                  <a:pt x="386" y="76"/>
                  <a:pt x="377" y="70"/>
                  <a:pt x="367" y="70"/>
                </a:cubicBezTo>
                <a:lnTo>
                  <a:pt x="324" y="70"/>
                </a:lnTo>
                <a:lnTo>
                  <a:pt x="324" y="91"/>
                </a:lnTo>
                <a:cubicBezTo>
                  <a:pt x="325" y="97"/>
                  <a:pt x="320" y="103"/>
                  <a:pt x="313" y="108"/>
                </a:cubicBezTo>
                <a:cubicBezTo>
                  <a:pt x="306" y="113"/>
                  <a:pt x="295" y="115"/>
                  <a:pt x="284" y="115"/>
                </a:cubicBezTo>
                <a:cubicBezTo>
                  <a:pt x="274" y="115"/>
                  <a:pt x="263" y="113"/>
                  <a:pt x="256" y="108"/>
                </a:cubicBezTo>
                <a:cubicBezTo>
                  <a:pt x="249" y="103"/>
                  <a:pt x="244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3"/>
                  <a:pt x="135" y="115"/>
                  <a:pt x="125" y="115"/>
                </a:cubicBezTo>
                <a:cubicBezTo>
                  <a:pt x="114" y="115"/>
                  <a:pt x="104" y="113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39" y="174"/>
                </a:moveTo>
                <a:lnTo>
                  <a:pt x="39" y="174"/>
                </a:lnTo>
                <a:lnTo>
                  <a:pt x="129" y="174"/>
                </a:lnTo>
                <a:lnTo>
                  <a:pt x="129" y="278"/>
                </a:lnTo>
                <a:lnTo>
                  <a:pt x="39" y="278"/>
                </a:lnTo>
                <a:lnTo>
                  <a:pt x="39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4" y="283"/>
                  <a:pt x="267" y="322"/>
                  <a:pt x="267" y="371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6" y="460"/>
                  <a:pt x="446" y="420"/>
                  <a:pt x="446" y="371"/>
                </a:cubicBezTo>
                <a:cubicBezTo>
                  <a:pt x="446" y="321"/>
                  <a:pt x="406" y="281"/>
                  <a:pt x="357" y="281"/>
                </a:cubicBezTo>
                <a:cubicBezTo>
                  <a:pt x="355" y="281"/>
                  <a:pt x="353" y="281"/>
                  <a:pt x="352" y="281"/>
                </a:cubicBezTo>
                <a:close/>
                <a:moveTo>
                  <a:pt x="39" y="303"/>
                </a:moveTo>
                <a:lnTo>
                  <a:pt x="39" y="303"/>
                </a:lnTo>
                <a:lnTo>
                  <a:pt x="129" y="303"/>
                </a:lnTo>
                <a:lnTo>
                  <a:pt x="129" y="397"/>
                </a:lnTo>
                <a:lnTo>
                  <a:pt x="39" y="397"/>
                </a:lnTo>
                <a:lnTo>
                  <a:pt x="39" y="303"/>
                </a:lnTo>
                <a:close/>
                <a:moveTo>
                  <a:pt x="319" y="317"/>
                </a:moveTo>
                <a:lnTo>
                  <a:pt x="319" y="317"/>
                </a:lnTo>
                <a:lnTo>
                  <a:pt x="414" y="317"/>
                </a:lnTo>
                <a:lnTo>
                  <a:pt x="414" y="330"/>
                </a:lnTo>
                <a:lnTo>
                  <a:pt x="364" y="432"/>
                </a:lnTo>
                <a:lnTo>
                  <a:pt x="328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6"/>
                </a:cubicBezTo>
                <a:cubicBezTo>
                  <a:pt x="348" y="346"/>
                  <a:pt x="345" y="346"/>
                  <a:pt x="341" y="346"/>
                </a:cubicBezTo>
                <a:cubicBezTo>
                  <a:pt x="333" y="346"/>
                  <a:pt x="325" y="346"/>
                  <a:pt x="316" y="346"/>
                </a:cubicBezTo>
                <a:lnTo>
                  <a:pt x="319" y="31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00" name="图标"/>
          <p:cNvSpPr>
            <a:spLocks noChangeAspect="1" noEditPoints="1"/>
          </p:cNvSpPr>
          <p:nvPr/>
        </p:nvSpPr>
        <p:spPr bwMode="auto">
          <a:xfrm>
            <a:off x="9913397" y="5912526"/>
            <a:ext cx="254696" cy="254696"/>
          </a:xfrm>
          <a:custGeom>
            <a:avLst/>
            <a:gdLst>
              <a:gd name="T0" fmla="*/ 303 w 303"/>
              <a:gd name="T1" fmla="*/ 131 h 303"/>
              <a:gd name="T2" fmla="*/ 303 w 303"/>
              <a:gd name="T3" fmla="*/ 107 h 303"/>
              <a:gd name="T4" fmla="*/ 279 w 303"/>
              <a:gd name="T5" fmla="*/ 107 h 303"/>
              <a:gd name="T6" fmla="*/ 279 w 303"/>
              <a:gd name="T7" fmla="*/ 60 h 303"/>
              <a:gd name="T8" fmla="*/ 279 w 303"/>
              <a:gd name="T9" fmla="*/ 60 h 303"/>
              <a:gd name="T10" fmla="*/ 244 w 303"/>
              <a:gd name="T11" fmla="*/ 0 h 303"/>
              <a:gd name="T12" fmla="*/ 210 w 303"/>
              <a:gd name="T13" fmla="*/ 60 h 303"/>
              <a:gd name="T14" fmla="*/ 210 w 303"/>
              <a:gd name="T15" fmla="*/ 60 h 303"/>
              <a:gd name="T16" fmla="*/ 210 w 303"/>
              <a:gd name="T17" fmla="*/ 107 h 303"/>
              <a:gd name="T18" fmla="*/ 187 w 303"/>
              <a:gd name="T19" fmla="*/ 107 h 303"/>
              <a:gd name="T20" fmla="*/ 187 w 303"/>
              <a:gd name="T21" fmla="*/ 60 h 303"/>
              <a:gd name="T22" fmla="*/ 187 w 303"/>
              <a:gd name="T23" fmla="*/ 60 h 303"/>
              <a:gd name="T24" fmla="*/ 151 w 303"/>
              <a:gd name="T25" fmla="*/ 0 h 303"/>
              <a:gd name="T26" fmla="*/ 116 w 303"/>
              <a:gd name="T27" fmla="*/ 60 h 303"/>
              <a:gd name="T28" fmla="*/ 116 w 303"/>
              <a:gd name="T29" fmla="*/ 60 h 303"/>
              <a:gd name="T30" fmla="*/ 116 w 303"/>
              <a:gd name="T31" fmla="*/ 107 h 303"/>
              <a:gd name="T32" fmla="*/ 92 w 303"/>
              <a:gd name="T33" fmla="*/ 107 h 303"/>
              <a:gd name="T34" fmla="*/ 92 w 303"/>
              <a:gd name="T35" fmla="*/ 60 h 303"/>
              <a:gd name="T36" fmla="*/ 92 w 303"/>
              <a:gd name="T37" fmla="*/ 60 h 303"/>
              <a:gd name="T38" fmla="*/ 59 w 303"/>
              <a:gd name="T39" fmla="*/ 0 h 303"/>
              <a:gd name="T40" fmla="*/ 24 w 303"/>
              <a:gd name="T41" fmla="*/ 60 h 303"/>
              <a:gd name="T42" fmla="*/ 24 w 303"/>
              <a:gd name="T43" fmla="*/ 60 h 303"/>
              <a:gd name="T44" fmla="*/ 24 w 303"/>
              <a:gd name="T45" fmla="*/ 107 h 303"/>
              <a:gd name="T46" fmla="*/ 0 w 303"/>
              <a:gd name="T47" fmla="*/ 107 h 303"/>
              <a:gd name="T48" fmla="*/ 0 w 303"/>
              <a:gd name="T49" fmla="*/ 131 h 303"/>
              <a:gd name="T50" fmla="*/ 24 w 303"/>
              <a:gd name="T51" fmla="*/ 131 h 303"/>
              <a:gd name="T52" fmla="*/ 24 w 303"/>
              <a:gd name="T53" fmla="*/ 235 h 303"/>
              <a:gd name="T54" fmla="*/ 0 w 303"/>
              <a:gd name="T55" fmla="*/ 235 h 303"/>
              <a:gd name="T56" fmla="*/ 0 w 303"/>
              <a:gd name="T57" fmla="*/ 256 h 303"/>
              <a:gd name="T58" fmla="*/ 24 w 303"/>
              <a:gd name="T59" fmla="*/ 256 h 303"/>
              <a:gd name="T60" fmla="*/ 24 w 303"/>
              <a:gd name="T61" fmla="*/ 303 h 303"/>
              <a:gd name="T62" fmla="*/ 92 w 303"/>
              <a:gd name="T63" fmla="*/ 303 h 303"/>
              <a:gd name="T64" fmla="*/ 92 w 303"/>
              <a:gd name="T65" fmla="*/ 256 h 303"/>
              <a:gd name="T66" fmla="*/ 116 w 303"/>
              <a:gd name="T67" fmla="*/ 256 h 303"/>
              <a:gd name="T68" fmla="*/ 116 w 303"/>
              <a:gd name="T69" fmla="*/ 303 h 303"/>
              <a:gd name="T70" fmla="*/ 187 w 303"/>
              <a:gd name="T71" fmla="*/ 303 h 303"/>
              <a:gd name="T72" fmla="*/ 187 w 303"/>
              <a:gd name="T73" fmla="*/ 256 h 303"/>
              <a:gd name="T74" fmla="*/ 210 w 303"/>
              <a:gd name="T75" fmla="*/ 256 h 303"/>
              <a:gd name="T76" fmla="*/ 210 w 303"/>
              <a:gd name="T77" fmla="*/ 303 h 303"/>
              <a:gd name="T78" fmla="*/ 279 w 303"/>
              <a:gd name="T79" fmla="*/ 303 h 303"/>
              <a:gd name="T80" fmla="*/ 279 w 303"/>
              <a:gd name="T81" fmla="*/ 256 h 303"/>
              <a:gd name="T82" fmla="*/ 303 w 303"/>
              <a:gd name="T83" fmla="*/ 256 h 303"/>
              <a:gd name="T84" fmla="*/ 303 w 303"/>
              <a:gd name="T85" fmla="*/ 235 h 303"/>
              <a:gd name="T86" fmla="*/ 279 w 303"/>
              <a:gd name="T87" fmla="*/ 235 h 303"/>
              <a:gd name="T88" fmla="*/ 279 w 303"/>
              <a:gd name="T89" fmla="*/ 131 h 303"/>
              <a:gd name="T90" fmla="*/ 303 w 303"/>
              <a:gd name="T91" fmla="*/ 131 h 303"/>
              <a:gd name="T92" fmla="*/ 92 w 303"/>
              <a:gd name="T93" fmla="*/ 235 h 303"/>
              <a:gd name="T94" fmla="*/ 92 w 303"/>
              <a:gd name="T95" fmla="*/ 131 h 303"/>
              <a:gd name="T96" fmla="*/ 116 w 303"/>
              <a:gd name="T97" fmla="*/ 131 h 303"/>
              <a:gd name="T98" fmla="*/ 116 w 303"/>
              <a:gd name="T99" fmla="*/ 235 h 303"/>
              <a:gd name="T100" fmla="*/ 92 w 303"/>
              <a:gd name="T101" fmla="*/ 235 h 303"/>
              <a:gd name="T102" fmla="*/ 210 w 303"/>
              <a:gd name="T103" fmla="*/ 235 h 303"/>
              <a:gd name="T104" fmla="*/ 187 w 303"/>
              <a:gd name="T105" fmla="*/ 235 h 303"/>
              <a:gd name="T106" fmla="*/ 187 w 303"/>
              <a:gd name="T107" fmla="*/ 131 h 303"/>
              <a:gd name="T108" fmla="*/ 210 w 303"/>
              <a:gd name="T109" fmla="*/ 131 h 303"/>
              <a:gd name="T110" fmla="*/ 210 w 303"/>
              <a:gd name="T111" fmla="*/ 23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3" h="303">
                <a:moveTo>
                  <a:pt x="303" y="131"/>
                </a:moveTo>
                <a:lnTo>
                  <a:pt x="303" y="107"/>
                </a:lnTo>
                <a:lnTo>
                  <a:pt x="279" y="107"/>
                </a:lnTo>
                <a:lnTo>
                  <a:pt x="279" y="60"/>
                </a:lnTo>
                <a:lnTo>
                  <a:pt x="279" y="60"/>
                </a:lnTo>
                <a:lnTo>
                  <a:pt x="244" y="0"/>
                </a:lnTo>
                <a:lnTo>
                  <a:pt x="210" y="60"/>
                </a:lnTo>
                <a:lnTo>
                  <a:pt x="210" y="60"/>
                </a:lnTo>
                <a:lnTo>
                  <a:pt x="210" y="107"/>
                </a:lnTo>
                <a:lnTo>
                  <a:pt x="187" y="107"/>
                </a:lnTo>
                <a:lnTo>
                  <a:pt x="187" y="60"/>
                </a:lnTo>
                <a:lnTo>
                  <a:pt x="187" y="60"/>
                </a:lnTo>
                <a:lnTo>
                  <a:pt x="151" y="0"/>
                </a:lnTo>
                <a:lnTo>
                  <a:pt x="116" y="60"/>
                </a:lnTo>
                <a:lnTo>
                  <a:pt x="116" y="60"/>
                </a:lnTo>
                <a:lnTo>
                  <a:pt x="116" y="107"/>
                </a:lnTo>
                <a:lnTo>
                  <a:pt x="92" y="107"/>
                </a:lnTo>
                <a:lnTo>
                  <a:pt x="92" y="60"/>
                </a:lnTo>
                <a:lnTo>
                  <a:pt x="92" y="60"/>
                </a:lnTo>
                <a:lnTo>
                  <a:pt x="59" y="0"/>
                </a:lnTo>
                <a:lnTo>
                  <a:pt x="24" y="60"/>
                </a:lnTo>
                <a:lnTo>
                  <a:pt x="24" y="60"/>
                </a:lnTo>
                <a:lnTo>
                  <a:pt x="24" y="107"/>
                </a:lnTo>
                <a:lnTo>
                  <a:pt x="0" y="107"/>
                </a:lnTo>
                <a:lnTo>
                  <a:pt x="0" y="131"/>
                </a:lnTo>
                <a:lnTo>
                  <a:pt x="24" y="131"/>
                </a:lnTo>
                <a:lnTo>
                  <a:pt x="24" y="235"/>
                </a:lnTo>
                <a:lnTo>
                  <a:pt x="0" y="235"/>
                </a:lnTo>
                <a:lnTo>
                  <a:pt x="0" y="256"/>
                </a:lnTo>
                <a:lnTo>
                  <a:pt x="24" y="256"/>
                </a:lnTo>
                <a:lnTo>
                  <a:pt x="24" y="303"/>
                </a:lnTo>
                <a:lnTo>
                  <a:pt x="92" y="303"/>
                </a:lnTo>
                <a:lnTo>
                  <a:pt x="92" y="256"/>
                </a:lnTo>
                <a:lnTo>
                  <a:pt x="116" y="256"/>
                </a:lnTo>
                <a:lnTo>
                  <a:pt x="116" y="303"/>
                </a:lnTo>
                <a:lnTo>
                  <a:pt x="187" y="303"/>
                </a:lnTo>
                <a:lnTo>
                  <a:pt x="187" y="256"/>
                </a:lnTo>
                <a:lnTo>
                  <a:pt x="210" y="256"/>
                </a:lnTo>
                <a:lnTo>
                  <a:pt x="210" y="303"/>
                </a:lnTo>
                <a:lnTo>
                  <a:pt x="279" y="303"/>
                </a:lnTo>
                <a:lnTo>
                  <a:pt x="279" y="256"/>
                </a:lnTo>
                <a:lnTo>
                  <a:pt x="303" y="256"/>
                </a:lnTo>
                <a:lnTo>
                  <a:pt x="303" y="235"/>
                </a:lnTo>
                <a:lnTo>
                  <a:pt x="279" y="235"/>
                </a:lnTo>
                <a:lnTo>
                  <a:pt x="279" y="131"/>
                </a:lnTo>
                <a:lnTo>
                  <a:pt x="303" y="131"/>
                </a:lnTo>
                <a:close/>
                <a:moveTo>
                  <a:pt x="92" y="235"/>
                </a:moveTo>
                <a:lnTo>
                  <a:pt x="92" y="131"/>
                </a:lnTo>
                <a:lnTo>
                  <a:pt x="116" y="131"/>
                </a:lnTo>
                <a:lnTo>
                  <a:pt x="116" y="235"/>
                </a:lnTo>
                <a:lnTo>
                  <a:pt x="92" y="235"/>
                </a:lnTo>
                <a:close/>
                <a:moveTo>
                  <a:pt x="210" y="235"/>
                </a:moveTo>
                <a:lnTo>
                  <a:pt x="187" y="235"/>
                </a:lnTo>
                <a:lnTo>
                  <a:pt x="187" y="131"/>
                </a:lnTo>
                <a:lnTo>
                  <a:pt x="210" y="131"/>
                </a:lnTo>
                <a:lnTo>
                  <a:pt x="210" y="2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/>
          </a:p>
        </p:txBody>
      </p:sp>
      <p:sp>
        <p:nvSpPr>
          <p:cNvPr id="302" name="图标"/>
          <p:cNvSpPr>
            <a:spLocks noChangeAspect="1" noEditPoints="1"/>
          </p:cNvSpPr>
          <p:nvPr/>
        </p:nvSpPr>
        <p:spPr bwMode="auto">
          <a:xfrm>
            <a:off x="10498129" y="5855964"/>
            <a:ext cx="303618" cy="347445"/>
          </a:xfrm>
          <a:custGeom>
            <a:avLst/>
            <a:gdLst>
              <a:gd name="T0" fmla="*/ 150 w 325"/>
              <a:gd name="T1" fmla="*/ 89 h 372"/>
              <a:gd name="T2" fmla="*/ 172 w 325"/>
              <a:gd name="T3" fmla="*/ 101 h 372"/>
              <a:gd name="T4" fmla="*/ 184 w 325"/>
              <a:gd name="T5" fmla="*/ 123 h 372"/>
              <a:gd name="T6" fmla="*/ 179 w 325"/>
              <a:gd name="T7" fmla="*/ 153 h 372"/>
              <a:gd name="T8" fmla="*/ 114 w 325"/>
              <a:gd name="T9" fmla="*/ 141 h 372"/>
              <a:gd name="T10" fmla="*/ 68 w 325"/>
              <a:gd name="T11" fmla="*/ 276 h 372"/>
              <a:gd name="T12" fmla="*/ 185 w 325"/>
              <a:gd name="T13" fmla="*/ 358 h 372"/>
              <a:gd name="T14" fmla="*/ 187 w 325"/>
              <a:gd name="T15" fmla="*/ 357 h 372"/>
              <a:gd name="T16" fmla="*/ 189 w 325"/>
              <a:gd name="T17" fmla="*/ 358 h 372"/>
              <a:gd name="T18" fmla="*/ 305 w 325"/>
              <a:gd name="T19" fmla="*/ 276 h 372"/>
              <a:gd name="T20" fmla="*/ 260 w 325"/>
              <a:gd name="T21" fmla="*/ 141 h 372"/>
              <a:gd name="T22" fmla="*/ 197 w 325"/>
              <a:gd name="T23" fmla="*/ 151 h 372"/>
              <a:gd name="T24" fmla="*/ 213 w 325"/>
              <a:gd name="T25" fmla="*/ 98 h 372"/>
              <a:gd name="T26" fmla="*/ 203 w 325"/>
              <a:gd name="T27" fmla="*/ 92 h 372"/>
              <a:gd name="T28" fmla="*/ 190 w 325"/>
              <a:gd name="T29" fmla="*/ 92 h 372"/>
              <a:gd name="T30" fmla="*/ 187 w 325"/>
              <a:gd name="T31" fmla="*/ 108 h 372"/>
              <a:gd name="T32" fmla="*/ 54 w 325"/>
              <a:gd name="T33" fmla="*/ 25 h 372"/>
              <a:gd name="T34" fmla="*/ 110 w 325"/>
              <a:gd name="T35" fmla="*/ 39 h 372"/>
              <a:gd name="T36" fmla="*/ 166 w 325"/>
              <a:gd name="T37" fmla="*/ 75 h 372"/>
              <a:gd name="T38" fmla="*/ 118 w 325"/>
              <a:gd name="T39" fmla="*/ 21 h 372"/>
              <a:gd name="T40" fmla="*/ 0 w 325"/>
              <a:gd name="T41" fmla="*/ 24 h 372"/>
              <a:gd name="T42" fmla="*/ 129 w 325"/>
              <a:gd name="T43" fmla="*/ 87 h 372"/>
              <a:gd name="T44" fmla="*/ 150 w 325"/>
              <a:gd name="T45" fmla="*/ 89 h 372"/>
              <a:gd name="T46" fmla="*/ 123 w 325"/>
              <a:gd name="T47" fmla="*/ 164 h 372"/>
              <a:gd name="T48" fmla="*/ 99 w 325"/>
              <a:gd name="T49" fmla="*/ 207 h 372"/>
              <a:gd name="T50" fmla="*/ 99 w 325"/>
              <a:gd name="T51" fmla="*/ 257 h 372"/>
              <a:gd name="T52" fmla="*/ 96 w 325"/>
              <a:gd name="T53" fmla="*/ 280 h 372"/>
              <a:gd name="T54" fmla="*/ 80 w 325"/>
              <a:gd name="T55" fmla="*/ 259 h 372"/>
              <a:gd name="T56" fmla="*/ 82 w 325"/>
              <a:gd name="T57" fmla="*/ 205 h 372"/>
              <a:gd name="T58" fmla="*/ 112 w 325"/>
              <a:gd name="T59" fmla="*/ 159 h 372"/>
              <a:gd name="T60" fmla="*/ 138 w 325"/>
              <a:gd name="T61" fmla="*/ 148 h 372"/>
              <a:gd name="T62" fmla="*/ 123 w 325"/>
              <a:gd name="T63" fmla="*/ 164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5" h="372">
                <a:moveTo>
                  <a:pt x="150" y="89"/>
                </a:moveTo>
                <a:cubicBezTo>
                  <a:pt x="156" y="90"/>
                  <a:pt x="164" y="93"/>
                  <a:pt x="172" y="101"/>
                </a:cubicBezTo>
                <a:cubicBezTo>
                  <a:pt x="179" y="109"/>
                  <a:pt x="182" y="117"/>
                  <a:pt x="184" y="123"/>
                </a:cubicBezTo>
                <a:cubicBezTo>
                  <a:pt x="182" y="133"/>
                  <a:pt x="181" y="143"/>
                  <a:pt x="179" y="153"/>
                </a:cubicBezTo>
                <a:cubicBezTo>
                  <a:pt x="159" y="139"/>
                  <a:pt x="136" y="134"/>
                  <a:pt x="114" y="141"/>
                </a:cubicBezTo>
                <a:cubicBezTo>
                  <a:pt x="69" y="156"/>
                  <a:pt x="49" y="216"/>
                  <a:pt x="68" y="276"/>
                </a:cubicBezTo>
                <a:cubicBezTo>
                  <a:pt x="88" y="336"/>
                  <a:pt x="140" y="372"/>
                  <a:pt x="185" y="358"/>
                </a:cubicBezTo>
                <a:cubicBezTo>
                  <a:pt x="185" y="357"/>
                  <a:pt x="186" y="357"/>
                  <a:pt x="187" y="357"/>
                </a:cubicBezTo>
                <a:cubicBezTo>
                  <a:pt x="188" y="357"/>
                  <a:pt x="188" y="357"/>
                  <a:pt x="189" y="358"/>
                </a:cubicBezTo>
                <a:cubicBezTo>
                  <a:pt x="234" y="372"/>
                  <a:pt x="286" y="336"/>
                  <a:pt x="305" y="276"/>
                </a:cubicBezTo>
                <a:cubicBezTo>
                  <a:pt x="325" y="216"/>
                  <a:pt x="304" y="156"/>
                  <a:pt x="260" y="141"/>
                </a:cubicBezTo>
                <a:cubicBezTo>
                  <a:pt x="239" y="134"/>
                  <a:pt x="217" y="139"/>
                  <a:pt x="197" y="151"/>
                </a:cubicBezTo>
                <a:cubicBezTo>
                  <a:pt x="200" y="133"/>
                  <a:pt x="206" y="116"/>
                  <a:pt x="213" y="98"/>
                </a:cubicBezTo>
                <a:cubicBezTo>
                  <a:pt x="215" y="93"/>
                  <a:pt x="209" y="93"/>
                  <a:pt x="203" y="92"/>
                </a:cubicBezTo>
                <a:cubicBezTo>
                  <a:pt x="197" y="90"/>
                  <a:pt x="192" y="87"/>
                  <a:pt x="190" y="92"/>
                </a:cubicBezTo>
                <a:cubicBezTo>
                  <a:pt x="189" y="97"/>
                  <a:pt x="188" y="102"/>
                  <a:pt x="187" y="108"/>
                </a:cubicBezTo>
                <a:cubicBezTo>
                  <a:pt x="166" y="84"/>
                  <a:pt x="121" y="40"/>
                  <a:pt x="54" y="25"/>
                </a:cubicBezTo>
                <a:cubicBezTo>
                  <a:pt x="73" y="26"/>
                  <a:pt x="92" y="30"/>
                  <a:pt x="110" y="39"/>
                </a:cubicBezTo>
                <a:cubicBezTo>
                  <a:pt x="130" y="47"/>
                  <a:pt x="152" y="63"/>
                  <a:pt x="166" y="75"/>
                </a:cubicBezTo>
                <a:cubicBezTo>
                  <a:pt x="161" y="49"/>
                  <a:pt x="135" y="28"/>
                  <a:pt x="118" y="21"/>
                </a:cubicBezTo>
                <a:cubicBezTo>
                  <a:pt x="98" y="13"/>
                  <a:pt x="49" y="0"/>
                  <a:pt x="0" y="24"/>
                </a:cubicBezTo>
                <a:cubicBezTo>
                  <a:pt x="54" y="31"/>
                  <a:pt x="64" y="80"/>
                  <a:pt x="129" y="87"/>
                </a:cubicBezTo>
                <a:cubicBezTo>
                  <a:pt x="133" y="87"/>
                  <a:pt x="146" y="88"/>
                  <a:pt x="150" y="89"/>
                </a:cubicBezTo>
                <a:close/>
                <a:moveTo>
                  <a:pt x="123" y="164"/>
                </a:moveTo>
                <a:cubicBezTo>
                  <a:pt x="111" y="172"/>
                  <a:pt x="101" y="191"/>
                  <a:pt x="99" y="207"/>
                </a:cubicBezTo>
                <a:cubicBezTo>
                  <a:pt x="97" y="223"/>
                  <a:pt x="97" y="245"/>
                  <a:pt x="99" y="257"/>
                </a:cubicBezTo>
                <a:cubicBezTo>
                  <a:pt x="101" y="269"/>
                  <a:pt x="100" y="280"/>
                  <a:pt x="96" y="280"/>
                </a:cubicBezTo>
                <a:cubicBezTo>
                  <a:pt x="92" y="281"/>
                  <a:pt x="85" y="271"/>
                  <a:pt x="80" y="259"/>
                </a:cubicBezTo>
                <a:cubicBezTo>
                  <a:pt x="76" y="247"/>
                  <a:pt x="77" y="223"/>
                  <a:pt x="82" y="205"/>
                </a:cubicBezTo>
                <a:cubicBezTo>
                  <a:pt x="88" y="187"/>
                  <a:pt x="101" y="166"/>
                  <a:pt x="112" y="159"/>
                </a:cubicBezTo>
                <a:cubicBezTo>
                  <a:pt x="124" y="151"/>
                  <a:pt x="135" y="146"/>
                  <a:pt x="138" y="148"/>
                </a:cubicBezTo>
                <a:cubicBezTo>
                  <a:pt x="141" y="149"/>
                  <a:pt x="134" y="157"/>
                  <a:pt x="123" y="1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303" name="图标"/>
          <p:cNvSpPr>
            <a:spLocks noChangeAspect="1" noEditPoints="1"/>
          </p:cNvSpPr>
          <p:nvPr/>
        </p:nvSpPr>
        <p:spPr bwMode="auto">
          <a:xfrm>
            <a:off x="11070586" y="5893672"/>
            <a:ext cx="440236" cy="291804"/>
          </a:xfrm>
          <a:custGeom>
            <a:avLst/>
            <a:gdLst>
              <a:gd name="T0" fmla="*/ 42 w 197"/>
              <a:gd name="T1" fmla="*/ 131 h 131"/>
              <a:gd name="T2" fmla="*/ 48 w 197"/>
              <a:gd name="T3" fmla="*/ 90 h 131"/>
              <a:gd name="T4" fmla="*/ 36 w 197"/>
              <a:gd name="T5" fmla="*/ 125 h 131"/>
              <a:gd name="T6" fmla="*/ 58 w 197"/>
              <a:gd name="T7" fmla="*/ 131 h 131"/>
              <a:gd name="T8" fmla="*/ 64 w 197"/>
              <a:gd name="T9" fmla="*/ 90 h 131"/>
              <a:gd name="T10" fmla="*/ 52 w 197"/>
              <a:gd name="T11" fmla="*/ 125 h 131"/>
              <a:gd name="T12" fmla="*/ 128 w 197"/>
              <a:gd name="T13" fmla="*/ 131 h 131"/>
              <a:gd name="T14" fmla="*/ 134 w 197"/>
              <a:gd name="T15" fmla="*/ 119 h 131"/>
              <a:gd name="T16" fmla="*/ 122 w 197"/>
              <a:gd name="T17" fmla="*/ 125 h 131"/>
              <a:gd name="T18" fmla="*/ 150 w 197"/>
              <a:gd name="T19" fmla="*/ 10 h 131"/>
              <a:gd name="T20" fmla="*/ 122 w 197"/>
              <a:gd name="T21" fmla="*/ 14 h 131"/>
              <a:gd name="T22" fmla="*/ 151 w 197"/>
              <a:gd name="T23" fmla="*/ 14 h 131"/>
              <a:gd name="T24" fmla="*/ 176 w 197"/>
              <a:gd name="T25" fmla="*/ 26 h 131"/>
              <a:gd name="T26" fmla="*/ 186 w 197"/>
              <a:gd name="T27" fmla="*/ 20 h 131"/>
              <a:gd name="T28" fmla="*/ 147 w 197"/>
              <a:gd name="T29" fmla="*/ 33 h 131"/>
              <a:gd name="T30" fmla="*/ 118 w 197"/>
              <a:gd name="T31" fmla="*/ 34 h 131"/>
              <a:gd name="T32" fmla="*/ 69 w 197"/>
              <a:gd name="T33" fmla="*/ 34 h 131"/>
              <a:gd name="T34" fmla="*/ 60 w 197"/>
              <a:gd name="T35" fmla="*/ 33 h 131"/>
              <a:gd name="T36" fmla="*/ 40 w 197"/>
              <a:gd name="T37" fmla="*/ 33 h 131"/>
              <a:gd name="T38" fmla="*/ 31 w 197"/>
              <a:gd name="T39" fmla="*/ 34 h 131"/>
              <a:gd name="T40" fmla="*/ 2 w 197"/>
              <a:gd name="T41" fmla="*/ 72 h 131"/>
              <a:gd name="T42" fmla="*/ 32 w 197"/>
              <a:gd name="T43" fmla="*/ 52 h 131"/>
              <a:gd name="T44" fmla="*/ 69 w 197"/>
              <a:gd name="T45" fmla="*/ 86 h 131"/>
              <a:gd name="T46" fmla="*/ 89 w 197"/>
              <a:gd name="T47" fmla="*/ 72 h 131"/>
              <a:gd name="T48" fmla="*/ 98 w 197"/>
              <a:gd name="T49" fmla="*/ 72 h 131"/>
              <a:gd name="T50" fmla="*/ 124 w 197"/>
              <a:gd name="T51" fmla="*/ 55 h 131"/>
              <a:gd name="T52" fmla="*/ 169 w 197"/>
              <a:gd name="T53" fmla="*/ 115 h 131"/>
              <a:gd name="T54" fmla="*/ 152 w 197"/>
              <a:gd name="T55" fmla="*/ 48 h 131"/>
              <a:gd name="T56" fmla="*/ 184 w 197"/>
              <a:gd name="T57" fmla="*/ 72 h 131"/>
              <a:gd name="T58" fmla="*/ 155 w 197"/>
              <a:gd name="T59" fmla="*/ 34 h 131"/>
              <a:gd name="T60" fmla="*/ 145 w 197"/>
              <a:gd name="T61" fmla="*/ 131 h 131"/>
              <a:gd name="T62" fmla="*/ 151 w 197"/>
              <a:gd name="T63" fmla="*/ 119 h 131"/>
              <a:gd name="T64" fmla="*/ 139 w 197"/>
              <a:gd name="T65" fmla="*/ 125 h 131"/>
              <a:gd name="T66" fmla="*/ 64 w 197"/>
              <a:gd name="T67" fmla="*/ 14 h 131"/>
              <a:gd name="T68" fmla="*/ 36 w 197"/>
              <a:gd name="T69" fmla="*/ 14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7" h="131">
                <a:moveTo>
                  <a:pt x="36" y="125"/>
                </a:moveTo>
                <a:cubicBezTo>
                  <a:pt x="36" y="129"/>
                  <a:pt x="38" y="131"/>
                  <a:pt x="42" y="131"/>
                </a:cubicBezTo>
                <a:cubicBezTo>
                  <a:pt x="45" y="131"/>
                  <a:pt x="48" y="129"/>
                  <a:pt x="48" y="125"/>
                </a:cubicBezTo>
                <a:cubicBezTo>
                  <a:pt x="48" y="90"/>
                  <a:pt x="48" y="90"/>
                  <a:pt x="48" y="90"/>
                </a:cubicBezTo>
                <a:cubicBezTo>
                  <a:pt x="36" y="90"/>
                  <a:pt x="36" y="90"/>
                  <a:pt x="36" y="90"/>
                </a:cubicBezTo>
                <a:lnTo>
                  <a:pt x="36" y="125"/>
                </a:lnTo>
                <a:close/>
                <a:moveTo>
                  <a:pt x="52" y="125"/>
                </a:moveTo>
                <a:cubicBezTo>
                  <a:pt x="52" y="129"/>
                  <a:pt x="55" y="131"/>
                  <a:pt x="58" y="131"/>
                </a:cubicBezTo>
                <a:cubicBezTo>
                  <a:pt x="62" y="131"/>
                  <a:pt x="64" y="129"/>
                  <a:pt x="64" y="125"/>
                </a:cubicBezTo>
                <a:cubicBezTo>
                  <a:pt x="64" y="90"/>
                  <a:pt x="64" y="90"/>
                  <a:pt x="64" y="90"/>
                </a:cubicBezTo>
                <a:cubicBezTo>
                  <a:pt x="52" y="90"/>
                  <a:pt x="52" y="90"/>
                  <a:pt x="52" y="90"/>
                </a:cubicBezTo>
                <a:lnTo>
                  <a:pt x="52" y="125"/>
                </a:lnTo>
                <a:close/>
                <a:moveTo>
                  <a:pt x="122" y="125"/>
                </a:moveTo>
                <a:cubicBezTo>
                  <a:pt x="122" y="129"/>
                  <a:pt x="125" y="131"/>
                  <a:pt x="128" y="131"/>
                </a:cubicBezTo>
                <a:cubicBezTo>
                  <a:pt x="132" y="131"/>
                  <a:pt x="134" y="129"/>
                  <a:pt x="134" y="125"/>
                </a:cubicBezTo>
                <a:cubicBezTo>
                  <a:pt x="134" y="119"/>
                  <a:pt x="134" y="119"/>
                  <a:pt x="134" y="119"/>
                </a:cubicBezTo>
                <a:cubicBezTo>
                  <a:pt x="122" y="119"/>
                  <a:pt x="122" y="119"/>
                  <a:pt x="122" y="119"/>
                </a:cubicBezTo>
                <a:lnTo>
                  <a:pt x="122" y="125"/>
                </a:lnTo>
                <a:close/>
                <a:moveTo>
                  <a:pt x="186" y="20"/>
                </a:moveTo>
                <a:cubicBezTo>
                  <a:pt x="178" y="1"/>
                  <a:pt x="157" y="0"/>
                  <a:pt x="150" y="10"/>
                </a:cubicBezTo>
                <a:cubicBezTo>
                  <a:pt x="148" y="4"/>
                  <a:pt x="143" y="0"/>
                  <a:pt x="137" y="0"/>
                </a:cubicBezTo>
                <a:cubicBezTo>
                  <a:pt x="129" y="0"/>
                  <a:pt x="122" y="6"/>
                  <a:pt x="122" y="14"/>
                </a:cubicBezTo>
                <a:cubicBezTo>
                  <a:pt x="122" y="22"/>
                  <a:pt x="129" y="28"/>
                  <a:pt x="137" y="28"/>
                </a:cubicBezTo>
                <a:cubicBezTo>
                  <a:pt x="144" y="28"/>
                  <a:pt x="151" y="22"/>
                  <a:pt x="151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9" y="10"/>
                  <a:pt x="163" y="15"/>
                  <a:pt x="176" y="26"/>
                </a:cubicBezTo>
                <a:cubicBezTo>
                  <a:pt x="189" y="38"/>
                  <a:pt x="197" y="27"/>
                  <a:pt x="197" y="27"/>
                </a:cubicBezTo>
                <a:cubicBezTo>
                  <a:pt x="197" y="27"/>
                  <a:pt x="192" y="30"/>
                  <a:pt x="186" y="20"/>
                </a:cubicBezTo>
                <a:close/>
                <a:moveTo>
                  <a:pt x="155" y="34"/>
                </a:moveTo>
                <a:cubicBezTo>
                  <a:pt x="154" y="33"/>
                  <a:pt x="148" y="33"/>
                  <a:pt x="147" y="33"/>
                </a:cubicBezTo>
                <a:cubicBezTo>
                  <a:pt x="126" y="33"/>
                  <a:pt x="126" y="33"/>
                  <a:pt x="126" y="33"/>
                </a:cubicBezTo>
                <a:cubicBezTo>
                  <a:pt x="125" y="33"/>
                  <a:pt x="119" y="33"/>
                  <a:pt x="118" y="34"/>
                </a:cubicBezTo>
                <a:cubicBezTo>
                  <a:pt x="93" y="59"/>
                  <a:pt x="93" y="59"/>
                  <a:pt x="93" y="59"/>
                </a:cubicBezTo>
                <a:cubicBezTo>
                  <a:pt x="69" y="34"/>
                  <a:pt x="69" y="34"/>
                  <a:pt x="69" y="34"/>
                </a:cubicBezTo>
                <a:cubicBezTo>
                  <a:pt x="67" y="33"/>
                  <a:pt x="61" y="33"/>
                  <a:pt x="60" y="33"/>
                </a:cubicBezTo>
                <a:cubicBezTo>
                  <a:pt x="60" y="33"/>
                  <a:pt x="60" y="33"/>
                  <a:pt x="60" y="33"/>
                </a:cubicBezTo>
                <a:cubicBezTo>
                  <a:pt x="50" y="41"/>
                  <a:pt x="50" y="41"/>
                  <a:pt x="50" y="41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39" y="33"/>
                  <a:pt x="33" y="33"/>
                  <a:pt x="31" y="34"/>
                </a:cubicBezTo>
                <a:cubicBezTo>
                  <a:pt x="2" y="64"/>
                  <a:pt x="2" y="64"/>
                  <a:pt x="2" y="64"/>
                </a:cubicBezTo>
                <a:cubicBezTo>
                  <a:pt x="0" y="66"/>
                  <a:pt x="0" y="70"/>
                  <a:pt x="2" y="72"/>
                </a:cubicBezTo>
                <a:cubicBezTo>
                  <a:pt x="5" y="75"/>
                  <a:pt x="9" y="75"/>
                  <a:pt x="11" y="7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86"/>
                  <a:pt x="32" y="86"/>
                  <a:pt x="32" y="86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52"/>
                  <a:pt x="69" y="52"/>
                  <a:pt x="69" y="52"/>
                </a:cubicBezTo>
                <a:cubicBezTo>
                  <a:pt x="69" y="52"/>
                  <a:pt x="89" y="72"/>
                  <a:pt x="89" y="72"/>
                </a:cubicBezTo>
                <a:cubicBezTo>
                  <a:pt x="90" y="74"/>
                  <a:pt x="92" y="74"/>
                  <a:pt x="93" y="74"/>
                </a:cubicBezTo>
                <a:cubicBezTo>
                  <a:pt x="95" y="74"/>
                  <a:pt x="97" y="74"/>
                  <a:pt x="98" y="72"/>
                </a:cubicBezTo>
                <a:cubicBezTo>
                  <a:pt x="98" y="72"/>
                  <a:pt x="121" y="48"/>
                  <a:pt x="121" y="48"/>
                </a:cubicBezTo>
                <a:cubicBezTo>
                  <a:pt x="124" y="55"/>
                  <a:pt x="124" y="55"/>
                  <a:pt x="124" y="5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69" y="115"/>
                  <a:pt x="169" y="115"/>
                  <a:pt x="169" y="115"/>
                </a:cubicBezTo>
                <a:cubicBezTo>
                  <a:pt x="149" y="55"/>
                  <a:pt x="149" y="55"/>
                  <a:pt x="149" y="55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75" y="72"/>
                  <a:pt x="175" y="72"/>
                  <a:pt x="175" y="72"/>
                </a:cubicBezTo>
                <a:cubicBezTo>
                  <a:pt x="178" y="75"/>
                  <a:pt x="182" y="75"/>
                  <a:pt x="184" y="72"/>
                </a:cubicBezTo>
                <a:cubicBezTo>
                  <a:pt x="187" y="70"/>
                  <a:pt x="187" y="66"/>
                  <a:pt x="184" y="64"/>
                </a:cubicBezTo>
                <a:lnTo>
                  <a:pt x="155" y="34"/>
                </a:lnTo>
                <a:close/>
                <a:moveTo>
                  <a:pt x="139" y="125"/>
                </a:moveTo>
                <a:cubicBezTo>
                  <a:pt x="139" y="129"/>
                  <a:pt x="141" y="131"/>
                  <a:pt x="145" y="131"/>
                </a:cubicBezTo>
                <a:cubicBezTo>
                  <a:pt x="148" y="131"/>
                  <a:pt x="151" y="129"/>
                  <a:pt x="151" y="125"/>
                </a:cubicBezTo>
                <a:cubicBezTo>
                  <a:pt x="151" y="119"/>
                  <a:pt x="151" y="119"/>
                  <a:pt x="151" y="119"/>
                </a:cubicBezTo>
                <a:cubicBezTo>
                  <a:pt x="139" y="119"/>
                  <a:pt x="139" y="119"/>
                  <a:pt x="139" y="119"/>
                </a:cubicBezTo>
                <a:lnTo>
                  <a:pt x="139" y="125"/>
                </a:lnTo>
                <a:close/>
                <a:moveTo>
                  <a:pt x="50" y="28"/>
                </a:moveTo>
                <a:cubicBezTo>
                  <a:pt x="58" y="28"/>
                  <a:pt x="64" y="22"/>
                  <a:pt x="64" y="14"/>
                </a:cubicBezTo>
                <a:cubicBezTo>
                  <a:pt x="64" y="6"/>
                  <a:pt x="58" y="0"/>
                  <a:pt x="50" y="0"/>
                </a:cubicBezTo>
                <a:cubicBezTo>
                  <a:pt x="42" y="0"/>
                  <a:pt x="36" y="6"/>
                  <a:pt x="36" y="14"/>
                </a:cubicBezTo>
                <a:cubicBezTo>
                  <a:pt x="36" y="22"/>
                  <a:pt x="42" y="28"/>
                  <a:pt x="50" y="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79" name="标题"/>
          <p:cNvSpPr txBox="1">
            <a:spLocks noChangeArrowheads="1"/>
          </p:cNvSpPr>
          <p:nvPr/>
        </p:nvSpPr>
        <p:spPr bwMode="auto">
          <a:xfrm>
            <a:off x="3618399" y="411704"/>
            <a:ext cx="49552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spc="200" dirty="0">
                <a:solidFill>
                  <a:schemeClr val="accent3"/>
                </a:solidFill>
                <a:latin typeface="+mj-ea"/>
                <a:ea typeface="+mj-ea"/>
              </a:rPr>
              <a:t>附赠图标素材</a:t>
            </a:r>
            <a:endParaRPr lang="zh-CN" altLang="en-US" sz="6000" b="1" spc="2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"/>
          <p:cNvSpPr/>
          <p:nvPr/>
        </p:nvSpPr>
        <p:spPr>
          <a:xfrm>
            <a:off x="1918664" y="1442201"/>
            <a:ext cx="101099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本模板在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PowerPoint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或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WPS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均可编辑使用，如需最佳效果，建议使用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PowerPoint 2013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或以上版本（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WPS Office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建议下载最新版本 ）。</a:t>
            </a:r>
            <a:endParaRPr lang="en-US" altLang="zh-CN" sz="12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6" name="文本"/>
          <p:cNvSpPr/>
          <p:nvPr/>
        </p:nvSpPr>
        <p:spPr>
          <a:xfrm>
            <a:off x="1918664" y="1994651"/>
            <a:ext cx="101099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模板采用母版规划，可快速更改对应内容。对应的内容可在点击菜单栏“视图”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 &gt;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“幻灯片母版”，进入即可编辑。</a:t>
            </a:r>
            <a:endParaRPr lang="en-US" altLang="zh-CN" sz="12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0" name="文本"/>
          <p:cNvSpPr/>
          <p:nvPr/>
        </p:nvSpPr>
        <p:spPr>
          <a:xfrm>
            <a:off x="1918664" y="2538771"/>
            <a:ext cx="10109938" cy="98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统一主题色彩制作，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PowerPoint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可在菜单栏“设计”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颜色”更改不同的颜色或自定义颜色，模板中的模块和字体会一键变换对应色彩</a:t>
            </a:r>
            <a:endParaRPr lang="en-US" altLang="zh-CN" sz="1200" b="1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（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WPS Office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在菜单栏“设计”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配色方案”下进行更改 ），如需自定义颜色功能需在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PowerPoint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下设置。</a:t>
            </a:r>
            <a:endParaRPr lang="zh-CN" altLang="en-US" sz="12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3" name="文本"/>
          <p:cNvSpPr/>
          <p:nvPr/>
        </p:nvSpPr>
        <p:spPr>
          <a:xfrm>
            <a:off x="1918664" y="3622231"/>
            <a:ext cx="1010993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统一主题字体制作，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PowerPoint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可直接在菜单栏“设计”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字体”更改不同的字体或者自定义字体，模板字体会一键变换对应的字体</a:t>
            </a:r>
            <a:endParaRPr lang="zh-CN" altLang="en-US" sz="1200" b="1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（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WPS Office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在菜单栏“设计”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演示工具”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批量设置字体”下进行更改 ） 。</a:t>
            </a:r>
            <a:endParaRPr lang="zh-CN" altLang="en-US" sz="12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4" name="文本"/>
          <p:cNvSpPr/>
          <p:nvPr/>
        </p:nvSpPr>
        <p:spPr>
          <a:xfrm>
            <a:off x="1918664" y="4686641"/>
            <a:ext cx="1010993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本模板默认采用连续自动播放效果，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PowerPoint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可在菜单栏“切换”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换片方式”下设置</a:t>
            </a:r>
            <a:endParaRPr lang="zh-CN" altLang="en-US" sz="1200" b="1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（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WPS Office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在菜单栏“动画”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切换效果”下进行更改 ） 。</a:t>
            </a:r>
            <a:endParaRPr lang="zh-CN" altLang="en-US" sz="12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6" name="文本"/>
          <p:cNvSpPr/>
          <p:nvPr/>
        </p:nvSpPr>
        <p:spPr>
          <a:xfrm>
            <a:off x="1918664" y="5633993"/>
            <a:ext cx="1010993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本模板采用全动画效果，如果演示时不需要动画，可以点击“幻灯片放映 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 “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设置幻灯片放映”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&gt;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选择“放映时不加动画”即可</a:t>
            </a:r>
            <a:endParaRPr lang="zh-CN" altLang="en-US" sz="1200" b="1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（ 需在 </a:t>
            </a:r>
            <a:r>
              <a:rPr lang="en-US" altLang="zh-CN" sz="1200" b="1" dirty="0">
                <a:solidFill>
                  <a:schemeClr val="accent3"/>
                </a:solidFill>
                <a:latin typeface="+mn-ea"/>
              </a:rPr>
              <a:t>PowerPoint </a:t>
            </a:r>
            <a:r>
              <a:rPr lang="zh-CN" altLang="en-US" sz="1200" b="1" dirty="0">
                <a:solidFill>
                  <a:schemeClr val="accent3"/>
                </a:solidFill>
                <a:latin typeface="+mn-ea"/>
              </a:rPr>
              <a:t>方可设置 ）。</a:t>
            </a:r>
            <a:endParaRPr lang="zh-CN" altLang="en-US" sz="12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4" name="文本"/>
          <p:cNvSpPr/>
          <p:nvPr/>
        </p:nvSpPr>
        <p:spPr>
          <a:xfrm>
            <a:off x="451813" y="1651452"/>
            <a:ext cx="1404766" cy="2851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b="1" spc="200" dirty="0">
                <a:solidFill>
                  <a:schemeClr val="accent6"/>
                </a:solidFill>
              </a:rPr>
              <a:t>软件兼容</a:t>
            </a:r>
            <a:endParaRPr lang="zh-CN" altLang="en-US" sz="1200" b="1" spc="200" dirty="0">
              <a:solidFill>
                <a:schemeClr val="accent6"/>
              </a:solidFill>
            </a:endParaRPr>
          </a:p>
        </p:txBody>
      </p:sp>
      <p:sp>
        <p:nvSpPr>
          <p:cNvPr id="5" name="文本"/>
          <p:cNvSpPr/>
          <p:nvPr/>
        </p:nvSpPr>
        <p:spPr>
          <a:xfrm>
            <a:off x="451813" y="2203902"/>
            <a:ext cx="1404766" cy="2851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b="1" spc="200" dirty="0">
                <a:solidFill>
                  <a:schemeClr val="accent6"/>
                </a:solidFill>
              </a:rPr>
              <a:t>母版规划</a:t>
            </a:r>
            <a:endParaRPr lang="zh-CN" altLang="en-US" sz="1200" b="1" spc="200" dirty="0">
              <a:solidFill>
                <a:schemeClr val="accent6"/>
              </a:solidFill>
            </a:endParaRPr>
          </a:p>
        </p:txBody>
      </p:sp>
      <p:sp>
        <p:nvSpPr>
          <p:cNvPr id="7" name="文本"/>
          <p:cNvSpPr/>
          <p:nvPr/>
        </p:nvSpPr>
        <p:spPr>
          <a:xfrm>
            <a:off x="451813" y="2759836"/>
            <a:ext cx="1404766" cy="2851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b="1" spc="200" dirty="0">
                <a:solidFill>
                  <a:schemeClr val="accent6"/>
                </a:solidFill>
              </a:rPr>
              <a:t>主题色彩</a:t>
            </a:r>
            <a:endParaRPr lang="zh-CN" altLang="en-US" sz="1200" b="1" spc="200" dirty="0">
              <a:solidFill>
                <a:schemeClr val="accent6"/>
              </a:solidFill>
            </a:endParaRPr>
          </a:p>
        </p:txBody>
      </p:sp>
      <p:sp>
        <p:nvSpPr>
          <p:cNvPr id="11" name="文本"/>
          <p:cNvSpPr/>
          <p:nvPr/>
        </p:nvSpPr>
        <p:spPr>
          <a:xfrm>
            <a:off x="451813" y="3836161"/>
            <a:ext cx="1404766" cy="2851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b="1" spc="200" dirty="0">
                <a:solidFill>
                  <a:schemeClr val="accent6"/>
                </a:solidFill>
              </a:rPr>
              <a:t>主题字体</a:t>
            </a:r>
            <a:endParaRPr lang="zh-CN" altLang="en-US" sz="1200" b="1" spc="200" dirty="0">
              <a:solidFill>
                <a:schemeClr val="accent6"/>
              </a:solidFill>
            </a:endParaRPr>
          </a:p>
        </p:txBody>
      </p:sp>
      <p:sp>
        <p:nvSpPr>
          <p:cNvPr id="12" name="文本"/>
          <p:cNvSpPr/>
          <p:nvPr/>
        </p:nvSpPr>
        <p:spPr>
          <a:xfrm>
            <a:off x="451813" y="4912486"/>
            <a:ext cx="1404766" cy="2851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b="1" spc="200" dirty="0">
                <a:solidFill>
                  <a:schemeClr val="accent6"/>
                </a:solidFill>
              </a:rPr>
              <a:t>过场动画</a:t>
            </a:r>
            <a:endParaRPr lang="zh-CN" altLang="en-US" sz="1200" b="1" spc="200" dirty="0">
              <a:solidFill>
                <a:schemeClr val="accent6"/>
              </a:solidFill>
            </a:endParaRPr>
          </a:p>
        </p:txBody>
      </p:sp>
      <p:sp>
        <p:nvSpPr>
          <p:cNvPr id="15" name="文本"/>
          <p:cNvSpPr/>
          <p:nvPr/>
        </p:nvSpPr>
        <p:spPr>
          <a:xfrm>
            <a:off x="451813" y="5836696"/>
            <a:ext cx="1404766" cy="28518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b="1" spc="200" dirty="0">
                <a:solidFill>
                  <a:schemeClr val="accent6"/>
                </a:solidFill>
              </a:rPr>
              <a:t>模板动画</a:t>
            </a:r>
            <a:endParaRPr lang="zh-CN" altLang="en-US" sz="1200" b="1" spc="200" dirty="0">
              <a:solidFill>
                <a:schemeClr val="accent6"/>
              </a:solidFill>
            </a:endParaRPr>
          </a:p>
        </p:txBody>
      </p:sp>
      <p:sp>
        <p:nvSpPr>
          <p:cNvPr id="8" name="标题"/>
          <p:cNvSpPr txBox="1">
            <a:spLocks noChangeArrowheads="1"/>
          </p:cNvSpPr>
          <p:nvPr/>
        </p:nvSpPr>
        <p:spPr bwMode="auto">
          <a:xfrm>
            <a:off x="3618399" y="411704"/>
            <a:ext cx="49552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spc="200" dirty="0">
                <a:solidFill>
                  <a:schemeClr val="accent3"/>
                </a:solidFill>
                <a:latin typeface="+mj-ea"/>
                <a:ea typeface="+mj-ea"/>
              </a:rPr>
              <a:t>模板使用说明</a:t>
            </a:r>
            <a:endParaRPr lang="zh-CN" altLang="en-US" sz="6000" b="1" spc="2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69" y="5325264"/>
            <a:ext cx="5760000" cy="732451"/>
          </a:xfrm>
          <a:prstGeom prst="rect">
            <a:avLst/>
          </a:prstGeom>
        </p:spPr>
      </p:pic>
      <p:grpSp>
        <p:nvGrpSpPr>
          <p:cNvPr id="46" name="组合"/>
          <p:cNvGrpSpPr/>
          <p:nvPr/>
        </p:nvGrpSpPr>
        <p:grpSpPr>
          <a:xfrm>
            <a:off x="5363369" y="1790814"/>
            <a:ext cx="300038" cy="300038"/>
            <a:chOff x="9382126" y="5159376"/>
            <a:chExt cx="300038" cy="300038"/>
          </a:xfrm>
          <a:solidFill>
            <a:schemeClr val="accent3"/>
          </a:solidFill>
        </p:grpSpPr>
        <p:sp>
          <p:nvSpPr>
            <p:cNvPr id="47" name="图标"/>
            <p:cNvSpPr/>
            <p:nvPr/>
          </p:nvSpPr>
          <p:spPr bwMode="auto">
            <a:xfrm>
              <a:off x="9382126" y="5245101"/>
              <a:ext cx="217488" cy="214313"/>
            </a:xfrm>
            <a:custGeom>
              <a:avLst/>
              <a:gdLst>
                <a:gd name="T0" fmla="*/ 128 w 139"/>
                <a:gd name="T1" fmla="*/ 124 h 137"/>
                <a:gd name="T2" fmla="*/ 127 w 139"/>
                <a:gd name="T3" fmla="*/ 126 h 137"/>
                <a:gd name="T4" fmla="*/ 12 w 139"/>
                <a:gd name="T5" fmla="*/ 126 h 137"/>
                <a:gd name="T6" fmla="*/ 10 w 139"/>
                <a:gd name="T7" fmla="*/ 124 h 137"/>
                <a:gd name="T8" fmla="*/ 10 w 139"/>
                <a:gd name="T9" fmla="*/ 13 h 137"/>
                <a:gd name="T10" fmla="*/ 12 w 139"/>
                <a:gd name="T11" fmla="*/ 11 h 137"/>
                <a:gd name="T12" fmla="*/ 101 w 139"/>
                <a:gd name="T13" fmla="*/ 11 h 137"/>
                <a:gd name="T14" fmla="*/ 108 w 139"/>
                <a:gd name="T15" fmla="*/ 0 h 137"/>
                <a:gd name="T16" fmla="*/ 12 w 139"/>
                <a:gd name="T17" fmla="*/ 0 h 137"/>
                <a:gd name="T18" fmla="*/ 0 w 139"/>
                <a:gd name="T19" fmla="*/ 13 h 137"/>
                <a:gd name="T20" fmla="*/ 0 w 139"/>
                <a:gd name="T21" fmla="*/ 124 h 137"/>
                <a:gd name="T22" fmla="*/ 12 w 139"/>
                <a:gd name="T23" fmla="*/ 137 h 137"/>
                <a:gd name="T24" fmla="*/ 127 w 139"/>
                <a:gd name="T25" fmla="*/ 137 h 137"/>
                <a:gd name="T26" fmla="*/ 139 w 139"/>
                <a:gd name="T27" fmla="*/ 124 h 137"/>
                <a:gd name="T28" fmla="*/ 139 w 139"/>
                <a:gd name="T29" fmla="*/ 23 h 137"/>
                <a:gd name="T30" fmla="*/ 128 w 139"/>
                <a:gd name="T31" fmla="*/ 41 h 137"/>
                <a:gd name="T32" fmla="*/ 128 w 139"/>
                <a:gd name="T33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37">
                  <a:moveTo>
                    <a:pt x="128" y="124"/>
                  </a:moveTo>
                  <a:cubicBezTo>
                    <a:pt x="128" y="125"/>
                    <a:pt x="128" y="126"/>
                    <a:pt x="127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1" y="126"/>
                    <a:pt x="10" y="125"/>
                    <a:pt x="10" y="12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3" y="7"/>
                    <a:pt x="106" y="4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1"/>
                    <a:pt x="5" y="137"/>
                    <a:pt x="1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34" y="137"/>
                    <a:pt x="139" y="131"/>
                    <a:pt x="139" y="1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5" y="29"/>
                    <a:pt x="132" y="35"/>
                    <a:pt x="128" y="41"/>
                  </a:cubicBezTo>
                  <a:lnTo>
                    <a:pt x="12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图标"/>
            <p:cNvSpPr/>
            <p:nvPr/>
          </p:nvSpPr>
          <p:spPr bwMode="auto">
            <a:xfrm>
              <a:off x="9420226" y="5159376"/>
              <a:ext cx="261938" cy="249238"/>
            </a:xfrm>
            <a:custGeom>
              <a:avLst/>
              <a:gdLst>
                <a:gd name="T0" fmla="*/ 164 w 167"/>
                <a:gd name="T1" fmla="*/ 0 h 159"/>
                <a:gd name="T2" fmla="*/ 150 w 167"/>
                <a:gd name="T3" fmla="*/ 2 h 159"/>
                <a:gd name="T4" fmla="*/ 137 w 167"/>
                <a:gd name="T5" fmla="*/ 4 h 159"/>
                <a:gd name="T6" fmla="*/ 126 w 167"/>
                <a:gd name="T7" fmla="*/ 13 h 159"/>
                <a:gd name="T8" fmla="*/ 103 w 167"/>
                <a:gd name="T9" fmla="*/ 40 h 159"/>
                <a:gd name="T10" fmla="*/ 76 w 167"/>
                <a:gd name="T11" fmla="*/ 81 h 159"/>
                <a:gd name="T12" fmla="*/ 51 w 167"/>
                <a:gd name="T13" fmla="*/ 127 h 159"/>
                <a:gd name="T14" fmla="*/ 33 w 167"/>
                <a:gd name="T15" fmla="*/ 104 h 159"/>
                <a:gd name="T16" fmla="*/ 18 w 167"/>
                <a:gd name="T17" fmla="*/ 98 h 159"/>
                <a:gd name="T18" fmla="*/ 7 w 167"/>
                <a:gd name="T19" fmla="*/ 103 h 159"/>
                <a:gd name="T20" fmla="*/ 0 w 167"/>
                <a:gd name="T21" fmla="*/ 112 h 159"/>
                <a:gd name="T22" fmla="*/ 7 w 167"/>
                <a:gd name="T23" fmla="*/ 121 h 159"/>
                <a:gd name="T24" fmla="*/ 28 w 167"/>
                <a:gd name="T25" fmla="*/ 147 h 159"/>
                <a:gd name="T26" fmla="*/ 36 w 167"/>
                <a:gd name="T27" fmla="*/ 157 h 159"/>
                <a:gd name="T28" fmla="*/ 48 w 167"/>
                <a:gd name="T29" fmla="*/ 159 h 159"/>
                <a:gd name="T30" fmla="*/ 64 w 167"/>
                <a:gd name="T31" fmla="*/ 155 h 159"/>
                <a:gd name="T32" fmla="*/ 73 w 167"/>
                <a:gd name="T33" fmla="*/ 137 h 159"/>
                <a:gd name="T34" fmla="*/ 115 w 167"/>
                <a:gd name="T35" fmla="*/ 62 h 159"/>
                <a:gd name="T36" fmla="*/ 161 w 167"/>
                <a:gd name="T37" fmla="*/ 9 h 159"/>
                <a:gd name="T38" fmla="*/ 166 w 167"/>
                <a:gd name="T39" fmla="*/ 4 h 159"/>
                <a:gd name="T40" fmla="*/ 167 w 167"/>
                <a:gd name="T41" fmla="*/ 2 h 159"/>
                <a:gd name="T42" fmla="*/ 164 w 167"/>
                <a:gd name="T4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7" h="159">
                  <a:moveTo>
                    <a:pt x="164" y="0"/>
                  </a:moveTo>
                  <a:cubicBezTo>
                    <a:pt x="162" y="0"/>
                    <a:pt x="157" y="1"/>
                    <a:pt x="150" y="2"/>
                  </a:cubicBezTo>
                  <a:cubicBezTo>
                    <a:pt x="143" y="3"/>
                    <a:pt x="139" y="3"/>
                    <a:pt x="137" y="4"/>
                  </a:cubicBezTo>
                  <a:cubicBezTo>
                    <a:pt x="135" y="5"/>
                    <a:pt x="131" y="8"/>
                    <a:pt x="126" y="13"/>
                  </a:cubicBezTo>
                  <a:cubicBezTo>
                    <a:pt x="121" y="18"/>
                    <a:pt x="113" y="27"/>
                    <a:pt x="103" y="40"/>
                  </a:cubicBezTo>
                  <a:cubicBezTo>
                    <a:pt x="93" y="53"/>
                    <a:pt x="84" y="67"/>
                    <a:pt x="76" y="81"/>
                  </a:cubicBezTo>
                  <a:cubicBezTo>
                    <a:pt x="67" y="96"/>
                    <a:pt x="59" y="111"/>
                    <a:pt x="51" y="127"/>
                  </a:cubicBezTo>
                  <a:cubicBezTo>
                    <a:pt x="44" y="116"/>
                    <a:pt x="38" y="108"/>
                    <a:pt x="33" y="104"/>
                  </a:cubicBezTo>
                  <a:cubicBezTo>
                    <a:pt x="27" y="100"/>
                    <a:pt x="22" y="98"/>
                    <a:pt x="18" y="98"/>
                  </a:cubicBezTo>
                  <a:cubicBezTo>
                    <a:pt x="15" y="98"/>
                    <a:pt x="12" y="100"/>
                    <a:pt x="7" y="103"/>
                  </a:cubicBezTo>
                  <a:cubicBezTo>
                    <a:pt x="3" y="106"/>
                    <a:pt x="0" y="109"/>
                    <a:pt x="0" y="112"/>
                  </a:cubicBezTo>
                  <a:cubicBezTo>
                    <a:pt x="0" y="114"/>
                    <a:pt x="2" y="117"/>
                    <a:pt x="7" y="121"/>
                  </a:cubicBezTo>
                  <a:cubicBezTo>
                    <a:pt x="15" y="129"/>
                    <a:pt x="22" y="138"/>
                    <a:pt x="28" y="147"/>
                  </a:cubicBezTo>
                  <a:cubicBezTo>
                    <a:pt x="32" y="152"/>
                    <a:pt x="35" y="156"/>
                    <a:pt x="36" y="157"/>
                  </a:cubicBezTo>
                  <a:cubicBezTo>
                    <a:pt x="37" y="158"/>
                    <a:pt x="41" y="159"/>
                    <a:pt x="48" y="159"/>
                  </a:cubicBezTo>
                  <a:cubicBezTo>
                    <a:pt x="57" y="159"/>
                    <a:pt x="62" y="158"/>
                    <a:pt x="64" y="155"/>
                  </a:cubicBezTo>
                  <a:cubicBezTo>
                    <a:pt x="65" y="153"/>
                    <a:pt x="69" y="147"/>
                    <a:pt x="73" y="137"/>
                  </a:cubicBezTo>
                  <a:cubicBezTo>
                    <a:pt x="84" y="111"/>
                    <a:pt x="98" y="86"/>
                    <a:pt x="115" y="62"/>
                  </a:cubicBezTo>
                  <a:cubicBezTo>
                    <a:pt x="132" y="39"/>
                    <a:pt x="147" y="21"/>
                    <a:pt x="161" y="9"/>
                  </a:cubicBezTo>
                  <a:cubicBezTo>
                    <a:pt x="164" y="6"/>
                    <a:pt x="165" y="5"/>
                    <a:pt x="166" y="4"/>
                  </a:cubicBezTo>
                  <a:cubicBezTo>
                    <a:pt x="166" y="3"/>
                    <a:pt x="167" y="3"/>
                    <a:pt x="167" y="2"/>
                  </a:cubicBezTo>
                  <a:cubicBezTo>
                    <a:pt x="167" y="1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9" name="组合"/>
          <p:cNvGrpSpPr/>
          <p:nvPr/>
        </p:nvGrpSpPr>
        <p:grpSpPr>
          <a:xfrm>
            <a:off x="5363369" y="2276782"/>
            <a:ext cx="300038" cy="300038"/>
            <a:chOff x="9382126" y="5159376"/>
            <a:chExt cx="300038" cy="300038"/>
          </a:xfrm>
          <a:solidFill>
            <a:schemeClr val="accent3"/>
          </a:solidFill>
        </p:grpSpPr>
        <p:sp>
          <p:nvSpPr>
            <p:cNvPr id="50" name="图标"/>
            <p:cNvSpPr/>
            <p:nvPr/>
          </p:nvSpPr>
          <p:spPr bwMode="auto">
            <a:xfrm>
              <a:off x="9382126" y="5245101"/>
              <a:ext cx="217488" cy="214313"/>
            </a:xfrm>
            <a:custGeom>
              <a:avLst/>
              <a:gdLst>
                <a:gd name="T0" fmla="*/ 128 w 139"/>
                <a:gd name="T1" fmla="*/ 124 h 137"/>
                <a:gd name="T2" fmla="*/ 127 w 139"/>
                <a:gd name="T3" fmla="*/ 126 h 137"/>
                <a:gd name="T4" fmla="*/ 12 w 139"/>
                <a:gd name="T5" fmla="*/ 126 h 137"/>
                <a:gd name="T6" fmla="*/ 10 w 139"/>
                <a:gd name="T7" fmla="*/ 124 h 137"/>
                <a:gd name="T8" fmla="*/ 10 w 139"/>
                <a:gd name="T9" fmla="*/ 13 h 137"/>
                <a:gd name="T10" fmla="*/ 12 w 139"/>
                <a:gd name="T11" fmla="*/ 11 h 137"/>
                <a:gd name="T12" fmla="*/ 101 w 139"/>
                <a:gd name="T13" fmla="*/ 11 h 137"/>
                <a:gd name="T14" fmla="*/ 108 w 139"/>
                <a:gd name="T15" fmla="*/ 0 h 137"/>
                <a:gd name="T16" fmla="*/ 12 w 139"/>
                <a:gd name="T17" fmla="*/ 0 h 137"/>
                <a:gd name="T18" fmla="*/ 0 w 139"/>
                <a:gd name="T19" fmla="*/ 13 h 137"/>
                <a:gd name="T20" fmla="*/ 0 w 139"/>
                <a:gd name="T21" fmla="*/ 124 h 137"/>
                <a:gd name="T22" fmla="*/ 12 w 139"/>
                <a:gd name="T23" fmla="*/ 137 h 137"/>
                <a:gd name="T24" fmla="*/ 127 w 139"/>
                <a:gd name="T25" fmla="*/ 137 h 137"/>
                <a:gd name="T26" fmla="*/ 139 w 139"/>
                <a:gd name="T27" fmla="*/ 124 h 137"/>
                <a:gd name="T28" fmla="*/ 139 w 139"/>
                <a:gd name="T29" fmla="*/ 23 h 137"/>
                <a:gd name="T30" fmla="*/ 128 w 139"/>
                <a:gd name="T31" fmla="*/ 41 h 137"/>
                <a:gd name="T32" fmla="*/ 128 w 139"/>
                <a:gd name="T33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37">
                  <a:moveTo>
                    <a:pt x="128" y="124"/>
                  </a:moveTo>
                  <a:cubicBezTo>
                    <a:pt x="128" y="125"/>
                    <a:pt x="128" y="126"/>
                    <a:pt x="127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1" y="126"/>
                    <a:pt x="10" y="125"/>
                    <a:pt x="10" y="12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3" y="7"/>
                    <a:pt x="106" y="4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1"/>
                    <a:pt x="5" y="137"/>
                    <a:pt x="1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34" y="137"/>
                    <a:pt x="139" y="131"/>
                    <a:pt x="139" y="1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5" y="29"/>
                    <a:pt x="132" y="35"/>
                    <a:pt x="128" y="41"/>
                  </a:cubicBezTo>
                  <a:lnTo>
                    <a:pt x="12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图标"/>
            <p:cNvSpPr/>
            <p:nvPr/>
          </p:nvSpPr>
          <p:spPr bwMode="auto">
            <a:xfrm>
              <a:off x="9420226" y="5159376"/>
              <a:ext cx="261938" cy="249238"/>
            </a:xfrm>
            <a:custGeom>
              <a:avLst/>
              <a:gdLst>
                <a:gd name="T0" fmla="*/ 164 w 167"/>
                <a:gd name="T1" fmla="*/ 0 h 159"/>
                <a:gd name="T2" fmla="*/ 150 w 167"/>
                <a:gd name="T3" fmla="*/ 2 h 159"/>
                <a:gd name="T4" fmla="*/ 137 w 167"/>
                <a:gd name="T5" fmla="*/ 4 h 159"/>
                <a:gd name="T6" fmla="*/ 126 w 167"/>
                <a:gd name="T7" fmla="*/ 13 h 159"/>
                <a:gd name="T8" fmla="*/ 103 w 167"/>
                <a:gd name="T9" fmla="*/ 40 h 159"/>
                <a:gd name="T10" fmla="*/ 76 w 167"/>
                <a:gd name="T11" fmla="*/ 81 h 159"/>
                <a:gd name="T12" fmla="*/ 51 w 167"/>
                <a:gd name="T13" fmla="*/ 127 h 159"/>
                <a:gd name="T14" fmla="*/ 33 w 167"/>
                <a:gd name="T15" fmla="*/ 104 h 159"/>
                <a:gd name="T16" fmla="*/ 18 w 167"/>
                <a:gd name="T17" fmla="*/ 98 h 159"/>
                <a:gd name="T18" fmla="*/ 7 w 167"/>
                <a:gd name="T19" fmla="*/ 103 h 159"/>
                <a:gd name="T20" fmla="*/ 0 w 167"/>
                <a:gd name="T21" fmla="*/ 112 h 159"/>
                <a:gd name="T22" fmla="*/ 7 w 167"/>
                <a:gd name="T23" fmla="*/ 121 h 159"/>
                <a:gd name="T24" fmla="*/ 28 w 167"/>
                <a:gd name="T25" fmla="*/ 147 h 159"/>
                <a:gd name="T26" fmla="*/ 36 w 167"/>
                <a:gd name="T27" fmla="*/ 157 h 159"/>
                <a:gd name="T28" fmla="*/ 48 w 167"/>
                <a:gd name="T29" fmla="*/ 159 h 159"/>
                <a:gd name="T30" fmla="*/ 64 w 167"/>
                <a:gd name="T31" fmla="*/ 155 h 159"/>
                <a:gd name="T32" fmla="*/ 73 w 167"/>
                <a:gd name="T33" fmla="*/ 137 h 159"/>
                <a:gd name="T34" fmla="*/ 115 w 167"/>
                <a:gd name="T35" fmla="*/ 62 h 159"/>
                <a:gd name="T36" fmla="*/ 161 w 167"/>
                <a:gd name="T37" fmla="*/ 9 h 159"/>
                <a:gd name="T38" fmla="*/ 166 w 167"/>
                <a:gd name="T39" fmla="*/ 4 h 159"/>
                <a:gd name="T40" fmla="*/ 167 w 167"/>
                <a:gd name="T41" fmla="*/ 2 h 159"/>
                <a:gd name="T42" fmla="*/ 164 w 167"/>
                <a:gd name="T4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7" h="159">
                  <a:moveTo>
                    <a:pt x="164" y="0"/>
                  </a:moveTo>
                  <a:cubicBezTo>
                    <a:pt x="162" y="0"/>
                    <a:pt x="157" y="1"/>
                    <a:pt x="150" y="2"/>
                  </a:cubicBezTo>
                  <a:cubicBezTo>
                    <a:pt x="143" y="3"/>
                    <a:pt x="139" y="3"/>
                    <a:pt x="137" y="4"/>
                  </a:cubicBezTo>
                  <a:cubicBezTo>
                    <a:pt x="135" y="5"/>
                    <a:pt x="131" y="8"/>
                    <a:pt x="126" y="13"/>
                  </a:cubicBezTo>
                  <a:cubicBezTo>
                    <a:pt x="121" y="18"/>
                    <a:pt x="113" y="27"/>
                    <a:pt x="103" y="40"/>
                  </a:cubicBezTo>
                  <a:cubicBezTo>
                    <a:pt x="93" y="53"/>
                    <a:pt x="84" y="67"/>
                    <a:pt x="76" y="81"/>
                  </a:cubicBezTo>
                  <a:cubicBezTo>
                    <a:pt x="67" y="96"/>
                    <a:pt x="59" y="111"/>
                    <a:pt x="51" y="127"/>
                  </a:cubicBezTo>
                  <a:cubicBezTo>
                    <a:pt x="44" y="116"/>
                    <a:pt x="38" y="108"/>
                    <a:pt x="33" y="104"/>
                  </a:cubicBezTo>
                  <a:cubicBezTo>
                    <a:pt x="27" y="100"/>
                    <a:pt x="22" y="98"/>
                    <a:pt x="18" y="98"/>
                  </a:cubicBezTo>
                  <a:cubicBezTo>
                    <a:pt x="15" y="98"/>
                    <a:pt x="12" y="100"/>
                    <a:pt x="7" y="103"/>
                  </a:cubicBezTo>
                  <a:cubicBezTo>
                    <a:pt x="3" y="106"/>
                    <a:pt x="0" y="109"/>
                    <a:pt x="0" y="112"/>
                  </a:cubicBezTo>
                  <a:cubicBezTo>
                    <a:pt x="0" y="114"/>
                    <a:pt x="2" y="117"/>
                    <a:pt x="7" y="121"/>
                  </a:cubicBezTo>
                  <a:cubicBezTo>
                    <a:pt x="15" y="129"/>
                    <a:pt x="22" y="138"/>
                    <a:pt x="28" y="147"/>
                  </a:cubicBezTo>
                  <a:cubicBezTo>
                    <a:pt x="32" y="152"/>
                    <a:pt x="35" y="156"/>
                    <a:pt x="36" y="157"/>
                  </a:cubicBezTo>
                  <a:cubicBezTo>
                    <a:pt x="37" y="158"/>
                    <a:pt x="41" y="159"/>
                    <a:pt x="48" y="159"/>
                  </a:cubicBezTo>
                  <a:cubicBezTo>
                    <a:pt x="57" y="159"/>
                    <a:pt x="62" y="158"/>
                    <a:pt x="64" y="155"/>
                  </a:cubicBezTo>
                  <a:cubicBezTo>
                    <a:pt x="65" y="153"/>
                    <a:pt x="69" y="147"/>
                    <a:pt x="73" y="137"/>
                  </a:cubicBezTo>
                  <a:cubicBezTo>
                    <a:pt x="84" y="111"/>
                    <a:pt x="98" y="86"/>
                    <a:pt x="115" y="62"/>
                  </a:cubicBezTo>
                  <a:cubicBezTo>
                    <a:pt x="132" y="39"/>
                    <a:pt x="147" y="21"/>
                    <a:pt x="161" y="9"/>
                  </a:cubicBezTo>
                  <a:cubicBezTo>
                    <a:pt x="164" y="6"/>
                    <a:pt x="165" y="5"/>
                    <a:pt x="166" y="4"/>
                  </a:cubicBezTo>
                  <a:cubicBezTo>
                    <a:pt x="166" y="3"/>
                    <a:pt x="167" y="3"/>
                    <a:pt x="167" y="2"/>
                  </a:cubicBezTo>
                  <a:cubicBezTo>
                    <a:pt x="167" y="1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2" name="组合"/>
          <p:cNvGrpSpPr/>
          <p:nvPr/>
        </p:nvGrpSpPr>
        <p:grpSpPr>
          <a:xfrm>
            <a:off x="5363369" y="2762751"/>
            <a:ext cx="300038" cy="300038"/>
            <a:chOff x="9382126" y="5159376"/>
            <a:chExt cx="300038" cy="300038"/>
          </a:xfrm>
          <a:solidFill>
            <a:schemeClr val="accent3"/>
          </a:solidFill>
        </p:grpSpPr>
        <p:sp>
          <p:nvSpPr>
            <p:cNvPr id="53" name="图标"/>
            <p:cNvSpPr/>
            <p:nvPr/>
          </p:nvSpPr>
          <p:spPr bwMode="auto">
            <a:xfrm>
              <a:off x="9382126" y="5245101"/>
              <a:ext cx="217488" cy="214313"/>
            </a:xfrm>
            <a:custGeom>
              <a:avLst/>
              <a:gdLst>
                <a:gd name="T0" fmla="*/ 128 w 139"/>
                <a:gd name="T1" fmla="*/ 124 h 137"/>
                <a:gd name="T2" fmla="*/ 127 w 139"/>
                <a:gd name="T3" fmla="*/ 126 h 137"/>
                <a:gd name="T4" fmla="*/ 12 w 139"/>
                <a:gd name="T5" fmla="*/ 126 h 137"/>
                <a:gd name="T6" fmla="*/ 10 w 139"/>
                <a:gd name="T7" fmla="*/ 124 h 137"/>
                <a:gd name="T8" fmla="*/ 10 w 139"/>
                <a:gd name="T9" fmla="*/ 13 h 137"/>
                <a:gd name="T10" fmla="*/ 12 w 139"/>
                <a:gd name="T11" fmla="*/ 11 h 137"/>
                <a:gd name="T12" fmla="*/ 101 w 139"/>
                <a:gd name="T13" fmla="*/ 11 h 137"/>
                <a:gd name="T14" fmla="*/ 108 w 139"/>
                <a:gd name="T15" fmla="*/ 0 h 137"/>
                <a:gd name="T16" fmla="*/ 12 w 139"/>
                <a:gd name="T17" fmla="*/ 0 h 137"/>
                <a:gd name="T18" fmla="*/ 0 w 139"/>
                <a:gd name="T19" fmla="*/ 13 h 137"/>
                <a:gd name="T20" fmla="*/ 0 w 139"/>
                <a:gd name="T21" fmla="*/ 124 h 137"/>
                <a:gd name="T22" fmla="*/ 12 w 139"/>
                <a:gd name="T23" fmla="*/ 137 h 137"/>
                <a:gd name="T24" fmla="*/ 127 w 139"/>
                <a:gd name="T25" fmla="*/ 137 h 137"/>
                <a:gd name="T26" fmla="*/ 139 w 139"/>
                <a:gd name="T27" fmla="*/ 124 h 137"/>
                <a:gd name="T28" fmla="*/ 139 w 139"/>
                <a:gd name="T29" fmla="*/ 23 h 137"/>
                <a:gd name="T30" fmla="*/ 128 w 139"/>
                <a:gd name="T31" fmla="*/ 41 h 137"/>
                <a:gd name="T32" fmla="*/ 128 w 139"/>
                <a:gd name="T33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37">
                  <a:moveTo>
                    <a:pt x="128" y="124"/>
                  </a:moveTo>
                  <a:cubicBezTo>
                    <a:pt x="128" y="125"/>
                    <a:pt x="128" y="126"/>
                    <a:pt x="127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1" y="126"/>
                    <a:pt x="10" y="125"/>
                    <a:pt x="10" y="12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3" y="7"/>
                    <a:pt x="106" y="4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1"/>
                    <a:pt x="5" y="137"/>
                    <a:pt x="1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34" y="137"/>
                    <a:pt x="139" y="131"/>
                    <a:pt x="139" y="1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5" y="29"/>
                    <a:pt x="132" y="35"/>
                    <a:pt x="128" y="41"/>
                  </a:cubicBezTo>
                  <a:lnTo>
                    <a:pt x="12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图标"/>
            <p:cNvSpPr/>
            <p:nvPr/>
          </p:nvSpPr>
          <p:spPr bwMode="auto">
            <a:xfrm>
              <a:off x="9420226" y="5159376"/>
              <a:ext cx="261938" cy="249238"/>
            </a:xfrm>
            <a:custGeom>
              <a:avLst/>
              <a:gdLst>
                <a:gd name="T0" fmla="*/ 164 w 167"/>
                <a:gd name="T1" fmla="*/ 0 h 159"/>
                <a:gd name="T2" fmla="*/ 150 w 167"/>
                <a:gd name="T3" fmla="*/ 2 h 159"/>
                <a:gd name="T4" fmla="*/ 137 w 167"/>
                <a:gd name="T5" fmla="*/ 4 h 159"/>
                <a:gd name="T6" fmla="*/ 126 w 167"/>
                <a:gd name="T7" fmla="*/ 13 h 159"/>
                <a:gd name="T8" fmla="*/ 103 w 167"/>
                <a:gd name="T9" fmla="*/ 40 h 159"/>
                <a:gd name="T10" fmla="*/ 76 w 167"/>
                <a:gd name="T11" fmla="*/ 81 h 159"/>
                <a:gd name="T12" fmla="*/ 51 w 167"/>
                <a:gd name="T13" fmla="*/ 127 h 159"/>
                <a:gd name="T14" fmla="*/ 33 w 167"/>
                <a:gd name="T15" fmla="*/ 104 h 159"/>
                <a:gd name="T16" fmla="*/ 18 w 167"/>
                <a:gd name="T17" fmla="*/ 98 h 159"/>
                <a:gd name="T18" fmla="*/ 7 w 167"/>
                <a:gd name="T19" fmla="*/ 103 h 159"/>
                <a:gd name="T20" fmla="*/ 0 w 167"/>
                <a:gd name="T21" fmla="*/ 112 h 159"/>
                <a:gd name="T22" fmla="*/ 7 w 167"/>
                <a:gd name="T23" fmla="*/ 121 h 159"/>
                <a:gd name="T24" fmla="*/ 28 w 167"/>
                <a:gd name="T25" fmla="*/ 147 h 159"/>
                <a:gd name="T26" fmla="*/ 36 w 167"/>
                <a:gd name="T27" fmla="*/ 157 h 159"/>
                <a:gd name="T28" fmla="*/ 48 w 167"/>
                <a:gd name="T29" fmla="*/ 159 h 159"/>
                <a:gd name="T30" fmla="*/ 64 w 167"/>
                <a:gd name="T31" fmla="*/ 155 h 159"/>
                <a:gd name="T32" fmla="*/ 73 w 167"/>
                <a:gd name="T33" fmla="*/ 137 h 159"/>
                <a:gd name="T34" fmla="*/ 115 w 167"/>
                <a:gd name="T35" fmla="*/ 62 h 159"/>
                <a:gd name="T36" fmla="*/ 161 w 167"/>
                <a:gd name="T37" fmla="*/ 9 h 159"/>
                <a:gd name="T38" fmla="*/ 166 w 167"/>
                <a:gd name="T39" fmla="*/ 4 h 159"/>
                <a:gd name="T40" fmla="*/ 167 w 167"/>
                <a:gd name="T41" fmla="*/ 2 h 159"/>
                <a:gd name="T42" fmla="*/ 164 w 167"/>
                <a:gd name="T4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7" h="159">
                  <a:moveTo>
                    <a:pt x="164" y="0"/>
                  </a:moveTo>
                  <a:cubicBezTo>
                    <a:pt x="162" y="0"/>
                    <a:pt x="157" y="1"/>
                    <a:pt x="150" y="2"/>
                  </a:cubicBezTo>
                  <a:cubicBezTo>
                    <a:pt x="143" y="3"/>
                    <a:pt x="139" y="3"/>
                    <a:pt x="137" y="4"/>
                  </a:cubicBezTo>
                  <a:cubicBezTo>
                    <a:pt x="135" y="5"/>
                    <a:pt x="131" y="8"/>
                    <a:pt x="126" y="13"/>
                  </a:cubicBezTo>
                  <a:cubicBezTo>
                    <a:pt x="121" y="18"/>
                    <a:pt x="113" y="27"/>
                    <a:pt x="103" y="40"/>
                  </a:cubicBezTo>
                  <a:cubicBezTo>
                    <a:pt x="93" y="53"/>
                    <a:pt x="84" y="67"/>
                    <a:pt x="76" y="81"/>
                  </a:cubicBezTo>
                  <a:cubicBezTo>
                    <a:pt x="67" y="96"/>
                    <a:pt x="59" y="111"/>
                    <a:pt x="51" y="127"/>
                  </a:cubicBezTo>
                  <a:cubicBezTo>
                    <a:pt x="44" y="116"/>
                    <a:pt x="38" y="108"/>
                    <a:pt x="33" y="104"/>
                  </a:cubicBezTo>
                  <a:cubicBezTo>
                    <a:pt x="27" y="100"/>
                    <a:pt x="22" y="98"/>
                    <a:pt x="18" y="98"/>
                  </a:cubicBezTo>
                  <a:cubicBezTo>
                    <a:pt x="15" y="98"/>
                    <a:pt x="12" y="100"/>
                    <a:pt x="7" y="103"/>
                  </a:cubicBezTo>
                  <a:cubicBezTo>
                    <a:pt x="3" y="106"/>
                    <a:pt x="0" y="109"/>
                    <a:pt x="0" y="112"/>
                  </a:cubicBezTo>
                  <a:cubicBezTo>
                    <a:pt x="0" y="114"/>
                    <a:pt x="2" y="117"/>
                    <a:pt x="7" y="121"/>
                  </a:cubicBezTo>
                  <a:cubicBezTo>
                    <a:pt x="15" y="129"/>
                    <a:pt x="22" y="138"/>
                    <a:pt x="28" y="147"/>
                  </a:cubicBezTo>
                  <a:cubicBezTo>
                    <a:pt x="32" y="152"/>
                    <a:pt x="35" y="156"/>
                    <a:pt x="36" y="157"/>
                  </a:cubicBezTo>
                  <a:cubicBezTo>
                    <a:pt x="37" y="158"/>
                    <a:pt x="41" y="159"/>
                    <a:pt x="48" y="159"/>
                  </a:cubicBezTo>
                  <a:cubicBezTo>
                    <a:pt x="57" y="159"/>
                    <a:pt x="62" y="158"/>
                    <a:pt x="64" y="155"/>
                  </a:cubicBezTo>
                  <a:cubicBezTo>
                    <a:pt x="65" y="153"/>
                    <a:pt x="69" y="147"/>
                    <a:pt x="73" y="137"/>
                  </a:cubicBezTo>
                  <a:cubicBezTo>
                    <a:pt x="84" y="111"/>
                    <a:pt x="98" y="86"/>
                    <a:pt x="115" y="62"/>
                  </a:cubicBezTo>
                  <a:cubicBezTo>
                    <a:pt x="132" y="39"/>
                    <a:pt x="147" y="21"/>
                    <a:pt x="161" y="9"/>
                  </a:cubicBezTo>
                  <a:cubicBezTo>
                    <a:pt x="164" y="6"/>
                    <a:pt x="165" y="5"/>
                    <a:pt x="166" y="4"/>
                  </a:cubicBezTo>
                  <a:cubicBezTo>
                    <a:pt x="166" y="3"/>
                    <a:pt x="167" y="3"/>
                    <a:pt x="167" y="2"/>
                  </a:cubicBezTo>
                  <a:cubicBezTo>
                    <a:pt x="167" y="1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5" name="组合"/>
          <p:cNvGrpSpPr/>
          <p:nvPr/>
        </p:nvGrpSpPr>
        <p:grpSpPr>
          <a:xfrm>
            <a:off x="5363369" y="3248720"/>
            <a:ext cx="300038" cy="300038"/>
            <a:chOff x="9382126" y="5159376"/>
            <a:chExt cx="300038" cy="300038"/>
          </a:xfrm>
          <a:solidFill>
            <a:schemeClr val="accent3"/>
          </a:solidFill>
        </p:grpSpPr>
        <p:sp>
          <p:nvSpPr>
            <p:cNvPr id="56" name="图标"/>
            <p:cNvSpPr/>
            <p:nvPr/>
          </p:nvSpPr>
          <p:spPr bwMode="auto">
            <a:xfrm>
              <a:off x="9382126" y="5245101"/>
              <a:ext cx="217488" cy="214313"/>
            </a:xfrm>
            <a:custGeom>
              <a:avLst/>
              <a:gdLst>
                <a:gd name="T0" fmla="*/ 128 w 139"/>
                <a:gd name="T1" fmla="*/ 124 h 137"/>
                <a:gd name="T2" fmla="*/ 127 w 139"/>
                <a:gd name="T3" fmla="*/ 126 h 137"/>
                <a:gd name="T4" fmla="*/ 12 w 139"/>
                <a:gd name="T5" fmla="*/ 126 h 137"/>
                <a:gd name="T6" fmla="*/ 10 w 139"/>
                <a:gd name="T7" fmla="*/ 124 h 137"/>
                <a:gd name="T8" fmla="*/ 10 w 139"/>
                <a:gd name="T9" fmla="*/ 13 h 137"/>
                <a:gd name="T10" fmla="*/ 12 w 139"/>
                <a:gd name="T11" fmla="*/ 11 h 137"/>
                <a:gd name="T12" fmla="*/ 101 w 139"/>
                <a:gd name="T13" fmla="*/ 11 h 137"/>
                <a:gd name="T14" fmla="*/ 108 w 139"/>
                <a:gd name="T15" fmla="*/ 0 h 137"/>
                <a:gd name="T16" fmla="*/ 12 w 139"/>
                <a:gd name="T17" fmla="*/ 0 h 137"/>
                <a:gd name="T18" fmla="*/ 0 w 139"/>
                <a:gd name="T19" fmla="*/ 13 h 137"/>
                <a:gd name="T20" fmla="*/ 0 w 139"/>
                <a:gd name="T21" fmla="*/ 124 h 137"/>
                <a:gd name="T22" fmla="*/ 12 w 139"/>
                <a:gd name="T23" fmla="*/ 137 h 137"/>
                <a:gd name="T24" fmla="*/ 127 w 139"/>
                <a:gd name="T25" fmla="*/ 137 h 137"/>
                <a:gd name="T26" fmla="*/ 139 w 139"/>
                <a:gd name="T27" fmla="*/ 124 h 137"/>
                <a:gd name="T28" fmla="*/ 139 w 139"/>
                <a:gd name="T29" fmla="*/ 23 h 137"/>
                <a:gd name="T30" fmla="*/ 128 w 139"/>
                <a:gd name="T31" fmla="*/ 41 h 137"/>
                <a:gd name="T32" fmla="*/ 128 w 139"/>
                <a:gd name="T33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37">
                  <a:moveTo>
                    <a:pt x="128" y="124"/>
                  </a:moveTo>
                  <a:cubicBezTo>
                    <a:pt x="128" y="125"/>
                    <a:pt x="128" y="126"/>
                    <a:pt x="127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1" y="126"/>
                    <a:pt x="10" y="125"/>
                    <a:pt x="10" y="12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3" y="7"/>
                    <a:pt x="106" y="4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1"/>
                    <a:pt x="5" y="137"/>
                    <a:pt x="1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34" y="137"/>
                    <a:pt x="139" y="131"/>
                    <a:pt x="139" y="1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5" y="29"/>
                    <a:pt x="132" y="35"/>
                    <a:pt x="128" y="41"/>
                  </a:cubicBezTo>
                  <a:lnTo>
                    <a:pt x="12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图标"/>
            <p:cNvSpPr/>
            <p:nvPr/>
          </p:nvSpPr>
          <p:spPr bwMode="auto">
            <a:xfrm>
              <a:off x="9420226" y="5159376"/>
              <a:ext cx="261938" cy="249238"/>
            </a:xfrm>
            <a:custGeom>
              <a:avLst/>
              <a:gdLst>
                <a:gd name="T0" fmla="*/ 164 w 167"/>
                <a:gd name="T1" fmla="*/ 0 h 159"/>
                <a:gd name="T2" fmla="*/ 150 w 167"/>
                <a:gd name="T3" fmla="*/ 2 h 159"/>
                <a:gd name="T4" fmla="*/ 137 w 167"/>
                <a:gd name="T5" fmla="*/ 4 h 159"/>
                <a:gd name="T6" fmla="*/ 126 w 167"/>
                <a:gd name="T7" fmla="*/ 13 h 159"/>
                <a:gd name="T8" fmla="*/ 103 w 167"/>
                <a:gd name="T9" fmla="*/ 40 h 159"/>
                <a:gd name="T10" fmla="*/ 76 w 167"/>
                <a:gd name="T11" fmla="*/ 81 h 159"/>
                <a:gd name="T12" fmla="*/ 51 w 167"/>
                <a:gd name="T13" fmla="*/ 127 h 159"/>
                <a:gd name="T14" fmla="*/ 33 w 167"/>
                <a:gd name="T15" fmla="*/ 104 h 159"/>
                <a:gd name="T16" fmla="*/ 18 w 167"/>
                <a:gd name="T17" fmla="*/ 98 h 159"/>
                <a:gd name="T18" fmla="*/ 7 w 167"/>
                <a:gd name="T19" fmla="*/ 103 h 159"/>
                <a:gd name="T20" fmla="*/ 0 w 167"/>
                <a:gd name="T21" fmla="*/ 112 h 159"/>
                <a:gd name="T22" fmla="*/ 7 w 167"/>
                <a:gd name="T23" fmla="*/ 121 h 159"/>
                <a:gd name="T24" fmla="*/ 28 w 167"/>
                <a:gd name="T25" fmla="*/ 147 h 159"/>
                <a:gd name="T26" fmla="*/ 36 w 167"/>
                <a:gd name="T27" fmla="*/ 157 h 159"/>
                <a:gd name="T28" fmla="*/ 48 w 167"/>
                <a:gd name="T29" fmla="*/ 159 h 159"/>
                <a:gd name="T30" fmla="*/ 64 w 167"/>
                <a:gd name="T31" fmla="*/ 155 h 159"/>
                <a:gd name="T32" fmla="*/ 73 w 167"/>
                <a:gd name="T33" fmla="*/ 137 h 159"/>
                <a:gd name="T34" fmla="*/ 115 w 167"/>
                <a:gd name="T35" fmla="*/ 62 h 159"/>
                <a:gd name="T36" fmla="*/ 161 w 167"/>
                <a:gd name="T37" fmla="*/ 9 h 159"/>
                <a:gd name="T38" fmla="*/ 166 w 167"/>
                <a:gd name="T39" fmla="*/ 4 h 159"/>
                <a:gd name="T40" fmla="*/ 167 w 167"/>
                <a:gd name="T41" fmla="*/ 2 h 159"/>
                <a:gd name="T42" fmla="*/ 164 w 167"/>
                <a:gd name="T4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7" h="159">
                  <a:moveTo>
                    <a:pt x="164" y="0"/>
                  </a:moveTo>
                  <a:cubicBezTo>
                    <a:pt x="162" y="0"/>
                    <a:pt x="157" y="1"/>
                    <a:pt x="150" y="2"/>
                  </a:cubicBezTo>
                  <a:cubicBezTo>
                    <a:pt x="143" y="3"/>
                    <a:pt x="139" y="3"/>
                    <a:pt x="137" y="4"/>
                  </a:cubicBezTo>
                  <a:cubicBezTo>
                    <a:pt x="135" y="5"/>
                    <a:pt x="131" y="8"/>
                    <a:pt x="126" y="13"/>
                  </a:cubicBezTo>
                  <a:cubicBezTo>
                    <a:pt x="121" y="18"/>
                    <a:pt x="113" y="27"/>
                    <a:pt x="103" y="40"/>
                  </a:cubicBezTo>
                  <a:cubicBezTo>
                    <a:pt x="93" y="53"/>
                    <a:pt x="84" y="67"/>
                    <a:pt x="76" y="81"/>
                  </a:cubicBezTo>
                  <a:cubicBezTo>
                    <a:pt x="67" y="96"/>
                    <a:pt x="59" y="111"/>
                    <a:pt x="51" y="127"/>
                  </a:cubicBezTo>
                  <a:cubicBezTo>
                    <a:pt x="44" y="116"/>
                    <a:pt x="38" y="108"/>
                    <a:pt x="33" y="104"/>
                  </a:cubicBezTo>
                  <a:cubicBezTo>
                    <a:pt x="27" y="100"/>
                    <a:pt x="22" y="98"/>
                    <a:pt x="18" y="98"/>
                  </a:cubicBezTo>
                  <a:cubicBezTo>
                    <a:pt x="15" y="98"/>
                    <a:pt x="12" y="100"/>
                    <a:pt x="7" y="103"/>
                  </a:cubicBezTo>
                  <a:cubicBezTo>
                    <a:pt x="3" y="106"/>
                    <a:pt x="0" y="109"/>
                    <a:pt x="0" y="112"/>
                  </a:cubicBezTo>
                  <a:cubicBezTo>
                    <a:pt x="0" y="114"/>
                    <a:pt x="2" y="117"/>
                    <a:pt x="7" y="121"/>
                  </a:cubicBezTo>
                  <a:cubicBezTo>
                    <a:pt x="15" y="129"/>
                    <a:pt x="22" y="138"/>
                    <a:pt x="28" y="147"/>
                  </a:cubicBezTo>
                  <a:cubicBezTo>
                    <a:pt x="32" y="152"/>
                    <a:pt x="35" y="156"/>
                    <a:pt x="36" y="157"/>
                  </a:cubicBezTo>
                  <a:cubicBezTo>
                    <a:pt x="37" y="158"/>
                    <a:pt x="41" y="159"/>
                    <a:pt x="48" y="159"/>
                  </a:cubicBezTo>
                  <a:cubicBezTo>
                    <a:pt x="57" y="159"/>
                    <a:pt x="62" y="158"/>
                    <a:pt x="64" y="155"/>
                  </a:cubicBezTo>
                  <a:cubicBezTo>
                    <a:pt x="65" y="153"/>
                    <a:pt x="69" y="147"/>
                    <a:pt x="73" y="137"/>
                  </a:cubicBezTo>
                  <a:cubicBezTo>
                    <a:pt x="84" y="111"/>
                    <a:pt x="98" y="86"/>
                    <a:pt x="115" y="62"/>
                  </a:cubicBezTo>
                  <a:cubicBezTo>
                    <a:pt x="132" y="39"/>
                    <a:pt x="147" y="21"/>
                    <a:pt x="161" y="9"/>
                  </a:cubicBezTo>
                  <a:cubicBezTo>
                    <a:pt x="164" y="6"/>
                    <a:pt x="165" y="5"/>
                    <a:pt x="166" y="4"/>
                  </a:cubicBezTo>
                  <a:cubicBezTo>
                    <a:pt x="166" y="3"/>
                    <a:pt x="167" y="3"/>
                    <a:pt x="167" y="2"/>
                  </a:cubicBezTo>
                  <a:cubicBezTo>
                    <a:pt x="167" y="1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8" name="组合"/>
          <p:cNvGrpSpPr/>
          <p:nvPr/>
        </p:nvGrpSpPr>
        <p:grpSpPr>
          <a:xfrm>
            <a:off x="5363369" y="3734688"/>
            <a:ext cx="300038" cy="300038"/>
            <a:chOff x="9382126" y="5159376"/>
            <a:chExt cx="300038" cy="300038"/>
          </a:xfrm>
          <a:solidFill>
            <a:schemeClr val="accent3"/>
          </a:solidFill>
        </p:grpSpPr>
        <p:sp>
          <p:nvSpPr>
            <p:cNvPr id="59" name="图标"/>
            <p:cNvSpPr/>
            <p:nvPr/>
          </p:nvSpPr>
          <p:spPr bwMode="auto">
            <a:xfrm>
              <a:off x="9382126" y="5245101"/>
              <a:ext cx="217488" cy="214313"/>
            </a:xfrm>
            <a:custGeom>
              <a:avLst/>
              <a:gdLst>
                <a:gd name="T0" fmla="*/ 128 w 139"/>
                <a:gd name="T1" fmla="*/ 124 h 137"/>
                <a:gd name="T2" fmla="*/ 127 w 139"/>
                <a:gd name="T3" fmla="*/ 126 h 137"/>
                <a:gd name="T4" fmla="*/ 12 w 139"/>
                <a:gd name="T5" fmla="*/ 126 h 137"/>
                <a:gd name="T6" fmla="*/ 10 w 139"/>
                <a:gd name="T7" fmla="*/ 124 h 137"/>
                <a:gd name="T8" fmla="*/ 10 w 139"/>
                <a:gd name="T9" fmla="*/ 13 h 137"/>
                <a:gd name="T10" fmla="*/ 12 w 139"/>
                <a:gd name="T11" fmla="*/ 11 h 137"/>
                <a:gd name="T12" fmla="*/ 101 w 139"/>
                <a:gd name="T13" fmla="*/ 11 h 137"/>
                <a:gd name="T14" fmla="*/ 108 w 139"/>
                <a:gd name="T15" fmla="*/ 0 h 137"/>
                <a:gd name="T16" fmla="*/ 12 w 139"/>
                <a:gd name="T17" fmla="*/ 0 h 137"/>
                <a:gd name="T18" fmla="*/ 0 w 139"/>
                <a:gd name="T19" fmla="*/ 13 h 137"/>
                <a:gd name="T20" fmla="*/ 0 w 139"/>
                <a:gd name="T21" fmla="*/ 124 h 137"/>
                <a:gd name="T22" fmla="*/ 12 w 139"/>
                <a:gd name="T23" fmla="*/ 137 h 137"/>
                <a:gd name="T24" fmla="*/ 127 w 139"/>
                <a:gd name="T25" fmla="*/ 137 h 137"/>
                <a:gd name="T26" fmla="*/ 139 w 139"/>
                <a:gd name="T27" fmla="*/ 124 h 137"/>
                <a:gd name="T28" fmla="*/ 139 w 139"/>
                <a:gd name="T29" fmla="*/ 23 h 137"/>
                <a:gd name="T30" fmla="*/ 128 w 139"/>
                <a:gd name="T31" fmla="*/ 41 h 137"/>
                <a:gd name="T32" fmla="*/ 128 w 139"/>
                <a:gd name="T33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37">
                  <a:moveTo>
                    <a:pt x="128" y="124"/>
                  </a:moveTo>
                  <a:cubicBezTo>
                    <a:pt x="128" y="125"/>
                    <a:pt x="128" y="126"/>
                    <a:pt x="127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1" y="126"/>
                    <a:pt x="10" y="125"/>
                    <a:pt x="10" y="12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3" y="7"/>
                    <a:pt x="106" y="4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1"/>
                    <a:pt x="5" y="137"/>
                    <a:pt x="1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34" y="137"/>
                    <a:pt x="139" y="131"/>
                    <a:pt x="139" y="1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5" y="29"/>
                    <a:pt x="132" y="35"/>
                    <a:pt x="128" y="41"/>
                  </a:cubicBezTo>
                  <a:lnTo>
                    <a:pt x="12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图标"/>
            <p:cNvSpPr/>
            <p:nvPr/>
          </p:nvSpPr>
          <p:spPr bwMode="auto">
            <a:xfrm>
              <a:off x="9420226" y="5159376"/>
              <a:ext cx="261938" cy="249238"/>
            </a:xfrm>
            <a:custGeom>
              <a:avLst/>
              <a:gdLst>
                <a:gd name="T0" fmla="*/ 164 w 167"/>
                <a:gd name="T1" fmla="*/ 0 h 159"/>
                <a:gd name="T2" fmla="*/ 150 w 167"/>
                <a:gd name="T3" fmla="*/ 2 h 159"/>
                <a:gd name="T4" fmla="*/ 137 w 167"/>
                <a:gd name="T5" fmla="*/ 4 h 159"/>
                <a:gd name="T6" fmla="*/ 126 w 167"/>
                <a:gd name="T7" fmla="*/ 13 h 159"/>
                <a:gd name="T8" fmla="*/ 103 w 167"/>
                <a:gd name="T9" fmla="*/ 40 h 159"/>
                <a:gd name="T10" fmla="*/ 76 w 167"/>
                <a:gd name="T11" fmla="*/ 81 h 159"/>
                <a:gd name="T12" fmla="*/ 51 w 167"/>
                <a:gd name="T13" fmla="*/ 127 h 159"/>
                <a:gd name="T14" fmla="*/ 33 w 167"/>
                <a:gd name="T15" fmla="*/ 104 h 159"/>
                <a:gd name="T16" fmla="*/ 18 w 167"/>
                <a:gd name="T17" fmla="*/ 98 h 159"/>
                <a:gd name="T18" fmla="*/ 7 w 167"/>
                <a:gd name="T19" fmla="*/ 103 h 159"/>
                <a:gd name="T20" fmla="*/ 0 w 167"/>
                <a:gd name="T21" fmla="*/ 112 h 159"/>
                <a:gd name="T22" fmla="*/ 7 w 167"/>
                <a:gd name="T23" fmla="*/ 121 h 159"/>
                <a:gd name="T24" fmla="*/ 28 w 167"/>
                <a:gd name="T25" fmla="*/ 147 h 159"/>
                <a:gd name="T26" fmla="*/ 36 w 167"/>
                <a:gd name="T27" fmla="*/ 157 h 159"/>
                <a:gd name="T28" fmla="*/ 48 w 167"/>
                <a:gd name="T29" fmla="*/ 159 h 159"/>
                <a:gd name="T30" fmla="*/ 64 w 167"/>
                <a:gd name="T31" fmla="*/ 155 h 159"/>
                <a:gd name="T32" fmla="*/ 73 w 167"/>
                <a:gd name="T33" fmla="*/ 137 h 159"/>
                <a:gd name="T34" fmla="*/ 115 w 167"/>
                <a:gd name="T35" fmla="*/ 62 h 159"/>
                <a:gd name="T36" fmla="*/ 161 w 167"/>
                <a:gd name="T37" fmla="*/ 9 h 159"/>
                <a:gd name="T38" fmla="*/ 166 w 167"/>
                <a:gd name="T39" fmla="*/ 4 h 159"/>
                <a:gd name="T40" fmla="*/ 167 w 167"/>
                <a:gd name="T41" fmla="*/ 2 h 159"/>
                <a:gd name="T42" fmla="*/ 164 w 167"/>
                <a:gd name="T4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7" h="159">
                  <a:moveTo>
                    <a:pt x="164" y="0"/>
                  </a:moveTo>
                  <a:cubicBezTo>
                    <a:pt x="162" y="0"/>
                    <a:pt x="157" y="1"/>
                    <a:pt x="150" y="2"/>
                  </a:cubicBezTo>
                  <a:cubicBezTo>
                    <a:pt x="143" y="3"/>
                    <a:pt x="139" y="3"/>
                    <a:pt x="137" y="4"/>
                  </a:cubicBezTo>
                  <a:cubicBezTo>
                    <a:pt x="135" y="5"/>
                    <a:pt x="131" y="8"/>
                    <a:pt x="126" y="13"/>
                  </a:cubicBezTo>
                  <a:cubicBezTo>
                    <a:pt x="121" y="18"/>
                    <a:pt x="113" y="27"/>
                    <a:pt x="103" y="40"/>
                  </a:cubicBezTo>
                  <a:cubicBezTo>
                    <a:pt x="93" y="53"/>
                    <a:pt x="84" y="67"/>
                    <a:pt x="76" y="81"/>
                  </a:cubicBezTo>
                  <a:cubicBezTo>
                    <a:pt x="67" y="96"/>
                    <a:pt x="59" y="111"/>
                    <a:pt x="51" y="127"/>
                  </a:cubicBezTo>
                  <a:cubicBezTo>
                    <a:pt x="44" y="116"/>
                    <a:pt x="38" y="108"/>
                    <a:pt x="33" y="104"/>
                  </a:cubicBezTo>
                  <a:cubicBezTo>
                    <a:pt x="27" y="100"/>
                    <a:pt x="22" y="98"/>
                    <a:pt x="18" y="98"/>
                  </a:cubicBezTo>
                  <a:cubicBezTo>
                    <a:pt x="15" y="98"/>
                    <a:pt x="12" y="100"/>
                    <a:pt x="7" y="103"/>
                  </a:cubicBezTo>
                  <a:cubicBezTo>
                    <a:pt x="3" y="106"/>
                    <a:pt x="0" y="109"/>
                    <a:pt x="0" y="112"/>
                  </a:cubicBezTo>
                  <a:cubicBezTo>
                    <a:pt x="0" y="114"/>
                    <a:pt x="2" y="117"/>
                    <a:pt x="7" y="121"/>
                  </a:cubicBezTo>
                  <a:cubicBezTo>
                    <a:pt x="15" y="129"/>
                    <a:pt x="22" y="138"/>
                    <a:pt x="28" y="147"/>
                  </a:cubicBezTo>
                  <a:cubicBezTo>
                    <a:pt x="32" y="152"/>
                    <a:pt x="35" y="156"/>
                    <a:pt x="36" y="157"/>
                  </a:cubicBezTo>
                  <a:cubicBezTo>
                    <a:pt x="37" y="158"/>
                    <a:pt x="41" y="159"/>
                    <a:pt x="48" y="159"/>
                  </a:cubicBezTo>
                  <a:cubicBezTo>
                    <a:pt x="57" y="159"/>
                    <a:pt x="62" y="158"/>
                    <a:pt x="64" y="155"/>
                  </a:cubicBezTo>
                  <a:cubicBezTo>
                    <a:pt x="65" y="153"/>
                    <a:pt x="69" y="147"/>
                    <a:pt x="73" y="137"/>
                  </a:cubicBezTo>
                  <a:cubicBezTo>
                    <a:pt x="84" y="111"/>
                    <a:pt x="98" y="86"/>
                    <a:pt x="115" y="62"/>
                  </a:cubicBezTo>
                  <a:cubicBezTo>
                    <a:pt x="132" y="39"/>
                    <a:pt x="147" y="21"/>
                    <a:pt x="161" y="9"/>
                  </a:cubicBezTo>
                  <a:cubicBezTo>
                    <a:pt x="164" y="6"/>
                    <a:pt x="165" y="5"/>
                    <a:pt x="166" y="4"/>
                  </a:cubicBezTo>
                  <a:cubicBezTo>
                    <a:pt x="166" y="3"/>
                    <a:pt x="167" y="3"/>
                    <a:pt x="167" y="2"/>
                  </a:cubicBezTo>
                  <a:cubicBezTo>
                    <a:pt x="167" y="1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1" name="组合"/>
          <p:cNvGrpSpPr/>
          <p:nvPr/>
        </p:nvGrpSpPr>
        <p:grpSpPr>
          <a:xfrm>
            <a:off x="5363369" y="4219863"/>
            <a:ext cx="300038" cy="300038"/>
            <a:chOff x="9382126" y="5159376"/>
            <a:chExt cx="300038" cy="300038"/>
          </a:xfrm>
          <a:solidFill>
            <a:schemeClr val="accent3"/>
          </a:solidFill>
        </p:grpSpPr>
        <p:sp>
          <p:nvSpPr>
            <p:cNvPr id="62" name="图标"/>
            <p:cNvSpPr/>
            <p:nvPr/>
          </p:nvSpPr>
          <p:spPr bwMode="auto">
            <a:xfrm>
              <a:off x="9382126" y="5245101"/>
              <a:ext cx="217488" cy="214313"/>
            </a:xfrm>
            <a:custGeom>
              <a:avLst/>
              <a:gdLst>
                <a:gd name="T0" fmla="*/ 128 w 139"/>
                <a:gd name="T1" fmla="*/ 124 h 137"/>
                <a:gd name="T2" fmla="*/ 127 w 139"/>
                <a:gd name="T3" fmla="*/ 126 h 137"/>
                <a:gd name="T4" fmla="*/ 12 w 139"/>
                <a:gd name="T5" fmla="*/ 126 h 137"/>
                <a:gd name="T6" fmla="*/ 10 w 139"/>
                <a:gd name="T7" fmla="*/ 124 h 137"/>
                <a:gd name="T8" fmla="*/ 10 w 139"/>
                <a:gd name="T9" fmla="*/ 13 h 137"/>
                <a:gd name="T10" fmla="*/ 12 w 139"/>
                <a:gd name="T11" fmla="*/ 11 h 137"/>
                <a:gd name="T12" fmla="*/ 101 w 139"/>
                <a:gd name="T13" fmla="*/ 11 h 137"/>
                <a:gd name="T14" fmla="*/ 108 w 139"/>
                <a:gd name="T15" fmla="*/ 0 h 137"/>
                <a:gd name="T16" fmla="*/ 12 w 139"/>
                <a:gd name="T17" fmla="*/ 0 h 137"/>
                <a:gd name="T18" fmla="*/ 0 w 139"/>
                <a:gd name="T19" fmla="*/ 13 h 137"/>
                <a:gd name="T20" fmla="*/ 0 w 139"/>
                <a:gd name="T21" fmla="*/ 124 h 137"/>
                <a:gd name="T22" fmla="*/ 12 w 139"/>
                <a:gd name="T23" fmla="*/ 137 h 137"/>
                <a:gd name="T24" fmla="*/ 127 w 139"/>
                <a:gd name="T25" fmla="*/ 137 h 137"/>
                <a:gd name="T26" fmla="*/ 139 w 139"/>
                <a:gd name="T27" fmla="*/ 124 h 137"/>
                <a:gd name="T28" fmla="*/ 139 w 139"/>
                <a:gd name="T29" fmla="*/ 23 h 137"/>
                <a:gd name="T30" fmla="*/ 128 w 139"/>
                <a:gd name="T31" fmla="*/ 41 h 137"/>
                <a:gd name="T32" fmla="*/ 128 w 139"/>
                <a:gd name="T33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37">
                  <a:moveTo>
                    <a:pt x="128" y="124"/>
                  </a:moveTo>
                  <a:cubicBezTo>
                    <a:pt x="128" y="125"/>
                    <a:pt x="128" y="126"/>
                    <a:pt x="127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1" y="126"/>
                    <a:pt x="10" y="125"/>
                    <a:pt x="10" y="12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3" y="7"/>
                    <a:pt x="106" y="4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1"/>
                    <a:pt x="5" y="137"/>
                    <a:pt x="1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34" y="137"/>
                    <a:pt x="139" y="131"/>
                    <a:pt x="139" y="1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5" y="29"/>
                    <a:pt x="132" y="35"/>
                    <a:pt x="128" y="41"/>
                  </a:cubicBezTo>
                  <a:lnTo>
                    <a:pt x="12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图标"/>
            <p:cNvSpPr/>
            <p:nvPr/>
          </p:nvSpPr>
          <p:spPr bwMode="auto">
            <a:xfrm>
              <a:off x="9420226" y="5159376"/>
              <a:ext cx="261938" cy="249238"/>
            </a:xfrm>
            <a:custGeom>
              <a:avLst/>
              <a:gdLst>
                <a:gd name="T0" fmla="*/ 164 w 167"/>
                <a:gd name="T1" fmla="*/ 0 h 159"/>
                <a:gd name="T2" fmla="*/ 150 w 167"/>
                <a:gd name="T3" fmla="*/ 2 h 159"/>
                <a:gd name="T4" fmla="*/ 137 w 167"/>
                <a:gd name="T5" fmla="*/ 4 h 159"/>
                <a:gd name="T6" fmla="*/ 126 w 167"/>
                <a:gd name="T7" fmla="*/ 13 h 159"/>
                <a:gd name="T8" fmla="*/ 103 w 167"/>
                <a:gd name="T9" fmla="*/ 40 h 159"/>
                <a:gd name="T10" fmla="*/ 76 w 167"/>
                <a:gd name="T11" fmla="*/ 81 h 159"/>
                <a:gd name="T12" fmla="*/ 51 w 167"/>
                <a:gd name="T13" fmla="*/ 127 h 159"/>
                <a:gd name="T14" fmla="*/ 33 w 167"/>
                <a:gd name="T15" fmla="*/ 104 h 159"/>
                <a:gd name="T16" fmla="*/ 18 w 167"/>
                <a:gd name="T17" fmla="*/ 98 h 159"/>
                <a:gd name="T18" fmla="*/ 7 w 167"/>
                <a:gd name="T19" fmla="*/ 103 h 159"/>
                <a:gd name="T20" fmla="*/ 0 w 167"/>
                <a:gd name="T21" fmla="*/ 112 h 159"/>
                <a:gd name="T22" fmla="*/ 7 w 167"/>
                <a:gd name="T23" fmla="*/ 121 h 159"/>
                <a:gd name="T24" fmla="*/ 28 w 167"/>
                <a:gd name="T25" fmla="*/ 147 h 159"/>
                <a:gd name="T26" fmla="*/ 36 w 167"/>
                <a:gd name="T27" fmla="*/ 157 h 159"/>
                <a:gd name="T28" fmla="*/ 48 w 167"/>
                <a:gd name="T29" fmla="*/ 159 h 159"/>
                <a:gd name="T30" fmla="*/ 64 w 167"/>
                <a:gd name="T31" fmla="*/ 155 h 159"/>
                <a:gd name="T32" fmla="*/ 73 w 167"/>
                <a:gd name="T33" fmla="*/ 137 h 159"/>
                <a:gd name="T34" fmla="*/ 115 w 167"/>
                <a:gd name="T35" fmla="*/ 62 h 159"/>
                <a:gd name="T36" fmla="*/ 161 w 167"/>
                <a:gd name="T37" fmla="*/ 9 h 159"/>
                <a:gd name="T38" fmla="*/ 166 w 167"/>
                <a:gd name="T39" fmla="*/ 4 h 159"/>
                <a:gd name="T40" fmla="*/ 167 w 167"/>
                <a:gd name="T41" fmla="*/ 2 h 159"/>
                <a:gd name="T42" fmla="*/ 164 w 167"/>
                <a:gd name="T4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7" h="159">
                  <a:moveTo>
                    <a:pt x="164" y="0"/>
                  </a:moveTo>
                  <a:cubicBezTo>
                    <a:pt x="162" y="0"/>
                    <a:pt x="157" y="1"/>
                    <a:pt x="150" y="2"/>
                  </a:cubicBezTo>
                  <a:cubicBezTo>
                    <a:pt x="143" y="3"/>
                    <a:pt x="139" y="3"/>
                    <a:pt x="137" y="4"/>
                  </a:cubicBezTo>
                  <a:cubicBezTo>
                    <a:pt x="135" y="5"/>
                    <a:pt x="131" y="8"/>
                    <a:pt x="126" y="13"/>
                  </a:cubicBezTo>
                  <a:cubicBezTo>
                    <a:pt x="121" y="18"/>
                    <a:pt x="113" y="27"/>
                    <a:pt x="103" y="40"/>
                  </a:cubicBezTo>
                  <a:cubicBezTo>
                    <a:pt x="93" y="53"/>
                    <a:pt x="84" y="67"/>
                    <a:pt x="76" y="81"/>
                  </a:cubicBezTo>
                  <a:cubicBezTo>
                    <a:pt x="67" y="96"/>
                    <a:pt x="59" y="111"/>
                    <a:pt x="51" y="127"/>
                  </a:cubicBezTo>
                  <a:cubicBezTo>
                    <a:pt x="44" y="116"/>
                    <a:pt x="38" y="108"/>
                    <a:pt x="33" y="104"/>
                  </a:cubicBezTo>
                  <a:cubicBezTo>
                    <a:pt x="27" y="100"/>
                    <a:pt x="22" y="98"/>
                    <a:pt x="18" y="98"/>
                  </a:cubicBezTo>
                  <a:cubicBezTo>
                    <a:pt x="15" y="98"/>
                    <a:pt x="12" y="100"/>
                    <a:pt x="7" y="103"/>
                  </a:cubicBezTo>
                  <a:cubicBezTo>
                    <a:pt x="3" y="106"/>
                    <a:pt x="0" y="109"/>
                    <a:pt x="0" y="112"/>
                  </a:cubicBezTo>
                  <a:cubicBezTo>
                    <a:pt x="0" y="114"/>
                    <a:pt x="2" y="117"/>
                    <a:pt x="7" y="121"/>
                  </a:cubicBezTo>
                  <a:cubicBezTo>
                    <a:pt x="15" y="129"/>
                    <a:pt x="22" y="138"/>
                    <a:pt x="28" y="147"/>
                  </a:cubicBezTo>
                  <a:cubicBezTo>
                    <a:pt x="32" y="152"/>
                    <a:pt x="35" y="156"/>
                    <a:pt x="36" y="157"/>
                  </a:cubicBezTo>
                  <a:cubicBezTo>
                    <a:pt x="37" y="158"/>
                    <a:pt x="41" y="159"/>
                    <a:pt x="48" y="159"/>
                  </a:cubicBezTo>
                  <a:cubicBezTo>
                    <a:pt x="57" y="159"/>
                    <a:pt x="62" y="158"/>
                    <a:pt x="64" y="155"/>
                  </a:cubicBezTo>
                  <a:cubicBezTo>
                    <a:pt x="65" y="153"/>
                    <a:pt x="69" y="147"/>
                    <a:pt x="73" y="137"/>
                  </a:cubicBezTo>
                  <a:cubicBezTo>
                    <a:pt x="84" y="111"/>
                    <a:pt x="98" y="86"/>
                    <a:pt x="115" y="62"/>
                  </a:cubicBezTo>
                  <a:cubicBezTo>
                    <a:pt x="132" y="39"/>
                    <a:pt x="147" y="21"/>
                    <a:pt x="161" y="9"/>
                  </a:cubicBezTo>
                  <a:cubicBezTo>
                    <a:pt x="164" y="6"/>
                    <a:pt x="165" y="5"/>
                    <a:pt x="166" y="4"/>
                  </a:cubicBezTo>
                  <a:cubicBezTo>
                    <a:pt x="166" y="3"/>
                    <a:pt x="167" y="3"/>
                    <a:pt x="167" y="2"/>
                  </a:cubicBezTo>
                  <a:cubicBezTo>
                    <a:pt x="167" y="1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4" name="组合"/>
          <p:cNvGrpSpPr/>
          <p:nvPr/>
        </p:nvGrpSpPr>
        <p:grpSpPr>
          <a:xfrm>
            <a:off x="5363369" y="4655032"/>
            <a:ext cx="300038" cy="300038"/>
            <a:chOff x="9382126" y="5159376"/>
            <a:chExt cx="300038" cy="300038"/>
          </a:xfrm>
          <a:solidFill>
            <a:schemeClr val="accent3"/>
          </a:solidFill>
        </p:grpSpPr>
        <p:sp>
          <p:nvSpPr>
            <p:cNvPr id="65" name="图标"/>
            <p:cNvSpPr/>
            <p:nvPr/>
          </p:nvSpPr>
          <p:spPr bwMode="auto">
            <a:xfrm>
              <a:off x="9382126" y="5245101"/>
              <a:ext cx="217488" cy="214313"/>
            </a:xfrm>
            <a:custGeom>
              <a:avLst/>
              <a:gdLst>
                <a:gd name="T0" fmla="*/ 128 w 139"/>
                <a:gd name="T1" fmla="*/ 124 h 137"/>
                <a:gd name="T2" fmla="*/ 127 w 139"/>
                <a:gd name="T3" fmla="*/ 126 h 137"/>
                <a:gd name="T4" fmla="*/ 12 w 139"/>
                <a:gd name="T5" fmla="*/ 126 h 137"/>
                <a:gd name="T6" fmla="*/ 10 w 139"/>
                <a:gd name="T7" fmla="*/ 124 h 137"/>
                <a:gd name="T8" fmla="*/ 10 w 139"/>
                <a:gd name="T9" fmla="*/ 13 h 137"/>
                <a:gd name="T10" fmla="*/ 12 w 139"/>
                <a:gd name="T11" fmla="*/ 11 h 137"/>
                <a:gd name="T12" fmla="*/ 101 w 139"/>
                <a:gd name="T13" fmla="*/ 11 h 137"/>
                <a:gd name="T14" fmla="*/ 108 w 139"/>
                <a:gd name="T15" fmla="*/ 0 h 137"/>
                <a:gd name="T16" fmla="*/ 12 w 139"/>
                <a:gd name="T17" fmla="*/ 0 h 137"/>
                <a:gd name="T18" fmla="*/ 0 w 139"/>
                <a:gd name="T19" fmla="*/ 13 h 137"/>
                <a:gd name="T20" fmla="*/ 0 w 139"/>
                <a:gd name="T21" fmla="*/ 124 h 137"/>
                <a:gd name="T22" fmla="*/ 12 w 139"/>
                <a:gd name="T23" fmla="*/ 137 h 137"/>
                <a:gd name="T24" fmla="*/ 127 w 139"/>
                <a:gd name="T25" fmla="*/ 137 h 137"/>
                <a:gd name="T26" fmla="*/ 139 w 139"/>
                <a:gd name="T27" fmla="*/ 124 h 137"/>
                <a:gd name="T28" fmla="*/ 139 w 139"/>
                <a:gd name="T29" fmla="*/ 23 h 137"/>
                <a:gd name="T30" fmla="*/ 128 w 139"/>
                <a:gd name="T31" fmla="*/ 41 h 137"/>
                <a:gd name="T32" fmla="*/ 128 w 139"/>
                <a:gd name="T33" fmla="*/ 12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37">
                  <a:moveTo>
                    <a:pt x="128" y="124"/>
                  </a:moveTo>
                  <a:cubicBezTo>
                    <a:pt x="128" y="125"/>
                    <a:pt x="128" y="126"/>
                    <a:pt x="127" y="126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1" y="126"/>
                    <a:pt x="10" y="125"/>
                    <a:pt x="10" y="12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3" y="7"/>
                    <a:pt x="106" y="4"/>
                    <a:pt x="10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1"/>
                    <a:pt x="5" y="137"/>
                    <a:pt x="1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34" y="137"/>
                    <a:pt x="139" y="131"/>
                    <a:pt x="139" y="1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5" y="29"/>
                    <a:pt x="132" y="35"/>
                    <a:pt x="128" y="41"/>
                  </a:cubicBezTo>
                  <a:lnTo>
                    <a:pt x="12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图标"/>
            <p:cNvSpPr/>
            <p:nvPr/>
          </p:nvSpPr>
          <p:spPr bwMode="auto">
            <a:xfrm>
              <a:off x="9420226" y="5159376"/>
              <a:ext cx="261938" cy="249238"/>
            </a:xfrm>
            <a:custGeom>
              <a:avLst/>
              <a:gdLst>
                <a:gd name="T0" fmla="*/ 164 w 167"/>
                <a:gd name="T1" fmla="*/ 0 h 159"/>
                <a:gd name="T2" fmla="*/ 150 w 167"/>
                <a:gd name="T3" fmla="*/ 2 h 159"/>
                <a:gd name="T4" fmla="*/ 137 w 167"/>
                <a:gd name="T5" fmla="*/ 4 h 159"/>
                <a:gd name="T6" fmla="*/ 126 w 167"/>
                <a:gd name="T7" fmla="*/ 13 h 159"/>
                <a:gd name="T8" fmla="*/ 103 w 167"/>
                <a:gd name="T9" fmla="*/ 40 h 159"/>
                <a:gd name="T10" fmla="*/ 76 w 167"/>
                <a:gd name="T11" fmla="*/ 81 h 159"/>
                <a:gd name="T12" fmla="*/ 51 w 167"/>
                <a:gd name="T13" fmla="*/ 127 h 159"/>
                <a:gd name="T14" fmla="*/ 33 w 167"/>
                <a:gd name="T15" fmla="*/ 104 h 159"/>
                <a:gd name="T16" fmla="*/ 18 w 167"/>
                <a:gd name="T17" fmla="*/ 98 h 159"/>
                <a:gd name="T18" fmla="*/ 7 w 167"/>
                <a:gd name="T19" fmla="*/ 103 h 159"/>
                <a:gd name="T20" fmla="*/ 0 w 167"/>
                <a:gd name="T21" fmla="*/ 112 h 159"/>
                <a:gd name="T22" fmla="*/ 7 w 167"/>
                <a:gd name="T23" fmla="*/ 121 h 159"/>
                <a:gd name="T24" fmla="*/ 28 w 167"/>
                <a:gd name="T25" fmla="*/ 147 h 159"/>
                <a:gd name="T26" fmla="*/ 36 w 167"/>
                <a:gd name="T27" fmla="*/ 157 h 159"/>
                <a:gd name="T28" fmla="*/ 48 w 167"/>
                <a:gd name="T29" fmla="*/ 159 h 159"/>
                <a:gd name="T30" fmla="*/ 64 w 167"/>
                <a:gd name="T31" fmla="*/ 155 h 159"/>
                <a:gd name="T32" fmla="*/ 73 w 167"/>
                <a:gd name="T33" fmla="*/ 137 h 159"/>
                <a:gd name="T34" fmla="*/ 115 w 167"/>
                <a:gd name="T35" fmla="*/ 62 h 159"/>
                <a:gd name="T36" fmla="*/ 161 w 167"/>
                <a:gd name="T37" fmla="*/ 9 h 159"/>
                <a:gd name="T38" fmla="*/ 166 w 167"/>
                <a:gd name="T39" fmla="*/ 4 h 159"/>
                <a:gd name="T40" fmla="*/ 167 w 167"/>
                <a:gd name="T41" fmla="*/ 2 h 159"/>
                <a:gd name="T42" fmla="*/ 164 w 167"/>
                <a:gd name="T4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7" h="159">
                  <a:moveTo>
                    <a:pt x="164" y="0"/>
                  </a:moveTo>
                  <a:cubicBezTo>
                    <a:pt x="162" y="0"/>
                    <a:pt x="157" y="1"/>
                    <a:pt x="150" y="2"/>
                  </a:cubicBezTo>
                  <a:cubicBezTo>
                    <a:pt x="143" y="3"/>
                    <a:pt x="139" y="3"/>
                    <a:pt x="137" y="4"/>
                  </a:cubicBezTo>
                  <a:cubicBezTo>
                    <a:pt x="135" y="5"/>
                    <a:pt x="131" y="8"/>
                    <a:pt x="126" y="13"/>
                  </a:cubicBezTo>
                  <a:cubicBezTo>
                    <a:pt x="121" y="18"/>
                    <a:pt x="113" y="27"/>
                    <a:pt x="103" y="40"/>
                  </a:cubicBezTo>
                  <a:cubicBezTo>
                    <a:pt x="93" y="53"/>
                    <a:pt x="84" y="67"/>
                    <a:pt x="76" y="81"/>
                  </a:cubicBezTo>
                  <a:cubicBezTo>
                    <a:pt x="67" y="96"/>
                    <a:pt x="59" y="111"/>
                    <a:pt x="51" y="127"/>
                  </a:cubicBezTo>
                  <a:cubicBezTo>
                    <a:pt x="44" y="116"/>
                    <a:pt x="38" y="108"/>
                    <a:pt x="33" y="104"/>
                  </a:cubicBezTo>
                  <a:cubicBezTo>
                    <a:pt x="27" y="100"/>
                    <a:pt x="22" y="98"/>
                    <a:pt x="18" y="98"/>
                  </a:cubicBezTo>
                  <a:cubicBezTo>
                    <a:pt x="15" y="98"/>
                    <a:pt x="12" y="100"/>
                    <a:pt x="7" y="103"/>
                  </a:cubicBezTo>
                  <a:cubicBezTo>
                    <a:pt x="3" y="106"/>
                    <a:pt x="0" y="109"/>
                    <a:pt x="0" y="112"/>
                  </a:cubicBezTo>
                  <a:cubicBezTo>
                    <a:pt x="0" y="114"/>
                    <a:pt x="2" y="117"/>
                    <a:pt x="7" y="121"/>
                  </a:cubicBezTo>
                  <a:cubicBezTo>
                    <a:pt x="15" y="129"/>
                    <a:pt x="22" y="138"/>
                    <a:pt x="28" y="147"/>
                  </a:cubicBezTo>
                  <a:cubicBezTo>
                    <a:pt x="32" y="152"/>
                    <a:pt x="35" y="156"/>
                    <a:pt x="36" y="157"/>
                  </a:cubicBezTo>
                  <a:cubicBezTo>
                    <a:pt x="37" y="158"/>
                    <a:pt x="41" y="159"/>
                    <a:pt x="48" y="159"/>
                  </a:cubicBezTo>
                  <a:cubicBezTo>
                    <a:pt x="57" y="159"/>
                    <a:pt x="62" y="158"/>
                    <a:pt x="64" y="155"/>
                  </a:cubicBezTo>
                  <a:cubicBezTo>
                    <a:pt x="65" y="153"/>
                    <a:pt x="69" y="147"/>
                    <a:pt x="73" y="137"/>
                  </a:cubicBezTo>
                  <a:cubicBezTo>
                    <a:pt x="84" y="111"/>
                    <a:pt x="98" y="86"/>
                    <a:pt x="115" y="62"/>
                  </a:cubicBezTo>
                  <a:cubicBezTo>
                    <a:pt x="132" y="39"/>
                    <a:pt x="147" y="21"/>
                    <a:pt x="161" y="9"/>
                  </a:cubicBezTo>
                  <a:cubicBezTo>
                    <a:pt x="164" y="6"/>
                    <a:pt x="165" y="5"/>
                    <a:pt x="166" y="4"/>
                  </a:cubicBezTo>
                  <a:cubicBezTo>
                    <a:pt x="166" y="3"/>
                    <a:pt x="167" y="3"/>
                    <a:pt x="167" y="2"/>
                  </a:cubicBezTo>
                  <a:cubicBezTo>
                    <a:pt x="167" y="1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8" name="图片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0" y="937564"/>
            <a:ext cx="3996627" cy="5177816"/>
          </a:xfrm>
          <a:prstGeom prst="rect">
            <a:avLst/>
          </a:prstGeom>
        </p:spPr>
      </p:pic>
      <p:sp>
        <p:nvSpPr>
          <p:cNvPr id="2" name="文本"/>
          <p:cNvSpPr/>
          <p:nvPr/>
        </p:nvSpPr>
        <p:spPr>
          <a:xfrm>
            <a:off x="5503077" y="6090843"/>
            <a:ext cx="5480585" cy="369332"/>
          </a:xfrm>
          <a:prstGeom prst="rect">
            <a:avLst/>
          </a:prstGeom>
        </p:spPr>
        <p:txBody>
          <a:bodyPr wrap="none" lIns="144000">
            <a:spAutoFit/>
          </a:bodyPr>
          <a:lstStyle/>
          <a:p>
            <a:r>
              <a:rPr lang="zh-CN" altLang="en-US" dirty="0">
                <a:solidFill>
                  <a:schemeClr val="accent3"/>
                </a:solidFill>
              </a:rPr>
              <a:t>http://chn.docer.com/works?userid=333557067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45" name="文本"/>
          <p:cNvSpPr/>
          <p:nvPr/>
        </p:nvSpPr>
        <p:spPr>
          <a:xfrm>
            <a:off x="5727435" y="1618070"/>
            <a:ext cx="6464565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b="1" spc="30" dirty="0">
                <a:solidFill>
                  <a:schemeClr val="accent3"/>
                </a:solidFill>
                <a:latin typeface="+mn-ea"/>
              </a:rPr>
              <a:t>述职报告 </a:t>
            </a: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类通用，适合 晋升报告、总结计划、工作汇报等</a:t>
            </a:r>
            <a:endParaRPr lang="zh-CN" altLang="en-US" spc="30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全模板共 </a:t>
            </a:r>
            <a:r>
              <a:rPr lang="en-US" altLang="zh-CN" b="1" spc="30" dirty="0">
                <a:solidFill>
                  <a:schemeClr val="accent3"/>
                </a:solidFill>
                <a:latin typeface="+mn-ea"/>
              </a:rPr>
              <a:t>25 </a:t>
            </a:r>
            <a:r>
              <a:rPr lang="zh-CN" altLang="en-US" b="1" spc="30" dirty="0">
                <a:solidFill>
                  <a:schemeClr val="accent3"/>
                </a:solidFill>
                <a:latin typeface="+mn-ea"/>
              </a:rPr>
              <a:t>页</a:t>
            </a: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，逻辑框架完整，内容实用</a:t>
            </a:r>
            <a:endParaRPr lang="zh-CN" altLang="en-US" spc="30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模板内 </a:t>
            </a:r>
            <a:r>
              <a:rPr lang="zh-CN" altLang="en-US" b="1" spc="30" dirty="0">
                <a:solidFill>
                  <a:schemeClr val="accent3"/>
                </a:solidFill>
                <a:latin typeface="+mn-ea"/>
              </a:rPr>
              <a:t>素材元素独立</a:t>
            </a: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，修改方便</a:t>
            </a:r>
            <a:endParaRPr lang="zh-CN" altLang="en-US" spc="30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b="1" spc="30" dirty="0">
                <a:solidFill>
                  <a:schemeClr val="accent3"/>
                </a:solidFill>
                <a:latin typeface="+mn-ea"/>
              </a:rPr>
              <a:t>高端商务风 </a:t>
            </a: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设计风格，可适用题材较广</a:t>
            </a:r>
            <a:endParaRPr lang="zh-CN" altLang="en-US" spc="30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支持主题颜色 </a:t>
            </a:r>
            <a:r>
              <a:rPr lang="zh-CN" altLang="en-US" b="1" spc="30" dirty="0">
                <a:solidFill>
                  <a:schemeClr val="accent3"/>
                </a:solidFill>
                <a:latin typeface="+mn-ea"/>
              </a:rPr>
              <a:t>模板一键变色</a:t>
            </a:r>
            <a:endParaRPr lang="zh-CN" altLang="en-US" b="1" spc="30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b="1" spc="30" dirty="0">
                <a:solidFill>
                  <a:schemeClr val="accent3"/>
                </a:solidFill>
                <a:latin typeface="+mn-ea"/>
              </a:rPr>
              <a:t>母版规划</a:t>
            </a: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，可快速更改对应内容</a:t>
            </a:r>
            <a:endParaRPr lang="zh-CN" altLang="en-US" spc="30" dirty="0">
              <a:solidFill>
                <a:schemeClr val="accent3"/>
              </a:solidFill>
              <a:latin typeface="+mn-ea"/>
            </a:endParaRPr>
          </a:p>
          <a:p>
            <a:pPr>
              <a:lnSpc>
                <a:spcPts val="3800"/>
              </a:lnSpc>
            </a:pP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模板为 </a:t>
            </a:r>
            <a:r>
              <a:rPr lang="zh-CN" altLang="en-US" b="1" spc="30" dirty="0">
                <a:solidFill>
                  <a:schemeClr val="accent3"/>
                </a:solidFill>
                <a:latin typeface="+mn-ea"/>
              </a:rPr>
              <a:t>全动态 </a:t>
            </a:r>
            <a:r>
              <a:rPr lang="en-US" altLang="zh-CN" spc="30" dirty="0">
                <a:solidFill>
                  <a:schemeClr val="accent3"/>
                </a:solidFill>
                <a:latin typeface="+mn-ea"/>
              </a:rPr>
              <a:t>PPT</a:t>
            </a:r>
            <a:r>
              <a:rPr lang="zh-CN" altLang="en-US" spc="30" dirty="0">
                <a:solidFill>
                  <a:schemeClr val="accent3"/>
                </a:solidFill>
                <a:latin typeface="+mn-ea"/>
              </a:rPr>
              <a:t>，展现更具生动</a:t>
            </a:r>
            <a:endParaRPr lang="zh-CN" altLang="en-US" spc="3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24" name="标题"/>
          <p:cNvSpPr txBox="1">
            <a:spLocks noChangeArrowheads="1"/>
          </p:cNvSpPr>
          <p:nvPr/>
        </p:nvSpPr>
        <p:spPr bwMode="auto">
          <a:xfrm>
            <a:off x="6881682" y="569279"/>
            <a:ext cx="33650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000" b="1" spc="200" dirty="0">
                <a:solidFill>
                  <a:schemeClr val="accent3"/>
                </a:solidFill>
                <a:latin typeface="+mj-ea"/>
                <a:ea typeface="+mj-ea"/>
              </a:rPr>
              <a:t>模板特点</a:t>
            </a:r>
            <a:endParaRPr lang="zh-CN" altLang="en-US" sz="6000" b="1" spc="2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图标"/>
          <p:cNvSpPr>
            <a:spLocks noChangeAspect="1" noChangeArrowheads="1"/>
          </p:cNvSpPr>
          <p:nvPr/>
        </p:nvSpPr>
        <p:spPr bwMode="auto">
          <a:xfrm>
            <a:off x="5268208" y="872858"/>
            <a:ext cx="1599312" cy="1786969"/>
          </a:xfrm>
          <a:custGeom>
            <a:avLst/>
            <a:gdLst>
              <a:gd name="T0" fmla="*/ 49403 w 2960688"/>
              <a:gd name="T1" fmla="*/ 176950 h 3298826"/>
              <a:gd name="T2" fmla="*/ 38380 w 2960688"/>
              <a:gd name="T3" fmla="*/ 188577 h 3298826"/>
              <a:gd name="T4" fmla="*/ 38559 w 2960688"/>
              <a:gd name="T5" fmla="*/ 210512 h 3298826"/>
              <a:gd name="T6" fmla="*/ 32914 w 2960688"/>
              <a:gd name="T7" fmla="*/ 217944 h 3298826"/>
              <a:gd name="T8" fmla="*/ 25625 w 2960688"/>
              <a:gd name="T9" fmla="*/ 200234 h 3298826"/>
              <a:gd name="T10" fmla="*/ 32436 w 2960688"/>
              <a:gd name="T11" fmla="*/ 178299 h 3298826"/>
              <a:gd name="T12" fmla="*/ 84017 w 2960688"/>
              <a:gd name="T13" fmla="*/ 168293 h 3298826"/>
              <a:gd name="T14" fmla="*/ 100178 w 2960688"/>
              <a:gd name="T15" fmla="*/ 190090 h 3298826"/>
              <a:gd name="T16" fmla="*/ 100118 w 2960688"/>
              <a:gd name="T17" fmla="*/ 210091 h 3298826"/>
              <a:gd name="T18" fmla="*/ 89910 w 2960688"/>
              <a:gd name="T19" fmla="*/ 227158 h 3298826"/>
              <a:gd name="T20" fmla="*/ 66904 w 2960688"/>
              <a:gd name="T21" fmla="*/ 237428 h 3298826"/>
              <a:gd name="T22" fmla="*/ 65000 w 2960688"/>
              <a:gd name="T23" fmla="*/ 184521 h 3298826"/>
              <a:gd name="T24" fmla="*/ 60000 w 2960688"/>
              <a:gd name="T25" fmla="*/ 154045 h 3298826"/>
              <a:gd name="T26" fmla="*/ 36786 w 2960688"/>
              <a:gd name="T27" fmla="*/ 163024 h 3298826"/>
              <a:gd name="T28" fmla="*/ 21756 w 2960688"/>
              <a:gd name="T29" fmla="*/ 182418 h 3298826"/>
              <a:gd name="T30" fmla="*/ 18750 w 2960688"/>
              <a:gd name="T31" fmla="*/ 206331 h 3298826"/>
              <a:gd name="T32" fmla="*/ 28839 w 2960688"/>
              <a:gd name="T33" fmla="*/ 229287 h 3298826"/>
              <a:gd name="T34" fmla="*/ 48750 w 2960688"/>
              <a:gd name="T35" fmla="*/ 243324 h 3298826"/>
              <a:gd name="T36" fmla="*/ 72678 w 2960688"/>
              <a:gd name="T37" fmla="*/ 245209 h 3298826"/>
              <a:gd name="T38" fmla="*/ 95059 w 2960688"/>
              <a:gd name="T39" fmla="*/ 233926 h 3298826"/>
              <a:gd name="T40" fmla="*/ 107976 w 2960688"/>
              <a:gd name="T41" fmla="*/ 213335 h 3298826"/>
              <a:gd name="T42" fmla="*/ 108690 w 2960688"/>
              <a:gd name="T43" fmla="*/ 189122 h 3298826"/>
              <a:gd name="T44" fmla="*/ 96338 w 2960688"/>
              <a:gd name="T45" fmla="*/ 167184 h 3298826"/>
              <a:gd name="T46" fmla="*/ 75297 w 2960688"/>
              <a:gd name="T47" fmla="*/ 155272 h 3298826"/>
              <a:gd name="T48" fmla="*/ 147618 w 2960688"/>
              <a:gd name="T49" fmla="*/ 197282 h 3298826"/>
              <a:gd name="T50" fmla="*/ 201903 w 2960688"/>
              <a:gd name="T51" fmla="*/ 141054 h 3298826"/>
              <a:gd name="T52" fmla="*/ 259968 w 2960688"/>
              <a:gd name="T53" fmla="*/ 160793 h 3298826"/>
              <a:gd name="T54" fmla="*/ 274671 w 2960688"/>
              <a:gd name="T55" fmla="*/ 191779 h 3298826"/>
              <a:gd name="T56" fmla="*/ 237558 w 2960688"/>
              <a:gd name="T57" fmla="*/ 219922 h 3298826"/>
              <a:gd name="T58" fmla="*/ 193362 w 2960688"/>
              <a:gd name="T59" fmla="*/ 266968 h 3298826"/>
              <a:gd name="T60" fmla="*/ 130654 w 2960688"/>
              <a:gd name="T61" fmla="*/ 229582 h 3298826"/>
              <a:gd name="T62" fmla="*/ 135892 w 2960688"/>
              <a:gd name="T63" fmla="*/ 187681 h 3298826"/>
              <a:gd name="T64" fmla="*/ 121279 w 2960688"/>
              <a:gd name="T65" fmla="*/ 154842 h 3298826"/>
              <a:gd name="T66" fmla="*/ 76756 w 2960688"/>
              <a:gd name="T67" fmla="*/ 136716 h 3298826"/>
              <a:gd name="T68" fmla="*/ 106963 w 2960688"/>
              <a:gd name="T69" fmla="*/ 151920 h 3298826"/>
              <a:gd name="T70" fmla="*/ 125684 w 2960688"/>
              <a:gd name="T71" fmla="*/ 181730 h 3298826"/>
              <a:gd name="T72" fmla="*/ 126398 w 2960688"/>
              <a:gd name="T73" fmla="*/ 215370 h 3298826"/>
              <a:gd name="T74" fmla="*/ 114642 w 2960688"/>
              <a:gd name="T75" fmla="*/ 239613 h 3298826"/>
              <a:gd name="T76" fmla="*/ 138094 w 2960688"/>
              <a:gd name="T77" fmla="*/ 300548 h 3298826"/>
              <a:gd name="T78" fmla="*/ 132142 w 2960688"/>
              <a:gd name="T79" fmla="*/ 309856 h 3298826"/>
              <a:gd name="T80" fmla="*/ 121279 w 2960688"/>
              <a:gd name="T81" fmla="*/ 309018 h 3298826"/>
              <a:gd name="T82" fmla="*/ 73154 w 2960688"/>
              <a:gd name="T83" fmla="*/ 263765 h 3298826"/>
              <a:gd name="T84" fmla="*/ 45535 w 2960688"/>
              <a:gd name="T85" fmla="*/ 261670 h 3298826"/>
              <a:gd name="T86" fmla="*/ 16815 w 2960688"/>
              <a:gd name="T87" fmla="*/ 243473 h 3298826"/>
              <a:gd name="T88" fmla="*/ 1101 w 2960688"/>
              <a:gd name="T89" fmla="*/ 211988 h 3298826"/>
              <a:gd name="T90" fmla="*/ 3720 w 2960688"/>
              <a:gd name="T91" fmla="*/ 178318 h 3298826"/>
              <a:gd name="T92" fmla="*/ 23274 w 2960688"/>
              <a:gd name="T93" fmla="*/ 150214 h 3298826"/>
              <a:gd name="T94" fmla="*/ 55268 w 2960688"/>
              <a:gd name="T95" fmla="*/ 136058 h 3298826"/>
              <a:gd name="T96" fmla="*/ 188372 w 2960688"/>
              <a:gd name="T97" fmla="*/ 4192 h 3298826"/>
              <a:gd name="T98" fmla="*/ 207281 w 2960688"/>
              <a:gd name="T99" fmla="*/ 21469 h 3298826"/>
              <a:gd name="T100" fmla="*/ 216394 w 2960688"/>
              <a:gd name="T101" fmla="*/ 48208 h 3298826"/>
              <a:gd name="T102" fmla="*/ 223629 w 2960688"/>
              <a:gd name="T103" fmla="*/ 64287 h 3298826"/>
              <a:gd name="T104" fmla="*/ 218091 w 2960688"/>
              <a:gd name="T105" fmla="*/ 80516 h 3298826"/>
              <a:gd name="T106" fmla="*/ 200819 w 2960688"/>
              <a:gd name="T107" fmla="*/ 112974 h 3298826"/>
              <a:gd name="T108" fmla="*/ 181851 w 2960688"/>
              <a:gd name="T109" fmla="*/ 128245 h 3298826"/>
              <a:gd name="T110" fmla="*/ 159220 w 2960688"/>
              <a:gd name="T111" fmla="*/ 128934 h 3298826"/>
              <a:gd name="T112" fmla="*/ 141085 w 2960688"/>
              <a:gd name="T113" fmla="*/ 116478 h 3298826"/>
              <a:gd name="T114" fmla="*/ 121729 w 2960688"/>
              <a:gd name="T115" fmla="*/ 82313 h 3298826"/>
              <a:gd name="T116" fmla="*/ 114285 w 2960688"/>
              <a:gd name="T117" fmla="*/ 66024 h 3298826"/>
              <a:gd name="T118" fmla="*/ 122474 w 2960688"/>
              <a:gd name="T119" fmla="*/ 50574 h 3298826"/>
              <a:gd name="T120" fmla="*/ 130752 w 2960688"/>
              <a:gd name="T121" fmla="*/ 23385 h 3298826"/>
              <a:gd name="T122" fmla="*/ 148798 w 2960688"/>
              <a:gd name="T123" fmla="*/ 5180 h 32988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60688"/>
              <a:gd name="T187" fmla="*/ 0 h 3298826"/>
              <a:gd name="T188" fmla="*/ 2960688 w 2960688"/>
              <a:gd name="T189" fmla="*/ 3298826 h 32988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endParaRPr lang="zh-CN" altLang="en-US" sz="1600">
              <a:latin typeface="+mn-ea"/>
            </a:endParaRPr>
          </a:p>
        </p:txBody>
      </p:sp>
      <p:sp>
        <p:nvSpPr>
          <p:cNvPr id="21" name="数字占位符"/>
          <p:cNvSpPr txBox="1"/>
          <p:nvPr/>
        </p:nvSpPr>
        <p:spPr>
          <a:xfrm>
            <a:off x="3578398" y="2748974"/>
            <a:ext cx="5035205" cy="67710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zh-CN" altLang="en-US" sz="6800" b="0" i="0" u="none" kern="1200" dirty="0">
                <a:solidFill>
                  <a:schemeClr val="accent6"/>
                </a:solidFill>
                <a:effectLst/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800" b="1" dirty="0">
                <a:latin typeface="+mj-ea"/>
              </a:rPr>
              <a:t>PART 01</a:t>
            </a:r>
            <a:endParaRPr lang="en-US" sz="3800" b="1" dirty="0">
              <a:latin typeface="+mj-ea"/>
            </a:endParaRPr>
          </a:p>
        </p:txBody>
      </p:sp>
      <p:cxnSp>
        <p:nvCxnSpPr>
          <p:cNvPr id="22" name="直接连接符"/>
          <p:cNvCxnSpPr/>
          <p:nvPr/>
        </p:nvCxnSpPr>
        <p:spPr>
          <a:xfrm flipH="1">
            <a:off x="3396000" y="4493462"/>
            <a:ext cx="5400000" cy="0"/>
          </a:xfrm>
          <a:prstGeom prst="line">
            <a:avLst/>
          </a:prstGeom>
          <a:ln w="12700">
            <a:gradFill>
              <a:gsLst>
                <a:gs pos="10000">
                  <a:schemeClr val="accent5">
                    <a:alpha val="0"/>
                  </a:schemeClr>
                </a:gs>
                <a:gs pos="9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0" scaled="0"/>
            </a:gra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"/>
          <p:cNvSpPr txBox="1"/>
          <p:nvPr/>
        </p:nvSpPr>
        <p:spPr>
          <a:xfrm>
            <a:off x="1575391" y="4689194"/>
            <a:ext cx="9041218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单击此处添加您的文字内容</a:t>
            </a:r>
            <a:endParaRPr lang="zh-CN" altLang="en-US" dirty="0"/>
          </a:p>
        </p:txBody>
      </p:sp>
      <p:sp>
        <p:nvSpPr>
          <p:cNvPr id="24" name="标题占位符"/>
          <p:cNvSpPr txBox="1"/>
          <p:nvPr/>
        </p:nvSpPr>
        <p:spPr>
          <a:xfrm>
            <a:off x="1575391" y="3620623"/>
            <a:ext cx="9041218" cy="67710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500" b="1" kern="1200" spc="0" baseline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800" spc="250" dirty="0">
                <a:latin typeface="+mj-ea"/>
                <a:ea typeface="+mj-ea"/>
              </a:rPr>
              <a:t>专业能力和自我评价</a:t>
            </a:r>
            <a:endParaRPr lang="zh-CN" altLang="en-US" sz="3800" spc="25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0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99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99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 lvl="0">
            <p:tnLst>
              <p:par>
                <p:cTn presetID="0" presetClass="entr" presetSubtype="0" decel="7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855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998" fill="hold">
                          <p:stCondLst>
                            <p:cond delay="2"/>
                          </p:stCondLst>
                        </p:cTn>
                        <p:tgtEl>
                          <p:spTgt spid="24"/>
                        </p:tgtEl>
                        <p:attrNameLst>
                          <p:attrName>style.opacity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Scale>
                      <p:cBhvr>
                        <p:cTn dur="998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</p:cBhvr>
                      <p:from x="500000" y="500000"/>
                      <p:to x="100000" y="100000"/>
                    </p:animScale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-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-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8" name="矩形"/>
          <p:cNvSpPr/>
          <p:nvPr/>
        </p:nvSpPr>
        <p:spPr>
          <a:xfrm>
            <a:off x="0" y="2235200"/>
            <a:ext cx="12191399" cy="362313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9" name="矩形"/>
          <p:cNvSpPr/>
          <p:nvPr/>
        </p:nvSpPr>
        <p:spPr>
          <a:xfrm>
            <a:off x="-600" y="2199200"/>
            <a:ext cx="121932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0" name="矩形"/>
          <p:cNvSpPr/>
          <p:nvPr/>
        </p:nvSpPr>
        <p:spPr>
          <a:xfrm>
            <a:off x="-600" y="5858334"/>
            <a:ext cx="121932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 rotWithShape="1">
          <a:blip r:embed="rId2" cstate="print"/>
          <a:srcRect l="13440" r="24154"/>
          <a:stretch>
            <a:fillRect/>
          </a:stretch>
        </p:blipFill>
        <p:spPr>
          <a:xfrm>
            <a:off x="731292" y="1711032"/>
            <a:ext cx="3505192" cy="350519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组合"/>
          <p:cNvGrpSpPr/>
          <p:nvPr/>
        </p:nvGrpSpPr>
        <p:grpSpPr>
          <a:xfrm>
            <a:off x="324864" y="1304604"/>
            <a:ext cx="4318048" cy="4318048"/>
            <a:chOff x="4296000" y="2447582"/>
            <a:chExt cx="3600000" cy="3600000"/>
          </a:xfrm>
        </p:grpSpPr>
        <p:sp>
          <p:nvSpPr>
            <p:cNvPr id="24" name="空心弧"/>
            <p:cNvSpPr/>
            <p:nvPr/>
          </p:nvSpPr>
          <p:spPr>
            <a:xfrm rot="7200000">
              <a:off x="4296000" y="2447582"/>
              <a:ext cx="3600000" cy="3600000"/>
            </a:xfrm>
            <a:prstGeom prst="blockArc">
              <a:avLst>
                <a:gd name="adj1" fmla="val 8964673"/>
                <a:gd name="adj2" fmla="val 3368035"/>
                <a:gd name="adj3" fmla="val 594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5" name="空心弧"/>
            <p:cNvSpPr/>
            <p:nvPr/>
          </p:nvSpPr>
          <p:spPr>
            <a:xfrm rot="3120000" flipH="1">
              <a:off x="4296000" y="2447582"/>
              <a:ext cx="3600000" cy="3600000"/>
            </a:xfrm>
            <a:prstGeom prst="blockArc">
              <a:avLst>
                <a:gd name="adj1" fmla="val 19348473"/>
                <a:gd name="adj2" fmla="val 3368035"/>
                <a:gd name="adj3" fmla="val 594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27" name="椭圆"/>
          <p:cNvSpPr/>
          <p:nvPr/>
        </p:nvSpPr>
        <p:spPr>
          <a:xfrm>
            <a:off x="5173264" y="4200026"/>
            <a:ext cx="906780" cy="906780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n-ea"/>
            </a:endParaRPr>
          </a:p>
        </p:txBody>
      </p:sp>
      <p:sp>
        <p:nvSpPr>
          <p:cNvPr id="28" name="椭圆"/>
          <p:cNvSpPr/>
          <p:nvPr/>
        </p:nvSpPr>
        <p:spPr>
          <a:xfrm>
            <a:off x="5173264" y="2742152"/>
            <a:ext cx="906780" cy="906780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n-ea"/>
            </a:endParaRPr>
          </a:p>
        </p:txBody>
      </p:sp>
      <p:sp>
        <p:nvSpPr>
          <p:cNvPr id="29" name="图标"/>
          <p:cNvSpPr>
            <a:spLocks noChangeAspect="1" noEditPoints="1"/>
          </p:cNvSpPr>
          <p:nvPr/>
        </p:nvSpPr>
        <p:spPr bwMode="auto">
          <a:xfrm>
            <a:off x="5449891" y="4345961"/>
            <a:ext cx="353526" cy="524480"/>
          </a:xfrm>
          <a:custGeom>
            <a:avLst/>
            <a:gdLst>
              <a:gd name="T0" fmla="*/ 101032 w 579"/>
              <a:gd name="T1" fmla="*/ 478821 h 857"/>
              <a:gd name="T2" fmla="*/ 321785 w 579"/>
              <a:gd name="T3" fmla="*/ 478821 h 857"/>
              <a:gd name="T4" fmla="*/ 333465 w 579"/>
              <a:gd name="T5" fmla="*/ 490528 h 857"/>
              <a:gd name="T6" fmla="*/ 321785 w 579"/>
              <a:gd name="T7" fmla="*/ 501650 h 857"/>
              <a:gd name="T8" fmla="*/ 101032 w 579"/>
              <a:gd name="T9" fmla="*/ 501650 h 857"/>
              <a:gd name="T10" fmla="*/ 89352 w 579"/>
              <a:gd name="T11" fmla="*/ 490528 h 857"/>
              <a:gd name="T12" fmla="*/ 101032 w 579"/>
              <a:gd name="T13" fmla="*/ 478821 h 857"/>
              <a:gd name="T14" fmla="*/ 105704 w 579"/>
              <a:gd name="T15" fmla="*/ 369945 h 857"/>
              <a:gd name="T16" fmla="*/ 227177 w 579"/>
              <a:gd name="T17" fmla="*/ 169753 h 857"/>
              <a:gd name="T18" fmla="*/ 269809 w 579"/>
              <a:gd name="T19" fmla="*/ 195509 h 857"/>
              <a:gd name="T20" fmla="*/ 148920 w 579"/>
              <a:gd name="T21" fmla="*/ 395701 h 857"/>
              <a:gd name="T22" fmla="*/ 105704 w 579"/>
              <a:gd name="T23" fmla="*/ 369945 h 857"/>
              <a:gd name="T24" fmla="*/ 20440 w 579"/>
              <a:gd name="T25" fmla="*/ 317848 h 857"/>
              <a:gd name="T26" fmla="*/ 141912 w 579"/>
              <a:gd name="T27" fmla="*/ 117657 h 857"/>
              <a:gd name="T28" fmla="*/ 184545 w 579"/>
              <a:gd name="T29" fmla="*/ 143412 h 857"/>
              <a:gd name="T30" fmla="*/ 63072 w 579"/>
              <a:gd name="T31" fmla="*/ 343604 h 857"/>
              <a:gd name="T32" fmla="*/ 20440 w 579"/>
              <a:gd name="T33" fmla="*/ 317848 h 857"/>
              <a:gd name="T34" fmla="*/ 1168 w 579"/>
              <a:gd name="T35" fmla="*/ 479992 h 857"/>
              <a:gd name="T36" fmla="*/ 12848 w 579"/>
              <a:gd name="T37" fmla="*/ 380481 h 857"/>
              <a:gd name="T38" fmla="*/ 96360 w 579"/>
              <a:gd name="T39" fmla="*/ 430822 h 857"/>
              <a:gd name="T40" fmla="*/ 14016 w 579"/>
              <a:gd name="T41" fmla="*/ 487601 h 857"/>
              <a:gd name="T42" fmla="*/ 1168 w 579"/>
              <a:gd name="T43" fmla="*/ 479992 h 857"/>
              <a:gd name="T44" fmla="*/ 174617 w 579"/>
              <a:gd name="T45" fmla="*/ 62048 h 857"/>
              <a:gd name="T46" fmla="*/ 157096 w 579"/>
              <a:gd name="T47" fmla="*/ 91316 h 857"/>
              <a:gd name="T48" fmla="*/ 284993 w 579"/>
              <a:gd name="T49" fmla="*/ 169168 h 857"/>
              <a:gd name="T50" fmla="*/ 303097 w 579"/>
              <a:gd name="T51" fmla="*/ 139900 h 857"/>
              <a:gd name="T52" fmla="*/ 174617 w 579"/>
              <a:gd name="T53" fmla="*/ 62048 h 857"/>
              <a:gd name="T54" fmla="*/ 202065 w 579"/>
              <a:gd name="T55" fmla="*/ 17561 h 857"/>
              <a:gd name="T56" fmla="*/ 240609 w 579"/>
              <a:gd name="T57" fmla="*/ 8195 h 857"/>
              <a:gd name="T58" fmla="*/ 320617 w 579"/>
              <a:gd name="T59" fmla="*/ 56780 h 857"/>
              <a:gd name="T60" fmla="*/ 330545 w 579"/>
              <a:gd name="T61" fmla="*/ 95413 h 857"/>
              <a:gd name="T62" fmla="*/ 319449 w 579"/>
              <a:gd name="T63" fmla="*/ 113559 h 857"/>
              <a:gd name="T64" fmla="*/ 190969 w 579"/>
              <a:gd name="T65" fmla="*/ 35707 h 857"/>
              <a:gd name="T66" fmla="*/ 202065 w 579"/>
              <a:gd name="T67" fmla="*/ 17561 h 8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</a:endParaRPr>
          </a:p>
        </p:txBody>
      </p:sp>
      <p:sp>
        <p:nvSpPr>
          <p:cNvPr id="30" name="图标"/>
          <p:cNvSpPr>
            <a:spLocks noChangeAspect="1" noEditPoints="1"/>
          </p:cNvSpPr>
          <p:nvPr/>
        </p:nvSpPr>
        <p:spPr bwMode="auto">
          <a:xfrm>
            <a:off x="5418157" y="2963135"/>
            <a:ext cx="416994" cy="457610"/>
          </a:xfrm>
          <a:custGeom>
            <a:avLst/>
            <a:gdLst>
              <a:gd name="T0" fmla="*/ 375935 w 835"/>
              <a:gd name="T1" fmla="*/ 512026 h 918"/>
              <a:gd name="T2" fmla="*/ 124141 w 835"/>
              <a:gd name="T3" fmla="*/ 512026 h 918"/>
              <a:gd name="T4" fmla="*/ 112429 w 835"/>
              <a:gd name="T5" fmla="*/ 524300 h 918"/>
              <a:gd name="T6" fmla="*/ 124141 w 835"/>
              <a:gd name="T7" fmla="*/ 536575 h 918"/>
              <a:gd name="T8" fmla="*/ 375935 w 835"/>
              <a:gd name="T9" fmla="*/ 536575 h 918"/>
              <a:gd name="T10" fmla="*/ 388232 w 835"/>
              <a:gd name="T11" fmla="*/ 524300 h 918"/>
              <a:gd name="T12" fmla="*/ 375935 w 835"/>
              <a:gd name="T13" fmla="*/ 512026 h 918"/>
              <a:gd name="T14" fmla="*/ 99547 w 835"/>
              <a:gd name="T15" fmla="*/ 227372 h 918"/>
              <a:gd name="T16" fmla="*/ 265848 w 835"/>
              <a:gd name="T17" fmla="*/ 149049 h 918"/>
              <a:gd name="T18" fmla="*/ 169815 w 835"/>
              <a:gd name="T19" fmla="*/ 341935 h 918"/>
              <a:gd name="T20" fmla="*/ 99547 w 835"/>
              <a:gd name="T21" fmla="*/ 227372 h 918"/>
              <a:gd name="T22" fmla="*/ 417511 w 835"/>
              <a:gd name="T23" fmla="*/ 0 h 918"/>
              <a:gd name="T24" fmla="*/ 0 w 835"/>
              <a:gd name="T25" fmla="*/ 197562 h 918"/>
              <a:gd name="T26" fmla="*/ 176256 w 835"/>
              <a:gd name="T27" fmla="*/ 485723 h 918"/>
              <a:gd name="T28" fmla="*/ 417511 w 835"/>
              <a:gd name="T29" fmla="*/ 0 h 918"/>
              <a:gd name="T30" fmla="*/ 478995 w 835"/>
              <a:gd name="T31" fmla="*/ 291668 h 918"/>
              <a:gd name="T32" fmla="*/ 435078 w 835"/>
              <a:gd name="T33" fmla="*/ 247830 h 918"/>
              <a:gd name="T34" fmla="*/ 421024 w 835"/>
              <a:gd name="T35" fmla="*/ 240816 h 918"/>
              <a:gd name="T36" fmla="*/ 404628 w 835"/>
              <a:gd name="T37" fmla="*/ 245492 h 918"/>
              <a:gd name="T38" fmla="*/ 381205 w 835"/>
              <a:gd name="T39" fmla="*/ 268872 h 918"/>
              <a:gd name="T40" fmla="*/ 457915 w 835"/>
              <a:gd name="T41" fmla="*/ 345442 h 918"/>
              <a:gd name="T42" fmla="*/ 481338 w 835"/>
              <a:gd name="T43" fmla="*/ 322062 h 918"/>
              <a:gd name="T44" fmla="*/ 478995 w 835"/>
              <a:gd name="T45" fmla="*/ 291668 h 918"/>
              <a:gd name="T46" fmla="*/ 261164 w 835"/>
              <a:gd name="T47" fmla="*/ 460005 h 918"/>
              <a:gd name="T48" fmla="*/ 266434 w 835"/>
              <a:gd name="T49" fmla="*/ 444808 h 918"/>
              <a:gd name="T50" fmla="*/ 274046 w 835"/>
              <a:gd name="T51" fmla="*/ 421428 h 918"/>
              <a:gd name="T52" fmla="*/ 289857 w 835"/>
              <a:gd name="T53" fmla="*/ 436625 h 918"/>
              <a:gd name="T54" fmla="*/ 305667 w 835"/>
              <a:gd name="T55" fmla="*/ 452406 h 918"/>
              <a:gd name="T56" fmla="*/ 282244 w 835"/>
              <a:gd name="T57" fmla="*/ 460589 h 918"/>
              <a:gd name="T58" fmla="*/ 267019 w 835"/>
              <a:gd name="T59" fmla="*/ 465265 h 918"/>
              <a:gd name="T60" fmla="*/ 261164 w 835"/>
              <a:gd name="T61" fmla="*/ 465850 h 918"/>
              <a:gd name="T62" fmla="*/ 261164 w 835"/>
              <a:gd name="T63" fmla="*/ 460005 h 918"/>
              <a:gd name="T64" fmla="*/ 242426 w 835"/>
              <a:gd name="T65" fmla="*/ 452991 h 918"/>
              <a:gd name="T66" fmla="*/ 247110 w 835"/>
              <a:gd name="T67" fmla="*/ 479294 h 918"/>
              <a:gd name="T68" fmla="*/ 274046 w 835"/>
              <a:gd name="T69" fmla="*/ 483970 h 918"/>
              <a:gd name="T70" fmla="*/ 288100 w 835"/>
              <a:gd name="T71" fmla="*/ 479294 h 918"/>
              <a:gd name="T72" fmla="*/ 312108 w 835"/>
              <a:gd name="T73" fmla="*/ 471695 h 918"/>
              <a:gd name="T74" fmla="*/ 341972 w 835"/>
              <a:gd name="T75" fmla="*/ 461174 h 918"/>
              <a:gd name="T76" fmla="*/ 319721 w 835"/>
              <a:gd name="T77" fmla="*/ 438963 h 918"/>
              <a:gd name="T78" fmla="*/ 303910 w 835"/>
              <a:gd name="T79" fmla="*/ 423181 h 918"/>
              <a:gd name="T80" fmla="*/ 288100 w 835"/>
              <a:gd name="T81" fmla="*/ 407400 h 918"/>
              <a:gd name="T82" fmla="*/ 265263 w 835"/>
              <a:gd name="T83" fmla="*/ 384604 h 918"/>
              <a:gd name="T84" fmla="*/ 255308 w 835"/>
              <a:gd name="T85" fmla="*/ 414998 h 918"/>
              <a:gd name="T86" fmla="*/ 247696 w 835"/>
              <a:gd name="T87" fmla="*/ 438378 h 918"/>
              <a:gd name="T88" fmla="*/ 242426 w 835"/>
              <a:gd name="T89" fmla="*/ 452991 h 918"/>
              <a:gd name="T90" fmla="*/ 389403 w 835"/>
              <a:gd name="T91" fmla="*/ 288161 h 918"/>
              <a:gd name="T92" fmla="*/ 375935 w 835"/>
              <a:gd name="T93" fmla="*/ 274133 h 918"/>
              <a:gd name="T94" fmla="*/ 361882 w 835"/>
              <a:gd name="T95" fmla="*/ 288161 h 918"/>
              <a:gd name="T96" fmla="*/ 285172 w 835"/>
              <a:gd name="T97" fmla="*/ 364731 h 918"/>
              <a:gd name="T98" fmla="*/ 271704 w 835"/>
              <a:gd name="T99" fmla="*/ 378174 h 918"/>
              <a:gd name="T100" fmla="*/ 285172 w 835"/>
              <a:gd name="T101" fmla="*/ 392202 h 918"/>
              <a:gd name="T102" fmla="*/ 334360 w 835"/>
              <a:gd name="T103" fmla="*/ 441301 h 918"/>
              <a:gd name="T104" fmla="*/ 348413 w 835"/>
              <a:gd name="T105" fmla="*/ 455329 h 918"/>
              <a:gd name="T106" fmla="*/ 362467 w 835"/>
              <a:gd name="T107" fmla="*/ 441301 h 918"/>
              <a:gd name="T108" fmla="*/ 438591 w 835"/>
              <a:gd name="T109" fmla="*/ 364731 h 918"/>
              <a:gd name="T110" fmla="*/ 452645 w 835"/>
              <a:gd name="T111" fmla="*/ 351287 h 918"/>
              <a:gd name="T112" fmla="*/ 438591 w 835"/>
              <a:gd name="T113" fmla="*/ 337259 h 918"/>
              <a:gd name="T114" fmla="*/ 389403 w 835"/>
              <a:gd name="T115" fmla="*/ 288161 h 91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5" h="918">
                <a:moveTo>
                  <a:pt x="642" y="876"/>
                </a:moveTo>
                <a:lnTo>
                  <a:pt x="212" y="876"/>
                </a:lnTo>
                <a:cubicBezTo>
                  <a:pt x="201" y="876"/>
                  <a:pt x="192" y="886"/>
                  <a:pt x="192" y="897"/>
                </a:cubicBezTo>
                <a:cubicBezTo>
                  <a:pt x="192" y="909"/>
                  <a:pt x="201" y="918"/>
                  <a:pt x="212" y="918"/>
                </a:cubicBezTo>
                <a:lnTo>
                  <a:pt x="642" y="918"/>
                </a:lnTo>
                <a:cubicBezTo>
                  <a:pt x="653" y="918"/>
                  <a:pt x="663" y="909"/>
                  <a:pt x="663" y="897"/>
                </a:cubicBezTo>
                <a:cubicBezTo>
                  <a:pt x="663" y="886"/>
                  <a:pt x="653" y="876"/>
                  <a:pt x="642" y="876"/>
                </a:cubicBezTo>
                <a:close/>
                <a:moveTo>
                  <a:pt x="170" y="389"/>
                </a:moveTo>
                <a:lnTo>
                  <a:pt x="454" y="255"/>
                </a:lnTo>
                <a:lnTo>
                  <a:pt x="290" y="585"/>
                </a:lnTo>
                <a:lnTo>
                  <a:pt x="170" y="389"/>
                </a:lnTo>
                <a:close/>
                <a:moveTo>
                  <a:pt x="713" y="0"/>
                </a:moveTo>
                <a:lnTo>
                  <a:pt x="0" y="338"/>
                </a:lnTo>
                <a:lnTo>
                  <a:pt x="301" y="831"/>
                </a:lnTo>
                <a:lnTo>
                  <a:pt x="713" y="0"/>
                </a:lnTo>
                <a:close/>
                <a:moveTo>
                  <a:pt x="818" y="499"/>
                </a:moveTo>
                <a:lnTo>
                  <a:pt x="743" y="424"/>
                </a:lnTo>
                <a:cubicBezTo>
                  <a:pt x="736" y="417"/>
                  <a:pt x="727" y="413"/>
                  <a:pt x="719" y="412"/>
                </a:cubicBezTo>
                <a:cubicBezTo>
                  <a:pt x="708" y="410"/>
                  <a:pt x="698" y="413"/>
                  <a:pt x="691" y="420"/>
                </a:cubicBezTo>
                <a:lnTo>
                  <a:pt x="651" y="460"/>
                </a:lnTo>
                <a:lnTo>
                  <a:pt x="782" y="591"/>
                </a:lnTo>
                <a:lnTo>
                  <a:pt x="822" y="551"/>
                </a:lnTo>
                <a:cubicBezTo>
                  <a:pt x="835" y="538"/>
                  <a:pt x="834" y="515"/>
                  <a:pt x="818" y="499"/>
                </a:cubicBezTo>
                <a:close/>
                <a:moveTo>
                  <a:pt x="446" y="787"/>
                </a:moveTo>
                <a:lnTo>
                  <a:pt x="455" y="761"/>
                </a:lnTo>
                <a:lnTo>
                  <a:pt x="468" y="721"/>
                </a:lnTo>
                <a:lnTo>
                  <a:pt x="495" y="747"/>
                </a:lnTo>
                <a:lnTo>
                  <a:pt x="522" y="774"/>
                </a:lnTo>
                <a:lnTo>
                  <a:pt x="482" y="788"/>
                </a:lnTo>
                <a:lnTo>
                  <a:pt x="456" y="796"/>
                </a:lnTo>
                <a:cubicBezTo>
                  <a:pt x="451" y="798"/>
                  <a:pt x="448" y="799"/>
                  <a:pt x="446" y="797"/>
                </a:cubicBezTo>
                <a:cubicBezTo>
                  <a:pt x="444" y="795"/>
                  <a:pt x="444" y="791"/>
                  <a:pt x="446" y="787"/>
                </a:cubicBezTo>
                <a:close/>
                <a:moveTo>
                  <a:pt x="414" y="775"/>
                </a:moveTo>
                <a:cubicBezTo>
                  <a:pt x="408" y="792"/>
                  <a:pt x="411" y="809"/>
                  <a:pt x="422" y="820"/>
                </a:cubicBezTo>
                <a:cubicBezTo>
                  <a:pt x="434" y="832"/>
                  <a:pt x="451" y="835"/>
                  <a:pt x="468" y="828"/>
                </a:cubicBezTo>
                <a:lnTo>
                  <a:pt x="492" y="820"/>
                </a:lnTo>
                <a:lnTo>
                  <a:pt x="533" y="807"/>
                </a:lnTo>
                <a:lnTo>
                  <a:pt x="584" y="789"/>
                </a:lnTo>
                <a:lnTo>
                  <a:pt x="546" y="751"/>
                </a:lnTo>
                <a:lnTo>
                  <a:pt x="519" y="724"/>
                </a:lnTo>
                <a:lnTo>
                  <a:pt x="492" y="697"/>
                </a:lnTo>
                <a:lnTo>
                  <a:pt x="453" y="658"/>
                </a:lnTo>
                <a:lnTo>
                  <a:pt x="436" y="710"/>
                </a:lnTo>
                <a:lnTo>
                  <a:pt x="423" y="750"/>
                </a:lnTo>
                <a:lnTo>
                  <a:pt x="414" y="775"/>
                </a:lnTo>
                <a:close/>
                <a:moveTo>
                  <a:pt x="665" y="493"/>
                </a:moveTo>
                <a:lnTo>
                  <a:pt x="642" y="469"/>
                </a:lnTo>
                <a:lnTo>
                  <a:pt x="618" y="493"/>
                </a:lnTo>
                <a:lnTo>
                  <a:pt x="487" y="624"/>
                </a:lnTo>
                <a:lnTo>
                  <a:pt x="464" y="647"/>
                </a:lnTo>
                <a:lnTo>
                  <a:pt x="487" y="671"/>
                </a:lnTo>
                <a:lnTo>
                  <a:pt x="571" y="755"/>
                </a:lnTo>
                <a:lnTo>
                  <a:pt x="595" y="779"/>
                </a:lnTo>
                <a:lnTo>
                  <a:pt x="619" y="755"/>
                </a:lnTo>
                <a:lnTo>
                  <a:pt x="749" y="624"/>
                </a:lnTo>
                <a:lnTo>
                  <a:pt x="773" y="601"/>
                </a:lnTo>
                <a:lnTo>
                  <a:pt x="749" y="577"/>
                </a:lnTo>
                <a:lnTo>
                  <a:pt x="665" y="49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53" name="直接箭头连接符"/>
          <p:cNvCxnSpPr/>
          <p:nvPr/>
        </p:nvCxnSpPr>
        <p:spPr>
          <a:xfrm>
            <a:off x="5630368" y="3758349"/>
            <a:ext cx="6048000" cy="0"/>
          </a:xfrm>
          <a:prstGeom prst="straightConnector1">
            <a:avLst/>
          </a:prstGeom>
          <a:ln w="12700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"/>
          <p:cNvSpPr/>
          <p:nvPr/>
        </p:nvSpPr>
        <p:spPr>
          <a:xfrm>
            <a:off x="6266301" y="3205470"/>
            <a:ext cx="5121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6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6"/>
              </a:solidFill>
            </a:endParaRPr>
          </a:p>
        </p:txBody>
      </p:sp>
      <p:sp>
        <p:nvSpPr>
          <p:cNvPr id="55" name="文本"/>
          <p:cNvSpPr/>
          <p:nvPr/>
        </p:nvSpPr>
        <p:spPr>
          <a:xfrm>
            <a:off x="6317597" y="2786432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cxnSp>
        <p:nvCxnSpPr>
          <p:cNvPr id="61" name="直接箭头连接符"/>
          <p:cNvCxnSpPr/>
          <p:nvPr/>
        </p:nvCxnSpPr>
        <p:spPr>
          <a:xfrm>
            <a:off x="5630368" y="5216224"/>
            <a:ext cx="6048000" cy="0"/>
          </a:xfrm>
          <a:prstGeom prst="straightConnector1">
            <a:avLst/>
          </a:prstGeom>
          <a:ln w="12700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"/>
          <p:cNvSpPr/>
          <p:nvPr/>
        </p:nvSpPr>
        <p:spPr>
          <a:xfrm>
            <a:off x="6266301" y="4663345"/>
            <a:ext cx="5121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6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6"/>
              </a:solidFill>
            </a:endParaRPr>
          </a:p>
        </p:txBody>
      </p:sp>
      <p:sp>
        <p:nvSpPr>
          <p:cNvPr id="63" name="文本"/>
          <p:cNvSpPr/>
          <p:nvPr/>
        </p:nvSpPr>
        <p:spPr>
          <a:xfrm>
            <a:off x="6317597" y="424430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b="1" spc="250" dirty="0">
                <a:solidFill>
                  <a:schemeClr val="accent6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7" grpId="0" animBg="1"/>
      <p:bldP spid="28" grpId="0" animBg="1"/>
      <p:bldP spid="29" grpId="0" animBg="1"/>
      <p:bldP spid="30" grpId="0" animBg="1"/>
      <p:bldP spid="54" grpId="0"/>
      <p:bldP spid="55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8668" r="-5" b="11717"/>
          <a:stretch>
            <a:fillRect/>
          </a:stretch>
        </p:blipFill>
        <p:spPr>
          <a:xfrm>
            <a:off x="0" y="0"/>
            <a:ext cx="12192000" cy="3882683"/>
          </a:xfrm>
          <a:prstGeom prst="rect">
            <a:avLst/>
          </a:prstGeom>
        </p:spPr>
      </p:pic>
      <p:sp>
        <p:nvSpPr>
          <p:cNvPr id="21" name="椭圆"/>
          <p:cNvSpPr/>
          <p:nvPr/>
        </p:nvSpPr>
        <p:spPr>
          <a:xfrm>
            <a:off x="972488" y="4379326"/>
            <a:ext cx="1074835" cy="1074835"/>
          </a:xfrm>
          <a:prstGeom prst="ellipse">
            <a:avLst/>
          </a:prstGeom>
          <a:solidFill>
            <a:schemeClr val="accent1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2" name="椭圆"/>
          <p:cNvSpPr/>
          <p:nvPr/>
        </p:nvSpPr>
        <p:spPr>
          <a:xfrm>
            <a:off x="2806926" y="4379326"/>
            <a:ext cx="1074835" cy="1074835"/>
          </a:xfrm>
          <a:prstGeom prst="ellipse">
            <a:avLst/>
          </a:prstGeom>
          <a:solidFill>
            <a:schemeClr val="accent2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3" name="椭圆"/>
          <p:cNvSpPr/>
          <p:nvPr/>
        </p:nvSpPr>
        <p:spPr>
          <a:xfrm>
            <a:off x="4641364" y="4379326"/>
            <a:ext cx="1074835" cy="1074835"/>
          </a:xfrm>
          <a:prstGeom prst="ellipse">
            <a:avLst/>
          </a:prstGeom>
          <a:solidFill>
            <a:schemeClr val="accent1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4" name="椭圆"/>
          <p:cNvSpPr/>
          <p:nvPr/>
        </p:nvSpPr>
        <p:spPr>
          <a:xfrm>
            <a:off x="6475802" y="4379326"/>
            <a:ext cx="1074835" cy="1074835"/>
          </a:xfrm>
          <a:prstGeom prst="ellipse">
            <a:avLst/>
          </a:prstGeom>
          <a:solidFill>
            <a:schemeClr val="accent2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42" name="椭圆"/>
          <p:cNvSpPr/>
          <p:nvPr/>
        </p:nvSpPr>
        <p:spPr>
          <a:xfrm>
            <a:off x="8310240" y="4379326"/>
            <a:ext cx="1074835" cy="1074835"/>
          </a:xfrm>
          <a:prstGeom prst="ellipse">
            <a:avLst/>
          </a:prstGeom>
          <a:solidFill>
            <a:schemeClr val="accent1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43" name="椭圆"/>
          <p:cNvSpPr/>
          <p:nvPr/>
        </p:nvSpPr>
        <p:spPr>
          <a:xfrm>
            <a:off x="10144677" y="4379326"/>
            <a:ext cx="1074835" cy="1074835"/>
          </a:xfrm>
          <a:prstGeom prst="ellipse">
            <a:avLst/>
          </a:prstGeom>
          <a:solidFill>
            <a:schemeClr val="accent2"/>
          </a:soli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33" name="图标"/>
          <p:cNvSpPr>
            <a:spLocks noEditPoints="1" noChangeArrowheads="1"/>
          </p:cNvSpPr>
          <p:nvPr/>
        </p:nvSpPr>
        <p:spPr bwMode="auto">
          <a:xfrm>
            <a:off x="1222355" y="4627642"/>
            <a:ext cx="575100" cy="539016"/>
          </a:xfrm>
          <a:custGeom>
            <a:avLst/>
            <a:gdLst>
              <a:gd name="connsiteX0" fmla="*/ 388426 w 607282"/>
              <a:gd name="connsiteY0" fmla="*/ 385710 h 569180"/>
              <a:gd name="connsiteX1" fmla="*/ 431276 w 607282"/>
              <a:gd name="connsiteY1" fmla="*/ 385710 h 569180"/>
              <a:gd name="connsiteX2" fmla="*/ 431276 w 607282"/>
              <a:gd name="connsiteY2" fmla="*/ 438433 h 569180"/>
              <a:gd name="connsiteX3" fmla="*/ 522771 w 607282"/>
              <a:gd name="connsiteY3" fmla="*/ 529738 h 569180"/>
              <a:gd name="connsiteX4" fmla="*/ 522771 w 607282"/>
              <a:gd name="connsiteY4" fmla="*/ 559964 h 569180"/>
              <a:gd name="connsiteX5" fmla="*/ 492483 w 607282"/>
              <a:gd name="connsiteY5" fmla="*/ 559964 h 569180"/>
              <a:gd name="connsiteX6" fmla="*/ 431276 w 607282"/>
              <a:gd name="connsiteY6" fmla="*/ 498941 h 569180"/>
              <a:gd name="connsiteX7" fmla="*/ 431276 w 607282"/>
              <a:gd name="connsiteY7" fmla="*/ 547771 h 569180"/>
              <a:gd name="connsiteX8" fmla="*/ 409822 w 607282"/>
              <a:gd name="connsiteY8" fmla="*/ 569180 h 569180"/>
              <a:gd name="connsiteX9" fmla="*/ 388426 w 607282"/>
              <a:gd name="connsiteY9" fmla="*/ 547771 h 569180"/>
              <a:gd name="connsiteX10" fmla="*/ 388426 w 607282"/>
              <a:gd name="connsiteY10" fmla="*/ 498941 h 569180"/>
              <a:gd name="connsiteX11" fmla="*/ 327276 w 607282"/>
              <a:gd name="connsiteY11" fmla="*/ 559964 h 569180"/>
              <a:gd name="connsiteX12" fmla="*/ 296988 w 607282"/>
              <a:gd name="connsiteY12" fmla="*/ 559964 h 569180"/>
              <a:gd name="connsiteX13" fmla="*/ 296988 w 607282"/>
              <a:gd name="connsiteY13" fmla="*/ 529738 h 569180"/>
              <a:gd name="connsiteX14" fmla="*/ 296931 w 607282"/>
              <a:gd name="connsiteY14" fmla="*/ 529738 h 569180"/>
              <a:gd name="connsiteX15" fmla="*/ 388426 w 607282"/>
              <a:gd name="connsiteY15" fmla="*/ 438433 h 569180"/>
              <a:gd name="connsiteX16" fmla="*/ 388426 w 607282"/>
              <a:gd name="connsiteY16" fmla="*/ 434597 h 569180"/>
              <a:gd name="connsiteX17" fmla="*/ 38140 w 607282"/>
              <a:gd name="connsiteY17" fmla="*/ 145929 h 569180"/>
              <a:gd name="connsiteX18" fmla="*/ 38255 w 607282"/>
              <a:gd name="connsiteY18" fmla="*/ 145929 h 569180"/>
              <a:gd name="connsiteX19" fmla="*/ 66358 w 607282"/>
              <a:gd name="connsiteY19" fmla="*/ 145929 h 569180"/>
              <a:gd name="connsiteX20" fmla="*/ 68767 w 607282"/>
              <a:gd name="connsiteY20" fmla="*/ 161160 h 569180"/>
              <a:gd name="connsiteX21" fmla="*/ 76453 w 607282"/>
              <a:gd name="connsiteY21" fmla="*/ 208857 h 569180"/>
              <a:gd name="connsiteX22" fmla="*/ 82589 w 607282"/>
              <a:gd name="connsiteY22" fmla="*/ 246763 h 569180"/>
              <a:gd name="connsiteX23" fmla="*/ 92684 w 607282"/>
              <a:gd name="connsiteY23" fmla="*/ 246763 h 569180"/>
              <a:gd name="connsiteX24" fmla="*/ 99222 w 607282"/>
              <a:gd name="connsiteY24" fmla="*/ 172898 h 569180"/>
              <a:gd name="connsiteX25" fmla="*/ 91594 w 607282"/>
              <a:gd name="connsiteY25" fmla="*/ 145929 h 569180"/>
              <a:gd name="connsiteX26" fmla="*/ 136502 w 607282"/>
              <a:gd name="connsiteY26" fmla="*/ 145929 h 569180"/>
              <a:gd name="connsiteX27" fmla="*/ 128874 w 607282"/>
              <a:gd name="connsiteY27" fmla="*/ 172898 h 569180"/>
              <a:gd name="connsiteX28" fmla="*/ 135355 w 607282"/>
              <a:gd name="connsiteY28" fmla="*/ 246763 h 569180"/>
              <a:gd name="connsiteX29" fmla="*/ 145507 w 607282"/>
              <a:gd name="connsiteY29" fmla="*/ 246763 h 569180"/>
              <a:gd name="connsiteX30" fmla="*/ 153192 w 607282"/>
              <a:gd name="connsiteY30" fmla="*/ 198780 h 569180"/>
              <a:gd name="connsiteX31" fmla="*/ 161738 w 607282"/>
              <a:gd name="connsiteY31" fmla="*/ 145929 h 569180"/>
              <a:gd name="connsiteX32" fmla="*/ 336094 w 607282"/>
              <a:gd name="connsiteY32" fmla="*/ 145929 h 569180"/>
              <a:gd name="connsiteX33" fmla="*/ 374349 w 607282"/>
              <a:gd name="connsiteY33" fmla="*/ 184121 h 569180"/>
              <a:gd name="connsiteX34" fmla="*/ 336094 w 607282"/>
              <a:gd name="connsiteY34" fmla="*/ 222256 h 569180"/>
              <a:gd name="connsiteX35" fmla="*/ 189841 w 607282"/>
              <a:gd name="connsiteY35" fmla="*/ 222256 h 569180"/>
              <a:gd name="connsiteX36" fmla="*/ 189841 w 607282"/>
              <a:gd name="connsiteY36" fmla="*/ 298011 h 569180"/>
              <a:gd name="connsiteX37" fmla="*/ 189841 w 607282"/>
              <a:gd name="connsiteY37" fmla="*/ 365807 h 569180"/>
              <a:gd name="connsiteX38" fmla="*/ 189841 w 607282"/>
              <a:gd name="connsiteY38" fmla="*/ 528081 h 569180"/>
              <a:gd name="connsiteX39" fmla="*/ 151586 w 607282"/>
              <a:gd name="connsiteY39" fmla="*/ 566216 h 569180"/>
              <a:gd name="connsiteX40" fmla="*/ 114019 w 607282"/>
              <a:gd name="connsiteY40" fmla="*/ 535239 h 569180"/>
              <a:gd name="connsiteX41" fmla="*/ 76453 w 607282"/>
              <a:gd name="connsiteY41" fmla="*/ 566216 h 569180"/>
              <a:gd name="connsiteX42" fmla="*/ 38255 w 607282"/>
              <a:gd name="connsiteY42" fmla="*/ 528081 h 569180"/>
              <a:gd name="connsiteX43" fmla="*/ 38255 w 607282"/>
              <a:gd name="connsiteY43" fmla="*/ 384874 h 569180"/>
              <a:gd name="connsiteX44" fmla="*/ 0 w 607282"/>
              <a:gd name="connsiteY44" fmla="*/ 346739 h 569180"/>
              <a:gd name="connsiteX45" fmla="*/ 0 w 607282"/>
              <a:gd name="connsiteY45" fmla="*/ 184121 h 569180"/>
              <a:gd name="connsiteX46" fmla="*/ 38140 w 607282"/>
              <a:gd name="connsiteY46" fmla="*/ 145929 h 569180"/>
              <a:gd name="connsiteX47" fmla="*/ 545532 w 607282"/>
              <a:gd name="connsiteY47" fmla="*/ 89195 h 569180"/>
              <a:gd name="connsiteX48" fmla="*/ 587343 w 607282"/>
              <a:gd name="connsiteY48" fmla="*/ 89195 h 569180"/>
              <a:gd name="connsiteX49" fmla="*/ 587343 w 607282"/>
              <a:gd name="connsiteY49" fmla="*/ 124061 h 569180"/>
              <a:gd name="connsiteX50" fmla="*/ 587228 w 607282"/>
              <a:gd name="connsiteY50" fmla="*/ 124061 h 569180"/>
              <a:gd name="connsiteX51" fmla="*/ 587343 w 607282"/>
              <a:gd name="connsiteY51" fmla="*/ 324787 h 569180"/>
              <a:gd name="connsiteX52" fmla="*/ 541403 w 607282"/>
              <a:gd name="connsiteY52" fmla="*/ 370989 h 569180"/>
              <a:gd name="connsiteX53" fmla="*/ 278325 w 607282"/>
              <a:gd name="connsiteY53" fmla="*/ 370531 h 569180"/>
              <a:gd name="connsiteX54" fmla="*/ 233131 w 607282"/>
              <a:gd name="connsiteY54" fmla="*/ 331027 h 569180"/>
              <a:gd name="connsiteX55" fmla="*/ 232729 w 607282"/>
              <a:gd name="connsiteY55" fmla="*/ 233012 h 569180"/>
              <a:gd name="connsiteX56" fmla="*/ 272475 w 607282"/>
              <a:gd name="connsiteY56" fmla="*/ 233012 h 569180"/>
              <a:gd name="connsiteX57" fmla="*/ 272475 w 607282"/>
              <a:gd name="connsiteY57" fmla="*/ 330340 h 569180"/>
              <a:gd name="connsiteX58" fmla="*/ 545532 w 607282"/>
              <a:gd name="connsiteY58" fmla="*/ 329997 h 569180"/>
              <a:gd name="connsiteX59" fmla="*/ 545532 w 607282"/>
              <a:gd name="connsiteY59" fmla="*/ 124061 h 569180"/>
              <a:gd name="connsiteX60" fmla="*/ 231948 w 607282"/>
              <a:gd name="connsiteY60" fmla="*/ 89124 h 569180"/>
              <a:gd name="connsiteX61" fmla="*/ 273793 w 607282"/>
              <a:gd name="connsiteY61" fmla="*/ 89124 h 569180"/>
              <a:gd name="connsiteX62" fmla="*/ 273793 w 607282"/>
              <a:gd name="connsiteY62" fmla="*/ 135062 h 569180"/>
              <a:gd name="connsiteX63" fmla="*/ 272240 w 607282"/>
              <a:gd name="connsiteY63" fmla="*/ 135062 h 569180"/>
              <a:gd name="connsiteX64" fmla="*/ 233571 w 607282"/>
              <a:gd name="connsiteY64" fmla="*/ 135062 h 569180"/>
              <a:gd name="connsiteX65" fmla="*/ 231948 w 607282"/>
              <a:gd name="connsiteY65" fmla="*/ 135062 h 569180"/>
              <a:gd name="connsiteX66" fmla="*/ 409822 w 607282"/>
              <a:gd name="connsiteY66" fmla="*/ 10232 h 569180"/>
              <a:gd name="connsiteX67" fmla="*/ 437925 w 607282"/>
              <a:gd name="connsiteY67" fmla="*/ 35771 h 569180"/>
              <a:gd name="connsiteX68" fmla="*/ 447503 w 607282"/>
              <a:gd name="connsiteY68" fmla="*/ 35771 h 569180"/>
              <a:gd name="connsiteX69" fmla="*/ 578958 w 607282"/>
              <a:gd name="connsiteY69" fmla="*/ 35828 h 569180"/>
              <a:gd name="connsiteX70" fmla="*/ 593009 w 607282"/>
              <a:gd name="connsiteY70" fmla="*/ 37031 h 569180"/>
              <a:gd name="connsiteX71" fmla="*/ 607233 w 607282"/>
              <a:gd name="connsiteY71" fmla="*/ 57874 h 569180"/>
              <a:gd name="connsiteX72" fmla="*/ 587159 w 607282"/>
              <a:gd name="connsiteY72" fmla="*/ 76828 h 569180"/>
              <a:gd name="connsiteX73" fmla="*/ 579244 w 607282"/>
              <a:gd name="connsiteY73" fmla="*/ 76885 h 569180"/>
              <a:gd name="connsiteX74" fmla="*/ 241776 w 607282"/>
              <a:gd name="connsiteY74" fmla="*/ 76885 h 569180"/>
              <a:gd name="connsiteX75" fmla="*/ 233861 w 607282"/>
              <a:gd name="connsiteY75" fmla="*/ 76828 h 569180"/>
              <a:gd name="connsiteX76" fmla="*/ 212984 w 607282"/>
              <a:gd name="connsiteY76" fmla="*/ 56672 h 569180"/>
              <a:gd name="connsiteX77" fmla="*/ 233287 w 607282"/>
              <a:gd name="connsiteY77" fmla="*/ 35943 h 569180"/>
              <a:gd name="connsiteX78" fmla="*/ 244357 w 607282"/>
              <a:gd name="connsiteY78" fmla="*/ 35771 h 569180"/>
              <a:gd name="connsiteX79" fmla="*/ 371108 w 607282"/>
              <a:gd name="connsiteY79" fmla="*/ 35771 h 569180"/>
              <a:gd name="connsiteX80" fmla="*/ 381661 w 607282"/>
              <a:gd name="connsiteY80" fmla="*/ 35771 h 569180"/>
              <a:gd name="connsiteX81" fmla="*/ 409822 w 607282"/>
              <a:gd name="connsiteY81" fmla="*/ 10232 h 569180"/>
              <a:gd name="connsiteX82" fmla="*/ 114034 w 607282"/>
              <a:gd name="connsiteY82" fmla="*/ 0 h 569180"/>
              <a:gd name="connsiteX83" fmla="*/ 182130 w 607282"/>
              <a:gd name="connsiteY83" fmla="*/ 67990 h 569180"/>
              <a:gd name="connsiteX84" fmla="*/ 114034 w 607282"/>
              <a:gd name="connsiteY84" fmla="*/ 135980 h 569180"/>
              <a:gd name="connsiteX85" fmla="*/ 45938 w 607282"/>
              <a:gd name="connsiteY85" fmla="*/ 67990 h 569180"/>
              <a:gd name="connsiteX86" fmla="*/ 114034 w 607282"/>
              <a:gd name="connsiteY86" fmla="*/ 0 h 5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7282" h="569180">
                <a:moveTo>
                  <a:pt x="388426" y="385710"/>
                </a:moveTo>
                <a:lnTo>
                  <a:pt x="431276" y="385710"/>
                </a:lnTo>
                <a:lnTo>
                  <a:pt x="431276" y="438433"/>
                </a:lnTo>
                <a:lnTo>
                  <a:pt x="522771" y="529738"/>
                </a:lnTo>
                <a:cubicBezTo>
                  <a:pt x="531146" y="538096"/>
                  <a:pt x="531146" y="551606"/>
                  <a:pt x="522771" y="559964"/>
                </a:cubicBezTo>
                <a:cubicBezTo>
                  <a:pt x="514396" y="568321"/>
                  <a:pt x="500858" y="568321"/>
                  <a:pt x="492483" y="559964"/>
                </a:cubicBezTo>
                <a:lnTo>
                  <a:pt x="431276" y="498941"/>
                </a:lnTo>
                <a:lnTo>
                  <a:pt x="431276" y="547771"/>
                </a:lnTo>
                <a:cubicBezTo>
                  <a:pt x="431276" y="559563"/>
                  <a:pt x="421697" y="569180"/>
                  <a:pt x="409822" y="569180"/>
                </a:cubicBezTo>
                <a:cubicBezTo>
                  <a:pt x="398005" y="569180"/>
                  <a:pt x="388426" y="559563"/>
                  <a:pt x="388426" y="547771"/>
                </a:cubicBezTo>
                <a:lnTo>
                  <a:pt x="388426" y="498941"/>
                </a:lnTo>
                <a:lnTo>
                  <a:pt x="327276" y="559964"/>
                </a:lnTo>
                <a:cubicBezTo>
                  <a:pt x="318901" y="568321"/>
                  <a:pt x="305306" y="568321"/>
                  <a:pt x="296988" y="559964"/>
                </a:cubicBezTo>
                <a:cubicBezTo>
                  <a:pt x="288613" y="551606"/>
                  <a:pt x="288613" y="538096"/>
                  <a:pt x="296988" y="529738"/>
                </a:cubicBezTo>
                <a:lnTo>
                  <a:pt x="296931" y="529738"/>
                </a:lnTo>
                <a:lnTo>
                  <a:pt x="388426" y="438433"/>
                </a:lnTo>
                <a:lnTo>
                  <a:pt x="388426" y="434597"/>
                </a:lnTo>
                <a:close/>
                <a:moveTo>
                  <a:pt x="38140" y="145929"/>
                </a:moveTo>
                <a:lnTo>
                  <a:pt x="38255" y="145929"/>
                </a:lnTo>
                <a:lnTo>
                  <a:pt x="66358" y="145929"/>
                </a:lnTo>
                <a:lnTo>
                  <a:pt x="68767" y="161160"/>
                </a:lnTo>
                <a:lnTo>
                  <a:pt x="76453" y="208857"/>
                </a:lnTo>
                <a:lnTo>
                  <a:pt x="82589" y="246763"/>
                </a:lnTo>
                <a:lnTo>
                  <a:pt x="92684" y="246763"/>
                </a:lnTo>
                <a:lnTo>
                  <a:pt x="99222" y="172898"/>
                </a:lnTo>
                <a:lnTo>
                  <a:pt x="91594" y="145929"/>
                </a:lnTo>
                <a:lnTo>
                  <a:pt x="136502" y="145929"/>
                </a:lnTo>
                <a:lnTo>
                  <a:pt x="128874" y="172898"/>
                </a:lnTo>
                <a:lnTo>
                  <a:pt x="135355" y="246763"/>
                </a:lnTo>
                <a:lnTo>
                  <a:pt x="145507" y="246763"/>
                </a:lnTo>
                <a:lnTo>
                  <a:pt x="153192" y="198780"/>
                </a:lnTo>
                <a:lnTo>
                  <a:pt x="161738" y="145929"/>
                </a:lnTo>
                <a:lnTo>
                  <a:pt x="336094" y="145929"/>
                </a:lnTo>
                <a:cubicBezTo>
                  <a:pt x="357200" y="145929"/>
                  <a:pt x="374349" y="162992"/>
                  <a:pt x="374349" y="184121"/>
                </a:cubicBezTo>
                <a:cubicBezTo>
                  <a:pt x="374349" y="205193"/>
                  <a:pt x="357200" y="222256"/>
                  <a:pt x="336094" y="222256"/>
                </a:cubicBezTo>
                <a:lnTo>
                  <a:pt x="189841" y="222256"/>
                </a:lnTo>
                <a:lnTo>
                  <a:pt x="189841" y="298011"/>
                </a:lnTo>
                <a:lnTo>
                  <a:pt x="189841" y="365807"/>
                </a:lnTo>
                <a:lnTo>
                  <a:pt x="189841" y="528081"/>
                </a:lnTo>
                <a:cubicBezTo>
                  <a:pt x="189841" y="549153"/>
                  <a:pt x="172692" y="566216"/>
                  <a:pt x="151586" y="566216"/>
                </a:cubicBezTo>
                <a:cubicBezTo>
                  <a:pt x="132889" y="566216"/>
                  <a:pt x="117403" y="552875"/>
                  <a:pt x="114019" y="535239"/>
                </a:cubicBezTo>
                <a:cubicBezTo>
                  <a:pt x="110693" y="552875"/>
                  <a:pt x="95150" y="566216"/>
                  <a:pt x="76453" y="566216"/>
                </a:cubicBezTo>
                <a:cubicBezTo>
                  <a:pt x="55346" y="566216"/>
                  <a:pt x="38255" y="549153"/>
                  <a:pt x="38255" y="528081"/>
                </a:cubicBezTo>
                <a:lnTo>
                  <a:pt x="38255" y="384874"/>
                </a:lnTo>
                <a:cubicBezTo>
                  <a:pt x="17091" y="384874"/>
                  <a:pt x="0" y="367811"/>
                  <a:pt x="0" y="346739"/>
                </a:cubicBezTo>
                <a:lnTo>
                  <a:pt x="0" y="184121"/>
                </a:lnTo>
                <a:cubicBezTo>
                  <a:pt x="0" y="163050"/>
                  <a:pt x="17091" y="145986"/>
                  <a:pt x="38140" y="145929"/>
                </a:cubicBezTo>
                <a:close/>
                <a:moveTo>
                  <a:pt x="545532" y="89195"/>
                </a:moveTo>
                <a:lnTo>
                  <a:pt x="587343" y="89195"/>
                </a:lnTo>
                <a:lnTo>
                  <a:pt x="587343" y="124061"/>
                </a:lnTo>
                <a:lnTo>
                  <a:pt x="587228" y="124061"/>
                </a:lnTo>
                <a:cubicBezTo>
                  <a:pt x="587228" y="190989"/>
                  <a:pt x="587056" y="257859"/>
                  <a:pt x="587343" y="324787"/>
                </a:cubicBezTo>
                <a:cubicBezTo>
                  <a:pt x="587457" y="352669"/>
                  <a:pt x="567498" y="371104"/>
                  <a:pt x="541403" y="370989"/>
                </a:cubicBezTo>
                <a:cubicBezTo>
                  <a:pt x="453710" y="370646"/>
                  <a:pt x="366018" y="370703"/>
                  <a:pt x="278325" y="370531"/>
                </a:cubicBezTo>
                <a:cubicBezTo>
                  <a:pt x="255441" y="370474"/>
                  <a:pt x="234278" y="353527"/>
                  <a:pt x="233131" y="331027"/>
                </a:cubicBezTo>
                <a:cubicBezTo>
                  <a:pt x="231525" y="299024"/>
                  <a:pt x="232729" y="266905"/>
                  <a:pt x="232729" y="233012"/>
                </a:cubicBezTo>
                <a:lnTo>
                  <a:pt x="272475" y="233012"/>
                </a:lnTo>
                <a:lnTo>
                  <a:pt x="272475" y="330340"/>
                </a:lnTo>
                <a:cubicBezTo>
                  <a:pt x="364010" y="330512"/>
                  <a:pt x="453997" y="330398"/>
                  <a:pt x="545532" y="329997"/>
                </a:cubicBezTo>
                <a:lnTo>
                  <a:pt x="545532" y="124061"/>
                </a:lnTo>
                <a:close/>
                <a:moveTo>
                  <a:pt x="231948" y="89124"/>
                </a:moveTo>
                <a:lnTo>
                  <a:pt x="273793" y="89124"/>
                </a:lnTo>
                <a:lnTo>
                  <a:pt x="273793" y="135062"/>
                </a:lnTo>
                <a:lnTo>
                  <a:pt x="272240" y="135062"/>
                </a:lnTo>
                <a:lnTo>
                  <a:pt x="233571" y="135062"/>
                </a:lnTo>
                <a:lnTo>
                  <a:pt x="231948" y="135062"/>
                </a:lnTo>
                <a:close/>
                <a:moveTo>
                  <a:pt x="409822" y="10232"/>
                </a:moveTo>
                <a:cubicBezTo>
                  <a:pt x="424505" y="10232"/>
                  <a:pt x="436606" y="21455"/>
                  <a:pt x="437925" y="35771"/>
                </a:cubicBezTo>
                <a:lnTo>
                  <a:pt x="447503" y="35771"/>
                </a:lnTo>
                <a:cubicBezTo>
                  <a:pt x="491321" y="35771"/>
                  <a:pt x="535140" y="35771"/>
                  <a:pt x="578958" y="35828"/>
                </a:cubicBezTo>
                <a:cubicBezTo>
                  <a:pt x="583661" y="35828"/>
                  <a:pt x="588650" y="35599"/>
                  <a:pt x="593009" y="37031"/>
                </a:cubicBezTo>
                <a:cubicBezTo>
                  <a:pt x="601326" y="39665"/>
                  <a:pt x="607921" y="50144"/>
                  <a:pt x="607233" y="57874"/>
                </a:cubicBezTo>
                <a:cubicBezTo>
                  <a:pt x="606315" y="67380"/>
                  <a:pt x="597368" y="75912"/>
                  <a:pt x="587159" y="76828"/>
                </a:cubicBezTo>
                <a:cubicBezTo>
                  <a:pt x="584521" y="77057"/>
                  <a:pt x="581883" y="76885"/>
                  <a:pt x="579244" y="76885"/>
                </a:cubicBezTo>
                <a:cubicBezTo>
                  <a:pt x="466774" y="76885"/>
                  <a:pt x="354304" y="76885"/>
                  <a:pt x="241776" y="76885"/>
                </a:cubicBezTo>
                <a:cubicBezTo>
                  <a:pt x="239137" y="76885"/>
                  <a:pt x="236499" y="77057"/>
                  <a:pt x="233861" y="76828"/>
                </a:cubicBezTo>
                <a:cubicBezTo>
                  <a:pt x="223078" y="75740"/>
                  <a:pt x="213156" y="66120"/>
                  <a:pt x="212984" y="56672"/>
                </a:cubicBezTo>
                <a:cubicBezTo>
                  <a:pt x="212755" y="47166"/>
                  <a:pt x="222448" y="37088"/>
                  <a:pt x="233287" y="35943"/>
                </a:cubicBezTo>
                <a:cubicBezTo>
                  <a:pt x="236958" y="35542"/>
                  <a:pt x="240686" y="35771"/>
                  <a:pt x="244357" y="35771"/>
                </a:cubicBezTo>
                <a:cubicBezTo>
                  <a:pt x="286626" y="35771"/>
                  <a:pt x="328839" y="35771"/>
                  <a:pt x="371108" y="35771"/>
                </a:cubicBezTo>
                <a:lnTo>
                  <a:pt x="381661" y="35771"/>
                </a:lnTo>
                <a:cubicBezTo>
                  <a:pt x="382981" y="21455"/>
                  <a:pt x="395082" y="10232"/>
                  <a:pt x="409822" y="10232"/>
                </a:cubicBezTo>
                <a:close/>
                <a:moveTo>
                  <a:pt x="114034" y="0"/>
                </a:moveTo>
                <a:cubicBezTo>
                  <a:pt x="151642" y="0"/>
                  <a:pt x="182130" y="30440"/>
                  <a:pt x="182130" y="67990"/>
                </a:cubicBezTo>
                <a:cubicBezTo>
                  <a:pt x="182130" y="105540"/>
                  <a:pt x="151642" y="135980"/>
                  <a:pt x="114034" y="135980"/>
                </a:cubicBezTo>
                <a:cubicBezTo>
                  <a:pt x="76426" y="135980"/>
                  <a:pt x="45938" y="105540"/>
                  <a:pt x="45938" y="67990"/>
                </a:cubicBezTo>
                <a:cubicBezTo>
                  <a:pt x="45938" y="30440"/>
                  <a:pt x="76426" y="0"/>
                  <a:pt x="1140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4" name="图标"/>
          <p:cNvSpPr>
            <a:spLocks noChangeAspect="1" noChangeArrowheads="1"/>
          </p:cNvSpPr>
          <p:nvPr/>
        </p:nvSpPr>
        <p:spPr bwMode="auto">
          <a:xfrm>
            <a:off x="3125511" y="4618324"/>
            <a:ext cx="385412" cy="596838"/>
          </a:xfrm>
          <a:custGeom>
            <a:avLst/>
            <a:gdLst>
              <a:gd name="connsiteX0" fmla="*/ 130723 w 375892"/>
              <a:gd name="connsiteY0" fmla="*/ 176414 h 582094"/>
              <a:gd name="connsiteX1" fmla="*/ 108830 w 375892"/>
              <a:gd name="connsiteY1" fmla="*/ 334941 h 582094"/>
              <a:gd name="connsiteX2" fmla="*/ 82843 w 375892"/>
              <a:gd name="connsiteY2" fmla="*/ 361332 h 582094"/>
              <a:gd name="connsiteX3" fmla="*/ 77236 w 375892"/>
              <a:gd name="connsiteY3" fmla="*/ 364353 h 582094"/>
              <a:gd name="connsiteX4" fmla="*/ 13069 w 375892"/>
              <a:gd name="connsiteY4" fmla="*/ 377238 h 582094"/>
              <a:gd name="connsiteX5" fmla="*/ 3280 w 375892"/>
              <a:gd name="connsiteY5" fmla="*/ 374306 h 582094"/>
              <a:gd name="connsiteX6" fmla="*/ 165 w 375892"/>
              <a:gd name="connsiteY6" fmla="*/ 364620 h 582094"/>
              <a:gd name="connsiteX7" fmla="*/ 11734 w 375892"/>
              <a:gd name="connsiteY7" fmla="*/ 300374 h 582094"/>
              <a:gd name="connsiteX8" fmla="*/ 14671 w 375892"/>
              <a:gd name="connsiteY8" fmla="*/ 294687 h 582094"/>
              <a:gd name="connsiteX9" fmla="*/ 179276 w 375892"/>
              <a:gd name="connsiteY9" fmla="*/ 108953 h 582094"/>
              <a:gd name="connsiteX10" fmla="*/ 329079 w 375892"/>
              <a:gd name="connsiteY10" fmla="*/ 108953 h 582094"/>
              <a:gd name="connsiteX11" fmla="*/ 375720 w 375892"/>
              <a:gd name="connsiteY11" fmla="*/ 446568 h 582094"/>
              <a:gd name="connsiteX12" fmla="*/ 371537 w 375892"/>
              <a:gd name="connsiteY12" fmla="*/ 460165 h 582094"/>
              <a:gd name="connsiteX13" fmla="*/ 266861 w 375892"/>
              <a:gd name="connsiteY13" fmla="*/ 576495 h 582094"/>
              <a:gd name="connsiteX14" fmla="*/ 254222 w 375892"/>
              <a:gd name="connsiteY14" fmla="*/ 582094 h 582094"/>
              <a:gd name="connsiteX15" fmla="*/ 241494 w 375892"/>
              <a:gd name="connsiteY15" fmla="*/ 576495 h 582094"/>
              <a:gd name="connsiteX16" fmla="*/ 136818 w 375892"/>
              <a:gd name="connsiteY16" fmla="*/ 460165 h 582094"/>
              <a:gd name="connsiteX17" fmla="*/ 132635 w 375892"/>
              <a:gd name="connsiteY17" fmla="*/ 446568 h 582094"/>
              <a:gd name="connsiteX18" fmla="*/ 204651 w 375892"/>
              <a:gd name="connsiteY18" fmla="*/ 0 h 582094"/>
              <a:gd name="connsiteX19" fmla="*/ 303793 w 375892"/>
              <a:gd name="connsiteY19" fmla="*/ 0 h 582094"/>
              <a:gd name="connsiteX20" fmla="*/ 331560 w 375892"/>
              <a:gd name="connsiteY20" fmla="*/ 13502 h 582094"/>
              <a:gd name="connsiteX21" fmla="*/ 338145 w 375892"/>
              <a:gd name="connsiteY21" fmla="*/ 43704 h 582094"/>
              <a:gd name="connsiteX22" fmla="*/ 331738 w 375892"/>
              <a:gd name="connsiteY22" fmla="*/ 70087 h 582094"/>
              <a:gd name="connsiteX23" fmla="*/ 329869 w 375892"/>
              <a:gd name="connsiteY23" fmla="*/ 77904 h 582094"/>
              <a:gd name="connsiteX24" fmla="*/ 178487 w 375892"/>
              <a:gd name="connsiteY24" fmla="*/ 77904 h 582094"/>
              <a:gd name="connsiteX25" fmla="*/ 176618 w 375892"/>
              <a:gd name="connsiteY25" fmla="*/ 70087 h 582094"/>
              <a:gd name="connsiteX26" fmla="*/ 170210 w 375892"/>
              <a:gd name="connsiteY26" fmla="*/ 43704 h 582094"/>
              <a:gd name="connsiteX27" fmla="*/ 176796 w 375892"/>
              <a:gd name="connsiteY27" fmla="*/ 13502 h 582094"/>
              <a:gd name="connsiteX28" fmla="*/ 204651 w 375892"/>
              <a:gd name="connsiteY28" fmla="*/ 0 h 58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5892" h="582094">
                <a:moveTo>
                  <a:pt x="130723" y="176414"/>
                </a:moveTo>
                <a:lnTo>
                  <a:pt x="108830" y="334941"/>
                </a:lnTo>
                <a:lnTo>
                  <a:pt x="82843" y="361332"/>
                </a:lnTo>
                <a:cubicBezTo>
                  <a:pt x="81330" y="362932"/>
                  <a:pt x="79372" y="363998"/>
                  <a:pt x="77236" y="364353"/>
                </a:cubicBezTo>
                <a:lnTo>
                  <a:pt x="13069" y="377238"/>
                </a:lnTo>
                <a:cubicBezTo>
                  <a:pt x="9509" y="377949"/>
                  <a:pt x="5861" y="376883"/>
                  <a:pt x="3280" y="374306"/>
                </a:cubicBezTo>
                <a:cubicBezTo>
                  <a:pt x="699" y="371818"/>
                  <a:pt x="-458" y="368174"/>
                  <a:pt x="165" y="364620"/>
                </a:cubicBezTo>
                <a:lnTo>
                  <a:pt x="11734" y="300374"/>
                </a:lnTo>
                <a:cubicBezTo>
                  <a:pt x="12090" y="298241"/>
                  <a:pt x="13158" y="296286"/>
                  <a:pt x="14671" y="294687"/>
                </a:cubicBezTo>
                <a:close/>
                <a:moveTo>
                  <a:pt x="179276" y="108953"/>
                </a:moveTo>
                <a:lnTo>
                  <a:pt x="329079" y="108953"/>
                </a:lnTo>
                <a:lnTo>
                  <a:pt x="375720" y="446568"/>
                </a:lnTo>
                <a:cubicBezTo>
                  <a:pt x="376432" y="451456"/>
                  <a:pt x="374919" y="456521"/>
                  <a:pt x="371537" y="460165"/>
                </a:cubicBezTo>
                <a:lnTo>
                  <a:pt x="266861" y="576495"/>
                </a:lnTo>
                <a:cubicBezTo>
                  <a:pt x="263568" y="580050"/>
                  <a:pt x="259029" y="582094"/>
                  <a:pt x="254222" y="582094"/>
                </a:cubicBezTo>
                <a:cubicBezTo>
                  <a:pt x="249327" y="582094"/>
                  <a:pt x="244787" y="580050"/>
                  <a:pt x="241494" y="576495"/>
                </a:cubicBezTo>
                <a:lnTo>
                  <a:pt x="136818" y="460165"/>
                </a:lnTo>
                <a:cubicBezTo>
                  <a:pt x="133525" y="456521"/>
                  <a:pt x="131923" y="451456"/>
                  <a:pt x="132635" y="446568"/>
                </a:cubicBezTo>
                <a:close/>
                <a:moveTo>
                  <a:pt x="204651" y="0"/>
                </a:moveTo>
                <a:lnTo>
                  <a:pt x="303793" y="0"/>
                </a:lnTo>
                <a:cubicBezTo>
                  <a:pt x="314650" y="0"/>
                  <a:pt x="324885" y="4974"/>
                  <a:pt x="331560" y="13502"/>
                </a:cubicBezTo>
                <a:cubicBezTo>
                  <a:pt x="338323" y="22030"/>
                  <a:pt x="340726" y="33222"/>
                  <a:pt x="338145" y="43704"/>
                </a:cubicBezTo>
                <a:lnTo>
                  <a:pt x="331738" y="70087"/>
                </a:lnTo>
                <a:lnTo>
                  <a:pt x="329869" y="77904"/>
                </a:lnTo>
                <a:lnTo>
                  <a:pt x="178487" y="77904"/>
                </a:lnTo>
                <a:lnTo>
                  <a:pt x="176618" y="70087"/>
                </a:lnTo>
                <a:lnTo>
                  <a:pt x="170210" y="43704"/>
                </a:lnTo>
                <a:cubicBezTo>
                  <a:pt x="167629" y="33222"/>
                  <a:pt x="170032" y="22030"/>
                  <a:pt x="176796" y="13502"/>
                </a:cubicBezTo>
                <a:cubicBezTo>
                  <a:pt x="183470" y="4974"/>
                  <a:pt x="193794" y="0"/>
                  <a:pt x="2046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>
              <a:latin typeface="+mn-ea"/>
            </a:endParaRPr>
          </a:p>
        </p:txBody>
      </p:sp>
      <p:sp>
        <p:nvSpPr>
          <p:cNvPr id="35" name="图标"/>
          <p:cNvSpPr>
            <a:spLocks noChangeAspect="1"/>
          </p:cNvSpPr>
          <p:nvPr/>
        </p:nvSpPr>
        <p:spPr bwMode="auto">
          <a:xfrm>
            <a:off x="4899200" y="4630418"/>
            <a:ext cx="559162" cy="572650"/>
          </a:xfrm>
          <a:custGeom>
            <a:avLst/>
            <a:gdLst>
              <a:gd name="T0" fmla="*/ 1547 w 10400"/>
              <a:gd name="T1" fmla="*/ 9330 h 10667"/>
              <a:gd name="T2" fmla="*/ 3077 w 10400"/>
              <a:gd name="T3" fmla="*/ 9013 h 10667"/>
              <a:gd name="T4" fmla="*/ 6114 w 10400"/>
              <a:gd name="T5" fmla="*/ 9700 h 10667"/>
              <a:gd name="T6" fmla="*/ 6806 w 10400"/>
              <a:gd name="T7" fmla="*/ 8539 h 10667"/>
              <a:gd name="T8" fmla="*/ 4079 w 10400"/>
              <a:gd name="T9" fmla="*/ 1127 h 10667"/>
              <a:gd name="T10" fmla="*/ 5193 w 10400"/>
              <a:gd name="T11" fmla="*/ 2254 h 10667"/>
              <a:gd name="T12" fmla="*/ 6352 w 10400"/>
              <a:gd name="T13" fmla="*/ 3340 h 10667"/>
              <a:gd name="T14" fmla="*/ 6296 w 10400"/>
              <a:gd name="T15" fmla="*/ 5841 h 10667"/>
              <a:gd name="T16" fmla="*/ 5318 w 10400"/>
              <a:gd name="T17" fmla="*/ 6578 h 10667"/>
              <a:gd name="T18" fmla="*/ 4851 w 10400"/>
              <a:gd name="T19" fmla="*/ 10126 h 10667"/>
              <a:gd name="T20" fmla="*/ 4154 w 10400"/>
              <a:gd name="T21" fmla="*/ 5500 h 10667"/>
              <a:gd name="T22" fmla="*/ 993 w 10400"/>
              <a:gd name="T23" fmla="*/ 1669 h 10667"/>
              <a:gd name="T24" fmla="*/ 4493 w 10400"/>
              <a:gd name="T25" fmla="*/ 2470 h 10667"/>
              <a:gd name="T26" fmla="*/ 5203 w 10400"/>
              <a:gd name="T27" fmla="*/ 5915 h 10667"/>
              <a:gd name="T28" fmla="*/ 5890 w 10400"/>
              <a:gd name="T29" fmla="*/ 2481 h 10667"/>
              <a:gd name="T30" fmla="*/ 9353 w 10400"/>
              <a:gd name="T31" fmla="*/ 1669 h 10667"/>
              <a:gd name="T32" fmla="*/ 8900 w 10400"/>
              <a:gd name="T33" fmla="*/ 5088 h 10667"/>
              <a:gd name="T34" fmla="*/ 8763 w 10400"/>
              <a:gd name="T35" fmla="*/ 4301 h 10667"/>
              <a:gd name="T36" fmla="*/ 7729 w 10400"/>
              <a:gd name="T37" fmla="*/ 3953 h 10667"/>
              <a:gd name="T38" fmla="*/ 8505 w 10400"/>
              <a:gd name="T39" fmla="*/ 5505 h 10667"/>
              <a:gd name="T40" fmla="*/ 8530 w 10400"/>
              <a:gd name="T41" fmla="*/ 6867 h 10667"/>
              <a:gd name="T42" fmla="*/ 9012 w 10400"/>
              <a:gd name="T43" fmla="*/ 6736 h 10667"/>
              <a:gd name="T44" fmla="*/ 9315 w 10400"/>
              <a:gd name="T45" fmla="*/ 6686 h 10667"/>
              <a:gd name="T46" fmla="*/ 9046 w 10400"/>
              <a:gd name="T47" fmla="*/ 4530 h 10667"/>
              <a:gd name="T48" fmla="*/ 9997 w 10400"/>
              <a:gd name="T49" fmla="*/ 3776 h 10667"/>
              <a:gd name="T50" fmla="*/ 8844 w 10400"/>
              <a:gd name="T51" fmla="*/ 4304 h 10667"/>
              <a:gd name="T52" fmla="*/ 8790 w 10400"/>
              <a:gd name="T53" fmla="*/ 3675 h 10667"/>
              <a:gd name="T54" fmla="*/ 9514 w 10400"/>
              <a:gd name="T55" fmla="*/ 6418 h 10667"/>
              <a:gd name="T56" fmla="*/ 9245 w 10400"/>
              <a:gd name="T57" fmla="*/ 6917 h 10667"/>
              <a:gd name="T58" fmla="*/ 7957 w 10400"/>
              <a:gd name="T59" fmla="*/ 6629 h 10667"/>
              <a:gd name="T60" fmla="*/ 7308 w 10400"/>
              <a:gd name="T61" fmla="*/ 6762 h 10667"/>
              <a:gd name="T62" fmla="*/ 9494 w 10400"/>
              <a:gd name="T63" fmla="*/ 6253 h 10667"/>
              <a:gd name="T64" fmla="*/ 577 w 10400"/>
              <a:gd name="T65" fmla="*/ 3770 h 10667"/>
              <a:gd name="T66" fmla="*/ 1355 w 10400"/>
              <a:gd name="T67" fmla="*/ 4518 h 10667"/>
              <a:gd name="T68" fmla="*/ 1282 w 10400"/>
              <a:gd name="T69" fmla="*/ 5462 h 10667"/>
              <a:gd name="T70" fmla="*/ 1236 w 10400"/>
              <a:gd name="T71" fmla="*/ 6867 h 10667"/>
              <a:gd name="T72" fmla="*/ 1718 w 10400"/>
              <a:gd name="T73" fmla="*/ 6728 h 10667"/>
              <a:gd name="T74" fmla="*/ 2022 w 10400"/>
              <a:gd name="T75" fmla="*/ 6694 h 10667"/>
              <a:gd name="T76" fmla="*/ 1843 w 10400"/>
              <a:gd name="T77" fmla="*/ 4519 h 10667"/>
              <a:gd name="T78" fmla="*/ 2505 w 10400"/>
              <a:gd name="T79" fmla="*/ 3770 h 10667"/>
              <a:gd name="T80" fmla="*/ 1608 w 10400"/>
              <a:gd name="T81" fmla="*/ 5217 h 10667"/>
              <a:gd name="T82" fmla="*/ 1557 w 10400"/>
              <a:gd name="T83" fmla="*/ 4304 h 10667"/>
              <a:gd name="T84" fmla="*/ 1610 w 10400"/>
              <a:gd name="T85" fmla="*/ 3675 h 10667"/>
              <a:gd name="T86" fmla="*/ 1898 w 10400"/>
              <a:gd name="T87" fmla="*/ 3969 h 10667"/>
              <a:gd name="T88" fmla="*/ 1547 w 10400"/>
              <a:gd name="T89" fmla="*/ 7324 h 10667"/>
              <a:gd name="T90" fmla="*/ 2189 w 10400"/>
              <a:gd name="T91" fmla="*/ 6405 h 10667"/>
              <a:gd name="T92" fmla="*/ 1172 w 10400"/>
              <a:gd name="T93" fmla="*/ 6918 h 10667"/>
              <a:gd name="T94" fmla="*/ 669 w 10400"/>
              <a:gd name="T95" fmla="*/ 6629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00" h="10667">
                <a:moveTo>
                  <a:pt x="8838" y="9330"/>
                </a:moveTo>
                <a:cubicBezTo>
                  <a:pt x="8838" y="10067"/>
                  <a:pt x="7206" y="10667"/>
                  <a:pt x="5192" y="10667"/>
                </a:cubicBezTo>
                <a:cubicBezTo>
                  <a:pt x="3180" y="10667"/>
                  <a:pt x="1547" y="10067"/>
                  <a:pt x="1547" y="9330"/>
                </a:cubicBezTo>
                <a:cubicBezTo>
                  <a:pt x="1547" y="8797"/>
                  <a:pt x="2406" y="8341"/>
                  <a:pt x="3638" y="8128"/>
                </a:cubicBezTo>
                <a:lnTo>
                  <a:pt x="3638" y="8495"/>
                </a:lnTo>
                <a:cubicBezTo>
                  <a:pt x="3293" y="8632"/>
                  <a:pt x="3077" y="8813"/>
                  <a:pt x="3077" y="9013"/>
                </a:cubicBezTo>
                <a:cubicBezTo>
                  <a:pt x="3077" y="9437"/>
                  <a:pt x="4015" y="9781"/>
                  <a:pt x="5171" y="9781"/>
                </a:cubicBezTo>
                <a:cubicBezTo>
                  <a:pt x="5497" y="9781"/>
                  <a:pt x="5802" y="9751"/>
                  <a:pt x="6077" y="9703"/>
                </a:cubicBezTo>
                <a:cubicBezTo>
                  <a:pt x="6090" y="9702"/>
                  <a:pt x="6102" y="9702"/>
                  <a:pt x="6114" y="9700"/>
                </a:cubicBezTo>
                <a:cubicBezTo>
                  <a:pt x="6165" y="9694"/>
                  <a:pt x="6212" y="9682"/>
                  <a:pt x="6259" y="9666"/>
                </a:cubicBezTo>
                <a:cubicBezTo>
                  <a:pt x="6859" y="9531"/>
                  <a:pt x="7264" y="9290"/>
                  <a:pt x="7264" y="9013"/>
                </a:cubicBezTo>
                <a:cubicBezTo>
                  <a:pt x="7264" y="8834"/>
                  <a:pt x="7090" y="8669"/>
                  <a:pt x="6806" y="8539"/>
                </a:cubicBezTo>
                <a:lnTo>
                  <a:pt x="6806" y="8137"/>
                </a:lnTo>
                <a:cubicBezTo>
                  <a:pt x="8006" y="8356"/>
                  <a:pt x="8838" y="8805"/>
                  <a:pt x="8838" y="9330"/>
                </a:cubicBezTo>
                <a:close/>
                <a:moveTo>
                  <a:pt x="4079" y="1127"/>
                </a:moveTo>
                <a:cubicBezTo>
                  <a:pt x="4079" y="504"/>
                  <a:pt x="4578" y="0"/>
                  <a:pt x="5193" y="0"/>
                </a:cubicBezTo>
                <a:cubicBezTo>
                  <a:pt x="5807" y="0"/>
                  <a:pt x="6305" y="504"/>
                  <a:pt x="6305" y="1127"/>
                </a:cubicBezTo>
                <a:cubicBezTo>
                  <a:pt x="6305" y="1750"/>
                  <a:pt x="5807" y="2254"/>
                  <a:pt x="5193" y="2254"/>
                </a:cubicBezTo>
                <a:cubicBezTo>
                  <a:pt x="4578" y="2254"/>
                  <a:pt x="4079" y="1750"/>
                  <a:pt x="4079" y="1127"/>
                </a:cubicBezTo>
                <a:close/>
                <a:moveTo>
                  <a:pt x="9353" y="1669"/>
                </a:moveTo>
                <a:cubicBezTo>
                  <a:pt x="8800" y="2578"/>
                  <a:pt x="7557" y="3340"/>
                  <a:pt x="6352" y="3340"/>
                </a:cubicBezTo>
                <a:cubicBezTo>
                  <a:pt x="6274" y="3340"/>
                  <a:pt x="6196" y="3336"/>
                  <a:pt x="6118" y="3330"/>
                </a:cubicBezTo>
                <a:cubicBezTo>
                  <a:pt x="6142" y="3615"/>
                  <a:pt x="6252" y="4928"/>
                  <a:pt x="6282" y="5755"/>
                </a:cubicBezTo>
                <a:cubicBezTo>
                  <a:pt x="6288" y="5783"/>
                  <a:pt x="6294" y="5811"/>
                  <a:pt x="6296" y="5841"/>
                </a:cubicBezTo>
                <a:lnTo>
                  <a:pt x="6568" y="10087"/>
                </a:lnTo>
                <a:cubicBezTo>
                  <a:pt x="6586" y="10373"/>
                  <a:pt x="5564" y="10428"/>
                  <a:pt x="5546" y="10154"/>
                </a:cubicBezTo>
                <a:lnTo>
                  <a:pt x="5318" y="6578"/>
                </a:lnTo>
                <a:cubicBezTo>
                  <a:pt x="5280" y="6574"/>
                  <a:pt x="5244" y="6567"/>
                  <a:pt x="5206" y="6567"/>
                </a:cubicBezTo>
                <a:cubicBezTo>
                  <a:pt x="5174" y="6567"/>
                  <a:pt x="5136" y="6577"/>
                  <a:pt x="5099" y="6587"/>
                </a:cubicBezTo>
                <a:lnTo>
                  <a:pt x="4851" y="10126"/>
                </a:lnTo>
                <a:cubicBezTo>
                  <a:pt x="4832" y="10398"/>
                  <a:pt x="3810" y="10338"/>
                  <a:pt x="3830" y="10052"/>
                </a:cubicBezTo>
                <a:lnTo>
                  <a:pt x="4144" y="5559"/>
                </a:lnTo>
                <a:cubicBezTo>
                  <a:pt x="4146" y="5538"/>
                  <a:pt x="4150" y="5520"/>
                  <a:pt x="4154" y="5500"/>
                </a:cubicBezTo>
                <a:cubicBezTo>
                  <a:pt x="4199" y="4432"/>
                  <a:pt x="4252" y="3400"/>
                  <a:pt x="4257" y="3326"/>
                </a:cubicBezTo>
                <a:cubicBezTo>
                  <a:pt x="4169" y="3334"/>
                  <a:pt x="4081" y="3340"/>
                  <a:pt x="3994" y="3340"/>
                </a:cubicBezTo>
                <a:cubicBezTo>
                  <a:pt x="2788" y="3340"/>
                  <a:pt x="1546" y="2578"/>
                  <a:pt x="993" y="1669"/>
                </a:cubicBezTo>
                <a:cubicBezTo>
                  <a:pt x="879" y="1481"/>
                  <a:pt x="936" y="1235"/>
                  <a:pt x="1122" y="1120"/>
                </a:cubicBezTo>
                <a:cubicBezTo>
                  <a:pt x="1308" y="1003"/>
                  <a:pt x="1551" y="1062"/>
                  <a:pt x="1665" y="1250"/>
                </a:cubicBezTo>
                <a:cubicBezTo>
                  <a:pt x="2166" y="2073"/>
                  <a:pt x="3484" y="2756"/>
                  <a:pt x="4493" y="2470"/>
                </a:cubicBezTo>
                <a:cubicBezTo>
                  <a:pt x="4663" y="2411"/>
                  <a:pt x="4865" y="2374"/>
                  <a:pt x="5089" y="2365"/>
                </a:cubicBezTo>
                <a:lnTo>
                  <a:pt x="4729" y="5423"/>
                </a:lnTo>
                <a:lnTo>
                  <a:pt x="5203" y="5915"/>
                </a:lnTo>
                <a:lnTo>
                  <a:pt x="5617" y="5423"/>
                </a:lnTo>
                <a:lnTo>
                  <a:pt x="5330" y="2373"/>
                </a:lnTo>
                <a:cubicBezTo>
                  <a:pt x="5531" y="2387"/>
                  <a:pt x="5725" y="2423"/>
                  <a:pt x="5890" y="2481"/>
                </a:cubicBezTo>
                <a:cubicBezTo>
                  <a:pt x="6894" y="2741"/>
                  <a:pt x="8187" y="2063"/>
                  <a:pt x="8681" y="1250"/>
                </a:cubicBezTo>
                <a:cubicBezTo>
                  <a:pt x="8795" y="1062"/>
                  <a:pt x="9038" y="1003"/>
                  <a:pt x="9224" y="1119"/>
                </a:cubicBezTo>
                <a:cubicBezTo>
                  <a:pt x="9410" y="1235"/>
                  <a:pt x="9468" y="1481"/>
                  <a:pt x="9353" y="1669"/>
                </a:cubicBezTo>
                <a:close/>
                <a:moveTo>
                  <a:pt x="8844" y="4304"/>
                </a:moveTo>
                <a:cubicBezTo>
                  <a:pt x="8839" y="4303"/>
                  <a:pt x="8833" y="4303"/>
                  <a:pt x="8827" y="4302"/>
                </a:cubicBezTo>
                <a:lnTo>
                  <a:pt x="8900" y="5088"/>
                </a:lnTo>
                <a:lnTo>
                  <a:pt x="8793" y="5217"/>
                </a:lnTo>
                <a:lnTo>
                  <a:pt x="8671" y="5088"/>
                </a:lnTo>
                <a:lnTo>
                  <a:pt x="8763" y="4301"/>
                </a:lnTo>
                <a:cubicBezTo>
                  <a:pt x="8543" y="4286"/>
                  <a:pt x="8343" y="4195"/>
                  <a:pt x="7895" y="3770"/>
                </a:cubicBezTo>
                <a:cubicBezTo>
                  <a:pt x="7846" y="3723"/>
                  <a:pt x="7769" y="3725"/>
                  <a:pt x="7722" y="3776"/>
                </a:cubicBezTo>
                <a:cubicBezTo>
                  <a:pt x="7676" y="3826"/>
                  <a:pt x="7679" y="3906"/>
                  <a:pt x="7729" y="3953"/>
                </a:cubicBezTo>
                <a:cubicBezTo>
                  <a:pt x="8086" y="4293"/>
                  <a:pt x="8319" y="4456"/>
                  <a:pt x="8558" y="4519"/>
                </a:cubicBezTo>
                <a:cubicBezTo>
                  <a:pt x="8558" y="4523"/>
                  <a:pt x="8556" y="4527"/>
                  <a:pt x="8556" y="4530"/>
                </a:cubicBezTo>
                <a:lnTo>
                  <a:pt x="8505" y="5505"/>
                </a:lnTo>
                <a:lnTo>
                  <a:pt x="8378" y="6694"/>
                </a:lnTo>
                <a:cubicBezTo>
                  <a:pt x="8369" y="6780"/>
                  <a:pt x="8430" y="6857"/>
                  <a:pt x="8514" y="6867"/>
                </a:cubicBezTo>
                <a:cubicBezTo>
                  <a:pt x="8520" y="6867"/>
                  <a:pt x="8525" y="6867"/>
                  <a:pt x="8530" y="6867"/>
                </a:cubicBezTo>
                <a:cubicBezTo>
                  <a:pt x="8608" y="6867"/>
                  <a:pt x="8674" y="6808"/>
                  <a:pt x="8683" y="6728"/>
                </a:cubicBezTo>
                <a:lnTo>
                  <a:pt x="8815" y="5498"/>
                </a:lnTo>
                <a:lnTo>
                  <a:pt x="9012" y="6736"/>
                </a:lnTo>
                <a:cubicBezTo>
                  <a:pt x="9025" y="6813"/>
                  <a:pt x="9090" y="6868"/>
                  <a:pt x="9164" y="6868"/>
                </a:cubicBezTo>
                <a:cubicBezTo>
                  <a:pt x="9172" y="6868"/>
                  <a:pt x="9180" y="6867"/>
                  <a:pt x="9188" y="6866"/>
                </a:cubicBezTo>
                <a:cubicBezTo>
                  <a:pt x="9272" y="6852"/>
                  <a:pt x="9328" y="6771"/>
                  <a:pt x="9315" y="6686"/>
                </a:cubicBezTo>
                <a:lnTo>
                  <a:pt x="9119" y="5462"/>
                </a:lnTo>
                <a:cubicBezTo>
                  <a:pt x="9119" y="5461"/>
                  <a:pt x="9120" y="5460"/>
                  <a:pt x="9120" y="5459"/>
                </a:cubicBezTo>
                <a:lnTo>
                  <a:pt x="9046" y="4530"/>
                </a:lnTo>
                <a:cubicBezTo>
                  <a:pt x="9046" y="4526"/>
                  <a:pt x="9046" y="4522"/>
                  <a:pt x="9045" y="4518"/>
                </a:cubicBezTo>
                <a:cubicBezTo>
                  <a:pt x="9279" y="4456"/>
                  <a:pt x="9631" y="4296"/>
                  <a:pt x="9990" y="3953"/>
                </a:cubicBezTo>
                <a:cubicBezTo>
                  <a:pt x="10040" y="3906"/>
                  <a:pt x="10043" y="3826"/>
                  <a:pt x="9997" y="3776"/>
                </a:cubicBezTo>
                <a:cubicBezTo>
                  <a:pt x="9950" y="3725"/>
                  <a:pt x="9873" y="3723"/>
                  <a:pt x="9823" y="3770"/>
                </a:cubicBezTo>
                <a:cubicBezTo>
                  <a:pt x="9407" y="4166"/>
                  <a:pt x="9010" y="4290"/>
                  <a:pt x="8857" y="4300"/>
                </a:cubicBezTo>
                <a:cubicBezTo>
                  <a:pt x="8852" y="4300"/>
                  <a:pt x="8849" y="4303"/>
                  <a:pt x="8844" y="4304"/>
                </a:cubicBezTo>
                <a:close/>
                <a:moveTo>
                  <a:pt x="8790" y="4263"/>
                </a:moveTo>
                <a:cubicBezTo>
                  <a:pt x="8949" y="4263"/>
                  <a:pt x="9078" y="4131"/>
                  <a:pt x="9078" y="3969"/>
                </a:cubicBezTo>
                <a:cubicBezTo>
                  <a:pt x="9078" y="3807"/>
                  <a:pt x="8949" y="3675"/>
                  <a:pt x="8790" y="3675"/>
                </a:cubicBezTo>
                <a:cubicBezTo>
                  <a:pt x="8631" y="3675"/>
                  <a:pt x="8503" y="3807"/>
                  <a:pt x="8503" y="3969"/>
                </a:cubicBezTo>
                <a:cubicBezTo>
                  <a:pt x="8503" y="4131"/>
                  <a:pt x="8631" y="4263"/>
                  <a:pt x="8790" y="4263"/>
                </a:cubicBezTo>
                <a:close/>
                <a:moveTo>
                  <a:pt x="9514" y="6418"/>
                </a:moveTo>
                <a:cubicBezTo>
                  <a:pt x="9649" y="6475"/>
                  <a:pt x="9732" y="6548"/>
                  <a:pt x="9732" y="6629"/>
                </a:cubicBezTo>
                <a:cubicBezTo>
                  <a:pt x="9732" y="6745"/>
                  <a:pt x="9561" y="6846"/>
                  <a:pt x="9306" y="6903"/>
                </a:cubicBezTo>
                <a:cubicBezTo>
                  <a:pt x="9287" y="6910"/>
                  <a:pt x="9267" y="6915"/>
                  <a:pt x="9245" y="6917"/>
                </a:cubicBezTo>
                <a:cubicBezTo>
                  <a:pt x="9240" y="6918"/>
                  <a:pt x="9235" y="6918"/>
                  <a:pt x="9229" y="6918"/>
                </a:cubicBezTo>
                <a:cubicBezTo>
                  <a:pt x="9112" y="6939"/>
                  <a:pt x="8983" y="6952"/>
                  <a:pt x="8845" y="6952"/>
                </a:cubicBezTo>
                <a:cubicBezTo>
                  <a:pt x="8355" y="6952"/>
                  <a:pt x="7957" y="6807"/>
                  <a:pt x="7957" y="6629"/>
                </a:cubicBezTo>
                <a:cubicBezTo>
                  <a:pt x="7957" y="6542"/>
                  <a:pt x="8055" y="6463"/>
                  <a:pt x="8211" y="6405"/>
                </a:cubicBezTo>
                <a:lnTo>
                  <a:pt x="8222" y="6252"/>
                </a:lnTo>
                <a:cubicBezTo>
                  <a:pt x="7685" y="6340"/>
                  <a:pt x="7308" y="6534"/>
                  <a:pt x="7308" y="6762"/>
                </a:cubicBezTo>
                <a:cubicBezTo>
                  <a:pt x="7308" y="7072"/>
                  <a:pt x="8000" y="7324"/>
                  <a:pt x="8854" y="7324"/>
                </a:cubicBezTo>
                <a:cubicBezTo>
                  <a:pt x="9708" y="7324"/>
                  <a:pt x="10400" y="7072"/>
                  <a:pt x="10400" y="6762"/>
                </a:cubicBezTo>
                <a:cubicBezTo>
                  <a:pt x="10400" y="6535"/>
                  <a:pt x="10027" y="6342"/>
                  <a:pt x="9494" y="6253"/>
                </a:cubicBezTo>
                <a:lnTo>
                  <a:pt x="9514" y="6418"/>
                </a:lnTo>
                <a:close/>
                <a:moveTo>
                  <a:pt x="1543" y="4300"/>
                </a:moveTo>
                <a:cubicBezTo>
                  <a:pt x="1391" y="4290"/>
                  <a:pt x="994" y="4166"/>
                  <a:pt x="577" y="3770"/>
                </a:cubicBezTo>
                <a:cubicBezTo>
                  <a:pt x="528" y="3723"/>
                  <a:pt x="450" y="3725"/>
                  <a:pt x="404" y="3776"/>
                </a:cubicBezTo>
                <a:cubicBezTo>
                  <a:pt x="358" y="3826"/>
                  <a:pt x="361" y="3906"/>
                  <a:pt x="411" y="3953"/>
                </a:cubicBezTo>
                <a:cubicBezTo>
                  <a:pt x="770" y="4296"/>
                  <a:pt x="1122" y="4456"/>
                  <a:pt x="1355" y="4518"/>
                </a:cubicBezTo>
                <a:cubicBezTo>
                  <a:pt x="1355" y="4522"/>
                  <a:pt x="1355" y="4526"/>
                  <a:pt x="1355" y="4530"/>
                </a:cubicBezTo>
                <a:lnTo>
                  <a:pt x="1281" y="5459"/>
                </a:lnTo>
                <a:cubicBezTo>
                  <a:pt x="1281" y="5460"/>
                  <a:pt x="1282" y="5461"/>
                  <a:pt x="1282" y="5462"/>
                </a:cubicBezTo>
                <a:lnTo>
                  <a:pt x="1086" y="6686"/>
                </a:lnTo>
                <a:cubicBezTo>
                  <a:pt x="1072" y="6771"/>
                  <a:pt x="1129" y="6852"/>
                  <a:pt x="1212" y="6866"/>
                </a:cubicBezTo>
                <a:cubicBezTo>
                  <a:pt x="1221" y="6867"/>
                  <a:pt x="1229" y="6867"/>
                  <a:pt x="1236" y="6867"/>
                </a:cubicBezTo>
                <a:cubicBezTo>
                  <a:pt x="1311" y="6867"/>
                  <a:pt x="1376" y="6813"/>
                  <a:pt x="1388" y="6736"/>
                </a:cubicBezTo>
                <a:lnTo>
                  <a:pt x="1586" y="5498"/>
                </a:lnTo>
                <a:lnTo>
                  <a:pt x="1718" y="6728"/>
                </a:lnTo>
                <a:cubicBezTo>
                  <a:pt x="1726" y="6808"/>
                  <a:pt x="1792" y="6867"/>
                  <a:pt x="1870" y="6867"/>
                </a:cubicBezTo>
                <a:cubicBezTo>
                  <a:pt x="1875" y="6867"/>
                  <a:pt x="1881" y="6867"/>
                  <a:pt x="1887" y="6867"/>
                </a:cubicBezTo>
                <a:cubicBezTo>
                  <a:pt x="1971" y="6857"/>
                  <a:pt x="2032" y="6780"/>
                  <a:pt x="2022" y="6694"/>
                </a:cubicBezTo>
                <a:lnTo>
                  <a:pt x="1895" y="5505"/>
                </a:lnTo>
                <a:lnTo>
                  <a:pt x="1845" y="4530"/>
                </a:lnTo>
                <a:cubicBezTo>
                  <a:pt x="1845" y="4527"/>
                  <a:pt x="1843" y="4523"/>
                  <a:pt x="1843" y="4519"/>
                </a:cubicBezTo>
                <a:cubicBezTo>
                  <a:pt x="2082" y="4456"/>
                  <a:pt x="2314" y="4293"/>
                  <a:pt x="2672" y="3953"/>
                </a:cubicBezTo>
                <a:cubicBezTo>
                  <a:pt x="2722" y="3906"/>
                  <a:pt x="2725" y="3826"/>
                  <a:pt x="2678" y="3776"/>
                </a:cubicBezTo>
                <a:cubicBezTo>
                  <a:pt x="2632" y="3725"/>
                  <a:pt x="2555" y="3722"/>
                  <a:pt x="2505" y="3770"/>
                </a:cubicBezTo>
                <a:cubicBezTo>
                  <a:pt x="2058" y="4195"/>
                  <a:pt x="1857" y="4286"/>
                  <a:pt x="1637" y="4301"/>
                </a:cubicBezTo>
                <a:lnTo>
                  <a:pt x="1730" y="5088"/>
                </a:lnTo>
                <a:lnTo>
                  <a:pt x="1608" y="5217"/>
                </a:lnTo>
                <a:lnTo>
                  <a:pt x="1501" y="5088"/>
                </a:lnTo>
                <a:lnTo>
                  <a:pt x="1574" y="4302"/>
                </a:lnTo>
                <a:cubicBezTo>
                  <a:pt x="1568" y="4303"/>
                  <a:pt x="1562" y="4303"/>
                  <a:pt x="1557" y="4304"/>
                </a:cubicBezTo>
                <a:cubicBezTo>
                  <a:pt x="1552" y="4303"/>
                  <a:pt x="1548" y="4300"/>
                  <a:pt x="1543" y="4300"/>
                </a:cubicBezTo>
                <a:close/>
                <a:moveTo>
                  <a:pt x="1898" y="3969"/>
                </a:moveTo>
                <a:cubicBezTo>
                  <a:pt x="1898" y="3807"/>
                  <a:pt x="1769" y="3675"/>
                  <a:pt x="1610" y="3675"/>
                </a:cubicBezTo>
                <a:cubicBezTo>
                  <a:pt x="1452" y="3675"/>
                  <a:pt x="1323" y="3807"/>
                  <a:pt x="1323" y="3969"/>
                </a:cubicBezTo>
                <a:cubicBezTo>
                  <a:pt x="1323" y="4131"/>
                  <a:pt x="1452" y="4263"/>
                  <a:pt x="1610" y="4263"/>
                </a:cubicBezTo>
                <a:cubicBezTo>
                  <a:pt x="1769" y="4263"/>
                  <a:pt x="1898" y="4131"/>
                  <a:pt x="1898" y="3969"/>
                </a:cubicBezTo>
                <a:close/>
                <a:moveTo>
                  <a:pt x="906" y="6253"/>
                </a:moveTo>
                <a:cubicBezTo>
                  <a:pt x="373" y="6342"/>
                  <a:pt x="0" y="6535"/>
                  <a:pt x="0" y="6762"/>
                </a:cubicBezTo>
                <a:cubicBezTo>
                  <a:pt x="0" y="7072"/>
                  <a:pt x="693" y="7324"/>
                  <a:pt x="1547" y="7324"/>
                </a:cubicBezTo>
                <a:cubicBezTo>
                  <a:pt x="2401" y="7324"/>
                  <a:pt x="3093" y="7072"/>
                  <a:pt x="3093" y="6762"/>
                </a:cubicBezTo>
                <a:cubicBezTo>
                  <a:pt x="3093" y="6534"/>
                  <a:pt x="2716" y="6340"/>
                  <a:pt x="2178" y="6252"/>
                </a:cubicBezTo>
                <a:lnTo>
                  <a:pt x="2189" y="6405"/>
                </a:lnTo>
                <a:cubicBezTo>
                  <a:pt x="2346" y="6463"/>
                  <a:pt x="2444" y="6542"/>
                  <a:pt x="2444" y="6629"/>
                </a:cubicBezTo>
                <a:cubicBezTo>
                  <a:pt x="2444" y="6807"/>
                  <a:pt x="2046" y="6952"/>
                  <a:pt x="1556" y="6952"/>
                </a:cubicBezTo>
                <a:cubicBezTo>
                  <a:pt x="1418" y="6952"/>
                  <a:pt x="1289" y="6939"/>
                  <a:pt x="1172" y="6918"/>
                </a:cubicBezTo>
                <a:cubicBezTo>
                  <a:pt x="1166" y="6918"/>
                  <a:pt x="1161" y="6918"/>
                  <a:pt x="1155" y="6917"/>
                </a:cubicBezTo>
                <a:cubicBezTo>
                  <a:pt x="1134" y="6915"/>
                  <a:pt x="1114" y="6910"/>
                  <a:pt x="1095" y="6903"/>
                </a:cubicBezTo>
                <a:cubicBezTo>
                  <a:pt x="840" y="6846"/>
                  <a:pt x="669" y="6745"/>
                  <a:pt x="669" y="6629"/>
                </a:cubicBezTo>
                <a:cubicBezTo>
                  <a:pt x="669" y="6548"/>
                  <a:pt x="751" y="6475"/>
                  <a:pt x="887" y="6418"/>
                </a:cubicBezTo>
                <a:lnTo>
                  <a:pt x="906" y="6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>
              <a:solidFill>
                <a:srgbClr val="FFFFFF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8" name="图标"/>
          <p:cNvSpPr>
            <a:spLocks noChangeAspect="1" noEditPoints="1" noChangeArrowheads="1"/>
          </p:cNvSpPr>
          <p:nvPr/>
        </p:nvSpPr>
        <p:spPr bwMode="auto">
          <a:xfrm>
            <a:off x="10371910" y="4641783"/>
            <a:ext cx="597736" cy="529855"/>
          </a:xfrm>
          <a:custGeom>
            <a:avLst/>
            <a:gdLst>
              <a:gd name="T0" fmla="*/ 2147483647 w 95"/>
              <a:gd name="T1" fmla="*/ 2147483647 h 93"/>
              <a:gd name="T2" fmla="*/ 2147483647 w 95"/>
              <a:gd name="T3" fmla="*/ 2147483647 h 93"/>
              <a:gd name="T4" fmla="*/ 2147483647 w 95"/>
              <a:gd name="T5" fmla="*/ 2147483647 h 93"/>
              <a:gd name="T6" fmla="*/ 2147483647 w 95"/>
              <a:gd name="T7" fmla="*/ 2147483647 h 93"/>
              <a:gd name="T8" fmla="*/ 2147483647 w 95"/>
              <a:gd name="T9" fmla="*/ 2147483647 h 93"/>
              <a:gd name="T10" fmla="*/ 2147483647 w 95"/>
              <a:gd name="T11" fmla="*/ 2147483647 h 93"/>
              <a:gd name="T12" fmla="*/ 2147483647 w 95"/>
              <a:gd name="T13" fmla="*/ 2147483647 h 93"/>
              <a:gd name="T14" fmla="*/ 2147483647 w 95"/>
              <a:gd name="T15" fmla="*/ 2147483647 h 93"/>
              <a:gd name="T16" fmla="*/ 2147483647 w 95"/>
              <a:gd name="T17" fmla="*/ 2147483647 h 93"/>
              <a:gd name="T18" fmla="*/ 2147483647 w 95"/>
              <a:gd name="T19" fmla="*/ 2147483647 h 93"/>
              <a:gd name="T20" fmla="*/ 2147483647 w 95"/>
              <a:gd name="T21" fmla="*/ 2147483647 h 93"/>
              <a:gd name="T22" fmla="*/ 2147483647 w 95"/>
              <a:gd name="T23" fmla="*/ 2147483647 h 93"/>
              <a:gd name="T24" fmla="*/ 2147483647 w 95"/>
              <a:gd name="T25" fmla="*/ 2147483647 h 93"/>
              <a:gd name="T26" fmla="*/ 2147483647 w 95"/>
              <a:gd name="T27" fmla="*/ 2147483647 h 93"/>
              <a:gd name="T28" fmla="*/ 2147483647 w 95"/>
              <a:gd name="T29" fmla="*/ 2147483647 h 93"/>
              <a:gd name="T30" fmla="*/ 2147483647 w 95"/>
              <a:gd name="T31" fmla="*/ 2147483647 h 93"/>
              <a:gd name="T32" fmla="*/ 2147483647 w 95"/>
              <a:gd name="T33" fmla="*/ 2147483647 h 93"/>
              <a:gd name="T34" fmla="*/ 2147483647 w 95"/>
              <a:gd name="T35" fmla="*/ 2147483647 h 93"/>
              <a:gd name="T36" fmla="*/ 2147483647 w 95"/>
              <a:gd name="T37" fmla="*/ 2147483647 h 93"/>
              <a:gd name="T38" fmla="*/ 2147483647 w 95"/>
              <a:gd name="T39" fmla="*/ 2147483647 h 93"/>
              <a:gd name="T40" fmla="*/ 2147483647 w 95"/>
              <a:gd name="T41" fmla="*/ 2147483647 h 93"/>
              <a:gd name="T42" fmla="*/ 2147483647 w 95"/>
              <a:gd name="T43" fmla="*/ 2147483647 h 93"/>
              <a:gd name="T44" fmla="*/ 2147483647 w 95"/>
              <a:gd name="T45" fmla="*/ 2147483647 h 93"/>
              <a:gd name="T46" fmla="*/ 2147483647 w 95"/>
              <a:gd name="T47" fmla="*/ 2147483647 h 93"/>
              <a:gd name="T48" fmla="*/ 2147483647 w 95"/>
              <a:gd name="T49" fmla="*/ 2147483647 h 93"/>
              <a:gd name="T50" fmla="*/ 2147483647 w 95"/>
              <a:gd name="T51" fmla="*/ 2147483647 h 93"/>
              <a:gd name="T52" fmla="*/ 2147483647 w 95"/>
              <a:gd name="T53" fmla="*/ 2147483647 h 93"/>
              <a:gd name="T54" fmla="*/ 2147483647 w 95"/>
              <a:gd name="T55" fmla="*/ 2147483647 h 93"/>
              <a:gd name="T56" fmla="*/ 2147483647 w 95"/>
              <a:gd name="T57" fmla="*/ 2147483647 h 93"/>
              <a:gd name="T58" fmla="*/ 2147483647 w 95"/>
              <a:gd name="T59" fmla="*/ 2147483647 h 93"/>
              <a:gd name="T60" fmla="*/ 2147483647 w 95"/>
              <a:gd name="T61" fmla="*/ 2147483647 h 93"/>
              <a:gd name="T62" fmla="*/ 2147483647 w 95"/>
              <a:gd name="T63" fmla="*/ 2147483647 h 93"/>
              <a:gd name="T64" fmla="*/ 2147483647 w 95"/>
              <a:gd name="T65" fmla="*/ 2147483647 h 93"/>
              <a:gd name="T66" fmla="*/ 2147483647 w 95"/>
              <a:gd name="T67" fmla="*/ 2147483647 h 93"/>
              <a:gd name="T68" fmla="*/ 2147483647 w 95"/>
              <a:gd name="T69" fmla="*/ 2147483647 h 93"/>
              <a:gd name="T70" fmla="*/ 2147483647 w 95"/>
              <a:gd name="T71" fmla="*/ 2147483647 h 93"/>
              <a:gd name="T72" fmla="*/ 2147483647 w 95"/>
              <a:gd name="T73" fmla="*/ 2147483647 h 93"/>
              <a:gd name="T74" fmla="*/ 2147483647 w 95"/>
              <a:gd name="T75" fmla="*/ 2147483647 h 93"/>
              <a:gd name="T76" fmla="*/ 2147483647 w 95"/>
              <a:gd name="T77" fmla="*/ 2147483647 h 93"/>
              <a:gd name="T78" fmla="*/ 2147483647 w 95"/>
              <a:gd name="T79" fmla="*/ 2147483647 h 93"/>
              <a:gd name="T80" fmla="*/ 2147483647 w 95"/>
              <a:gd name="T81" fmla="*/ 2147483647 h 93"/>
              <a:gd name="T82" fmla="*/ 2147483647 w 95"/>
              <a:gd name="T83" fmla="*/ 2147483647 h 93"/>
              <a:gd name="T84" fmla="*/ 2147483647 w 95"/>
              <a:gd name="T85" fmla="*/ 2147483647 h 93"/>
              <a:gd name="T86" fmla="*/ 2147483647 w 95"/>
              <a:gd name="T87" fmla="*/ 2147483647 h 93"/>
              <a:gd name="T88" fmla="*/ 2147483647 w 95"/>
              <a:gd name="T89" fmla="*/ 2147483647 h 93"/>
              <a:gd name="T90" fmla="*/ 2147483647 w 95"/>
              <a:gd name="T91" fmla="*/ 2147483647 h 93"/>
              <a:gd name="T92" fmla="*/ 2147483647 w 95"/>
              <a:gd name="T93" fmla="*/ 2147483647 h 93"/>
              <a:gd name="T94" fmla="*/ 0 w 95"/>
              <a:gd name="T95" fmla="*/ 2147483647 h 93"/>
              <a:gd name="T96" fmla="*/ 2147483647 w 95"/>
              <a:gd name="T97" fmla="*/ 2147483647 h 93"/>
              <a:gd name="T98" fmla="*/ 2147483647 w 95"/>
              <a:gd name="T99" fmla="*/ 0 h 93"/>
              <a:gd name="T100" fmla="*/ 2147483647 w 95"/>
              <a:gd name="T101" fmla="*/ 0 h 93"/>
              <a:gd name="T102" fmla="*/ 2147483647 w 95"/>
              <a:gd name="T103" fmla="*/ 2147483647 h 93"/>
              <a:gd name="T104" fmla="*/ 2147483647 w 95"/>
              <a:gd name="T105" fmla="*/ 2147483647 h 93"/>
              <a:gd name="T106" fmla="*/ 2147483647 w 95"/>
              <a:gd name="T107" fmla="*/ 2147483647 h 93"/>
              <a:gd name="T108" fmla="*/ 2147483647 w 95"/>
              <a:gd name="T109" fmla="*/ 2147483647 h 93"/>
              <a:gd name="T110" fmla="*/ 2147483647 w 95"/>
              <a:gd name="T111" fmla="*/ 2147483647 h 93"/>
              <a:gd name="T112" fmla="*/ 2147483647 w 95"/>
              <a:gd name="T113" fmla="*/ 2147483647 h 93"/>
              <a:gd name="T114" fmla="*/ 2147483647 w 95"/>
              <a:gd name="T115" fmla="*/ 2147483647 h 93"/>
              <a:gd name="T116" fmla="*/ 2147483647 w 95"/>
              <a:gd name="T117" fmla="*/ 2147483647 h 93"/>
              <a:gd name="T118" fmla="*/ 2147483647 w 95"/>
              <a:gd name="T119" fmla="*/ 2147483647 h 93"/>
              <a:gd name="T120" fmla="*/ 2147483647 w 95"/>
              <a:gd name="T121" fmla="*/ 2147483647 h 93"/>
              <a:gd name="T122" fmla="*/ 2147483647 w 95"/>
              <a:gd name="T123" fmla="*/ 2147483647 h 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5"/>
              <a:gd name="T187" fmla="*/ 0 h 93"/>
              <a:gd name="T188" fmla="*/ 95 w 95"/>
              <a:gd name="T189" fmla="*/ 93 h 9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5" h="93">
                <a:moveTo>
                  <a:pt x="80" y="25"/>
                </a:moveTo>
                <a:cubicBezTo>
                  <a:pt x="85" y="25"/>
                  <a:pt x="85" y="25"/>
                  <a:pt x="85" y="25"/>
                </a:cubicBezTo>
                <a:cubicBezTo>
                  <a:pt x="85" y="25"/>
                  <a:pt x="85" y="25"/>
                  <a:pt x="85" y="25"/>
                </a:cubicBezTo>
                <a:cubicBezTo>
                  <a:pt x="85" y="25"/>
                  <a:pt x="85" y="24"/>
                  <a:pt x="86" y="22"/>
                </a:cubicBezTo>
                <a:cubicBezTo>
                  <a:pt x="86" y="21"/>
                  <a:pt x="86" y="19"/>
                  <a:pt x="86" y="18"/>
                </a:cubicBezTo>
                <a:cubicBezTo>
                  <a:pt x="86" y="16"/>
                  <a:pt x="86" y="15"/>
                  <a:pt x="86" y="13"/>
                </a:cubicBezTo>
                <a:cubicBezTo>
                  <a:pt x="85" y="11"/>
                  <a:pt x="83" y="8"/>
                  <a:pt x="80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5" y="9"/>
                  <a:pt x="36" y="10"/>
                  <a:pt x="36" y="11"/>
                </a:cubicBezTo>
                <a:cubicBezTo>
                  <a:pt x="37" y="13"/>
                  <a:pt x="37" y="15"/>
                  <a:pt x="37" y="18"/>
                </a:cubicBezTo>
                <a:cubicBezTo>
                  <a:pt x="37" y="20"/>
                  <a:pt x="37" y="22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80" y="25"/>
                  <a:pt x="80" y="25"/>
                  <a:pt x="80" y="25"/>
                </a:cubicBezTo>
                <a:close/>
                <a:moveTo>
                  <a:pt x="52" y="44"/>
                </a:moveTo>
                <a:cubicBezTo>
                  <a:pt x="43" y="44"/>
                  <a:pt x="35" y="52"/>
                  <a:pt x="35" y="62"/>
                </a:cubicBezTo>
                <a:cubicBezTo>
                  <a:pt x="35" y="71"/>
                  <a:pt x="43" y="79"/>
                  <a:pt x="52" y="79"/>
                </a:cubicBezTo>
                <a:cubicBezTo>
                  <a:pt x="58" y="79"/>
                  <a:pt x="63" y="76"/>
                  <a:pt x="66" y="72"/>
                </a:cubicBezTo>
                <a:cubicBezTo>
                  <a:pt x="52" y="62"/>
                  <a:pt x="52" y="62"/>
                  <a:pt x="52" y="62"/>
                </a:cubicBezTo>
                <a:cubicBezTo>
                  <a:pt x="55" y="45"/>
                  <a:pt x="55" y="45"/>
                  <a:pt x="55" y="45"/>
                </a:cubicBezTo>
                <a:cubicBezTo>
                  <a:pt x="54" y="45"/>
                  <a:pt x="53" y="44"/>
                  <a:pt x="52" y="44"/>
                </a:cubicBezTo>
                <a:close/>
                <a:moveTo>
                  <a:pt x="70" y="66"/>
                </a:moveTo>
                <a:cubicBezTo>
                  <a:pt x="61" y="59"/>
                  <a:pt x="61" y="59"/>
                  <a:pt x="61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70" y="65"/>
                  <a:pt x="70" y="65"/>
                  <a:pt x="70" y="65"/>
                </a:cubicBezTo>
                <a:cubicBezTo>
                  <a:pt x="70" y="66"/>
                  <a:pt x="70" y="66"/>
                  <a:pt x="70" y="66"/>
                </a:cubicBezTo>
                <a:close/>
                <a:moveTo>
                  <a:pt x="60" y="60"/>
                </a:moveTo>
                <a:cubicBezTo>
                  <a:pt x="70" y="67"/>
                  <a:pt x="70" y="67"/>
                  <a:pt x="70" y="67"/>
                </a:cubicBezTo>
                <a:cubicBezTo>
                  <a:pt x="70" y="67"/>
                  <a:pt x="69" y="68"/>
                  <a:pt x="69" y="68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60"/>
                  <a:pt x="60" y="60"/>
                  <a:pt x="60" y="60"/>
                </a:cubicBezTo>
                <a:close/>
                <a:moveTo>
                  <a:pt x="70" y="55"/>
                </a:moveTo>
                <a:cubicBezTo>
                  <a:pt x="69" y="54"/>
                  <a:pt x="69" y="54"/>
                  <a:pt x="69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4"/>
                  <a:pt x="70" y="54"/>
                  <a:pt x="70" y="55"/>
                </a:cubicBezTo>
                <a:close/>
                <a:moveTo>
                  <a:pt x="68" y="55"/>
                </a:moveTo>
                <a:cubicBezTo>
                  <a:pt x="68" y="55"/>
                  <a:pt x="68" y="55"/>
                  <a:pt x="68" y="55"/>
                </a:cubicBezTo>
                <a:cubicBezTo>
                  <a:pt x="71" y="58"/>
                  <a:pt x="71" y="58"/>
                  <a:pt x="71" y="58"/>
                </a:cubicBezTo>
                <a:cubicBezTo>
                  <a:pt x="71" y="57"/>
                  <a:pt x="71" y="57"/>
                  <a:pt x="71" y="56"/>
                </a:cubicBezTo>
                <a:cubicBezTo>
                  <a:pt x="68" y="55"/>
                  <a:pt x="68" y="55"/>
                  <a:pt x="68" y="55"/>
                </a:cubicBezTo>
                <a:close/>
                <a:moveTo>
                  <a:pt x="67" y="56"/>
                </a:moveTo>
                <a:cubicBezTo>
                  <a:pt x="71" y="59"/>
                  <a:pt x="71" y="59"/>
                  <a:pt x="71" y="59"/>
                </a:cubicBezTo>
                <a:cubicBezTo>
                  <a:pt x="71" y="59"/>
                  <a:pt x="71" y="60"/>
                  <a:pt x="71" y="60"/>
                </a:cubicBezTo>
                <a:cubicBezTo>
                  <a:pt x="66" y="56"/>
                  <a:pt x="66" y="56"/>
                  <a:pt x="66" y="56"/>
                </a:cubicBezTo>
                <a:cubicBezTo>
                  <a:pt x="67" y="56"/>
                  <a:pt x="67" y="56"/>
                  <a:pt x="67" y="56"/>
                </a:cubicBezTo>
                <a:close/>
                <a:moveTo>
                  <a:pt x="65" y="57"/>
                </a:moveTo>
                <a:cubicBezTo>
                  <a:pt x="71" y="61"/>
                  <a:pt x="71" y="61"/>
                  <a:pt x="71" y="61"/>
                </a:cubicBezTo>
                <a:cubicBezTo>
                  <a:pt x="71" y="62"/>
                  <a:pt x="71" y="62"/>
                  <a:pt x="71" y="62"/>
                </a:cubicBezTo>
                <a:cubicBezTo>
                  <a:pt x="64" y="57"/>
                  <a:pt x="64" y="57"/>
                  <a:pt x="64" y="57"/>
                </a:cubicBezTo>
                <a:cubicBezTo>
                  <a:pt x="65" y="57"/>
                  <a:pt x="65" y="57"/>
                  <a:pt x="65" y="57"/>
                </a:cubicBezTo>
                <a:close/>
                <a:moveTo>
                  <a:pt x="64" y="58"/>
                </a:moveTo>
                <a:cubicBezTo>
                  <a:pt x="71" y="64"/>
                  <a:pt x="71" y="64"/>
                  <a:pt x="71" y="64"/>
                </a:cubicBezTo>
                <a:cubicBezTo>
                  <a:pt x="71" y="64"/>
                  <a:pt x="71" y="64"/>
                  <a:pt x="71" y="64"/>
                </a:cubicBezTo>
                <a:cubicBezTo>
                  <a:pt x="63" y="58"/>
                  <a:pt x="63" y="58"/>
                  <a:pt x="63" y="58"/>
                </a:cubicBezTo>
                <a:cubicBezTo>
                  <a:pt x="64" y="58"/>
                  <a:pt x="64" y="58"/>
                  <a:pt x="64" y="58"/>
                </a:cubicBezTo>
                <a:close/>
                <a:moveTo>
                  <a:pt x="71" y="46"/>
                </a:moveTo>
                <a:cubicBezTo>
                  <a:pt x="71" y="47"/>
                  <a:pt x="71" y="47"/>
                  <a:pt x="71" y="47"/>
                </a:cubicBezTo>
                <a:cubicBezTo>
                  <a:pt x="70" y="48"/>
                  <a:pt x="70" y="48"/>
                  <a:pt x="70" y="48"/>
                </a:cubicBezTo>
                <a:cubicBezTo>
                  <a:pt x="58" y="56"/>
                  <a:pt x="58" y="56"/>
                  <a:pt x="58" y="56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4"/>
                  <a:pt x="56" y="54"/>
                  <a:pt x="56" y="54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9"/>
                  <a:pt x="59" y="39"/>
                  <a:pt x="59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62" y="39"/>
                  <a:pt x="64" y="40"/>
                  <a:pt x="66" y="41"/>
                </a:cubicBezTo>
                <a:cubicBezTo>
                  <a:pt x="68" y="42"/>
                  <a:pt x="70" y="44"/>
                  <a:pt x="71" y="46"/>
                </a:cubicBezTo>
                <a:close/>
                <a:moveTo>
                  <a:pt x="65" y="43"/>
                </a:moveTo>
                <a:cubicBezTo>
                  <a:pt x="66" y="44"/>
                  <a:pt x="67" y="45"/>
                  <a:pt x="68" y="46"/>
                </a:cubicBezTo>
                <a:cubicBezTo>
                  <a:pt x="59" y="52"/>
                  <a:pt x="59" y="52"/>
                  <a:pt x="59" y="52"/>
                </a:cubicBezTo>
                <a:cubicBezTo>
                  <a:pt x="61" y="42"/>
                  <a:pt x="61" y="42"/>
                  <a:pt x="61" y="42"/>
                </a:cubicBezTo>
                <a:cubicBezTo>
                  <a:pt x="62" y="42"/>
                  <a:pt x="64" y="43"/>
                  <a:pt x="65" y="43"/>
                </a:cubicBezTo>
                <a:close/>
                <a:moveTo>
                  <a:pt x="71" y="70"/>
                </a:moveTo>
                <a:cubicBezTo>
                  <a:pt x="70" y="71"/>
                  <a:pt x="70" y="71"/>
                  <a:pt x="70" y="71"/>
                </a:cubicBezTo>
                <a:cubicBezTo>
                  <a:pt x="69" y="71"/>
                  <a:pt x="69" y="71"/>
                  <a:pt x="69" y="71"/>
                </a:cubicBezTo>
                <a:cubicBezTo>
                  <a:pt x="57" y="61"/>
                  <a:pt x="57" y="61"/>
                  <a:pt x="57" y="61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59"/>
                  <a:pt x="57" y="59"/>
                  <a:pt x="57" y="59"/>
                </a:cubicBezTo>
                <a:cubicBezTo>
                  <a:pt x="69" y="51"/>
                  <a:pt x="69" y="51"/>
                  <a:pt x="69" y="51"/>
                </a:cubicBezTo>
                <a:cubicBezTo>
                  <a:pt x="70" y="50"/>
                  <a:pt x="70" y="50"/>
                  <a:pt x="70" y="50"/>
                </a:cubicBezTo>
                <a:cubicBezTo>
                  <a:pt x="71" y="51"/>
                  <a:pt x="71" y="51"/>
                  <a:pt x="71" y="51"/>
                </a:cubicBezTo>
                <a:cubicBezTo>
                  <a:pt x="72" y="53"/>
                  <a:pt x="73" y="54"/>
                  <a:pt x="73" y="56"/>
                </a:cubicBezTo>
                <a:cubicBezTo>
                  <a:pt x="74" y="57"/>
                  <a:pt x="74" y="59"/>
                  <a:pt x="74" y="60"/>
                </a:cubicBezTo>
                <a:cubicBezTo>
                  <a:pt x="74" y="62"/>
                  <a:pt x="74" y="64"/>
                  <a:pt x="73" y="66"/>
                </a:cubicBezTo>
                <a:cubicBezTo>
                  <a:pt x="72" y="67"/>
                  <a:pt x="72" y="69"/>
                  <a:pt x="71" y="70"/>
                </a:cubicBezTo>
                <a:close/>
                <a:moveTo>
                  <a:pt x="80" y="0"/>
                </a:moveTo>
                <a:cubicBezTo>
                  <a:pt x="87" y="0"/>
                  <a:pt x="92" y="5"/>
                  <a:pt x="93" y="11"/>
                </a:cubicBezTo>
                <a:cubicBezTo>
                  <a:pt x="94" y="13"/>
                  <a:pt x="94" y="15"/>
                  <a:pt x="94" y="18"/>
                </a:cubicBezTo>
                <a:cubicBezTo>
                  <a:pt x="95" y="20"/>
                  <a:pt x="94" y="22"/>
                  <a:pt x="94" y="24"/>
                </a:cubicBezTo>
                <a:cubicBezTo>
                  <a:pt x="93" y="28"/>
                  <a:pt x="91" y="31"/>
                  <a:pt x="89" y="33"/>
                </a:cubicBezTo>
                <a:cubicBezTo>
                  <a:pt x="89" y="89"/>
                  <a:pt x="89" y="89"/>
                  <a:pt x="89" y="89"/>
                </a:cubicBezTo>
                <a:cubicBezTo>
                  <a:pt x="85" y="93"/>
                  <a:pt x="85" y="93"/>
                  <a:pt x="85" y="93"/>
                </a:cubicBezTo>
                <a:cubicBezTo>
                  <a:pt x="22" y="93"/>
                  <a:pt x="22" y="93"/>
                  <a:pt x="22" y="93"/>
                </a:cubicBezTo>
                <a:cubicBezTo>
                  <a:pt x="18" y="89"/>
                  <a:pt x="18" y="89"/>
                  <a:pt x="18" y="89"/>
                </a:cubicBezTo>
                <a:cubicBezTo>
                  <a:pt x="18" y="68"/>
                  <a:pt x="18" y="68"/>
                  <a:pt x="18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0" y="64"/>
                  <a:pt x="0" y="64"/>
                  <a:pt x="0" y="64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8"/>
                  <a:pt x="10" y="6"/>
                  <a:pt x="13" y="3"/>
                </a:cubicBezTo>
                <a:cubicBezTo>
                  <a:pt x="15" y="1"/>
                  <a:pt x="19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lose/>
                <a:moveTo>
                  <a:pt x="28" y="34"/>
                </a:moveTo>
                <a:cubicBezTo>
                  <a:pt x="28" y="34"/>
                  <a:pt x="28" y="34"/>
                  <a:pt x="28" y="34"/>
                </a:cubicBezTo>
                <a:cubicBezTo>
                  <a:pt x="80" y="34"/>
                  <a:pt x="80" y="34"/>
                  <a:pt x="80" y="34"/>
                </a:cubicBezTo>
                <a:cubicBezTo>
                  <a:pt x="80" y="85"/>
                  <a:pt x="80" y="85"/>
                  <a:pt x="80" y="8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68"/>
                  <a:pt x="26" y="68"/>
                  <a:pt x="26" y="68"/>
                </a:cubicBezTo>
                <a:cubicBezTo>
                  <a:pt x="26" y="60"/>
                  <a:pt x="26" y="60"/>
                  <a:pt x="26" y="60"/>
                </a:cubicBezTo>
                <a:cubicBezTo>
                  <a:pt x="26" y="33"/>
                  <a:pt x="26" y="33"/>
                  <a:pt x="26" y="33"/>
                </a:cubicBezTo>
                <a:cubicBezTo>
                  <a:pt x="27" y="34"/>
                  <a:pt x="27" y="34"/>
                  <a:pt x="28" y="34"/>
                </a:cubicBezTo>
                <a:close/>
                <a:moveTo>
                  <a:pt x="18" y="60"/>
                </a:moveTo>
                <a:cubicBezTo>
                  <a:pt x="18" y="24"/>
                  <a:pt x="18" y="24"/>
                  <a:pt x="18" y="24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5"/>
                  <a:pt x="28" y="25"/>
                </a:cubicBezTo>
                <a:cubicBezTo>
                  <a:pt x="28" y="25"/>
                  <a:pt x="28" y="24"/>
                  <a:pt x="28" y="22"/>
                </a:cubicBezTo>
                <a:cubicBezTo>
                  <a:pt x="29" y="21"/>
                  <a:pt x="29" y="19"/>
                  <a:pt x="29" y="18"/>
                </a:cubicBezTo>
                <a:cubicBezTo>
                  <a:pt x="29" y="16"/>
                  <a:pt x="28" y="15"/>
                  <a:pt x="28" y="13"/>
                </a:cubicBezTo>
                <a:cubicBezTo>
                  <a:pt x="27" y="11"/>
                  <a:pt x="25" y="8"/>
                  <a:pt x="22" y="8"/>
                </a:cubicBezTo>
                <a:cubicBezTo>
                  <a:pt x="21" y="8"/>
                  <a:pt x="19" y="9"/>
                  <a:pt x="18" y="10"/>
                </a:cubicBezTo>
                <a:cubicBezTo>
                  <a:pt x="17" y="11"/>
                  <a:pt x="16" y="11"/>
                  <a:pt x="16" y="12"/>
                </a:cubicBezTo>
                <a:cubicBezTo>
                  <a:pt x="8" y="60"/>
                  <a:pt x="8" y="60"/>
                  <a:pt x="8" y="60"/>
                </a:cubicBezTo>
                <a:lnTo>
                  <a:pt x="18" y="6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图标"/>
          <p:cNvSpPr>
            <a:spLocks noChangeAspect="1"/>
          </p:cNvSpPr>
          <p:nvPr/>
        </p:nvSpPr>
        <p:spPr bwMode="auto">
          <a:xfrm>
            <a:off x="8561332" y="4630418"/>
            <a:ext cx="572650" cy="572650"/>
          </a:xfrm>
          <a:custGeom>
            <a:avLst/>
            <a:gdLst>
              <a:gd name="T0" fmla="*/ 1457935 w 3279"/>
              <a:gd name="T1" fmla="*/ 1800397 h 3279"/>
              <a:gd name="T2" fmla="*/ 336911 w 3279"/>
              <a:gd name="T3" fmla="*/ 1800397 h 3279"/>
              <a:gd name="T4" fmla="*/ 0 w 3279"/>
              <a:gd name="T5" fmla="*/ 1458876 h 3279"/>
              <a:gd name="T6" fmla="*/ 0 w 3279"/>
              <a:gd name="T7" fmla="*/ 0 h 3279"/>
              <a:gd name="T8" fmla="*/ 1332828 w 3279"/>
              <a:gd name="T9" fmla="*/ 0 h 3279"/>
              <a:gd name="T10" fmla="*/ 1332828 w 3279"/>
              <a:gd name="T11" fmla="*/ 107618 h 3279"/>
              <a:gd name="T12" fmla="*/ 1584139 w 3279"/>
              <a:gd name="T13" fmla="*/ 107618 h 3279"/>
              <a:gd name="T14" fmla="*/ 1584139 w 3279"/>
              <a:gd name="T15" fmla="*/ 107618 h 3279"/>
              <a:gd name="T16" fmla="*/ 1584139 w 3279"/>
              <a:gd name="T17" fmla="*/ 215235 h 3279"/>
              <a:gd name="T18" fmla="*/ 1682359 w 3279"/>
              <a:gd name="T19" fmla="*/ 215235 h 3279"/>
              <a:gd name="T20" fmla="*/ 1799235 w 3279"/>
              <a:gd name="T21" fmla="*/ 215235 h 3279"/>
              <a:gd name="T22" fmla="*/ 1799235 w 3279"/>
              <a:gd name="T23" fmla="*/ 1458876 h 3279"/>
              <a:gd name="T24" fmla="*/ 1457935 w 3279"/>
              <a:gd name="T25" fmla="*/ 1800397 h 3279"/>
              <a:gd name="T26" fmla="*/ 1189064 w 3279"/>
              <a:gd name="T27" fmla="*/ 143307 h 3279"/>
              <a:gd name="T28" fmla="*/ 143763 w 3279"/>
              <a:gd name="T29" fmla="*/ 143307 h 3279"/>
              <a:gd name="T30" fmla="*/ 143763 w 3279"/>
              <a:gd name="T31" fmla="*/ 1495115 h 3279"/>
              <a:gd name="T32" fmla="*/ 264480 w 3279"/>
              <a:gd name="T33" fmla="*/ 1620851 h 3279"/>
              <a:gd name="T34" fmla="*/ 1189064 w 3279"/>
              <a:gd name="T35" fmla="*/ 1620851 h 3279"/>
              <a:gd name="T36" fmla="*/ 1189064 w 3279"/>
              <a:gd name="T37" fmla="*/ 143307 h 3279"/>
              <a:gd name="T38" fmla="*/ 1687297 w 3279"/>
              <a:gd name="T39" fmla="*/ 322303 h 3279"/>
              <a:gd name="T40" fmla="*/ 1584139 w 3279"/>
              <a:gd name="T41" fmla="*/ 322303 h 3279"/>
              <a:gd name="T42" fmla="*/ 1584139 w 3279"/>
              <a:gd name="T43" fmla="*/ 1402871 h 3279"/>
              <a:gd name="T44" fmla="*/ 1514452 w 3279"/>
              <a:gd name="T45" fmla="*/ 1458876 h 3279"/>
              <a:gd name="T46" fmla="*/ 1440376 w 3279"/>
              <a:gd name="T47" fmla="*/ 1402871 h 3279"/>
              <a:gd name="T48" fmla="*/ 1440376 w 3279"/>
              <a:gd name="T49" fmla="*/ 215235 h 3279"/>
              <a:gd name="T50" fmla="*/ 1332828 w 3279"/>
              <a:gd name="T51" fmla="*/ 215235 h 3279"/>
              <a:gd name="T52" fmla="*/ 1332828 w 3279"/>
              <a:gd name="T53" fmla="*/ 1456680 h 3279"/>
              <a:gd name="T54" fmla="*/ 1514452 w 3279"/>
              <a:gd name="T55" fmla="*/ 1625244 h 3279"/>
              <a:gd name="T56" fmla="*/ 1687297 w 3279"/>
              <a:gd name="T57" fmla="*/ 1456680 h 3279"/>
              <a:gd name="T58" fmla="*/ 1687297 w 3279"/>
              <a:gd name="T59" fmla="*/ 322303 h 3279"/>
              <a:gd name="T60" fmla="*/ 323193 w 3279"/>
              <a:gd name="T61" fmla="*/ 1333139 h 3279"/>
              <a:gd name="T62" fmla="*/ 686442 w 3279"/>
              <a:gd name="T63" fmla="*/ 1333139 h 3279"/>
              <a:gd name="T64" fmla="*/ 686442 w 3279"/>
              <a:gd name="T65" fmla="*/ 1440757 h 3279"/>
              <a:gd name="T66" fmla="*/ 323193 w 3279"/>
              <a:gd name="T67" fmla="*/ 1440757 h 3279"/>
              <a:gd name="T68" fmla="*/ 323193 w 3279"/>
              <a:gd name="T69" fmla="*/ 1333139 h 3279"/>
              <a:gd name="T70" fmla="*/ 323193 w 3279"/>
              <a:gd name="T71" fmla="*/ 1113512 h 3279"/>
              <a:gd name="T72" fmla="*/ 789600 w 3279"/>
              <a:gd name="T73" fmla="*/ 1113512 h 3279"/>
              <a:gd name="T74" fmla="*/ 789600 w 3279"/>
              <a:gd name="T75" fmla="*/ 1225522 h 3279"/>
              <a:gd name="T76" fmla="*/ 323193 w 3279"/>
              <a:gd name="T77" fmla="*/ 1225522 h 3279"/>
              <a:gd name="T78" fmla="*/ 323193 w 3279"/>
              <a:gd name="T79" fmla="*/ 1113512 h 3279"/>
              <a:gd name="T80" fmla="*/ 1009635 w 3279"/>
              <a:gd name="T81" fmla="*/ 1225522 h 3279"/>
              <a:gd name="T82" fmla="*/ 897697 w 3279"/>
              <a:gd name="T83" fmla="*/ 1225522 h 3279"/>
              <a:gd name="T84" fmla="*/ 897697 w 3279"/>
              <a:gd name="T85" fmla="*/ 1113512 h 3279"/>
              <a:gd name="T86" fmla="*/ 1009635 w 3279"/>
              <a:gd name="T87" fmla="*/ 1113512 h 3279"/>
              <a:gd name="T88" fmla="*/ 1009635 w 3279"/>
              <a:gd name="T89" fmla="*/ 1225522 h 3279"/>
              <a:gd name="T90" fmla="*/ 789600 w 3279"/>
              <a:gd name="T91" fmla="*/ 897728 h 3279"/>
              <a:gd name="T92" fmla="*/ 1009635 w 3279"/>
              <a:gd name="T93" fmla="*/ 897728 h 3279"/>
              <a:gd name="T94" fmla="*/ 1009635 w 3279"/>
              <a:gd name="T95" fmla="*/ 1010287 h 3279"/>
              <a:gd name="T96" fmla="*/ 789600 w 3279"/>
              <a:gd name="T97" fmla="*/ 1010287 h 3279"/>
              <a:gd name="T98" fmla="*/ 789600 w 3279"/>
              <a:gd name="T99" fmla="*/ 897728 h 3279"/>
              <a:gd name="T100" fmla="*/ 323193 w 3279"/>
              <a:gd name="T101" fmla="*/ 327794 h 3279"/>
              <a:gd name="T102" fmla="*/ 1009635 w 3279"/>
              <a:gd name="T103" fmla="*/ 327794 h 3279"/>
              <a:gd name="T104" fmla="*/ 1009635 w 3279"/>
              <a:gd name="T105" fmla="*/ 790110 h 3279"/>
              <a:gd name="T106" fmla="*/ 323193 w 3279"/>
              <a:gd name="T107" fmla="*/ 790110 h 3279"/>
              <a:gd name="T108" fmla="*/ 323193 w 3279"/>
              <a:gd name="T109" fmla="*/ 327794 h 3279"/>
              <a:gd name="T110" fmla="*/ 682052 w 3279"/>
              <a:gd name="T111" fmla="*/ 1010287 h 3279"/>
              <a:gd name="T112" fmla="*/ 323193 w 3279"/>
              <a:gd name="T113" fmla="*/ 1010287 h 3279"/>
              <a:gd name="T114" fmla="*/ 323193 w 3279"/>
              <a:gd name="T115" fmla="*/ 897728 h 3279"/>
              <a:gd name="T116" fmla="*/ 682052 w 3279"/>
              <a:gd name="T117" fmla="*/ 897728 h 3279"/>
              <a:gd name="T118" fmla="*/ 682052 w 3279"/>
              <a:gd name="T119" fmla="*/ 1010287 h 32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79" h="3279">
                <a:moveTo>
                  <a:pt x="2657" y="3279"/>
                </a:moveTo>
                <a:cubicBezTo>
                  <a:pt x="614" y="3279"/>
                  <a:pt x="614" y="3279"/>
                  <a:pt x="614" y="3279"/>
                </a:cubicBezTo>
                <a:cubicBezTo>
                  <a:pt x="275" y="3279"/>
                  <a:pt x="0" y="2996"/>
                  <a:pt x="0" y="2657"/>
                </a:cubicBezTo>
                <a:cubicBezTo>
                  <a:pt x="0" y="0"/>
                  <a:pt x="0" y="0"/>
                  <a:pt x="0" y="0"/>
                </a:cubicBezTo>
                <a:cubicBezTo>
                  <a:pt x="2429" y="0"/>
                  <a:pt x="2429" y="0"/>
                  <a:pt x="2429" y="0"/>
                </a:cubicBezTo>
                <a:cubicBezTo>
                  <a:pt x="2429" y="196"/>
                  <a:pt x="2429" y="196"/>
                  <a:pt x="2429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392"/>
                  <a:pt x="2887" y="392"/>
                  <a:pt x="2887" y="392"/>
                </a:cubicBezTo>
                <a:cubicBezTo>
                  <a:pt x="3066" y="392"/>
                  <a:pt x="3066" y="392"/>
                  <a:pt x="3066" y="392"/>
                </a:cubicBezTo>
                <a:cubicBezTo>
                  <a:pt x="3279" y="392"/>
                  <a:pt x="3279" y="392"/>
                  <a:pt x="3279" y="392"/>
                </a:cubicBezTo>
                <a:cubicBezTo>
                  <a:pt x="3279" y="2657"/>
                  <a:pt x="3279" y="2657"/>
                  <a:pt x="3279" y="2657"/>
                </a:cubicBezTo>
                <a:cubicBezTo>
                  <a:pt x="3279" y="2996"/>
                  <a:pt x="2996" y="3279"/>
                  <a:pt x="2657" y="3279"/>
                </a:cubicBezTo>
                <a:close/>
                <a:moveTo>
                  <a:pt x="2167" y="261"/>
                </a:moveTo>
                <a:cubicBezTo>
                  <a:pt x="262" y="261"/>
                  <a:pt x="262" y="261"/>
                  <a:pt x="262" y="261"/>
                </a:cubicBezTo>
                <a:cubicBezTo>
                  <a:pt x="262" y="2723"/>
                  <a:pt x="262" y="2723"/>
                  <a:pt x="262" y="2723"/>
                </a:cubicBezTo>
                <a:cubicBezTo>
                  <a:pt x="262" y="2836"/>
                  <a:pt x="370" y="2952"/>
                  <a:pt x="482" y="2952"/>
                </a:cubicBezTo>
                <a:cubicBezTo>
                  <a:pt x="2167" y="2952"/>
                  <a:pt x="2167" y="2952"/>
                  <a:pt x="2167" y="2952"/>
                </a:cubicBezTo>
                <a:lnTo>
                  <a:pt x="2167" y="261"/>
                </a:lnTo>
                <a:close/>
                <a:moveTo>
                  <a:pt x="3075" y="587"/>
                </a:moveTo>
                <a:cubicBezTo>
                  <a:pt x="2887" y="587"/>
                  <a:pt x="2887" y="587"/>
                  <a:pt x="2887" y="587"/>
                </a:cubicBezTo>
                <a:cubicBezTo>
                  <a:pt x="2887" y="2555"/>
                  <a:pt x="2887" y="2555"/>
                  <a:pt x="2887" y="2555"/>
                </a:cubicBezTo>
                <a:cubicBezTo>
                  <a:pt x="2887" y="2611"/>
                  <a:pt x="2816" y="2657"/>
                  <a:pt x="2760" y="2657"/>
                </a:cubicBezTo>
                <a:cubicBezTo>
                  <a:pt x="2703" y="2657"/>
                  <a:pt x="2625" y="2611"/>
                  <a:pt x="2625" y="2555"/>
                </a:cubicBezTo>
                <a:cubicBezTo>
                  <a:pt x="2625" y="392"/>
                  <a:pt x="2625" y="392"/>
                  <a:pt x="2625" y="392"/>
                </a:cubicBezTo>
                <a:cubicBezTo>
                  <a:pt x="2429" y="392"/>
                  <a:pt x="2429" y="392"/>
                  <a:pt x="2429" y="392"/>
                </a:cubicBezTo>
                <a:cubicBezTo>
                  <a:pt x="2429" y="2653"/>
                  <a:pt x="2429" y="2653"/>
                  <a:pt x="2429" y="2653"/>
                </a:cubicBezTo>
                <a:cubicBezTo>
                  <a:pt x="2429" y="2823"/>
                  <a:pt x="2590" y="2960"/>
                  <a:pt x="2760" y="2960"/>
                </a:cubicBezTo>
                <a:cubicBezTo>
                  <a:pt x="2929" y="2960"/>
                  <a:pt x="3075" y="2823"/>
                  <a:pt x="3075" y="2653"/>
                </a:cubicBezTo>
                <a:lnTo>
                  <a:pt x="3075" y="587"/>
                </a:lnTo>
                <a:close/>
                <a:moveTo>
                  <a:pt x="589" y="2428"/>
                </a:moveTo>
                <a:cubicBezTo>
                  <a:pt x="1251" y="2428"/>
                  <a:pt x="1251" y="2428"/>
                  <a:pt x="1251" y="2428"/>
                </a:cubicBezTo>
                <a:cubicBezTo>
                  <a:pt x="1251" y="2624"/>
                  <a:pt x="1251" y="2624"/>
                  <a:pt x="1251" y="2624"/>
                </a:cubicBezTo>
                <a:cubicBezTo>
                  <a:pt x="589" y="2624"/>
                  <a:pt x="589" y="2624"/>
                  <a:pt x="589" y="2624"/>
                </a:cubicBezTo>
                <a:lnTo>
                  <a:pt x="589" y="2428"/>
                </a:lnTo>
                <a:close/>
                <a:moveTo>
                  <a:pt x="589" y="2028"/>
                </a:moveTo>
                <a:cubicBezTo>
                  <a:pt x="1439" y="2028"/>
                  <a:pt x="1439" y="2028"/>
                  <a:pt x="1439" y="2028"/>
                </a:cubicBezTo>
                <a:cubicBezTo>
                  <a:pt x="1439" y="2232"/>
                  <a:pt x="1439" y="2232"/>
                  <a:pt x="1439" y="2232"/>
                </a:cubicBezTo>
                <a:cubicBezTo>
                  <a:pt x="589" y="2232"/>
                  <a:pt x="589" y="2232"/>
                  <a:pt x="589" y="2232"/>
                </a:cubicBezTo>
                <a:lnTo>
                  <a:pt x="589" y="2028"/>
                </a:lnTo>
                <a:close/>
                <a:moveTo>
                  <a:pt x="1840" y="2232"/>
                </a:moveTo>
                <a:cubicBezTo>
                  <a:pt x="1636" y="2232"/>
                  <a:pt x="1636" y="2232"/>
                  <a:pt x="1636" y="2232"/>
                </a:cubicBezTo>
                <a:cubicBezTo>
                  <a:pt x="1636" y="2028"/>
                  <a:pt x="1636" y="2028"/>
                  <a:pt x="1636" y="2028"/>
                </a:cubicBezTo>
                <a:cubicBezTo>
                  <a:pt x="1840" y="2028"/>
                  <a:pt x="1840" y="2028"/>
                  <a:pt x="1840" y="2028"/>
                </a:cubicBezTo>
                <a:lnTo>
                  <a:pt x="1840" y="2232"/>
                </a:lnTo>
                <a:close/>
                <a:moveTo>
                  <a:pt x="1439" y="1635"/>
                </a:moveTo>
                <a:cubicBezTo>
                  <a:pt x="1840" y="1635"/>
                  <a:pt x="1840" y="1635"/>
                  <a:pt x="1840" y="1635"/>
                </a:cubicBezTo>
                <a:cubicBezTo>
                  <a:pt x="1840" y="1840"/>
                  <a:pt x="1840" y="1840"/>
                  <a:pt x="1840" y="1840"/>
                </a:cubicBezTo>
                <a:cubicBezTo>
                  <a:pt x="1439" y="1840"/>
                  <a:pt x="1439" y="1840"/>
                  <a:pt x="1439" y="1840"/>
                </a:cubicBezTo>
                <a:lnTo>
                  <a:pt x="1439" y="1635"/>
                </a:lnTo>
                <a:close/>
                <a:moveTo>
                  <a:pt x="589" y="597"/>
                </a:moveTo>
                <a:cubicBezTo>
                  <a:pt x="1840" y="597"/>
                  <a:pt x="1840" y="597"/>
                  <a:pt x="1840" y="597"/>
                </a:cubicBezTo>
                <a:cubicBezTo>
                  <a:pt x="1840" y="1439"/>
                  <a:pt x="1840" y="1439"/>
                  <a:pt x="1840" y="1439"/>
                </a:cubicBezTo>
                <a:cubicBezTo>
                  <a:pt x="589" y="1439"/>
                  <a:pt x="589" y="1439"/>
                  <a:pt x="589" y="1439"/>
                </a:cubicBezTo>
                <a:lnTo>
                  <a:pt x="589" y="597"/>
                </a:lnTo>
                <a:close/>
                <a:moveTo>
                  <a:pt x="1243" y="1840"/>
                </a:moveTo>
                <a:cubicBezTo>
                  <a:pt x="589" y="1840"/>
                  <a:pt x="589" y="1840"/>
                  <a:pt x="589" y="1840"/>
                </a:cubicBezTo>
                <a:cubicBezTo>
                  <a:pt x="589" y="1635"/>
                  <a:pt x="589" y="1635"/>
                  <a:pt x="589" y="1635"/>
                </a:cubicBezTo>
                <a:cubicBezTo>
                  <a:pt x="1243" y="1635"/>
                  <a:pt x="1243" y="1635"/>
                  <a:pt x="1243" y="1635"/>
                </a:cubicBezTo>
                <a:lnTo>
                  <a:pt x="1243" y="184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600">
              <a:solidFill>
                <a:srgbClr val="FFFFFF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36" name="图标"/>
          <p:cNvSpPr>
            <a:spLocks noChangeAspect="1" noEditPoints="1" noChangeArrowheads="1"/>
          </p:cNvSpPr>
          <p:nvPr/>
        </p:nvSpPr>
        <p:spPr bwMode="auto">
          <a:xfrm>
            <a:off x="6739793" y="4607051"/>
            <a:ext cx="546852" cy="545983"/>
          </a:xfrm>
          <a:custGeom>
            <a:avLst/>
            <a:gdLst>
              <a:gd name="connsiteX0" fmla="*/ 0 w 602040"/>
              <a:gd name="connsiteY0" fmla="*/ 333352 h 601084"/>
              <a:gd name="connsiteX1" fmla="*/ 216576 w 602040"/>
              <a:gd name="connsiteY1" fmla="*/ 333352 h 601084"/>
              <a:gd name="connsiteX2" fmla="*/ 216576 w 602040"/>
              <a:gd name="connsiteY2" fmla="*/ 387890 h 601084"/>
              <a:gd name="connsiteX3" fmla="*/ 244393 w 602040"/>
              <a:gd name="connsiteY3" fmla="*/ 414663 h 601084"/>
              <a:gd name="connsiteX4" fmla="*/ 359635 w 602040"/>
              <a:gd name="connsiteY4" fmla="*/ 414663 h 601084"/>
              <a:gd name="connsiteX5" fmla="*/ 387452 w 602040"/>
              <a:gd name="connsiteY5" fmla="*/ 387890 h 601084"/>
              <a:gd name="connsiteX6" fmla="*/ 387452 w 602040"/>
              <a:gd name="connsiteY6" fmla="*/ 333352 h 601084"/>
              <a:gd name="connsiteX7" fmla="*/ 602040 w 602040"/>
              <a:gd name="connsiteY7" fmla="*/ 333352 h 601084"/>
              <a:gd name="connsiteX8" fmla="*/ 602040 w 602040"/>
              <a:gd name="connsiteY8" fmla="*/ 541588 h 601084"/>
              <a:gd name="connsiteX9" fmla="*/ 544419 w 602040"/>
              <a:gd name="connsiteY9" fmla="*/ 601084 h 601084"/>
              <a:gd name="connsiteX10" fmla="*/ 59608 w 602040"/>
              <a:gd name="connsiteY10" fmla="*/ 601084 h 601084"/>
              <a:gd name="connsiteX11" fmla="*/ 0 w 602040"/>
              <a:gd name="connsiteY11" fmla="*/ 541588 h 601084"/>
              <a:gd name="connsiteX12" fmla="*/ 276164 w 602040"/>
              <a:gd name="connsiteY12" fmla="*/ 246072 h 601084"/>
              <a:gd name="connsiteX13" fmla="*/ 325875 w 602040"/>
              <a:gd name="connsiteY13" fmla="*/ 246072 h 601084"/>
              <a:gd name="connsiteX14" fmla="*/ 333829 w 602040"/>
              <a:gd name="connsiteY14" fmla="*/ 253007 h 601084"/>
              <a:gd name="connsiteX15" fmla="*/ 333829 w 602040"/>
              <a:gd name="connsiteY15" fmla="*/ 355050 h 601084"/>
              <a:gd name="connsiteX16" fmla="*/ 325875 w 602040"/>
              <a:gd name="connsiteY16" fmla="*/ 362976 h 601084"/>
              <a:gd name="connsiteX17" fmla="*/ 276164 w 602040"/>
              <a:gd name="connsiteY17" fmla="*/ 362976 h 601084"/>
              <a:gd name="connsiteX18" fmla="*/ 268210 w 602040"/>
              <a:gd name="connsiteY18" fmla="*/ 355050 h 601084"/>
              <a:gd name="connsiteX19" fmla="*/ 268210 w 602040"/>
              <a:gd name="connsiteY19" fmla="*/ 253007 h 601084"/>
              <a:gd name="connsiteX20" fmla="*/ 276164 w 602040"/>
              <a:gd name="connsiteY20" fmla="*/ 246072 h 601084"/>
              <a:gd name="connsiteX21" fmla="*/ 203661 w 602040"/>
              <a:gd name="connsiteY21" fmla="*/ 77355 h 601084"/>
              <a:gd name="connsiteX22" fmla="*/ 183791 w 602040"/>
              <a:gd name="connsiteY22" fmla="*/ 97190 h 601084"/>
              <a:gd name="connsiteX23" fmla="*/ 183791 w 602040"/>
              <a:gd name="connsiteY23" fmla="*/ 130909 h 601084"/>
              <a:gd name="connsiteX24" fmla="*/ 420236 w 602040"/>
              <a:gd name="connsiteY24" fmla="*/ 130909 h 601084"/>
              <a:gd name="connsiteX25" fmla="*/ 420236 w 602040"/>
              <a:gd name="connsiteY25" fmla="*/ 97190 h 601084"/>
              <a:gd name="connsiteX26" fmla="*/ 400367 w 602040"/>
              <a:gd name="connsiteY26" fmla="*/ 77355 h 601084"/>
              <a:gd name="connsiteX27" fmla="*/ 203661 w 602040"/>
              <a:gd name="connsiteY27" fmla="*/ 0 h 601084"/>
              <a:gd name="connsiteX28" fmla="*/ 400367 w 602040"/>
              <a:gd name="connsiteY28" fmla="*/ 0 h 601084"/>
              <a:gd name="connsiteX29" fmla="*/ 497726 w 602040"/>
              <a:gd name="connsiteY29" fmla="*/ 97190 h 601084"/>
              <a:gd name="connsiteX30" fmla="*/ 497726 w 602040"/>
              <a:gd name="connsiteY30" fmla="*/ 130909 h 601084"/>
              <a:gd name="connsiteX31" fmla="*/ 544419 w 602040"/>
              <a:gd name="connsiteY31" fmla="*/ 130909 h 601084"/>
              <a:gd name="connsiteX32" fmla="*/ 602040 w 602040"/>
              <a:gd name="connsiteY32" fmla="*/ 190413 h 601084"/>
              <a:gd name="connsiteX33" fmla="*/ 602040 w 602040"/>
              <a:gd name="connsiteY33" fmla="*/ 266777 h 601084"/>
              <a:gd name="connsiteX34" fmla="*/ 387452 w 602040"/>
              <a:gd name="connsiteY34" fmla="*/ 266777 h 601084"/>
              <a:gd name="connsiteX35" fmla="*/ 387452 w 602040"/>
              <a:gd name="connsiteY35" fmla="*/ 221157 h 601084"/>
              <a:gd name="connsiteX36" fmla="*/ 359635 w 602040"/>
              <a:gd name="connsiteY36" fmla="*/ 193389 h 601084"/>
              <a:gd name="connsiteX37" fmla="*/ 244393 w 602040"/>
              <a:gd name="connsiteY37" fmla="*/ 193389 h 601084"/>
              <a:gd name="connsiteX38" fmla="*/ 216576 w 602040"/>
              <a:gd name="connsiteY38" fmla="*/ 221157 h 601084"/>
              <a:gd name="connsiteX39" fmla="*/ 216576 w 602040"/>
              <a:gd name="connsiteY39" fmla="*/ 266777 h 601084"/>
              <a:gd name="connsiteX40" fmla="*/ 0 w 602040"/>
              <a:gd name="connsiteY40" fmla="*/ 266777 h 601084"/>
              <a:gd name="connsiteX41" fmla="*/ 0 w 602040"/>
              <a:gd name="connsiteY41" fmla="*/ 190413 h 601084"/>
              <a:gd name="connsiteX42" fmla="*/ 59608 w 602040"/>
              <a:gd name="connsiteY42" fmla="*/ 130909 h 601084"/>
              <a:gd name="connsiteX43" fmla="*/ 106301 w 602040"/>
              <a:gd name="connsiteY43" fmla="*/ 130909 h 601084"/>
              <a:gd name="connsiteX44" fmla="*/ 106301 w 602040"/>
              <a:gd name="connsiteY44" fmla="*/ 97190 h 601084"/>
              <a:gd name="connsiteX45" fmla="*/ 203661 w 602040"/>
              <a:gd name="connsiteY45" fmla="*/ 0 h 6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2040" h="601084">
                <a:moveTo>
                  <a:pt x="0" y="333352"/>
                </a:moveTo>
                <a:lnTo>
                  <a:pt x="216576" y="333352"/>
                </a:lnTo>
                <a:lnTo>
                  <a:pt x="216576" y="387890"/>
                </a:lnTo>
                <a:cubicBezTo>
                  <a:pt x="216576" y="402764"/>
                  <a:pt x="229491" y="414663"/>
                  <a:pt x="244393" y="414663"/>
                </a:cubicBezTo>
                <a:lnTo>
                  <a:pt x="359635" y="414663"/>
                </a:lnTo>
                <a:cubicBezTo>
                  <a:pt x="374537" y="414663"/>
                  <a:pt x="387452" y="402764"/>
                  <a:pt x="387452" y="387890"/>
                </a:cubicBezTo>
                <a:lnTo>
                  <a:pt x="387452" y="333352"/>
                </a:lnTo>
                <a:lnTo>
                  <a:pt x="602040" y="333352"/>
                </a:lnTo>
                <a:lnTo>
                  <a:pt x="602040" y="541588"/>
                </a:lnTo>
                <a:cubicBezTo>
                  <a:pt x="602040" y="574311"/>
                  <a:pt x="576210" y="601084"/>
                  <a:pt x="544419" y="601084"/>
                </a:cubicBezTo>
                <a:lnTo>
                  <a:pt x="59608" y="601084"/>
                </a:lnTo>
                <a:cubicBezTo>
                  <a:pt x="26824" y="601084"/>
                  <a:pt x="0" y="574311"/>
                  <a:pt x="0" y="541588"/>
                </a:cubicBezTo>
                <a:close/>
                <a:moveTo>
                  <a:pt x="276164" y="246072"/>
                </a:moveTo>
                <a:lnTo>
                  <a:pt x="325875" y="246072"/>
                </a:lnTo>
                <a:cubicBezTo>
                  <a:pt x="329852" y="246072"/>
                  <a:pt x="333829" y="249044"/>
                  <a:pt x="333829" y="253007"/>
                </a:cubicBezTo>
                <a:lnTo>
                  <a:pt x="333829" y="355050"/>
                </a:lnTo>
                <a:cubicBezTo>
                  <a:pt x="333829" y="359013"/>
                  <a:pt x="329852" y="362976"/>
                  <a:pt x="325875" y="362976"/>
                </a:cubicBezTo>
                <a:lnTo>
                  <a:pt x="276164" y="362976"/>
                </a:lnTo>
                <a:cubicBezTo>
                  <a:pt x="272187" y="362976"/>
                  <a:pt x="268210" y="359013"/>
                  <a:pt x="268210" y="355050"/>
                </a:cubicBezTo>
                <a:lnTo>
                  <a:pt x="268210" y="253007"/>
                </a:lnTo>
                <a:cubicBezTo>
                  <a:pt x="268210" y="249044"/>
                  <a:pt x="272187" y="246072"/>
                  <a:pt x="276164" y="246072"/>
                </a:cubicBezTo>
                <a:close/>
                <a:moveTo>
                  <a:pt x="203661" y="77355"/>
                </a:moveTo>
                <a:cubicBezTo>
                  <a:pt x="192732" y="77355"/>
                  <a:pt x="183791" y="86281"/>
                  <a:pt x="183791" y="97190"/>
                </a:cubicBezTo>
                <a:lnTo>
                  <a:pt x="183791" y="130909"/>
                </a:lnTo>
                <a:lnTo>
                  <a:pt x="420236" y="130909"/>
                </a:lnTo>
                <a:lnTo>
                  <a:pt x="420236" y="97190"/>
                </a:lnTo>
                <a:cubicBezTo>
                  <a:pt x="420236" y="86281"/>
                  <a:pt x="411295" y="77355"/>
                  <a:pt x="400367" y="77355"/>
                </a:cubicBezTo>
                <a:close/>
                <a:moveTo>
                  <a:pt x="203661" y="0"/>
                </a:moveTo>
                <a:lnTo>
                  <a:pt x="400367" y="0"/>
                </a:lnTo>
                <a:cubicBezTo>
                  <a:pt x="454014" y="0"/>
                  <a:pt x="497726" y="43636"/>
                  <a:pt x="497726" y="97190"/>
                </a:cubicBezTo>
                <a:lnTo>
                  <a:pt x="497726" y="130909"/>
                </a:lnTo>
                <a:lnTo>
                  <a:pt x="544419" y="130909"/>
                </a:lnTo>
                <a:cubicBezTo>
                  <a:pt x="576210" y="130909"/>
                  <a:pt x="602040" y="157686"/>
                  <a:pt x="602040" y="190413"/>
                </a:cubicBezTo>
                <a:lnTo>
                  <a:pt x="602040" y="266777"/>
                </a:lnTo>
                <a:lnTo>
                  <a:pt x="387452" y="266777"/>
                </a:lnTo>
                <a:lnTo>
                  <a:pt x="387452" y="221157"/>
                </a:lnTo>
                <a:cubicBezTo>
                  <a:pt x="387452" y="205289"/>
                  <a:pt x="374537" y="193389"/>
                  <a:pt x="359635" y="193389"/>
                </a:cubicBezTo>
                <a:lnTo>
                  <a:pt x="244393" y="193389"/>
                </a:lnTo>
                <a:cubicBezTo>
                  <a:pt x="229491" y="193389"/>
                  <a:pt x="216576" y="205289"/>
                  <a:pt x="216576" y="221157"/>
                </a:cubicBezTo>
                <a:lnTo>
                  <a:pt x="216576" y="266777"/>
                </a:lnTo>
                <a:lnTo>
                  <a:pt x="0" y="266777"/>
                </a:lnTo>
                <a:lnTo>
                  <a:pt x="0" y="190413"/>
                </a:lnTo>
                <a:cubicBezTo>
                  <a:pt x="0" y="157686"/>
                  <a:pt x="26824" y="130909"/>
                  <a:pt x="59608" y="130909"/>
                </a:cubicBezTo>
                <a:lnTo>
                  <a:pt x="106301" y="130909"/>
                </a:lnTo>
                <a:lnTo>
                  <a:pt x="106301" y="97190"/>
                </a:lnTo>
                <a:cubicBezTo>
                  <a:pt x="106301" y="43636"/>
                  <a:pt x="149020" y="0"/>
                  <a:pt x="2036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文本"/>
          <p:cNvSpPr/>
          <p:nvPr/>
        </p:nvSpPr>
        <p:spPr>
          <a:xfrm>
            <a:off x="763548" y="566997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文本"/>
          <p:cNvSpPr/>
          <p:nvPr/>
        </p:nvSpPr>
        <p:spPr>
          <a:xfrm>
            <a:off x="2597986" y="566997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1" name="文本"/>
          <p:cNvSpPr/>
          <p:nvPr/>
        </p:nvSpPr>
        <p:spPr>
          <a:xfrm>
            <a:off x="4432424" y="566997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2" name="文本"/>
          <p:cNvSpPr/>
          <p:nvPr/>
        </p:nvSpPr>
        <p:spPr>
          <a:xfrm>
            <a:off x="6266862" y="566997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6" name="文本"/>
          <p:cNvSpPr/>
          <p:nvPr/>
        </p:nvSpPr>
        <p:spPr>
          <a:xfrm>
            <a:off x="8101300" y="566997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7" name="文本"/>
          <p:cNvSpPr/>
          <p:nvPr/>
        </p:nvSpPr>
        <p:spPr>
          <a:xfrm>
            <a:off x="9935737" y="5669977"/>
            <a:ext cx="14927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33" grpId="0" animBg="1"/>
      <p:bldP spid="34" grpId="0" animBg="1"/>
      <p:bldP spid="35" grpId="0" animBg="1"/>
      <p:bldP spid="28" grpId="0" animBg="1"/>
      <p:bldP spid="44" grpId="0" animBg="1"/>
      <p:bldP spid="36" grpId="0" animBg="1"/>
      <p:bldP spid="29" grpId="0"/>
      <p:bldP spid="30" grpId="0"/>
      <p:bldP spid="31" grpId="0"/>
      <p:bldP spid="32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3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8" name="矩形"/>
          <p:cNvSpPr/>
          <p:nvPr/>
        </p:nvSpPr>
        <p:spPr>
          <a:xfrm>
            <a:off x="184504" y="292715"/>
            <a:ext cx="6272569" cy="6272569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41" name="电脑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"/>
          <a:stretch>
            <a:fillRect/>
          </a:stretch>
        </p:blipFill>
        <p:spPr bwMode="auto">
          <a:xfrm>
            <a:off x="704321" y="479607"/>
            <a:ext cx="5232934" cy="3043448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24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"/>
          <p:cNvPicPr>
            <a:picLocks noChangeAspect="1"/>
          </p:cNvPicPr>
          <p:nvPr/>
        </p:nvPicPr>
        <p:blipFill rotWithShape="1">
          <a:blip r:embed="rId3" cstate="print"/>
          <a:srcRect l="6037" b="11610"/>
          <a:stretch>
            <a:fillRect/>
          </a:stretch>
        </p:blipFill>
        <p:spPr>
          <a:xfrm>
            <a:off x="1498554" y="821039"/>
            <a:ext cx="3722845" cy="2334457"/>
          </a:xfrm>
          <a:prstGeom prst="rect">
            <a:avLst/>
          </a:prstGeom>
        </p:spPr>
      </p:pic>
      <p:sp>
        <p:nvSpPr>
          <p:cNvPr id="39" name="文本"/>
          <p:cNvSpPr/>
          <p:nvPr/>
        </p:nvSpPr>
        <p:spPr>
          <a:xfrm>
            <a:off x="1459366" y="4616635"/>
            <a:ext cx="3530645" cy="1156855"/>
          </a:xfrm>
          <a:prstGeom prst="rect">
            <a:avLst/>
          </a:prstGeom>
          <a:noFill/>
        </p:spPr>
        <p:txBody>
          <a:bodyPr wrap="square" lIns="180000" rIns="90000" rtlCol="0" anchor="ctr">
            <a:spAutoFit/>
          </a:bodyPr>
          <a:lstStyle/>
          <a:p>
            <a:pPr indent="467995" algn="ctr">
              <a:lnSpc>
                <a:spcPct val="150000"/>
              </a:lnSpc>
              <a:spcAft>
                <a:spcPts val="1500"/>
              </a:spcAft>
            </a:pPr>
            <a:r>
              <a:rPr lang="zh-CN" altLang="en-US" sz="1600" spc="150" dirty="0">
                <a:solidFill>
                  <a:schemeClr val="accent6"/>
                </a:solidFill>
                <a:latin typeface="+mn-ea"/>
              </a:rPr>
              <a:t>单击此处添加您的文字内容，或复制文本粘贴至此，字间距和行间距均可自行调节</a:t>
            </a:r>
            <a:endParaRPr lang="zh-CN" altLang="en-US" sz="1600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0" name="标题"/>
          <p:cNvSpPr/>
          <p:nvPr/>
        </p:nvSpPr>
        <p:spPr>
          <a:xfrm>
            <a:off x="2266654" y="4065856"/>
            <a:ext cx="210826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00" dirty="0">
                <a:solidFill>
                  <a:schemeClr val="accent6"/>
                </a:solidFill>
                <a:latin typeface="+mj-ea"/>
                <a:ea typeface="+mj-ea"/>
              </a:rPr>
              <a:t>点击添加标题</a:t>
            </a:r>
            <a:endParaRPr lang="zh-CN" altLang="en-US" sz="2300" b="1" spc="20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22922"/>
          <a:stretch>
            <a:fillRect/>
          </a:stretch>
        </p:blipFill>
        <p:spPr>
          <a:xfrm>
            <a:off x="-1" y="0"/>
            <a:ext cx="6531429" cy="6858000"/>
          </a:xfrm>
          <a:prstGeom prst="rect">
            <a:avLst/>
          </a:prstGeom>
        </p:spPr>
      </p:pic>
      <p:grpSp>
        <p:nvGrpSpPr>
          <p:cNvPr id="22" name="组合"/>
          <p:cNvGrpSpPr/>
          <p:nvPr/>
        </p:nvGrpSpPr>
        <p:grpSpPr>
          <a:xfrm>
            <a:off x="7283641" y="2627695"/>
            <a:ext cx="4243129" cy="916014"/>
            <a:chOff x="7537938" y="1756901"/>
            <a:chExt cx="4243129" cy="916014"/>
          </a:xfrm>
        </p:grpSpPr>
        <p:sp>
          <p:nvSpPr>
            <p:cNvPr id="23" name="矩形"/>
            <p:cNvSpPr/>
            <p:nvPr/>
          </p:nvSpPr>
          <p:spPr>
            <a:xfrm>
              <a:off x="7537938" y="2334847"/>
              <a:ext cx="4243129" cy="3380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4" name="矩形"/>
            <p:cNvSpPr/>
            <p:nvPr/>
          </p:nvSpPr>
          <p:spPr>
            <a:xfrm>
              <a:off x="7537938" y="2334846"/>
              <a:ext cx="2778370" cy="3380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5" name="任意多边形"/>
            <p:cNvSpPr/>
            <p:nvPr/>
          </p:nvSpPr>
          <p:spPr>
            <a:xfrm>
              <a:off x="9763144" y="1781963"/>
              <a:ext cx="1106328" cy="504988"/>
            </a:xfrm>
            <a:custGeom>
              <a:avLst/>
              <a:gdLst>
                <a:gd name="connsiteX0" fmla="*/ 0 w 1106328"/>
                <a:gd name="connsiteY0" fmla="*/ 0 h 424287"/>
                <a:gd name="connsiteX1" fmla="*/ 1106328 w 1106328"/>
                <a:gd name="connsiteY1" fmla="*/ 0 h 424287"/>
                <a:gd name="connsiteX2" fmla="*/ 1106328 w 1106328"/>
                <a:gd name="connsiteY2" fmla="*/ 286655 h 424287"/>
                <a:gd name="connsiteX3" fmla="*/ 690796 w 1106328"/>
                <a:gd name="connsiteY3" fmla="*/ 286655 h 424287"/>
                <a:gd name="connsiteX4" fmla="*/ 553164 w 1106328"/>
                <a:gd name="connsiteY4" fmla="*/ 424287 h 424287"/>
                <a:gd name="connsiteX5" fmla="*/ 415533 w 1106328"/>
                <a:gd name="connsiteY5" fmla="*/ 286655 h 424287"/>
                <a:gd name="connsiteX6" fmla="*/ 0 w 1106328"/>
                <a:gd name="connsiteY6" fmla="*/ 286655 h 42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328" h="424287">
                  <a:moveTo>
                    <a:pt x="0" y="0"/>
                  </a:moveTo>
                  <a:lnTo>
                    <a:pt x="1106328" y="0"/>
                  </a:lnTo>
                  <a:lnTo>
                    <a:pt x="1106328" y="286655"/>
                  </a:lnTo>
                  <a:lnTo>
                    <a:pt x="690796" y="286655"/>
                  </a:lnTo>
                  <a:lnTo>
                    <a:pt x="553164" y="424287"/>
                  </a:lnTo>
                  <a:lnTo>
                    <a:pt x="415533" y="286655"/>
                  </a:lnTo>
                  <a:lnTo>
                    <a:pt x="0" y="2866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216000" rtlCol="0" anchor="ctr">
              <a:noAutofit/>
            </a:bodyPr>
            <a:lstStyle/>
            <a:p>
              <a:pPr algn="ctr"/>
              <a:r>
                <a:rPr lang="en-GB" sz="1600" dirty="0">
                  <a:solidFill>
                    <a:schemeClr val="accent6"/>
                  </a:solidFill>
                  <a:latin typeface="+mn-ea"/>
                </a:rPr>
                <a:t>65%</a:t>
              </a:r>
              <a:endParaRPr lang="en-GB" sz="1600" dirty="0">
                <a:solidFill>
                  <a:schemeClr val="accent6"/>
                </a:solidFill>
                <a:latin typeface="+mn-ea"/>
              </a:endParaRPr>
            </a:p>
          </p:txBody>
        </p:sp>
        <p:sp>
          <p:nvSpPr>
            <p:cNvPr id="36" name="文本"/>
            <p:cNvSpPr txBox="1"/>
            <p:nvPr/>
          </p:nvSpPr>
          <p:spPr>
            <a:xfrm>
              <a:off x="7537938" y="1756901"/>
              <a:ext cx="198002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indent="467995">
                <a:lnSpc>
                  <a:spcPct val="150000"/>
                </a:lnSpc>
                <a:spcAft>
                  <a:spcPts val="1500"/>
                </a:spcAft>
                <a:defRPr sz="1600" spc="15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 indent="0"/>
              <a:r>
                <a:rPr lang="zh-CN" altLang="en-US" dirty="0">
                  <a:solidFill>
                    <a:schemeClr val="accent3"/>
                  </a:solidFill>
                </a:rPr>
                <a:t>添加您的文字内容</a:t>
              </a:r>
              <a:endParaRPr lang="zh-CN" alt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7" name="组合"/>
          <p:cNvGrpSpPr/>
          <p:nvPr/>
        </p:nvGrpSpPr>
        <p:grpSpPr>
          <a:xfrm>
            <a:off x="7283641" y="3858618"/>
            <a:ext cx="4386611" cy="916014"/>
            <a:chOff x="7537937" y="1756901"/>
            <a:chExt cx="4386611" cy="916014"/>
          </a:xfrm>
        </p:grpSpPr>
        <p:sp>
          <p:nvSpPr>
            <p:cNvPr id="38" name="矩形"/>
            <p:cNvSpPr/>
            <p:nvPr/>
          </p:nvSpPr>
          <p:spPr>
            <a:xfrm>
              <a:off x="7537938" y="2334847"/>
              <a:ext cx="4243129" cy="3380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9" name="矩形"/>
            <p:cNvSpPr/>
            <p:nvPr/>
          </p:nvSpPr>
          <p:spPr>
            <a:xfrm>
              <a:off x="7537937" y="2334846"/>
              <a:ext cx="3833447" cy="3380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0" name="任意多边形"/>
            <p:cNvSpPr/>
            <p:nvPr/>
          </p:nvSpPr>
          <p:spPr>
            <a:xfrm>
              <a:off x="10818220" y="1781963"/>
              <a:ext cx="1106328" cy="504988"/>
            </a:xfrm>
            <a:custGeom>
              <a:avLst/>
              <a:gdLst>
                <a:gd name="connsiteX0" fmla="*/ 0 w 1106328"/>
                <a:gd name="connsiteY0" fmla="*/ 0 h 424287"/>
                <a:gd name="connsiteX1" fmla="*/ 1106328 w 1106328"/>
                <a:gd name="connsiteY1" fmla="*/ 0 h 424287"/>
                <a:gd name="connsiteX2" fmla="*/ 1106328 w 1106328"/>
                <a:gd name="connsiteY2" fmla="*/ 286655 h 424287"/>
                <a:gd name="connsiteX3" fmla="*/ 690796 w 1106328"/>
                <a:gd name="connsiteY3" fmla="*/ 286655 h 424287"/>
                <a:gd name="connsiteX4" fmla="*/ 553164 w 1106328"/>
                <a:gd name="connsiteY4" fmla="*/ 424287 h 424287"/>
                <a:gd name="connsiteX5" fmla="*/ 415533 w 1106328"/>
                <a:gd name="connsiteY5" fmla="*/ 286655 h 424287"/>
                <a:gd name="connsiteX6" fmla="*/ 0 w 1106328"/>
                <a:gd name="connsiteY6" fmla="*/ 286655 h 42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328" h="424287">
                  <a:moveTo>
                    <a:pt x="0" y="0"/>
                  </a:moveTo>
                  <a:lnTo>
                    <a:pt x="1106328" y="0"/>
                  </a:lnTo>
                  <a:lnTo>
                    <a:pt x="1106328" y="286655"/>
                  </a:lnTo>
                  <a:lnTo>
                    <a:pt x="690796" y="286655"/>
                  </a:lnTo>
                  <a:lnTo>
                    <a:pt x="553164" y="424287"/>
                  </a:lnTo>
                  <a:lnTo>
                    <a:pt x="415533" y="286655"/>
                  </a:lnTo>
                  <a:lnTo>
                    <a:pt x="0" y="2866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216000" rtlCol="0" anchor="ctr">
              <a:noAutofit/>
            </a:bodyPr>
            <a:lstStyle/>
            <a:p>
              <a:pPr algn="ctr"/>
              <a:r>
                <a:rPr lang="en-GB" sz="1600" dirty="0">
                  <a:solidFill>
                    <a:schemeClr val="accent6"/>
                  </a:solidFill>
                  <a:latin typeface="+mn-ea"/>
                </a:rPr>
                <a:t>90%</a:t>
              </a:r>
              <a:endParaRPr lang="en-GB" sz="1600" dirty="0">
                <a:solidFill>
                  <a:schemeClr val="accent6"/>
                </a:solidFill>
                <a:latin typeface="+mn-ea"/>
              </a:endParaRPr>
            </a:p>
          </p:txBody>
        </p:sp>
        <p:sp>
          <p:nvSpPr>
            <p:cNvPr id="41" name="文本"/>
            <p:cNvSpPr txBox="1"/>
            <p:nvPr/>
          </p:nvSpPr>
          <p:spPr>
            <a:xfrm>
              <a:off x="7537938" y="1756901"/>
              <a:ext cx="198002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indent="467995">
                <a:lnSpc>
                  <a:spcPct val="150000"/>
                </a:lnSpc>
                <a:spcAft>
                  <a:spcPts val="1500"/>
                </a:spcAft>
                <a:defRPr sz="1600" spc="15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 indent="0"/>
              <a:r>
                <a:rPr lang="zh-CN" altLang="en-US" dirty="0">
                  <a:solidFill>
                    <a:schemeClr val="accent3"/>
                  </a:solidFill>
                </a:rPr>
                <a:t>添加您的文字内容</a:t>
              </a:r>
              <a:endParaRPr lang="zh-CN" alt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42" name="组合"/>
          <p:cNvGrpSpPr/>
          <p:nvPr/>
        </p:nvGrpSpPr>
        <p:grpSpPr>
          <a:xfrm>
            <a:off x="7283641" y="5114603"/>
            <a:ext cx="4243129" cy="916014"/>
            <a:chOff x="7537938" y="1756901"/>
            <a:chExt cx="4243129" cy="916014"/>
          </a:xfrm>
        </p:grpSpPr>
        <p:sp>
          <p:nvSpPr>
            <p:cNvPr id="43" name="矩形"/>
            <p:cNvSpPr/>
            <p:nvPr/>
          </p:nvSpPr>
          <p:spPr>
            <a:xfrm>
              <a:off x="7537938" y="2334847"/>
              <a:ext cx="4243129" cy="3380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4" name="矩形"/>
            <p:cNvSpPr/>
            <p:nvPr/>
          </p:nvSpPr>
          <p:spPr>
            <a:xfrm>
              <a:off x="7537938" y="2334846"/>
              <a:ext cx="3331534" cy="3380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5" name="任意多边形"/>
            <p:cNvSpPr/>
            <p:nvPr/>
          </p:nvSpPr>
          <p:spPr>
            <a:xfrm>
              <a:off x="10306392" y="1781963"/>
              <a:ext cx="1106328" cy="504988"/>
            </a:xfrm>
            <a:custGeom>
              <a:avLst/>
              <a:gdLst>
                <a:gd name="connsiteX0" fmla="*/ 0 w 1106328"/>
                <a:gd name="connsiteY0" fmla="*/ 0 h 424287"/>
                <a:gd name="connsiteX1" fmla="*/ 1106328 w 1106328"/>
                <a:gd name="connsiteY1" fmla="*/ 0 h 424287"/>
                <a:gd name="connsiteX2" fmla="*/ 1106328 w 1106328"/>
                <a:gd name="connsiteY2" fmla="*/ 286655 h 424287"/>
                <a:gd name="connsiteX3" fmla="*/ 690796 w 1106328"/>
                <a:gd name="connsiteY3" fmla="*/ 286655 h 424287"/>
                <a:gd name="connsiteX4" fmla="*/ 553164 w 1106328"/>
                <a:gd name="connsiteY4" fmla="*/ 424287 h 424287"/>
                <a:gd name="connsiteX5" fmla="*/ 415533 w 1106328"/>
                <a:gd name="connsiteY5" fmla="*/ 286655 h 424287"/>
                <a:gd name="connsiteX6" fmla="*/ 0 w 1106328"/>
                <a:gd name="connsiteY6" fmla="*/ 286655 h 42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328" h="424287">
                  <a:moveTo>
                    <a:pt x="0" y="0"/>
                  </a:moveTo>
                  <a:lnTo>
                    <a:pt x="1106328" y="0"/>
                  </a:lnTo>
                  <a:lnTo>
                    <a:pt x="1106328" y="286655"/>
                  </a:lnTo>
                  <a:lnTo>
                    <a:pt x="690796" y="286655"/>
                  </a:lnTo>
                  <a:lnTo>
                    <a:pt x="553164" y="424287"/>
                  </a:lnTo>
                  <a:lnTo>
                    <a:pt x="415533" y="286655"/>
                  </a:lnTo>
                  <a:lnTo>
                    <a:pt x="0" y="2866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216000" rtlCol="0" anchor="ctr">
              <a:noAutofit/>
            </a:bodyPr>
            <a:lstStyle/>
            <a:p>
              <a:pPr algn="ctr"/>
              <a:r>
                <a:rPr lang="en-GB" sz="1600" dirty="0">
                  <a:solidFill>
                    <a:schemeClr val="accent6"/>
                  </a:solidFill>
                  <a:latin typeface="+mn-ea"/>
                </a:rPr>
                <a:t>72%</a:t>
              </a:r>
              <a:endParaRPr lang="en-GB" sz="1600" dirty="0">
                <a:solidFill>
                  <a:schemeClr val="accent6"/>
                </a:solidFill>
                <a:latin typeface="+mn-ea"/>
              </a:endParaRPr>
            </a:p>
          </p:txBody>
        </p:sp>
        <p:sp>
          <p:nvSpPr>
            <p:cNvPr id="46" name="文本"/>
            <p:cNvSpPr txBox="1"/>
            <p:nvPr/>
          </p:nvSpPr>
          <p:spPr>
            <a:xfrm>
              <a:off x="7537938" y="1756901"/>
              <a:ext cx="198002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indent="467995">
                <a:lnSpc>
                  <a:spcPct val="150000"/>
                </a:lnSpc>
                <a:spcAft>
                  <a:spcPts val="1500"/>
                </a:spcAft>
                <a:defRPr sz="1600" spc="15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 indent="0"/>
              <a:r>
                <a:rPr lang="zh-CN" altLang="en-US" dirty="0">
                  <a:solidFill>
                    <a:schemeClr val="accent3"/>
                  </a:solidFill>
                </a:rPr>
                <a:t>添加您的文字内容</a:t>
              </a:r>
              <a:endParaRPr lang="zh-CN" alt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33" name="任意多边形"/>
          <p:cNvSpPr/>
          <p:nvPr/>
        </p:nvSpPr>
        <p:spPr>
          <a:xfrm>
            <a:off x="3526402" y="688136"/>
            <a:ext cx="7803737" cy="909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4" name="任意多边形"/>
          <p:cNvSpPr/>
          <p:nvPr/>
        </p:nvSpPr>
        <p:spPr>
          <a:xfrm>
            <a:off x="11526770" y="688136"/>
            <a:ext cx="331413" cy="909436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标题"/>
          <p:cNvSpPr/>
          <p:nvPr/>
        </p:nvSpPr>
        <p:spPr>
          <a:xfrm>
            <a:off x="3799781" y="827383"/>
            <a:ext cx="498015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3500" b="1" spc="250" dirty="0">
                <a:solidFill>
                  <a:schemeClr val="accent6"/>
                </a:solidFill>
                <a:latin typeface="+mj-ea"/>
                <a:ea typeface="+mj-ea"/>
              </a:rPr>
              <a:t>添加文字内容</a:t>
            </a:r>
            <a:endParaRPr lang="zh-CN" altLang="en-US" sz="3500" b="1" spc="25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标"/>
          <p:cNvSpPr>
            <a:spLocks noChangeAspect="1" noEditPoints="1"/>
          </p:cNvSpPr>
          <p:nvPr/>
        </p:nvSpPr>
        <p:spPr bwMode="auto">
          <a:xfrm>
            <a:off x="5259617" y="903351"/>
            <a:ext cx="1672767" cy="1554103"/>
          </a:xfrm>
          <a:custGeom>
            <a:avLst/>
            <a:gdLst>
              <a:gd name="T0" fmla="*/ 373 w 678"/>
              <a:gd name="T1" fmla="*/ 551 h 630"/>
              <a:gd name="T2" fmla="*/ 280 w 678"/>
              <a:gd name="T3" fmla="*/ 593 h 630"/>
              <a:gd name="T4" fmla="*/ 190 w 678"/>
              <a:gd name="T5" fmla="*/ 21 h 630"/>
              <a:gd name="T6" fmla="*/ 210 w 678"/>
              <a:gd name="T7" fmla="*/ 34 h 630"/>
              <a:gd name="T8" fmla="*/ 342 w 678"/>
              <a:gd name="T9" fmla="*/ 1 h 630"/>
              <a:gd name="T10" fmla="*/ 169 w 678"/>
              <a:gd name="T11" fmla="*/ 25 h 630"/>
              <a:gd name="T12" fmla="*/ 207 w 678"/>
              <a:gd name="T13" fmla="*/ 62 h 630"/>
              <a:gd name="T14" fmla="*/ 199 w 678"/>
              <a:gd name="T15" fmla="*/ 340 h 630"/>
              <a:gd name="T16" fmla="*/ 161 w 678"/>
              <a:gd name="T17" fmla="*/ 304 h 630"/>
              <a:gd name="T18" fmla="*/ 169 w 678"/>
              <a:gd name="T19" fmla="*/ 25 h 630"/>
              <a:gd name="T20" fmla="*/ 309 w 678"/>
              <a:gd name="T21" fmla="*/ 120 h 630"/>
              <a:gd name="T22" fmla="*/ 467 w 678"/>
              <a:gd name="T23" fmla="*/ 102 h 630"/>
              <a:gd name="T24" fmla="*/ 291 w 678"/>
              <a:gd name="T25" fmla="*/ 109 h 630"/>
              <a:gd name="T26" fmla="*/ 300 w 678"/>
              <a:gd name="T27" fmla="*/ 133 h 630"/>
              <a:gd name="T28" fmla="*/ 308 w 678"/>
              <a:gd name="T29" fmla="*/ 422 h 630"/>
              <a:gd name="T30" fmla="*/ 270 w 678"/>
              <a:gd name="T31" fmla="*/ 410 h 630"/>
              <a:gd name="T32" fmla="*/ 263 w 678"/>
              <a:gd name="T33" fmla="*/ 122 h 630"/>
              <a:gd name="T34" fmla="*/ 322 w 678"/>
              <a:gd name="T35" fmla="*/ 145 h 630"/>
              <a:gd name="T36" fmla="*/ 511 w 678"/>
              <a:gd name="T37" fmla="*/ 145 h 630"/>
              <a:gd name="T38" fmla="*/ 486 w 678"/>
              <a:gd name="T39" fmla="*/ 406 h 630"/>
              <a:gd name="T40" fmla="*/ 322 w 678"/>
              <a:gd name="T41" fmla="*/ 145 h 630"/>
              <a:gd name="T42" fmla="*/ 481 w 678"/>
              <a:gd name="T43" fmla="*/ 166 h 630"/>
              <a:gd name="T44" fmla="*/ 354 w 678"/>
              <a:gd name="T45" fmla="*/ 240 h 630"/>
              <a:gd name="T46" fmla="*/ 221 w 678"/>
              <a:gd name="T47" fmla="*/ 56 h 630"/>
              <a:gd name="T48" fmla="*/ 410 w 678"/>
              <a:gd name="T49" fmla="*/ 56 h 630"/>
              <a:gd name="T50" fmla="*/ 255 w 678"/>
              <a:gd name="T51" fmla="*/ 83 h 630"/>
              <a:gd name="T52" fmla="*/ 240 w 678"/>
              <a:gd name="T53" fmla="*/ 335 h 630"/>
              <a:gd name="T54" fmla="*/ 221 w 678"/>
              <a:gd name="T55" fmla="*/ 56 h 630"/>
              <a:gd name="T56" fmla="*/ 134 w 678"/>
              <a:gd name="T57" fmla="*/ 188 h 630"/>
              <a:gd name="T58" fmla="*/ 104 w 678"/>
              <a:gd name="T59" fmla="*/ 135 h 630"/>
              <a:gd name="T60" fmla="*/ 54 w 678"/>
              <a:gd name="T61" fmla="*/ 467 h 630"/>
              <a:gd name="T62" fmla="*/ 90 w 678"/>
              <a:gd name="T63" fmla="*/ 515 h 630"/>
              <a:gd name="T64" fmla="*/ 0 w 678"/>
              <a:gd name="T65" fmla="*/ 630 h 630"/>
              <a:gd name="T66" fmla="*/ 678 w 678"/>
              <a:gd name="T67" fmla="*/ 586 h 630"/>
              <a:gd name="T68" fmla="*/ 621 w 678"/>
              <a:gd name="T69" fmla="*/ 467 h 630"/>
              <a:gd name="T70" fmla="*/ 571 w 678"/>
              <a:gd name="T71" fmla="*/ 135 h 630"/>
              <a:gd name="T72" fmla="*/ 541 w 678"/>
              <a:gd name="T73" fmla="*/ 188 h 630"/>
              <a:gd name="T74" fmla="*/ 573 w 678"/>
              <a:gd name="T75" fmla="*/ 474 h 630"/>
              <a:gd name="T76" fmla="*/ 101 w 678"/>
              <a:gd name="T77" fmla="*/ 188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8" h="630">
                <a:moveTo>
                  <a:pt x="301" y="551"/>
                </a:moveTo>
                <a:lnTo>
                  <a:pt x="373" y="551"/>
                </a:lnTo>
                <a:lnTo>
                  <a:pt x="398" y="593"/>
                </a:lnTo>
                <a:lnTo>
                  <a:pt x="280" y="593"/>
                </a:lnTo>
                <a:lnTo>
                  <a:pt x="301" y="551"/>
                </a:lnTo>
                <a:close/>
                <a:moveTo>
                  <a:pt x="190" y="21"/>
                </a:moveTo>
                <a:lnTo>
                  <a:pt x="207" y="32"/>
                </a:lnTo>
                <a:cubicBezTo>
                  <a:pt x="208" y="32"/>
                  <a:pt x="209" y="33"/>
                  <a:pt x="210" y="34"/>
                </a:cubicBezTo>
                <a:lnTo>
                  <a:pt x="366" y="14"/>
                </a:lnTo>
                <a:cubicBezTo>
                  <a:pt x="362" y="5"/>
                  <a:pt x="353" y="0"/>
                  <a:pt x="342" y="1"/>
                </a:cubicBezTo>
                <a:lnTo>
                  <a:pt x="190" y="21"/>
                </a:lnTo>
                <a:close/>
                <a:moveTo>
                  <a:pt x="169" y="25"/>
                </a:moveTo>
                <a:lnTo>
                  <a:pt x="199" y="44"/>
                </a:lnTo>
                <a:cubicBezTo>
                  <a:pt x="203" y="47"/>
                  <a:pt x="207" y="55"/>
                  <a:pt x="207" y="62"/>
                </a:cubicBezTo>
                <a:lnTo>
                  <a:pt x="207" y="333"/>
                </a:lnTo>
                <a:cubicBezTo>
                  <a:pt x="207" y="340"/>
                  <a:pt x="203" y="343"/>
                  <a:pt x="199" y="340"/>
                </a:cubicBezTo>
                <a:lnTo>
                  <a:pt x="169" y="322"/>
                </a:lnTo>
                <a:cubicBezTo>
                  <a:pt x="165" y="319"/>
                  <a:pt x="161" y="311"/>
                  <a:pt x="161" y="304"/>
                </a:cubicBezTo>
                <a:lnTo>
                  <a:pt x="161" y="33"/>
                </a:lnTo>
                <a:cubicBezTo>
                  <a:pt x="161" y="26"/>
                  <a:pt x="165" y="23"/>
                  <a:pt x="169" y="25"/>
                </a:cubicBezTo>
                <a:close/>
                <a:moveTo>
                  <a:pt x="291" y="109"/>
                </a:moveTo>
                <a:lnTo>
                  <a:pt x="309" y="120"/>
                </a:lnTo>
                <a:cubicBezTo>
                  <a:pt x="310" y="121"/>
                  <a:pt x="310" y="122"/>
                  <a:pt x="311" y="122"/>
                </a:cubicBezTo>
                <a:lnTo>
                  <a:pt x="467" y="102"/>
                </a:lnTo>
                <a:cubicBezTo>
                  <a:pt x="464" y="94"/>
                  <a:pt x="454" y="88"/>
                  <a:pt x="443" y="90"/>
                </a:cubicBezTo>
                <a:lnTo>
                  <a:pt x="291" y="109"/>
                </a:lnTo>
                <a:close/>
                <a:moveTo>
                  <a:pt x="270" y="114"/>
                </a:moveTo>
                <a:lnTo>
                  <a:pt x="300" y="133"/>
                </a:lnTo>
                <a:cubicBezTo>
                  <a:pt x="304" y="136"/>
                  <a:pt x="308" y="144"/>
                  <a:pt x="308" y="151"/>
                </a:cubicBezTo>
                <a:lnTo>
                  <a:pt x="308" y="422"/>
                </a:lnTo>
                <a:cubicBezTo>
                  <a:pt x="308" y="428"/>
                  <a:pt x="304" y="432"/>
                  <a:pt x="300" y="429"/>
                </a:cubicBezTo>
                <a:lnTo>
                  <a:pt x="270" y="410"/>
                </a:lnTo>
                <a:cubicBezTo>
                  <a:pt x="266" y="407"/>
                  <a:pt x="263" y="400"/>
                  <a:pt x="263" y="393"/>
                </a:cubicBezTo>
                <a:lnTo>
                  <a:pt x="263" y="122"/>
                </a:lnTo>
                <a:cubicBezTo>
                  <a:pt x="263" y="115"/>
                  <a:pt x="266" y="111"/>
                  <a:pt x="270" y="114"/>
                </a:cubicBezTo>
                <a:close/>
                <a:moveTo>
                  <a:pt x="322" y="145"/>
                </a:moveTo>
                <a:lnTo>
                  <a:pt x="486" y="124"/>
                </a:lnTo>
                <a:cubicBezTo>
                  <a:pt x="500" y="122"/>
                  <a:pt x="511" y="131"/>
                  <a:pt x="511" y="145"/>
                </a:cubicBezTo>
                <a:lnTo>
                  <a:pt x="511" y="378"/>
                </a:lnTo>
                <a:cubicBezTo>
                  <a:pt x="511" y="391"/>
                  <a:pt x="500" y="404"/>
                  <a:pt x="486" y="406"/>
                </a:cubicBezTo>
                <a:lnTo>
                  <a:pt x="322" y="426"/>
                </a:lnTo>
                <a:lnTo>
                  <a:pt x="322" y="145"/>
                </a:lnTo>
                <a:close/>
                <a:moveTo>
                  <a:pt x="354" y="183"/>
                </a:moveTo>
                <a:lnTo>
                  <a:pt x="481" y="166"/>
                </a:lnTo>
                <a:lnTo>
                  <a:pt x="481" y="224"/>
                </a:lnTo>
                <a:lnTo>
                  <a:pt x="354" y="240"/>
                </a:lnTo>
                <a:lnTo>
                  <a:pt x="354" y="183"/>
                </a:lnTo>
                <a:close/>
                <a:moveTo>
                  <a:pt x="221" y="56"/>
                </a:moveTo>
                <a:lnTo>
                  <a:pt x="384" y="35"/>
                </a:lnTo>
                <a:cubicBezTo>
                  <a:pt x="398" y="33"/>
                  <a:pt x="410" y="43"/>
                  <a:pt x="410" y="56"/>
                </a:cubicBezTo>
                <a:lnTo>
                  <a:pt x="410" y="63"/>
                </a:lnTo>
                <a:lnTo>
                  <a:pt x="255" y="83"/>
                </a:lnTo>
                <a:cubicBezTo>
                  <a:pt x="244" y="86"/>
                  <a:pt x="240" y="93"/>
                  <a:pt x="240" y="107"/>
                </a:cubicBezTo>
                <a:lnTo>
                  <a:pt x="240" y="335"/>
                </a:lnTo>
                <a:lnTo>
                  <a:pt x="221" y="338"/>
                </a:lnTo>
                <a:lnTo>
                  <a:pt x="221" y="56"/>
                </a:lnTo>
                <a:close/>
                <a:moveTo>
                  <a:pt x="101" y="188"/>
                </a:moveTo>
                <a:lnTo>
                  <a:pt x="134" y="188"/>
                </a:lnTo>
                <a:lnTo>
                  <a:pt x="134" y="135"/>
                </a:lnTo>
                <a:lnTo>
                  <a:pt x="104" y="135"/>
                </a:lnTo>
                <a:cubicBezTo>
                  <a:pt x="76" y="135"/>
                  <a:pt x="54" y="158"/>
                  <a:pt x="54" y="186"/>
                </a:cubicBezTo>
                <a:lnTo>
                  <a:pt x="54" y="467"/>
                </a:lnTo>
                <a:cubicBezTo>
                  <a:pt x="54" y="490"/>
                  <a:pt x="69" y="509"/>
                  <a:pt x="90" y="515"/>
                </a:cubicBezTo>
                <a:lnTo>
                  <a:pt x="90" y="515"/>
                </a:lnTo>
                <a:lnTo>
                  <a:pt x="0" y="586"/>
                </a:lnTo>
                <a:lnTo>
                  <a:pt x="0" y="630"/>
                </a:lnTo>
                <a:lnTo>
                  <a:pt x="678" y="630"/>
                </a:lnTo>
                <a:lnTo>
                  <a:pt x="678" y="586"/>
                </a:lnTo>
                <a:lnTo>
                  <a:pt x="582" y="516"/>
                </a:lnTo>
                <a:cubicBezTo>
                  <a:pt x="604" y="511"/>
                  <a:pt x="621" y="491"/>
                  <a:pt x="621" y="467"/>
                </a:cubicBezTo>
                <a:lnTo>
                  <a:pt x="621" y="186"/>
                </a:lnTo>
                <a:cubicBezTo>
                  <a:pt x="621" y="158"/>
                  <a:pt x="598" y="135"/>
                  <a:pt x="571" y="135"/>
                </a:cubicBezTo>
                <a:lnTo>
                  <a:pt x="541" y="135"/>
                </a:lnTo>
                <a:lnTo>
                  <a:pt x="541" y="188"/>
                </a:lnTo>
                <a:lnTo>
                  <a:pt x="573" y="188"/>
                </a:lnTo>
                <a:lnTo>
                  <a:pt x="573" y="474"/>
                </a:lnTo>
                <a:lnTo>
                  <a:pt x="101" y="474"/>
                </a:lnTo>
                <a:lnTo>
                  <a:pt x="101" y="18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00" tIns="45699" rIns="91400" bIns="4569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1" name="数字占位符"/>
          <p:cNvSpPr txBox="1"/>
          <p:nvPr/>
        </p:nvSpPr>
        <p:spPr>
          <a:xfrm>
            <a:off x="3578398" y="2748974"/>
            <a:ext cx="5035205" cy="67710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zh-CN" altLang="en-US" sz="6800" b="0" i="0" u="none" kern="1200" dirty="0">
                <a:solidFill>
                  <a:schemeClr val="accent6"/>
                </a:solidFill>
                <a:effectLst/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800" b="1" dirty="0">
                <a:latin typeface="+mj-ea"/>
              </a:rPr>
              <a:t>PART 02</a:t>
            </a:r>
            <a:endParaRPr lang="en-US" sz="3800" b="1" dirty="0">
              <a:latin typeface="+mj-ea"/>
            </a:endParaRPr>
          </a:p>
        </p:txBody>
      </p:sp>
      <p:cxnSp>
        <p:nvCxnSpPr>
          <p:cNvPr id="22" name="直接连接符"/>
          <p:cNvCxnSpPr/>
          <p:nvPr/>
        </p:nvCxnSpPr>
        <p:spPr>
          <a:xfrm flipH="1">
            <a:off x="3396000" y="4493462"/>
            <a:ext cx="5400000" cy="0"/>
          </a:xfrm>
          <a:prstGeom prst="line">
            <a:avLst/>
          </a:prstGeom>
          <a:ln w="12700">
            <a:gradFill>
              <a:gsLst>
                <a:gs pos="10000">
                  <a:schemeClr val="accent5">
                    <a:alpha val="0"/>
                  </a:schemeClr>
                </a:gs>
                <a:gs pos="9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0" scaled="0"/>
            </a:gra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"/>
          <p:cNvSpPr txBox="1"/>
          <p:nvPr/>
        </p:nvSpPr>
        <p:spPr>
          <a:xfrm>
            <a:off x="1575391" y="4689194"/>
            <a:ext cx="9041218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单击此处添加您的文字内容</a:t>
            </a:r>
            <a:endParaRPr lang="zh-CN" altLang="en-US" dirty="0"/>
          </a:p>
        </p:txBody>
      </p:sp>
      <p:sp>
        <p:nvSpPr>
          <p:cNvPr id="24" name="标题占位符"/>
          <p:cNvSpPr txBox="1"/>
          <p:nvPr/>
        </p:nvSpPr>
        <p:spPr>
          <a:xfrm>
            <a:off x="1575391" y="3620623"/>
            <a:ext cx="9041218" cy="67710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4500" b="1" kern="1200" spc="0" baseline="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800" spc="250" dirty="0">
                <a:latin typeface="+mj-ea"/>
                <a:ea typeface="+mj-ea"/>
              </a:rPr>
              <a:t>目前工作概述</a:t>
            </a:r>
            <a:endParaRPr lang="zh-CN" altLang="en-US" sz="3800" spc="25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0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 lvl="0">
            <p:tnLst>
              <p:par>
                <p:cTn presetID="0" presetClass="entr" presetSubtype="0" decel="7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855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998" fill="hold">
                          <p:stCondLst>
                            <p:cond delay="2"/>
                          </p:stCondLst>
                        </p:cTn>
                        <p:tgtEl>
                          <p:spTgt spid="24"/>
                        </p:tgtEl>
                        <p:attrNameLst>
                          <p:attrName>style.opacity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Scale>
                      <p:cBhvr>
                        <p:cTn dur="998" fill="hold">
                          <p:stCondLst>
                            <p:cond delay="1"/>
                          </p:stCondLst>
                        </p:cTn>
                        <p:tgtEl>
                          <p:spTgt spid="24"/>
                        </p:tgtEl>
                      </p:cBhvr>
                      <p:from x="500000" y="500000"/>
                      <p:to x="100000" y="100000"/>
                    </p:animScale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-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-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标"/>
          <p:cNvSpPr>
            <a:spLocks noChangeAspect="1" noChangeArrowheads="1"/>
          </p:cNvSpPr>
          <p:nvPr/>
        </p:nvSpPr>
        <p:spPr bwMode="auto">
          <a:xfrm>
            <a:off x="7218241" y="2527694"/>
            <a:ext cx="747325" cy="835013"/>
          </a:xfrm>
          <a:custGeom>
            <a:avLst/>
            <a:gdLst>
              <a:gd name="T0" fmla="*/ 49403 w 2960688"/>
              <a:gd name="T1" fmla="*/ 176950 h 3298826"/>
              <a:gd name="T2" fmla="*/ 38380 w 2960688"/>
              <a:gd name="T3" fmla="*/ 188577 h 3298826"/>
              <a:gd name="T4" fmla="*/ 38559 w 2960688"/>
              <a:gd name="T5" fmla="*/ 210512 h 3298826"/>
              <a:gd name="T6" fmla="*/ 32914 w 2960688"/>
              <a:gd name="T7" fmla="*/ 217944 h 3298826"/>
              <a:gd name="T8" fmla="*/ 25625 w 2960688"/>
              <a:gd name="T9" fmla="*/ 200234 h 3298826"/>
              <a:gd name="T10" fmla="*/ 32436 w 2960688"/>
              <a:gd name="T11" fmla="*/ 178299 h 3298826"/>
              <a:gd name="T12" fmla="*/ 84017 w 2960688"/>
              <a:gd name="T13" fmla="*/ 168293 h 3298826"/>
              <a:gd name="T14" fmla="*/ 100178 w 2960688"/>
              <a:gd name="T15" fmla="*/ 190090 h 3298826"/>
              <a:gd name="T16" fmla="*/ 100118 w 2960688"/>
              <a:gd name="T17" fmla="*/ 210091 h 3298826"/>
              <a:gd name="T18" fmla="*/ 89910 w 2960688"/>
              <a:gd name="T19" fmla="*/ 227158 h 3298826"/>
              <a:gd name="T20" fmla="*/ 66904 w 2960688"/>
              <a:gd name="T21" fmla="*/ 237428 h 3298826"/>
              <a:gd name="T22" fmla="*/ 65000 w 2960688"/>
              <a:gd name="T23" fmla="*/ 184521 h 3298826"/>
              <a:gd name="T24" fmla="*/ 60000 w 2960688"/>
              <a:gd name="T25" fmla="*/ 154045 h 3298826"/>
              <a:gd name="T26" fmla="*/ 36786 w 2960688"/>
              <a:gd name="T27" fmla="*/ 163024 h 3298826"/>
              <a:gd name="T28" fmla="*/ 21756 w 2960688"/>
              <a:gd name="T29" fmla="*/ 182418 h 3298826"/>
              <a:gd name="T30" fmla="*/ 18750 w 2960688"/>
              <a:gd name="T31" fmla="*/ 206331 h 3298826"/>
              <a:gd name="T32" fmla="*/ 28839 w 2960688"/>
              <a:gd name="T33" fmla="*/ 229287 h 3298826"/>
              <a:gd name="T34" fmla="*/ 48750 w 2960688"/>
              <a:gd name="T35" fmla="*/ 243324 h 3298826"/>
              <a:gd name="T36" fmla="*/ 72678 w 2960688"/>
              <a:gd name="T37" fmla="*/ 245209 h 3298826"/>
              <a:gd name="T38" fmla="*/ 95059 w 2960688"/>
              <a:gd name="T39" fmla="*/ 233926 h 3298826"/>
              <a:gd name="T40" fmla="*/ 107976 w 2960688"/>
              <a:gd name="T41" fmla="*/ 213335 h 3298826"/>
              <a:gd name="T42" fmla="*/ 108690 w 2960688"/>
              <a:gd name="T43" fmla="*/ 189122 h 3298826"/>
              <a:gd name="T44" fmla="*/ 96338 w 2960688"/>
              <a:gd name="T45" fmla="*/ 167184 h 3298826"/>
              <a:gd name="T46" fmla="*/ 75297 w 2960688"/>
              <a:gd name="T47" fmla="*/ 155272 h 3298826"/>
              <a:gd name="T48" fmla="*/ 147618 w 2960688"/>
              <a:gd name="T49" fmla="*/ 197282 h 3298826"/>
              <a:gd name="T50" fmla="*/ 201903 w 2960688"/>
              <a:gd name="T51" fmla="*/ 141054 h 3298826"/>
              <a:gd name="T52" fmla="*/ 259968 w 2960688"/>
              <a:gd name="T53" fmla="*/ 160793 h 3298826"/>
              <a:gd name="T54" fmla="*/ 274671 w 2960688"/>
              <a:gd name="T55" fmla="*/ 191779 h 3298826"/>
              <a:gd name="T56" fmla="*/ 237558 w 2960688"/>
              <a:gd name="T57" fmla="*/ 219922 h 3298826"/>
              <a:gd name="T58" fmla="*/ 193362 w 2960688"/>
              <a:gd name="T59" fmla="*/ 266968 h 3298826"/>
              <a:gd name="T60" fmla="*/ 130654 w 2960688"/>
              <a:gd name="T61" fmla="*/ 229582 h 3298826"/>
              <a:gd name="T62" fmla="*/ 135892 w 2960688"/>
              <a:gd name="T63" fmla="*/ 187681 h 3298826"/>
              <a:gd name="T64" fmla="*/ 121279 w 2960688"/>
              <a:gd name="T65" fmla="*/ 154842 h 3298826"/>
              <a:gd name="T66" fmla="*/ 76756 w 2960688"/>
              <a:gd name="T67" fmla="*/ 136716 h 3298826"/>
              <a:gd name="T68" fmla="*/ 106963 w 2960688"/>
              <a:gd name="T69" fmla="*/ 151920 h 3298826"/>
              <a:gd name="T70" fmla="*/ 125684 w 2960688"/>
              <a:gd name="T71" fmla="*/ 181730 h 3298826"/>
              <a:gd name="T72" fmla="*/ 126398 w 2960688"/>
              <a:gd name="T73" fmla="*/ 215370 h 3298826"/>
              <a:gd name="T74" fmla="*/ 114642 w 2960688"/>
              <a:gd name="T75" fmla="*/ 239613 h 3298826"/>
              <a:gd name="T76" fmla="*/ 138094 w 2960688"/>
              <a:gd name="T77" fmla="*/ 300548 h 3298826"/>
              <a:gd name="T78" fmla="*/ 132142 w 2960688"/>
              <a:gd name="T79" fmla="*/ 309856 h 3298826"/>
              <a:gd name="T80" fmla="*/ 121279 w 2960688"/>
              <a:gd name="T81" fmla="*/ 309018 h 3298826"/>
              <a:gd name="T82" fmla="*/ 73154 w 2960688"/>
              <a:gd name="T83" fmla="*/ 263765 h 3298826"/>
              <a:gd name="T84" fmla="*/ 45535 w 2960688"/>
              <a:gd name="T85" fmla="*/ 261670 h 3298826"/>
              <a:gd name="T86" fmla="*/ 16815 w 2960688"/>
              <a:gd name="T87" fmla="*/ 243473 h 3298826"/>
              <a:gd name="T88" fmla="*/ 1101 w 2960688"/>
              <a:gd name="T89" fmla="*/ 211988 h 3298826"/>
              <a:gd name="T90" fmla="*/ 3720 w 2960688"/>
              <a:gd name="T91" fmla="*/ 178318 h 3298826"/>
              <a:gd name="T92" fmla="*/ 23274 w 2960688"/>
              <a:gd name="T93" fmla="*/ 150214 h 3298826"/>
              <a:gd name="T94" fmla="*/ 55268 w 2960688"/>
              <a:gd name="T95" fmla="*/ 136058 h 3298826"/>
              <a:gd name="T96" fmla="*/ 188372 w 2960688"/>
              <a:gd name="T97" fmla="*/ 4192 h 3298826"/>
              <a:gd name="T98" fmla="*/ 207281 w 2960688"/>
              <a:gd name="T99" fmla="*/ 21469 h 3298826"/>
              <a:gd name="T100" fmla="*/ 216394 w 2960688"/>
              <a:gd name="T101" fmla="*/ 48208 h 3298826"/>
              <a:gd name="T102" fmla="*/ 223629 w 2960688"/>
              <a:gd name="T103" fmla="*/ 64287 h 3298826"/>
              <a:gd name="T104" fmla="*/ 218091 w 2960688"/>
              <a:gd name="T105" fmla="*/ 80516 h 3298826"/>
              <a:gd name="T106" fmla="*/ 200819 w 2960688"/>
              <a:gd name="T107" fmla="*/ 112974 h 3298826"/>
              <a:gd name="T108" fmla="*/ 181851 w 2960688"/>
              <a:gd name="T109" fmla="*/ 128245 h 3298826"/>
              <a:gd name="T110" fmla="*/ 159220 w 2960688"/>
              <a:gd name="T111" fmla="*/ 128934 h 3298826"/>
              <a:gd name="T112" fmla="*/ 141085 w 2960688"/>
              <a:gd name="T113" fmla="*/ 116478 h 3298826"/>
              <a:gd name="T114" fmla="*/ 121729 w 2960688"/>
              <a:gd name="T115" fmla="*/ 82313 h 3298826"/>
              <a:gd name="T116" fmla="*/ 114285 w 2960688"/>
              <a:gd name="T117" fmla="*/ 66024 h 3298826"/>
              <a:gd name="T118" fmla="*/ 122474 w 2960688"/>
              <a:gd name="T119" fmla="*/ 50574 h 3298826"/>
              <a:gd name="T120" fmla="*/ 130752 w 2960688"/>
              <a:gd name="T121" fmla="*/ 23385 h 3298826"/>
              <a:gd name="T122" fmla="*/ 148798 w 2960688"/>
              <a:gd name="T123" fmla="*/ 5180 h 32988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60688"/>
              <a:gd name="T187" fmla="*/ 0 h 3298826"/>
              <a:gd name="T188" fmla="*/ 2960688 w 2960688"/>
              <a:gd name="T189" fmla="*/ 3298826 h 32988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12" name="空心弧"/>
          <p:cNvSpPr/>
          <p:nvPr/>
        </p:nvSpPr>
        <p:spPr>
          <a:xfrm rot="15300000">
            <a:off x="554803" y="1891718"/>
            <a:ext cx="2106967" cy="2106967"/>
          </a:xfrm>
          <a:prstGeom prst="blockArc">
            <a:avLst>
              <a:gd name="adj1" fmla="val 6003524"/>
              <a:gd name="adj2" fmla="val 21380331"/>
              <a:gd name="adj3" fmla="val 73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6" name="空心弧"/>
          <p:cNvSpPr/>
          <p:nvPr/>
        </p:nvSpPr>
        <p:spPr>
          <a:xfrm rot="15300000">
            <a:off x="3546612" y="1891718"/>
            <a:ext cx="2106967" cy="2106967"/>
          </a:xfrm>
          <a:prstGeom prst="blockArc">
            <a:avLst>
              <a:gd name="adj1" fmla="val 6003524"/>
              <a:gd name="adj2" fmla="val 21380331"/>
              <a:gd name="adj3" fmla="val 733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7" name="空心弧"/>
          <p:cNvSpPr/>
          <p:nvPr/>
        </p:nvSpPr>
        <p:spPr>
          <a:xfrm rot="15300000">
            <a:off x="6538421" y="1891718"/>
            <a:ext cx="2106967" cy="2106967"/>
          </a:xfrm>
          <a:prstGeom prst="blockArc">
            <a:avLst>
              <a:gd name="adj1" fmla="val 6003524"/>
              <a:gd name="adj2" fmla="val 21380331"/>
              <a:gd name="adj3" fmla="val 73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8" name="空心弧"/>
          <p:cNvSpPr/>
          <p:nvPr/>
        </p:nvSpPr>
        <p:spPr>
          <a:xfrm rot="15300000">
            <a:off x="9530230" y="1891718"/>
            <a:ext cx="2106967" cy="2106967"/>
          </a:xfrm>
          <a:prstGeom prst="blockArc">
            <a:avLst>
              <a:gd name="adj1" fmla="val 6003524"/>
              <a:gd name="adj2" fmla="val 21380331"/>
              <a:gd name="adj3" fmla="val 733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" name="图标"/>
          <p:cNvSpPr>
            <a:spLocks noChangeAspect="1"/>
          </p:cNvSpPr>
          <p:nvPr/>
        </p:nvSpPr>
        <p:spPr bwMode="auto">
          <a:xfrm>
            <a:off x="1278943" y="2527694"/>
            <a:ext cx="649118" cy="801541"/>
          </a:xfrm>
          <a:custGeom>
            <a:avLst/>
            <a:gdLst>
              <a:gd name="connsiteX0" fmla="*/ 274626 w 392113"/>
              <a:gd name="connsiteY0" fmla="*/ 0 h 484188"/>
              <a:gd name="connsiteX1" fmla="*/ 353930 w 392113"/>
              <a:gd name="connsiteY1" fmla="*/ 0 h 484188"/>
              <a:gd name="connsiteX2" fmla="*/ 353930 w 392113"/>
              <a:gd name="connsiteY2" fmla="*/ 236226 h 484188"/>
              <a:gd name="connsiteX3" fmla="*/ 274626 w 392113"/>
              <a:gd name="connsiteY3" fmla="*/ 236226 h 484188"/>
              <a:gd name="connsiteX4" fmla="*/ 157139 w 392113"/>
              <a:gd name="connsiteY4" fmla="*/ 0 h 484188"/>
              <a:gd name="connsiteX5" fmla="*/ 234975 w 392113"/>
              <a:gd name="connsiteY5" fmla="*/ 0 h 484188"/>
              <a:gd name="connsiteX6" fmla="*/ 234975 w 392113"/>
              <a:gd name="connsiteY6" fmla="*/ 177536 h 484188"/>
              <a:gd name="connsiteX7" fmla="*/ 219508 w 392113"/>
              <a:gd name="connsiteY7" fmla="*/ 177536 h 484188"/>
              <a:gd name="connsiteX8" fmla="*/ 245254 w 392113"/>
              <a:gd name="connsiteY8" fmla="*/ 252365 h 484188"/>
              <a:gd name="connsiteX9" fmla="*/ 392113 w 392113"/>
              <a:gd name="connsiteY9" fmla="*/ 255299 h 484188"/>
              <a:gd name="connsiteX10" fmla="*/ 274626 w 392113"/>
              <a:gd name="connsiteY10" fmla="*/ 343334 h 484188"/>
              <a:gd name="connsiteX11" fmla="*/ 317215 w 392113"/>
              <a:gd name="connsiteY11" fmla="*/ 484188 h 484188"/>
              <a:gd name="connsiteX12" fmla="*/ 196791 w 392113"/>
              <a:gd name="connsiteY12" fmla="*/ 403490 h 484188"/>
              <a:gd name="connsiteX13" fmla="*/ 74898 w 392113"/>
              <a:gd name="connsiteY13" fmla="*/ 484188 h 484188"/>
              <a:gd name="connsiteX14" fmla="*/ 117487 w 392113"/>
              <a:gd name="connsiteY14" fmla="*/ 343334 h 484188"/>
              <a:gd name="connsiteX15" fmla="*/ 0 w 392113"/>
              <a:gd name="connsiteY15" fmla="*/ 255299 h 484188"/>
              <a:gd name="connsiteX16" fmla="*/ 146859 w 392113"/>
              <a:gd name="connsiteY16" fmla="*/ 252365 h 484188"/>
              <a:gd name="connsiteX17" fmla="*/ 173385 w 392113"/>
              <a:gd name="connsiteY17" fmla="*/ 177536 h 484188"/>
              <a:gd name="connsiteX18" fmla="*/ 157139 w 392113"/>
              <a:gd name="connsiteY18" fmla="*/ 177536 h 484188"/>
              <a:gd name="connsiteX19" fmla="*/ 39652 w 392113"/>
              <a:gd name="connsiteY19" fmla="*/ 0 h 484188"/>
              <a:gd name="connsiteX20" fmla="*/ 117488 w 392113"/>
              <a:gd name="connsiteY20" fmla="*/ 0 h 484188"/>
              <a:gd name="connsiteX21" fmla="*/ 117488 w 392113"/>
              <a:gd name="connsiteY21" fmla="*/ 236226 h 484188"/>
              <a:gd name="connsiteX22" fmla="*/ 39652 w 392113"/>
              <a:gd name="connsiteY22" fmla="*/ 236226 h 48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2113" h="484188">
                <a:moveTo>
                  <a:pt x="274626" y="0"/>
                </a:moveTo>
                <a:lnTo>
                  <a:pt x="353930" y="0"/>
                </a:lnTo>
                <a:lnTo>
                  <a:pt x="353930" y="236226"/>
                </a:lnTo>
                <a:lnTo>
                  <a:pt x="274626" y="236226"/>
                </a:lnTo>
                <a:close/>
                <a:moveTo>
                  <a:pt x="157139" y="0"/>
                </a:moveTo>
                <a:lnTo>
                  <a:pt x="234975" y="0"/>
                </a:lnTo>
                <a:lnTo>
                  <a:pt x="234975" y="177536"/>
                </a:lnTo>
                <a:lnTo>
                  <a:pt x="219508" y="177536"/>
                </a:lnTo>
                <a:lnTo>
                  <a:pt x="245254" y="252365"/>
                </a:lnTo>
                <a:lnTo>
                  <a:pt x="392113" y="255299"/>
                </a:lnTo>
                <a:lnTo>
                  <a:pt x="274626" y="343334"/>
                </a:lnTo>
                <a:lnTo>
                  <a:pt x="317215" y="484188"/>
                </a:lnTo>
                <a:lnTo>
                  <a:pt x="196791" y="403490"/>
                </a:lnTo>
                <a:lnTo>
                  <a:pt x="74898" y="484188"/>
                </a:lnTo>
                <a:lnTo>
                  <a:pt x="117487" y="343334"/>
                </a:lnTo>
                <a:lnTo>
                  <a:pt x="0" y="255299"/>
                </a:lnTo>
                <a:lnTo>
                  <a:pt x="146859" y="252365"/>
                </a:lnTo>
                <a:lnTo>
                  <a:pt x="173385" y="177536"/>
                </a:lnTo>
                <a:lnTo>
                  <a:pt x="157139" y="177536"/>
                </a:lnTo>
                <a:close/>
                <a:moveTo>
                  <a:pt x="39652" y="0"/>
                </a:moveTo>
                <a:lnTo>
                  <a:pt x="117488" y="0"/>
                </a:lnTo>
                <a:lnTo>
                  <a:pt x="117488" y="236226"/>
                </a:lnTo>
                <a:lnTo>
                  <a:pt x="39652" y="2362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defRPr/>
            </a:pPr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40" name="图标"/>
          <p:cNvSpPr>
            <a:spLocks noEditPoints="1"/>
          </p:cNvSpPr>
          <p:nvPr/>
        </p:nvSpPr>
        <p:spPr bwMode="auto">
          <a:xfrm>
            <a:off x="4228899" y="2486207"/>
            <a:ext cx="885100" cy="847033"/>
          </a:xfrm>
          <a:custGeom>
            <a:avLst/>
            <a:gdLst>
              <a:gd name="T0" fmla="*/ 0 w 140"/>
              <a:gd name="T1" fmla="*/ 7 h 134"/>
              <a:gd name="T2" fmla="*/ 5 w 140"/>
              <a:gd name="T3" fmla="*/ 7 h 134"/>
              <a:gd name="T4" fmla="*/ 5 w 140"/>
              <a:gd name="T5" fmla="*/ 9 h 134"/>
              <a:gd name="T6" fmla="*/ 0 w 140"/>
              <a:gd name="T7" fmla="*/ 9 h 134"/>
              <a:gd name="T8" fmla="*/ 0 w 140"/>
              <a:gd name="T9" fmla="*/ 7 h 134"/>
              <a:gd name="T10" fmla="*/ 0 w 140"/>
              <a:gd name="T11" fmla="*/ 21 h 134"/>
              <a:gd name="T12" fmla="*/ 5 w 140"/>
              <a:gd name="T13" fmla="*/ 21 h 134"/>
              <a:gd name="T14" fmla="*/ 5 w 140"/>
              <a:gd name="T15" fmla="*/ 19 h 134"/>
              <a:gd name="T16" fmla="*/ 0 w 140"/>
              <a:gd name="T17" fmla="*/ 19 h 134"/>
              <a:gd name="T18" fmla="*/ 0 w 140"/>
              <a:gd name="T19" fmla="*/ 21 h 134"/>
              <a:gd name="T20" fmla="*/ 0 w 140"/>
              <a:gd name="T21" fmla="*/ 34 h 134"/>
              <a:gd name="T22" fmla="*/ 5 w 140"/>
              <a:gd name="T23" fmla="*/ 34 h 134"/>
              <a:gd name="T24" fmla="*/ 5 w 140"/>
              <a:gd name="T25" fmla="*/ 32 h 134"/>
              <a:gd name="T26" fmla="*/ 0 w 140"/>
              <a:gd name="T27" fmla="*/ 32 h 134"/>
              <a:gd name="T28" fmla="*/ 0 w 140"/>
              <a:gd name="T29" fmla="*/ 34 h 134"/>
              <a:gd name="T30" fmla="*/ 0 w 140"/>
              <a:gd name="T31" fmla="*/ 46 h 134"/>
              <a:gd name="T32" fmla="*/ 5 w 140"/>
              <a:gd name="T33" fmla="*/ 46 h 134"/>
              <a:gd name="T34" fmla="*/ 5 w 140"/>
              <a:gd name="T35" fmla="*/ 44 h 134"/>
              <a:gd name="T36" fmla="*/ 0 w 140"/>
              <a:gd name="T37" fmla="*/ 44 h 134"/>
              <a:gd name="T38" fmla="*/ 0 w 140"/>
              <a:gd name="T39" fmla="*/ 46 h 134"/>
              <a:gd name="T40" fmla="*/ 0 w 140"/>
              <a:gd name="T41" fmla="*/ 59 h 134"/>
              <a:gd name="T42" fmla="*/ 5 w 140"/>
              <a:gd name="T43" fmla="*/ 59 h 134"/>
              <a:gd name="T44" fmla="*/ 5 w 140"/>
              <a:gd name="T45" fmla="*/ 57 h 134"/>
              <a:gd name="T46" fmla="*/ 0 w 140"/>
              <a:gd name="T47" fmla="*/ 57 h 134"/>
              <a:gd name="T48" fmla="*/ 0 w 140"/>
              <a:gd name="T49" fmla="*/ 59 h 134"/>
              <a:gd name="T50" fmla="*/ 140 w 140"/>
              <a:gd name="T51" fmla="*/ 99 h 134"/>
              <a:gd name="T52" fmla="*/ 104 w 140"/>
              <a:gd name="T53" fmla="*/ 134 h 134"/>
              <a:gd name="T54" fmla="*/ 69 w 140"/>
              <a:gd name="T55" fmla="*/ 99 h 134"/>
              <a:gd name="T56" fmla="*/ 72 w 140"/>
              <a:gd name="T57" fmla="*/ 85 h 134"/>
              <a:gd name="T58" fmla="*/ 9 w 140"/>
              <a:gd name="T59" fmla="*/ 85 h 134"/>
              <a:gd name="T60" fmla="*/ 9 w 140"/>
              <a:gd name="T61" fmla="*/ 0 h 134"/>
              <a:gd name="T62" fmla="*/ 11 w 140"/>
              <a:gd name="T63" fmla="*/ 0 h 134"/>
              <a:gd name="T64" fmla="*/ 11 w 140"/>
              <a:gd name="T65" fmla="*/ 82 h 134"/>
              <a:gd name="T66" fmla="*/ 23 w 140"/>
              <a:gd name="T67" fmla="*/ 82 h 134"/>
              <a:gd name="T68" fmla="*/ 23 w 140"/>
              <a:gd name="T69" fmla="*/ 8 h 134"/>
              <a:gd name="T70" fmla="*/ 33 w 140"/>
              <a:gd name="T71" fmla="*/ 8 h 134"/>
              <a:gd name="T72" fmla="*/ 33 w 140"/>
              <a:gd name="T73" fmla="*/ 82 h 134"/>
              <a:gd name="T74" fmla="*/ 41 w 140"/>
              <a:gd name="T75" fmla="*/ 82 h 134"/>
              <a:gd name="T76" fmla="*/ 41 w 140"/>
              <a:gd name="T77" fmla="*/ 24 h 134"/>
              <a:gd name="T78" fmla="*/ 51 w 140"/>
              <a:gd name="T79" fmla="*/ 24 h 134"/>
              <a:gd name="T80" fmla="*/ 51 w 140"/>
              <a:gd name="T81" fmla="*/ 82 h 134"/>
              <a:gd name="T82" fmla="*/ 59 w 140"/>
              <a:gd name="T83" fmla="*/ 82 h 134"/>
              <a:gd name="T84" fmla="*/ 59 w 140"/>
              <a:gd name="T85" fmla="*/ 37 h 134"/>
              <a:gd name="T86" fmla="*/ 69 w 140"/>
              <a:gd name="T87" fmla="*/ 37 h 134"/>
              <a:gd name="T88" fmla="*/ 69 w 140"/>
              <a:gd name="T89" fmla="*/ 82 h 134"/>
              <a:gd name="T90" fmla="*/ 74 w 140"/>
              <a:gd name="T91" fmla="*/ 82 h 134"/>
              <a:gd name="T92" fmla="*/ 78 w 140"/>
              <a:gd name="T93" fmla="*/ 76 h 134"/>
              <a:gd name="T94" fmla="*/ 78 w 140"/>
              <a:gd name="T95" fmla="*/ 13 h 134"/>
              <a:gd name="T96" fmla="*/ 87 w 140"/>
              <a:gd name="T97" fmla="*/ 13 h 134"/>
              <a:gd name="T98" fmla="*/ 87 w 140"/>
              <a:gd name="T99" fmla="*/ 68 h 134"/>
              <a:gd name="T100" fmla="*/ 104 w 140"/>
              <a:gd name="T101" fmla="*/ 64 h 134"/>
              <a:gd name="T102" fmla="*/ 140 w 140"/>
              <a:gd name="T103" fmla="*/ 99 h 134"/>
              <a:gd name="T104" fmla="*/ 122 w 140"/>
              <a:gd name="T105" fmla="*/ 77 h 134"/>
              <a:gd name="T106" fmla="*/ 104 w 140"/>
              <a:gd name="T107" fmla="*/ 71 h 134"/>
              <a:gd name="T108" fmla="*/ 76 w 140"/>
              <a:gd name="T109" fmla="*/ 99 h 134"/>
              <a:gd name="T110" fmla="*/ 102 w 140"/>
              <a:gd name="T111" fmla="*/ 127 h 134"/>
              <a:gd name="T112" fmla="*/ 104 w 140"/>
              <a:gd name="T113" fmla="*/ 99 h 134"/>
              <a:gd name="T114" fmla="*/ 122 w 140"/>
              <a:gd name="T115" fmla="*/ 7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0" h="134">
                <a:moveTo>
                  <a:pt x="0" y="7"/>
                </a:moveTo>
                <a:cubicBezTo>
                  <a:pt x="5" y="7"/>
                  <a:pt x="5" y="7"/>
                  <a:pt x="5" y="7"/>
                </a:cubicBezTo>
                <a:cubicBezTo>
                  <a:pt x="5" y="9"/>
                  <a:pt x="5" y="9"/>
                  <a:pt x="5" y="9"/>
                </a:cubicBezTo>
                <a:cubicBezTo>
                  <a:pt x="0" y="9"/>
                  <a:pt x="0" y="9"/>
                  <a:pt x="0" y="9"/>
                </a:cubicBezTo>
                <a:lnTo>
                  <a:pt x="0" y="7"/>
                </a:lnTo>
                <a:close/>
                <a:moveTo>
                  <a:pt x="0" y="21"/>
                </a:moveTo>
                <a:cubicBezTo>
                  <a:pt x="5" y="21"/>
                  <a:pt x="5" y="21"/>
                  <a:pt x="5" y="21"/>
                </a:cubicBezTo>
                <a:cubicBezTo>
                  <a:pt x="5" y="19"/>
                  <a:pt x="5" y="19"/>
                  <a:pt x="5" y="19"/>
                </a:cubicBezTo>
                <a:cubicBezTo>
                  <a:pt x="0" y="19"/>
                  <a:pt x="0" y="19"/>
                  <a:pt x="0" y="19"/>
                </a:cubicBezTo>
                <a:lnTo>
                  <a:pt x="0" y="21"/>
                </a:lnTo>
                <a:close/>
                <a:moveTo>
                  <a:pt x="0" y="34"/>
                </a:move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5" y="32"/>
                  <a:pt x="5" y="32"/>
                </a:cubicBezTo>
                <a:cubicBezTo>
                  <a:pt x="0" y="32"/>
                  <a:pt x="0" y="32"/>
                  <a:pt x="0" y="32"/>
                </a:cubicBezTo>
                <a:lnTo>
                  <a:pt x="0" y="34"/>
                </a:lnTo>
                <a:close/>
                <a:moveTo>
                  <a:pt x="0" y="46"/>
                </a:move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5" y="44"/>
                  <a:pt x="5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46"/>
                </a:lnTo>
                <a:close/>
                <a:moveTo>
                  <a:pt x="0" y="59"/>
                </a:moveTo>
                <a:cubicBezTo>
                  <a:pt x="5" y="59"/>
                  <a:pt x="5" y="59"/>
                  <a:pt x="5" y="59"/>
                </a:cubicBezTo>
                <a:cubicBezTo>
                  <a:pt x="5" y="57"/>
                  <a:pt x="5" y="57"/>
                  <a:pt x="5" y="57"/>
                </a:cubicBezTo>
                <a:cubicBezTo>
                  <a:pt x="0" y="57"/>
                  <a:pt x="0" y="57"/>
                  <a:pt x="0" y="57"/>
                </a:cubicBezTo>
                <a:lnTo>
                  <a:pt x="0" y="59"/>
                </a:lnTo>
                <a:close/>
                <a:moveTo>
                  <a:pt x="140" y="99"/>
                </a:moveTo>
                <a:cubicBezTo>
                  <a:pt x="140" y="118"/>
                  <a:pt x="124" y="134"/>
                  <a:pt x="104" y="134"/>
                </a:cubicBezTo>
                <a:cubicBezTo>
                  <a:pt x="85" y="134"/>
                  <a:pt x="69" y="118"/>
                  <a:pt x="69" y="99"/>
                </a:cubicBezTo>
                <a:cubicBezTo>
                  <a:pt x="69" y="94"/>
                  <a:pt x="70" y="89"/>
                  <a:pt x="72" y="85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0"/>
                  <a:pt x="9" y="0"/>
                  <a:pt x="9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82"/>
                  <a:pt x="11" y="82"/>
                  <a:pt x="11" y="82"/>
                </a:cubicBezTo>
                <a:cubicBezTo>
                  <a:pt x="23" y="82"/>
                  <a:pt x="23" y="82"/>
                  <a:pt x="23" y="82"/>
                </a:cubicBezTo>
                <a:cubicBezTo>
                  <a:pt x="23" y="8"/>
                  <a:pt x="23" y="8"/>
                  <a:pt x="23" y="8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82"/>
                  <a:pt x="33" y="82"/>
                  <a:pt x="33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24"/>
                  <a:pt x="41" y="24"/>
                  <a:pt x="41" y="24"/>
                </a:cubicBezTo>
                <a:cubicBezTo>
                  <a:pt x="51" y="24"/>
                  <a:pt x="51" y="24"/>
                  <a:pt x="51" y="24"/>
                </a:cubicBezTo>
                <a:cubicBezTo>
                  <a:pt x="51" y="82"/>
                  <a:pt x="51" y="82"/>
                  <a:pt x="51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9" y="37"/>
                  <a:pt x="59" y="37"/>
                  <a:pt x="59" y="37"/>
                </a:cubicBezTo>
                <a:cubicBezTo>
                  <a:pt x="69" y="37"/>
                  <a:pt x="69" y="37"/>
                  <a:pt x="69" y="37"/>
                </a:cubicBezTo>
                <a:cubicBezTo>
                  <a:pt x="69" y="82"/>
                  <a:pt x="69" y="82"/>
                  <a:pt x="69" y="82"/>
                </a:cubicBezTo>
                <a:cubicBezTo>
                  <a:pt x="74" y="82"/>
                  <a:pt x="74" y="82"/>
                  <a:pt x="74" y="82"/>
                </a:cubicBezTo>
                <a:cubicBezTo>
                  <a:pt x="75" y="80"/>
                  <a:pt x="76" y="78"/>
                  <a:pt x="78" y="76"/>
                </a:cubicBezTo>
                <a:cubicBezTo>
                  <a:pt x="78" y="13"/>
                  <a:pt x="78" y="13"/>
                  <a:pt x="78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87" y="68"/>
                  <a:pt x="87" y="68"/>
                  <a:pt x="87" y="68"/>
                </a:cubicBezTo>
                <a:cubicBezTo>
                  <a:pt x="92" y="65"/>
                  <a:pt x="98" y="64"/>
                  <a:pt x="104" y="64"/>
                </a:cubicBezTo>
                <a:cubicBezTo>
                  <a:pt x="124" y="64"/>
                  <a:pt x="140" y="80"/>
                  <a:pt x="140" y="99"/>
                </a:cubicBezTo>
                <a:close/>
                <a:moveTo>
                  <a:pt x="122" y="77"/>
                </a:moveTo>
                <a:cubicBezTo>
                  <a:pt x="117" y="73"/>
                  <a:pt x="111" y="71"/>
                  <a:pt x="104" y="71"/>
                </a:cubicBezTo>
                <a:cubicBezTo>
                  <a:pt x="89" y="71"/>
                  <a:pt x="76" y="83"/>
                  <a:pt x="76" y="99"/>
                </a:cubicBezTo>
                <a:cubicBezTo>
                  <a:pt x="76" y="114"/>
                  <a:pt x="87" y="126"/>
                  <a:pt x="102" y="127"/>
                </a:cubicBezTo>
                <a:cubicBezTo>
                  <a:pt x="104" y="99"/>
                  <a:pt x="104" y="99"/>
                  <a:pt x="104" y="99"/>
                </a:cubicBezTo>
                <a:lnTo>
                  <a:pt x="122" y="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zh-CN" altLang="en-US" sz="16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41" name="图标"/>
          <p:cNvSpPr>
            <a:spLocks noChangeAspect="1" noEditPoints="1"/>
          </p:cNvSpPr>
          <p:nvPr/>
        </p:nvSpPr>
        <p:spPr bwMode="auto">
          <a:xfrm>
            <a:off x="10243367" y="2450878"/>
            <a:ext cx="633903" cy="866329"/>
          </a:xfrm>
          <a:custGeom>
            <a:avLst/>
            <a:gdLst>
              <a:gd name="T0" fmla="*/ 58 w 443"/>
              <a:gd name="T1" fmla="*/ 98 h 605"/>
              <a:gd name="T2" fmla="*/ 49 w 443"/>
              <a:gd name="T3" fmla="*/ 605 h 605"/>
              <a:gd name="T4" fmla="*/ 443 w 443"/>
              <a:gd name="T5" fmla="*/ 149 h 605"/>
              <a:gd name="T6" fmla="*/ 410 w 443"/>
              <a:gd name="T7" fmla="*/ 159 h 605"/>
              <a:gd name="T8" fmla="*/ 51 w 443"/>
              <a:gd name="T9" fmla="*/ 570 h 605"/>
              <a:gd name="T10" fmla="*/ 192 w 443"/>
              <a:gd name="T11" fmla="*/ 64 h 605"/>
              <a:gd name="T12" fmla="*/ 252 w 443"/>
              <a:gd name="T13" fmla="*/ 64 h 605"/>
              <a:gd name="T14" fmla="*/ 221 w 443"/>
              <a:gd name="T15" fmla="*/ 96 h 605"/>
              <a:gd name="T16" fmla="*/ 155 w 443"/>
              <a:gd name="T17" fmla="*/ 66 h 605"/>
              <a:gd name="T18" fmla="*/ 81 w 443"/>
              <a:gd name="T19" fmla="*/ 153 h 605"/>
              <a:gd name="T20" fmla="*/ 362 w 443"/>
              <a:gd name="T21" fmla="*/ 153 h 605"/>
              <a:gd name="T22" fmla="*/ 288 w 443"/>
              <a:gd name="T23" fmla="*/ 66 h 605"/>
              <a:gd name="T24" fmla="*/ 155 w 443"/>
              <a:gd name="T25" fmla="*/ 66 h 605"/>
              <a:gd name="T26" fmla="*/ 156 w 443"/>
              <a:gd name="T27" fmla="*/ 459 h 605"/>
              <a:gd name="T28" fmla="*/ 107 w 443"/>
              <a:gd name="T29" fmla="*/ 473 h 605"/>
              <a:gd name="T30" fmla="*/ 97 w 443"/>
              <a:gd name="T31" fmla="*/ 484 h 605"/>
              <a:gd name="T32" fmla="*/ 156 w 443"/>
              <a:gd name="T33" fmla="*/ 489 h 605"/>
              <a:gd name="T34" fmla="*/ 94 w 443"/>
              <a:gd name="T35" fmla="*/ 519 h 605"/>
              <a:gd name="T36" fmla="*/ 172 w 443"/>
              <a:gd name="T37" fmla="*/ 481 h 605"/>
              <a:gd name="T38" fmla="*/ 172 w 443"/>
              <a:gd name="T39" fmla="*/ 456 h 605"/>
              <a:gd name="T40" fmla="*/ 78 w 443"/>
              <a:gd name="T41" fmla="*/ 461 h 605"/>
              <a:gd name="T42" fmla="*/ 152 w 443"/>
              <a:gd name="T43" fmla="*/ 539 h 605"/>
              <a:gd name="T44" fmla="*/ 152 w 443"/>
              <a:gd name="T45" fmla="*/ 237 h 605"/>
              <a:gd name="T46" fmla="*/ 107 w 443"/>
              <a:gd name="T47" fmla="*/ 251 h 605"/>
              <a:gd name="T48" fmla="*/ 123 w 443"/>
              <a:gd name="T49" fmla="*/ 291 h 605"/>
              <a:gd name="T50" fmla="*/ 94 w 443"/>
              <a:gd name="T51" fmla="*/ 302 h 605"/>
              <a:gd name="T52" fmla="*/ 152 w 443"/>
              <a:gd name="T53" fmla="*/ 222 h 605"/>
              <a:gd name="T54" fmla="*/ 78 w 443"/>
              <a:gd name="T55" fmla="*/ 300 h 605"/>
              <a:gd name="T56" fmla="*/ 171 w 443"/>
              <a:gd name="T57" fmla="*/ 255 h 605"/>
              <a:gd name="T58" fmla="*/ 170 w 443"/>
              <a:gd name="T59" fmla="*/ 234 h 605"/>
              <a:gd name="T60" fmla="*/ 156 w 443"/>
              <a:gd name="T61" fmla="*/ 357 h 605"/>
              <a:gd name="T62" fmla="*/ 97 w 443"/>
              <a:gd name="T63" fmla="*/ 372 h 605"/>
              <a:gd name="T64" fmla="*/ 156 w 443"/>
              <a:gd name="T65" fmla="*/ 412 h 605"/>
              <a:gd name="T66" fmla="*/ 171 w 443"/>
              <a:gd name="T67" fmla="*/ 345 h 605"/>
              <a:gd name="T68" fmla="*/ 78 w 443"/>
              <a:gd name="T69" fmla="*/ 349 h 605"/>
              <a:gd name="T70" fmla="*/ 156 w 443"/>
              <a:gd name="T71" fmla="*/ 427 h 605"/>
              <a:gd name="T72" fmla="*/ 205 w 443"/>
              <a:gd name="T73" fmla="*/ 330 h 605"/>
              <a:gd name="T74" fmla="*/ 232 w 443"/>
              <a:gd name="T75" fmla="*/ 513 h 605"/>
              <a:gd name="T76" fmla="*/ 356 w 443"/>
              <a:gd name="T77" fmla="*/ 475 h 605"/>
              <a:gd name="T78" fmla="*/ 227 w 443"/>
              <a:gd name="T79" fmla="*/ 508 h 605"/>
              <a:gd name="T80" fmla="*/ 356 w 443"/>
              <a:gd name="T81" fmla="*/ 360 h 605"/>
              <a:gd name="T82" fmla="*/ 227 w 443"/>
              <a:gd name="T83" fmla="*/ 291 h 605"/>
              <a:gd name="T84" fmla="*/ 227 w 443"/>
              <a:gd name="T85" fmla="*/ 25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3" h="605">
                <a:moveTo>
                  <a:pt x="34" y="159"/>
                </a:moveTo>
                <a:cubicBezTo>
                  <a:pt x="34" y="142"/>
                  <a:pt x="42" y="134"/>
                  <a:pt x="58" y="133"/>
                </a:cubicBezTo>
                <a:lnTo>
                  <a:pt x="58" y="98"/>
                </a:lnTo>
                <a:cubicBezTo>
                  <a:pt x="27" y="99"/>
                  <a:pt x="0" y="118"/>
                  <a:pt x="0" y="149"/>
                </a:cubicBezTo>
                <a:lnTo>
                  <a:pt x="0" y="556"/>
                </a:lnTo>
                <a:cubicBezTo>
                  <a:pt x="0" y="581"/>
                  <a:pt x="24" y="605"/>
                  <a:pt x="49" y="605"/>
                </a:cubicBezTo>
                <a:lnTo>
                  <a:pt x="394" y="605"/>
                </a:lnTo>
                <a:cubicBezTo>
                  <a:pt x="419" y="605"/>
                  <a:pt x="443" y="581"/>
                  <a:pt x="443" y="556"/>
                </a:cubicBezTo>
                <a:lnTo>
                  <a:pt x="443" y="149"/>
                </a:lnTo>
                <a:cubicBezTo>
                  <a:pt x="443" y="118"/>
                  <a:pt x="416" y="99"/>
                  <a:pt x="385" y="98"/>
                </a:cubicBezTo>
                <a:lnTo>
                  <a:pt x="385" y="133"/>
                </a:lnTo>
                <a:cubicBezTo>
                  <a:pt x="402" y="134"/>
                  <a:pt x="410" y="142"/>
                  <a:pt x="410" y="159"/>
                </a:cubicBezTo>
                <a:lnTo>
                  <a:pt x="410" y="545"/>
                </a:lnTo>
                <a:cubicBezTo>
                  <a:pt x="410" y="557"/>
                  <a:pt x="404" y="570"/>
                  <a:pt x="393" y="570"/>
                </a:cubicBezTo>
                <a:lnTo>
                  <a:pt x="51" y="570"/>
                </a:lnTo>
                <a:cubicBezTo>
                  <a:pt x="37" y="570"/>
                  <a:pt x="34" y="556"/>
                  <a:pt x="34" y="542"/>
                </a:cubicBezTo>
                <a:lnTo>
                  <a:pt x="34" y="159"/>
                </a:lnTo>
                <a:close/>
                <a:moveTo>
                  <a:pt x="192" y="64"/>
                </a:moveTo>
                <a:cubicBezTo>
                  <a:pt x="192" y="50"/>
                  <a:pt x="205" y="37"/>
                  <a:pt x="219" y="37"/>
                </a:cubicBezTo>
                <a:lnTo>
                  <a:pt x="224" y="37"/>
                </a:lnTo>
                <a:cubicBezTo>
                  <a:pt x="238" y="37"/>
                  <a:pt x="252" y="50"/>
                  <a:pt x="252" y="64"/>
                </a:cubicBezTo>
                <a:lnTo>
                  <a:pt x="252" y="67"/>
                </a:lnTo>
                <a:cubicBezTo>
                  <a:pt x="252" y="83"/>
                  <a:pt x="238" y="96"/>
                  <a:pt x="222" y="96"/>
                </a:cubicBezTo>
                <a:lnTo>
                  <a:pt x="221" y="96"/>
                </a:lnTo>
                <a:cubicBezTo>
                  <a:pt x="205" y="96"/>
                  <a:pt x="192" y="83"/>
                  <a:pt x="192" y="67"/>
                </a:cubicBezTo>
                <a:lnTo>
                  <a:pt x="192" y="64"/>
                </a:lnTo>
                <a:close/>
                <a:moveTo>
                  <a:pt x="155" y="66"/>
                </a:moveTo>
                <a:lnTo>
                  <a:pt x="106" y="66"/>
                </a:lnTo>
                <a:cubicBezTo>
                  <a:pt x="89" y="66"/>
                  <a:pt x="81" y="74"/>
                  <a:pt x="81" y="90"/>
                </a:cubicBezTo>
                <a:lnTo>
                  <a:pt x="81" y="153"/>
                </a:lnTo>
                <a:cubicBezTo>
                  <a:pt x="81" y="164"/>
                  <a:pt x="88" y="175"/>
                  <a:pt x="98" y="175"/>
                </a:cubicBezTo>
                <a:lnTo>
                  <a:pt x="345" y="175"/>
                </a:lnTo>
                <a:cubicBezTo>
                  <a:pt x="355" y="175"/>
                  <a:pt x="362" y="164"/>
                  <a:pt x="362" y="153"/>
                </a:cubicBezTo>
                <a:lnTo>
                  <a:pt x="362" y="90"/>
                </a:lnTo>
                <a:cubicBezTo>
                  <a:pt x="362" y="74"/>
                  <a:pt x="354" y="66"/>
                  <a:pt x="337" y="66"/>
                </a:cubicBezTo>
                <a:lnTo>
                  <a:pt x="288" y="66"/>
                </a:lnTo>
                <a:cubicBezTo>
                  <a:pt x="288" y="32"/>
                  <a:pt x="260" y="0"/>
                  <a:pt x="227" y="0"/>
                </a:cubicBezTo>
                <a:lnTo>
                  <a:pt x="216" y="0"/>
                </a:lnTo>
                <a:cubicBezTo>
                  <a:pt x="184" y="0"/>
                  <a:pt x="155" y="32"/>
                  <a:pt x="155" y="66"/>
                </a:cubicBezTo>
                <a:close/>
                <a:moveTo>
                  <a:pt x="94" y="464"/>
                </a:moveTo>
                <a:cubicBezTo>
                  <a:pt x="94" y="460"/>
                  <a:pt x="95" y="459"/>
                  <a:pt x="98" y="459"/>
                </a:cubicBezTo>
                <a:lnTo>
                  <a:pt x="156" y="459"/>
                </a:lnTo>
                <a:lnTo>
                  <a:pt x="156" y="464"/>
                </a:lnTo>
                <a:cubicBezTo>
                  <a:pt x="156" y="469"/>
                  <a:pt x="132" y="483"/>
                  <a:pt x="127" y="485"/>
                </a:cubicBezTo>
                <a:cubicBezTo>
                  <a:pt x="123" y="482"/>
                  <a:pt x="114" y="473"/>
                  <a:pt x="107" y="473"/>
                </a:cubicBezTo>
                <a:lnTo>
                  <a:pt x="106" y="473"/>
                </a:lnTo>
                <a:cubicBezTo>
                  <a:pt x="102" y="473"/>
                  <a:pt x="97" y="479"/>
                  <a:pt x="97" y="482"/>
                </a:cubicBezTo>
                <a:lnTo>
                  <a:pt x="97" y="484"/>
                </a:lnTo>
                <a:cubicBezTo>
                  <a:pt x="97" y="488"/>
                  <a:pt x="118" y="511"/>
                  <a:pt x="123" y="511"/>
                </a:cubicBezTo>
                <a:lnTo>
                  <a:pt x="124" y="511"/>
                </a:lnTo>
                <a:cubicBezTo>
                  <a:pt x="128" y="511"/>
                  <a:pt x="152" y="492"/>
                  <a:pt x="156" y="489"/>
                </a:cubicBezTo>
                <a:cubicBezTo>
                  <a:pt x="156" y="497"/>
                  <a:pt x="160" y="524"/>
                  <a:pt x="152" y="524"/>
                </a:cubicBezTo>
                <a:lnTo>
                  <a:pt x="98" y="524"/>
                </a:lnTo>
                <a:cubicBezTo>
                  <a:pt x="95" y="524"/>
                  <a:pt x="94" y="523"/>
                  <a:pt x="94" y="519"/>
                </a:cubicBezTo>
                <a:lnTo>
                  <a:pt x="94" y="464"/>
                </a:lnTo>
                <a:close/>
                <a:moveTo>
                  <a:pt x="152" y="539"/>
                </a:moveTo>
                <a:cubicBezTo>
                  <a:pt x="181" y="539"/>
                  <a:pt x="170" y="508"/>
                  <a:pt x="172" y="481"/>
                </a:cubicBezTo>
                <a:cubicBezTo>
                  <a:pt x="173" y="467"/>
                  <a:pt x="207" y="455"/>
                  <a:pt x="210" y="443"/>
                </a:cubicBezTo>
                <a:lnTo>
                  <a:pt x="206" y="443"/>
                </a:lnTo>
                <a:cubicBezTo>
                  <a:pt x="195" y="443"/>
                  <a:pt x="179" y="452"/>
                  <a:pt x="172" y="456"/>
                </a:cubicBezTo>
                <a:cubicBezTo>
                  <a:pt x="168" y="451"/>
                  <a:pt x="164" y="444"/>
                  <a:pt x="155" y="444"/>
                </a:cubicBezTo>
                <a:lnTo>
                  <a:pt x="95" y="444"/>
                </a:lnTo>
                <a:cubicBezTo>
                  <a:pt x="86" y="444"/>
                  <a:pt x="78" y="452"/>
                  <a:pt x="78" y="461"/>
                </a:cubicBezTo>
                <a:lnTo>
                  <a:pt x="78" y="522"/>
                </a:lnTo>
                <a:cubicBezTo>
                  <a:pt x="78" y="533"/>
                  <a:pt x="87" y="539"/>
                  <a:pt x="98" y="539"/>
                </a:cubicBezTo>
                <a:lnTo>
                  <a:pt x="152" y="539"/>
                </a:lnTo>
                <a:close/>
                <a:moveTo>
                  <a:pt x="94" y="242"/>
                </a:moveTo>
                <a:cubicBezTo>
                  <a:pt x="94" y="238"/>
                  <a:pt x="95" y="237"/>
                  <a:pt x="98" y="237"/>
                </a:cubicBezTo>
                <a:lnTo>
                  <a:pt x="152" y="237"/>
                </a:lnTo>
                <a:cubicBezTo>
                  <a:pt x="155" y="237"/>
                  <a:pt x="156" y="238"/>
                  <a:pt x="156" y="242"/>
                </a:cubicBezTo>
                <a:cubicBezTo>
                  <a:pt x="156" y="246"/>
                  <a:pt x="130" y="263"/>
                  <a:pt x="127" y="263"/>
                </a:cubicBezTo>
                <a:cubicBezTo>
                  <a:pt x="124" y="263"/>
                  <a:pt x="116" y="251"/>
                  <a:pt x="107" y="251"/>
                </a:cubicBezTo>
                <a:cubicBezTo>
                  <a:pt x="103" y="251"/>
                  <a:pt x="97" y="256"/>
                  <a:pt x="97" y="260"/>
                </a:cubicBezTo>
                <a:lnTo>
                  <a:pt x="97" y="262"/>
                </a:lnTo>
                <a:cubicBezTo>
                  <a:pt x="97" y="268"/>
                  <a:pt x="118" y="288"/>
                  <a:pt x="123" y="291"/>
                </a:cubicBezTo>
                <a:lnTo>
                  <a:pt x="156" y="266"/>
                </a:lnTo>
                <a:lnTo>
                  <a:pt x="156" y="302"/>
                </a:lnTo>
                <a:lnTo>
                  <a:pt x="94" y="302"/>
                </a:lnTo>
                <a:lnTo>
                  <a:pt x="94" y="242"/>
                </a:lnTo>
                <a:close/>
                <a:moveTo>
                  <a:pt x="170" y="234"/>
                </a:moveTo>
                <a:cubicBezTo>
                  <a:pt x="168" y="226"/>
                  <a:pt x="162" y="222"/>
                  <a:pt x="152" y="222"/>
                </a:cubicBezTo>
                <a:lnTo>
                  <a:pt x="98" y="222"/>
                </a:lnTo>
                <a:cubicBezTo>
                  <a:pt x="87" y="222"/>
                  <a:pt x="78" y="229"/>
                  <a:pt x="78" y="239"/>
                </a:cubicBezTo>
                <a:lnTo>
                  <a:pt x="78" y="300"/>
                </a:lnTo>
                <a:cubicBezTo>
                  <a:pt x="78" y="309"/>
                  <a:pt x="86" y="317"/>
                  <a:pt x="95" y="317"/>
                </a:cubicBezTo>
                <a:lnTo>
                  <a:pt x="155" y="317"/>
                </a:lnTo>
                <a:cubicBezTo>
                  <a:pt x="179" y="317"/>
                  <a:pt x="172" y="279"/>
                  <a:pt x="171" y="255"/>
                </a:cubicBezTo>
                <a:lnTo>
                  <a:pt x="210" y="222"/>
                </a:lnTo>
                <a:cubicBezTo>
                  <a:pt x="210" y="222"/>
                  <a:pt x="207" y="221"/>
                  <a:pt x="207" y="221"/>
                </a:cubicBezTo>
                <a:cubicBezTo>
                  <a:pt x="192" y="221"/>
                  <a:pt x="180" y="234"/>
                  <a:pt x="170" y="234"/>
                </a:cubicBezTo>
                <a:close/>
                <a:moveTo>
                  <a:pt x="94" y="349"/>
                </a:moveTo>
                <a:lnTo>
                  <a:pt x="156" y="349"/>
                </a:lnTo>
                <a:lnTo>
                  <a:pt x="156" y="357"/>
                </a:lnTo>
                <a:lnTo>
                  <a:pt x="127" y="375"/>
                </a:lnTo>
                <a:lnTo>
                  <a:pt x="108" y="361"/>
                </a:lnTo>
                <a:cubicBezTo>
                  <a:pt x="103" y="364"/>
                  <a:pt x="97" y="365"/>
                  <a:pt x="97" y="372"/>
                </a:cubicBezTo>
                <a:cubicBezTo>
                  <a:pt x="97" y="377"/>
                  <a:pt x="118" y="401"/>
                  <a:pt x="123" y="401"/>
                </a:cubicBezTo>
                <a:cubicBezTo>
                  <a:pt x="130" y="401"/>
                  <a:pt x="148" y="380"/>
                  <a:pt x="156" y="378"/>
                </a:cubicBezTo>
                <a:lnTo>
                  <a:pt x="156" y="412"/>
                </a:lnTo>
                <a:lnTo>
                  <a:pt x="94" y="412"/>
                </a:lnTo>
                <a:lnTo>
                  <a:pt x="94" y="349"/>
                </a:lnTo>
                <a:close/>
                <a:moveTo>
                  <a:pt x="171" y="345"/>
                </a:moveTo>
                <a:cubicBezTo>
                  <a:pt x="169" y="340"/>
                  <a:pt x="165" y="334"/>
                  <a:pt x="156" y="334"/>
                </a:cubicBezTo>
                <a:lnTo>
                  <a:pt x="94" y="334"/>
                </a:lnTo>
                <a:cubicBezTo>
                  <a:pt x="86" y="334"/>
                  <a:pt x="78" y="341"/>
                  <a:pt x="78" y="349"/>
                </a:cubicBezTo>
                <a:lnTo>
                  <a:pt x="78" y="412"/>
                </a:lnTo>
                <a:cubicBezTo>
                  <a:pt x="78" y="420"/>
                  <a:pt x="86" y="427"/>
                  <a:pt x="94" y="427"/>
                </a:cubicBezTo>
                <a:lnTo>
                  <a:pt x="156" y="427"/>
                </a:lnTo>
                <a:cubicBezTo>
                  <a:pt x="179" y="427"/>
                  <a:pt x="172" y="388"/>
                  <a:pt x="171" y="365"/>
                </a:cubicBezTo>
                <a:lnTo>
                  <a:pt x="210" y="333"/>
                </a:lnTo>
                <a:lnTo>
                  <a:pt x="205" y="330"/>
                </a:lnTo>
                <a:lnTo>
                  <a:pt x="171" y="345"/>
                </a:lnTo>
                <a:close/>
                <a:moveTo>
                  <a:pt x="227" y="508"/>
                </a:moveTo>
                <a:cubicBezTo>
                  <a:pt x="227" y="512"/>
                  <a:pt x="228" y="513"/>
                  <a:pt x="232" y="513"/>
                </a:cubicBezTo>
                <a:lnTo>
                  <a:pt x="351" y="513"/>
                </a:lnTo>
                <a:cubicBezTo>
                  <a:pt x="355" y="513"/>
                  <a:pt x="356" y="512"/>
                  <a:pt x="356" y="508"/>
                </a:cubicBezTo>
                <a:lnTo>
                  <a:pt x="356" y="475"/>
                </a:lnTo>
                <a:cubicBezTo>
                  <a:pt x="356" y="471"/>
                  <a:pt x="355" y="470"/>
                  <a:pt x="351" y="470"/>
                </a:cubicBezTo>
                <a:lnTo>
                  <a:pt x="227" y="470"/>
                </a:lnTo>
                <a:lnTo>
                  <a:pt x="227" y="508"/>
                </a:lnTo>
                <a:close/>
                <a:moveTo>
                  <a:pt x="227" y="401"/>
                </a:moveTo>
                <a:lnTo>
                  <a:pt x="356" y="401"/>
                </a:lnTo>
                <a:lnTo>
                  <a:pt x="356" y="360"/>
                </a:lnTo>
                <a:lnTo>
                  <a:pt x="227" y="360"/>
                </a:lnTo>
                <a:lnTo>
                  <a:pt x="227" y="401"/>
                </a:lnTo>
                <a:close/>
                <a:moveTo>
                  <a:pt x="227" y="291"/>
                </a:moveTo>
                <a:lnTo>
                  <a:pt x="321" y="291"/>
                </a:lnTo>
                <a:lnTo>
                  <a:pt x="321" y="250"/>
                </a:lnTo>
                <a:lnTo>
                  <a:pt x="227" y="250"/>
                </a:lnTo>
                <a:lnTo>
                  <a:pt x="227" y="2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6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8" name="文本"/>
          <p:cNvSpPr/>
          <p:nvPr/>
        </p:nvSpPr>
        <p:spPr>
          <a:xfrm>
            <a:off x="3585222" y="5208022"/>
            <a:ext cx="202974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16" name="文本"/>
          <p:cNvSpPr/>
          <p:nvPr/>
        </p:nvSpPr>
        <p:spPr>
          <a:xfrm>
            <a:off x="593413" y="5208022"/>
            <a:ext cx="202974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23" name="文本"/>
          <p:cNvSpPr/>
          <p:nvPr/>
        </p:nvSpPr>
        <p:spPr>
          <a:xfrm>
            <a:off x="6577031" y="5208022"/>
            <a:ext cx="202974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34" name="文本"/>
          <p:cNvSpPr/>
          <p:nvPr/>
        </p:nvSpPr>
        <p:spPr>
          <a:xfrm>
            <a:off x="9568840" y="5260056"/>
            <a:ext cx="202974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50" dirty="0">
                <a:solidFill>
                  <a:schemeClr val="accent3"/>
                </a:solidFill>
              </a:rPr>
              <a:t>单击此处添加您的文字内容，或复制文本粘贴至此</a:t>
            </a:r>
            <a:endParaRPr lang="zh-CN" altLang="en-US" sz="1600" spc="150" dirty="0">
              <a:solidFill>
                <a:schemeClr val="accent3"/>
              </a:solidFill>
            </a:endParaRPr>
          </a:p>
        </p:txBody>
      </p:sp>
      <p:sp>
        <p:nvSpPr>
          <p:cNvPr id="6" name="文本"/>
          <p:cNvSpPr/>
          <p:nvPr/>
        </p:nvSpPr>
        <p:spPr>
          <a:xfrm>
            <a:off x="3961360" y="4432333"/>
            <a:ext cx="1277471" cy="381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" name="文本"/>
          <p:cNvSpPr/>
          <p:nvPr/>
        </p:nvSpPr>
        <p:spPr>
          <a:xfrm>
            <a:off x="969551" y="4432333"/>
            <a:ext cx="1277471" cy="381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1" name="文本"/>
          <p:cNvSpPr/>
          <p:nvPr/>
        </p:nvSpPr>
        <p:spPr>
          <a:xfrm>
            <a:off x="6953169" y="4432333"/>
            <a:ext cx="1277471" cy="381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1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1" name="文本"/>
          <p:cNvSpPr/>
          <p:nvPr/>
        </p:nvSpPr>
        <p:spPr>
          <a:xfrm>
            <a:off x="9944978" y="4432333"/>
            <a:ext cx="1277471" cy="381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300" b="1" spc="250" dirty="0">
                <a:solidFill>
                  <a:schemeClr val="accent2"/>
                </a:solidFill>
                <a:latin typeface="+mj-ea"/>
                <a:ea typeface="+mj-ea"/>
              </a:rPr>
              <a:t>添加标题</a:t>
            </a:r>
            <a:endParaRPr lang="zh-CN" altLang="en-US" sz="2300" b="1" spc="25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8" grpId="0"/>
      <p:bldP spid="16" grpId="0"/>
      <p:bldP spid="23" grpId="0"/>
      <p:bldP spid="34" grpId="0"/>
      <p:bldP spid="6" grpId="0"/>
      <p:bldP spid="14" grpId="0"/>
      <p:bldP spid="21" grpId="0"/>
      <p:bldP spid="31" grpId="0"/>
    </p:bldLst>
  </p:timing>
</p:sld>
</file>

<file path=ppt/theme/theme1.xml><?xml version="1.0" encoding="utf-8"?>
<a:theme xmlns:a="http://schemas.openxmlformats.org/drawingml/2006/main" name="Office 主题">
  <a:themeElements>
    <a:clrScheme name="（主题）蓝A1+黑+黑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B9F"/>
      </a:accent1>
      <a:accent2>
        <a:srgbClr val="3F3F3F"/>
      </a:accent2>
      <a:accent3>
        <a:srgbClr val="262626"/>
      </a:accent3>
      <a:accent4>
        <a:srgbClr val="D70000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主题字体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2632</Words>
  <Application>WPS 演示</Application>
  <PresentationFormat>宽屏</PresentationFormat>
  <Paragraphs>320</Paragraphs>
  <Slides>28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楷体</vt:lpstr>
      <vt:lpstr>微软雅黑</vt:lpstr>
      <vt:lpstr>Impact</vt:lpstr>
      <vt:lpstr>Calibri</vt:lpstr>
      <vt:lpstr>Calibri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Manager>格迪天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格迪天</dc:creator>
  <cp:lastModifiedBy>kingsoft</cp:lastModifiedBy>
  <cp:revision>64</cp:revision>
  <dcterms:created xsi:type="dcterms:W3CDTF">2027-12-31T16:00:00Z</dcterms:created>
  <dcterms:modified xsi:type="dcterms:W3CDTF">2022-10-19T22:19:15Z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9365A512359A4EB48403F82E0C3AA0B6</vt:lpwstr>
  </property>
  <property fmtid="{D5CDD505-2E9C-101B-9397-08002B2CF9AE}" pid="3" name="KSOProductBuildVer">
    <vt:lpwstr>2052-11.1.0.11158</vt:lpwstr>
  </property>
</Properties>
</file>