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314" r:id="rId3"/>
    <p:sldId id="378" r:id="rId4"/>
    <p:sldId id="379" r:id="rId5"/>
    <p:sldId id="345" r:id="rId6"/>
    <p:sldId id="348" r:id="rId7"/>
    <p:sldId id="349" r:id="rId8"/>
    <p:sldId id="347" r:id="rId9"/>
    <p:sldId id="342" r:id="rId10"/>
    <p:sldId id="315" r:id="rId11"/>
    <p:sldId id="403" r:id="rId12"/>
    <p:sldId id="380" r:id="rId13"/>
    <p:sldId id="343" r:id="rId14"/>
    <p:sldId id="350" r:id="rId15"/>
    <p:sldId id="351" r:id="rId16"/>
    <p:sldId id="381" r:id="rId17"/>
    <p:sldId id="352" r:id="rId18"/>
    <p:sldId id="316" r:id="rId19"/>
    <p:sldId id="382" r:id="rId20"/>
    <p:sldId id="318" r:id="rId21"/>
    <p:sldId id="353" r:id="rId22"/>
    <p:sldId id="354" r:id="rId23"/>
    <p:sldId id="383" r:id="rId24"/>
    <p:sldId id="384" r:id="rId25"/>
    <p:sldId id="404" r:id="rId26"/>
    <p:sldId id="385" r:id="rId27"/>
    <p:sldId id="319" r:id="rId28"/>
    <p:sldId id="327" r:id="rId29"/>
    <p:sldId id="328" r:id="rId30"/>
    <p:sldId id="372" r:id="rId31"/>
    <p:sldId id="329" r:id="rId32"/>
    <p:sldId id="373" r:id="rId33"/>
    <p:sldId id="357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313" r:id="rId43"/>
    <p:sldId id="367" r:id="rId44"/>
    <p:sldId id="366" r:id="rId45"/>
    <p:sldId id="386" r:id="rId46"/>
    <p:sldId id="264" r:id="rId47"/>
    <p:sldId id="322" r:id="rId48"/>
    <p:sldId id="368" r:id="rId49"/>
    <p:sldId id="323" r:id="rId50"/>
    <p:sldId id="263" r:id="rId51"/>
    <p:sldId id="387" r:id="rId52"/>
    <p:sldId id="369" r:id="rId53"/>
    <p:sldId id="269" r:id="rId54"/>
    <p:sldId id="388" r:id="rId55"/>
    <p:sldId id="389" r:id="rId56"/>
    <p:sldId id="324" r:id="rId57"/>
    <p:sldId id="406" r:id="rId58"/>
    <p:sldId id="370" r:id="rId59"/>
    <p:sldId id="356" r:id="rId60"/>
    <p:sldId id="268" r:id="rId61"/>
    <p:sldId id="267" r:id="rId62"/>
    <p:sldId id="390" r:id="rId63"/>
    <p:sldId id="391" r:id="rId64"/>
    <p:sldId id="270" r:id="rId65"/>
    <p:sldId id="392" r:id="rId66"/>
    <p:sldId id="271" r:id="rId67"/>
    <p:sldId id="325" r:id="rId68"/>
    <p:sldId id="326" r:id="rId69"/>
    <p:sldId id="371" r:id="rId70"/>
    <p:sldId id="394" r:id="rId71"/>
    <p:sldId id="266" r:id="rId72"/>
    <p:sldId id="393" r:id="rId73"/>
    <p:sldId id="274" r:id="rId74"/>
    <p:sldId id="364" r:id="rId75"/>
    <p:sldId id="275" r:id="rId76"/>
    <p:sldId id="273" r:id="rId77"/>
    <p:sldId id="332" r:id="rId78"/>
    <p:sldId id="362" r:id="rId79"/>
    <p:sldId id="310" r:id="rId80"/>
    <p:sldId id="333" r:id="rId81"/>
    <p:sldId id="334" r:id="rId82"/>
    <p:sldId id="335" r:id="rId83"/>
    <p:sldId id="338" r:id="rId84"/>
    <p:sldId id="358" r:id="rId85"/>
    <p:sldId id="374" r:id="rId86"/>
    <p:sldId id="375" r:id="rId87"/>
    <p:sldId id="359" r:id="rId88"/>
    <p:sldId id="363" r:id="rId89"/>
    <p:sldId id="407" r:id="rId90"/>
    <p:sldId id="408" r:id="rId91"/>
    <p:sldId id="409" r:id="rId92"/>
    <p:sldId id="410" r:id="rId93"/>
    <p:sldId id="411" r:id="rId94"/>
    <p:sldId id="301" r:id="rId9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542" y="9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BBACE4-204B-4099-8FD1-93EBD0E64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C098292-4FF7-42AA-99A9-89A848207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26DA92-D780-4985-80D4-C52EFFF4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57ECE1-257B-42DF-8DE4-52051F3B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0D869C-BF34-4DE0-924B-6088D5BE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14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4F3F74-BA0C-4572-ABDB-79E6636B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850FFA-1699-4957-9715-0C5C8A543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18C217-1971-456C-A866-9A034A7A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4346B7-111E-41A1-A41F-05BDD5BD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91EBE9-1E0C-4B91-A647-0E1C31DE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71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9453A3-3A62-4DD2-8605-5C1066482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64A2F5-63E3-439F-B464-9567039C7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687D2F-C655-4F35-B0BB-E1175D1D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699E2B-3294-40A7-BBA0-84D5160F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956B0B-022E-467A-9737-58E24C9C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33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30F3F2-796D-4AD3-A40B-CF70ED0A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F1CD57-E65F-4D8C-83B9-58D00E56D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FFDCF4-9FF0-4165-8B83-4B9C5321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E90F25-759F-4025-986D-3D0BAB12B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CF852B-5963-4D12-A8D0-C5FBD198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93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8B176-FB2D-4D14-8EBD-75038B01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B66E2D-3ACA-44ED-8FC7-89F1C2CA9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EA256D-3A7A-49E9-AFF2-949F2CF99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E09D58-B862-4E00-A49C-E1ABF24D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E7A504-A38A-4DB1-8D67-B8A44DFE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76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CB8BA5-6328-4196-A7D7-5B65821C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521547-E956-4823-AAF0-22ABF2C0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DD624F-B939-407E-BC7D-CCCBF658B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DF6CE8-3F56-4D0D-9B61-0DBF42FF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185B10-12C4-4A1E-A64F-790A4561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F179F7-CD62-4228-B465-653F21AE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57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116999-27BB-42A7-A869-68A806E6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D94CC4-4B92-4327-87B1-40480F387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C3B3BB-5D52-4ADA-99CC-AC453424B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34A0583-BF38-43DF-874C-904A65B48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353F52-2F00-485D-89CB-225AA3F91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A299D0-473C-4F86-94D6-3C399282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E93C20-E50B-404E-A083-1EA4592D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918764-A029-4C2A-90C4-086B26FF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39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0DB297-96FA-4CC0-8152-C372E5660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DE17566-93E6-48CD-A382-5914E36A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48AEE5-954E-4B40-8478-5C355C6E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7777D1-2AEB-4F8F-BEA1-6826E70F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02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53110B3-4ACB-4EC9-B190-10CA11C01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7C316C2-9D07-4185-8964-BD432539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B561D9-4F2C-4320-8539-DD46674A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96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1A6020-866D-48EB-8344-ABB83A83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502B08-35F6-4B93-AB05-B75A4848F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0F4A77-0DD2-479D-8191-E4DD51A0C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83B954-0548-415E-8DF6-58242741E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AF7CEB-4C52-48E2-9593-F58CC6D6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02C2CB-8798-4D31-860C-8B9BB8DA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01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DF69AE-AE44-48C7-8BEA-DFD64086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99A1FE-6D10-4898-913F-316EDFA18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9B3A268-D861-4C20-8CE0-DA1B0069E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EC99CF-C7BE-4707-AA23-6F67542B2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530E-7E88-4485-8751-D98295F94695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7014CA-73B4-48D6-A58E-44B22BCE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55DF02-3233-4F68-9D66-6021F094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04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91EDC0C-6DEE-414B-9DB3-E02CEA35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38F32C-273C-449F-B497-25797ED07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24B390-F11E-479D-88C3-413CFBD1B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F530E-7E88-4485-8751-D98295F94695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7457AB-3273-428A-94FE-95796BE5A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402F03-EB30-4130-8D28-52F27D61C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0701-1852-4B4B-B1F4-3F956630BF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23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1.xml"/><Relationship Id="rId18" Type="http://schemas.openxmlformats.org/officeDocument/2006/relationships/tags" Target="../tags/tag16.xml"/><Relationship Id="rId26" Type="http://schemas.openxmlformats.org/officeDocument/2006/relationships/tags" Target="../tags/tag24.xml"/><Relationship Id="rId3" Type="http://schemas.openxmlformats.org/officeDocument/2006/relationships/tags" Target="../tags/tag1.xml"/><Relationship Id="rId21" Type="http://schemas.openxmlformats.org/officeDocument/2006/relationships/tags" Target="../tags/tag19.xml"/><Relationship Id="rId34" Type="http://schemas.openxmlformats.org/officeDocument/2006/relationships/tags" Target="../tags/tag32.xml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tags" Target="../tags/tag15.xml"/><Relationship Id="rId25" Type="http://schemas.openxmlformats.org/officeDocument/2006/relationships/tags" Target="../tags/tag23.xml"/><Relationship Id="rId33" Type="http://schemas.openxmlformats.org/officeDocument/2006/relationships/tags" Target="../tags/tag31.xml"/><Relationship Id="rId2" Type="http://schemas.openxmlformats.org/officeDocument/2006/relationships/audio" Target="../media/media1.mp3"/><Relationship Id="rId16" Type="http://schemas.openxmlformats.org/officeDocument/2006/relationships/tags" Target="../tags/tag14.xml"/><Relationship Id="rId20" Type="http://schemas.openxmlformats.org/officeDocument/2006/relationships/tags" Target="../tags/tag18.xml"/><Relationship Id="rId29" Type="http://schemas.openxmlformats.org/officeDocument/2006/relationships/tags" Target="../tags/tag27.xml"/><Relationship Id="rId1" Type="http://schemas.microsoft.com/office/2007/relationships/media" Target="../media/media1.mp3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24" Type="http://schemas.openxmlformats.org/officeDocument/2006/relationships/tags" Target="../tags/tag22.xml"/><Relationship Id="rId32" Type="http://schemas.openxmlformats.org/officeDocument/2006/relationships/tags" Target="../tags/tag30.xml"/><Relationship Id="rId5" Type="http://schemas.openxmlformats.org/officeDocument/2006/relationships/tags" Target="../tags/tag3.xml"/><Relationship Id="rId15" Type="http://schemas.openxmlformats.org/officeDocument/2006/relationships/tags" Target="../tags/tag13.xml"/><Relationship Id="rId23" Type="http://schemas.openxmlformats.org/officeDocument/2006/relationships/tags" Target="../tags/tag21.xml"/><Relationship Id="rId28" Type="http://schemas.openxmlformats.org/officeDocument/2006/relationships/tags" Target="../tags/tag26.xml"/><Relationship Id="rId36" Type="http://schemas.openxmlformats.org/officeDocument/2006/relationships/image" Target="../media/image1.png"/><Relationship Id="rId10" Type="http://schemas.openxmlformats.org/officeDocument/2006/relationships/tags" Target="../tags/tag8.xml"/><Relationship Id="rId19" Type="http://schemas.openxmlformats.org/officeDocument/2006/relationships/tags" Target="../tags/tag17.xml"/><Relationship Id="rId31" Type="http://schemas.openxmlformats.org/officeDocument/2006/relationships/tags" Target="../tags/tag29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Relationship Id="rId22" Type="http://schemas.openxmlformats.org/officeDocument/2006/relationships/tags" Target="../tags/tag20.xml"/><Relationship Id="rId27" Type="http://schemas.openxmlformats.org/officeDocument/2006/relationships/tags" Target="../tags/tag25.xml"/><Relationship Id="rId30" Type="http://schemas.openxmlformats.org/officeDocument/2006/relationships/tags" Target="../tags/tag28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urkin - Tiger Rhythm">
            <a:hlinkClick r:id="" action="ppaction://media"/>
            <a:extLst>
              <a:ext uri="{FF2B5EF4-FFF2-40B4-BE49-F238E27FC236}">
                <a16:creationId xmlns:a16="http://schemas.microsoft.com/office/drawing/2014/main" id="{71606649-E08F-44F1-9DFE-23E4026272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222604" y="481176"/>
            <a:ext cx="487363" cy="48736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E15EE672-125D-41D9-AFEB-5096F5463922}"/>
              </a:ext>
            </a:extLst>
          </p:cNvPr>
          <p:cNvGrpSpPr/>
          <p:nvPr/>
        </p:nvGrpSpPr>
        <p:grpSpPr>
          <a:xfrm>
            <a:off x="3711243" y="1193799"/>
            <a:ext cx="4869492" cy="1718017"/>
            <a:chOff x="3711243" y="1193799"/>
            <a:chExt cx="4869492" cy="1718017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3F85F23-F851-4002-BE5F-9FCABD373823}"/>
                </a:ext>
              </a:extLst>
            </p:cNvPr>
            <p:cNvGrpSpPr/>
            <p:nvPr/>
          </p:nvGrpSpPr>
          <p:grpSpPr>
            <a:xfrm>
              <a:off x="7385033" y="1413816"/>
              <a:ext cx="1195702" cy="1419823"/>
              <a:chOff x="8136476" y="1664266"/>
              <a:chExt cx="792748" cy="941340"/>
            </a:xfrm>
          </p:grpSpPr>
          <p:sp>
            <p:nvSpPr>
              <p:cNvPr id="83" name="PA-文本框 82">
                <a:extLst>
                  <a:ext uri="{FF2B5EF4-FFF2-40B4-BE49-F238E27FC236}">
                    <a16:creationId xmlns:a16="http://schemas.microsoft.com/office/drawing/2014/main" id="{042AABAD-ACAC-4A1B-A639-920CCC489195}"/>
                  </a:ext>
                </a:extLst>
              </p:cNvPr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8136476" y="1664266"/>
                <a:ext cx="792748" cy="535083"/>
              </a:xfrm>
              <a:custGeom>
                <a:avLst/>
                <a:gdLst/>
                <a:ahLst/>
                <a:cxnLst/>
                <a:rect l="l" t="t" r="r" b="b"/>
                <a:pathLst>
                  <a:path w="792748" h="535083">
                    <a:moveTo>
                      <a:pt x="289651" y="20"/>
                    </a:moveTo>
                    <a:cubicBezTo>
                      <a:pt x="298845" y="-259"/>
                      <a:pt x="306786" y="2388"/>
                      <a:pt x="313472" y="7960"/>
                    </a:cubicBezTo>
                    <a:cubicBezTo>
                      <a:pt x="317930" y="10932"/>
                      <a:pt x="323874" y="14275"/>
                      <a:pt x="331302" y="17990"/>
                    </a:cubicBezTo>
                    <a:cubicBezTo>
                      <a:pt x="352106" y="26905"/>
                      <a:pt x="368079" y="43622"/>
                      <a:pt x="379223" y="68139"/>
                    </a:cubicBezTo>
                    <a:lnTo>
                      <a:pt x="389253" y="89313"/>
                    </a:lnTo>
                    <a:lnTo>
                      <a:pt x="376994" y="112716"/>
                    </a:lnTo>
                    <a:cubicBezTo>
                      <a:pt x="370308" y="129061"/>
                      <a:pt x="366964" y="138534"/>
                      <a:pt x="366964" y="141134"/>
                    </a:cubicBezTo>
                    <a:cubicBezTo>
                      <a:pt x="366964" y="143734"/>
                      <a:pt x="378480" y="143920"/>
                      <a:pt x="401512" y="141691"/>
                    </a:cubicBezTo>
                    <a:cubicBezTo>
                      <a:pt x="443860" y="139462"/>
                      <a:pt x="496610" y="142063"/>
                      <a:pt x="559760" y="149492"/>
                    </a:cubicBezTo>
                    <a:cubicBezTo>
                      <a:pt x="613252" y="157665"/>
                      <a:pt x="644456" y="164351"/>
                      <a:pt x="653372" y="169552"/>
                    </a:cubicBezTo>
                    <a:cubicBezTo>
                      <a:pt x="655600" y="170295"/>
                      <a:pt x="658944" y="171038"/>
                      <a:pt x="663402" y="171781"/>
                    </a:cubicBezTo>
                    <a:cubicBezTo>
                      <a:pt x="667860" y="172524"/>
                      <a:pt x="677889" y="175681"/>
                      <a:pt x="693491" y="181253"/>
                    </a:cubicBezTo>
                    <a:cubicBezTo>
                      <a:pt x="709093" y="186825"/>
                      <a:pt x="718752" y="189611"/>
                      <a:pt x="722466" y="189611"/>
                    </a:cubicBezTo>
                    <a:cubicBezTo>
                      <a:pt x="725438" y="189611"/>
                      <a:pt x="731010" y="193512"/>
                      <a:pt x="739182" y="201313"/>
                    </a:cubicBezTo>
                    <a:cubicBezTo>
                      <a:pt x="747354" y="209114"/>
                      <a:pt x="752556" y="214872"/>
                      <a:pt x="754784" y="218587"/>
                    </a:cubicBezTo>
                    <a:cubicBezTo>
                      <a:pt x="755527" y="223787"/>
                      <a:pt x="760170" y="231774"/>
                      <a:pt x="768715" y="242547"/>
                    </a:cubicBezTo>
                    <a:cubicBezTo>
                      <a:pt x="777258" y="253319"/>
                      <a:pt x="779673" y="259635"/>
                      <a:pt x="775958" y="261492"/>
                    </a:cubicBezTo>
                    <a:cubicBezTo>
                      <a:pt x="772244" y="263349"/>
                      <a:pt x="770944" y="265950"/>
                      <a:pt x="772058" y="269293"/>
                    </a:cubicBezTo>
                    <a:cubicBezTo>
                      <a:pt x="773172" y="272636"/>
                      <a:pt x="777073" y="281366"/>
                      <a:pt x="783759" y="295482"/>
                    </a:cubicBezTo>
                    <a:cubicBezTo>
                      <a:pt x="791932" y="312570"/>
                      <a:pt x="794532" y="322600"/>
                      <a:pt x="791560" y="325571"/>
                    </a:cubicBezTo>
                    <a:cubicBezTo>
                      <a:pt x="788588" y="327800"/>
                      <a:pt x="786360" y="328357"/>
                      <a:pt x="784874" y="327243"/>
                    </a:cubicBezTo>
                    <a:cubicBezTo>
                      <a:pt x="783388" y="326129"/>
                      <a:pt x="783945" y="324085"/>
                      <a:pt x="786546" y="321114"/>
                    </a:cubicBezTo>
                    <a:cubicBezTo>
                      <a:pt x="789146" y="318142"/>
                      <a:pt x="790446" y="315727"/>
                      <a:pt x="790446" y="313870"/>
                    </a:cubicBezTo>
                    <a:cubicBezTo>
                      <a:pt x="790446" y="312013"/>
                      <a:pt x="788588" y="311455"/>
                      <a:pt x="784874" y="312198"/>
                    </a:cubicBezTo>
                    <a:cubicBezTo>
                      <a:pt x="780416" y="312941"/>
                      <a:pt x="770758" y="312198"/>
                      <a:pt x="755898" y="309969"/>
                    </a:cubicBezTo>
                    <a:cubicBezTo>
                      <a:pt x="741040" y="307741"/>
                      <a:pt x="727295" y="306626"/>
                      <a:pt x="714665" y="306626"/>
                    </a:cubicBezTo>
                    <a:cubicBezTo>
                      <a:pt x="681232" y="306626"/>
                      <a:pt x="664516" y="304026"/>
                      <a:pt x="664516" y="298825"/>
                    </a:cubicBezTo>
                    <a:cubicBezTo>
                      <a:pt x="664516" y="296596"/>
                      <a:pt x="658944" y="296225"/>
                      <a:pt x="647800" y="297711"/>
                    </a:cubicBezTo>
                    <a:cubicBezTo>
                      <a:pt x="639628" y="297711"/>
                      <a:pt x="634798" y="296968"/>
                      <a:pt x="633312" y="295482"/>
                    </a:cubicBezTo>
                    <a:cubicBezTo>
                      <a:pt x="637027" y="292510"/>
                      <a:pt x="636841" y="288610"/>
                      <a:pt x="632754" y="283780"/>
                    </a:cubicBezTo>
                    <a:cubicBezTo>
                      <a:pt x="628668" y="278951"/>
                      <a:pt x="622539" y="275794"/>
                      <a:pt x="614366" y="274308"/>
                    </a:cubicBezTo>
                    <a:cubicBezTo>
                      <a:pt x="574248" y="263164"/>
                      <a:pt x="519269" y="252391"/>
                      <a:pt x="449432" y="241989"/>
                    </a:cubicBezTo>
                    <a:cubicBezTo>
                      <a:pt x="443488" y="241247"/>
                      <a:pt x="428072" y="236789"/>
                      <a:pt x="403183" y="228616"/>
                    </a:cubicBezTo>
                    <a:cubicBezTo>
                      <a:pt x="378294" y="220444"/>
                      <a:pt x="360278" y="214129"/>
                      <a:pt x="349134" y="209671"/>
                    </a:cubicBezTo>
                    <a:cubicBezTo>
                      <a:pt x="340961" y="206699"/>
                      <a:pt x="334832" y="205585"/>
                      <a:pt x="330746" y="206328"/>
                    </a:cubicBezTo>
                    <a:cubicBezTo>
                      <a:pt x="326659" y="207071"/>
                      <a:pt x="322759" y="210786"/>
                      <a:pt x="319044" y="217472"/>
                    </a:cubicBezTo>
                    <a:cubicBezTo>
                      <a:pt x="312358" y="225645"/>
                      <a:pt x="306786" y="232517"/>
                      <a:pt x="302328" y="238089"/>
                    </a:cubicBezTo>
                    <a:cubicBezTo>
                      <a:pt x="297870" y="243661"/>
                      <a:pt x="295642" y="247562"/>
                      <a:pt x="295642" y="249790"/>
                    </a:cubicBezTo>
                    <a:cubicBezTo>
                      <a:pt x="295642" y="252019"/>
                      <a:pt x="294527" y="253134"/>
                      <a:pt x="292298" y="253134"/>
                    </a:cubicBezTo>
                    <a:cubicBezTo>
                      <a:pt x="290069" y="253134"/>
                      <a:pt x="287840" y="255920"/>
                      <a:pt x="285611" y="261492"/>
                    </a:cubicBezTo>
                    <a:cubicBezTo>
                      <a:pt x="283383" y="267064"/>
                      <a:pt x="280782" y="269850"/>
                      <a:pt x="277810" y="269850"/>
                    </a:cubicBezTo>
                    <a:cubicBezTo>
                      <a:pt x="275582" y="269850"/>
                      <a:pt x="274281" y="270222"/>
                      <a:pt x="273910" y="270965"/>
                    </a:cubicBezTo>
                    <a:cubicBezTo>
                      <a:pt x="273538" y="271707"/>
                      <a:pt x="273352" y="272450"/>
                      <a:pt x="273352" y="273193"/>
                    </a:cubicBezTo>
                    <a:cubicBezTo>
                      <a:pt x="275582" y="274679"/>
                      <a:pt x="274096" y="277465"/>
                      <a:pt x="268894" y="281552"/>
                    </a:cubicBezTo>
                    <a:cubicBezTo>
                      <a:pt x="263694" y="285638"/>
                      <a:pt x="259051" y="291767"/>
                      <a:pt x="254964" y="299940"/>
                    </a:cubicBezTo>
                    <a:cubicBezTo>
                      <a:pt x="250879" y="308112"/>
                      <a:pt x="244378" y="316656"/>
                      <a:pt x="235463" y="325571"/>
                    </a:cubicBezTo>
                    <a:cubicBezTo>
                      <a:pt x="226547" y="334487"/>
                      <a:pt x="220604" y="342102"/>
                      <a:pt x="217632" y="348417"/>
                    </a:cubicBezTo>
                    <a:cubicBezTo>
                      <a:pt x="214660" y="354732"/>
                      <a:pt x="212431" y="357890"/>
                      <a:pt x="210945" y="357890"/>
                    </a:cubicBezTo>
                    <a:cubicBezTo>
                      <a:pt x="209459" y="357890"/>
                      <a:pt x="207602" y="360119"/>
                      <a:pt x="205373" y="364576"/>
                    </a:cubicBezTo>
                    <a:cubicBezTo>
                      <a:pt x="203144" y="369034"/>
                      <a:pt x="196829" y="377206"/>
                      <a:pt x="186428" y="389094"/>
                    </a:cubicBezTo>
                    <a:lnTo>
                      <a:pt x="159682" y="423641"/>
                    </a:lnTo>
                    <a:cubicBezTo>
                      <a:pt x="150023" y="435528"/>
                      <a:pt x="144451" y="441472"/>
                      <a:pt x="142965" y="441472"/>
                    </a:cubicBezTo>
                    <a:cubicBezTo>
                      <a:pt x="141479" y="441472"/>
                      <a:pt x="138508" y="444815"/>
                      <a:pt x="134050" y="451501"/>
                    </a:cubicBezTo>
                    <a:cubicBezTo>
                      <a:pt x="129592" y="458188"/>
                      <a:pt x="124020" y="465246"/>
                      <a:pt x="117334" y="472675"/>
                    </a:cubicBezTo>
                    <a:cubicBezTo>
                      <a:pt x="91330" y="500908"/>
                      <a:pt x="78329" y="517624"/>
                      <a:pt x="78329" y="522825"/>
                    </a:cubicBezTo>
                    <a:cubicBezTo>
                      <a:pt x="78329" y="525053"/>
                      <a:pt x="76471" y="527654"/>
                      <a:pt x="72757" y="530626"/>
                    </a:cubicBezTo>
                    <a:cubicBezTo>
                      <a:pt x="69042" y="533597"/>
                      <a:pt x="65884" y="535083"/>
                      <a:pt x="63284" y="535083"/>
                    </a:cubicBezTo>
                    <a:cubicBezTo>
                      <a:pt x="60684" y="535083"/>
                      <a:pt x="59383" y="533040"/>
                      <a:pt x="59383" y="528954"/>
                    </a:cubicBezTo>
                    <a:cubicBezTo>
                      <a:pt x="59383" y="524868"/>
                      <a:pt x="57712" y="522825"/>
                      <a:pt x="54369" y="522825"/>
                    </a:cubicBezTo>
                    <a:cubicBezTo>
                      <a:pt x="51025" y="522825"/>
                      <a:pt x="48796" y="520596"/>
                      <a:pt x="47682" y="516138"/>
                    </a:cubicBezTo>
                    <a:cubicBezTo>
                      <a:pt x="46568" y="511680"/>
                      <a:pt x="44525" y="510194"/>
                      <a:pt x="41553" y="511680"/>
                    </a:cubicBezTo>
                    <a:cubicBezTo>
                      <a:pt x="38581" y="513166"/>
                      <a:pt x="37095" y="512052"/>
                      <a:pt x="37095" y="508337"/>
                    </a:cubicBezTo>
                    <a:cubicBezTo>
                      <a:pt x="37095" y="503136"/>
                      <a:pt x="33380" y="502394"/>
                      <a:pt x="25951" y="506108"/>
                    </a:cubicBezTo>
                    <a:cubicBezTo>
                      <a:pt x="22979" y="507594"/>
                      <a:pt x="20936" y="507594"/>
                      <a:pt x="19821" y="506108"/>
                    </a:cubicBezTo>
                    <a:cubicBezTo>
                      <a:pt x="18707" y="504622"/>
                      <a:pt x="18893" y="500908"/>
                      <a:pt x="20379" y="494964"/>
                    </a:cubicBezTo>
                    <a:cubicBezTo>
                      <a:pt x="20379" y="491992"/>
                      <a:pt x="18150" y="488649"/>
                      <a:pt x="13692" y="484934"/>
                    </a:cubicBezTo>
                    <a:cubicBezTo>
                      <a:pt x="9234" y="481219"/>
                      <a:pt x="7005" y="477690"/>
                      <a:pt x="7005" y="474347"/>
                    </a:cubicBezTo>
                    <a:cubicBezTo>
                      <a:pt x="7005" y="471004"/>
                      <a:pt x="5520" y="465060"/>
                      <a:pt x="2548" y="456516"/>
                    </a:cubicBezTo>
                    <a:cubicBezTo>
                      <a:pt x="-424" y="447972"/>
                      <a:pt x="-796" y="442958"/>
                      <a:pt x="1433" y="441472"/>
                    </a:cubicBezTo>
                    <a:cubicBezTo>
                      <a:pt x="3662" y="439986"/>
                      <a:pt x="4033" y="436457"/>
                      <a:pt x="2548" y="430885"/>
                    </a:cubicBezTo>
                    <a:cubicBezTo>
                      <a:pt x="1062" y="425312"/>
                      <a:pt x="2176" y="421969"/>
                      <a:pt x="5891" y="420855"/>
                    </a:cubicBezTo>
                    <a:cubicBezTo>
                      <a:pt x="9606" y="419740"/>
                      <a:pt x="10720" y="417511"/>
                      <a:pt x="9234" y="414168"/>
                    </a:cubicBezTo>
                    <a:cubicBezTo>
                      <a:pt x="7748" y="410825"/>
                      <a:pt x="9234" y="408039"/>
                      <a:pt x="13692" y="405810"/>
                    </a:cubicBezTo>
                    <a:cubicBezTo>
                      <a:pt x="16664" y="405067"/>
                      <a:pt x="34123" y="387608"/>
                      <a:pt x="66070" y="353432"/>
                    </a:cubicBezTo>
                    <a:cubicBezTo>
                      <a:pt x="74242" y="343774"/>
                      <a:pt x="86501" y="328543"/>
                      <a:pt x="102846" y="307741"/>
                    </a:cubicBezTo>
                    <a:cubicBezTo>
                      <a:pt x="119191" y="286938"/>
                      <a:pt x="127363" y="275422"/>
                      <a:pt x="127363" y="273193"/>
                    </a:cubicBezTo>
                    <a:cubicBezTo>
                      <a:pt x="127363" y="270965"/>
                      <a:pt x="129035" y="268921"/>
                      <a:pt x="132378" y="267064"/>
                    </a:cubicBezTo>
                    <a:cubicBezTo>
                      <a:pt x="135722" y="265207"/>
                      <a:pt x="139622" y="260563"/>
                      <a:pt x="144080" y="253134"/>
                    </a:cubicBezTo>
                    <a:cubicBezTo>
                      <a:pt x="164139" y="221187"/>
                      <a:pt x="175655" y="205213"/>
                      <a:pt x="178627" y="205213"/>
                    </a:cubicBezTo>
                    <a:cubicBezTo>
                      <a:pt x="181599" y="205213"/>
                      <a:pt x="183084" y="204099"/>
                      <a:pt x="183084" y="201870"/>
                    </a:cubicBezTo>
                    <a:cubicBezTo>
                      <a:pt x="183084" y="199641"/>
                      <a:pt x="191629" y="186268"/>
                      <a:pt x="208716" y="161751"/>
                    </a:cubicBezTo>
                    <a:cubicBezTo>
                      <a:pt x="233977" y="122375"/>
                      <a:pt x="254407" y="86341"/>
                      <a:pt x="270009" y="53652"/>
                    </a:cubicBezTo>
                    <a:lnTo>
                      <a:pt x="280040" y="31363"/>
                    </a:lnTo>
                    <a:lnTo>
                      <a:pt x="272238" y="19104"/>
                    </a:lnTo>
                    <a:cubicBezTo>
                      <a:pt x="267781" y="11675"/>
                      <a:pt x="266295" y="7217"/>
                      <a:pt x="267781" y="5731"/>
                    </a:cubicBezTo>
                    <a:cubicBezTo>
                      <a:pt x="269266" y="4245"/>
                      <a:pt x="273352" y="2759"/>
                      <a:pt x="280040" y="1274"/>
                    </a:cubicBezTo>
                    <a:cubicBezTo>
                      <a:pt x="283383" y="531"/>
                      <a:pt x="286586" y="113"/>
                      <a:pt x="289651" y="2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kumimoji="0" lang="en-US" altLang="zh-CN" sz="88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PA-文本框 78">
                <a:extLst>
                  <a:ext uri="{FF2B5EF4-FFF2-40B4-BE49-F238E27FC236}">
                    <a16:creationId xmlns:a16="http://schemas.microsoft.com/office/drawing/2014/main" id="{D16EC277-B064-42BB-BE95-C90113CF422C}"/>
                  </a:ext>
                </a:extLst>
              </p:cNvPr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8357452" y="1945120"/>
                <a:ext cx="278777" cy="175105"/>
              </a:xfrm>
              <a:custGeom>
                <a:avLst/>
                <a:gdLst/>
                <a:ahLst/>
                <a:cxnLst/>
                <a:rect l="l" t="t" r="r" b="b"/>
                <a:pathLst>
                  <a:path w="278777" h="175105">
                    <a:moveTo>
                      <a:pt x="177751" y="140"/>
                    </a:moveTo>
                    <a:cubicBezTo>
                      <a:pt x="179607" y="-231"/>
                      <a:pt x="181651" y="140"/>
                      <a:pt x="183880" y="1255"/>
                    </a:cubicBezTo>
                    <a:lnTo>
                      <a:pt x="198367" y="4598"/>
                    </a:lnTo>
                    <a:cubicBezTo>
                      <a:pt x="205797" y="6084"/>
                      <a:pt x="215455" y="9427"/>
                      <a:pt x="227343" y="14628"/>
                    </a:cubicBezTo>
                    <a:lnTo>
                      <a:pt x="245173" y="21314"/>
                    </a:lnTo>
                    <a:lnTo>
                      <a:pt x="231801" y="26887"/>
                    </a:lnTo>
                    <a:cubicBezTo>
                      <a:pt x="220655" y="30601"/>
                      <a:pt x="217684" y="34688"/>
                      <a:pt x="222885" y="39145"/>
                    </a:cubicBezTo>
                    <a:cubicBezTo>
                      <a:pt x="225113" y="39888"/>
                      <a:pt x="227343" y="40260"/>
                      <a:pt x="229571" y="40260"/>
                    </a:cubicBezTo>
                    <a:cubicBezTo>
                      <a:pt x="237001" y="40260"/>
                      <a:pt x="241830" y="45089"/>
                      <a:pt x="244059" y="54747"/>
                    </a:cubicBezTo>
                    <a:cubicBezTo>
                      <a:pt x="244802" y="59205"/>
                      <a:pt x="247217" y="62734"/>
                      <a:pt x="251303" y="65334"/>
                    </a:cubicBezTo>
                    <a:cubicBezTo>
                      <a:pt x="255389" y="67935"/>
                      <a:pt x="257061" y="70349"/>
                      <a:pt x="256317" y="72578"/>
                    </a:cubicBezTo>
                    <a:cubicBezTo>
                      <a:pt x="256317" y="73321"/>
                      <a:pt x="256689" y="74250"/>
                      <a:pt x="257432" y="75364"/>
                    </a:cubicBezTo>
                    <a:cubicBezTo>
                      <a:pt x="258175" y="76479"/>
                      <a:pt x="259661" y="77036"/>
                      <a:pt x="261890" y="77036"/>
                    </a:cubicBezTo>
                    <a:cubicBezTo>
                      <a:pt x="265604" y="77036"/>
                      <a:pt x="267461" y="78522"/>
                      <a:pt x="267461" y="81493"/>
                    </a:cubicBezTo>
                    <a:cubicBezTo>
                      <a:pt x="267461" y="84465"/>
                      <a:pt x="269505" y="86880"/>
                      <a:pt x="273591" y="88737"/>
                    </a:cubicBezTo>
                    <a:cubicBezTo>
                      <a:pt x="277677" y="90595"/>
                      <a:pt x="279349" y="92266"/>
                      <a:pt x="278606" y="93752"/>
                    </a:cubicBezTo>
                    <a:cubicBezTo>
                      <a:pt x="274891" y="96724"/>
                      <a:pt x="239229" y="115298"/>
                      <a:pt x="171621" y="149473"/>
                    </a:cubicBezTo>
                    <a:cubicBezTo>
                      <a:pt x="148589" y="160618"/>
                      <a:pt x="131316" y="166561"/>
                      <a:pt x="119800" y="167304"/>
                    </a:cubicBezTo>
                    <a:cubicBezTo>
                      <a:pt x="108285" y="168047"/>
                      <a:pt x="101784" y="169905"/>
                      <a:pt x="100298" y="172876"/>
                    </a:cubicBezTo>
                    <a:cubicBezTo>
                      <a:pt x="98812" y="175848"/>
                      <a:pt x="98069" y="175848"/>
                      <a:pt x="98069" y="172876"/>
                    </a:cubicBezTo>
                    <a:cubicBezTo>
                      <a:pt x="98069" y="169905"/>
                      <a:pt x="93797" y="166375"/>
                      <a:pt x="85253" y="162289"/>
                    </a:cubicBezTo>
                    <a:cubicBezTo>
                      <a:pt x="76709" y="158203"/>
                      <a:pt x="67979" y="154674"/>
                      <a:pt x="59065" y="151702"/>
                    </a:cubicBezTo>
                    <a:cubicBezTo>
                      <a:pt x="52377" y="150959"/>
                      <a:pt x="44577" y="146316"/>
                      <a:pt x="35661" y="137772"/>
                    </a:cubicBezTo>
                    <a:cubicBezTo>
                      <a:pt x="26746" y="129228"/>
                      <a:pt x="20802" y="124956"/>
                      <a:pt x="17831" y="124956"/>
                    </a:cubicBezTo>
                    <a:cubicBezTo>
                      <a:pt x="13373" y="124956"/>
                      <a:pt x="9287" y="121798"/>
                      <a:pt x="5572" y="115483"/>
                    </a:cubicBezTo>
                    <a:cubicBezTo>
                      <a:pt x="1858" y="109168"/>
                      <a:pt x="0" y="103039"/>
                      <a:pt x="0" y="97095"/>
                    </a:cubicBezTo>
                    <a:cubicBezTo>
                      <a:pt x="0" y="83722"/>
                      <a:pt x="7801" y="75921"/>
                      <a:pt x="23403" y="73692"/>
                    </a:cubicBezTo>
                    <a:cubicBezTo>
                      <a:pt x="32317" y="72949"/>
                      <a:pt x="46249" y="67935"/>
                      <a:pt x="65193" y="58648"/>
                    </a:cubicBezTo>
                    <a:cubicBezTo>
                      <a:pt x="84139" y="49361"/>
                      <a:pt x="94355" y="44717"/>
                      <a:pt x="95840" y="44717"/>
                    </a:cubicBezTo>
                    <a:cubicBezTo>
                      <a:pt x="97326" y="44717"/>
                      <a:pt x="101413" y="42117"/>
                      <a:pt x="108099" y="36916"/>
                    </a:cubicBezTo>
                    <a:cubicBezTo>
                      <a:pt x="114785" y="31716"/>
                      <a:pt x="120915" y="28187"/>
                      <a:pt x="126487" y="26329"/>
                    </a:cubicBezTo>
                    <a:cubicBezTo>
                      <a:pt x="132059" y="24472"/>
                      <a:pt x="137817" y="21129"/>
                      <a:pt x="143761" y="16299"/>
                    </a:cubicBezTo>
                    <a:cubicBezTo>
                      <a:pt x="149704" y="11470"/>
                      <a:pt x="155276" y="9056"/>
                      <a:pt x="160477" y="9056"/>
                    </a:cubicBezTo>
                    <a:cubicBezTo>
                      <a:pt x="165677" y="9056"/>
                      <a:pt x="169763" y="7198"/>
                      <a:pt x="172735" y="3484"/>
                    </a:cubicBezTo>
                    <a:cubicBezTo>
                      <a:pt x="174221" y="1626"/>
                      <a:pt x="175893" y="512"/>
                      <a:pt x="177751" y="14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kumimoji="0" lang="en-US" altLang="zh-CN" sz="88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PA-文本框 75">
                <a:extLst>
                  <a:ext uri="{FF2B5EF4-FFF2-40B4-BE49-F238E27FC236}">
                    <a16:creationId xmlns:a16="http://schemas.microsoft.com/office/drawing/2014/main" id="{698804BF-0ECD-4FD6-A1AF-8CC8153FE9B4}"/>
                  </a:ext>
                </a:extLst>
              </p:cNvPr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8256479" y="2106256"/>
                <a:ext cx="547411" cy="499350"/>
              </a:xfrm>
              <a:custGeom>
                <a:avLst/>
                <a:gdLst/>
                <a:ahLst/>
                <a:cxnLst/>
                <a:rect l="l" t="t" r="r" b="b"/>
                <a:pathLst>
                  <a:path w="547411" h="499350">
                    <a:moveTo>
                      <a:pt x="316892" y="456"/>
                    </a:moveTo>
                    <a:cubicBezTo>
                      <a:pt x="318007" y="-194"/>
                      <a:pt x="319772" y="-148"/>
                      <a:pt x="322186" y="595"/>
                    </a:cubicBezTo>
                    <a:cubicBezTo>
                      <a:pt x="327015" y="2081"/>
                      <a:pt x="337602" y="3567"/>
                      <a:pt x="353947" y="5053"/>
                    </a:cubicBezTo>
                    <a:cubicBezTo>
                      <a:pt x="385894" y="8025"/>
                      <a:pt x="401868" y="11368"/>
                      <a:pt x="401868" y="15083"/>
                    </a:cubicBezTo>
                    <a:cubicBezTo>
                      <a:pt x="401868" y="18054"/>
                      <a:pt x="403168" y="19540"/>
                      <a:pt x="405768" y="19540"/>
                    </a:cubicBezTo>
                    <a:cubicBezTo>
                      <a:pt x="408368" y="19540"/>
                      <a:pt x="413755" y="22326"/>
                      <a:pt x="421927" y="27898"/>
                    </a:cubicBezTo>
                    <a:cubicBezTo>
                      <a:pt x="430100" y="33471"/>
                      <a:pt x="434186" y="37000"/>
                      <a:pt x="434186" y="38485"/>
                    </a:cubicBezTo>
                    <a:cubicBezTo>
                      <a:pt x="434186" y="39971"/>
                      <a:pt x="432700" y="40714"/>
                      <a:pt x="429728" y="40714"/>
                    </a:cubicBezTo>
                    <a:cubicBezTo>
                      <a:pt x="426756" y="40714"/>
                      <a:pt x="425084" y="42200"/>
                      <a:pt x="424713" y="45172"/>
                    </a:cubicBezTo>
                    <a:cubicBezTo>
                      <a:pt x="424342" y="48144"/>
                      <a:pt x="425642" y="50930"/>
                      <a:pt x="428614" y="53530"/>
                    </a:cubicBezTo>
                    <a:cubicBezTo>
                      <a:pt x="431586" y="56131"/>
                      <a:pt x="433072" y="58545"/>
                      <a:pt x="433072" y="60774"/>
                    </a:cubicBezTo>
                    <a:cubicBezTo>
                      <a:pt x="433072" y="63003"/>
                      <a:pt x="437158" y="67832"/>
                      <a:pt x="445330" y="75261"/>
                    </a:cubicBezTo>
                    <a:cubicBezTo>
                      <a:pt x="452016" y="80462"/>
                      <a:pt x="455731" y="83991"/>
                      <a:pt x="456474" y="85849"/>
                    </a:cubicBezTo>
                    <a:cubicBezTo>
                      <a:pt x="457218" y="87706"/>
                      <a:pt x="456288" y="89935"/>
                      <a:pt x="453688" y="92535"/>
                    </a:cubicBezTo>
                    <a:cubicBezTo>
                      <a:pt x="451088" y="95135"/>
                      <a:pt x="449602" y="96250"/>
                      <a:pt x="449231" y="95878"/>
                    </a:cubicBezTo>
                    <a:cubicBezTo>
                      <a:pt x="448860" y="95507"/>
                      <a:pt x="449044" y="93464"/>
                      <a:pt x="449788" y="89749"/>
                    </a:cubicBezTo>
                    <a:cubicBezTo>
                      <a:pt x="450530" y="86034"/>
                      <a:pt x="450530" y="83991"/>
                      <a:pt x="449788" y="83620"/>
                    </a:cubicBezTo>
                    <a:cubicBezTo>
                      <a:pt x="449044" y="83248"/>
                      <a:pt x="446073" y="84177"/>
                      <a:pt x="440872" y="86406"/>
                    </a:cubicBezTo>
                    <a:cubicBezTo>
                      <a:pt x="434186" y="87149"/>
                      <a:pt x="430100" y="87892"/>
                      <a:pt x="428614" y="88635"/>
                    </a:cubicBezTo>
                    <a:cubicBezTo>
                      <a:pt x="427128" y="89378"/>
                      <a:pt x="427870" y="91606"/>
                      <a:pt x="430842" y="95321"/>
                    </a:cubicBezTo>
                    <a:cubicBezTo>
                      <a:pt x="432328" y="96807"/>
                      <a:pt x="430842" y="98293"/>
                      <a:pt x="426385" y="99779"/>
                    </a:cubicBezTo>
                    <a:cubicBezTo>
                      <a:pt x="424156" y="100522"/>
                      <a:pt x="420812" y="101265"/>
                      <a:pt x="416355" y="102008"/>
                    </a:cubicBezTo>
                    <a:cubicBezTo>
                      <a:pt x="405211" y="104980"/>
                      <a:pt x="398153" y="108137"/>
                      <a:pt x="395181" y="111480"/>
                    </a:cubicBezTo>
                    <a:cubicBezTo>
                      <a:pt x="392209" y="114824"/>
                      <a:pt x="389238" y="115938"/>
                      <a:pt x="386266" y="114824"/>
                    </a:cubicBezTo>
                    <a:cubicBezTo>
                      <a:pt x="383294" y="113709"/>
                      <a:pt x="379579" y="114824"/>
                      <a:pt x="375122" y="118167"/>
                    </a:cubicBezTo>
                    <a:cubicBezTo>
                      <a:pt x="370664" y="121510"/>
                      <a:pt x="368434" y="122439"/>
                      <a:pt x="368434" y="120953"/>
                    </a:cubicBezTo>
                    <a:cubicBezTo>
                      <a:pt x="368434" y="119467"/>
                      <a:pt x="366949" y="120581"/>
                      <a:pt x="363977" y="124296"/>
                    </a:cubicBezTo>
                    <a:cubicBezTo>
                      <a:pt x="361006" y="128011"/>
                      <a:pt x="357476" y="129868"/>
                      <a:pt x="353390" y="129868"/>
                    </a:cubicBezTo>
                    <a:cubicBezTo>
                      <a:pt x="349304" y="129868"/>
                      <a:pt x="347075" y="130611"/>
                      <a:pt x="346704" y="132097"/>
                    </a:cubicBezTo>
                    <a:cubicBezTo>
                      <a:pt x="346332" y="133583"/>
                      <a:pt x="340388" y="136741"/>
                      <a:pt x="328872" y="141570"/>
                    </a:cubicBezTo>
                    <a:cubicBezTo>
                      <a:pt x="317357" y="146399"/>
                      <a:pt x="306398" y="151785"/>
                      <a:pt x="295997" y="157729"/>
                    </a:cubicBezTo>
                    <a:cubicBezTo>
                      <a:pt x="289310" y="162187"/>
                      <a:pt x="285038" y="165344"/>
                      <a:pt x="283181" y="167202"/>
                    </a:cubicBezTo>
                    <a:cubicBezTo>
                      <a:pt x="281324" y="169059"/>
                      <a:pt x="280395" y="172959"/>
                      <a:pt x="280395" y="178903"/>
                    </a:cubicBezTo>
                    <a:cubicBezTo>
                      <a:pt x="280395" y="187075"/>
                      <a:pt x="282624" y="195248"/>
                      <a:pt x="287082" y="203420"/>
                    </a:cubicBezTo>
                    <a:cubicBezTo>
                      <a:pt x="291539" y="211593"/>
                      <a:pt x="295626" y="216793"/>
                      <a:pt x="299340" y="219022"/>
                    </a:cubicBezTo>
                    <a:cubicBezTo>
                      <a:pt x="306770" y="224966"/>
                      <a:pt x="307884" y="229424"/>
                      <a:pt x="302684" y="232395"/>
                    </a:cubicBezTo>
                    <a:cubicBezTo>
                      <a:pt x="298226" y="232395"/>
                      <a:pt x="294696" y="236296"/>
                      <a:pt x="292096" y="244097"/>
                    </a:cubicBezTo>
                    <a:cubicBezTo>
                      <a:pt x="289496" y="251898"/>
                      <a:pt x="287082" y="258584"/>
                      <a:pt x="284853" y="264157"/>
                    </a:cubicBezTo>
                    <a:cubicBezTo>
                      <a:pt x="282624" y="269729"/>
                      <a:pt x="281324" y="273072"/>
                      <a:pt x="280952" y="274186"/>
                    </a:cubicBezTo>
                    <a:cubicBezTo>
                      <a:pt x="280581" y="275301"/>
                      <a:pt x="277980" y="280873"/>
                      <a:pt x="273152" y="290903"/>
                    </a:cubicBezTo>
                    <a:cubicBezTo>
                      <a:pt x="268322" y="300933"/>
                      <a:pt x="265536" y="308176"/>
                      <a:pt x="264793" y="312634"/>
                    </a:cubicBezTo>
                    <a:cubicBezTo>
                      <a:pt x="263307" y="316349"/>
                      <a:pt x="264422" y="318206"/>
                      <a:pt x="268136" y="318206"/>
                    </a:cubicBezTo>
                    <a:cubicBezTo>
                      <a:pt x="270366" y="318206"/>
                      <a:pt x="282624" y="314491"/>
                      <a:pt x="304912" y="307062"/>
                    </a:cubicBezTo>
                    <a:cubicBezTo>
                      <a:pt x="328687" y="301118"/>
                      <a:pt x="352461" y="300375"/>
                      <a:pt x="376236" y="304833"/>
                    </a:cubicBezTo>
                    <a:cubicBezTo>
                      <a:pt x="385151" y="306319"/>
                      <a:pt x="389609" y="305576"/>
                      <a:pt x="389609" y="302604"/>
                    </a:cubicBezTo>
                    <a:cubicBezTo>
                      <a:pt x="388866" y="293689"/>
                      <a:pt x="381436" y="278830"/>
                      <a:pt x="367320" y="258027"/>
                    </a:cubicBezTo>
                    <a:cubicBezTo>
                      <a:pt x="357662" y="242425"/>
                      <a:pt x="351718" y="223480"/>
                      <a:pt x="349489" y="201192"/>
                    </a:cubicBezTo>
                    <a:lnTo>
                      <a:pt x="348376" y="184475"/>
                    </a:lnTo>
                    <a:lnTo>
                      <a:pt x="370664" y="190047"/>
                    </a:lnTo>
                    <a:cubicBezTo>
                      <a:pt x="384780" y="192276"/>
                      <a:pt x="395738" y="195062"/>
                      <a:pt x="403540" y="198406"/>
                    </a:cubicBezTo>
                    <a:cubicBezTo>
                      <a:pt x="411340" y="201749"/>
                      <a:pt x="418212" y="202863"/>
                      <a:pt x="424156" y="201749"/>
                    </a:cubicBezTo>
                    <a:cubicBezTo>
                      <a:pt x="430100" y="200634"/>
                      <a:pt x="437900" y="204163"/>
                      <a:pt x="447559" y="212336"/>
                    </a:cubicBezTo>
                    <a:cubicBezTo>
                      <a:pt x="455731" y="219765"/>
                      <a:pt x="466876" y="227380"/>
                      <a:pt x="480992" y="235182"/>
                    </a:cubicBezTo>
                    <a:cubicBezTo>
                      <a:pt x="495108" y="242983"/>
                      <a:pt x="505508" y="247997"/>
                      <a:pt x="512196" y="250226"/>
                    </a:cubicBezTo>
                    <a:cubicBezTo>
                      <a:pt x="518139" y="251712"/>
                      <a:pt x="521482" y="250598"/>
                      <a:pt x="522225" y="246883"/>
                    </a:cubicBezTo>
                    <a:cubicBezTo>
                      <a:pt x="525197" y="243168"/>
                      <a:pt x="530398" y="247997"/>
                      <a:pt x="537827" y="261370"/>
                    </a:cubicBezTo>
                    <a:cubicBezTo>
                      <a:pt x="542285" y="268057"/>
                      <a:pt x="544886" y="274001"/>
                      <a:pt x="545628" y="279201"/>
                    </a:cubicBezTo>
                    <a:cubicBezTo>
                      <a:pt x="548600" y="294803"/>
                      <a:pt x="547858" y="325450"/>
                      <a:pt x="543400" y="371141"/>
                    </a:cubicBezTo>
                    <a:cubicBezTo>
                      <a:pt x="538942" y="416833"/>
                      <a:pt x="533370" y="456766"/>
                      <a:pt x="526683" y="490942"/>
                    </a:cubicBezTo>
                    <a:cubicBezTo>
                      <a:pt x="525940" y="495400"/>
                      <a:pt x="524082" y="497629"/>
                      <a:pt x="521110" y="497629"/>
                    </a:cubicBezTo>
                    <a:cubicBezTo>
                      <a:pt x="518882" y="497629"/>
                      <a:pt x="515910" y="495586"/>
                      <a:pt x="512196" y="491499"/>
                    </a:cubicBezTo>
                    <a:cubicBezTo>
                      <a:pt x="508480" y="487413"/>
                      <a:pt x="505508" y="482398"/>
                      <a:pt x="503280" y="476455"/>
                    </a:cubicBezTo>
                    <a:cubicBezTo>
                      <a:pt x="501052" y="469768"/>
                      <a:pt x="497522" y="466239"/>
                      <a:pt x="492693" y="465867"/>
                    </a:cubicBezTo>
                    <a:cubicBezTo>
                      <a:pt x="487864" y="465496"/>
                      <a:pt x="485450" y="464196"/>
                      <a:pt x="485450" y="461967"/>
                    </a:cubicBezTo>
                    <a:cubicBezTo>
                      <a:pt x="485450" y="459738"/>
                      <a:pt x="483964" y="458624"/>
                      <a:pt x="480992" y="458624"/>
                    </a:cubicBezTo>
                    <a:cubicBezTo>
                      <a:pt x="478020" y="458624"/>
                      <a:pt x="476534" y="457881"/>
                      <a:pt x="476534" y="456395"/>
                    </a:cubicBezTo>
                    <a:cubicBezTo>
                      <a:pt x="476534" y="454909"/>
                      <a:pt x="472076" y="449523"/>
                      <a:pt x="463160" y="440236"/>
                    </a:cubicBezTo>
                    <a:cubicBezTo>
                      <a:pt x="454246" y="430949"/>
                      <a:pt x="446444" y="424448"/>
                      <a:pt x="439758" y="420733"/>
                    </a:cubicBezTo>
                    <a:cubicBezTo>
                      <a:pt x="431586" y="415533"/>
                      <a:pt x="427499" y="410703"/>
                      <a:pt x="427499" y="406246"/>
                    </a:cubicBezTo>
                    <a:cubicBezTo>
                      <a:pt x="427499" y="401788"/>
                      <a:pt x="424899" y="395101"/>
                      <a:pt x="419698" y="386186"/>
                    </a:cubicBezTo>
                    <a:cubicBezTo>
                      <a:pt x="415984" y="378757"/>
                      <a:pt x="413198" y="374670"/>
                      <a:pt x="411340" y="373927"/>
                    </a:cubicBezTo>
                    <a:cubicBezTo>
                      <a:pt x="409482" y="373184"/>
                      <a:pt x="405954" y="373184"/>
                      <a:pt x="400753" y="373927"/>
                    </a:cubicBezTo>
                    <a:cubicBezTo>
                      <a:pt x="388866" y="376156"/>
                      <a:pt x="360634" y="389158"/>
                      <a:pt x="316057" y="412932"/>
                    </a:cubicBezTo>
                    <a:cubicBezTo>
                      <a:pt x="292282" y="425562"/>
                      <a:pt x="262564" y="439307"/>
                      <a:pt x="226902" y="454166"/>
                    </a:cubicBezTo>
                    <a:cubicBezTo>
                      <a:pt x="197184" y="466053"/>
                      <a:pt x="179911" y="473483"/>
                      <a:pt x="175082" y="476455"/>
                    </a:cubicBezTo>
                    <a:cubicBezTo>
                      <a:pt x="170253" y="479426"/>
                      <a:pt x="164866" y="484256"/>
                      <a:pt x="158923" y="490942"/>
                    </a:cubicBezTo>
                    <a:cubicBezTo>
                      <a:pt x="154465" y="496143"/>
                      <a:pt x="151679" y="498929"/>
                      <a:pt x="150564" y="499300"/>
                    </a:cubicBezTo>
                    <a:cubicBezTo>
                      <a:pt x="149450" y="499672"/>
                      <a:pt x="147779" y="498000"/>
                      <a:pt x="145550" y="494285"/>
                    </a:cubicBezTo>
                    <a:cubicBezTo>
                      <a:pt x="143321" y="490571"/>
                      <a:pt x="139978" y="488713"/>
                      <a:pt x="135520" y="488713"/>
                    </a:cubicBezTo>
                    <a:cubicBezTo>
                      <a:pt x="128834" y="488713"/>
                      <a:pt x="121775" y="486670"/>
                      <a:pt x="114346" y="482584"/>
                    </a:cubicBezTo>
                    <a:cubicBezTo>
                      <a:pt x="106916" y="478498"/>
                      <a:pt x="102087" y="474597"/>
                      <a:pt x="99859" y="470882"/>
                    </a:cubicBezTo>
                    <a:cubicBezTo>
                      <a:pt x="95401" y="464196"/>
                      <a:pt x="86857" y="454166"/>
                      <a:pt x="74227" y="440793"/>
                    </a:cubicBezTo>
                    <a:cubicBezTo>
                      <a:pt x="59368" y="424448"/>
                      <a:pt x="54167" y="415161"/>
                      <a:pt x="58625" y="412932"/>
                    </a:cubicBezTo>
                    <a:cubicBezTo>
                      <a:pt x="60111" y="412189"/>
                      <a:pt x="60111" y="406246"/>
                      <a:pt x="58625" y="395101"/>
                    </a:cubicBezTo>
                    <a:cubicBezTo>
                      <a:pt x="57139" y="386186"/>
                      <a:pt x="57139" y="380428"/>
                      <a:pt x="58625" y="377828"/>
                    </a:cubicBezTo>
                    <a:cubicBezTo>
                      <a:pt x="60111" y="375228"/>
                      <a:pt x="64568" y="373927"/>
                      <a:pt x="71998" y="373927"/>
                    </a:cubicBezTo>
                    <a:cubicBezTo>
                      <a:pt x="79427" y="373927"/>
                      <a:pt x="85557" y="372442"/>
                      <a:pt x="90386" y="369470"/>
                    </a:cubicBezTo>
                    <a:cubicBezTo>
                      <a:pt x="95215" y="366498"/>
                      <a:pt x="100602" y="365012"/>
                      <a:pt x="106545" y="365012"/>
                    </a:cubicBezTo>
                    <a:cubicBezTo>
                      <a:pt x="116946" y="365012"/>
                      <a:pt x="127162" y="359440"/>
                      <a:pt x="137192" y="348296"/>
                    </a:cubicBezTo>
                    <a:cubicBezTo>
                      <a:pt x="147222" y="337151"/>
                      <a:pt x="160409" y="317463"/>
                      <a:pt x="176754" y="289231"/>
                    </a:cubicBezTo>
                    <a:cubicBezTo>
                      <a:pt x="201271" y="240196"/>
                      <a:pt x="211672" y="210478"/>
                      <a:pt x="207958" y="200077"/>
                    </a:cubicBezTo>
                    <a:cubicBezTo>
                      <a:pt x="204243" y="200077"/>
                      <a:pt x="197556" y="202306"/>
                      <a:pt x="187898" y="206764"/>
                    </a:cubicBezTo>
                    <a:cubicBezTo>
                      <a:pt x="167838" y="216422"/>
                      <a:pt x="142578" y="219580"/>
                      <a:pt x="112117" y="216236"/>
                    </a:cubicBezTo>
                    <a:cubicBezTo>
                      <a:pt x="81656" y="212893"/>
                      <a:pt x="54910" y="204163"/>
                      <a:pt x="31879" y="190047"/>
                    </a:cubicBezTo>
                    <a:lnTo>
                      <a:pt x="12934" y="177789"/>
                    </a:lnTo>
                    <a:cubicBezTo>
                      <a:pt x="-2668" y="168873"/>
                      <a:pt x="-4154" y="164415"/>
                      <a:pt x="8476" y="164415"/>
                    </a:cubicBezTo>
                    <a:cubicBezTo>
                      <a:pt x="13676" y="164415"/>
                      <a:pt x="16277" y="163487"/>
                      <a:pt x="16277" y="161629"/>
                    </a:cubicBezTo>
                    <a:cubicBezTo>
                      <a:pt x="16277" y="159772"/>
                      <a:pt x="14048" y="158100"/>
                      <a:pt x="9590" y="156615"/>
                    </a:cubicBezTo>
                    <a:lnTo>
                      <a:pt x="2904" y="152157"/>
                    </a:lnTo>
                    <a:lnTo>
                      <a:pt x="9590" y="146585"/>
                    </a:lnTo>
                    <a:cubicBezTo>
                      <a:pt x="14791" y="141384"/>
                      <a:pt x="21477" y="137669"/>
                      <a:pt x="29650" y="135440"/>
                    </a:cubicBezTo>
                    <a:cubicBezTo>
                      <a:pt x="44509" y="133212"/>
                      <a:pt x="97630" y="109809"/>
                      <a:pt x="189012" y="65232"/>
                    </a:cubicBezTo>
                    <a:cubicBezTo>
                      <a:pt x="254392" y="34771"/>
                      <a:pt x="293396" y="17311"/>
                      <a:pt x="306026" y="12854"/>
                    </a:cubicBezTo>
                    <a:cubicBezTo>
                      <a:pt x="312714" y="11368"/>
                      <a:pt x="315871" y="8582"/>
                      <a:pt x="315500" y="4496"/>
                    </a:cubicBezTo>
                    <a:cubicBezTo>
                      <a:pt x="315314" y="2452"/>
                      <a:pt x="315778" y="1106"/>
                      <a:pt x="316892" y="456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kumimoji="0" lang="en-US" altLang="zh-CN" sz="88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FE1123B7-324B-4333-9E57-2D4352929A5E}"/>
                </a:ext>
              </a:extLst>
            </p:cNvPr>
            <p:cNvGrpSpPr/>
            <p:nvPr/>
          </p:nvGrpSpPr>
          <p:grpSpPr>
            <a:xfrm>
              <a:off x="3711243" y="1498661"/>
              <a:ext cx="862195" cy="914067"/>
              <a:chOff x="3597464" y="1628318"/>
              <a:chExt cx="954895" cy="1012344"/>
            </a:xfrm>
          </p:grpSpPr>
          <p:sp>
            <p:nvSpPr>
              <p:cNvPr id="86" name="PA-文本框 85">
                <a:extLst>
                  <a:ext uri="{FF2B5EF4-FFF2-40B4-BE49-F238E27FC236}">
                    <a16:creationId xmlns:a16="http://schemas.microsoft.com/office/drawing/2014/main" id="{90418DB7-027F-4784-A696-6EEFFE3AC1D0}"/>
                  </a:ext>
                </a:extLst>
              </p:cNvPr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3979354" y="1628318"/>
                <a:ext cx="443063" cy="258649"/>
              </a:xfrm>
              <a:custGeom>
                <a:avLst/>
                <a:gdLst/>
                <a:ahLst/>
                <a:cxnLst/>
                <a:rect l="l" t="t" r="r" b="b"/>
                <a:pathLst>
                  <a:path w="443063" h="258649">
                    <a:moveTo>
                      <a:pt x="158328" y="28"/>
                    </a:moveTo>
                    <a:cubicBezTo>
                      <a:pt x="159999" y="-65"/>
                      <a:pt x="161114" y="74"/>
                      <a:pt x="161671" y="446"/>
                    </a:cubicBezTo>
                    <a:cubicBezTo>
                      <a:pt x="162785" y="1189"/>
                      <a:pt x="170029" y="2303"/>
                      <a:pt x="183402" y="3789"/>
                    </a:cubicBezTo>
                    <a:cubicBezTo>
                      <a:pt x="196032" y="4532"/>
                      <a:pt x="205133" y="6575"/>
                      <a:pt x="210706" y="9918"/>
                    </a:cubicBezTo>
                    <a:cubicBezTo>
                      <a:pt x="216278" y="13262"/>
                      <a:pt x="230580" y="24963"/>
                      <a:pt x="253611" y="45023"/>
                    </a:cubicBezTo>
                    <a:cubicBezTo>
                      <a:pt x="268470" y="57653"/>
                      <a:pt x="275157" y="72883"/>
                      <a:pt x="273671" y="90714"/>
                    </a:cubicBezTo>
                    <a:cubicBezTo>
                      <a:pt x="273671" y="98144"/>
                      <a:pt x="275157" y="102601"/>
                      <a:pt x="278128" y="104087"/>
                    </a:cubicBezTo>
                    <a:cubicBezTo>
                      <a:pt x="281100" y="105573"/>
                      <a:pt x="289644" y="104459"/>
                      <a:pt x="303760" y="100744"/>
                    </a:cubicBezTo>
                    <a:cubicBezTo>
                      <a:pt x="317876" y="97029"/>
                      <a:pt x="329763" y="94429"/>
                      <a:pt x="339422" y="92943"/>
                    </a:cubicBezTo>
                    <a:cubicBezTo>
                      <a:pt x="349080" y="92200"/>
                      <a:pt x="359110" y="93314"/>
                      <a:pt x="369511" y="96286"/>
                    </a:cubicBezTo>
                    <a:cubicBezTo>
                      <a:pt x="379913" y="99258"/>
                      <a:pt x="385485" y="102601"/>
                      <a:pt x="386228" y="106316"/>
                    </a:cubicBezTo>
                    <a:cubicBezTo>
                      <a:pt x="386971" y="110031"/>
                      <a:pt x="388828" y="111888"/>
                      <a:pt x="391800" y="111888"/>
                    </a:cubicBezTo>
                    <a:cubicBezTo>
                      <a:pt x="394029" y="111888"/>
                      <a:pt x="397186" y="113931"/>
                      <a:pt x="401272" y="118017"/>
                    </a:cubicBezTo>
                    <a:cubicBezTo>
                      <a:pt x="405359" y="122104"/>
                      <a:pt x="407402" y="124890"/>
                      <a:pt x="407402" y="126376"/>
                    </a:cubicBezTo>
                    <a:cubicBezTo>
                      <a:pt x="407402" y="128604"/>
                      <a:pt x="413345" y="135477"/>
                      <a:pt x="425233" y="146993"/>
                    </a:cubicBezTo>
                    <a:cubicBezTo>
                      <a:pt x="437120" y="158508"/>
                      <a:pt x="443063" y="165752"/>
                      <a:pt x="443063" y="168724"/>
                    </a:cubicBezTo>
                    <a:cubicBezTo>
                      <a:pt x="443063" y="171696"/>
                      <a:pt x="438234" y="173924"/>
                      <a:pt x="428576" y="175410"/>
                    </a:cubicBezTo>
                    <a:lnTo>
                      <a:pt x="398486" y="184326"/>
                    </a:lnTo>
                    <a:cubicBezTo>
                      <a:pt x="385856" y="187298"/>
                      <a:pt x="372112" y="190269"/>
                      <a:pt x="357253" y="193241"/>
                    </a:cubicBezTo>
                    <a:cubicBezTo>
                      <a:pt x="343880" y="194727"/>
                      <a:pt x="325120" y="199370"/>
                      <a:pt x="300974" y="207171"/>
                    </a:cubicBezTo>
                    <a:cubicBezTo>
                      <a:pt x="276828" y="214972"/>
                      <a:pt x="262898" y="220359"/>
                      <a:pt x="259183" y="223331"/>
                    </a:cubicBezTo>
                    <a:cubicBezTo>
                      <a:pt x="256954" y="225559"/>
                      <a:pt x="255097" y="226117"/>
                      <a:pt x="253611" y="225002"/>
                    </a:cubicBezTo>
                    <a:cubicBezTo>
                      <a:pt x="252125" y="223888"/>
                      <a:pt x="240981" y="226674"/>
                      <a:pt x="220178" y="233360"/>
                    </a:cubicBezTo>
                    <a:cubicBezTo>
                      <a:pt x="182288" y="247477"/>
                      <a:pt x="152941" y="255649"/>
                      <a:pt x="132139" y="257878"/>
                    </a:cubicBezTo>
                    <a:cubicBezTo>
                      <a:pt x="111336" y="260107"/>
                      <a:pt x="91276" y="257506"/>
                      <a:pt x="71960" y="250077"/>
                    </a:cubicBezTo>
                    <a:cubicBezTo>
                      <a:pt x="57101" y="244133"/>
                      <a:pt x="44471" y="237447"/>
                      <a:pt x="34069" y="230017"/>
                    </a:cubicBezTo>
                    <a:cubicBezTo>
                      <a:pt x="23668" y="222588"/>
                      <a:pt x="15867" y="217758"/>
                      <a:pt x="10666" y="215530"/>
                    </a:cubicBezTo>
                    <a:cubicBezTo>
                      <a:pt x="5466" y="213301"/>
                      <a:pt x="2865" y="211443"/>
                      <a:pt x="2865" y="209958"/>
                    </a:cubicBezTo>
                    <a:cubicBezTo>
                      <a:pt x="2865" y="208472"/>
                      <a:pt x="2122" y="205500"/>
                      <a:pt x="637" y="201042"/>
                    </a:cubicBezTo>
                    <a:cubicBezTo>
                      <a:pt x="-849" y="196584"/>
                      <a:pt x="265" y="193055"/>
                      <a:pt x="3980" y="190455"/>
                    </a:cubicBezTo>
                    <a:cubicBezTo>
                      <a:pt x="7695" y="187855"/>
                      <a:pt x="14753" y="185440"/>
                      <a:pt x="25154" y="183211"/>
                    </a:cubicBezTo>
                    <a:cubicBezTo>
                      <a:pt x="51900" y="178011"/>
                      <a:pt x="87562" y="167609"/>
                      <a:pt x="132139" y="152007"/>
                    </a:cubicBezTo>
                    <a:lnTo>
                      <a:pt x="167800" y="139749"/>
                    </a:lnTo>
                    <a:lnTo>
                      <a:pt x="170029" y="125261"/>
                    </a:lnTo>
                    <a:cubicBezTo>
                      <a:pt x="172258" y="106687"/>
                      <a:pt x="170772" y="86628"/>
                      <a:pt x="165571" y="65082"/>
                    </a:cubicBezTo>
                    <a:cubicBezTo>
                      <a:pt x="164828" y="58396"/>
                      <a:pt x="161857" y="50781"/>
                      <a:pt x="156656" y="42237"/>
                    </a:cubicBezTo>
                    <a:cubicBezTo>
                      <a:pt x="151455" y="33693"/>
                      <a:pt x="147369" y="28678"/>
                      <a:pt x="144397" y="27192"/>
                    </a:cubicBezTo>
                    <a:cubicBezTo>
                      <a:pt x="139197" y="24963"/>
                      <a:pt x="136411" y="23106"/>
                      <a:pt x="136039" y="21620"/>
                    </a:cubicBezTo>
                    <a:cubicBezTo>
                      <a:pt x="135668" y="20134"/>
                      <a:pt x="136596" y="16419"/>
                      <a:pt x="138825" y="10475"/>
                    </a:cubicBezTo>
                    <a:cubicBezTo>
                      <a:pt x="141797" y="5275"/>
                      <a:pt x="146069" y="2117"/>
                      <a:pt x="151641" y="1003"/>
                    </a:cubicBezTo>
                    <a:cubicBezTo>
                      <a:pt x="154427" y="446"/>
                      <a:pt x="156656" y="121"/>
                      <a:pt x="158328" y="2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kumimoji="0" lang="en-US" altLang="zh-CN" sz="88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PA-文本框 83">
                <a:extLst>
                  <a:ext uri="{FF2B5EF4-FFF2-40B4-BE49-F238E27FC236}">
                    <a16:creationId xmlns:a16="http://schemas.microsoft.com/office/drawing/2014/main" id="{8ABB0732-04CB-41F7-A6D1-BD6B6DE48A3C}"/>
                  </a:ext>
                </a:extLst>
              </p:cNvPr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3597464" y="1658853"/>
                <a:ext cx="954895" cy="981809"/>
              </a:xfrm>
              <a:custGeom>
                <a:avLst/>
                <a:gdLst/>
                <a:ahLst/>
                <a:cxnLst/>
                <a:rect l="l" t="t" r="r" b="b"/>
                <a:pathLst>
                  <a:path w="954895" h="981809">
                    <a:moveTo>
                      <a:pt x="206447" y="0"/>
                    </a:moveTo>
                    <a:cubicBezTo>
                      <a:pt x="209419" y="0"/>
                      <a:pt x="221864" y="5386"/>
                      <a:pt x="243781" y="16159"/>
                    </a:cubicBezTo>
                    <a:cubicBezTo>
                      <a:pt x="265698" y="26932"/>
                      <a:pt x="282971" y="38634"/>
                      <a:pt x="295601" y="51264"/>
                    </a:cubicBezTo>
                    <a:cubicBezTo>
                      <a:pt x="308232" y="63151"/>
                      <a:pt x="316032" y="71881"/>
                      <a:pt x="319004" y="77453"/>
                    </a:cubicBezTo>
                    <a:cubicBezTo>
                      <a:pt x="321976" y="83025"/>
                      <a:pt x="322719" y="90640"/>
                      <a:pt x="321233" y="100298"/>
                    </a:cubicBezTo>
                    <a:cubicBezTo>
                      <a:pt x="319747" y="110700"/>
                      <a:pt x="318633" y="122958"/>
                      <a:pt x="317890" y="137074"/>
                    </a:cubicBezTo>
                    <a:cubicBezTo>
                      <a:pt x="317147" y="151190"/>
                      <a:pt x="316032" y="175336"/>
                      <a:pt x="314547" y="209512"/>
                    </a:cubicBezTo>
                    <a:cubicBezTo>
                      <a:pt x="313804" y="239230"/>
                      <a:pt x="314361" y="258732"/>
                      <a:pt x="316218" y="268019"/>
                    </a:cubicBezTo>
                    <a:cubicBezTo>
                      <a:pt x="318076" y="277306"/>
                      <a:pt x="322348" y="281950"/>
                      <a:pt x="329034" y="281950"/>
                    </a:cubicBezTo>
                    <a:cubicBezTo>
                      <a:pt x="334235" y="281950"/>
                      <a:pt x="337392" y="283064"/>
                      <a:pt x="338507" y="285293"/>
                    </a:cubicBezTo>
                    <a:cubicBezTo>
                      <a:pt x="339621" y="287522"/>
                      <a:pt x="342407" y="288636"/>
                      <a:pt x="346865" y="288636"/>
                    </a:cubicBezTo>
                    <a:cubicBezTo>
                      <a:pt x="348351" y="288636"/>
                      <a:pt x="349465" y="289008"/>
                      <a:pt x="350208" y="289751"/>
                    </a:cubicBezTo>
                    <a:cubicBezTo>
                      <a:pt x="350951" y="290494"/>
                      <a:pt x="350951" y="291237"/>
                      <a:pt x="350208" y="291979"/>
                    </a:cubicBezTo>
                    <a:cubicBezTo>
                      <a:pt x="348722" y="294208"/>
                      <a:pt x="350765" y="298480"/>
                      <a:pt x="356338" y="304795"/>
                    </a:cubicBezTo>
                    <a:cubicBezTo>
                      <a:pt x="361910" y="311110"/>
                      <a:pt x="366553" y="314268"/>
                      <a:pt x="370268" y="314268"/>
                    </a:cubicBezTo>
                    <a:cubicBezTo>
                      <a:pt x="373240" y="314268"/>
                      <a:pt x="376954" y="316497"/>
                      <a:pt x="381412" y="320955"/>
                    </a:cubicBezTo>
                    <a:cubicBezTo>
                      <a:pt x="385870" y="325412"/>
                      <a:pt x="388842" y="330241"/>
                      <a:pt x="390327" y="335442"/>
                    </a:cubicBezTo>
                    <a:cubicBezTo>
                      <a:pt x="391070" y="340643"/>
                      <a:pt x="393299" y="343243"/>
                      <a:pt x="397014" y="343243"/>
                    </a:cubicBezTo>
                    <a:cubicBezTo>
                      <a:pt x="404444" y="343243"/>
                      <a:pt x="402215" y="345843"/>
                      <a:pt x="390327" y="351044"/>
                    </a:cubicBezTo>
                    <a:cubicBezTo>
                      <a:pt x="387356" y="351787"/>
                      <a:pt x="384755" y="352530"/>
                      <a:pt x="382527" y="353273"/>
                    </a:cubicBezTo>
                    <a:cubicBezTo>
                      <a:pt x="374354" y="356245"/>
                      <a:pt x="362467" y="361631"/>
                      <a:pt x="346865" y="369432"/>
                    </a:cubicBezTo>
                    <a:cubicBezTo>
                      <a:pt x="331263" y="377233"/>
                      <a:pt x="322719" y="381876"/>
                      <a:pt x="321233" y="383362"/>
                    </a:cubicBezTo>
                    <a:cubicBezTo>
                      <a:pt x="319747" y="384848"/>
                      <a:pt x="319004" y="400079"/>
                      <a:pt x="319004" y="429054"/>
                    </a:cubicBezTo>
                    <a:cubicBezTo>
                      <a:pt x="319004" y="458029"/>
                      <a:pt x="319376" y="472516"/>
                      <a:pt x="320119" y="472516"/>
                    </a:cubicBezTo>
                    <a:cubicBezTo>
                      <a:pt x="320862" y="472516"/>
                      <a:pt x="325691" y="468802"/>
                      <a:pt x="334606" y="461372"/>
                    </a:cubicBezTo>
                    <a:cubicBezTo>
                      <a:pt x="343522" y="453943"/>
                      <a:pt x="348908" y="450228"/>
                      <a:pt x="350765" y="450228"/>
                    </a:cubicBezTo>
                    <a:cubicBezTo>
                      <a:pt x="352623" y="450228"/>
                      <a:pt x="355409" y="448371"/>
                      <a:pt x="359124" y="444656"/>
                    </a:cubicBezTo>
                    <a:cubicBezTo>
                      <a:pt x="362095" y="442427"/>
                      <a:pt x="363953" y="441684"/>
                      <a:pt x="364696" y="442427"/>
                    </a:cubicBezTo>
                    <a:cubicBezTo>
                      <a:pt x="366182" y="443913"/>
                      <a:pt x="364696" y="446513"/>
                      <a:pt x="360238" y="450228"/>
                    </a:cubicBezTo>
                    <a:cubicBezTo>
                      <a:pt x="358009" y="452457"/>
                      <a:pt x="357638" y="453943"/>
                      <a:pt x="359124" y="454686"/>
                    </a:cubicBezTo>
                    <a:cubicBezTo>
                      <a:pt x="362838" y="458400"/>
                      <a:pt x="373983" y="450228"/>
                      <a:pt x="392556" y="430168"/>
                    </a:cubicBezTo>
                    <a:cubicBezTo>
                      <a:pt x="406672" y="416052"/>
                      <a:pt x="414473" y="410851"/>
                      <a:pt x="415959" y="414566"/>
                    </a:cubicBezTo>
                    <a:cubicBezTo>
                      <a:pt x="415959" y="416052"/>
                      <a:pt x="412245" y="422553"/>
                      <a:pt x="404815" y="434069"/>
                    </a:cubicBezTo>
                    <a:cubicBezTo>
                      <a:pt x="397386" y="445584"/>
                      <a:pt x="391813" y="452457"/>
                      <a:pt x="388099" y="454686"/>
                    </a:cubicBezTo>
                    <a:cubicBezTo>
                      <a:pt x="385870" y="456914"/>
                      <a:pt x="385498" y="458958"/>
                      <a:pt x="386984" y="460815"/>
                    </a:cubicBezTo>
                    <a:cubicBezTo>
                      <a:pt x="388470" y="462672"/>
                      <a:pt x="390699" y="462301"/>
                      <a:pt x="393671" y="459701"/>
                    </a:cubicBezTo>
                    <a:cubicBezTo>
                      <a:pt x="396643" y="457100"/>
                      <a:pt x="398500" y="458400"/>
                      <a:pt x="399243" y="463601"/>
                    </a:cubicBezTo>
                    <a:cubicBezTo>
                      <a:pt x="401472" y="472516"/>
                      <a:pt x="394785" y="485518"/>
                      <a:pt x="379183" y="502606"/>
                    </a:cubicBezTo>
                    <a:cubicBezTo>
                      <a:pt x="368782" y="512264"/>
                      <a:pt x="364696" y="517093"/>
                      <a:pt x="366925" y="517093"/>
                    </a:cubicBezTo>
                    <a:cubicBezTo>
                      <a:pt x="369153" y="517093"/>
                      <a:pt x="372125" y="515979"/>
                      <a:pt x="375840" y="513750"/>
                    </a:cubicBezTo>
                    <a:cubicBezTo>
                      <a:pt x="381784" y="510778"/>
                      <a:pt x="384755" y="510407"/>
                      <a:pt x="384755" y="512636"/>
                    </a:cubicBezTo>
                    <a:cubicBezTo>
                      <a:pt x="384012" y="516350"/>
                      <a:pt x="378069" y="523780"/>
                      <a:pt x="366925" y="534924"/>
                    </a:cubicBezTo>
                    <a:cubicBezTo>
                      <a:pt x="352066" y="549783"/>
                      <a:pt x="347608" y="557213"/>
                      <a:pt x="353552" y="557213"/>
                    </a:cubicBezTo>
                    <a:cubicBezTo>
                      <a:pt x="355780" y="557213"/>
                      <a:pt x="362467" y="561113"/>
                      <a:pt x="373611" y="568914"/>
                    </a:cubicBezTo>
                    <a:cubicBezTo>
                      <a:pt x="384755" y="576715"/>
                      <a:pt x="393671" y="583587"/>
                      <a:pt x="400357" y="589531"/>
                    </a:cubicBezTo>
                    <a:cubicBezTo>
                      <a:pt x="404072" y="593989"/>
                      <a:pt x="408901" y="595289"/>
                      <a:pt x="414845" y="593432"/>
                    </a:cubicBezTo>
                    <a:cubicBezTo>
                      <a:pt x="420789" y="591574"/>
                      <a:pt x="444563" y="582473"/>
                      <a:pt x="486168" y="566128"/>
                    </a:cubicBezTo>
                    <a:cubicBezTo>
                      <a:pt x="563435" y="537153"/>
                      <a:pt x="616927" y="518579"/>
                      <a:pt x="646645" y="510407"/>
                    </a:cubicBezTo>
                    <a:cubicBezTo>
                      <a:pt x="657047" y="507435"/>
                      <a:pt x="674506" y="502234"/>
                      <a:pt x="699023" y="494805"/>
                    </a:cubicBezTo>
                    <a:cubicBezTo>
                      <a:pt x="723541" y="487375"/>
                      <a:pt x="740257" y="482546"/>
                      <a:pt x="749172" y="480317"/>
                    </a:cubicBezTo>
                    <a:lnTo>
                      <a:pt x="781491" y="475860"/>
                    </a:lnTo>
                    <a:cubicBezTo>
                      <a:pt x="810466" y="471402"/>
                      <a:pt x="835726" y="473259"/>
                      <a:pt x="857272" y="481432"/>
                    </a:cubicBezTo>
                    <a:cubicBezTo>
                      <a:pt x="871388" y="488118"/>
                      <a:pt x="881046" y="493319"/>
                      <a:pt x="886247" y="497034"/>
                    </a:cubicBezTo>
                    <a:cubicBezTo>
                      <a:pt x="891447" y="500749"/>
                      <a:pt x="895162" y="502606"/>
                      <a:pt x="897391" y="502606"/>
                    </a:cubicBezTo>
                    <a:cubicBezTo>
                      <a:pt x="901106" y="502606"/>
                      <a:pt x="915222" y="515979"/>
                      <a:pt x="939739" y="542725"/>
                    </a:cubicBezTo>
                    <a:cubicBezTo>
                      <a:pt x="947911" y="550898"/>
                      <a:pt x="952369" y="557956"/>
                      <a:pt x="953112" y="563899"/>
                    </a:cubicBezTo>
                    <a:cubicBezTo>
                      <a:pt x="956084" y="580244"/>
                      <a:pt x="955341" y="613120"/>
                      <a:pt x="950883" y="662526"/>
                    </a:cubicBezTo>
                    <a:cubicBezTo>
                      <a:pt x="946426" y="711932"/>
                      <a:pt x="941225" y="742207"/>
                      <a:pt x="935281" y="753351"/>
                    </a:cubicBezTo>
                    <a:cubicBezTo>
                      <a:pt x="933052" y="757809"/>
                      <a:pt x="929338" y="770811"/>
                      <a:pt x="924137" y="792356"/>
                    </a:cubicBezTo>
                    <a:cubicBezTo>
                      <a:pt x="916708" y="828761"/>
                      <a:pt x="910021" y="851421"/>
                      <a:pt x="904077" y="860336"/>
                    </a:cubicBezTo>
                    <a:cubicBezTo>
                      <a:pt x="895905" y="872224"/>
                      <a:pt x="892190" y="880767"/>
                      <a:pt x="892933" y="885968"/>
                    </a:cubicBezTo>
                    <a:cubicBezTo>
                      <a:pt x="892933" y="885968"/>
                      <a:pt x="892376" y="886154"/>
                      <a:pt x="891262" y="886525"/>
                    </a:cubicBezTo>
                    <a:cubicBezTo>
                      <a:pt x="890147" y="886897"/>
                      <a:pt x="889218" y="887083"/>
                      <a:pt x="888475" y="887083"/>
                    </a:cubicBezTo>
                    <a:cubicBezTo>
                      <a:pt x="886990" y="887083"/>
                      <a:pt x="886804" y="888754"/>
                      <a:pt x="887918" y="892097"/>
                    </a:cubicBezTo>
                    <a:cubicBezTo>
                      <a:pt x="889033" y="895441"/>
                      <a:pt x="888847" y="898412"/>
                      <a:pt x="887361" y="901013"/>
                    </a:cubicBezTo>
                    <a:cubicBezTo>
                      <a:pt x="885875" y="903613"/>
                      <a:pt x="884946" y="906585"/>
                      <a:pt x="884575" y="909928"/>
                    </a:cubicBezTo>
                    <a:cubicBezTo>
                      <a:pt x="884204" y="913271"/>
                      <a:pt x="882532" y="915315"/>
                      <a:pt x="879560" y="916058"/>
                    </a:cubicBezTo>
                    <a:cubicBezTo>
                      <a:pt x="874359" y="918286"/>
                      <a:pt x="867487" y="924230"/>
                      <a:pt x="858943" y="933888"/>
                    </a:cubicBezTo>
                    <a:cubicBezTo>
                      <a:pt x="850399" y="943547"/>
                      <a:pt x="844270" y="952834"/>
                      <a:pt x="840555" y="961749"/>
                    </a:cubicBezTo>
                    <a:lnTo>
                      <a:pt x="829411" y="981809"/>
                    </a:lnTo>
                    <a:lnTo>
                      <a:pt x="821610" y="971779"/>
                    </a:lnTo>
                    <a:cubicBezTo>
                      <a:pt x="815666" y="963606"/>
                      <a:pt x="810837" y="958034"/>
                      <a:pt x="807123" y="955062"/>
                    </a:cubicBezTo>
                    <a:cubicBezTo>
                      <a:pt x="803408" y="952091"/>
                      <a:pt x="801550" y="948747"/>
                      <a:pt x="801550" y="945033"/>
                    </a:cubicBezTo>
                    <a:cubicBezTo>
                      <a:pt x="801550" y="941318"/>
                      <a:pt x="798950" y="937046"/>
                      <a:pt x="793749" y="932217"/>
                    </a:cubicBezTo>
                    <a:cubicBezTo>
                      <a:pt x="788549" y="927388"/>
                      <a:pt x="785391" y="921815"/>
                      <a:pt x="784277" y="915500"/>
                    </a:cubicBezTo>
                    <a:cubicBezTo>
                      <a:pt x="783162" y="909185"/>
                      <a:pt x="780005" y="904356"/>
                      <a:pt x="774804" y="901013"/>
                    </a:cubicBezTo>
                    <a:cubicBezTo>
                      <a:pt x="769604" y="897670"/>
                      <a:pt x="767003" y="894326"/>
                      <a:pt x="767003" y="890983"/>
                    </a:cubicBezTo>
                    <a:cubicBezTo>
                      <a:pt x="767003" y="887640"/>
                      <a:pt x="763660" y="882625"/>
                      <a:pt x="756973" y="875938"/>
                    </a:cubicBezTo>
                    <a:cubicBezTo>
                      <a:pt x="750287" y="869252"/>
                      <a:pt x="748244" y="864423"/>
                      <a:pt x="750844" y="861451"/>
                    </a:cubicBezTo>
                    <a:cubicBezTo>
                      <a:pt x="753444" y="858479"/>
                      <a:pt x="750658" y="853278"/>
                      <a:pt x="742486" y="845849"/>
                    </a:cubicBezTo>
                    <a:cubicBezTo>
                      <a:pt x="735056" y="838419"/>
                      <a:pt x="732456" y="834705"/>
                      <a:pt x="734685" y="834705"/>
                    </a:cubicBezTo>
                    <a:cubicBezTo>
                      <a:pt x="734685" y="834705"/>
                      <a:pt x="736171" y="834705"/>
                      <a:pt x="739143" y="834705"/>
                    </a:cubicBezTo>
                    <a:cubicBezTo>
                      <a:pt x="744343" y="835447"/>
                      <a:pt x="747687" y="836933"/>
                      <a:pt x="749172" y="839162"/>
                    </a:cubicBezTo>
                    <a:cubicBezTo>
                      <a:pt x="752887" y="844363"/>
                      <a:pt x="759574" y="842505"/>
                      <a:pt x="769232" y="833590"/>
                    </a:cubicBezTo>
                    <a:cubicBezTo>
                      <a:pt x="776662" y="826161"/>
                      <a:pt x="783348" y="822074"/>
                      <a:pt x="789292" y="821331"/>
                    </a:cubicBezTo>
                    <a:cubicBezTo>
                      <a:pt x="795235" y="820588"/>
                      <a:pt x="800064" y="814459"/>
                      <a:pt x="803779" y="802943"/>
                    </a:cubicBezTo>
                    <a:cubicBezTo>
                      <a:pt x="807494" y="791428"/>
                      <a:pt x="812323" y="779355"/>
                      <a:pt x="818267" y="766725"/>
                    </a:cubicBezTo>
                    <a:cubicBezTo>
                      <a:pt x="830897" y="738493"/>
                      <a:pt x="838326" y="716575"/>
                      <a:pt x="840555" y="700974"/>
                    </a:cubicBezTo>
                    <a:cubicBezTo>
                      <a:pt x="840555" y="694287"/>
                      <a:pt x="842227" y="683514"/>
                      <a:pt x="845570" y="668655"/>
                    </a:cubicBezTo>
                    <a:cubicBezTo>
                      <a:pt x="848913" y="653796"/>
                      <a:pt x="850585" y="641538"/>
                      <a:pt x="850585" y="631879"/>
                    </a:cubicBezTo>
                    <a:cubicBezTo>
                      <a:pt x="851328" y="621478"/>
                      <a:pt x="851699" y="613305"/>
                      <a:pt x="851699" y="607362"/>
                    </a:cubicBezTo>
                    <a:cubicBezTo>
                      <a:pt x="851699" y="600675"/>
                      <a:pt x="850585" y="589902"/>
                      <a:pt x="848356" y="575043"/>
                    </a:cubicBezTo>
                    <a:cubicBezTo>
                      <a:pt x="846127" y="560184"/>
                      <a:pt x="844270" y="550526"/>
                      <a:pt x="842784" y="546068"/>
                    </a:cubicBezTo>
                    <a:cubicBezTo>
                      <a:pt x="841298" y="542354"/>
                      <a:pt x="834983" y="541239"/>
                      <a:pt x="823839" y="542725"/>
                    </a:cubicBezTo>
                    <a:cubicBezTo>
                      <a:pt x="804522" y="544954"/>
                      <a:pt x="762917" y="555355"/>
                      <a:pt x="699023" y="573929"/>
                    </a:cubicBezTo>
                    <a:cubicBezTo>
                      <a:pt x="667819" y="583587"/>
                      <a:pt x="647760" y="589160"/>
                      <a:pt x="638844" y="590645"/>
                    </a:cubicBezTo>
                    <a:cubicBezTo>
                      <a:pt x="631415" y="592874"/>
                      <a:pt x="613956" y="598632"/>
                      <a:pt x="586466" y="607919"/>
                    </a:cubicBezTo>
                    <a:cubicBezTo>
                      <a:pt x="558977" y="617206"/>
                      <a:pt x="539289" y="624450"/>
                      <a:pt x="527402" y="629650"/>
                    </a:cubicBezTo>
                    <a:cubicBezTo>
                      <a:pt x="499913" y="641538"/>
                      <a:pt x="476510" y="647481"/>
                      <a:pt x="457193" y="647481"/>
                    </a:cubicBezTo>
                    <a:cubicBezTo>
                      <a:pt x="446792" y="647481"/>
                      <a:pt x="440291" y="649153"/>
                      <a:pt x="437691" y="652496"/>
                    </a:cubicBezTo>
                    <a:cubicBezTo>
                      <a:pt x="435090" y="655839"/>
                      <a:pt x="434533" y="663454"/>
                      <a:pt x="436019" y="675342"/>
                    </a:cubicBezTo>
                    <a:lnTo>
                      <a:pt x="440477" y="702088"/>
                    </a:lnTo>
                    <a:cubicBezTo>
                      <a:pt x="441220" y="708032"/>
                      <a:pt x="442148" y="712118"/>
                      <a:pt x="443263" y="714347"/>
                    </a:cubicBezTo>
                    <a:cubicBezTo>
                      <a:pt x="444377" y="716575"/>
                      <a:pt x="445863" y="729391"/>
                      <a:pt x="447720" y="752794"/>
                    </a:cubicBezTo>
                    <a:cubicBezTo>
                      <a:pt x="449578" y="776197"/>
                      <a:pt x="450692" y="788642"/>
                      <a:pt x="451064" y="790128"/>
                    </a:cubicBezTo>
                    <a:cubicBezTo>
                      <a:pt x="451435" y="791613"/>
                      <a:pt x="452364" y="805172"/>
                      <a:pt x="453850" y="830804"/>
                    </a:cubicBezTo>
                    <a:cubicBezTo>
                      <a:pt x="455336" y="856436"/>
                      <a:pt x="456636" y="871109"/>
                      <a:pt x="457750" y="874824"/>
                    </a:cubicBezTo>
                    <a:cubicBezTo>
                      <a:pt x="458865" y="878539"/>
                      <a:pt x="458307" y="881139"/>
                      <a:pt x="456079" y="882625"/>
                    </a:cubicBezTo>
                    <a:cubicBezTo>
                      <a:pt x="453850" y="884111"/>
                      <a:pt x="452735" y="890426"/>
                      <a:pt x="452735" y="901570"/>
                    </a:cubicBezTo>
                    <a:lnTo>
                      <a:pt x="452735" y="916058"/>
                    </a:lnTo>
                    <a:lnTo>
                      <a:pt x="440477" y="904913"/>
                    </a:lnTo>
                    <a:cubicBezTo>
                      <a:pt x="432304" y="897484"/>
                      <a:pt x="427104" y="893769"/>
                      <a:pt x="424875" y="893769"/>
                    </a:cubicBezTo>
                    <a:cubicBezTo>
                      <a:pt x="422646" y="893769"/>
                      <a:pt x="414659" y="887268"/>
                      <a:pt x="400915" y="874267"/>
                    </a:cubicBezTo>
                    <a:cubicBezTo>
                      <a:pt x="387170" y="861265"/>
                      <a:pt x="378812" y="854764"/>
                      <a:pt x="375840" y="854764"/>
                    </a:cubicBezTo>
                    <a:cubicBezTo>
                      <a:pt x="374354" y="854764"/>
                      <a:pt x="372497" y="852721"/>
                      <a:pt x="370268" y="848635"/>
                    </a:cubicBezTo>
                    <a:cubicBezTo>
                      <a:pt x="368039" y="844549"/>
                      <a:pt x="367296" y="841020"/>
                      <a:pt x="368039" y="838048"/>
                    </a:cubicBezTo>
                    <a:cubicBezTo>
                      <a:pt x="368039" y="835819"/>
                      <a:pt x="367296" y="833590"/>
                      <a:pt x="365810" y="831361"/>
                    </a:cubicBezTo>
                    <a:cubicBezTo>
                      <a:pt x="364324" y="829132"/>
                      <a:pt x="363210" y="818731"/>
                      <a:pt x="362467" y="800157"/>
                    </a:cubicBezTo>
                    <a:cubicBezTo>
                      <a:pt x="362467" y="773411"/>
                      <a:pt x="359681" y="737007"/>
                      <a:pt x="354109" y="690944"/>
                    </a:cubicBezTo>
                    <a:cubicBezTo>
                      <a:pt x="348537" y="644881"/>
                      <a:pt x="343522" y="616277"/>
                      <a:pt x="339064" y="605133"/>
                    </a:cubicBezTo>
                    <a:cubicBezTo>
                      <a:pt x="334606" y="593989"/>
                      <a:pt x="331263" y="587302"/>
                      <a:pt x="329034" y="585073"/>
                    </a:cubicBezTo>
                    <a:cubicBezTo>
                      <a:pt x="326805" y="582844"/>
                      <a:pt x="323833" y="583959"/>
                      <a:pt x="320119" y="588417"/>
                    </a:cubicBezTo>
                    <a:cubicBezTo>
                      <a:pt x="317147" y="590645"/>
                      <a:pt x="315475" y="596961"/>
                      <a:pt x="315104" y="607362"/>
                    </a:cubicBezTo>
                    <a:cubicBezTo>
                      <a:pt x="314732" y="617763"/>
                      <a:pt x="314547" y="645624"/>
                      <a:pt x="314547" y="690944"/>
                    </a:cubicBezTo>
                    <a:cubicBezTo>
                      <a:pt x="314547" y="840277"/>
                      <a:pt x="303402" y="917915"/>
                      <a:pt x="281114" y="923859"/>
                    </a:cubicBezTo>
                    <a:cubicBezTo>
                      <a:pt x="276656" y="924601"/>
                      <a:pt x="273870" y="927945"/>
                      <a:pt x="272756" y="933888"/>
                    </a:cubicBezTo>
                    <a:cubicBezTo>
                      <a:pt x="271641" y="939832"/>
                      <a:pt x="269412" y="946519"/>
                      <a:pt x="266069" y="953948"/>
                    </a:cubicBezTo>
                    <a:cubicBezTo>
                      <a:pt x="262726" y="961378"/>
                      <a:pt x="261611" y="966207"/>
                      <a:pt x="262726" y="968436"/>
                    </a:cubicBezTo>
                    <a:cubicBezTo>
                      <a:pt x="263840" y="970664"/>
                      <a:pt x="264026" y="971779"/>
                      <a:pt x="263283" y="971779"/>
                    </a:cubicBezTo>
                    <a:cubicBezTo>
                      <a:pt x="262540" y="971779"/>
                      <a:pt x="257154" y="965092"/>
                      <a:pt x="247124" y="951719"/>
                    </a:cubicBezTo>
                    <a:cubicBezTo>
                      <a:pt x="237094" y="938346"/>
                      <a:pt x="232079" y="930917"/>
                      <a:pt x="232079" y="929431"/>
                    </a:cubicBezTo>
                    <a:cubicBezTo>
                      <a:pt x="232079" y="923487"/>
                      <a:pt x="218335" y="904913"/>
                      <a:pt x="190845" y="873709"/>
                    </a:cubicBezTo>
                    <a:cubicBezTo>
                      <a:pt x="181930" y="864794"/>
                      <a:pt x="177472" y="859036"/>
                      <a:pt x="177472" y="856436"/>
                    </a:cubicBezTo>
                    <a:cubicBezTo>
                      <a:pt x="177472" y="853835"/>
                      <a:pt x="174872" y="850864"/>
                      <a:pt x="169671" y="847520"/>
                    </a:cubicBezTo>
                    <a:cubicBezTo>
                      <a:pt x="164471" y="844177"/>
                      <a:pt x="162056" y="838976"/>
                      <a:pt x="162428" y="831918"/>
                    </a:cubicBezTo>
                    <a:cubicBezTo>
                      <a:pt x="162799" y="824860"/>
                      <a:pt x="164285" y="820588"/>
                      <a:pt x="166885" y="819103"/>
                    </a:cubicBezTo>
                    <a:cubicBezTo>
                      <a:pt x="169486" y="817617"/>
                      <a:pt x="173758" y="817617"/>
                      <a:pt x="179701" y="819103"/>
                    </a:cubicBezTo>
                    <a:cubicBezTo>
                      <a:pt x="184902" y="820588"/>
                      <a:pt x="188617" y="820960"/>
                      <a:pt x="190845" y="820217"/>
                    </a:cubicBezTo>
                    <a:cubicBezTo>
                      <a:pt x="193074" y="819474"/>
                      <a:pt x="194189" y="816874"/>
                      <a:pt x="194189" y="812416"/>
                    </a:cubicBezTo>
                    <a:cubicBezTo>
                      <a:pt x="194189" y="807958"/>
                      <a:pt x="194932" y="805729"/>
                      <a:pt x="196418" y="805729"/>
                    </a:cubicBezTo>
                    <a:cubicBezTo>
                      <a:pt x="204590" y="805729"/>
                      <a:pt x="211277" y="790128"/>
                      <a:pt x="216477" y="758924"/>
                    </a:cubicBezTo>
                    <a:cubicBezTo>
                      <a:pt x="219449" y="732920"/>
                      <a:pt x="220563" y="714347"/>
                      <a:pt x="219820" y="703202"/>
                    </a:cubicBezTo>
                    <a:lnTo>
                      <a:pt x="218706" y="685372"/>
                    </a:lnTo>
                    <a:lnTo>
                      <a:pt x="197532" y="706546"/>
                    </a:lnTo>
                    <a:cubicBezTo>
                      <a:pt x="184902" y="719919"/>
                      <a:pt x="175615" y="731063"/>
                      <a:pt x="169671" y="739978"/>
                    </a:cubicBezTo>
                    <a:cubicBezTo>
                      <a:pt x="162242" y="749637"/>
                      <a:pt x="152769" y="759852"/>
                      <a:pt x="141254" y="770625"/>
                    </a:cubicBezTo>
                    <a:cubicBezTo>
                      <a:pt x="129738" y="781398"/>
                      <a:pt x="121751" y="787156"/>
                      <a:pt x="117293" y="787899"/>
                    </a:cubicBezTo>
                    <a:cubicBezTo>
                      <a:pt x="112093" y="788642"/>
                      <a:pt x="104292" y="786784"/>
                      <a:pt x="93890" y="782327"/>
                    </a:cubicBezTo>
                    <a:lnTo>
                      <a:pt x="68259" y="767839"/>
                    </a:lnTo>
                    <a:cubicBezTo>
                      <a:pt x="62315" y="764867"/>
                      <a:pt x="57857" y="762267"/>
                      <a:pt x="54886" y="760038"/>
                    </a:cubicBezTo>
                    <a:cubicBezTo>
                      <a:pt x="51914" y="757809"/>
                      <a:pt x="45970" y="755580"/>
                      <a:pt x="37055" y="753351"/>
                    </a:cubicBezTo>
                    <a:cubicBezTo>
                      <a:pt x="28139" y="751123"/>
                      <a:pt x="23124" y="747222"/>
                      <a:pt x="22010" y="741650"/>
                    </a:cubicBezTo>
                    <a:cubicBezTo>
                      <a:pt x="20896" y="736078"/>
                      <a:pt x="18110" y="733292"/>
                      <a:pt x="13652" y="733292"/>
                    </a:cubicBezTo>
                    <a:cubicBezTo>
                      <a:pt x="3251" y="731806"/>
                      <a:pt x="-1207" y="722891"/>
                      <a:pt x="279" y="706546"/>
                    </a:cubicBezTo>
                    <a:cubicBezTo>
                      <a:pt x="2508" y="695401"/>
                      <a:pt x="6037" y="689086"/>
                      <a:pt x="10866" y="687600"/>
                    </a:cubicBezTo>
                    <a:cubicBezTo>
                      <a:pt x="15695" y="686115"/>
                      <a:pt x="19595" y="686486"/>
                      <a:pt x="22567" y="688715"/>
                    </a:cubicBezTo>
                    <a:cubicBezTo>
                      <a:pt x="24053" y="689458"/>
                      <a:pt x="29254" y="687415"/>
                      <a:pt x="38169" y="682586"/>
                    </a:cubicBezTo>
                    <a:cubicBezTo>
                      <a:pt x="47085" y="677756"/>
                      <a:pt x="54514" y="672741"/>
                      <a:pt x="60458" y="667541"/>
                    </a:cubicBezTo>
                    <a:cubicBezTo>
                      <a:pt x="85718" y="647481"/>
                      <a:pt x="117293" y="622592"/>
                      <a:pt x="155184" y="592874"/>
                    </a:cubicBezTo>
                    <a:cubicBezTo>
                      <a:pt x="193074" y="563156"/>
                      <a:pt x="214620" y="547926"/>
                      <a:pt x="219820" y="547183"/>
                    </a:cubicBezTo>
                    <a:cubicBezTo>
                      <a:pt x="222049" y="546440"/>
                      <a:pt x="223907" y="528981"/>
                      <a:pt x="225393" y="494805"/>
                    </a:cubicBezTo>
                    <a:cubicBezTo>
                      <a:pt x="226878" y="460629"/>
                      <a:pt x="226878" y="440941"/>
                      <a:pt x="225393" y="435740"/>
                    </a:cubicBezTo>
                    <a:cubicBezTo>
                      <a:pt x="223164" y="432026"/>
                      <a:pt x="218520" y="432397"/>
                      <a:pt x="211462" y="436855"/>
                    </a:cubicBezTo>
                    <a:cubicBezTo>
                      <a:pt x="204404" y="441312"/>
                      <a:pt x="190845" y="446885"/>
                      <a:pt x="170786" y="453571"/>
                    </a:cubicBezTo>
                    <a:cubicBezTo>
                      <a:pt x="150726" y="460258"/>
                      <a:pt x="138096" y="463601"/>
                      <a:pt x="132895" y="463601"/>
                    </a:cubicBezTo>
                    <a:cubicBezTo>
                      <a:pt x="126952" y="462858"/>
                      <a:pt x="121380" y="462301"/>
                      <a:pt x="116179" y="461929"/>
                    </a:cubicBezTo>
                    <a:cubicBezTo>
                      <a:pt x="110978" y="461558"/>
                      <a:pt x="106149" y="461001"/>
                      <a:pt x="101691" y="460258"/>
                    </a:cubicBezTo>
                    <a:cubicBezTo>
                      <a:pt x="100206" y="460258"/>
                      <a:pt x="99277" y="459886"/>
                      <a:pt x="98905" y="459143"/>
                    </a:cubicBezTo>
                    <a:cubicBezTo>
                      <a:pt x="98534" y="458400"/>
                      <a:pt x="98348" y="457286"/>
                      <a:pt x="98348" y="455800"/>
                    </a:cubicBezTo>
                    <a:cubicBezTo>
                      <a:pt x="99091" y="455057"/>
                      <a:pt x="98162" y="453757"/>
                      <a:pt x="95562" y="451900"/>
                    </a:cubicBezTo>
                    <a:cubicBezTo>
                      <a:pt x="92962" y="450042"/>
                      <a:pt x="88876" y="448185"/>
                      <a:pt x="83303" y="446327"/>
                    </a:cubicBezTo>
                    <a:cubicBezTo>
                      <a:pt x="77731" y="444470"/>
                      <a:pt x="71973" y="443170"/>
                      <a:pt x="66030" y="442427"/>
                    </a:cubicBezTo>
                    <a:cubicBezTo>
                      <a:pt x="55629" y="440941"/>
                      <a:pt x="46156" y="436112"/>
                      <a:pt x="37612" y="427939"/>
                    </a:cubicBezTo>
                    <a:cubicBezTo>
                      <a:pt x="29068" y="419767"/>
                      <a:pt x="23496" y="415681"/>
                      <a:pt x="20896" y="415681"/>
                    </a:cubicBezTo>
                    <a:cubicBezTo>
                      <a:pt x="18295" y="415681"/>
                      <a:pt x="15695" y="412895"/>
                      <a:pt x="13095" y="407322"/>
                    </a:cubicBezTo>
                    <a:cubicBezTo>
                      <a:pt x="10494" y="401750"/>
                      <a:pt x="10123" y="398964"/>
                      <a:pt x="11980" y="398964"/>
                    </a:cubicBezTo>
                    <a:cubicBezTo>
                      <a:pt x="13838" y="398964"/>
                      <a:pt x="14395" y="396735"/>
                      <a:pt x="13652" y="392278"/>
                    </a:cubicBezTo>
                    <a:cubicBezTo>
                      <a:pt x="12909" y="390049"/>
                      <a:pt x="13095" y="388377"/>
                      <a:pt x="14209" y="387263"/>
                    </a:cubicBezTo>
                    <a:cubicBezTo>
                      <a:pt x="15323" y="386148"/>
                      <a:pt x="17738" y="385591"/>
                      <a:pt x="21453" y="385591"/>
                    </a:cubicBezTo>
                    <a:cubicBezTo>
                      <a:pt x="38541" y="385591"/>
                      <a:pt x="66030" y="375561"/>
                      <a:pt x="103920" y="355502"/>
                    </a:cubicBezTo>
                    <a:cubicBezTo>
                      <a:pt x="177472" y="316868"/>
                      <a:pt x="216849" y="295323"/>
                      <a:pt x="222049" y="290865"/>
                    </a:cubicBezTo>
                    <a:cubicBezTo>
                      <a:pt x="225021" y="288636"/>
                      <a:pt x="225950" y="282135"/>
                      <a:pt x="224835" y="271363"/>
                    </a:cubicBezTo>
                    <a:cubicBezTo>
                      <a:pt x="223721" y="260590"/>
                      <a:pt x="222049" y="239973"/>
                      <a:pt x="219820" y="209512"/>
                    </a:cubicBezTo>
                    <a:cubicBezTo>
                      <a:pt x="217592" y="179051"/>
                      <a:pt x="215920" y="161035"/>
                      <a:pt x="214806" y="155462"/>
                    </a:cubicBezTo>
                    <a:cubicBezTo>
                      <a:pt x="213691" y="149890"/>
                      <a:pt x="212391" y="131131"/>
                      <a:pt x="210905" y="99184"/>
                    </a:cubicBezTo>
                    <a:cubicBezTo>
                      <a:pt x="210162" y="70952"/>
                      <a:pt x="208676" y="51821"/>
                      <a:pt x="206447" y="41791"/>
                    </a:cubicBezTo>
                    <a:cubicBezTo>
                      <a:pt x="204219" y="31761"/>
                      <a:pt x="200132" y="24517"/>
                      <a:pt x="194189" y="20060"/>
                    </a:cubicBezTo>
                    <a:lnTo>
                      <a:pt x="185273" y="13373"/>
                    </a:lnTo>
                    <a:lnTo>
                      <a:pt x="194189" y="6687"/>
                    </a:lnTo>
                    <a:cubicBezTo>
                      <a:pt x="199389" y="2229"/>
                      <a:pt x="203476" y="0"/>
                      <a:pt x="206447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kumimoji="0" lang="en-US" altLang="zh-CN" sz="88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PA-文本框 80">
                <a:extLst>
                  <a:ext uri="{FF2B5EF4-FFF2-40B4-BE49-F238E27FC236}">
                    <a16:creationId xmlns:a16="http://schemas.microsoft.com/office/drawing/2014/main" id="{57E40E96-E020-44B6-80E8-216EC75F61F4}"/>
                  </a:ext>
                </a:extLst>
              </p:cNvPr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4038417" y="1870694"/>
                <a:ext cx="320134" cy="295222"/>
              </a:xfrm>
              <a:custGeom>
                <a:avLst/>
                <a:gdLst/>
                <a:ahLst/>
                <a:cxnLst/>
                <a:rect l="l" t="t" r="r" b="b"/>
                <a:pathLst>
                  <a:path w="320134" h="295222">
                    <a:moveTo>
                      <a:pt x="217393" y="317"/>
                    </a:moveTo>
                    <a:cubicBezTo>
                      <a:pt x="219250" y="-148"/>
                      <a:pt x="221293" y="-101"/>
                      <a:pt x="223522" y="456"/>
                    </a:cubicBezTo>
                    <a:cubicBezTo>
                      <a:pt x="227980" y="1570"/>
                      <a:pt x="234295" y="2499"/>
                      <a:pt x="242467" y="3242"/>
                    </a:cubicBezTo>
                    <a:cubicBezTo>
                      <a:pt x="255840" y="6214"/>
                      <a:pt x="271257" y="14758"/>
                      <a:pt x="288716" y="28874"/>
                    </a:cubicBezTo>
                    <a:cubicBezTo>
                      <a:pt x="306175" y="42990"/>
                      <a:pt x="316391" y="54877"/>
                      <a:pt x="319363" y="64536"/>
                    </a:cubicBezTo>
                    <a:cubicBezTo>
                      <a:pt x="321592" y="71965"/>
                      <a:pt x="318991" y="94068"/>
                      <a:pt x="311562" y="130844"/>
                    </a:cubicBezTo>
                    <a:cubicBezTo>
                      <a:pt x="304132" y="167620"/>
                      <a:pt x="298189" y="188980"/>
                      <a:pt x="293731" y="194923"/>
                    </a:cubicBezTo>
                    <a:cubicBezTo>
                      <a:pt x="292245" y="197152"/>
                      <a:pt x="289645" y="205325"/>
                      <a:pt x="285930" y="219441"/>
                    </a:cubicBezTo>
                    <a:cubicBezTo>
                      <a:pt x="282215" y="233557"/>
                      <a:pt x="277386" y="244330"/>
                      <a:pt x="271442" y="251759"/>
                    </a:cubicBezTo>
                    <a:cubicBezTo>
                      <a:pt x="267728" y="256960"/>
                      <a:pt x="264942" y="260117"/>
                      <a:pt x="263084" y="261232"/>
                    </a:cubicBezTo>
                    <a:cubicBezTo>
                      <a:pt x="261227" y="262346"/>
                      <a:pt x="258812" y="261417"/>
                      <a:pt x="255840" y="258446"/>
                    </a:cubicBezTo>
                    <a:cubicBezTo>
                      <a:pt x="250640" y="255474"/>
                      <a:pt x="248411" y="253245"/>
                      <a:pt x="249154" y="251759"/>
                    </a:cubicBezTo>
                    <a:cubicBezTo>
                      <a:pt x="249897" y="250273"/>
                      <a:pt x="247668" y="247673"/>
                      <a:pt x="242467" y="243958"/>
                    </a:cubicBezTo>
                    <a:cubicBezTo>
                      <a:pt x="238753" y="242472"/>
                      <a:pt x="234295" y="242101"/>
                      <a:pt x="229094" y="242844"/>
                    </a:cubicBezTo>
                    <a:cubicBezTo>
                      <a:pt x="223894" y="243587"/>
                      <a:pt x="207920" y="247673"/>
                      <a:pt x="181174" y="255102"/>
                    </a:cubicBezTo>
                    <a:cubicBezTo>
                      <a:pt x="164086" y="258817"/>
                      <a:pt x="150341" y="261232"/>
                      <a:pt x="139940" y="262346"/>
                    </a:cubicBezTo>
                    <a:cubicBezTo>
                      <a:pt x="129539" y="263460"/>
                      <a:pt x="123967" y="264389"/>
                      <a:pt x="123224" y="265132"/>
                    </a:cubicBezTo>
                    <a:cubicBezTo>
                      <a:pt x="122481" y="265875"/>
                      <a:pt x="121738" y="271447"/>
                      <a:pt x="120995" y="281848"/>
                    </a:cubicBezTo>
                    <a:lnTo>
                      <a:pt x="120995" y="295222"/>
                    </a:lnTo>
                    <a:lnTo>
                      <a:pt x="105393" y="285192"/>
                    </a:lnTo>
                    <a:cubicBezTo>
                      <a:pt x="96478" y="277762"/>
                      <a:pt x="90905" y="274047"/>
                      <a:pt x="88677" y="274047"/>
                    </a:cubicBezTo>
                    <a:cubicBezTo>
                      <a:pt x="86448" y="274047"/>
                      <a:pt x="77347" y="266061"/>
                      <a:pt x="61373" y="250087"/>
                    </a:cubicBezTo>
                    <a:cubicBezTo>
                      <a:pt x="45400" y="234114"/>
                      <a:pt x="37413" y="225013"/>
                      <a:pt x="37413" y="222784"/>
                    </a:cubicBezTo>
                    <a:cubicBezTo>
                      <a:pt x="37413" y="219069"/>
                      <a:pt x="36484" y="216283"/>
                      <a:pt x="34627" y="214426"/>
                    </a:cubicBezTo>
                    <a:cubicBezTo>
                      <a:pt x="32770" y="212568"/>
                      <a:pt x="31098" y="196781"/>
                      <a:pt x="29612" y="167063"/>
                    </a:cubicBezTo>
                    <a:cubicBezTo>
                      <a:pt x="27383" y="118028"/>
                      <a:pt x="20325" y="87567"/>
                      <a:pt x="8438" y="75680"/>
                    </a:cubicBezTo>
                    <a:cubicBezTo>
                      <a:pt x="3237" y="70479"/>
                      <a:pt x="451" y="66950"/>
                      <a:pt x="80" y="65093"/>
                    </a:cubicBezTo>
                    <a:cubicBezTo>
                      <a:pt x="-292" y="63235"/>
                      <a:pt x="637" y="61192"/>
                      <a:pt x="2866" y="58963"/>
                    </a:cubicBezTo>
                    <a:cubicBezTo>
                      <a:pt x="6581" y="55249"/>
                      <a:pt x="14382" y="54134"/>
                      <a:pt x="26269" y="55620"/>
                    </a:cubicBezTo>
                    <a:cubicBezTo>
                      <a:pt x="38156" y="57106"/>
                      <a:pt x="44657" y="58778"/>
                      <a:pt x="45771" y="60635"/>
                    </a:cubicBezTo>
                    <a:cubicBezTo>
                      <a:pt x="46886" y="62492"/>
                      <a:pt x="49672" y="63421"/>
                      <a:pt x="54129" y="63421"/>
                    </a:cubicBezTo>
                    <a:cubicBezTo>
                      <a:pt x="59330" y="63421"/>
                      <a:pt x="86076" y="54320"/>
                      <a:pt x="134368" y="36118"/>
                    </a:cubicBezTo>
                    <a:cubicBezTo>
                      <a:pt x="182660" y="17915"/>
                      <a:pt x="208663" y="6957"/>
                      <a:pt x="212378" y="3242"/>
                    </a:cubicBezTo>
                    <a:cubicBezTo>
                      <a:pt x="213864" y="1756"/>
                      <a:pt x="215535" y="781"/>
                      <a:pt x="217393" y="317"/>
                    </a:cubicBezTo>
                    <a:close/>
                    <a:moveTo>
                      <a:pt x="204020" y="86545"/>
                    </a:moveTo>
                    <a:cubicBezTo>
                      <a:pt x="200676" y="85988"/>
                      <a:pt x="196404" y="87195"/>
                      <a:pt x="191204" y="90167"/>
                    </a:cubicBezTo>
                    <a:cubicBezTo>
                      <a:pt x="183774" y="94625"/>
                      <a:pt x="171516" y="99454"/>
                      <a:pt x="154428" y="104655"/>
                    </a:cubicBezTo>
                    <a:cubicBezTo>
                      <a:pt x="137340" y="109855"/>
                      <a:pt x="125824" y="112456"/>
                      <a:pt x="119881" y="112456"/>
                    </a:cubicBezTo>
                    <a:cubicBezTo>
                      <a:pt x="110965" y="112456"/>
                      <a:pt x="106322" y="113570"/>
                      <a:pt x="105950" y="115799"/>
                    </a:cubicBezTo>
                    <a:cubicBezTo>
                      <a:pt x="105579" y="118028"/>
                      <a:pt x="107250" y="125086"/>
                      <a:pt x="110965" y="136973"/>
                    </a:cubicBezTo>
                    <a:cubicBezTo>
                      <a:pt x="113194" y="147374"/>
                      <a:pt x="115423" y="159262"/>
                      <a:pt x="117652" y="172635"/>
                    </a:cubicBezTo>
                    <a:lnTo>
                      <a:pt x="119881" y="194923"/>
                    </a:lnTo>
                    <a:lnTo>
                      <a:pt x="128796" y="191580"/>
                    </a:lnTo>
                    <a:cubicBezTo>
                      <a:pt x="135482" y="190094"/>
                      <a:pt x="146255" y="186751"/>
                      <a:pt x="161114" y="181550"/>
                    </a:cubicBezTo>
                    <a:cubicBezTo>
                      <a:pt x="170773" y="177092"/>
                      <a:pt x="177273" y="173563"/>
                      <a:pt x="180617" y="170963"/>
                    </a:cubicBezTo>
                    <a:cubicBezTo>
                      <a:pt x="183960" y="168363"/>
                      <a:pt x="187489" y="162976"/>
                      <a:pt x="191204" y="154804"/>
                    </a:cubicBezTo>
                    <a:cubicBezTo>
                      <a:pt x="207549" y="126572"/>
                      <a:pt x="214235" y="106141"/>
                      <a:pt x="211263" y="93511"/>
                    </a:cubicBezTo>
                    <a:cubicBezTo>
                      <a:pt x="209778" y="89424"/>
                      <a:pt x="207363" y="87103"/>
                      <a:pt x="204020" y="8654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kumimoji="0" lang="en-US" altLang="zh-CN" sz="88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PA-文本框 76">
                <a:extLst>
                  <a:ext uri="{FF2B5EF4-FFF2-40B4-BE49-F238E27FC236}">
                    <a16:creationId xmlns:a16="http://schemas.microsoft.com/office/drawing/2014/main" id="{0C9325DE-058A-4F88-B684-F560CFE356ED}"/>
                  </a:ext>
                </a:extLst>
              </p:cNvPr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3966245" y="2087349"/>
                <a:ext cx="6223" cy="8359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8359">
                    <a:moveTo>
                      <a:pt x="3716" y="558"/>
                    </a:moveTo>
                    <a:cubicBezTo>
                      <a:pt x="4459" y="-185"/>
                      <a:pt x="5202" y="-185"/>
                      <a:pt x="5945" y="558"/>
                    </a:cubicBezTo>
                    <a:cubicBezTo>
                      <a:pt x="6688" y="1301"/>
                      <a:pt x="5945" y="3158"/>
                      <a:pt x="3716" y="6130"/>
                    </a:cubicBezTo>
                    <a:cubicBezTo>
                      <a:pt x="2230" y="7616"/>
                      <a:pt x="1115" y="8359"/>
                      <a:pt x="372" y="8359"/>
                    </a:cubicBezTo>
                    <a:cubicBezTo>
                      <a:pt x="-371" y="8359"/>
                      <a:pt x="1" y="7244"/>
                      <a:pt x="1487" y="5015"/>
                    </a:cubicBezTo>
                    <a:cubicBezTo>
                      <a:pt x="2230" y="2787"/>
                      <a:pt x="2973" y="1301"/>
                      <a:pt x="3716" y="55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kumimoji="0" lang="en-US" altLang="zh-CN" sz="88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PA-文本框 74">
                <a:extLst>
                  <a:ext uri="{FF2B5EF4-FFF2-40B4-BE49-F238E27FC236}">
                    <a16:creationId xmlns:a16="http://schemas.microsoft.com/office/drawing/2014/main" id="{B0A269CE-78C7-45FD-AA7D-C32DCE30EA86}"/>
                  </a:ext>
                </a:extLst>
              </p:cNvPr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4111970" y="2267328"/>
                <a:ext cx="260855" cy="250746"/>
              </a:xfrm>
              <a:custGeom>
                <a:avLst/>
                <a:gdLst/>
                <a:ahLst/>
                <a:cxnLst/>
                <a:rect l="l" t="t" r="r" b="b"/>
                <a:pathLst>
                  <a:path w="260855" h="250746">
                    <a:moveTo>
                      <a:pt x="192318" y="0"/>
                    </a:moveTo>
                    <a:cubicBezTo>
                      <a:pt x="204206" y="0"/>
                      <a:pt x="217950" y="7430"/>
                      <a:pt x="233552" y="22289"/>
                    </a:cubicBezTo>
                    <a:lnTo>
                      <a:pt x="255841" y="43463"/>
                    </a:lnTo>
                    <a:cubicBezTo>
                      <a:pt x="260298" y="47178"/>
                      <a:pt x="261784" y="56464"/>
                      <a:pt x="260298" y="71323"/>
                    </a:cubicBezTo>
                    <a:cubicBezTo>
                      <a:pt x="258812" y="90640"/>
                      <a:pt x="255469" y="108657"/>
                      <a:pt x="250268" y="125373"/>
                    </a:cubicBezTo>
                    <a:cubicBezTo>
                      <a:pt x="245068" y="142089"/>
                      <a:pt x="239867" y="151933"/>
                      <a:pt x="234666" y="154905"/>
                    </a:cubicBezTo>
                    <a:cubicBezTo>
                      <a:pt x="225751" y="161592"/>
                      <a:pt x="226494" y="169764"/>
                      <a:pt x="236895" y="179423"/>
                    </a:cubicBezTo>
                    <a:lnTo>
                      <a:pt x="243582" y="186109"/>
                    </a:lnTo>
                    <a:lnTo>
                      <a:pt x="226865" y="188338"/>
                    </a:lnTo>
                    <a:cubicBezTo>
                      <a:pt x="215721" y="190567"/>
                      <a:pt x="208849" y="192424"/>
                      <a:pt x="206249" y="193910"/>
                    </a:cubicBezTo>
                    <a:cubicBezTo>
                      <a:pt x="203648" y="195396"/>
                      <a:pt x="200119" y="196325"/>
                      <a:pt x="195662" y="196696"/>
                    </a:cubicBezTo>
                    <a:cubicBezTo>
                      <a:pt x="191204" y="197068"/>
                      <a:pt x="181917" y="199854"/>
                      <a:pt x="167801" y="205054"/>
                    </a:cubicBezTo>
                    <a:cubicBezTo>
                      <a:pt x="155914" y="210255"/>
                      <a:pt x="141612" y="215270"/>
                      <a:pt x="124896" y="220099"/>
                    </a:cubicBezTo>
                    <a:cubicBezTo>
                      <a:pt x="108179" y="224928"/>
                      <a:pt x="99264" y="226600"/>
                      <a:pt x="98149" y="225114"/>
                    </a:cubicBezTo>
                    <a:cubicBezTo>
                      <a:pt x="97035" y="223628"/>
                      <a:pt x="97406" y="222885"/>
                      <a:pt x="99264" y="222885"/>
                    </a:cubicBezTo>
                    <a:cubicBezTo>
                      <a:pt x="101121" y="222885"/>
                      <a:pt x="102050" y="222142"/>
                      <a:pt x="102050" y="220656"/>
                    </a:cubicBezTo>
                    <a:cubicBezTo>
                      <a:pt x="102050" y="219171"/>
                      <a:pt x="99635" y="218799"/>
                      <a:pt x="94806" y="219542"/>
                    </a:cubicBezTo>
                    <a:cubicBezTo>
                      <a:pt x="89977" y="220285"/>
                      <a:pt x="86448" y="225857"/>
                      <a:pt x="84219" y="236258"/>
                    </a:cubicBezTo>
                    <a:lnTo>
                      <a:pt x="83105" y="250746"/>
                    </a:lnTo>
                    <a:lnTo>
                      <a:pt x="75304" y="244059"/>
                    </a:lnTo>
                    <a:lnTo>
                      <a:pt x="44100" y="211741"/>
                    </a:lnTo>
                    <a:cubicBezTo>
                      <a:pt x="27755" y="196139"/>
                      <a:pt x="17353" y="182766"/>
                      <a:pt x="12896" y="171622"/>
                    </a:cubicBezTo>
                    <a:cubicBezTo>
                      <a:pt x="8438" y="160477"/>
                      <a:pt x="5838" y="140418"/>
                      <a:pt x="5095" y="111443"/>
                    </a:cubicBezTo>
                    <a:cubicBezTo>
                      <a:pt x="3609" y="86182"/>
                      <a:pt x="2123" y="68537"/>
                      <a:pt x="637" y="58507"/>
                    </a:cubicBezTo>
                    <a:cubicBezTo>
                      <a:pt x="-849" y="48478"/>
                      <a:pt x="266" y="41977"/>
                      <a:pt x="3980" y="39005"/>
                    </a:cubicBezTo>
                    <a:cubicBezTo>
                      <a:pt x="5466" y="35290"/>
                      <a:pt x="7324" y="33619"/>
                      <a:pt x="9553" y="33990"/>
                    </a:cubicBezTo>
                    <a:cubicBezTo>
                      <a:pt x="11781" y="34362"/>
                      <a:pt x="16611" y="36776"/>
                      <a:pt x="24040" y="41234"/>
                    </a:cubicBezTo>
                    <a:cubicBezTo>
                      <a:pt x="32955" y="45692"/>
                      <a:pt x="38713" y="48106"/>
                      <a:pt x="41314" y="48478"/>
                    </a:cubicBezTo>
                    <a:cubicBezTo>
                      <a:pt x="43914" y="48849"/>
                      <a:pt x="48929" y="47920"/>
                      <a:pt x="56358" y="45692"/>
                    </a:cubicBezTo>
                    <a:lnTo>
                      <a:pt x="129910" y="20060"/>
                    </a:lnTo>
                    <a:cubicBezTo>
                      <a:pt x="167058" y="6687"/>
                      <a:pt x="187861" y="0"/>
                      <a:pt x="192318" y="0"/>
                    </a:cubicBezTo>
                    <a:close/>
                    <a:moveTo>
                      <a:pt x="164458" y="74667"/>
                    </a:moveTo>
                    <a:cubicBezTo>
                      <a:pt x="162229" y="75410"/>
                      <a:pt x="158514" y="77639"/>
                      <a:pt x="153313" y="81353"/>
                    </a:cubicBezTo>
                    <a:cubicBezTo>
                      <a:pt x="136226" y="90269"/>
                      <a:pt x="115052" y="98441"/>
                      <a:pt x="89791" y="105871"/>
                    </a:cubicBezTo>
                    <a:cubicBezTo>
                      <a:pt x="77904" y="108099"/>
                      <a:pt x="72146" y="111071"/>
                      <a:pt x="72517" y="114786"/>
                    </a:cubicBezTo>
                    <a:cubicBezTo>
                      <a:pt x="72889" y="118501"/>
                      <a:pt x="73075" y="125559"/>
                      <a:pt x="73075" y="135960"/>
                    </a:cubicBezTo>
                    <a:cubicBezTo>
                      <a:pt x="73818" y="146361"/>
                      <a:pt x="74932" y="151562"/>
                      <a:pt x="76418" y="151562"/>
                    </a:cubicBezTo>
                    <a:cubicBezTo>
                      <a:pt x="77904" y="150819"/>
                      <a:pt x="79018" y="150819"/>
                      <a:pt x="79761" y="151562"/>
                    </a:cubicBezTo>
                    <a:cubicBezTo>
                      <a:pt x="80504" y="152305"/>
                      <a:pt x="80876" y="153419"/>
                      <a:pt x="80876" y="154905"/>
                    </a:cubicBezTo>
                    <a:cubicBezTo>
                      <a:pt x="80876" y="159363"/>
                      <a:pt x="81990" y="161220"/>
                      <a:pt x="84219" y="160477"/>
                    </a:cubicBezTo>
                    <a:cubicBezTo>
                      <a:pt x="87191" y="160477"/>
                      <a:pt x="98335" y="157134"/>
                      <a:pt x="117652" y="150448"/>
                    </a:cubicBezTo>
                    <a:cubicBezTo>
                      <a:pt x="132511" y="145247"/>
                      <a:pt x="141055" y="140789"/>
                      <a:pt x="143284" y="137075"/>
                    </a:cubicBezTo>
                    <a:cubicBezTo>
                      <a:pt x="153685" y="119244"/>
                      <a:pt x="161114" y="101413"/>
                      <a:pt x="165572" y="83582"/>
                    </a:cubicBezTo>
                    <a:cubicBezTo>
                      <a:pt x="167058" y="77639"/>
                      <a:pt x="166687" y="74667"/>
                      <a:pt x="164458" y="7466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kumimoji="0" lang="en-US" altLang="zh-CN" sz="88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96E447C5-6FC7-4A8E-956D-53FBFA7F8276}"/>
                </a:ext>
              </a:extLst>
            </p:cNvPr>
            <p:cNvGrpSpPr/>
            <p:nvPr/>
          </p:nvGrpSpPr>
          <p:grpSpPr>
            <a:xfrm>
              <a:off x="4590222" y="1193799"/>
              <a:ext cx="1052714" cy="1639840"/>
              <a:chOff x="4842556" y="1595331"/>
              <a:chExt cx="691809" cy="1077649"/>
            </a:xfrm>
          </p:grpSpPr>
          <p:sp>
            <p:nvSpPr>
              <p:cNvPr id="87" name="PA-文本框 86">
                <a:extLst>
                  <a:ext uri="{FF2B5EF4-FFF2-40B4-BE49-F238E27FC236}">
                    <a16:creationId xmlns:a16="http://schemas.microsoft.com/office/drawing/2014/main" id="{24AC6828-1ED5-4A68-8087-8ADD3BC7C2B0}"/>
                  </a:ext>
                </a:extLst>
              </p:cNvPr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4842556" y="1595331"/>
                <a:ext cx="691809" cy="1077649"/>
              </a:xfrm>
              <a:custGeom>
                <a:avLst/>
                <a:gdLst/>
                <a:ahLst/>
                <a:cxnLst/>
                <a:rect l="l" t="t" r="r" b="b"/>
                <a:pathLst>
                  <a:path w="691809" h="1077649">
                    <a:moveTo>
                      <a:pt x="406765" y="0"/>
                    </a:moveTo>
                    <a:cubicBezTo>
                      <a:pt x="410479" y="0"/>
                      <a:pt x="418095" y="2600"/>
                      <a:pt x="429610" y="7801"/>
                    </a:cubicBezTo>
                    <a:cubicBezTo>
                      <a:pt x="441126" y="13002"/>
                      <a:pt x="449113" y="17459"/>
                      <a:pt x="453571" y="21174"/>
                    </a:cubicBezTo>
                    <a:lnTo>
                      <a:pt x="471401" y="37890"/>
                    </a:lnTo>
                    <a:cubicBezTo>
                      <a:pt x="481803" y="48292"/>
                      <a:pt x="485889" y="66865"/>
                      <a:pt x="483660" y="93612"/>
                    </a:cubicBezTo>
                    <a:lnTo>
                      <a:pt x="481431" y="112557"/>
                    </a:lnTo>
                    <a:lnTo>
                      <a:pt x="490347" y="110328"/>
                    </a:lnTo>
                    <a:cubicBezTo>
                      <a:pt x="497776" y="108099"/>
                      <a:pt x="502977" y="105870"/>
                      <a:pt x="505949" y="103641"/>
                    </a:cubicBezTo>
                    <a:cubicBezTo>
                      <a:pt x="514121" y="99927"/>
                      <a:pt x="527123" y="98812"/>
                      <a:pt x="544953" y="100298"/>
                    </a:cubicBezTo>
                    <a:cubicBezTo>
                      <a:pt x="562784" y="101784"/>
                      <a:pt x="573557" y="105127"/>
                      <a:pt x="577272" y="110328"/>
                    </a:cubicBezTo>
                    <a:cubicBezTo>
                      <a:pt x="579501" y="113300"/>
                      <a:pt x="587302" y="118872"/>
                      <a:pt x="600675" y="127044"/>
                    </a:cubicBezTo>
                    <a:cubicBezTo>
                      <a:pt x="608847" y="130016"/>
                      <a:pt x="614234" y="132616"/>
                      <a:pt x="616834" y="134845"/>
                    </a:cubicBezTo>
                    <a:cubicBezTo>
                      <a:pt x="619434" y="137074"/>
                      <a:pt x="619620" y="138932"/>
                      <a:pt x="617391" y="140417"/>
                    </a:cubicBezTo>
                    <a:cubicBezTo>
                      <a:pt x="615905" y="143389"/>
                      <a:pt x="617020" y="146361"/>
                      <a:pt x="620734" y="149333"/>
                    </a:cubicBezTo>
                    <a:cubicBezTo>
                      <a:pt x="624449" y="152305"/>
                      <a:pt x="627792" y="156391"/>
                      <a:pt x="630764" y="161591"/>
                    </a:cubicBezTo>
                    <a:cubicBezTo>
                      <a:pt x="632250" y="164563"/>
                      <a:pt x="632621" y="166235"/>
                      <a:pt x="631879" y="166606"/>
                    </a:cubicBezTo>
                    <a:cubicBezTo>
                      <a:pt x="631136" y="166978"/>
                      <a:pt x="627421" y="167164"/>
                      <a:pt x="620734" y="167164"/>
                    </a:cubicBezTo>
                    <a:cubicBezTo>
                      <a:pt x="611819" y="167164"/>
                      <a:pt x="594545" y="170878"/>
                      <a:pt x="568914" y="178308"/>
                    </a:cubicBezTo>
                    <a:cubicBezTo>
                      <a:pt x="543282" y="185737"/>
                      <a:pt x="530094" y="190938"/>
                      <a:pt x="529351" y="193910"/>
                    </a:cubicBezTo>
                    <a:cubicBezTo>
                      <a:pt x="528609" y="196882"/>
                      <a:pt x="531766" y="201711"/>
                      <a:pt x="538824" y="208397"/>
                    </a:cubicBezTo>
                    <a:cubicBezTo>
                      <a:pt x="545882" y="215084"/>
                      <a:pt x="549411" y="219356"/>
                      <a:pt x="549411" y="221213"/>
                    </a:cubicBezTo>
                    <a:cubicBezTo>
                      <a:pt x="549411" y="223071"/>
                      <a:pt x="552011" y="226228"/>
                      <a:pt x="557212" y="230686"/>
                    </a:cubicBezTo>
                    <a:cubicBezTo>
                      <a:pt x="565385" y="238858"/>
                      <a:pt x="570771" y="247031"/>
                      <a:pt x="573371" y="255203"/>
                    </a:cubicBezTo>
                    <a:cubicBezTo>
                      <a:pt x="575971" y="263376"/>
                      <a:pt x="577643" y="276749"/>
                      <a:pt x="578386" y="295322"/>
                    </a:cubicBezTo>
                    <a:cubicBezTo>
                      <a:pt x="578386" y="319840"/>
                      <a:pt x="579129" y="333956"/>
                      <a:pt x="580615" y="337671"/>
                    </a:cubicBezTo>
                    <a:cubicBezTo>
                      <a:pt x="582101" y="341385"/>
                      <a:pt x="580987" y="343243"/>
                      <a:pt x="577272" y="343243"/>
                    </a:cubicBezTo>
                    <a:cubicBezTo>
                      <a:pt x="573557" y="343243"/>
                      <a:pt x="572628" y="345100"/>
                      <a:pt x="574486" y="348815"/>
                    </a:cubicBezTo>
                    <a:cubicBezTo>
                      <a:pt x="576343" y="352530"/>
                      <a:pt x="577643" y="358102"/>
                      <a:pt x="578386" y="365531"/>
                    </a:cubicBezTo>
                    <a:lnTo>
                      <a:pt x="580615" y="376676"/>
                    </a:lnTo>
                    <a:lnTo>
                      <a:pt x="571700" y="368875"/>
                    </a:lnTo>
                    <a:cubicBezTo>
                      <a:pt x="565756" y="364417"/>
                      <a:pt x="561298" y="362188"/>
                      <a:pt x="558327" y="362188"/>
                    </a:cubicBezTo>
                    <a:cubicBezTo>
                      <a:pt x="555355" y="362188"/>
                      <a:pt x="553869" y="361259"/>
                      <a:pt x="553869" y="359402"/>
                    </a:cubicBezTo>
                    <a:cubicBezTo>
                      <a:pt x="553869" y="357545"/>
                      <a:pt x="551083" y="355316"/>
                      <a:pt x="545511" y="352715"/>
                    </a:cubicBezTo>
                    <a:cubicBezTo>
                      <a:pt x="539938" y="350115"/>
                      <a:pt x="537152" y="347329"/>
                      <a:pt x="537152" y="344357"/>
                    </a:cubicBezTo>
                    <a:cubicBezTo>
                      <a:pt x="537152" y="341385"/>
                      <a:pt x="535667" y="339900"/>
                      <a:pt x="532695" y="339900"/>
                    </a:cubicBezTo>
                    <a:cubicBezTo>
                      <a:pt x="528980" y="339900"/>
                      <a:pt x="522665" y="337299"/>
                      <a:pt x="513750" y="332099"/>
                    </a:cubicBezTo>
                    <a:cubicBezTo>
                      <a:pt x="504834" y="326898"/>
                      <a:pt x="500377" y="322440"/>
                      <a:pt x="500377" y="318725"/>
                    </a:cubicBezTo>
                    <a:cubicBezTo>
                      <a:pt x="498148" y="315754"/>
                      <a:pt x="496290" y="314268"/>
                      <a:pt x="494804" y="314268"/>
                    </a:cubicBezTo>
                    <a:cubicBezTo>
                      <a:pt x="493318" y="314268"/>
                      <a:pt x="492576" y="311296"/>
                      <a:pt x="492576" y="305352"/>
                    </a:cubicBezTo>
                    <a:cubicBezTo>
                      <a:pt x="492576" y="290493"/>
                      <a:pt x="484032" y="268576"/>
                      <a:pt x="466944" y="239601"/>
                    </a:cubicBezTo>
                    <a:lnTo>
                      <a:pt x="459143" y="225114"/>
                    </a:lnTo>
                    <a:lnTo>
                      <a:pt x="452456" y="239601"/>
                    </a:lnTo>
                    <a:lnTo>
                      <a:pt x="421252" y="309810"/>
                    </a:lnTo>
                    <a:cubicBezTo>
                      <a:pt x="418280" y="319468"/>
                      <a:pt x="415866" y="324298"/>
                      <a:pt x="414009" y="324298"/>
                    </a:cubicBezTo>
                    <a:cubicBezTo>
                      <a:pt x="412151" y="324298"/>
                      <a:pt x="411222" y="325412"/>
                      <a:pt x="411222" y="327641"/>
                    </a:cubicBezTo>
                    <a:cubicBezTo>
                      <a:pt x="411222" y="329870"/>
                      <a:pt x="412708" y="330984"/>
                      <a:pt x="415680" y="330984"/>
                    </a:cubicBezTo>
                    <a:cubicBezTo>
                      <a:pt x="418652" y="330984"/>
                      <a:pt x="421252" y="333956"/>
                      <a:pt x="423481" y="339900"/>
                    </a:cubicBezTo>
                    <a:cubicBezTo>
                      <a:pt x="425710" y="345843"/>
                      <a:pt x="430168" y="351229"/>
                      <a:pt x="436854" y="356059"/>
                    </a:cubicBezTo>
                    <a:cubicBezTo>
                      <a:pt x="443541" y="360888"/>
                      <a:pt x="449299" y="368317"/>
                      <a:pt x="454128" y="378347"/>
                    </a:cubicBezTo>
                    <a:cubicBezTo>
                      <a:pt x="458957" y="388377"/>
                      <a:pt x="466201" y="399336"/>
                      <a:pt x="475859" y="411223"/>
                    </a:cubicBezTo>
                    <a:cubicBezTo>
                      <a:pt x="482546" y="419395"/>
                      <a:pt x="486446" y="425339"/>
                      <a:pt x="487560" y="429054"/>
                    </a:cubicBezTo>
                    <a:cubicBezTo>
                      <a:pt x="488675" y="432768"/>
                      <a:pt x="488489" y="437597"/>
                      <a:pt x="487003" y="443541"/>
                    </a:cubicBezTo>
                    <a:cubicBezTo>
                      <a:pt x="484775" y="460629"/>
                      <a:pt x="479945" y="469173"/>
                      <a:pt x="472516" y="469173"/>
                    </a:cubicBezTo>
                    <a:cubicBezTo>
                      <a:pt x="470287" y="469173"/>
                      <a:pt x="469173" y="469916"/>
                      <a:pt x="469173" y="471402"/>
                    </a:cubicBezTo>
                    <a:cubicBezTo>
                      <a:pt x="469173" y="475116"/>
                      <a:pt x="446884" y="485518"/>
                      <a:pt x="402307" y="502606"/>
                    </a:cubicBezTo>
                    <a:cubicBezTo>
                      <a:pt x="397106" y="504092"/>
                      <a:pt x="395063" y="508364"/>
                      <a:pt x="396178" y="515422"/>
                    </a:cubicBezTo>
                    <a:cubicBezTo>
                      <a:pt x="397292" y="522480"/>
                      <a:pt x="400821" y="527866"/>
                      <a:pt x="406765" y="531581"/>
                    </a:cubicBezTo>
                    <a:cubicBezTo>
                      <a:pt x="414194" y="536781"/>
                      <a:pt x="417909" y="542168"/>
                      <a:pt x="417909" y="547740"/>
                    </a:cubicBezTo>
                    <a:cubicBezTo>
                      <a:pt x="417909" y="553312"/>
                      <a:pt x="419023" y="556655"/>
                      <a:pt x="421252" y="557770"/>
                    </a:cubicBezTo>
                    <a:cubicBezTo>
                      <a:pt x="423481" y="558884"/>
                      <a:pt x="422367" y="562227"/>
                      <a:pt x="417909" y="567800"/>
                    </a:cubicBezTo>
                    <a:cubicBezTo>
                      <a:pt x="413451" y="573372"/>
                      <a:pt x="411222" y="578201"/>
                      <a:pt x="411222" y="582287"/>
                    </a:cubicBezTo>
                    <a:cubicBezTo>
                      <a:pt x="411222" y="586373"/>
                      <a:pt x="410108" y="589159"/>
                      <a:pt x="407879" y="590645"/>
                    </a:cubicBezTo>
                    <a:cubicBezTo>
                      <a:pt x="404164" y="595103"/>
                      <a:pt x="406022" y="597703"/>
                      <a:pt x="413451" y="598446"/>
                    </a:cubicBezTo>
                    <a:cubicBezTo>
                      <a:pt x="420881" y="598446"/>
                      <a:pt x="424596" y="597332"/>
                      <a:pt x="424596" y="595103"/>
                    </a:cubicBezTo>
                    <a:cubicBezTo>
                      <a:pt x="424596" y="592874"/>
                      <a:pt x="426453" y="591760"/>
                      <a:pt x="430168" y="591760"/>
                    </a:cubicBezTo>
                    <a:cubicBezTo>
                      <a:pt x="432396" y="591760"/>
                      <a:pt x="433882" y="591574"/>
                      <a:pt x="434625" y="591202"/>
                    </a:cubicBezTo>
                    <a:cubicBezTo>
                      <a:pt x="435368" y="590831"/>
                      <a:pt x="435740" y="589902"/>
                      <a:pt x="435740" y="588416"/>
                    </a:cubicBezTo>
                    <a:cubicBezTo>
                      <a:pt x="434997" y="586187"/>
                      <a:pt x="438897" y="584887"/>
                      <a:pt x="447441" y="584516"/>
                    </a:cubicBezTo>
                    <a:cubicBezTo>
                      <a:pt x="455985" y="584144"/>
                      <a:pt x="465086" y="584144"/>
                      <a:pt x="474745" y="584516"/>
                    </a:cubicBezTo>
                    <a:cubicBezTo>
                      <a:pt x="484403" y="584887"/>
                      <a:pt x="491090" y="586187"/>
                      <a:pt x="494804" y="588416"/>
                    </a:cubicBezTo>
                    <a:cubicBezTo>
                      <a:pt x="499262" y="590645"/>
                      <a:pt x="503720" y="591760"/>
                      <a:pt x="508177" y="591760"/>
                    </a:cubicBezTo>
                    <a:cubicBezTo>
                      <a:pt x="512635" y="591760"/>
                      <a:pt x="516350" y="593431"/>
                      <a:pt x="519322" y="596775"/>
                    </a:cubicBezTo>
                    <a:cubicBezTo>
                      <a:pt x="522293" y="600118"/>
                      <a:pt x="526008" y="601789"/>
                      <a:pt x="530466" y="601789"/>
                    </a:cubicBezTo>
                    <a:cubicBezTo>
                      <a:pt x="534924" y="601789"/>
                      <a:pt x="540681" y="605504"/>
                      <a:pt x="547739" y="612934"/>
                    </a:cubicBezTo>
                    <a:cubicBezTo>
                      <a:pt x="554797" y="620363"/>
                      <a:pt x="562784" y="625564"/>
                      <a:pt x="571700" y="628536"/>
                    </a:cubicBezTo>
                    <a:cubicBezTo>
                      <a:pt x="576157" y="632250"/>
                      <a:pt x="578386" y="634479"/>
                      <a:pt x="578386" y="635222"/>
                    </a:cubicBezTo>
                    <a:cubicBezTo>
                      <a:pt x="576157" y="635965"/>
                      <a:pt x="574671" y="637637"/>
                      <a:pt x="573928" y="640237"/>
                    </a:cubicBezTo>
                    <a:cubicBezTo>
                      <a:pt x="573186" y="642837"/>
                      <a:pt x="572814" y="645252"/>
                      <a:pt x="572814" y="647481"/>
                    </a:cubicBezTo>
                    <a:cubicBezTo>
                      <a:pt x="572814" y="649710"/>
                      <a:pt x="574300" y="650824"/>
                      <a:pt x="577272" y="650824"/>
                    </a:cubicBezTo>
                    <a:cubicBezTo>
                      <a:pt x="578758" y="650824"/>
                      <a:pt x="579501" y="652682"/>
                      <a:pt x="579501" y="656396"/>
                    </a:cubicBezTo>
                    <a:cubicBezTo>
                      <a:pt x="579501" y="660111"/>
                      <a:pt x="581172" y="662711"/>
                      <a:pt x="584516" y="664197"/>
                    </a:cubicBezTo>
                    <a:cubicBezTo>
                      <a:pt x="587859" y="665683"/>
                      <a:pt x="589530" y="667912"/>
                      <a:pt x="589530" y="670884"/>
                    </a:cubicBezTo>
                    <a:cubicBezTo>
                      <a:pt x="589530" y="673856"/>
                      <a:pt x="591759" y="676456"/>
                      <a:pt x="596217" y="678685"/>
                    </a:cubicBezTo>
                    <a:cubicBezTo>
                      <a:pt x="599189" y="679428"/>
                      <a:pt x="597703" y="680914"/>
                      <a:pt x="591759" y="683142"/>
                    </a:cubicBezTo>
                    <a:cubicBezTo>
                      <a:pt x="588788" y="683885"/>
                      <a:pt x="582472" y="684628"/>
                      <a:pt x="572814" y="685371"/>
                    </a:cubicBezTo>
                    <a:cubicBezTo>
                      <a:pt x="526008" y="692058"/>
                      <a:pt x="493690" y="698373"/>
                      <a:pt x="475859" y="704317"/>
                    </a:cubicBezTo>
                    <a:cubicBezTo>
                      <a:pt x="470658" y="707288"/>
                      <a:pt x="463600" y="709146"/>
                      <a:pt x="454685" y="709889"/>
                    </a:cubicBezTo>
                    <a:cubicBezTo>
                      <a:pt x="443541" y="710632"/>
                      <a:pt x="429053" y="714161"/>
                      <a:pt x="411222" y="720476"/>
                    </a:cubicBezTo>
                    <a:cubicBezTo>
                      <a:pt x="393392" y="726791"/>
                      <a:pt x="383733" y="731434"/>
                      <a:pt x="382247" y="734406"/>
                    </a:cubicBezTo>
                    <a:cubicBezTo>
                      <a:pt x="380018" y="738864"/>
                      <a:pt x="378533" y="745179"/>
                      <a:pt x="377790" y="753351"/>
                    </a:cubicBezTo>
                    <a:lnTo>
                      <a:pt x="376675" y="767839"/>
                    </a:lnTo>
                    <a:lnTo>
                      <a:pt x="419023" y="777869"/>
                    </a:lnTo>
                    <a:cubicBezTo>
                      <a:pt x="460629" y="788270"/>
                      <a:pt x="508549" y="807587"/>
                      <a:pt x="562784" y="835819"/>
                    </a:cubicBezTo>
                    <a:cubicBezTo>
                      <a:pt x="598446" y="853650"/>
                      <a:pt x="625563" y="874081"/>
                      <a:pt x="644137" y="897112"/>
                    </a:cubicBezTo>
                    <a:cubicBezTo>
                      <a:pt x="653053" y="906027"/>
                      <a:pt x="657882" y="913085"/>
                      <a:pt x="658625" y="918286"/>
                    </a:cubicBezTo>
                    <a:cubicBezTo>
                      <a:pt x="659368" y="922744"/>
                      <a:pt x="663825" y="930173"/>
                      <a:pt x="671998" y="940575"/>
                    </a:cubicBezTo>
                    <a:cubicBezTo>
                      <a:pt x="680170" y="950976"/>
                      <a:pt x="684071" y="959891"/>
                      <a:pt x="683699" y="967321"/>
                    </a:cubicBezTo>
                    <a:cubicBezTo>
                      <a:pt x="683328" y="974750"/>
                      <a:pt x="684999" y="984780"/>
                      <a:pt x="688714" y="997410"/>
                    </a:cubicBezTo>
                    <a:cubicBezTo>
                      <a:pt x="692429" y="1010041"/>
                      <a:pt x="692800" y="1019513"/>
                      <a:pt x="689829" y="1025828"/>
                    </a:cubicBezTo>
                    <a:cubicBezTo>
                      <a:pt x="686857" y="1032143"/>
                      <a:pt x="685742" y="1037158"/>
                      <a:pt x="686485" y="1040873"/>
                    </a:cubicBezTo>
                    <a:cubicBezTo>
                      <a:pt x="688714" y="1043845"/>
                      <a:pt x="688528" y="1044959"/>
                      <a:pt x="685928" y="1044216"/>
                    </a:cubicBezTo>
                    <a:cubicBezTo>
                      <a:pt x="683328" y="1043473"/>
                      <a:pt x="679056" y="1040501"/>
                      <a:pt x="673112" y="1035301"/>
                    </a:cubicBezTo>
                    <a:cubicBezTo>
                      <a:pt x="664940" y="1027871"/>
                      <a:pt x="654539" y="1020442"/>
                      <a:pt x="641908" y="1013012"/>
                    </a:cubicBezTo>
                    <a:cubicBezTo>
                      <a:pt x="629278" y="1005583"/>
                      <a:pt x="618691" y="999082"/>
                      <a:pt x="610147" y="993510"/>
                    </a:cubicBezTo>
                    <a:cubicBezTo>
                      <a:pt x="601603" y="987938"/>
                      <a:pt x="595660" y="984037"/>
                      <a:pt x="592317" y="981808"/>
                    </a:cubicBezTo>
                    <a:cubicBezTo>
                      <a:pt x="588973" y="979580"/>
                      <a:pt x="582101" y="973450"/>
                      <a:pt x="571700" y="963420"/>
                    </a:cubicBezTo>
                    <a:cubicBezTo>
                      <a:pt x="561298" y="953391"/>
                      <a:pt x="544953" y="940946"/>
                      <a:pt x="522665" y="926087"/>
                    </a:cubicBezTo>
                    <a:cubicBezTo>
                      <a:pt x="461000" y="885968"/>
                      <a:pt x="411965" y="850678"/>
                      <a:pt x="375561" y="820217"/>
                    </a:cubicBezTo>
                    <a:lnTo>
                      <a:pt x="359959" y="805729"/>
                    </a:lnTo>
                    <a:lnTo>
                      <a:pt x="351043" y="821331"/>
                    </a:lnTo>
                    <a:lnTo>
                      <a:pt x="330984" y="858107"/>
                    </a:lnTo>
                    <a:cubicBezTo>
                      <a:pt x="322811" y="872966"/>
                      <a:pt x="314267" y="884853"/>
                      <a:pt x="305352" y="893769"/>
                    </a:cubicBezTo>
                    <a:cubicBezTo>
                      <a:pt x="296437" y="902684"/>
                      <a:pt x="289750" y="911042"/>
                      <a:pt x="285292" y="918843"/>
                    </a:cubicBezTo>
                    <a:cubicBezTo>
                      <a:pt x="280835" y="926644"/>
                      <a:pt x="276377" y="932774"/>
                      <a:pt x="271919" y="937231"/>
                    </a:cubicBezTo>
                    <a:cubicBezTo>
                      <a:pt x="267462" y="941689"/>
                      <a:pt x="259661" y="952090"/>
                      <a:pt x="248516" y="968435"/>
                    </a:cubicBezTo>
                    <a:cubicBezTo>
                      <a:pt x="238858" y="980322"/>
                      <a:pt x="226785" y="994067"/>
                      <a:pt x="212298" y="1009669"/>
                    </a:cubicBezTo>
                    <a:cubicBezTo>
                      <a:pt x="197810" y="1025271"/>
                      <a:pt x="189452" y="1031958"/>
                      <a:pt x="187223" y="1029729"/>
                    </a:cubicBezTo>
                    <a:cubicBezTo>
                      <a:pt x="186480" y="1028986"/>
                      <a:pt x="179793" y="1033815"/>
                      <a:pt x="167163" y="1044216"/>
                    </a:cubicBezTo>
                    <a:cubicBezTo>
                      <a:pt x="145618" y="1060561"/>
                      <a:pt x="132245" y="1070219"/>
                      <a:pt x="127044" y="1073191"/>
                    </a:cubicBezTo>
                    <a:cubicBezTo>
                      <a:pt x="121843" y="1076163"/>
                      <a:pt x="116643" y="1077649"/>
                      <a:pt x="111442" y="1077649"/>
                    </a:cubicBezTo>
                    <a:lnTo>
                      <a:pt x="100298" y="1077649"/>
                    </a:lnTo>
                    <a:lnTo>
                      <a:pt x="100298" y="1052017"/>
                    </a:lnTo>
                    <a:cubicBezTo>
                      <a:pt x="100298" y="1034929"/>
                      <a:pt x="98626" y="1025828"/>
                      <a:pt x="95283" y="1024714"/>
                    </a:cubicBezTo>
                    <a:cubicBezTo>
                      <a:pt x="91940" y="1023599"/>
                      <a:pt x="91011" y="1019885"/>
                      <a:pt x="92497" y="1013570"/>
                    </a:cubicBezTo>
                    <a:cubicBezTo>
                      <a:pt x="93983" y="1007254"/>
                      <a:pt x="93240" y="1001125"/>
                      <a:pt x="90268" y="995182"/>
                    </a:cubicBezTo>
                    <a:cubicBezTo>
                      <a:pt x="85067" y="985523"/>
                      <a:pt x="86182" y="978094"/>
                      <a:pt x="93611" y="972893"/>
                    </a:cubicBezTo>
                    <a:cubicBezTo>
                      <a:pt x="95840" y="970664"/>
                      <a:pt x="96955" y="966578"/>
                      <a:pt x="96955" y="960634"/>
                    </a:cubicBezTo>
                    <a:cubicBezTo>
                      <a:pt x="96955" y="954691"/>
                      <a:pt x="99741" y="950047"/>
                      <a:pt x="105313" y="946704"/>
                    </a:cubicBezTo>
                    <a:cubicBezTo>
                      <a:pt x="110885" y="943361"/>
                      <a:pt x="113114" y="940017"/>
                      <a:pt x="111999" y="936674"/>
                    </a:cubicBezTo>
                    <a:cubicBezTo>
                      <a:pt x="110885" y="933331"/>
                      <a:pt x="111814" y="929430"/>
                      <a:pt x="114785" y="924973"/>
                    </a:cubicBezTo>
                    <a:cubicBezTo>
                      <a:pt x="117757" y="920515"/>
                      <a:pt x="121100" y="918286"/>
                      <a:pt x="124815" y="918286"/>
                    </a:cubicBezTo>
                    <a:cubicBezTo>
                      <a:pt x="128530" y="918286"/>
                      <a:pt x="129644" y="917172"/>
                      <a:pt x="128159" y="914943"/>
                    </a:cubicBezTo>
                    <a:cubicBezTo>
                      <a:pt x="127416" y="911971"/>
                      <a:pt x="127601" y="910114"/>
                      <a:pt x="128716" y="909371"/>
                    </a:cubicBezTo>
                    <a:cubicBezTo>
                      <a:pt x="129830" y="908628"/>
                      <a:pt x="131687" y="908071"/>
                      <a:pt x="134288" y="907699"/>
                    </a:cubicBezTo>
                    <a:cubicBezTo>
                      <a:pt x="136888" y="907328"/>
                      <a:pt x="140417" y="907885"/>
                      <a:pt x="144875" y="909371"/>
                    </a:cubicBezTo>
                    <a:cubicBezTo>
                      <a:pt x="151561" y="911600"/>
                      <a:pt x="157319" y="911414"/>
                      <a:pt x="162148" y="908814"/>
                    </a:cubicBezTo>
                    <a:cubicBezTo>
                      <a:pt x="166978" y="906213"/>
                      <a:pt x="173478" y="899712"/>
                      <a:pt x="181651" y="889311"/>
                    </a:cubicBezTo>
                    <a:cubicBezTo>
                      <a:pt x="189080" y="880396"/>
                      <a:pt x="200596" y="864979"/>
                      <a:pt x="216198" y="843063"/>
                    </a:cubicBezTo>
                    <a:cubicBezTo>
                      <a:pt x="231800" y="821145"/>
                      <a:pt x="239601" y="809073"/>
                      <a:pt x="239601" y="806844"/>
                    </a:cubicBezTo>
                    <a:cubicBezTo>
                      <a:pt x="239601" y="805358"/>
                      <a:pt x="242944" y="800529"/>
                      <a:pt x="249631" y="792356"/>
                    </a:cubicBezTo>
                    <a:cubicBezTo>
                      <a:pt x="260775" y="776011"/>
                      <a:pt x="260775" y="768582"/>
                      <a:pt x="249631" y="770068"/>
                    </a:cubicBezTo>
                    <a:cubicBezTo>
                      <a:pt x="248888" y="770068"/>
                      <a:pt x="247402" y="770068"/>
                      <a:pt x="245173" y="770068"/>
                    </a:cubicBezTo>
                    <a:cubicBezTo>
                      <a:pt x="237744" y="772296"/>
                      <a:pt x="221770" y="776754"/>
                      <a:pt x="197253" y="783441"/>
                    </a:cubicBezTo>
                    <a:cubicBezTo>
                      <a:pt x="172735" y="790127"/>
                      <a:pt x="157505" y="795142"/>
                      <a:pt x="151561" y="798485"/>
                    </a:cubicBezTo>
                    <a:cubicBezTo>
                      <a:pt x="145618" y="801829"/>
                      <a:pt x="139117" y="802200"/>
                      <a:pt x="132059" y="799600"/>
                    </a:cubicBezTo>
                    <a:cubicBezTo>
                      <a:pt x="125001" y="797000"/>
                      <a:pt x="118686" y="795142"/>
                      <a:pt x="113114" y="794028"/>
                    </a:cubicBezTo>
                    <a:cubicBezTo>
                      <a:pt x="107542" y="792913"/>
                      <a:pt x="101412" y="790684"/>
                      <a:pt x="94726" y="787341"/>
                    </a:cubicBezTo>
                    <a:cubicBezTo>
                      <a:pt x="88039" y="783998"/>
                      <a:pt x="83024" y="782326"/>
                      <a:pt x="79681" y="782326"/>
                    </a:cubicBezTo>
                    <a:cubicBezTo>
                      <a:pt x="76338" y="782326"/>
                      <a:pt x="74109" y="781398"/>
                      <a:pt x="72994" y="779540"/>
                    </a:cubicBezTo>
                    <a:cubicBezTo>
                      <a:pt x="71880" y="777683"/>
                      <a:pt x="66308" y="776011"/>
                      <a:pt x="56278" y="774525"/>
                    </a:cubicBezTo>
                    <a:cubicBezTo>
                      <a:pt x="46248" y="773039"/>
                      <a:pt x="37147" y="768582"/>
                      <a:pt x="28975" y="761152"/>
                    </a:cubicBezTo>
                    <a:cubicBezTo>
                      <a:pt x="10401" y="741093"/>
                      <a:pt x="2600" y="729205"/>
                      <a:pt x="5572" y="725491"/>
                    </a:cubicBezTo>
                    <a:cubicBezTo>
                      <a:pt x="6315" y="722519"/>
                      <a:pt x="5572" y="720476"/>
                      <a:pt x="3343" y="719361"/>
                    </a:cubicBezTo>
                    <a:cubicBezTo>
                      <a:pt x="1114" y="718247"/>
                      <a:pt x="0" y="716575"/>
                      <a:pt x="0" y="714346"/>
                    </a:cubicBezTo>
                    <a:cubicBezTo>
                      <a:pt x="0" y="712118"/>
                      <a:pt x="1114" y="711746"/>
                      <a:pt x="3343" y="713232"/>
                    </a:cubicBezTo>
                    <a:cubicBezTo>
                      <a:pt x="5572" y="714718"/>
                      <a:pt x="7986" y="714161"/>
                      <a:pt x="10587" y="711560"/>
                    </a:cubicBezTo>
                    <a:cubicBezTo>
                      <a:pt x="13187" y="708960"/>
                      <a:pt x="20988" y="708031"/>
                      <a:pt x="33990" y="708774"/>
                    </a:cubicBezTo>
                    <a:cubicBezTo>
                      <a:pt x="46991" y="709517"/>
                      <a:pt x="60921" y="708403"/>
                      <a:pt x="75780" y="705431"/>
                    </a:cubicBezTo>
                    <a:cubicBezTo>
                      <a:pt x="104013" y="700973"/>
                      <a:pt x="177936" y="677942"/>
                      <a:pt x="297551" y="636337"/>
                    </a:cubicBezTo>
                    <a:cubicBezTo>
                      <a:pt x="302752" y="634851"/>
                      <a:pt x="306095" y="631507"/>
                      <a:pt x="307581" y="626307"/>
                    </a:cubicBezTo>
                    <a:cubicBezTo>
                      <a:pt x="309067" y="621106"/>
                      <a:pt x="310181" y="608476"/>
                      <a:pt x="310924" y="588416"/>
                    </a:cubicBezTo>
                    <a:cubicBezTo>
                      <a:pt x="312410" y="571329"/>
                      <a:pt x="312224" y="562227"/>
                      <a:pt x="310367" y="561113"/>
                    </a:cubicBezTo>
                    <a:cubicBezTo>
                      <a:pt x="308510" y="559999"/>
                      <a:pt x="299780" y="563528"/>
                      <a:pt x="284178" y="571700"/>
                    </a:cubicBezTo>
                    <a:cubicBezTo>
                      <a:pt x="258175" y="583587"/>
                      <a:pt x="246288" y="585445"/>
                      <a:pt x="248516" y="577272"/>
                    </a:cubicBezTo>
                    <a:cubicBezTo>
                      <a:pt x="249259" y="574300"/>
                      <a:pt x="247959" y="567057"/>
                      <a:pt x="244616" y="555541"/>
                    </a:cubicBezTo>
                    <a:cubicBezTo>
                      <a:pt x="241273" y="544025"/>
                      <a:pt x="238487" y="537524"/>
                      <a:pt x="236258" y="536038"/>
                    </a:cubicBezTo>
                    <a:cubicBezTo>
                      <a:pt x="230314" y="531581"/>
                      <a:pt x="226599" y="522294"/>
                      <a:pt x="225114" y="508178"/>
                    </a:cubicBezTo>
                    <a:cubicBezTo>
                      <a:pt x="224371" y="502234"/>
                      <a:pt x="226228" y="494062"/>
                      <a:pt x="230686" y="483660"/>
                    </a:cubicBezTo>
                    <a:cubicBezTo>
                      <a:pt x="235143" y="473259"/>
                      <a:pt x="237744" y="465644"/>
                      <a:pt x="238487" y="460815"/>
                    </a:cubicBezTo>
                    <a:cubicBezTo>
                      <a:pt x="239230" y="455985"/>
                      <a:pt x="241087" y="453571"/>
                      <a:pt x="244059" y="453571"/>
                    </a:cubicBezTo>
                    <a:cubicBezTo>
                      <a:pt x="247030" y="453571"/>
                      <a:pt x="249631" y="451342"/>
                      <a:pt x="251860" y="446884"/>
                    </a:cubicBezTo>
                    <a:cubicBezTo>
                      <a:pt x="254088" y="442427"/>
                      <a:pt x="259289" y="439641"/>
                      <a:pt x="267462" y="438526"/>
                    </a:cubicBezTo>
                    <a:cubicBezTo>
                      <a:pt x="275634" y="437412"/>
                      <a:pt x="282321" y="434626"/>
                      <a:pt x="287521" y="430168"/>
                    </a:cubicBezTo>
                    <a:lnTo>
                      <a:pt x="295322" y="425710"/>
                    </a:lnTo>
                    <a:lnTo>
                      <a:pt x="288636" y="417909"/>
                    </a:lnTo>
                    <a:cubicBezTo>
                      <a:pt x="283435" y="413452"/>
                      <a:pt x="278234" y="410851"/>
                      <a:pt x="273034" y="410108"/>
                    </a:cubicBezTo>
                    <a:cubicBezTo>
                      <a:pt x="268576" y="408622"/>
                      <a:pt x="259846" y="402865"/>
                      <a:pt x="246845" y="392835"/>
                    </a:cubicBezTo>
                    <a:cubicBezTo>
                      <a:pt x="233843" y="382805"/>
                      <a:pt x="224371" y="374818"/>
                      <a:pt x="218427" y="368875"/>
                    </a:cubicBezTo>
                    <a:cubicBezTo>
                      <a:pt x="213226" y="363674"/>
                      <a:pt x="209883" y="357173"/>
                      <a:pt x="208397" y="349372"/>
                    </a:cubicBezTo>
                    <a:cubicBezTo>
                      <a:pt x="206911" y="341571"/>
                      <a:pt x="205425" y="336742"/>
                      <a:pt x="203939" y="334885"/>
                    </a:cubicBezTo>
                    <a:cubicBezTo>
                      <a:pt x="202453" y="333027"/>
                      <a:pt x="200596" y="327269"/>
                      <a:pt x="198367" y="317611"/>
                    </a:cubicBezTo>
                    <a:cubicBezTo>
                      <a:pt x="196138" y="304238"/>
                      <a:pt x="195024" y="295322"/>
                      <a:pt x="195024" y="290865"/>
                    </a:cubicBezTo>
                    <a:cubicBezTo>
                      <a:pt x="195024" y="287150"/>
                      <a:pt x="193167" y="283807"/>
                      <a:pt x="189452" y="280835"/>
                    </a:cubicBezTo>
                    <a:cubicBezTo>
                      <a:pt x="187223" y="276377"/>
                      <a:pt x="183508" y="278235"/>
                      <a:pt x="178308" y="286407"/>
                    </a:cubicBezTo>
                    <a:cubicBezTo>
                      <a:pt x="177565" y="288636"/>
                      <a:pt x="175707" y="291236"/>
                      <a:pt x="172735" y="294208"/>
                    </a:cubicBezTo>
                    <a:cubicBezTo>
                      <a:pt x="165306" y="307581"/>
                      <a:pt x="160477" y="314268"/>
                      <a:pt x="158248" y="314268"/>
                    </a:cubicBezTo>
                    <a:cubicBezTo>
                      <a:pt x="156019" y="314268"/>
                      <a:pt x="154905" y="316125"/>
                      <a:pt x="154905" y="319840"/>
                    </a:cubicBezTo>
                    <a:cubicBezTo>
                      <a:pt x="154905" y="323555"/>
                      <a:pt x="152862" y="327827"/>
                      <a:pt x="148775" y="332656"/>
                    </a:cubicBezTo>
                    <a:cubicBezTo>
                      <a:pt x="144689" y="337485"/>
                      <a:pt x="142646" y="340457"/>
                      <a:pt x="142646" y="341571"/>
                    </a:cubicBezTo>
                    <a:cubicBezTo>
                      <a:pt x="142646" y="342686"/>
                      <a:pt x="138931" y="348072"/>
                      <a:pt x="131502" y="357730"/>
                    </a:cubicBezTo>
                    <a:lnTo>
                      <a:pt x="117014" y="376676"/>
                    </a:lnTo>
                    <a:cubicBezTo>
                      <a:pt x="113299" y="381133"/>
                      <a:pt x="105870" y="388934"/>
                      <a:pt x="94726" y="400078"/>
                    </a:cubicBezTo>
                    <a:cubicBezTo>
                      <a:pt x="83581" y="411223"/>
                      <a:pt x="78009" y="417909"/>
                      <a:pt x="78009" y="420138"/>
                    </a:cubicBezTo>
                    <a:cubicBezTo>
                      <a:pt x="78009" y="426082"/>
                      <a:pt x="75037" y="426453"/>
                      <a:pt x="69094" y="421253"/>
                    </a:cubicBezTo>
                    <a:cubicBezTo>
                      <a:pt x="67608" y="419767"/>
                      <a:pt x="66494" y="417166"/>
                      <a:pt x="65751" y="413452"/>
                    </a:cubicBezTo>
                    <a:cubicBezTo>
                      <a:pt x="62779" y="407508"/>
                      <a:pt x="59621" y="403979"/>
                      <a:pt x="56278" y="402865"/>
                    </a:cubicBezTo>
                    <a:cubicBezTo>
                      <a:pt x="52935" y="401750"/>
                      <a:pt x="51263" y="400078"/>
                      <a:pt x="51263" y="397850"/>
                    </a:cubicBezTo>
                    <a:cubicBezTo>
                      <a:pt x="51263" y="395621"/>
                      <a:pt x="45320" y="387820"/>
                      <a:pt x="33432" y="374447"/>
                    </a:cubicBezTo>
                    <a:cubicBezTo>
                      <a:pt x="28232" y="369246"/>
                      <a:pt x="25631" y="365346"/>
                      <a:pt x="25631" y="362745"/>
                    </a:cubicBezTo>
                    <a:cubicBezTo>
                      <a:pt x="25631" y="360145"/>
                      <a:pt x="23960" y="358102"/>
                      <a:pt x="20616" y="356616"/>
                    </a:cubicBezTo>
                    <a:cubicBezTo>
                      <a:pt x="17273" y="355130"/>
                      <a:pt x="16902" y="352901"/>
                      <a:pt x="19502" y="349929"/>
                    </a:cubicBezTo>
                    <a:cubicBezTo>
                      <a:pt x="22102" y="346958"/>
                      <a:pt x="21545" y="345100"/>
                      <a:pt x="17830" y="344357"/>
                    </a:cubicBezTo>
                    <a:cubicBezTo>
                      <a:pt x="10401" y="341385"/>
                      <a:pt x="10772" y="332841"/>
                      <a:pt x="18945" y="318725"/>
                    </a:cubicBezTo>
                    <a:cubicBezTo>
                      <a:pt x="23402" y="311296"/>
                      <a:pt x="24517" y="306838"/>
                      <a:pt x="22288" y="305352"/>
                    </a:cubicBezTo>
                    <a:cubicBezTo>
                      <a:pt x="20059" y="303124"/>
                      <a:pt x="20245" y="298666"/>
                      <a:pt x="22845" y="291979"/>
                    </a:cubicBezTo>
                    <a:cubicBezTo>
                      <a:pt x="25446" y="285293"/>
                      <a:pt x="28232" y="281949"/>
                      <a:pt x="31203" y="281949"/>
                    </a:cubicBezTo>
                    <a:cubicBezTo>
                      <a:pt x="37147" y="281949"/>
                      <a:pt x="41233" y="276006"/>
                      <a:pt x="43462" y="264119"/>
                    </a:cubicBezTo>
                    <a:cubicBezTo>
                      <a:pt x="44205" y="261147"/>
                      <a:pt x="45320" y="259289"/>
                      <a:pt x="46805" y="258546"/>
                    </a:cubicBezTo>
                    <a:cubicBezTo>
                      <a:pt x="48291" y="257803"/>
                      <a:pt x="49406" y="257432"/>
                      <a:pt x="50149" y="257432"/>
                    </a:cubicBezTo>
                    <a:cubicBezTo>
                      <a:pt x="53121" y="258918"/>
                      <a:pt x="63150" y="244430"/>
                      <a:pt x="80238" y="213969"/>
                    </a:cubicBezTo>
                    <a:cubicBezTo>
                      <a:pt x="83953" y="208026"/>
                      <a:pt x="88782" y="199853"/>
                      <a:pt x="94726" y="189452"/>
                    </a:cubicBezTo>
                    <a:cubicBezTo>
                      <a:pt x="99926" y="182023"/>
                      <a:pt x="105870" y="171064"/>
                      <a:pt x="112557" y="156577"/>
                    </a:cubicBezTo>
                    <a:cubicBezTo>
                      <a:pt x="119243" y="142089"/>
                      <a:pt x="122586" y="133731"/>
                      <a:pt x="122586" y="131502"/>
                    </a:cubicBezTo>
                    <a:cubicBezTo>
                      <a:pt x="122586" y="130016"/>
                      <a:pt x="125001" y="124072"/>
                      <a:pt x="129830" y="113671"/>
                    </a:cubicBezTo>
                    <a:cubicBezTo>
                      <a:pt x="134659" y="103270"/>
                      <a:pt x="137074" y="91754"/>
                      <a:pt x="137074" y="79124"/>
                    </a:cubicBezTo>
                    <a:cubicBezTo>
                      <a:pt x="137074" y="68723"/>
                      <a:pt x="138188" y="61665"/>
                      <a:pt x="140417" y="57950"/>
                    </a:cubicBezTo>
                    <a:cubicBezTo>
                      <a:pt x="142646" y="54235"/>
                      <a:pt x="147104" y="51263"/>
                      <a:pt x="153790" y="49035"/>
                    </a:cubicBezTo>
                    <a:cubicBezTo>
                      <a:pt x="158991" y="46806"/>
                      <a:pt x="164563" y="48106"/>
                      <a:pt x="170507" y="52935"/>
                    </a:cubicBezTo>
                    <a:cubicBezTo>
                      <a:pt x="176450" y="57764"/>
                      <a:pt x="182765" y="62408"/>
                      <a:pt x="189452" y="66865"/>
                    </a:cubicBezTo>
                    <a:cubicBezTo>
                      <a:pt x="207283" y="78010"/>
                      <a:pt x="216198" y="87296"/>
                      <a:pt x="216198" y="94726"/>
                    </a:cubicBezTo>
                    <a:cubicBezTo>
                      <a:pt x="216198" y="99184"/>
                      <a:pt x="219541" y="104199"/>
                      <a:pt x="226228" y="109771"/>
                    </a:cubicBezTo>
                    <a:cubicBezTo>
                      <a:pt x="232914" y="115343"/>
                      <a:pt x="237744" y="121472"/>
                      <a:pt x="240715" y="128159"/>
                    </a:cubicBezTo>
                    <a:lnTo>
                      <a:pt x="247402" y="138189"/>
                    </a:lnTo>
                    <a:lnTo>
                      <a:pt x="274148" y="137074"/>
                    </a:lnTo>
                    <a:lnTo>
                      <a:pt x="302009" y="135960"/>
                    </a:lnTo>
                    <a:lnTo>
                      <a:pt x="307581" y="144875"/>
                    </a:lnTo>
                    <a:cubicBezTo>
                      <a:pt x="312039" y="151562"/>
                      <a:pt x="320583" y="158991"/>
                      <a:pt x="333213" y="167164"/>
                    </a:cubicBezTo>
                    <a:cubicBezTo>
                      <a:pt x="345843" y="175336"/>
                      <a:pt x="352158" y="180537"/>
                      <a:pt x="352158" y="182766"/>
                    </a:cubicBezTo>
                    <a:cubicBezTo>
                      <a:pt x="352158" y="184994"/>
                      <a:pt x="352158" y="188338"/>
                      <a:pt x="352158" y="192795"/>
                    </a:cubicBezTo>
                    <a:cubicBezTo>
                      <a:pt x="352158" y="197253"/>
                      <a:pt x="352715" y="199482"/>
                      <a:pt x="353829" y="199482"/>
                    </a:cubicBezTo>
                    <a:cubicBezTo>
                      <a:pt x="354944" y="199482"/>
                      <a:pt x="356616" y="198368"/>
                      <a:pt x="358844" y="196139"/>
                    </a:cubicBezTo>
                    <a:cubicBezTo>
                      <a:pt x="363302" y="191681"/>
                      <a:pt x="365717" y="187781"/>
                      <a:pt x="366088" y="184437"/>
                    </a:cubicBezTo>
                    <a:cubicBezTo>
                      <a:pt x="366460" y="181094"/>
                      <a:pt x="368874" y="173479"/>
                      <a:pt x="373332" y="161591"/>
                    </a:cubicBezTo>
                    <a:cubicBezTo>
                      <a:pt x="391163" y="111071"/>
                      <a:pt x="399335" y="69837"/>
                      <a:pt x="397849" y="37890"/>
                    </a:cubicBezTo>
                    <a:cubicBezTo>
                      <a:pt x="396363" y="24517"/>
                      <a:pt x="396735" y="14859"/>
                      <a:pt x="398964" y="8915"/>
                    </a:cubicBezTo>
                    <a:cubicBezTo>
                      <a:pt x="401193" y="2972"/>
                      <a:pt x="403793" y="0"/>
                      <a:pt x="406765" y="0"/>
                    </a:cubicBezTo>
                    <a:close/>
                    <a:moveTo>
                      <a:pt x="347143" y="206726"/>
                    </a:moveTo>
                    <a:cubicBezTo>
                      <a:pt x="343800" y="206354"/>
                      <a:pt x="339528" y="207097"/>
                      <a:pt x="334327" y="208955"/>
                    </a:cubicBezTo>
                    <a:cubicBezTo>
                      <a:pt x="329126" y="210812"/>
                      <a:pt x="323926" y="212855"/>
                      <a:pt x="318725" y="215084"/>
                    </a:cubicBezTo>
                    <a:lnTo>
                      <a:pt x="275263" y="238487"/>
                    </a:lnTo>
                    <a:cubicBezTo>
                      <a:pt x="274520" y="239230"/>
                      <a:pt x="275448" y="241087"/>
                      <a:pt x="278049" y="244059"/>
                    </a:cubicBezTo>
                    <a:cubicBezTo>
                      <a:pt x="280649" y="247031"/>
                      <a:pt x="284178" y="250003"/>
                      <a:pt x="288636" y="252974"/>
                    </a:cubicBezTo>
                    <a:cubicBezTo>
                      <a:pt x="293093" y="255946"/>
                      <a:pt x="296437" y="257803"/>
                      <a:pt x="298666" y="258546"/>
                    </a:cubicBezTo>
                    <a:cubicBezTo>
                      <a:pt x="304609" y="261518"/>
                      <a:pt x="307024" y="264119"/>
                      <a:pt x="305909" y="266347"/>
                    </a:cubicBezTo>
                    <a:cubicBezTo>
                      <a:pt x="304795" y="268576"/>
                      <a:pt x="305166" y="276006"/>
                      <a:pt x="307024" y="288636"/>
                    </a:cubicBezTo>
                    <a:cubicBezTo>
                      <a:pt x="308881" y="301266"/>
                      <a:pt x="309253" y="307953"/>
                      <a:pt x="308138" y="308696"/>
                    </a:cubicBezTo>
                    <a:cubicBezTo>
                      <a:pt x="307024" y="309439"/>
                      <a:pt x="306652" y="317240"/>
                      <a:pt x="307024" y="332099"/>
                    </a:cubicBezTo>
                    <a:cubicBezTo>
                      <a:pt x="307395" y="346958"/>
                      <a:pt x="307952" y="356244"/>
                      <a:pt x="308695" y="359959"/>
                    </a:cubicBezTo>
                    <a:cubicBezTo>
                      <a:pt x="310181" y="363674"/>
                      <a:pt x="308695" y="365531"/>
                      <a:pt x="304238" y="365531"/>
                    </a:cubicBezTo>
                    <a:cubicBezTo>
                      <a:pt x="300523" y="365531"/>
                      <a:pt x="298666" y="366460"/>
                      <a:pt x="298666" y="368317"/>
                    </a:cubicBezTo>
                    <a:cubicBezTo>
                      <a:pt x="298666" y="370175"/>
                      <a:pt x="299780" y="375190"/>
                      <a:pt x="302009" y="383362"/>
                    </a:cubicBezTo>
                    <a:cubicBezTo>
                      <a:pt x="304238" y="386334"/>
                      <a:pt x="303680" y="387820"/>
                      <a:pt x="300337" y="387820"/>
                    </a:cubicBezTo>
                    <a:cubicBezTo>
                      <a:pt x="296994" y="387820"/>
                      <a:pt x="295879" y="393578"/>
                      <a:pt x="296994" y="405093"/>
                    </a:cubicBezTo>
                    <a:cubicBezTo>
                      <a:pt x="298108" y="416609"/>
                      <a:pt x="298851" y="422553"/>
                      <a:pt x="299223" y="422924"/>
                    </a:cubicBezTo>
                    <a:cubicBezTo>
                      <a:pt x="299594" y="423296"/>
                      <a:pt x="309624" y="416981"/>
                      <a:pt x="329312" y="403979"/>
                    </a:cubicBezTo>
                    <a:cubicBezTo>
                      <a:pt x="349000" y="390977"/>
                      <a:pt x="358844" y="384105"/>
                      <a:pt x="358844" y="383362"/>
                    </a:cubicBezTo>
                    <a:cubicBezTo>
                      <a:pt x="358844" y="382619"/>
                      <a:pt x="357544" y="380576"/>
                      <a:pt x="354944" y="377233"/>
                    </a:cubicBezTo>
                    <a:cubicBezTo>
                      <a:pt x="352344" y="373890"/>
                      <a:pt x="349558" y="370175"/>
                      <a:pt x="346586" y="366088"/>
                    </a:cubicBezTo>
                    <a:cubicBezTo>
                      <a:pt x="343614" y="362002"/>
                      <a:pt x="341199" y="360331"/>
                      <a:pt x="339342" y="361074"/>
                    </a:cubicBezTo>
                    <a:cubicBezTo>
                      <a:pt x="337485" y="361817"/>
                      <a:pt x="334884" y="359959"/>
                      <a:pt x="331541" y="355501"/>
                    </a:cubicBezTo>
                    <a:cubicBezTo>
                      <a:pt x="328198" y="351044"/>
                      <a:pt x="325040" y="345843"/>
                      <a:pt x="322068" y="339900"/>
                    </a:cubicBezTo>
                    <a:cubicBezTo>
                      <a:pt x="319097" y="333956"/>
                      <a:pt x="317982" y="329498"/>
                      <a:pt x="318725" y="326526"/>
                    </a:cubicBezTo>
                    <a:cubicBezTo>
                      <a:pt x="320211" y="322812"/>
                      <a:pt x="319840" y="320211"/>
                      <a:pt x="317611" y="318725"/>
                    </a:cubicBezTo>
                    <a:cubicBezTo>
                      <a:pt x="315382" y="317240"/>
                      <a:pt x="314825" y="311110"/>
                      <a:pt x="315939" y="300337"/>
                    </a:cubicBezTo>
                    <a:cubicBezTo>
                      <a:pt x="317054" y="289565"/>
                      <a:pt x="319097" y="281578"/>
                      <a:pt x="322068" y="276377"/>
                    </a:cubicBezTo>
                    <a:cubicBezTo>
                      <a:pt x="325783" y="271177"/>
                      <a:pt x="326898" y="267648"/>
                      <a:pt x="325412" y="265790"/>
                    </a:cubicBezTo>
                    <a:cubicBezTo>
                      <a:pt x="323926" y="263933"/>
                      <a:pt x="324297" y="263004"/>
                      <a:pt x="326526" y="263004"/>
                    </a:cubicBezTo>
                    <a:cubicBezTo>
                      <a:pt x="327269" y="263004"/>
                      <a:pt x="331727" y="255017"/>
                      <a:pt x="339899" y="239044"/>
                    </a:cubicBezTo>
                    <a:cubicBezTo>
                      <a:pt x="348072" y="223071"/>
                      <a:pt x="352158" y="213226"/>
                      <a:pt x="352158" y="209512"/>
                    </a:cubicBezTo>
                    <a:cubicBezTo>
                      <a:pt x="352158" y="208026"/>
                      <a:pt x="350486" y="207097"/>
                      <a:pt x="347143" y="206726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kumimoji="0" lang="en-US" altLang="zh-CN" sz="88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PA-文本框 73">
                <a:extLst>
                  <a:ext uri="{FF2B5EF4-FFF2-40B4-BE49-F238E27FC236}">
                    <a16:creationId xmlns:a16="http://schemas.microsoft.com/office/drawing/2014/main" id="{25B113DA-D2D2-4618-800E-9F138E14AF86}"/>
                  </a:ext>
                </a:extLst>
              </p:cNvPr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5407568" y="2279141"/>
                <a:ext cx="43834" cy="11590"/>
              </a:xfrm>
              <a:custGeom>
                <a:avLst/>
                <a:gdLst/>
                <a:ahLst/>
                <a:cxnLst/>
                <a:rect l="l" t="t" r="r" b="b"/>
                <a:pathLst>
                  <a:path w="43834" h="11590">
                    <a:moveTo>
                      <a:pt x="42348" y="446"/>
                    </a:moveTo>
                    <a:cubicBezTo>
                      <a:pt x="45320" y="2675"/>
                      <a:pt x="43834" y="4904"/>
                      <a:pt x="37891" y="7132"/>
                    </a:cubicBezTo>
                    <a:cubicBezTo>
                      <a:pt x="33433" y="8618"/>
                      <a:pt x="27118" y="9361"/>
                      <a:pt x="18945" y="9361"/>
                    </a:cubicBezTo>
                    <a:lnTo>
                      <a:pt x="0" y="11590"/>
                    </a:lnTo>
                    <a:lnTo>
                      <a:pt x="17831" y="7132"/>
                    </a:lnTo>
                    <a:cubicBezTo>
                      <a:pt x="31204" y="4161"/>
                      <a:pt x="38448" y="2118"/>
                      <a:pt x="39562" y="1003"/>
                    </a:cubicBezTo>
                    <a:cubicBezTo>
                      <a:pt x="40677" y="-111"/>
                      <a:pt x="41605" y="-297"/>
                      <a:pt x="42348" y="446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kumimoji="0" lang="en-US" altLang="zh-CN" sz="88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EAD319E1-49C5-484A-8EF4-31733066A5E5}"/>
                </a:ext>
              </a:extLst>
            </p:cNvPr>
            <p:cNvGrpSpPr/>
            <p:nvPr/>
          </p:nvGrpSpPr>
          <p:grpSpPr>
            <a:xfrm>
              <a:off x="6245634" y="1491993"/>
              <a:ext cx="1192964" cy="1419823"/>
              <a:chOff x="7000825" y="1637679"/>
              <a:chExt cx="835235" cy="994067"/>
            </a:xfrm>
          </p:grpSpPr>
          <p:sp>
            <p:nvSpPr>
              <p:cNvPr id="85" name="PA-文本框 84">
                <a:extLst>
                  <a:ext uri="{FF2B5EF4-FFF2-40B4-BE49-F238E27FC236}">
                    <a16:creationId xmlns:a16="http://schemas.microsoft.com/office/drawing/2014/main" id="{5FC381E6-38EA-477D-BE14-8CB3587FF373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7000825" y="1637679"/>
                <a:ext cx="835235" cy="994067"/>
              </a:xfrm>
              <a:custGeom>
                <a:avLst/>
                <a:gdLst/>
                <a:ahLst/>
                <a:cxnLst/>
                <a:rect l="l" t="t" r="r" b="b"/>
                <a:pathLst>
                  <a:path w="835235" h="994067">
                    <a:moveTo>
                      <a:pt x="287336" y="0"/>
                    </a:moveTo>
                    <a:cubicBezTo>
                      <a:pt x="289194" y="0"/>
                      <a:pt x="294208" y="1114"/>
                      <a:pt x="302381" y="3343"/>
                    </a:cubicBezTo>
                    <a:cubicBezTo>
                      <a:pt x="311296" y="5572"/>
                      <a:pt x="316868" y="6687"/>
                      <a:pt x="319097" y="6687"/>
                    </a:cubicBezTo>
                    <a:cubicBezTo>
                      <a:pt x="323555" y="6687"/>
                      <a:pt x="333956" y="13559"/>
                      <a:pt x="350301" y="27303"/>
                    </a:cubicBezTo>
                    <a:cubicBezTo>
                      <a:pt x="366646" y="41048"/>
                      <a:pt x="377047" y="51264"/>
                      <a:pt x="381505" y="57950"/>
                    </a:cubicBezTo>
                    <a:cubicBezTo>
                      <a:pt x="387425" y="66866"/>
                      <a:pt x="390754" y="81167"/>
                      <a:pt x="391492" y="100856"/>
                    </a:cubicBezTo>
                    <a:cubicBezTo>
                      <a:pt x="392228" y="120544"/>
                      <a:pt x="392963" y="130759"/>
                      <a:pt x="393694" y="131502"/>
                    </a:cubicBezTo>
                    <a:cubicBezTo>
                      <a:pt x="394425" y="132245"/>
                      <a:pt x="405430" y="127230"/>
                      <a:pt x="426709" y="116457"/>
                    </a:cubicBezTo>
                    <a:cubicBezTo>
                      <a:pt x="447987" y="105685"/>
                      <a:pt x="458992" y="99555"/>
                      <a:pt x="459724" y="98069"/>
                    </a:cubicBezTo>
                    <a:cubicBezTo>
                      <a:pt x="461186" y="95841"/>
                      <a:pt x="467461" y="93798"/>
                      <a:pt x="478547" y="91940"/>
                    </a:cubicBezTo>
                    <a:cubicBezTo>
                      <a:pt x="489633" y="90083"/>
                      <a:pt x="497405" y="88040"/>
                      <a:pt x="501863" y="85811"/>
                    </a:cubicBezTo>
                    <a:cubicBezTo>
                      <a:pt x="506321" y="83582"/>
                      <a:pt x="509664" y="83768"/>
                      <a:pt x="511893" y="86368"/>
                    </a:cubicBezTo>
                    <a:cubicBezTo>
                      <a:pt x="514122" y="88968"/>
                      <a:pt x="518765" y="90268"/>
                      <a:pt x="525823" y="90268"/>
                    </a:cubicBezTo>
                    <a:cubicBezTo>
                      <a:pt x="532881" y="90268"/>
                      <a:pt x="536968" y="91383"/>
                      <a:pt x="538082" y="93612"/>
                    </a:cubicBezTo>
                    <a:cubicBezTo>
                      <a:pt x="539196" y="95841"/>
                      <a:pt x="543840" y="98812"/>
                      <a:pt x="552012" y="102527"/>
                    </a:cubicBezTo>
                    <a:cubicBezTo>
                      <a:pt x="564642" y="106242"/>
                      <a:pt x="573929" y="112557"/>
                      <a:pt x="579873" y="121472"/>
                    </a:cubicBezTo>
                    <a:cubicBezTo>
                      <a:pt x="585816" y="130388"/>
                      <a:pt x="587674" y="138932"/>
                      <a:pt x="585445" y="147104"/>
                    </a:cubicBezTo>
                    <a:cubicBezTo>
                      <a:pt x="583216" y="152305"/>
                      <a:pt x="581730" y="159363"/>
                      <a:pt x="580987" y="168278"/>
                    </a:cubicBezTo>
                    <a:lnTo>
                      <a:pt x="580987" y="182766"/>
                    </a:lnTo>
                    <a:lnTo>
                      <a:pt x="539753" y="202825"/>
                    </a:lnTo>
                    <a:cubicBezTo>
                      <a:pt x="511521" y="217684"/>
                      <a:pt x="493876" y="227529"/>
                      <a:pt x="486818" y="232358"/>
                    </a:cubicBezTo>
                    <a:cubicBezTo>
                      <a:pt x="479760" y="237187"/>
                      <a:pt x="476231" y="241459"/>
                      <a:pt x="476231" y="245174"/>
                    </a:cubicBezTo>
                    <a:cubicBezTo>
                      <a:pt x="476231" y="250374"/>
                      <a:pt x="477346" y="254460"/>
                      <a:pt x="479575" y="257432"/>
                    </a:cubicBezTo>
                    <a:cubicBezTo>
                      <a:pt x="481803" y="260404"/>
                      <a:pt x="481060" y="263376"/>
                      <a:pt x="477346" y="266348"/>
                    </a:cubicBezTo>
                    <a:cubicBezTo>
                      <a:pt x="475117" y="267834"/>
                      <a:pt x="473259" y="273777"/>
                      <a:pt x="471774" y="284178"/>
                    </a:cubicBezTo>
                    <a:cubicBezTo>
                      <a:pt x="470288" y="294580"/>
                      <a:pt x="470288" y="301266"/>
                      <a:pt x="471774" y="304238"/>
                    </a:cubicBezTo>
                    <a:cubicBezTo>
                      <a:pt x="474165" y="307210"/>
                      <a:pt x="480149" y="307210"/>
                      <a:pt x="489726" y="304238"/>
                    </a:cubicBezTo>
                    <a:cubicBezTo>
                      <a:pt x="499303" y="301266"/>
                      <a:pt x="506507" y="301081"/>
                      <a:pt x="511336" y="303681"/>
                    </a:cubicBezTo>
                    <a:cubicBezTo>
                      <a:pt x="516165" y="306281"/>
                      <a:pt x="520437" y="306838"/>
                      <a:pt x="524151" y="305352"/>
                    </a:cubicBezTo>
                    <a:cubicBezTo>
                      <a:pt x="527866" y="303867"/>
                      <a:pt x="532881" y="306281"/>
                      <a:pt x="539196" y="312596"/>
                    </a:cubicBezTo>
                    <a:cubicBezTo>
                      <a:pt x="545511" y="318911"/>
                      <a:pt x="551084" y="322069"/>
                      <a:pt x="555913" y="322069"/>
                    </a:cubicBezTo>
                    <a:cubicBezTo>
                      <a:pt x="560742" y="322069"/>
                      <a:pt x="567428" y="326712"/>
                      <a:pt x="575972" y="335999"/>
                    </a:cubicBezTo>
                    <a:cubicBezTo>
                      <a:pt x="584516" y="345286"/>
                      <a:pt x="588045" y="353273"/>
                      <a:pt x="586559" y="359959"/>
                    </a:cubicBezTo>
                    <a:cubicBezTo>
                      <a:pt x="584330" y="368132"/>
                      <a:pt x="582287" y="373147"/>
                      <a:pt x="580430" y="375004"/>
                    </a:cubicBezTo>
                    <a:cubicBezTo>
                      <a:pt x="578573" y="376861"/>
                      <a:pt x="572815" y="378905"/>
                      <a:pt x="563156" y="381133"/>
                    </a:cubicBezTo>
                    <a:cubicBezTo>
                      <a:pt x="552012" y="384105"/>
                      <a:pt x="536039" y="389677"/>
                      <a:pt x="515236" y="397850"/>
                    </a:cubicBezTo>
                    <a:cubicBezTo>
                      <a:pt x="485518" y="408994"/>
                      <a:pt x="474217" y="411966"/>
                      <a:pt x="481333" y="406765"/>
                    </a:cubicBezTo>
                    <a:lnTo>
                      <a:pt x="481333" y="404536"/>
                    </a:lnTo>
                    <a:cubicBezTo>
                      <a:pt x="478942" y="405279"/>
                      <a:pt x="477746" y="406951"/>
                      <a:pt x="477746" y="409551"/>
                    </a:cubicBezTo>
                    <a:cubicBezTo>
                      <a:pt x="477746" y="412152"/>
                      <a:pt x="476751" y="414380"/>
                      <a:pt x="474760" y="416238"/>
                    </a:cubicBezTo>
                    <a:cubicBezTo>
                      <a:pt x="472769" y="418095"/>
                      <a:pt x="471774" y="432025"/>
                      <a:pt x="471774" y="458029"/>
                    </a:cubicBezTo>
                    <a:cubicBezTo>
                      <a:pt x="471774" y="484032"/>
                      <a:pt x="472769" y="498334"/>
                      <a:pt x="474760" y="500934"/>
                    </a:cubicBezTo>
                    <a:cubicBezTo>
                      <a:pt x="476751" y="503534"/>
                      <a:pt x="487271" y="501863"/>
                      <a:pt x="506321" y="495919"/>
                    </a:cubicBezTo>
                    <a:cubicBezTo>
                      <a:pt x="527866" y="489976"/>
                      <a:pt x="556841" y="482546"/>
                      <a:pt x="593246" y="473631"/>
                    </a:cubicBezTo>
                    <a:cubicBezTo>
                      <a:pt x="600676" y="472145"/>
                      <a:pt x="605319" y="470845"/>
                      <a:pt x="607176" y="469730"/>
                    </a:cubicBezTo>
                    <a:cubicBezTo>
                      <a:pt x="609034" y="468616"/>
                      <a:pt x="619992" y="466387"/>
                      <a:pt x="640052" y="463044"/>
                    </a:cubicBezTo>
                    <a:cubicBezTo>
                      <a:pt x="660112" y="459700"/>
                      <a:pt x="670141" y="457100"/>
                      <a:pt x="670141" y="455243"/>
                    </a:cubicBezTo>
                    <a:cubicBezTo>
                      <a:pt x="670141" y="453385"/>
                      <a:pt x="680357" y="452457"/>
                      <a:pt x="700788" y="452457"/>
                    </a:cubicBezTo>
                    <a:cubicBezTo>
                      <a:pt x="721219" y="452457"/>
                      <a:pt x="732549" y="453943"/>
                      <a:pt x="734778" y="456914"/>
                    </a:cubicBezTo>
                    <a:cubicBezTo>
                      <a:pt x="737007" y="459886"/>
                      <a:pt x="740350" y="460815"/>
                      <a:pt x="744808" y="459700"/>
                    </a:cubicBezTo>
                    <a:cubicBezTo>
                      <a:pt x="749265" y="458586"/>
                      <a:pt x="755581" y="459515"/>
                      <a:pt x="763753" y="462486"/>
                    </a:cubicBezTo>
                    <a:cubicBezTo>
                      <a:pt x="768954" y="463972"/>
                      <a:pt x="772297" y="465273"/>
                      <a:pt x="773783" y="466387"/>
                    </a:cubicBezTo>
                    <a:cubicBezTo>
                      <a:pt x="775268" y="467501"/>
                      <a:pt x="775640" y="469545"/>
                      <a:pt x="774897" y="472516"/>
                    </a:cubicBezTo>
                    <a:cubicBezTo>
                      <a:pt x="773411" y="476974"/>
                      <a:pt x="774526" y="479203"/>
                      <a:pt x="778240" y="479203"/>
                    </a:cubicBezTo>
                    <a:cubicBezTo>
                      <a:pt x="781955" y="479203"/>
                      <a:pt x="783813" y="479946"/>
                      <a:pt x="783813" y="481432"/>
                    </a:cubicBezTo>
                    <a:cubicBezTo>
                      <a:pt x="783813" y="482918"/>
                      <a:pt x="785856" y="484404"/>
                      <a:pt x="789942" y="485889"/>
                    </a:cubicBezTo>
                    <a:cubicBezTo>
                      <a:pt x="794028" y="487375"/>
                      <a:pt x="796814" y="490161"/>
                      <a:pt x="798300" y="494248"/>
                    </a:cubicBezTo>
                    <a:cubicBezTo>
                      <a:pt x="799786" y="498334"/>
                      <a:pt x="801458" y="500377"/>
                      <a:pt x="803315" y="500377"/>
                    </a:cubicBezTo>
                    <a:cubicBezTo>
                      <a:pt x="805172" y="500377"/>
                      <a:pt x="810373" y="505206"/>
                      <a:pt x="818917" y="514864"/>
                    </a:cubicBezTo>
                    <a:cubicBezTo>
                      <a:pt x="827461" y="524523"/>
                      <a:pt x="832847" y="531209"/>
                      <a:pt x="835076" y="534924"/>
                    </a:cubicBezTo>
                    <a:cubicBezTo>
                      <a:pt x="835819" y="539382"/>
                      <a:pt x="833962" y="542725"/>
                      <a:pt x="829504" y="544954"/>
                    </a:cubicBezTo>
                    <a:cubicBezTo>
                      <a:pt x="821332" y="551640"/>
                      <a:pt x="820589" y="557213"/>
                      <a:pt x="827275" y="561670"/>
                    </a:cubicBezTo>
                    <a:cubicBezTo>
                      <a:pt x="830247" y="564642"/>
                      <a:pt x="831733" y="567614"/>
                      <a:pt x="831733" y="570586"/>
                    </a:cubicBezTo>
                    <a:cubicBezTo>
                      <a:pt x="831733" y="573558"/>
                      <a:pt x="830619" y="575043"/>
                      <a:pt x="828390" y="575043"/>
                    </a:cubicBezTo>
                    <a:cubicBezTo>
                      <a:pt x="825418" y="575043"/>
                      <a:pt x="820403" y="575972"/>
                      <a:pt x="813345" y="577829"/>
                    </a:cubicBezTo>
                    <a:cubicBezTo>
                      <a:pt x="806287" y="579687"/>
                      <a:pt x="801829" y="578944"/>
                      <a:pt x="799972" y="575601"/>
                    </a:cubicBezTo>
                    <a:cubicBezTo>
                      <a:pt x="798114" y="572257"/>
                      <a:pt x="792914" y="571886"/>
                      <a:pt x="784370" y="574486"/>
                    </a:cubicBezTo>
                    <a:cubicBezTo>
                      <a:pt x="775826" y="577087"/>
                      <a:pt x="767282" y="577829"/>
                      <a:pt x="758738" y="576715"/>
                    </a:cubicBezTo>
                    <a:cubicBezTo>
                      <a:pt x="750194" y="575601"/>
                      <a:pt x="733849" y="576715"/>
                      <a:pt x="709703" y="580058"/>
                    </a:cubicBezTo>
                    <a:cubicBezTo>
                      <a:pt x="685557" y="583402"/>
                      <a:pt x="664012" y="585445"/>
                      <a:pt x="645067" y="586188"/>
                    </a:cubicBezTo>
                    <a:cubicBezTo>
                      <a:pt x="626121" y="586931"/>
                      <a:pt x="609962" y="588788"/>
                      <a:pt x="596589" y="591760"/>
                    </a:cubicBezTo>
                    <a:cubicBezTo>
                      <a:pt x="585445" y="592503"/>
                      <a:pt x="564642" y="596960"/>
                      <a:pt x="534181" y="605133"/>
                    </a:cubicBezTo>
                    <a:cubicBezTo>
                      <a:pt x="503720" y="613305"/>
                      <a:pt x="487892" y="617949"/>
                      <a:pt x="486696" y="619063"/>
                    </a:cubicBezTo>
                    <a:cubicBezTo>
                      <a:pt x="485501" y="620178"/>
                      <a:pt x="485103" y="636151"/>
                      <a:pt x="485504" y="666984"/>
                    </a:cubicBezTo>
                    <a:cubicBezTo>
                      <a:pt x="485904" y="697816"/>
                      <a:pt x="486900" y="718061"/>
                      <a:pt x="488490" y="727720"/>
                    </a:cubicBezTo>
                    <a:cubicBezTo>
                      <a:pt x="491462" y="739607"/>
                      <a:pt x="492576" y="767653"/>
                      <a:pt x="491833" y="811859"/>
                    </a:cubicBezTo>
                    <a:cubicBezTo>
                      <a:pt x="491090" y="856064"/>
                      <a:pt x="489976" y="883739"/>
                      <a:pt x="488490" y="894883"/>
                    </a:cubicBezTo>
                    <a:cubicBezTo>
                      <a:pt x="487004" y="900827"/>
                      <a:pt x="485890" y="905099"/>
                      <a:pt x="485147" y="907699"/>
                    </a:cubicBezTo>
                    <a:cubicBezTo>
                      <a:pt x="484404" y="910300"/>
                      <a:pt x="482918" y="911414"/>
                      <a:pt x="480689" y="911043"/>
                    </a:cubicBezTo>
                    <a:cubicBezTo>
                      <a:pt x="478460" y="910671"/>
                      <a:pt x="476603" y="912157"/>
                      <a:pt x="475117" y="915500"/>
                    </a:cubicBezTo>
                    <a:cubicBezTo>
                      <a:pt x="473631" y="918844"/>
                      <a:pt x="471774" y="925344"/>
                      <a:pt x="469545" y="935003"/>
                    </a:cubicBezTo>
                    <a:cubicBezTo>
                      <a:pt x="464344" y="958034"/>
                      <a:pt x="459886" y="969550"/>
                      <a:pt x="456172" y="969550"/>
                    </a:cubicBezTo>
                    <a:cubicBezTo>
                      <a:pt x="454686" y="969550"/>
                      <a:pt x="452828" y="974379"/>
                      <a:pt x="450600" y="984037"/>
                    </a:cubicBezTo>
                    <a:cubicBezTo>
                      <a:pt x="447628" y="990724"/>
                      <a:pt x="445399" y="994067"/>
                      <a:pt x="443913" y="994067"/>
                    </a:cubicBezTo>
                    <a:cubicBezTo>
                      <a:pt x="443170" y="991838"/>
                      <a:pt x="441684" y="990910"/>
                      <a:pt x="439455" y="991281"/>
                    </a:cubicBezTo>
                    <a:cubicBezTo>
                      <a:pt x="437226" y="991653"/>
                      <a:pt x="434440" y="988124"/>
                      <a:pt x="431097" y="980694"/>
                    </a:cubicBezTo>
                    <a:cubicBezTo>
                      <a:pt x="427754" y="973265"/>
                      <a:pt x="424968" y="968993"/>
                      <a:pt x="422739" y="967878"/>
                    </a:cubicBezTo>
                    <a:cubicBezTo>
                      <a:pt x="420510" y="966764"/>
                      <a:pt x="416795" y="961006"/>
                      <a:pt x="411595" y="950605"/>
                    </a:cubicBezTo>
                    <a:cubicBezTo>
                      <a:pt x="406394" y="940203"/>
                      <a:pt x="401936" y="932960"/>
                      <a:pt x="398221" y="928873"/>
                    </a:cubicBezTo>
                    <a:cubicBezTo>
                      <a:pt x="394507" y="924787"/>
                      <a:pt x="392649" y="920887"/>
                      <a:pt x="392649" y="917172"/>
                    </a:cubicBezTo>
                    <a:cubicBezTo>
                      <a:pt x="392649" y="913457"/>
                      <a:pt x="390978" y="911043"/>
                      <a:pt x="387634" y="909928"/>
                    </a:cubicBezTo>
                    <a:cubicBezTo>
                      <a:pt x="384291" y="908814"/>
                      <a:pt x="383177" y="886525"/>
                      <a:pt x="384291" y="843063"/>
                    </a:cubicBezTo>
                    <a:cubicBezTo>
                      <a:pt x="385406" y="799600"/>
                      <a:pt x="386706" y="759667"/>
                      <a:pt x="388192" y="723262"/>
                    </a:cubicBezTo>
                    <a:cubicBezTo>
                      <a:pt x="390420" y="677199"/>
                      <a:pt x="388534" y="654168"/>
                      <a:pt x="382532" y="654168"/>
                    </a:cubicBezTo>
                    <a:cubicBezTo>
                      <a:pt x="378771" y="654911"/>
                      <a:pt x="371426" y="656768"/>
                      <a:pt x="360496" y="659740"/>
                    </a:cubicBezTo>
                    <a:cubicBezTo>
                      <a:pt x="349567" y="662712"/>
                      <a:pt x="339018" y="666612"/>
                      <a:pt x="328849" y="671441"/>
                    </a:cubicBezTo>
                    <a:cubicBezTo>
                      <a:pt x="318679" y="676270"/>
                      <a:pt x="312283" y="678685"/>
                      <a:pt x="309660" y="678685"/>
                    </a:cubicBezTo>
                    <a:cubicBezTo>
                      <a:pt x="307036" y="678685"/>
                      <a:pt x="306839" y="680171"/>
                      <a:pt x="309067" y="683143"/>
                    </a:cubicBezTo>
                    <a:cubicBezTo>
                      <a:pt x="313525" y="684628"/>
                      <a:pt x="312782" y="686486"/>
                      <a:pt x="306839" y="688715"/>
                    </a:cubicBezTo>
                    <a:cubicBezTo>
                      <a:pt x="304610" y="689458"/>
                      <a:pt x="298295" y="692058"/>
                      <a:pt x="287893" y="696516"/>
                    </a:cubicBezTo>
                    <a:cubicBezTo>
                      <a:pt x="271549" y="702459"/>
                      <a:pt x="246660" y="713789"/>
                      <a:pt x="213227" y="730506"/>
                    </a:cubicBezTo>
                    <a:cubicBezTo>
                      <a:pt x="179794" y="747222"/>
                      <a:pt x="156763" y="758181"/>
                      <a:pt x="144132" y="763381"/>
                    </a:cubicBezTo>
                    <a:cubicBezTo>
                      <a:pt x="134474" y="767096"/>
                      <a:pt x="127973" y="768953"/>
                      <a:pt x="124630" y="768953"/>
                    </a:cubicBezTo>
                    <a:cubicBezTo>
                      <a:pt x="121287" y="768953"/>
                      <a:pt x="115529" y="767467"/>
                      <a:pt x="107357" y="764496"/>
                    </a:cubicBezTo>
                    <a:cubicBezTo>
                      <a:pt x="78382" y="756323"/>
                      <a:pt x="55350" y="744065"/>
                      <a:pt x="38262" y="727720"/>
                    </a:cubicBezTo>
                    <a:cubicBezTo>
                      <a:pt x="24889" y="715832"/>
                      <a:pt x="15602" y="707660"/>
                      <a:pt x="10401" y="703202"/>
                    </a:cubicBezTo>
                    <a:cubicBezTo>
                      <a:pt x="5201" y="698745"/>
                      <a:pt x="2229" y="692801"/>
                      <a:pt x="1486" y="685371"/>
                    </a:cubicBezTo>
                    <a:cubicBezTo>
                      <a:pt x="0" y="680171"/>
                      <a:pt x="-371" y="676642"/>
                      <a:pt x="372" y="674784"/>
                    </a:cubicBezTo>
                    <a:cubicBezTo>
                      <a:pt x="1115" y="672927"/>
                      <a:pt x="4086" y="671627"/>
                      <a:pt x="9287" y="670884"/>
                    </a:cubicBezTo>
                    <a:cubicBezTo>
                      <a:pt x="15974" y="670141"/>
                      <a:pt x="24146" y="669770"/>
                      <a:pt x="33804" y="669770"/>
                    </a:cubicBezTo>
                    <a:cubicBezTo>
                      <a:pt x="43463" y="669770"/>
                      <a:pt x="53493" y="667726"/>
                      <a:pt x="63894" y="663640"/>
                    </a:cubicBezTo>
                    <a:cubicBezTo>
                      <a:pt x="74295" y="659554"/>
                      <a:pt x="81725" y="657511"/>
                      <a:pt x="86183" y="657511"/>
                    </a:cubicBezTo>
                    <a:cubicBezTo>
                      <a:pt x="90640" y="657511"/>
                      <a:pt x="92869" y="656025"/>
                      <a:pt x="92869" y="653053"/>
                    </a:cubicBezTo>
                    <a:cubicBezTo>
                      <a:pt x="92869" y="652310"/>
                      <a:pt x="103270" y="646552"/>
                      <a:pt x="124073" y="635780"/>
                    </a:cubicBezTo>
                    <a:cubicBezTo>
                      <a:pt x="144875" y="625007"/>
                      <a:pt x="157134" y="619249"/>
                      <a:pt x="160849" y="618506"/>
                    </a:cubicBezTo>
                    <a:cubicBezTo>
                      <a:pt x="162335" y="618506"/>
                      <a:pt x="167907" y="616091"/>
                      <a:pt x="177565" y="611262"/>
                    </a:cubicBezTo>
                    <a:cubicBezTo>
                      <a:pt x="187224" y="606433"/>
                      <a:pt x="193910" y="604018"/>
                      <a:pt x="197625" y="604018"/>
                    </a:cubicBezTo>
                    <a:cubicBezTo>
                      <a:pt x="201340" y="604018"/>
                      <a:pt x="203197" y="603275"/>
                      <a:pt x="203197" y="601790"/>
                    </a:cubicBezTo>
                    <a:cubicBezTo>
                      <a:pt x="203197" y="600304"/>
                      <a:pt x="207283" y="598261"/>
                      <a:pt x="215456" y="595660"/>
                    </a:cubicBezTo>
                    <a:cubicBezTo>
                      <a:pt x="223628" y="593060"/>
                      <a:pt x="232915" y="589159"/>
                      <a:pt x="243316" y="583959"/>
                    </a:cubicBezTo>
                    <a:lnTo>
                      <a:pt x="257804" y="577272"/>
                    </a:lnTo>
                    <a:lnTo>
                      <a:pt x="248889" y="567242"/>
                    </a:lnTo>
                    <a:cubicBezTo>
                      <a:pt x="242945" y="560556"/>
                      <a:pt x="239973" y="554984"/>
                      <a:pt x="239973" y="550526"/>
                    </a:cubicBezTo>
                    <a:cubicBezTo>
                      <a:pt x="237001" y="532695"/>
                      <a:pt x="234772" y="514864"/>
                      <a:pt x="233287" y="497034"/>
                    </a:cubicBezTo>
                    <a:cubicBezTo>
                      <a:pt x="231801" y="469545"/>
                      <a:pt x="229386" y="449671"/>
                      <a:pt x="226043" y="437412"/>
                    </a:cubicBezTo>
                    <a:cubicBezTo>
                      <a:pt x="222699" y="425153"/>
                      <a:pt x="216199" y="414566"/>
                      <a:pt x="206540" y="405651"/>
                    </a:cubicBezTo>
                    <a:cubicBezTo>
                      <a:pt x="200597" y="399707"/>
                      <a:pt x="197625" y="395435"/>
                      <a:pt x="197625" y="392835"/>
                    </a:cubicBezTo>
                    <a:cubicBezTo>
                      <a:pt x="197625" y="390235"/>
                      <a:pt x="200225" y="386706"/>
                      <a:pt x="205426" y="382248"/>
                    </a:cubicBezTo>
                    <a:cubicBezTo>
                      <a:pt x="210627" y="379276"/>
                      <a:pt x="216570" y="379090"/>
                      <a:pt x="223257" y="381691"/>
                    </a:cubicBezTo>
                    <a:cubicBezTo>
                      <a:pt x="229943" y="384291"/>
                      <a:pt x="236468" y="385963"/>
                      <a:pt x="242829" y="386706"/>
                    </a:cubicBezTo>
                    <a:cubicBezTo>
                      <a:pt x="249190" y="387449"/>
                      <a:pt x="252742" y="388934"/>
                      <a:pt x="253485" y="391163"/>
                    </a:cubicBezTo>
                    <a:cubicBezTo>
                      <a:pt x="256481" y="395621"/>
                      <a:pt x="269581" y="393392"/>
                      <a:pt x="292786" y="384477"/>
                    </a:cubicBezTo>
                    <a:cubicBezTo>
                      <a:pt x="309990" y="377047"/>
                      <a:pt x="319155" y="373147"/>
                      <a:pt x="320281" y="372775"/>
                    </a:cubicBezTo>
                    <a:cubicBezTo>
                      <a:pt x="321407" y="372404"/>
                      <a:pt x="329078" y="368689"/>
                      <a:pt x="343292" y="361631"/>
                    </a:cubicBezTo>
                    <a:cubicBezTo>
                      <a:pt x="357507" y="354573"/>
                      <a:pt x="368730" y="349187"/>
                      <a:pt x="376960" y="345472"/>
                    </a:cubicBezTo>
                    <a:lnTo>
                      <a:pt x="388192" y="338785"/>
                    </a:lnTo>
                    <a:lnTo>
                      <a:pt x="388192" y="313153"/>
                    </a:lnTo>
                    <a:cubicBezTo>
                      <a:pt x="388192" y="295323"/>
                      <a:pt x="386706" y="286036"/>
                      <a:pt x="383734" y="285293"/>
                    </a:cubicBezTo>
                    <a:cubicBezTo>
                      <a:pt x="380762" y="284550"/>
                      <a:pt x="374818" y="286222"/>
                      <a:pt x="365903" y="290308"/>
                    </a:cubicBezTo>
                    <a:cubicBezTo>
                      <a:pt x="356988" y="294394"/>
                      <a:pt x="349558" y="299409"/>
                      <a:pt x="343615" y="305352"/>
                    </a:cubicBezTo>
                    <a:cubicBezTo>
                      <a:pt x="334699" y="313525"/>
                      <a:pt x="326155" y="312411"/>
                      <a:pt x="317983" y="302009"/>
                    </a:cubicBezTo>
                    <a:cubicBezTo>
                      <a:pt x="315011" y="298294"/>
                      <a:pt x="312411" y="296437"/>
                      <a:pt x="310182" y="296437"/>
                    </a:cubicBezTo>
                    <a:cubicBezTo>
                      <a:pt x="307953" y="296437"/>
                      <a:pt x="304053" y="294023"/>
                      <a:pt x="298480" y="289193"/>
                    </a:cubicBezTo>
                    <a:cubicBezTo>
                      <a:pt x="292908" y="284364"/>
                      <a:pt x="286779" y="280092"/>
                      <a:pt x="280092" y="276377"/>
                    </a:cubicBezTo>
                    <a:cubicBezTo>
                      <a:pt x="273406" y="272663"/>
                      <a:pt x="270063" y="269134"/>
                      <a:pt x="270063" y="265790"/>
                    </a:cubicBezTo>
                    <a:cubicBezTo>
                      <a:pt x="270063" y="262447"/>
                      <a:pt x="266719" y="259290"/>
                      <a:pt x="260033" y="256318"/>
                    </a:cubicBezTo>
                    <a:cubicBezTo>
                      <a:pt x="255575" y="253346"/>
                      <a:pt x="249446" y="247960"/>
                      <a:pt x="241645" y="240159"/>
                    </a:cubicBezTo>
                    <a:cubicBezTo>
                      <a:pt x="233844" y="232358"/>
                      <a:pt x="229943" y="227714"/>
                      <a:pt x="229943" y="226228"/>
                    </a:cubicBezTo>
                    <a:cubicBezTo>
                      <a:pt x="229943" y="224742"/>
                      <a:pt x="228458" y="222514"/>
                      <a:pt x="225486" y="219542"/>
                    </a:cubicBezTo>
                    <a:cubicBezTo>
                      <a:pt x="221771" y="216570"/>
                      <a:pt x="220285" y="212484"/>
                      <a:pt x="221028" y="207283"/>
                    </a:cubicBezTo>
                    <a:cubicBezTo>
                      <a:pt x="221771" y="202082"/>
                      <a:pt x="224743" y="198368"/>
                      <a:pt x="229943" y="196139"/>
                    </a:cubicBezTo>
                    <a:cubicBezTo>
                      <a:pt x="236630" y="192424"/>
                      <a:pt x="241645" y="190567"/>
                      <a:pt x="244988" y="190567"/>
                    </a:cubicBezTo>
                    <a:cubicBezTo>
                      <a:pt x="248331" y="190567"/>
                      <a:pt x="249446" y="186666"/>
                      <a:pt x="248331" y="178865"/>
                    </a:cubicBezTo>
                    <a:cubicBezTo>
                      <a:pt x="247217" y="171064"/>
                      <a:pt x="247403" y="167164"/>
                      <a:pt x="248889" y="167164"/>
                    </a:cubicBezTo>
                    <a:cubicBezTo>
                      <a:pt x="250374" y="167164"/>
                      <a:pt x="254089" y="160477"/>
                      <a:pt x="260033" y="147104"/>
                    </a:cubicBezTo>
                    <a:lnTo>
                      <a:pt x="281207" y="103642"/>
                    </a:lnTo>
                    <a:cubicBezTo>
                      <a:pt x="290865" y="85811"/>
                      <a:pt x="295694" y="68909"/>
                      <a:pt x="295694" y="52935"/>
                    </a:cubicBezTo>
                    <a:cubicBezTo>
                      <a:pt x="295694" y="36962"/>
                      <a:pt x="290865" y="26003"/>
                      <a:pt x="281207" y="20060"/>
                    </a:cubicBezTo>
                    <a:cubicBezTo>
                      <a:pt x="275263" y="14859"/>
                      <a:pt x="275263" y="9658"/>
                      <a:pt x="281207" y="4458"/>
                    </a:cubicBezTo>
                    <a:cubicBezTo>
                      <a:pt x="283436" y="1486"/>
                      <a:pt x="285479" y="0"/>
                      <a:pt x="287336" y="0"/>
                    </a:cubicBezTo>
                    <a:close/>
                    <a:moveTo>
                      <a:pt x="545883" y="184995"/>
                    </a:moveTo>
                    <a:cubicBezTo>
                      <a:pt x="544025" y="185738"/>
                      <a:pt x="531581" y="192424"/>
                      <a:pt x="508549" y="205054"/>
                    </a:cubicBezTo>
                    <a:cubicBezTo>
                      <a:pt x="484032" y="217684"/>
                      <a:pt x="472517" y="224742"/>
                      <a:pt x="474002" y="226228"/>
                    </a:cubicBezTo>
                    <a:cubicBezTo>
                      <a:pt x="476231" y="226228"/>
                      <a:pt x="484032" y="223257"/>
                      <a:pt x="497405" y="217313"/>
                    </a:cubicBezTo>
                    <a:cubicBezTo>
                      <a:pt x="510778" y="211369"/>
                      <a:pt x="523223" y="205054"/>
                      <a:pt x="534739" y="198368"/>
                    </a:cubicBezTo>
                    <a:cubicBezTo>
                      <a:pt x="546254" y="191681"/>
                      <a:pt x="551641" y="187595"/>
                      <a:pt x="550898" y="186109"/>
                    </a:cubicBezTo>
                    <a:cubicBezTo>
                      <a:pt x="549412" y="184623"/>
                      <a:pt x="547740" y="184252"/>
                      <a:pt x="545883" y="184995"/>
                    </a:cubicBezTo>
                    <a:close/>
                    <a:moveTo>
                      <a:pt x="384361" y="453223"/>
                    </a:moveTo>
                    <a:cubicBezTo>
                      <a:pt x="383943" y="451969"/>
                      <a:pt x="377047" y="454685"/>
                      <a:pt x="363674" y="461372"/>
                    </a:cubicBezTo>
                    <a:cubicBezTo>
                      <a:pt x="360702" y="462858"/>
                      <a:pt x="357731" y="464344"/>
                      <a:pt x="354759" y="465830"/>
                    </a:cubicBezTo>
                    <a:cubicBezTo>
                      <a:pt x="338414" y="474745"/>
                      <a:pt x="330241" y="480132"/>
                      <a:pt x="330241" y="481989"/>
                    </a:cubicBezTo>
                    <a:cubicBezTo>
                      <a:pt x="330241" y="483846"/>
                      <a:pt x="330613" y="484775"/>
                      <a:pt x="331356" y="484775"/>
                    </a:cubicBezTo>
                    <a:cubicBezTo>
                      <a:pt x="332099" y="484775"/>
                      <a:pt x="340457" y="480317"/>
                      <a:pt x="356431" y="471402"/>
                    </a:cubicBezTo>
                    <a:cubicBezTo>
                      <a:pt x="372404" y="462486"/>
                      <a:pt x="381134" y="457286"/>
                      <a:pt x="382619" y="455800"/>
                    </a:cubicBezTo>
                    <a:cubicBezTo>
                      <a:pt x="383920" y="454500"/>
                      <a:pt x="384500" y="453641"/>
                      <a:pt x="384361" y="453223"/>
                    </a:cubicBezTo>
                    <a:close/>
                    <a:moveTo>
                      <a:pt x="383177" y="462486"/>
                    </a:moveTo>
                    <a:cubicBezTo>
                      <a:pt x="382062" y="462486"/>
                      <a:pt x="374818" y="466201"/>
                      <a:pt x="361445" y="473631"/>
                    </a:cubicBezTo>
                    <a:cubicBezTo>
                      <a:pt x="348072" y="481060"/>
                      <a:pt x="339714" y="485332"/>
                      <a:pt x="336371" y="486447"/>
                    </a:cubicBezTo>
                    <a:cubicBezTo>
                      <a:pt x="333028" y="487561"/>
                      <a:pt x="331356" y="496662"/>
                      <a:pt x="331356" y="513750"/>
                    </a:cubicBezTo>
                    <a:cubicBezTo>
                      <a:pt x="331356" y="530838"/>
                      <a:pt x="330241" y="541982"/>
                      <a:pt x="328013" y="547183"/>
                    </a:cubicBezTo>
                    <a:cubicBezTo>
                      <a:pt x="326527" y="553126"/>
                      <a:pt x="330984" y="554612"/>
                      <a:pt x="341386" y="551640"/>
                    </a:cubicBezTo>
                    <a:cubicBezTo>
                      <a:pt x="345843" y="550155"/>
                      <a:pt x="351415" y="547554"/>
                      <a:pt x="358102" y="543839"/>
                    </a:cubicBezTo>
                    <a:cubicBezTo>
                      <a:pt x="369989" y="538639"/>
                      <a:pt x="378162" y="535667"/>
                      <a:pt x="382619" y="534924"/>
                    </a:cubicBezTo>
                    <a:cubicBezTo>
                      <a:pt x="385591" y="534924"/>
                      <a:pt x="387263" y="531952"/>
                      <a:pt x="387634" y="526009"/>
                    </a:cubicBezTo>
                    <a:cubicBezTo>
                      <a:pt x="388006" y="520065"/>
                      <a:pt x="387449" y="507063"/>
                      <a:pt x="385963" y="487004"/>
                    </a:cubicBezTo>
                    <a:cubicBezTo>
                      <a:pt x="385220" y="470659"/>
                      <a:pt x="384291" y="462486"/>
                      <a:pt x="383177" y="462486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kumimoji="0" lang="en-US" altLang="zh-CN" sz="88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PA-文本框 72">
                <a:extLst>
                  <a:ext uri="{FF2B5EF4-FFF2-40B4-BE49-F238E27FC236}">
                    <a16:creationId xmlns:a16="http://schemas.microsoft.com/office/drawing/2014/main" id="{D4F973D6-5581-4E46-A3F9-D95BEECF453D}"/>
                  </a:ext>
                </a:extLst>
              </p:cNvPr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7321481" y="2313856"/>
                <a:ext cx="14042" cy="6073"/>
              </a:xfrm>
              <a:custGeom>
                <a:avLst/>
                <a:gdLst/>
                <a:ahLst/>
                <a:cxnLst/>
                <a:rect l="l" t="t" r="r" b="b"/>
                <a:pathLst>
                  <a:path w="14042" h="6073">
                    <a:moveTo>
                      <a:pt x="11535" y="279"/>
                    </a:moveTo>
                    <a:cubicBezTo>
                      <a:pt x="13206" y="-92"/>
                      <a:pt x="14042" y="-92"/>
                      <a:pt x="14042" y="279"/>
                    </a:cubicBezTo>
                    <a:cubicBezTo>
                      <a:pt x="14042" y="1022"/>
                      <a:pt x="13299" y="1765"/>
                      <a:pt x="11813" y="2508"/>
                    </a:cubicBezTo>
                    <a:cubicBezTo>
                      <a:pt x="8099" y="5480"/>
                      <a:pt x="4755" y="6594"/>
                      <a:pt x="1783" y="5851"/>
                    </a:cubicBezTo>
                    <a:cubicBezTo>
                      <a:pt x="-1188" y="5108"/>
                      <a:pt x="-445" y="3994"/>
                      <a:pt x="4012" y="2508"/>
                    </a:cubicBezTo>
                    <a:cubicBezTo>
                      <a:pt x="7356" y="1393"/>
                      <a:pt x="9863" y="651"/>
                      <a:pt x="11535" y="279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kumimoji="0" lang="en-US" altLang="zh-CN" sz="88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D266F85A-8A29-4983-82C4-C809CD25A3BE}"/>
                </a:ext>
              </a:extLst>
            </p:cNvPr>
            <p:cNvGrpSpPr/>
            <p:nvPr/>
          </p:nvGrpSpPr>
          <p:grpSpPr>
            <a:xfrm>
              <a:off x="5545462" y="1434676"/>
              <a:ext cx="1007286" cy="897069"/>
              <a:chOff x="5823248" y="1706772"/>
              <a:chExt cx="961192" cy="856018"/>
            </a:xfrm>
          </p:grpSpPr>
          <p:sp>
            <p:nvSpPr>
              <p:cNvPr id="82" name="PA-文本框 81">
                <a:extLst>
                  <a:ext uri="{FF2B5EF4-FFF2-40B4-BE49-F238E27FC236}">
                    <a16:creationId xmlns:a16="http://schemas.microsoft.com/office/drawing/2014/main" id="{9CBBA4A6-F73F-47BC-B301-8E463455683E}"/>
                  </a:ext>
                </a:extLst>
              </p:cNvPr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823248" y="1706772"/>
                <a:ext cx="961192" cy="856018"/>
              </a:xfrm>
              <a:custGeom>
                <a:avLst/>
                <a:gdLst/>
                <a:ahLst/>
                <a:cxnLst/>
                <a:rect l="l" t="t" r="r" b="b"/>
                <a:pathLst>
                  <a:path w="961192" h="856018">
                    <a:moveTo>
                      <a:pt x="292537" y="0"/>
                    </a:moveTo>
                    <a:cubicBezTo>
                      <a:pt x="295880" y="0"/>
                      <a:pt x="298109" y="929"/>
                      <a:pt x="299224" y="2786"/>
                    </a:cubicBezTo>
                    <a:cubicBezTo>
                      <a:pt x="300338" y="4644"/>
                      <a:pt x="303124" y="5572"/>
                      <a:pt x="307582" y="5572"/>
                    </a:cubicBezTo>
                    <a:cubicBezTo>
                      <a:pt x="314269" y="5572"/>
                      <a:pt x="326156" y="13188"/>
                      <a:pt x="343243" y="28418"/>
                    </a:cubicBezTo>
                    <a:cubicBezTo>
                      <a:pt x="360331" y="43649"/>
                      <a:pt x="368875" y="54236"/>
                      <a:pt x="368875" y="60179"/>
                    </a:cubicBezTo>
                    <a:cubicBezTo>
                      <a:pt x="368875" y="65380"/>
                      <a:pt x="370733" y="71881"/>
                      <a:pt x="374447" y="79682"/>
                    </a:cubicBezTo>
                    <a:cubicBezTo>
                      <a:pt x="378162" y="87483"/>
                      <a:pt x="380019" y="112557"/>
                      <a:pt x="380019" y="154905"/>
                    </a:cubicBezTo>
                    <a:cubicBezTo>
                      <a:pt x="380019" y="197254"/>
                      <a:pt x="379276" y="226229"/>
                      <a:pt x="377791" y="241831"/>
                    </a:cubicBezTo>
                    <a:cubicBezTo>
                      <a:pt x="376305" y="256690"/>
                      <a:pt x="376305" y="264119"/>
                      <a:pt x="377791" y="264119"/>
                    </a:cubicBezTo>
                    <a:cubicBezTo>
                      <a:pt x="377791" y="264119"/>
                      <a:pt x="378905" y="263005"/>
                      <a:pt x="381134" y="260776"/>
                    </a:cubicBezTo>
                    <a:cubicBezTo>
                      <a:pt x="384849" y="258547"/>
                      <a:pt x="389864" y="259476"/>
                      <a:pt x="396179" y="263562"/>
                    </a:cubicBezTo>
                    <a:cubicBezTo>
                      <a:pt x="402494" y="267648"/>
                      <a:pt x="406394" y="268205"/>
                      <a:pt x="407880" y="265234"/>
                    </a:cubicBezTo>
                    <a:cubicBezTo>
                      <a:pt x="409366" y="262262"/>
                      <a:pt x="412152" y="262448"/>
                      <a:pt x="416238" y="265791"/>
                    </a:cubicBezTo>
                    <a:cubicBezTo>
                      <a:pt x="420324" y="269134"/>
                      <a:pt x="424039" y="269877"/>
                      <a:pt x="427383" y="268020"/>
                    </a:cubicBezTo>
                    <a:cubicBezTo>
                      <a:pt x="430726" y="266162"/>
                      <a:pt x="434998" y="265234"/>
                      <a:pt x="440198" y="265234"/>
                    </a:cubicBezTo>
                    <a:cubicBezTo>
                      <a:pt x="445399" y="265234"/>
                      <a:pt x="452271" y="262819"/>
                      <a:pt x="460815" y="257990"/>
                    </a:cubicBezTo>
                    <a:cubicBezTo>
                      <a:pt x="469359" y="253161"/>
                      <a:pt x="475860" y="247774"/>
                      <a:pt x="480318" y="241831"/>
                    </a:cubicBezTo>
                    <a:cubicBezTo>
                      <a:pt x="486262" y="235144"/>
                      <a:pt x="497034" y="223257"/>
                      <a:pt x="512636" y="206169"/>
                    </a:cubicBezTo>
                    <a:cubicBezTo>
                      <a:pt x="536410" y="179423"/>
                      <a:pt x="557213" y="152119"/>
                      <a:pt x="575044" y="124259"/>
                    </a:cubicBezTo>
                    <a:cubicBezTo>
                      <a:pt x="592875" y="96398"/>
                      <a:pt x="601790" y="76896"/>
                      <a:pt x="601790" y="65751"/>
                    </a:cubicBezTo>
                    <a:cubicBezTo>
                      <a:pt x="601790" y="59808"/>
                      <a:pt x="599561" y="53864"/>
                      <a:pt x="595103" y="47921"/>
                    </a:cubicBezTo>
                    <a:cubicBezTo>
                      <a:pt x="591389" y="42720"/>
                      <a:pt x="589531" y="39377"/>
                      <a:pt x="589531" y="37891"/>
                    </a:cubicBezTo>
                    <a:cubicBezTo>
                      <a:pt x="589531" y="36405"/>
                      <a:pt x="591017" y="32690"/>
                      <a:pt x="593989" y="26747"/>
                    </a:cubicBezTo>
                    <a:cubicBezTo>
                      <a:pt x="597704" y="18574"/>
                      <a:pt x="601790" y="14116"/>
                      <a:pt x="606248" y="13373"/>
                    </a:cubicBezTo>
                    <a:cubicBezTo>
                      <a:pt x="610705" y="12630"/>
                      <a:pt x="615534" y="13745"/>
                      <a:pt x="620735" y="16717"/>
                    </a:cubicBezTo>
                    <a:cubicBezTo>
                      <a:pt x="625936" y="19689"/>
                      <a:pt x="628908" y="23032"/>
                      <a:pt x="629650" y="26747"/>
                    </a:cubicBezTo>
                    <a:cubicBezTo>
                      <a:pt x="631136" y="31204"/>
                      <a:pt x="638195" y="36405"/>
                      <a:pt x="650825" y="42349"/>
                    </a:cubicBezTo>
                    <a:cubicBezTo>
                      <a:pt x="671627" y="51264"/>
                      <a:pt x="684257" y="60922"/>
                      <a:pt x="688715" y="71324"/>
                    </a:cubicBezTo>
                    <a:lnTo>
                      <a:pt x="696516" y="88040"/>
                    </a:lnTo>
                    <a:cubicBezTo>
                      <a:pt x="698002" y="93241"/>
                      <a:pt x="698374" y="106985"/>
                      <a:pt x="697631" y="129274"/>
                    </a:cubicBezTo>
                    <a:cubicBezTo>
                      <a:pt x="696887" y="145619"/>
                      <a:pt x="695959" y="155648"/>
                      <a:pt x="694844" y="159363"/>
                    </a:cubicBezTo>
                    <a:cubicBezTo>
                      <a:pt x="693730" y="163078"/>
                      <a:pt x="691316" y="166793"/>
                      <a:pt x="687601" y="170507"/>
                    </a:cubicBezTo>
                    <a:cubicBezTo>
                      <a:pt x="681657" y="174965"/>
                      <a:pt x="679428" y="178308"/>
                      <a:pt x="680914" y="180537"/>
                    </a:cubicBezTo>
                    <a:cubicBezTo>
                      <a:pt x="682400" y="182766"/>
                      <a:pt x="680914" y="184995"/>
                      <a:pt x="676456" y="187224"/>
                    </a:cubicBezTo>
                    <a:cubicBezTo>
                      <a:pt x="667541" y="190196"/>
                      <a:pt x="663084" y="194282"/>
                      <a:pt x="663084" y="199482"/>
                    </a:cubicBezTo>
                    <a:cubicBezTo>
                      <a:pt x="663084" y="200968"/>
                      <a:pt x="660483" y="205240"/>
                      <a:pt x="655283" y="212298"/>
                    </a:cubicBezTo>
                    <a:cubicBezTo>
                      <a:pt x="650082" y="219356"/>
                      <a:pt x="645252" y="222328"/>
                      <a:pt x="640795" y="221214"/>
                    </a:cubicBezTo>
                    <a:cubicBezTo>
                      <a:pt x="636337" y="220099"/>
                      <a:pt x="630208" y="222328"/>
                      <a:pt x="622407" y="227900"/>
                    </a:cubicBezTo>
                    <a:cubicBezTo>
                      <a:pt x="614606" y="233472"/>
                      <a:pt x="608662" y="236258"/>
                      <a:pt x="604576" y="236258"/>
                    </a:cubicBezTo>
                    <a:cubicBezTo>
                      <a:pt x="600490" y="236258"/>
                      <a:pt x="598447" y="237744"/>
                      <a:pt x="598447" y="240716"/>
                    </a:cubicBezTo>
                    <a:cubicBezTo>
                      <a:pt x="598447" y="243688"/>
                      <a:pt x="597332" y="245174"/>
                      <a:pt x="595103" y="245174"/>
                    </a:cubicBezTo>
                    <a:cubicBezTo>
                      <a:pt x="592875" y="245174"/>
                      <a:pt x="588046" y="249446"/>
                      <a:pt x="580616" y="257990"/>
                    </a:cubicBezTo>
                    <a:cubicBezTo>
                      <a:pt x="573186" y="266534"/>
                      <a:pt x="567614" y="270434"/>
                      <a:pt x="563900" y="269691"/>
                    </a:cubicBezTo>
                    <a:cubicBezTo>
                      <a:pt x="562414" y="268948"/>
                      <a:pt x="555913" y="272663"/>
                      <a:pt x="544397" y="280835"/>
                    </a:cubicBezTo>
                    <a:cubicBezTo>
                      <a:pt x="532881" y="289008"/>
                      <a:pt x="526380" y="294952"/>
                      <a:pt x="524895" y="298666"/>
                    </a:cubicBezTo>
                    <a:cubicBezTo>
                      <a:pt x="523409" y="300152"/>
                      <a:pt x="521180" y="300895"/>
                      <a:pt x="518208" y="300895"/>
                    </a:cubicBezTo>
                    <a:cubicBezTo>
                      <a:pt x="515236" y="300895"/>
                      <a:pt x="513750" y="302010"/>
                      <a:pt x="513750" y="304238"/>
                    </a:cubicBezTo>
                    <a:cubicBezTo>
                      <a:pt x="513750" y="306467"/>
                      <a:pt x="512450" y="307582"/>
                      <a:pt x="509850" y="307582"/>
                    </a:cubicBezTo>
                    <a:cubicBezTo>
                      <a:pt x="507250" y="307582"/>
                      <a:pt x="504092" y="309068"/>
                      <a:pt x="500377" y="312039"/>
                    </a:cubicBezTo>
                    <a:cubicBezTo>
                      <a:pt x="496663" y="315011"/>
                      <a:pt x="497963" y="322812"/>
                      <a:pt x="504278" y="335442"/>
                    </a:cubicBezTo>
                    <a:cubicBezTo>
                      <a:pt x="510593" y="348072"/>
                      <a:pt x="513750" y="355873"/>
                      <a:pt x="513750" y="358845"/>
                    </a:cubicBezTo>
                    <a:cubicBezTo>
                      <a:pt x="513750" y="366275"/>
                      <a:pt x="520437" y="366646"/>
                      <a:pt x="533810" y="359960"/>
                    </a:cubicBezTo>
                    <a:cubicBezTo>
                      <a:pt x="541240" y="355502"/>
                      <a:pt x="545883" y="353459"/>
                      <a:pt x="547741" y="353830"/>
                    </a:cubicBezTo>
                    <a:cubicBezTo>
                      <a:pt x="549598" y="354202"/>
                      <a:pt x="552570" y="352530"/>
                      <a:pt x="556656" y="348815"/>
                    </a:cubicBezTo>
                    <a:cubicBezTo>
                      <a:pt x="560742" y="345101"/>
                      <a:pt x="564085" y="342872"/>
                      <a:pt x="566686" y="342129"/>
                    </a:cubicBezTo>
                    <a:cubicBezTo>
                      <a:pt x="569286" y="341386"/>
                      <a:pt x="573929" y="339714"/>
                      <a:pt x="580616" y="337114"/>
                    </a:cubicBezTo>
                    <a:cubicBezTo>
                      <a:pt x="587302" y="334514"/>
                      <a:pt x="591946" y="332656"/>
                      <a:pt x="594546" y="331542"/>
                    </a:cubicBezTo>
                    <a:cubicBezTo>
                      <a:pt x="597146" y="330427"/>
                      <a:pt x="601976" y="328199"/>
                      <a:pt x="609034" y="324855"/>
                    </a:cubicBezTo>
                    <a:cubicBezTo>
                      <a:pt x="616092" y="321512"/>
                      <a:pt x="621478" y="319840"/>
                      <a:pt x="625193" y="319840"/>
                    </a:cubicBezTo>
                    <a:cubicBezTo>
                      <a:pt x="627422" y="319840"/>
                      <a:pt x="628908" y="319469"/>
                      <a:pt x="629650" y="318726"/>
                    </a:cubicBezTo>
                    <a:cubicBezTo>
                      <a:pt x="630394" y="317983"/>
                      <a:pt x="630765" y="316869"/>
                      <a:pt x="630765" y="315383"/>
                    </a:cubicBezTo>
                    <a:cubicBezTo>
                      <a:pt x="630022" y="312411"/>
                      <a:pt x="632994" y="308882"/>
                      <a:pt x="639681" y="304796"/>
                    </a:cubicBezTo>
                    <a:cubicBezTo>
                      <a:pt x="646367" y="300709"/>
                      <a:pt x="652311" y="298666"/>
                      <a:pt x="657511" y="298666"/>
                    </a:cubicBezTo>
                    <a:cubicBezTo>
                      <a:pt x="661226" y="298666"/>
                      <a:pt x="663084" y="297552"/>
                      <a:pt x="663084" y="295323"/>
                    </a:cubicBezTo>
                    <a:cubicBezTo>
                      <a:pt x="663084" y="293094"/>
                      <a:pt x="665126" y="291980"/>
                      <a:pt x="669213" y="291980"/>
                    </a:cubicBezTo>
                    <a:cubicBezTo>
                      <a:pt x="673299" y="291980"/>
                      <a:pt x="675342" y="290122"/>
                      <a:pt x="675342" y="286408"/>
                    </a:cubicBezTo>
                    <a:cubicBezTo>
                      <a:pt x="675342" y="284179"/>
                      <a:pt x="678499" y="281764"/>
                      <a:pt x="684815" y="279164"/>
                    </a:cubicBezTo>
                    <a:cubicBezTo>
                      <a:pt x="691130" y="276564"/>
                      <a:pt x="697631" y="275263"/>
                      <a:pt x="704317" y="275263"/>
                    </a:cubicBezTo>
                    <a:cubicBezTo>
                      <a:pt x="711004" y="275263"/>
                      <a:pt x="719919" y="281950"/>
                      <a:pt x="731063" y="295323"/>
                    </a:cubicBezTo>
                    <a:cubicBezTo>
                      <a:pt x="733292" y="299038"/>
                      <a:pt x="736635" y="300895"/>
                      <a:pt x="741093" y="300895"/>
                    </a:cubicBezTo>
                    <a:cubicBezTo>
                      <a:pt x="745551" y="300895"/>
                      <a:pt x="747780" y="302010"/>
                      <a:pt x="747780" y="304238"/>
                    </a:cubicBezTo>
                    <a:cubicBezTo>
                      <a:pt x="747780" y="306467"/>
                      <a:pt x="749637" y="307582"/>
                      <a:pt x="753352" y="307582"/>
                    </a:cubicBezTo>
                    <a:cubicBezTo>
                      <a:pt x="757066" y="307582"/>
                      <a:pt x="760967" y="309068"/>
                      <a:pt x="765053" y="312039"/>
                    </a:cubicBezTo>
                    <a:cubicBezTo>
                      <a:pt x="769140" y="315011"/>
                      <a:pt x="774897" y="317240"/>
                      <a:pt x="782327" y="318726"/>
                    </a:cubicBezTo>
                    <a:cubicBezTo>
                      <a:pt x="793471" y="320955"/>
                      <a:pt x="799043" y="326898"/>
                      <a:pt x="799043" y="336557"/>
                    </a:cubicBezTo>
                    <a:cubicBezTo>
                      <a:pt x="799043" y="342500"/>
                      <a:pt x="799972" y="346401"/>
                      <a:pt x="801829" y="348258"/>
                    </a:cubicBezTo>
                    <a:cubicBezTo>
                      <a:pt x="803687" y="350116"/>
                      <a:pt x="806101" y="356988"/>
                      <a:pt x="809073" y="368875"/>
                    </a:cubicBezTo>
                    <a:cubicBezTo>
                      <a:pt x="812045" y="380762"/>
                      <a:pt x="812416" y="397107"/>
                      <a:pt x="810187" y="417910"/>
                    </a:cubicBezTo>
                    <a:cubicBezTo>
                      <a:pt x="805730" y="450600"/>
                      <a:pt x="800529" y="469545"/>
                      <a:pt x="794585" y="474745"/>
                    </a:cubicBezTo>
                    <a:cubicBezTo>
                      <a:pt x="791614" y="477717"/>
                      <a:pt x="790871" y="481061"/>
                      <a:pt x="792356" y="484775"/>
                    </a:cubicBezTo>
                    <a:cubicBezTo>
                      <a:pt x="793100" y="488490"/>
                      <a:pt x="791057" y="493134"/>
                      <a:pt x="786227" y="498706"/>
                    </a:cubicBezTo>
                    <a:cubicBezTo>
                      <a:pt x="781398" y="504278"/>
                      <a:pt x="776383" y="507807"/>
                      <a:pt x="771182" y="509293"/>
                    </a:cubicBezTo>
                    <a:cubicBezTo>
                      <a:pt x="768211" y="510036"/>
                      <a:pt x="766725" y="511707"/>
                      <a:pt x="766725" y="514308"/>
                    </a:cubicBezTo>
                    <a:cubicBezTo>
                      <a:pt x="766725" y="516908"/>
                      <a:pt x="768397" y="516908"/>
                      <a:pt x="771740" y="514308"/>
                    </a:cubicBezTo>
                    <a:cubicBezTo>
                      <a:pt x="775083" y="511707"/>
                      <a:pt x="777126" y="511150"/>
                      <a:pt x="777869" y="512636"/>
                    </a:cubicBezTo>
                    <a:cubicBezTo>
                      <a:pt x="780841" y="514865"/>
                      <a:pt x="780841" y="517837"/>
                      <a:pt x="777869" y="521551"/>
                    </a:cubicBezTo>
                    <a:cubicBezTo>
                      <a:pt x="774897" y="525266"/>
                      <a:pt x="771182" y="528609"/>
                      <a:pt x="766725" y="531581"/>
                    </a:cubicBezTo>
                    <a:cubicBezTo>
                      <a:pt x="759295" y="533810"/>
                      <a:pt x="755581" y="536225"/>
                      <a:pt x="755581" y="538825"/>
                    </a:cubicBezTo>
                    <a:cubicBezTo>
                      <a:pt x="755581" y="541425"/>
                      <a:pt x="759295" y="544954"/>
                      <a:pt x="766725" y="549412"/>
                    </a:cubicBezTo>
                    <a:cubicBezTo>
                      <a:pt x="799414" y="568729"/>
                      <a:pt x="816503" y="578387"/>
                      <a:pt x="817988" y="578387"/>
                    </a:cubicBezTo>
                    <a:cubicBezTo>
                      <a:pt x="819474" y="578387"/>
                      <a:pt x="822632" y="580802"/>
                      <a:pt x="827461" y="585631"/>
                    </a:cubicBezTo>
                    <a:cubicBezTo>
                      <a:pt x="832290" y="590460"/>
                      <a:pt x="835819" y="592875"/>
                      <a:pt x="838048" y="592875"/>
                    </a:cubicBezTo>
                    <a:cubicBezTo>
                      <a:pt x="841763" y="593618"/>
                      <a:pt x="851235" y="602161"/>
                      <a:pt x="866466" y="618506"/>
                    </a:cubicBezTo>
                    <a:cubicBezTo>
                      <a:pt x="881696" y="634851"/>
                      <a:pt x="890426" y="644881"/>
                      <a:pt x="892655" y="648596"/>
                    </a:cubicBezTo>
                    <a:cubicBezTo>
                      <a:pt x="893398" y="653054"/>
                      <a:pt x="896741" y="659369"/>
                      <a:pt x="902685" y="667541"/>
                    </a:cubicBezTo>
                    <a:cubicBezTo>
                      <a:pt x="909371" y="675713"/>
                      <a:pt x="915872" y="685743"/>
                      <a:pt x="922187" y="697631"/>
                    </a:cubicBezTo>
                    <a:cubicBezTo>
                      <a:pt x="928502" y="709518"/>
                      <a:pt x="931288" y="716576"/>
                      <a:pt x="930545" y="718805"/>
                    </a:cubicBezTo>
                    <a:cubicBezTo>
                      <a:pt x="929060" y="721776"/>
                      <a:pt x="930359" y="727534"/>
                      <a:pt x="934446" y="736078"/>
                    </a:cubicBezTo>
                    <a:cubicBezTo>
                      <a:pt x="938532" y="744622"/>
                      <a:pt x="940204" y="749823"/>
                      <a:pt x="939461" y="751680"/>
                    </a:cubicBezTo>
                    <a:cubicBezTo>
                      <a:pt x="938718" y="753537"/>
                      <a:pt x="939089" y="756324"/>
                      <a:pt x="940575" y="760038"/>
                    </a:cubicBezTo>
                    <a:cubicBezTo>
                      <a:pt x="942804" y="761524"/>
                      <a:pt x="944476" y="763939"/>
                      <a:pt x="945590" y="767282"/>
                    </a:cubicBezTo>
                    <a:cubicBezTo>
                      <a:pt x="946704" y="770625"/>
                      <a:pt x="947262" y="773597"/>
                      <a:pt x="947262" y="776197"/>
                    </a:cubicBezTo>
                    <a:cubicBezTo>
                      <a:pt x="947262" y="778798"/>
                      <a:pt x="946519" y="780098"/>
                      <a:pt x="945033" y="780098"/>
                    </a:cubicBezTo>
                    <a:cubicBezTo>
                      <a:pt x="942804" y="780098"/>
                      <a:pt x="941504" y="781398"/>
                      <a:pt x="941132" y="783998"/>
                    </a:cubicBezTo>
                    <a:cubicBezTo>
                      <a:pt x="940761" y="786599"/>
                      <a:pt x="941132" y="789571"/>
                      <a:pt x="942247" y="792914"/>
                    </a:cubicBezTo>
                    <a:cubicBezTo>
                      <a:pt x="943361" y="796257"/>
                      <a:pt x="944662" y="799415"/>
                      <a:pt x="946147" y="802386"/>
                    </a:cubicBezTo>
                    <a:cubicBezTo>
                      <a:pt x="951348" y="808330"/>
                      <a:pt x="952834" y="811673"/>
                      <a:pt x="950605" y="812416"/>
                    </a:cubicBezTo>
                    <a:cubicBezTo>
                      <a:pt x="949862" y="812416"/>
                      <a:pt x="948748" y="812045"/>
                      <a:pt x="947262" y="811302"/>
                    </a:cubicBezTo>
                    <a:cubicBezTo>
                      <a:pt x="945776" y="809816"/>
                      <a:pt x="945033" y="810187"/>
                      <a:pt x="945033" y="812416"/>
                    </a:cubicBezTo>
                    <a:cubicBezTo>
                      <a:pt x="945033" y="813159"/>
                      <a:pt x="945404" y="814645"/>
                      <a:pt x="946147" y="816874"/>
                    </a:cubicBezTo>
                    <a:cubicBezTo>
                      <a:pt x="947633" y="824304"/>
                      <a:pt x="948562" y="830990"/>
                      <a:pt x="948933" y="836934"/>
                    </a:cubicBezTo>
                    <a:cubicBezTo>
                      <a:pt x="949305" y="842877"/>
                      <a:pt x="951719" y="847335"/>
                      <a:pt x="956177" y="850307"/>
                    </a:cubicBezTo>
                    <a:cubicBezTo>
                      <a:pt x="960635" y="853279"/>
                      <a:pt x="962121" y="855136"/>
                      <a:pt x="960635" y="855879"/>
                    </a:cubicBezTo>
                    <a:cubicBezTo>
                      <a:pt x="959149" y="856622"/>
                      <a:pt x="952834" y="854393"/>
                      <a:pt x="941690" y="849192"/>
                    </a:cubicBezTo>
                    <a:cubicBezTo>
                      <a:pt x="930545" y="843992"/>
                      <a:pt x="923116" y="839905"/>
                      <a:pt x="919401" y="836934"/>
                    </a:cubicBezTo>
                    <a:cubicBezTo>
                      <a:pt x="902313" y="822818"/>
                      <a:pt x="893769" y="813531"/>
                      <a:pt x="893769" y="809073"/>
                    </a:cubicBezTo>
                    <a:cubicBezTo>
                      <a:pt x="893769" y="806844"/>
                      <a:pt x="886154" y="798300"/>
                      <a:pt x="870923" y="783441"/>
                    </a:cubicBezTo>
                    <a:cubicBezTo>
                      <a:pt x="855693" y="768582"/>
                      <a:pt x="846963" y="761153"/>
                      <a:pt x="844735" y="761153"/>
                    </a:cubicBezTo>
                    <a:cubicBezTo>
                      <a:pt x="842506" y="761153"/>
                      <a:pt x="813159" y="740722"/>
                      <a:pt x="756695" y="699859"/>
                    </a:cubicBezTo>
                    <a:cubicBezTo>
                      <a:pt x="742579" y="690201"/>
                      <a:pt x="725120" y="680171"/>
                      <a:pt x="704317" y="669770"/>
                    </a:cubicBezTo>
                    <a:lnTo>
                      <a:pt x="670885" y="654168"/>
                    </a:lnTo>
                    <a:lnTo>
                      <a:pt x="658626" y="659740"/>
                    </a:lnTo>
                    <a:cubicBezTo>
                      <a:pt x="651196" y="662712"/>
                      <a:pt x="645624" y="667541"/>
                      <a:pt x="641909" y="674228"/>
                    </a:cubicBezTo>
                    <a:cubicBezTo>
                      <a:pt x="636709" y="681657"/>
                      <a:pt x="633365" y="684629"/>
                      <a:pt x="631880" y="683143"/>
                    </a:cubicBezTo>
                    <a:cubicBezTo>
                      <a:pt x="631880" y="681657"/>
                      <a:pt x="632251" y="679800"/>
                      <a:pt x="632994" y="677571"/>
                    </a:cubicBezTo>
                    <a:cubicBezTo>
                      <a:pt x="633737" y="676085"/>
                      <a:pt x="633737" y="675156"/>
                      <a:pt x="632994" y="674785"/>
                    </a:cubicBezTo>
                    <a:cubicBezTo>
                      <a:pt x="632251" y="674413"/>
                      <a:pt x="631136" y="674599"/>
                      <a:pt x="629650" y="675342"/>
                    </a:cubicBezTo>
                    <a:cubicBezTo>
                      <a:pt x="625936" y="676828"/>
                      <a:pt x="622778" y="679614"/>
                      <a:pt x="620178" y="683700"/>
                    </a:cubicBezTo>
                    <a:cubicBezTo>
                      <a:pt x="617578" y="687786"/>
                      <a:pt x="616463" y="691873"/>
                      <a:pt x="616835" y="695959"/>
                    </a:cubicBezTo>
                    <a:cubicBezTo>
                      <a:pt x="617206" y="700045"/>
                      <a:pt x="615163" y="702088"/>
                      <a:pt x="610705" y="702088"/>
                    </a:cubicBezTo>
                    <a:cubicBezTo>
                      <a:pt x="606248" y="702088"/>
                      <a:pt x="602533" y="703574"/>
                      <a:pt x="599561" y="706546"/>
                    </a:cubicBezTo>
                    <a:cubicBezTo>
                      <a:pt x="596589" y="709518"/>
                      <a:pt x="595475" y="712489"/>
                      <a:pt x="596218" y="715461"/>
                    </a:cubicBezTo>
                    <a:cubicBezTo>
                      <a:pt x="596218" y="716947"/>
                      <a:pt x="595847" y="718062"/>
                      <a:pt x="595103" y="718805"/>
                    </a:cubicBezTo>
                    <a:cubicBezTo>
                      <a:pt x="594360" y="719548"/>
                      <a:pt x="592875" y="719919"/>
                      <a:pt x="590646" y="719919"/>
                    </a:cubicBezTo>
                    <a:cubicBezTo>
                      <a:pt x="587674" y="719176"/>
                      <a:pt x="586188" y="720662"/>
                      <a:pt x="586188" y="724377"/>
                    </a:cubicBezTo>
                    <a:cubicBezTo>
                      <a:pt x="586188" y="728091"/>
                      <a:pt x="582288" y="731806"/>
                      <a:pt x="574487" y="735521"/>
                    </a:cubicBezTo>
                    <a:cubicBezTo>
                      <a:pt x="566686" y="739236"/>
                      <a:pt x="562785" y="742208"/>
                      <a:pt x="562785" y="744436"/>
                    </a:cubicBezTo>
                    <a:cubicBezTo>
                      <a:pt x="562785" y="746665"/>
                      <a:pt x="559628" y="747222"/>
                      <a:pt x="553312" y="746108"/>
                    </a:cubicBezTo>
                    <a:cubicBezTo>
                      <a:pt x="546997" y="744994"/>
                      <a:pt x="542726" y="745922"/>
                      <a:pt x="540497" y="748894"/>
                    </a:cubicBezTo>
                    <a:cubicBezTo>
                      <a:pt x="538268" y="751866"/>
                      <a:pt x="533996" y="754652"/>
                      <a:pt x="527681" y="757252"/>
                    </a:cubicBezTo>
                    <a:cubicBezTo>
                      <a:pt x="521366" y="759853"/>
                      <a:pt x="518579" y="762639"/>
                      <a:pt x="519323" y="765610"/>
                    </a:cubicBezTo>
                    <a:cubicBezTo>
                      <a:pt x="519323" y="767839"/>
                      <a:pt x="518951" y="769325"/>
                      <a:pt x="518208" y="770068"/>
                    </a:cubicBezTo>
                    <a:cubicBezTo>
                      <a:pt x="517465" y="770811"/>
                      <a:pt x="516351" y="771183"/>
                      <a:pt x="514865" y="771183"/>
                    </a:cubicBezTo>
                    <a:cubicBezTo>
                      <a:pt x="511893" y="770440"/>
                      <a:pt x="510036" y="772297"/>
                      <a:pt x="509293" y="776755"/>
                    </a:cubicBezTo>
                    <a:cubicBezTo>
                      <a:pt x="508550" y="781212"/>
                      <a:pt x="506321" y="783441"/>
                      <a:pt x="502606" y="783441"/>
                    </a:cubicBezTo>
                    <a:cubicBezTo>
                      <a:pt x="498148" y="783441"/>
                      <a:pt x="492576" y="787156"/>
                      <a:pt x="485890" y="794585"/>
                    </a:cubicBezTo>
                    <a:cubicBezTo>
                      <a:pt x="479203" y="802015"/>
                      <a:pt x="475860" y="807587"/>
                      <a:pt x="475860" y="811302"/>
                    </a:cubicBezTo>
                    <a:cubicBezTo>
                      <a:pt x="475860" y="815760"/>
                      <a:pt x="474745" y="817988"/>
                      <a:pt x="472517" y="817988"/>
                    </a:cubicBezTo>
                    <a:cubicBezTo>
                      <a:pt x="470288" y="817988"/>
                      <a:pt x="470288" y="821146"/>
                      <a:pt x="472517" y="827461"/>
                    </a:cubicBezTo>
                    <a:cubicBezTo>
                      <a:pt x="474745" y="833776"/>
                      <a:pt x="475489" y="837305"/>
                      <a:pt x="474745" y="838048"/>
                    </a:cubicBezTo>
                    <a:cubicBezTo>
                      <a:pt x="474003" y="838791"/>
                      <a:pt x="468430" y="835262"/>
                      <a:pt x="458029" y="827461"/>
                    </a:cubicBezTo>
                    <a:cubicBezTo>
                      <a:pt x="447628" y="819660"/>
                      <a:pt x="440941" y="813531"/>
                      <a:pt x="437969" y="809073"/>
                    </a:cubicBezTo>
                    <a:cubicBezTo>
                      <a:pt x="435741" y="806101"/>
                      <a:pt x="432769" y="805358"/>
                      <a:pt x="429054" y="806844"/>
                    </a:cubicBezTo>
                    <a:cubicBezTo>
                      <a:pt x="426825" y="807587"/>
                      <a:pt x="425525" y="807587"/>
                      <a:pt x="425154" y="806844"/>
                    </a:cubicBezTo>
                    <a:cubicBezTo>
                      <a:pt x="424782" y="806101"/>
                      <a:pt x="424782" y="804058"/>
                      <a:pt x="425154" y="800715"/>
                    </a:cubicBezTo>
                    <a:cubicBezTo>
                      <a:pt x="425525" y="797372"/>
                      <a:pt x="425339" y="794957"/>
                      <a:pt x="424596" y="793471"/>
                    </a:cubicBezTo>
                    <a:cubicBezTo>
                      <a:pt x="423854" y="791985"/>
                      <a:pt x="421996" y="791614"/>
                      <a:pt x="419024" y="792357"/>
                    </a:cubicBezTo>
                    <a:cubicBezTo>
                      <a:pt x="416053" y="792357"/>
                      <a:pt x="414566" y="790871"/>
                      <a:pt x="414566" y="787899"/>
                    </a:cubicBezTo>
                    <a:cubicBezTo>
                      <a:pt x="414566" y="784927"/>
                      <a:pt x="413267" y="783256"/>
                      <a:pt x="410666" y="782884"/>
                    </a:cubicBezTo>
                    <a:cubicBezTo>
                      <a:pt x="408066" y="782513"/>
                      <a:pt x="408252" y="781584"/>
                      <a:pt x="411223" y="780098"/>
                    </a:cubicBezTo>
                    <a:cubicBezTo>
                      <a:pt x="414195" y="778612"/>
                      <a:pt x="416053" y="776755"/>
                      <a:pt x="416795" y="774526"/>
                    </a:cubicBezTo>
                    <a:cubicBezTo>
                      <a:pt x="417538" y="772297"/>
                      <a:pt x="417538" y="770440"/>
                      <a:pt x="416795" y="768954"/>
                    </a:cubicBezTo>
                    <a:cubicBezTo>
                      <a:pt x="416053" y="767468"/>
                      <a:pt x="414195" y="766725"/>
                      <a:pt x="411223" y="766725"/>
                    </a:cubicBezTo>
                    <a:cubicBezTo>
                      <a:pt x="408994" y="766725"/>
                      <a:pt x="407137" y="765053"/>
                      <a:pt x="405651" y="761710"/>
                    </a:cubicBezTo>
                    <a:cubicBezTo>
                      <a:pt x="404165" y="758367"/>
                      <a:pt x="401565" y="756695"/>
                      <a:pt x="397850" y="756695"/>
                    </a:cubicBezTo>
                    <a:cubicBezTo>
                      <a:pt x="394135" y="756695"/>
                      <a:pt x="392278" y="756324"/>
                      <a:pt x="392278" y="755581"/>
                    </a:cubicBezTo>
                    <a:cubicBezTo>
                      <a:pt x="392278" y="754838"/>
                      <a:pt x="394135" y="751866"/>
                      <a:pt x="397850" y="746665"/>
                    </a:cubicBezTo>
                    <a:cubicBezTo>
                      <a:pt x="401565" y="739236"/>
                      <a:pt x="402494" y="733849"/>
                      <a:pt x="400636" y="730506"/>
                    </a:cubicBezTo>
                    <a:cubicBezTo>
                      <a:pt x="398779" y="727163"/>
                      <a:pt x="399522" y="722891"/>
                      <a:pt x="402865" y="717690"/>
                    </a:cubicBezTo>
                    <a:cubicBezTo>
                      <a:pt x="406209" y="712489"/>
                      <a:pt x="408252" y="707289"/>
                      <a:pt x="408994" y="702088"/>
                    </a:cubicBezTo>
                    <a:cubicBezTo>
                      <a:pt x="409737" y="696888"/>
                      <a:pt x="410480" y="692430"/>
                      <a:pt x="411223" y="688715"/>
                    </a:cubicBezTo>
                    <a:cubicBezTo>
                      <a:pt x="413452" y="682772"/>
                      <a:pt x="415309" y="674042"/>
                      <a:pt x="416795" y="662526"/>
                    </a:cubicBezTo>
                    <a:cubicBezTo>
                      <a:pt x="418281" y="651010"/>
                      <a:pt x="418653" y="644138"/>
                      <a:pt x="417910" y="641909"/>
                    </a:cubicBezTo>
                    <a:cubicBezTo>
                      <a:pt x="417167" y="638195"/>
                      <a:pt x="418653" y="635037"/>
                      <a:pt x="422367" y="632437"/>
                    </a:cubicBezTo>
                    <a:cubicBezTo>
                      <a:pt x="426082" y="629836"/>
                      <a:pt x="427568" y="625193"/>
                      <a:pt x="426825" y="618506"/>
                    </a:cubicBezTo>
                    <a:lnTo>
                      <a:pt x="427940" y="610705"/>
                    </a:lnTo>
                    <a:lnTo>
                      <a:pt x="429054" y="607362"/>
                    </a:lnTo>
                    <a:lnTo>
                      <a:pt x="431283" y="604019"/>
                    </a:lnTo>
                    <a:cubicBezTo>
                      <a:pt x="432026" y="517094"/>
                      <a:pt x="433140" y="462858"/>
                      <a:pt x="434626" y="441313"/>
                    </a:cubicBezTo>
                    <a:cubicBezTo>
                      <a:pt x="436112" y="429426"/>
                      <a:pt x="436112" y="422182"/>
                      <a:pt x="434626" y="419581"/>
                    </a:cubicBezTo>
                    <a:cubicBezTo>
                      <a:pt x="433140" y="416981"/>
                      <a:pt x="432026" y="405651"/>
                      <a:pt x="431283" y="385591"/>
                    </a:cubicBezTo>
                    <a:cubicBezTo>
                      <a:pt x="429797" y="348444"/>
                      <a:pt x="424596" y="329870"/>
                      <a:pt x="415681" y="329870"/>
                    </a:cubicBezTo>
                    <a:cubicBezTo>
                      <a:pt x="409737" y="329870"/>
                      <a:pt x="392278" y="336928"/>
                      <a:pt x="363303" y="351044"/>
                    </a:cubicBezTo>
                    <a:cubicBezTo>
                      <a:pt x="357359" y="353273"/>
                      <a:pt x="353645" y="354388"/>
                      <a:pt x="352159" y="354388"/>
                    </a:cubicBezTo>
                    <a:cubicBezTo>
                      <a:pt x="349187" y="355131"/>
                      <a:pt x="345658" y="356988"/>
                      <a:pt x="341572" y="359960"/>
                    </a:cubicBezTo>
                    <a:cubicBezTo>
                      <a:pt x="337485" y="362931"/>
                      <a:pt x="335442" y="365903"/>
                      <a:pt x="335442" y="368875"/>
                    </a:cubicBezTo>
                    <a:cubicBezTo>
                      <a:pt x="335442" y="371847"/>
                      <a:pt x="334700" y="374819"/>
                      <a:pt x="333214" y="377790"/>
                    </a:cubicBezTo>
                    <a:cubicBezTo>
                      <a:pt x="331728" y="380762"/>
                      <a:pt x="328013" y="381134"/>
                      <a:pt x="322069" y="378905"/>
                    </a:cubicBezTo>
                    <a:cubicBezTo>
                      <a:pt x="318355" y="377419"/>
                      <a:pt x="314825" y="377233"/>
                      <a:pt x="311482" y="378348"/>
                    </a:cubicBezTo>
                    <a:cubicBezTo>
                      <a:pt x="308139" y="379462"/>
                      <a:pt x="300152" y="383363"/>
                      <a:pt x="287522" y="390049"/>
                    </a:cubicBezTo>
                    <a:cubicBezTo>
                      <a:pt x="269691" y="401193"/>
                      <a:pt x="249260" y="412338"/>
                      <a:pt x="226229" y="423482"/>
                    </a:cubicBezTo>
                    <a:cubicBezTo>
                      <a:pt x="203197" y="434626"/>
                      <a:pt x="191125" y="442241"/>
                      <a:pt x="190010" y="446328"/>
                    </a:cubicBezTo>
                    <a:cubicBezTo>
                      <a:pt x="188895" y="450414"/>
                      <a:pt x="187967" y="458772"/>
                      <a:pt x="187224" y="471402"/>
                    </a:cubicBezTo>
                    <a:lnTo>
                      <a:pt x="187224" y="491462"/>
                    </a:lnTo>
                    <a:lnTo>
                      <a:pt x="226229" y="473631"/>
                    </a:lnTo>
                    <a:cubicBezTo>
                      <a:pt x="252232" y="461744"/>
                      <a:pt x="266348" y="455800"/>
                      <a:pt x="268577" y="455800"/>
                    </a:cubicBezTo>
                    <a:cubicBezTo>
                      <a:pt x="270806" y="455800"/>
                      <a:pt x="273035" y="453757"/>
                      <a:pt x="275264" y="449671"/>
                    </a:cubicBezTo>
                    <a:cubicBezTo>
                      <a:pt x="277492" y="445585"/>
                      <a:pt x="277492" y="441684"/>
                      <a:pt x="275264" y="437969"/>
                    </a:cubicBezTo>
                    <a:cubicBezTo>
                      <a:pt x="273777" y="431283"/>
                      <a:pt x="276749" y="428311"/>
                      <a:pt x="284179" y="429054"/>
                    </a:cubicBezTo>
                    <a:cubicBezTo>
                      <a:pt x="288637" y="429054"/>
                      <a:pt x="294209" y="431283"/>
                      <a:pt x="300895" y="435741"/>
                    </a:cubicBezTo>
                    <a:cubicBezTo>
                      <a:pt x="309068" y="440941"/>
                      <a:pt x="316126" y="442427"/>
                      <a:pt x="322069" y="440198"/>
                    </a:cubicBezTo>
                    <a:cubicBezTo>
                      <a:pt x="328756" y="439455"/>
                      <a:pt x="331728" y="439455"/>
                      <a:pt x="330985" y="440198"/>
                    </a:cubicBezTo>
                    <a:cubicBezTo>
                      <a:pt x="330985" y="440941"/>
                      <a:pt x="330985" y="441684"/>
                      <a:pt x="330985" y="442427"/>
                    </a:cubicBezTo>
                    <a:cubicBezTo>
                      <a:pt x="330985" y="443170"/>
                      <a:pt x="332099" y="443727"/>
                      <a:pt x="334328" y="444099"/>
                    </a:cubicBezTo>
                    <a:cubicBezTo>
                      <a:pt x="336557" y="444470"/>
                      <a:pt x="339157" y="445028"/>
                      <a:pt x="342129" y="445770"/>
                    </a:cubicBezTo>
                    <a:cubicBezTo>
                      <a:pt x="345101" y="446513"/>
                      <a:pt x="349559" y="447256"/>
                      <a:pt x="355502" y="447999"/>
                    </a:cubicBezTo>
                    <a:cubicBezTo>
                      <a:pt x="364417" y="449485"/>
                      <a:pt x="373147" y="452643"/>
                      <a:pt x="381691" y="457472"/>
                    </a:cubicBezTo>
                    <a:cubicBezTo>
                      <a:pt x="390235" y="462301"/>
                      <a:pt x="394507" y="466945"/>
                      <a:pt x="394507" y="471402"/>
                    </a:cubicBezTo>
                    <a:cubicBezTo>
                      <a:pt x="394507" y="476603"/>
                      <a:pt x="395621" y="479389"/>
                      <a:pt x="397850" y="479760"/>
                    </a:cubicBezTo>
                    <a:cubicBezTo>
                      <a:pt x="400079" y="480132"/>
                      <a:pt x="401193" y="484961"/>
                      <a:pt x="401193" y="494248"/>
                    </a:cubicBezTo>
                    <a:cubicBezTo>
                      <a:pt x="401193" y="503535"/>
                      <a:pt x="402679" y="508550"/>
                      <a:pt x="405651" y="509293"/>
                    </a:cubicBezTo>
                    <a:cubicBezTo>
                      <a:pt x="407137" y="511522"/>
                      <a:pt x="407137" y="515793"/>
                      <a:pt x="405651" y="522109"/>
                    </a:cubicBezTo>
                    <a:cubicBezTo>
                      <a:pt x="404165" y="528424"/>
                      <a:pt x="401936" y="534181"/>
                      <a:pt x="398965" y="539382"/>
                    </a:cubicBezTo>
                    <a:cubicBezTo>
                      <a:pt x="395993" y="543840"/>
                      <a:pt x="394135" y="568357"/>
                      <a:pt x="393392" y="612934"/>
                    </a:cubicBezTo>
                    <a:cubicBezTo>
                      <a:pt x="391164" y="688715"/>
                      <a:pt x="385963" y="733664"/>
                      <a:pt x="377791" y="747780"/>
                    </a:cubicBezTo>
                    <a:cubicBezTo>
                      <a:pt x="375562" y="752980"/>
                      <a:pt x="373890" y="764496"/>
                      <a:pt x="372776" y="782327"/>
                    </a:cubicBezTo>
                    <a:cubicBezTo>
                      <a:pt x="371661" y="800158"/>
                      <a:pt x="370175" y="809073"/>
                      <a:pt x="368318" y="809073"/>
                    </a:cubicBezTo>
                    <a:cubicBezTo>
                      <a:pt x="366461" y="809073"/>
                      <a:pt x="365532" y="814274"/>
                      <a:pt x="365532" y="824675"/>
                    </a:cubicBezTo>
                    <a:cubicBezTo>
                      <a:pt x="365532" y="838791"/>
                      <a:pt x="363675" y="846221"/>
                      <a:pt x="359960" y="846964"/>
                    </a:cubicBezTo>
                    <a:cubicBezTo>
                      <a:pt x="359217" y="846964"/>
                      <a:pt x="358474" y="845478"/>
                      <a:pt x="357731" y="842506"/>
                    </a:cubicBezTo>
                    <a:cubicBezTo>
                      <a:pt x="356988" y="839534"/>
                      <a:pt x="354945" y="838048"/>
                      <a:pt x="351601" y="838048"/>
                    </a:cubicBezTo>
                    <a:cubicBezTo>
                      <a:pt x="348258" y="838048"/>
                      <a:pt x="341572" y="834333"/>
                      <a:pt x="331542" y="826904"/>
                    </a:cubicBezTo>
                    <a:cubicBezTo>
                      <a:pt x="321512" y="819474"/>
                      <a:pt x="315754" y="815760"/>
                      <a:pt x="314269" y="815760"/>
                    </a:cubicBezTo>
                    <a:cubicBezTo>
                      <a:pt x="312782" y="815760"/>
                      <a:pt x="309811" y="812602"/>
                      <a:pt x="305353" y="806287"/>
                    </a:cubicBezTo>
                    <a:cubicBezTo>
                      <a:pt x="300895" y="799972"/>
                      <a:pt x="297366" y="796814"/>
                      <a:pt x="294766" y="796814"/>
                    </a:cubicBezTo>
                    <a:cubicBezTo>
                      <a:pt x="292166" y="796814"/>
                      <a:pt x="290866" y="795700"/>
                      <a:pt x="290866" y="793471"/>
                    </a:cubicBezTo>
                    <a:cubicBezTo>
                      <a:pt x="290866" y="791242"/>
                      <a:pt x="292351" y="790128"/>
                      <a:pt x="295323" y="790128"/>
                    </a:cubicBezTo>
                    <a:cubicBezTo>
                      <a:pt x="296066" y="789385"/>
                      <a:pt x="296438" y="787527"/>
                      <a:pt x="296438" y="784556"/>
                    </a:cubicBezTo>
                    <a:cubicBezTo>
                      <a:pt x="296438" y="781584"/>
                      <a:pt x="295323" y="777683"/>
                      <a:pt x="293094" y="772854"/>
                    </a:cubicBezTo>
                    <a:cubicBezTo>
                      <a:pt x="290866" y="768025"/>
                      <a:pt x="289008" y="764496"/>
                      <a:pt x="287522" y="762267"/>
                    </a:cubicBezTo>
                    <a:cubicBezTo>
                      <a:pt x="283065" y="757809"/>
                      <a:pt x="281393" y="751309"/>
                      <a:pt x="282507" y="742765"/>
                    </a:cubicBezTo>
                    <a:cubicBezTo>
                      <a:pt x="283622" y="734221"/>
                      <a:pt x="285293" y="714347"/>
                      <a:pt x="287522" y="683143"/>
                    </a:cubicBezTo>
                    <a:cubicBezTo>
                      <a:pt x="289751" y="651939"/>
                      <a:pt x="291237" y="632994"/>
                      <a:pt x="291980" y="626307"/>
                    </a:cubicBezTo>
                    <a:cubicBezTo>
                      <a:pt x="293466" y="621107"/>
                      <a:pt x="294394" y="608476"/>
                      <a:pt x="294766" y="588417"/>
                    </a:cubicBezTo>
                    <a:cubicBezTo>
                      <a:pt x="295137" y="568357"/>
                      <a:pt x="295323" y="554613"/>
                      <a:pt x="295323" y="547183"/>
                    </a:cubicBezTo>
                    <a:lnTo>
                      <a:pt x="295323" y="538268"/>
                    </a:lnTo>
                    <a:lnTo>
                      <a:pt x="265234" y="549412"/>
                    </a:lnTo>
                    <a:cubicBezTo>
                      <a:pt x="230315" y="565014"/>
                      <a:pt x="203569" y="573929"/>
                      <a:pt x="184995" y="576158"/>
                    </a:cubicBezTo>
                    <a:lnTo>
                      <a:pt x="167164" y="577273"/>
                    </a:lnTo>
                    <a:lnTo>
                      <a:pt x="161592" y="608476"/>
                    </a:lnTo>
                    <a:cubicBezTo>
                      <a:pt x="157135" y="627793"/>
                      <a:pt x="154534" y="638380"/>
                      <a:pt x="153791" y="640238"/>
                    </a:cubicBezTo>
                    <a:cubicBezTo>
                      <a:pt x="153048" y="642095"/>
                      <a:pt x="149705" y="656397"/>
                      <a:pt x="143761" y="683143"/>
                    </a:cubicBezTo>
                    <a:cubicBezTo>
                      <a:pt x="128902" y="750008"/>
                      <a:pt x="118501" y="784184"/>
                      <a:pt x="112557" y="785670"/>
                    </a:cubicBezTo>
                    <a:cubicBezTo>
                      <a:pt x="110329" y="783441"/>
                      <a:pt x="106614" y="785113"/>
                      <a:pt x="101413" y="790685"/>
                    </a:cubicBezTo>
                    <a:cubicBezTo>
                      <a:pt x="96213" y="796257"/>
                      <a:pt x="93241" y="802015"/>
                      <a:pt x="92498" y="807959"/>
                    </a:cubicBezTo>
                    <a:cubicBezTo>
                      <a:pt x="91012" y="816874"/>
                      <a:pt x="89154" y="823932"/>
                      <a:pt x="86926" y="829133"/>
                    </a:cubicBezTo>
                    <a:lnTo>
                      <a:pt x="82468" y="842506"/>
                    </a:lnTo>
                    <a:cubicBezTo>
                      <a:pt x="81725" y="845478"/>
                      <a:pt x="80796" y="846964"/>
                      <a:pt x="79682" y="846964"/>
                    </a:cubicBezTo>
                    <a:cubicBezTo>
                      <a:pt x="78567" y="846964"/>
                      <a:pt x="76896" y="845106"/>
                      <a:pt x="74667" y="841391"/>
                    </a:cubicBezTo>
                    <a:cubicBezTo>
                      <a:pt x="70209" y="836934"/>
                      <a:pt x="67980" y="833776"/>
                      <a:pt x="67980" y="831919"/>
                    </a:cubicBezTo>
                    <a:cubicBezTo>
                      <a:pt x="67980" y="830061"/>
                      <a:pt x="65937" y="828390"/>
                      <a:pt x="61851" y="826904"/>
                    </a:cubicBezTo>
                    <a:cubicBezTo>
                      <a:pt x="57765" y="825418"/>
                      <a:pt x="52007" y="820960"/>
                      <a:pt x="44577" y="813531"/>
                    </a:cubicBezTo>
                    <a:cubicBezTo>
                      <a:pt x="37891" y="806101"/>
                      <a:pt x="29904" y="794771"/>
                      <a:pt x="20617" y="779541"/>
                    </a:cubicBezTo>
                    <a:cubicBezTo>
                      <a:pt x="11330" y="764310"/>
                      <a:pt x="6687" y="755209"/>
                      <a:pt x="6687" y="752237"/>
                    </a:cubicBezTo>
                    <a:cubicBezTo>
                      <a:pt x="6687" y="749266"/>
                      <a:pt x="5573" y="747780"/>
                      <a:pt x="3344" y="747780"/>
                    </a:cubicBezTo>
                    <a:cubicBezTo>
                      <a:pt x="1115" y="747780"/>
                      <a:pt x="0" y="746108"/>
                      <a:pt x="0" y="742765"/>
                    </a:cubicBezTo>
                    <a:cubicBezTo>
                      <a:pt x="0" y="739421"/>
                      <a:pt x="743" y="737750"/>
                      <a:pt x="2229" y="737750"/>
                    </a:cubicBezTo>
                    <a:cubicBezTo>
                      <a:pt x="4458" y="737750"/>
                      <a:pt x="5573" y="736821"/>
                      <a:pt x="5573" y="734964"/>
                    </a:cubicBezTo>
                    <a:cubicBezTo>
                      <a:pt x="5573" y="733106"/>
                      <a:pt x="5387" y="730506"/>
                      <a:pt x="5015" y="727163"/>
                    </a:cubicBezTo>
                    <a:cubicBezTo>
                      <a:pt x="4644" y="723819"/>
                      <a:pt x="3344" y="720662"/>
                      <a:pt x="1115" y="717690"/>
                    </a:cubicBezTo>
                    <a:cubicBezTo>
                      <a:pt x="-371" y="713232"/>
                      <a:pt x="743" y="709518"/>
                      <a:pt x="4458" y="706546"/>
                    </a:cubicBezTo>
                    <a:cubicBezTo>
                      <a:pt x="11888" y="700602"/>
                      <a:pt x="17460" y="686486"/>
                      <a:pt x="21175" y="664198"/>
                    </a:cubicBezTo>
                    <a:cubicBezTo>
                      <a:pt x="27861" y="616649"/>
                      <a:pt x="33805" y="585074"/>
                      <a:pt x="39005" y="569472"/>
                    </a:cubicBezTo>
                    <a:cubicBezTo>
                      <a:pt x="41234" y="565757"/>
                      <a:pt x="42720" y="560928"/>
                      <a:pt x="43463" y="554984"/>
                    </a:cubicBezTo>
                    <a:cubicBezTo>
                      <a:pt x="46435" y="540868"/>
                      <a:pt x="53864" y="505578"/>
                      <a:pt x="65751" y="449114"/>
                    </a:cubicBezTo>
                    <a:cubicBezTo>
                      <a:pt x="71695" y="423853"/>
                      <a:pt x="75039" y="405651"/>
                      <a:pt x="75781" y="394507"/>
                    </a:cubicBezTo>
                    <a:cubicBezTo>
                      <a:pt x="76524" y="383363"/>
                      <a:pt x="78382" y="372590"/>
                      <a:pt x="81353" y="362189"/>
                    </a:cubicBezTo>
                    <a:cubicBezTo>
                      <a:pt x="86554" y="336928"/>
                      <a:pt x="89154" y="287151"/>
                      <a:pt x="89154" y="212856"/>
                    </a:cubicBezTo>
                    <a:cubicBezTo>
                      <a:pt x="89154" y="182395"/>
                      <a:pt x="88040" y="162521"/>
                      <a:pt x="85811" y="153234"/>
                    </a:cubicBezTo>
                    <a:cubicBezTo>
                      <a:pt x="83582" y="143947"/>
                      <a:pt x="78010" y="134474"/>
                      <a:pt x="69095" y="124816"/>
                    </a:cubicBezTo>
                    <a:cubicBezTo>
                      <a:pt x="63894" y="119615"/>
                      <a:pt x="61294" y="114043"/>
                      <a:pt x="61294" y="108100"/>
                    </a:cubicBezTo>
                    <a:cubicBezTo>
                      <a:pt x="61294" y="105128"/>
                      <a:pt x="61851" y="103085"/>
                      <a:pt x="62966" y="101970"/>
                    </a:cubicBezTo>
                    <a:cubicBezTo>
                      <a:pt x="64080" y="100856"/>
                      <a:pt x="66494" y="101042"/>
                      <a:pt x="70209" y="102527"/>
                    </a:cubicBezTo>
                    <a:cubicBezTo>
                      <a:pt x="76153" y="103270"/>
                      <a:pt x="83954" y="104199"/>
                      <a:pt x="93612" y="105314"/>
                    </a:cubicBezTo>
                    <a:cubicBezTo>
                      <a:pt x="103271" y="106428"/>
                      <a:pt x="115529" y="111071"/>
                      <a:pt x="130388" y="119244"/>
                    </a:cubicBezTo>
                    <a:cubicBezTo>
                      <a:pt x="160849" y="133360"/>
                      <a:pt x="182766" y="154905"/>
                      <a:pt x="196139" y="183880"/>
                    </a:cubicBezTo>
                    <a:cubicBezTo>
                      <a:pt x="200597" y="192796"/>
                      <a:pt x="203197" y="200783"/>
                      <a:pt x="203940" y="207841"/>
                    </a:cubicBezTo>
                    <a:cubicBezTo>
                      <a:pt x="204683" y="214899"/>
                      <a:pt x="205055" y="231801"/>
                      <a:pt x="205055" y="258547"/>
                    </a:cubicBezTo>
                    <a:cubicBezTo>
                      <a:pt x="205055" y="294952"/>
                      <a:pt x="206540" y="313154"/>
                      <a:pt x="209512" y="313154"/>
                    </a:cubicBezTo>
                    <a:cubicBezTo>
                      <a:pt x="212484" y="313154"/>
                      <a:pt x="219171" y="311296"/>
                      <a:pt x="229572" y="307582"/>
                    </a:cubicBezTo>
                    <a:cubicBezTo>
                      <a:pt x="244431" y="300152"/>
                      <a:pt x="252975" y="295323"/>
                      <a:pt x="255204" y="293094"/>
                    </a:cubicBezTo>
                    <a:cubicBezTo>
                      <a:pt x="257433" y="290865"/>
                      <a:pt x="259290" y="284179"/>
                      <a:pt x="260776" y="273035"/>
                    </a:cubicBezTo>
                    <a:cubicBezTo>
                      <a:pt x="261519" y="258175"/>
                      <a:pt x="264491" y="238487"/>
                      <a:pt x="269691" y="213970"/>
                    </a:cubicBezTo>
                    <a:cubicBezTo>
                      <a:pt x="279350" y="167907"/>
                      <a:pt x="284179" y="114415"/>
                      <a:pt x="284179" y="53493"/>
                    </a:cubicBezTo>
                    <a:cubicBezTo>
                      <a:pt x="284179" y="28975"/>
                      <a:pt x="285293" y="16717"/>
                      <a:pt x="287522" y="16717"/>
                    </a:cubicBezTo>
                    <a:cubicBezTo>
                      <a:pt x="289751" y="16717"/>
                      <a:pt x="290308" y="13931"/>
                      <a:pt x="289194" y="8359"/>
                    </a:cubicBezTo>
                    <a:cubicBezTo>
                      <a:pt x="288079" y="2786"/>
                      <a:pt x="289194" y="0"/>
                      <a:pt x="292537" y="0"/>
                    </a:cubicBezTo>
                    <a:close/>
                    <a:moveTo>
                      <a:pt x="672556" y="419024"/>
                    </a:moveTo>
                    <a:cubicBezTo>
                      <a:pt x="670699" y="418281"/>
                      <a:pt x="667913" y="418653"/>
                      <a:pt x="664198" y="420139"/>
                    </a:cubicBezTo>
                    <a:cubicBezTo>
                      <a:pt x="660483" y="421625"/>
                      <a:pt x="653425" y="424596"/>
                      <a:pt x="643024" y="429054"/>
                    </a:cubicBezTo>
                    <a:cubicBezTo>
                      <a:pt x="611077" y="442427"/>
                      <a:pt x="579130" y="449485"/>
                      <a:pt x="547183" y="450228"/>
                    </a:cubicBezTo>
                    <a:lnTo>
                      <a:pt x="520437" y="452457"/>
                    </a:lnTo>
                    <a:lnTo>
                      <a:pt x="520437" y="462487"/>
                    </a:lnTo>
                    <a:cubicBezTo>
                      <a:pt x="520437" y="467687"/>
                      <a:pt x="522108" y="471216"/>
                      <a:pt x="525452" y="473074"/>
                    </a:cubicBezTo>
                    <a:cubicBezTo>
                      <a:pt x="528795" y="474931"/>
                      <a:pt x="535668" y="475860"/>
                      <a:pt x="546069" y="475860"/>
                    </a:cubicBezTo>
                    <a:cubicBezTo>
                      <a:pt x="552755" y="475860"/>
                      <a:pt x="561485" y="477160"/>
                      <a:pt x="572258" y="479760"/>
                    </a:cubicBezTo>
                    <a:cubicBezTo>
                      <a:pt x="583031" y="482361"/>
                      <a:pt x="588417" y="484404"/>
                      <a:pt x="588417" y="485890"/>
                    </a:cubicBezTo>
                    <a:cubicBezTo>
                      <a:pt x="588417" y="487376"/>
                      <a:pt x="589903" y="487561"/>
                      <a:pt x="592875" y="486447"/>
                    </a:cubicBezTo>
                    <a:cubicBezTo>
                      <a:pt x="595847" y="485333"/>
                      <a:pt x="602904" y="487004"/>
                      <a:pt x="614048" y="491462"/>
                    </a:cubicBezTo>
                    <a:cubicBezTo>
                      <a:pt x="627422" y="496663"/>
                      <a:pt x="636151" y="498148"/>
                      <a:pt x="640238" y="495920"/>
                    </a:cubicBezTo>
                    <a:cubicBezTo>
                      <a:pt x="644324" y="493691"/>
                      <a:pt x="650825" y="483289"/>
                      <a:pt x="659740" y="464716"/>
                    </a:cubicBezTo>
                    <a:cubicBezTo>
                      <a:pt x="670141" y="443170"/>
                      <a:pt x="675342" y="429797"/>
                      <a:pt x="675342" y="424596"/>
                    </a:cubicBezTo>
                    <a:cubicBezTo>
                      <a:pt x="675342" y="421625"/>
                      <a:pt x="674413" y="419767"/>
                      <a:pt x="672556" y="419024"/>
                    </a:cubicBezTo>
                    <a:close/>
                    <a:moveTo>
                      <a:pt x="586745" y="491462"/>
                    </a:moveTo>
                    <a:cubicBezTo>
                      <a:pt x="583402" y="491462"/>
                      <a:pt x="582473" y="492576"/>
                      <a:pt x="583959" y="494805"/>
                    </a:cubicBezTo>
                    <a:cubicBezTo>
                      <a:pt x="585445" y="497034"/>
                      <a:pt x="587117" y="498148"/>
                      <a:pt x="588974" y="498148"/>
                    </a:cubicBezTo>
                    <a:cubicBezTo>
                      <a:pt x="590832" y="498148"/>
                      <a:pt x="591760" y="497034"/>
                      <a:pt x="591760" y="494805"/>
                    </a:cubicBezTo>
                    <a:cubicBezTo>
                      <a:pt x="591760" y="492576"/>
                      <a:pt x="590089" y="491462"/>
                      <a:pt x="586745" y="491462"/>
                    </a:cubicBezTo>
                    <a:close/>
                    <a:moveTo>
                      <a:pt x="515979" y="582845"/>
                    </a:moveTo>
                    <a:cubicBezTo>
                      <a:pt x="513007" y="582845"/>
                      <a:pt x="510964" y="591203"/>
                      <a:pt x="509850" y="607919"/>
                    </a:cubicBezTo>
                    <a:cubicBezTo>
                      <a:pt x="508736" y="624636"/>
                      <a:pt x="507435" y="636337"/>
                      <a:pt x="505949" y="643024"/>
                    </a:cubicBezTo>
                    <a:cubicBezTo>
                      <a:pt x="502235" y="677199"/>
                      <a:pt x="501492" y="693544"/>
                      <a:pt x="503721" y="692058"/>
                    </a:cubicBezTo>
                    <a:cubicBezTo>
                      <a:pt x="505206" y="689087"/>
                      <a:pt x="513379" y="678685"/>
                      <a:pt x="528238" y="660854"/>
                    </a:cubicBezTo>
                    <a:lnTo>
                      <a:pt x="559442" y="619621"/>
                    </a:lnTo>
                    <a:lnTo>
                      <a:pt x="569472" y="606248"/>
                    </a:lnTo>
                    <a:lnTo>
                      <a:pt x="544954" y="593989"/>
                    </a:lnTo>
                    <a:cubicBezTo>
                      <a:pt x="528609" y="586559"/>
                      <a:pt x="518951" y="582845"/>
                      <a:pt x="515979" y="582845"/>
                    </a:cubicBezTo>
                    <a:close/>
                    <a:moveTo>
                      <a:pt x="404537" y="744436"/>
                    </a:moveTo>
                    <a:cubicBezTo>
                      <a:pt x="402308" y="744436"/>
                      <a:pt x="401936" y="745551"/>
                      <a:pt x="403422" y="747780"/>
                    </a:cubicBezTo>
                    <a:cubicBezTo>
                      <a:pt x="404908" y="750008"/>
                      <a:pt x="406023" y="751123"/>
                      <a:pt x="406765" y="751123"/>
                    </a:cubicBezTo>
                    <a:cubicBezTo>
                      <a:pt x="407508" y="751123"/>
                      <a:pt x="407880" y="750008"/>
                      <a:pt x="407880" y="747780"/>
                    </a:cubicBezTo>
                    <a:cubicBezTo>
                      <a:pt x="407880" y="745551"/>
                      <a:pt x="406765" y="744436"/>
                      <a:pt x="404537" y="744436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kumimoji="0" lang="en-US" altLang="zh-CN" sz="88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PA-文本框 79">
                <a:extLst>
                  <a:ext uri="{FF2B5EF4-FFF2-40B4-BE49-F238E27FC236}">
                    <a16:creationId xmlns:a16="http://schemas.microsoft.com/office/drawing/2014/main" id="{BCE178DD-E2F2-4B35-A57F-0035239310C4}"/>
                  </a:ext>
                </a:extLst>
              </p:cNvPr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6445097" y="1933001"/>
                <a:ext cx="17832" cy="15858"/>
              </a:xfrm>
              <a:custGeom>
                <a:avLst/>
                <a:gdLst/>
                <a:ahLst/>
                <a:cxnLst/>
                <a:rect l="l" t="t" r="r" b="b"/>
                <a:pathLst>
                  <a:path w="17832" h="15858">
                    <a:moveTo>
                      <a:pt x="12259" y="0"/>
                    </a:moveTo>
                    <a:lnTo>
                      <a:pt x="17832" y="2229"/>
                    </a:lnTo>
                    <a:cubicBezTo>
                      <a:pt x="17832" y="3714"/>
                      <a:pt x="15602" y="5943"/>
                      <a:pt x="11145" y="8915"/>
                    </a:cubicBezTo>
                    <a:cubicBezTo>
                      <a:pt x="3715" y="15602"/>
                      <a:pt x="0" y="17459"/>
                      <a:pt x="0" y="14487"/>
                    </a:cubicBezTo>
                    <a:cubicBezTo>
                      <a:pt x="0" y="13001"/>
                      <a:pt x="744" y="10401"/>
                      <a:pt x="2230" y="6686"/>
                    </a:cubicBezTo>
                    <a:cubicBezTo>
                      <a:pt x="5202" y="2229"/>
                      <a:pt x="8545" y="0"/>
                      <a:pt x="12259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kumimoji="0" lang="en-US" altLang="zh-CN" sz="88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PA-文本框 77">
                <a:extLst>
                  <a:ext uri="{FF2B5EF4-FFF2-40B4-BE49-F238E27FC236}">
                    <a16:creationId xmlns:a16="http://schemas.microsoft.com/office/drawing/2014/main" id="{6A985F72-3C9D-405D-A090-74C4A023ED1F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6435069" y="1951946"/>
                <a:ext cx="8119" cy="10122"/>
              </a:xfrm>
              <a:custGeom>
                <a:avLst/>
                <a:gdLst/>
                <a:ahLst/>
                <a:cxnLst/>
                <a:rect l="l" t="t" r="r" b="b"/>
                <a:pathLst>
                  <a:path w="8119" h="10122">
                    <a:moveTo>
                      <a:pt x="6686" y="0"/>
                    </a:moveTo>
                    <a:cubicBezTo>
                      <a:pt x="8915" y="0"/>
                      <a:pt x="8544" y="1857"/>
                      <a:pt x="5572" y="5572"/>
                    </a:cubicBezTo>
                    <a:cubicBezTo>
                      <a:pt x="1857" y="10773"/>
                      <a:pt x="0" y="11516"/>
                      <a:pt x="0" y="7801"/>
                    </a:cubicBezTo>
                    <a:cubicBezTo>
                      <a:pt x="0" y="7058"/>
                      <a:pt x="371" y="5944"/>
                      <a:pt x="1114" y="4458"/>
                    </a:cubicBezTo>
                    <a:cubicBezTo>
                      <a:pt x="2600" y="1486"/>
                      <a:pt x="4458" y="0"/>
                      <a:pt x="6686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kumimoji="0" lang="en-US" altLang="zh-CN" sz="88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PA-文本框 71">
                <a:extLst>
                  <a:ext uri="{FF2B5EF4-FFF2-40B4-BE49-F238E27FC236}">
                    <a16:creationId xmlns:a16="http://schemas.microsoft.com/office/drawing/2014/main" id="{CA3247AE-7EC4-4A44-8BDC-570D66166234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6455375" y="2404404"/>
                <a:ext cx="8669" cy="4457"/>
              </a:xfrm>
              <a:custGeom>
                <a:avLst/>
                <a:gdLst/>
                <a:ahLst/>
                <a:cxnLst/>
                <a:rect l="l" t="t" r="r" b="b"/>
                <a:pathLst>
                  <a:path w="8669" h="4457">
                    <a:moveTo>
                      <a:pt x="6997" y="0"/>
                    </a:moveTo>
                    <a:cubicBezTo>
                      <a:pt x="8112" y="0"/>
                      <a:pt x="8669" y="742"/>
                      <a:pt x="8669" y="2228"/>
                    </a:cubicBezTo>
                    <a:cubicBezTo>
                      <a:pt x="8669" y="3714"/>
                      <a:pt x="6811" y="4457"/>
                      <a:pt x="3097" y="4457"/>
                    </a:cubicBezTo>
                    <a:cubicBezTo>
                      <a:pt x="-618" y="4457"/>
                      <a:pt x="-990" y="3714"/>
                      <a:pt x="1982" y="2228"/>
                    </a:cubicBezTo>
                    <a:cubicBezTo>
                      <a:pt x="4211" y="742"/>
                      <a:pt x="5883" y="0"/>
                      <a:pt x="6997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kumimoji="0" lang="en-US" altLang="zh-CN" sz="88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PA-文本框 70">
                <a:extLst>
                  <a:ext uri="{FF2B5EF4-FFF2-40B4-BE49-F238E27FC236}">
                    <a16:creationId xmlns:a16="http://schemas.microsoft.com/office/drawing/2014/main" id="{0F4F6FFB-C7C3-42AB-BD52-7FE55A76175F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6214412" y="2421120"/>
                <a:ext cx="6382" cy="7801"/>
              </a:xfrm>
              <a:custGeom>
                <a:avLst/>
                <a:gdLst/>
                <a:ahLst/>
                <a:cxnLst/>
                <a:rect l="l" t="t" r="r" b="b"/>
                <a:pathLst>
                  <a:path w="6382" h="7801">
                    <a:moveTo>
                      <a:pt x="1671" y="0"/>
                    </a:moveTo>
                    <a:cubicBezTo>
                      <a:pt x="2786" y="0"/>
                      <a:pt x="4086" y="1300"/>
                      <a:pt x="5572" y="3900"/>
                    </a:cubicBezTo>
                    <a:cubicBezTo>
                      <a:pt x="7058" y="6501"/>
                      <a:pt x="6501" y="7801"/>
                      <a:pt x="3900" y="7801"/>
                    </a:cubicBezTo>
                    <a:cubicBezTo>
                      <a:pt x="1300" y="7801"/>
                      <a:pt x="0" y="6501"/>
                      <a:pt x="0" y="3900"/>
                    </a:cubicBezTo>
                    <a:cubicBezTo>
                      <a:pt x="0" y="1300"/>
                      <a:pt x="557" y="0"/>
                      <a:pt x="1671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kumimoji="0" lang="en-US" altLang="zh-CN" sz="88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PA-文本框 69">
                <a:extLst>
                  <a:ext uri="{FF2B5EF4-FFF2-40B4-BE49-F238E27FC236}">
                    <a16:creationId xmlns:a16="http://schemas.microsoft.com/office/drawing/2014/main" id="{438794D4-648E-4A88-B391-52C93FA2103D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6319233" y="2495785"/>
                <a:ext cx="6844" cy="3344"/>
              </a:xfrm>
              <a:custGeom>
                <a:avLst/>
                <a:gdLst/>
                <a:ahLst/>
                <a:cxnLst/>
                <a:rect l="l" t="t" r="r" b="b"/>
                <a:pathLst>
                  <a:path w="6844" h="3344">
                    <a:moveTo>
                      <a:pt x="6343" y="0"/>
                    </a:moveTo>
                    <a:cubicBezTo>
                      <a:pt x="6900" y="0"/>
                      <a:pt x="6993" y="372"/>
                      <a:pt x="6621" y="1115"/>
                    </a:cubicBezTo>
                    <a:cubicBezTo>
                      <a:pt x="5878" y="2601"/>
                      <a:pt x="4206" y="3344"/>
                      <a:pt x="1606" y="3344"/>
                    </a:cubicBezTo>
                    <a:cubicBezTo>
                      <a:pt x="-994" y="3344"/>
                      <a:pt x="-437" y="2601"/>
                      <a:pt x="3278" y="1115"/>
                    </a:cubicBezTo>
                    <a:cubicBezTo>
                      <a:pt x="4764" y="372"/>
                      <a:pt x="5785" y="0"/>
                      <a:pt x="634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kumimoji="0" lang="en-US" altLang="zh-CN" sz="88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4FD5AF2F-914B-468B-B81E-C04AF8F06A4C}"/>
              </a:ext>
            </a:extLst>
          </p:cNvPr>
          <p:cNvSpPr/>
          <p:nvPr/>
        </p:nvSpPr>
        <p:spPr>
          <a:xfrm>
            <a:off x="2366394" y="2898408"/>
            <a:ext cx="75713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企业年会开场快闪</a:t>
            </a:r>
          </a:p>
        </p:txBody>
      </p:sp>
      <p:sp>
        <p:nvSpPr>
          <p:cNvPr id="30" name="PA-圆角矩形 16">
            <a:extLst>
              <a:ext uri="{FF2B5EF4-FFF2-40B4-BE49-F238E27FC236}">
                <a16:creationId xmlns:a16="http://schemas.microsoft.com/office/drawing/2014/main" id="{B8406BA1-750E-4BF5-B3E4-C701763F75B4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4929542" y="3121661"/>
            <a:ext cx="57399" cy="11370"/>
          </a:xfrm>
          <a:prstGeom prst="roundRect">
            <a:avLst>
              <a:gd name="adj" fmla="val 50000"/>
            </a:avLst>
          </a:prstGeom>
          <a:solidFill>
            <a:schemeClr val="bg1">
              <a:alpha val="5486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C237362-6A37-4938-BB51-D7F6BC2A9D9F}"/>
              </a:ext>
            </a:extLst>
          </p:cNvPr>
          <p:cNvGrpSpPr/>
          <p:nvPr/>
        </p:nvGrpSpPr>
        <p:grpSpPr>
          <a:xfrm>
            <a:off x="4270466" y="4654381"/>
            <a:ext cx="3651069" cy="551168"/>
            <a:chOff x="4270466" y="4654381"/>
            <a:chExt cx="3651069" cy="551168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B8B1B705-03EA-4EE8-B4A9-2076A975CF84}"/>
                </a:ext>
              </a:extLst>
            </p:cNvPr>
            <p:cNvSpPr/>
            <p:nvPr/>
          </p:nvSpPr>
          <p:spPr>
            <a:xfrm>
              <a:off x="4270466" y="4654381"/>
              <a:ext cx="3651069" cy="551168"/>
            </a:xfrm>
            <a:prstGeom prst="rect">
              <a:avLst/>
            </a:prstGeom>
            <a:noFill/>
            <a:ln>
              <a:solidFill>
                <a:schemeClr val="bg1">
                  <a:alpha val="5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F8709477-E2DE-4308-B690-139CB6BC0E37}"/>
                </a:ext>
              </a:extLst>
            </p:cNvPr>
            <p:cNvSpPr txBox="1"/>
            <p:nvPr/>
          </p:nvSpPr>
          <p:spPr>
            <a:xfrm>
              <a:off x="4929542" y="4745299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XXXXX</a:t>
              </a: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有限责任公司</a:t>
              </a:r>
              <a:endPara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" name="PA-同心圆 3">
            <a:extLst>
              <a:ext uri="{FF2B5EF4-FFF2-40B4-BE49-F238E27FC236}">
                <a16:creationId xmlns:a16="http://schemas.microsoft.com/office/drawing/2014/main" id="{00D01041-38C0-4F4F-B7BF-EBFD967F42A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777101" y="1522894"/>
            <a:ext cx="544286" cy="544286"/>
          </a:xfrm>
          <a:prstGeom prst="donut">
            <a:avLst>
              <a:gd name="adj" fmla="val 18310"/>
            </a:avLst>
          </a:prstGeom>
          <a:solidFill>
            <a:schemeClr val="bg1">
              <a:alpha val="4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6" name="PA-同心圆 45">
            <a:extLst>
              <a:ext uri="{FF2B5EF4-FFF2-40B4-BE49-F238E27FC236}">
                <a16:creationId xmlns:a16="http://schemas.microsoft.com/office/drawing/2014/main" id="{23E7394F-081D-4A19-850E-6C68AF2D4D4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804401" y="5660573"/>
            <a:ext cx="544286" cy="544286"/>
          </a:xfrm>
          <a:prstGeom prst="donut">
            <a:avLst>
              <a:gd name="adj" fmla="val 18310"/>
            </a:avLst>
          </a:prstGeom>
          <a:solidFill>
            <a:schemeClr val="bg1">
              <a:alpha val="340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" name="PA-同心圆 46">
            <a:extLst>
              <a:ext uri="{FF2B5EF4-FFF2-40B4-BE49-F238E27FC236}">
                <a16:creationId xmlns:a16="http://schemas.microsoft.com/office/drawing/2014/main" id="{A4C22CDB-4768-46A5-8432-FFE839E77C4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145487" y="2017487"/>
            <a:ext cx="544286" cy="544286"/>
          </a:xfrm>
          <a:prstGeom prst="donut">
            <a:avLst>
              <a:gd name="adj" fmla="val 18310"/>
            </a:avLst>
          </a:prstGeom>
          <a:solidFill>
            <a:schemeClr val="bg1">
              <a:alpha val="30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8" name="PA-同心圆 47">
            <a:extLst>
              <a:ext uri="{FF2B5EF4-FFF2-40B4-BE49-F238E27FC236}">
                <a16:creationId xmlns:a16="http://schemas.microsoft.com/office/drawing/2014/main" id="{358649F4-926A-41C5-8F3C-13CECCD81A5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321387" y="4929965"/>
            <a:ext cx="184666" cy="184666"/>
          </a:xfrm>
          <a:prstGeom prst="donut">
            <a:avLst>
              <a:gd name="adj" fmla="val 18310"/>
            </a:avLst>
          </a:prstGeom>
          <a:solidFill>
            <a:schemeClr val="bg1">
              <a:alpha val="912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9" name="PA-同心圆 48">
            <a:extLst>
              <a:ext uri="{FF2B5EF4-FFF2-40B4-BE49-F238E27FC236}">
                <a16:creationId xmlns:a16="http://schemas.microsoft.com/office/drawing/2014/main" id="{8BF189DE-AAAF-466F-AAE3-96932D871D1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325297" y="3313906"/>
            <a:ext cx="184666" cy="184666"/>
          </a:xfrm>
          <a:prstGeom prst="donut">
            <a:avLst>
              <a:gd name="adj" fmla="val 18310"/>
            </a:avLst>
          </a:prstGeom>
          <a:solidFill>
            <a:schemeClr val="bg1">
              <a:alpha val="9545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0" name="PA-同心圆 49">
            <a:extLst>
              <a:ext uri="{FF2B5EF4-FFF2-40B4-BE49-F238E27FC236}">
                <a16:creationId xmlns:a16="http://schemas.microsoft.com/office/drawing/2014/main" id="{BACF517A-991A-446D-8F76-C078182DC3B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530132" y="5660573"/>
            <a:ext cx="456809" cy="456809"/>
          </a:xfrm>
          <a:prstGeom prst="donut">
            <a:avLst>
              <a:gd name="adj" fmla="val 18310"/>
            </a:avLst>
          </a:prstGeom>
          <a:solidFill>
            <a:schemeClr val="bg1">
              <a:alpha val="8115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1" name="PA-同心圆 50">
            <a:extLst>
              <a:ext uri="{FF2B5EF4-FFF2-40B4-BE49-F238E27FC236}">
                <a16:creationId xmlns:a16="http://schemas.microsoft.com/office/drawing/2014/main" id="{245A05EB-929F-49C8-8CE4-8AEA2D44906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V="1">
            <a:off x="1020131" y="3313906"/>
            <a:ext cx="206326" cy="206326"/>
          </a:xfrm>
          <a:prstGeom prst="donut">
            <a:avLst>
              <a:gd name="adj" fmla="val 18310"/>
            </a:avLst>
          </a:prstGeom>
          <a:solidFill>
            <a:schemeClr val="bg1">
              <a:alpha val="113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2" name="PA-同心圆 51">
            <a:extLst>
              <a:ext uri="{FF2B5EF4-FFF2-40B4-BE49-F238E27FC236}">
                <a16:creationId xmlns:a16="http://schemas.microsoft.com/office/drawing/2014/main" id="{B05407D2-7B40-4597-8DFE-65F562B495E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flipV="1">
            <a:off x="10689773" y="1274018"/>
            <a:ext cx="206326" cy="206326"/>
          </a:xfrm>
          <a:prstGeom prst="donut">
            <a:avLst>
              <a:gd name="adj" fmla="val 18310"/>
            </a:avLst>
          </a:prstGeom>
          <a:solidFill>
            <a:schemeClr val="bg1">
              <a:alpha val="999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" name="PA-同心圆 52">
            <a:extLst>
              <a:ext uri="{FF2B5EF4-FFF2-40B4-BE49-F238E27FC236}">
                <a16:creationId xmlns:a16="http://schemas.microsoft.com/office/drawing/2014/main" id="{6C7DBC2F-3FCC-4C69-822D-318CAA30931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601201" y="1845347"/>
            <a:ext cx="544286" cy="544286"/>
          </a:xfrm>
          <a:prstGeom prst="donut">
            <a:avLst>
              <a:gd name="adj" fmla="val 18310"/>
            </a:avLst>
          </a:prstGeom>
          <a:solidFill>
            <a:schemeClr val="bg1">
              <a:alpha val="528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4" name="PA-同心圆 53">
            <a:extLst>
              <a:ext uri="{FF2B5EF4-FFF2-40B4-BE49-F238E27FC236}">
                <a16:creationId xmlns:a16="http://schemas.microsoft.com/office/drawing/2014/main" id="{3945993A-4F75-4248-A61C-AFBA1A4C609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324481" y="1795037"/>
            <a:ext cx="544286" cy="544286"/>
          </a:xfrm>
          <a:prstGeom prst="donut">
            <a:avLst>
              <a:gd name="adj" fmla="val 18310"/>
            </a:avLst>
          </a:prstGeom>
          <a:solidFill>
            <a:schemeClr val="bg1">
              <a:alpha val="880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5" name="PA-同心圆 54">
            <a:extLst>
              <a:ext uri="{FF2B5EF4-FFF2-40B4-BE49-F238E27FC236}">
                <a16:creationId xmlns:a16="http://schemas.microsoft.com/office/drawing/2014/main" id="{9650459B-A296-4182-86F7-92F0D2627C8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571170" y="5845239"/>
            <a:ext cx="177801" cy="177801"/>
          </a:xfrm>
          <a:prstGeom prst="donut">
            <a:avLst>
              <a:gd name="adj" fmla="val 18310"/>
            </a:avLst>
          </a:prstGeom>
          <a:solidFill>
            <a:schemeClr val="bg1">
              <a:alpha val="81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6" name="PA-同心圆 55">
            <a:extLst>
              <a:ext uri="{FF2B5EF4-FFF2-40B4-BE49-F238E27FC236}">
                <a16:creationId xmlns:a16="http://schemas.microsoft.com/office/drawing/2014/main" id="{DAC4932D-2AA4-4F83-A0AB-595267508D37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0792936" y="4929965"/>
            <a:ext cx="177801" cy="177801"/>
          </a:xfrm>
          <a:prstGeom prst="donut">
            <a:avLst>
              <a:gd name="adj" fmla="val 18310"/>
            </a:avLst>
          </a:prstGeom>
          <a:solidFill>
            <a:schemeClr val="bg1">
              <a:alpha val="30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7" name="PA-同心圆 56">
            <a:extLst>
              <a:ext uri="{FF2B5EF4-FFF2-40B4-BE49-F238E27FC236}">
                <a16:creationId xmlns:a16="http://schemas.microsoft.com/office/drawing/2014/main" id="{6EBF9402-8797-45DF-B0A5-FDFF23FDDA37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420444" y="3044130"/>
            <a:ext cx="177801" cy="177801"/>
          </a:xfrm>
          <a:prstGeom prst="donut">
            <a:avLst>
              <a:gd name="adj" fmla="val 18310"/>
            </a:avLst>
          </a:prstGeom>
          <a:solidFill>
            <a:schemeClr val="bg1">
              <a:alpha val="7781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435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50">
        <p14:warp/>
      </p:transition>
    </mc:Choice>
    <mc:Fallback>
      <p:transition spd="slow" advClick="0" advTm="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9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/>
      <p:bldP spid="30" grpId="0" animBg="1"/>
      <p:bldP spid="30" grpId="1" animBg="1"/>
      <p:bldP spid="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53192" y="2569628"/>
            <a:ext cx="58400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2019.12.24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31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59466" y="1899068"/>
            <a:ext cx="1084463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-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2019.12.24</a:t>
            </a:r>
            <a:endParaRPr kumimoji="0" lang="zh-CN" altLang="en-US" sz="16600" b="1" i="0" u="none" strike="noStrike" kern="1200" cap="none" spc="-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258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43605858-7104-44B6-BD69-C5F4EA0B9065}"/>
              </a:ext>
            </a:extLst>
          </p:cNvPr>
          <p:cNvSpPr/>
          <p:nvPr/>
        </p:nvSpPr>
        <p:spPr>
          <a:xfrm>
            <a:off x="3436425" y="653143"/>
            <a:ext cx="5319149" cy="53191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15801" y="2343221"/>
            <a:ext cx="42883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XXXXX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公司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开年会啦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C90D01B2-050A-4D5A-846E-A10EFC1BF16E}"/>
              </a:ext>
            </a:extLst>
          </p:cNvPr>
          <p:cNvSpPr/>
          <p:nvPr/>
        </p:nvSpPr>
        <p:spPr>
          <a:xfrm>
            <a:off x="9483802" y="3429000"/>
            <a:ext cx="218998" cy="21899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97BCE38-AA9C-42D2-A9F5-3B3BEA182415}"/>
              </a:ext>
            </a:extLst>
          </p:cNvPr>
          <p:cNvSpPr/>
          <p:nvPr/>
        </p:nvSpPr>
        <p:spPr>
          <a:xfrm>
            <a:off x="9115952" y="2233722"/>
            <a:ext cx="218998" cy="21899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BC9A7C9-FEBC-42ED-B6B6-CF1B4501A57A}"/>
              </a:ext>
            </a:extLst>
          </p:cNvPr>
          <p:cNvSpPr/>
          <p:nvPr/>
        </p:nvSpPr>
        <p:spPr>
          <a:xfrm>
            <a:off x="8194655" y="1034842"/>
            <a:ext cx="218998" cy="21899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C0C16A4-63D7-4A3E-8B94-9E9FC07C965F}"/>
              </a:ext>
            </a:extLst>
          </p:cNvPr>
          <p:cNvSpPr/>
          <p:nvPr/>
        </p:nvSpPr>
        <p:spPr>
          <a:xfrm>
            <a:off x="2962812" y="3417362"/>
            <a:ext cx="218998" cy="21899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B86AEB31-A923-4A33-AC96-1E9D7805B1BA}"/>
              </a:ext>
            </a:extLst>
          </p:cNvPr>
          <p:cNvSpPr/>
          <p:nvPr/>
        </p:nvSpPr>
        <p:spPr>
          <a:xfrm>
            <a:off x="3906302" y="5262095"/>
            <a:ext cx="218998" cy="21899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913D810-8350-4867-8EDD-C6EDF163F657}"/>
              </a:ext>
            </a:extLst>
          </p:cNvPr>
          <p:cNvSpPr/>
          <p:nvPr/>
        </p:nvSpPr>
        <p:spPr>
          <a:xfrm>
            <a:off x="2756575" y="4449295"/>
            <a:ext cx="218998" cy="21899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6E35510-4703-45A3-9F15-4609E3F9BC7E}"/>
              </a:ext>
            </a:extLst>
          </p:cNvPr>
          <p:cNvSpPr/>
          <p:nvPr/>
        </p:nvSpPr>
        <p:spPr>
          <a:xfrm>
            <a:off x="9385417" y="5371594"/>
            <a:ext cx="218998" cy="21899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B6BF87A-18BA-4F0C-819F-56DDF0CF313B}"/>
              </a:ext>
            </a:extLst>
          </p:cNvPr>
          <p:cNvSpPr/>
          <p:nvPr/>
        </p:nvSpPr>
        <p:spPr>
          <a:xfrm>
            <a:off x="7526137" y="5862792"/>
            <a:ext cx="218998" cy="21899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585C1DD3-FCF4-4BEA-AE04-6AF089082B75}"/>
              </a:ext>
            </a:extLst>
          </p:cNvPr>
          <p:cNvSpPr/>
          <p:nvPr/>
        </p:nvSpPr>
        <p:spPr>
          <a:xfrm>
            <a:off x="4640697" y="6352734"/>
            <a:ext cx="218998" cy="21899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EF35F79C-24C8-4428-A12E-92EBC9B40A22}"/>
              </a:ext>
            </a:extLst>
          </p:cNvPr>
          <p:cNvSpPr/>
          <p:nvPr/>
        </p:nvSpPr>
        <p:spPr>
          <a:xfrm>
            <a:off x="3009268" y="1851854"/>
            <a:ext cx="218998" cy="21899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1B41156-93D8-45B7-ACAD-17838E28FCF8}"/>
              </a:ext>
            </a:extLst>
          </p:cNvPr>
          <p:cNvSpPr/>
          <p:nvPr/>
        </p:nvSpPr>
        <p:spPr>
          <a:xfrm>
            <a:off x="4258948" y="776209"/>
            <a:ext cx="218998" cy="21899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20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49099" y="2215907"/>
            <a:ext cx="549381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同志们</a:t>
            </a:r>
          </a:p>
        </p:txBody>
      </p:sp>
    </p:spTree>
    <p:extLst>
      <p:ext uri="{BB962C8B-B14F-4D97-AF65-F5344CB8AC3E}">
        <p14:creationId xmlns:p14="http://schemas.microsoft.com/office/powerpoint/2010/main" val="344003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47741" y="2520854"/>
            <a:ext cx="7571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准备好了吗？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F253181-DC46-466C-9115-6D868D06C4A0}"/>
              </a:ext>
            </a:extLst>
          </p:cNvPr>
          <p:cNvSpPr/>
          <p:nvPr/>
        </p:nvSpPr>
        <p:spPr>
          <a:xfrm>
            <a:off x="1398832" y="2016760"/>
            <a:ext cx="9279328" cy="2758440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94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233957" y="2215907"/>
            <a:ext cx="372409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今晚</a:t>
            </a:r>
          </a:p>
        </p:txBody>
      </p:sp>
    </p:spTree>
    <p:extLst>
      <p:ext uri="{BB962C8B-B14F-4D97-AF65-F5344CB8AC3E}">
        <p14:creationId xmlns:p14="http://schemas.microsoft.com/office/powerpoint/2010/main" val="385200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233957" y="2215907"/>
            <a:ext cx="372409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3800" b="1" dirty="0">
                <a:solidFill>
                  <a:srgbClr val="C00000"/>
                </a:solidFill>
                <a:cs typeface="+mn-ea"/>
                <a:sym typeface="+mn-lt"/>
              </a:rPr>
              <a:t>我们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47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64243" y="2215907"/>
            <a:ext cx="726352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3800" b="1" dirty="0">
                <a:solidFill>
                  <a:prstClr val="white"/>
                </a:solidFill>
                <a:cs typeface="+mn-ea"/>
                <a:sym typeface="+mn-lt"/>
              </a:rPr>
              <a:t>欢聚一堂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159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00749" y="2261627"/>
            <a:ext cx="726352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硕果累累</a:t>
            </a:r>
          </a:p>
        </p:txBody>
      </p:sp>
    </p:spTree>
    <p:extLst>
      <p:ext uri="{BB962C8B-B14F-4D97-AF65-F5344CB8AC3E}">
        <p14:creationId xmlns:p14="http://schemas.microsoft.com/office/powerpoint/2010/main" val="205845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270465" y="2261627"/>
            <a:ext cx="372409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3800" b="1" dirty="0">
                <a:solidFill>
                  <a:srgbClr val="C00000"/>
                </a:solidFill>
                <a:cs typeface="+mn-ea"/>
                <a:sym typeface="+mn-lt"/>
              </a:rPr>
              <a:t>首先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975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78555" y="786250"/>
            <a:ext cx="223170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8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47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50">
        <p14:warp/>
      </p:transition>
    </mc:Choice>
    <mc:Fallback>
      <p:transition spd="slow" advClick="0" advTm="35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09074" y="2561347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感谢</a:t>
            </a:r>
          </a:p>
        </p:txBody>
      </p:sp>
    </p:spTree>
    <p:extLst>
      <p:ext uri="{BB962C8B-B14F-4D97-AF65-F5344CB8AC3E}">
        <p14:creationId xmlns:p14="http://schemas.microsoft.com/office/powerpoint/2010/main" val="344080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00749" y="2261627"/>
            <a:ext cx="726352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站在一线</a:t>
            </a:r>
          </a:p>
        </p:txBody>
      </p:sp>
    </p:spTree>
    <p:extLst>
      <p:ext uri="{BB962C8B-B14F-4D97-AF65-F5344CB8AC3E}">
        <p14:creationId xmlns:p14="http://schemas.microsoft.com/office/powerpoint/2010/main" val="256567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文本框 3">
            <a:extLst>
              <a:ext uri="{FF2B5EF4-FFF2-40B4-BE49-F238E27FC236}">
                <a16:creationId xmlns:a16="http://schemas.microsoft.com/office/drawing/2014/main" id="{ADB47551-13EC-440F-89E1-6F836675BAD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46861" y="2561347"/>
            <a:ext cx="75713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9600" b="1" dirty="0">
                <a:solidFill>
                  <a:prstClr val="white"/>
                </a:solidFill>
                <a:cs typeface="+mn-ea"/>
                <a:sym typeface="+mn-lt"/>
              </a:rPr>
              <a:t>拼搏的同志们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346861" y="2561347"/>
            <a:ext cx="75713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9600" b="1" dirty="0">
                <a:solidFill>
                  <a:prstClr val="white"/>
                </a:solidFill>
                <a:cs typeface="+mn-ea"/>
                <a:sym typeface="+mn-lt"/>
              </a:rPr>
              <a:t>拼搏的同志们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437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09074" y="2561347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感谢</a:t>
            </a:r>
          </a:p>
        </p:txBody>
      </p:sp>
    </p:spTree>
    <p:extLst>
      <p:ext uri="{BB962C8B-B14F-4D97-AF65-F5344CB8AC3E}">
        <p14:creationId xmlns:p14="http://schemas.microsoft.com/office/powerpoint/2010/main" val="287596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10348" y="2695967"/>
            <a:ext cx="7571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默默付出的后勤们</a:t>
            </a:r>
          </a:p>
        </p:txBody>
      </p:sp>
    </p:spTree>
    <p:extLst>
      <p:ext uri="{BB962C8B-B14F-4D97-AF65-F5344CB8AC3E}">
        <p14:creationId xmlns:p14="http://schemas.microsoft.com/office/powerpoint/2010/main" val="76818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4" grpId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77967" y="2561347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9600" b="1" dirty="0">
                <a:solidFill>
                  <a:prstClr val="white"/>
                </a:solidFill>
                <a:cs typeface="+mn-ea"/>
                <a:sym typeface="+mn-lt"/>
              </a:rPr>
              <a:t>男女配合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584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54141" y="2358147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b="1" dirty="0">
                <a:solidFill>
                  <a:srgbClr val="C00000"/>
                </a:solidFill>
                <a:cs typeface="+mn-ea"/>
                <a:sym typeface="+mn-lt"/>
              </a:rPr>
              <a:t>前后配合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968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00749" y="2321004"/>
            <a:ext cx="726352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干活不累</a:t>
            </a:r>
          </a:p>
        </p:txBody>
      </p:sp>
    </p:spTree>
    <p:extLst>
      <p:ext uri="{BB962C8B-B14F-4D97-AF65-F5344CB8AC3E}">
        <p14:creationId xmlns:p14="http://schemas.microsoft.com/office/powerpoint/2010/main" val="256034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74878" y="2105561"/>
            <a:ext cx="444224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嘿嘿</a:t>
            </a:r>
          </a:p>
        </p:txBody>
      </p:sp>
    </p:spTree>
    <p:extLst>
      <p:ext uri="{BB962C8B-B14F-4D97-AF65-F5344CB8AC3E}">
        <p14:creationId xmlns:p14="http://schemas.microsoft.com/office/powerpoint/2010/main" val="365737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25908" y="2644170"/>
            <a:ext cx="6340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来看看我们</a:t>
            </a:r>
          </a:p>
        </p:txBody>
      </p:sp>
    </p:spTree>
    <p:extLst>
      <p:ext uri="{BB962C8B-B14F-4D97-AF65-F5344CB8AC3E}">
        <p14:creationId xmlns:p14="http://schemas.microsoft.com/office/powerpoint/2010/main" val="85103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78555" y="786250"/>
            <a:ext cx="223170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8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648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50">
        <p14:warp/>
      </p:transition>
    </mc:Choice>
    <mc:Fallback>
      <p:transition spd="slow" advClick="0" advTm="35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72567" y="2644170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那些</a:t>
            </a:r>
          </a:p>
        </p:txBody>
      </p:sp>
    </p:spTree>
    <p:extLst>
      <p:ext uri="{BB962C8B-B14F-4D97-AF65-F5344CB8AC3E}">
        <p14:creationId xmlns:p14="http://schemas.microsoft.com/office/powerpoint/2010/main" val="193767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202407" y="2639938"/>
            <a:ext cx="35702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8800" b="1" dirty="0">
                <a:solidFill>
                  <a:prstClr val="white"/>
                </a:solidFill>
                <a:cs typeface="+mn-ea"/>
                <a:sym typeface="+mn-lt"/>
              </a:rPr>
              <a:t>可爱的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915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81123" y="2639938"/>
            <a:ext cx="92127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为梦想拼搏奋斗的</a:t>
            </a:r>
          </a:p>
        </p:txBody>
      </p:sp>
    </p:spTree>
    <p:extLst>
      <p:ext uri="{BB962C8B-B14F-4D97-AF65-F5344CB8AC3E}">
        <p14:creationId xmlns:p14="http://schemas.microsoft.com/office/powerpoint/2010/main" val="364562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84080" y="2705725"/>
            <a:ext cx="46987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小伙伴们</a:t>
            </a:r>
          </a:p>
        </p:txBody>
      </p:sp>
    </p:spTree>
    <p:extLst>
      <p:ext uri="{BB962C8B-B14F-4D97-AF65-F5344CB8AC3E}">
        <p14:creationId xmlns:p14="http://schemas.microsoft.com/office/powerpoint/2010/main" val="396005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人, 男人, 站, 鞋&#10;&#10;描述已自动生成">
            <a:extLst>
              <a:ext uri="{FF2B5EF4-FFF2-40B4-BE49-F238E27FC236}">
                <a16:creationId xmlns:a16="http://schemas.microsoft.com/office/drawing/2014/main" id="{0CFD5720-A48A-443C-8D3A-FAD29B200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3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"/>
    </mc:Choice>
    <mc:Fallback>
      <p:transition spd="slow" advTm="35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一群穿着西装的男人和女人&#10;&#10;描述已自动生成">
            <a:extLst>
              <a:ext uri="{FF2B5EF4-FFF2-40B4-BE49-F238E27FC236}">
                <a16:creationId xmlns:a16="http://schemas.microsoft.com/office/drawing/2014/main" id="{29B172FD-38B5-4C7A-869E-9CF9BEDA86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4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"/>
    </mc:Choice>
    <mc:Fallback>
      <p:transition spd="slow" advTm="35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穿着西装笔挺的男子与配字&#10;&#10;描述已自动生成">
            <a:extLst>
              <a:ext uri="{FF2B5EF4-FFF2-40B4-BE49-F238E27FC236}">
                <a16:creationId xmlns:a16="http://schemas.microsoft.com/office/drawing/2014/main" id="{1E388AB2-9C89-45D7-BFE5-27AD3ABA8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4" b="35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5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"/>
    </mc:Choice>
    <mc:Fallback>
      <p:transition spd="slow" advTm="35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桌子, 室内, 人, 食物&#10;&#10;描述已自动生成">
            <a:extLst>
              <a:ext uri="{FF2B5EF4-FFF2-40B4-BE49-F238E27FC236}">
                <a16:creationId xmlns:a16="http://schemas.microsoft.com/office/drawing/2014/main" id="{8D7DB14F-41C3-4DD3-88B1-FDC216864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3" b="101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"/>
    </mc:Choice>
    <mc:Fallback>
      <p:transition spd="slow" advTm="35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桌子, 室内, 女人, 游戏机&#10;&#10;描述已自动生成">
            <a:extLst>
              <a:ext uri="{FF2B5EF4-FFF2-40B4-BE49-F238E27FC236}">
                <a16:creationId xmlns:a16="http://schemas.microsoft.com/office/drawing/2014/main" id="{CB4BD23F-E6FC-4320-98E1-12653C076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2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"/>
    </mc:Choice>
    <mc:Fallback>
      <p:transition spd="slow" advTm="35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人, 桌子, 女人, 男人&#10;&#10;描述已自动生成">
            <a:extLst>
              <a:ext uri="{FF2B5EF4-FFF2-40B4-BE49-F238E27FC236}">
                <a16:creationId xmlns:a16="http://schemas.microsoft.com/office/drawing/2014/main" id="{978C6B4F-AC6D-4548-8370-69DA9686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6" b="77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"/>
    </mc:Choice>
    <mc:Fallback>
      <p:transition spd="slow" advTm="35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78555" y="786250"/>
            <a:ext cx="223170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8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288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50">
        <p14:warp/>
      </p:transition>
    </mc:Choice>
    <mc:Fallback>
      <p:transition spd="slow" advClick="0" advTm="35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穿着蓝色西装的男人&#10;&#10;描述已自动生成">
            <a:extLst>
              <a:ext uri="{FF2B5EF4-FFF2-40B4-BE49-F238E27FC236}">
                <a16:creationId xmlns:a16="http://schemas.microsoft.com/office/drawing/2014/main" id="{0FF9ECDF-5480-4E18-A641-07C5885F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150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1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"/>
    </mc:Choice>
    <mc:Fallback>
      <p:transition spd="slow" advTm="35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窗户, 椅子, 水, 海&#10;&#10;描述已自动生成">
            <a:extLst>
              <a:ext uri="{FF2B5EF4-FFF2-40B4-BE49-F238E27FC236}">
                <a16:creationId xmlns:a16="http://schemas.microsoft.com/office/drawing/2014/main" id="{C4E7D657-64F9-456D-9274-2178788FF9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4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"/>
    </mc:Choice>
    <mc:Fallback>
      <p:transition spd="slow" advTm="35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09073" y="2644170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今年</a:t>
            </a:r>
          </a:p>
        </p:txBody>
      </p:sp>
    </p:spTree>
    <p:extLst>
      <p:ext uri="{BB962C8B-B14F-4D97-AF65-F5344CB8AC3E}">
        <p14:creationId xmlns:p14="http://schemas.microsoft.com/office/powerpoint/2010/main" val="397916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62414" y="2644170"/>
            <a:ext cx="6340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终于取得了</a:t>
            </a:r>
          </a:p>
        </p:txBody>
      </p:sp>
    </p:spTree>
    <p:extLst>
      <p:ext uri="{BB962C8B-B14F-4D97-AF65-F5344CB8AC3E}">
        <p14:creationId xmlns:p14="http://schemas.microsoft.com/office/powerpoint/2010/main" val="172449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16760" y="2317700"/>
            <a:ext cx="755848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圆满的成绩</a:t>
            </a:r>
          </a:p>
        </p:txBody>
      </p:sp>
    </p:spTree>
    <p:extLst>
      <p:ext uri="{BB962C8B-B14F-4D97-AF65-F5344CB8AC3E}">
        <p14:creationId xmlns:p14="http://schemas.microsoft.com/office/powerpoint/2010/main" val="244633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64236" y="2206704"/>
            <a:ext cx="726352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硕果累累</a:t>
            </a:r>
          </a:p>
        </p:txBody>
      </p:sp>
    </p:spTree>
    <p:extLst>
      <p:ext uri="{BB962C8B-B14F-4D97-AF65-F5344CB8AC3E}">
        <p14:creationId xmlns:p14="http://schemas.microsoft.com/office/powerpoint/2010/main" val="23306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51823" y="2645360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是大家的</a:t>
            </a:r>
          </a:p>
        </p:txBody>
      </p:sp>
    </p:spTree>
    <p:extLst>
      <p:ext uri="{BB962C8B-B14F-4D97-AF65-F5344CB8AC3E}">
        <p14:creationId xmlns:p14="http://schemas.microsoft.com/office/powerpoint/2010/main" val="245587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40923" y="2105561"/>
            <a:ext cx="444224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汗水</a:t>
            </a:r>
          </a:p>
        </p:txBody>
      </p:sp>
    </p:spTree>
    <p:extLst>
      <p:ext uri="{BB962C8B-B14F-4D97-AF65-F5344CB8AC3E}">
        <p14:creationId xmlns:p14="http://schemas.microsoft.com/office/powerpoint/2010/main" val="27752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92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51686" y="1851645"/>
            <a:ext cx="528862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精力</a:t>
            </a:r>
          </a:p>
        </p:txBody>
      </p:sp>
    </p:spTree>
    <p:extLst>
      <p:ext uri="{BB962C8B-B14F-4D97-AF65-F5344CB8AC3E}">
        <p14:creationId xmlns:p14="http://schemas.microsoft.com/office/powerpoint/2010/main" val="103538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789387" y="2652980"/>
            <a:ext cx="53142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灌溉出来的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559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49094" y="2052650"/>
            <a:ext cx="54938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瞪大眼</a:t>
            </a:r>
          </a:p>
        </p:txBody>
      </p:sp>
    </p:spTree>
    <p:extLst>
      <p:ext uri="{BB962C8B-B14F-4D97-AF65-F5344CB8AC3E}">
        <p14:creationId xmlns:p14="http://schemas.microsoft.com/office/powerpoint/2010/main" val="312180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18125" y="2642627"/>
            <a:ext cx="69557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8800" b="1" dirty="0">
                <a:solidFill>
                  <a:prstClr val="white"/>
                </a:solidFill>
                <a:cs typeface="+mn-ea"/>
                <a:sym typeface="+mn-lt"/>
              </a:rPr>
              <a:t>为今天的硕果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323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03503 -0.00324 " pathEditMode="relative" rAng="0" ptsTypes="AA">
                                      <p:cBhvr>
                                        <p:cTn id="11" dur="5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89612" y="2642627"/>
            <a:ext cx="92127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8800" b="1" dirty="0">
                <a:solidFill>
                  <a:prstClr val="white"/>
                </a:solidFill>
                <a:cs typeface="+mn-ea"/>
                <a:sym typeface="+mn-lt"/>
              </a:rPr>
              <a:t>为以前努力的自己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102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03502 -0.00324 " pathEditMode="relative" rAng="0" ptsTypes="AA">
                                      <p:cBhvr>
                                        <p:cTn id="11" dur="5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64237" y="2215907"/>
            <a:ext cx="726352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伸出你的</a:t>
            </a:r>
          </a:p>
        </p:txBody>
      </p:sp>
    </p:spTree>
    <p:extLst>
      <p:ext uri="{BB962C8B-B14F-4D97-AF65-F5344CB8AC3E}">
        <p14:creationId xmlns:p14="http://schemas.microsoft.com/office/powerpoint/2010/main" val="180823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51686" y="1688455"/>
            <a:ext cx="528862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金掌</a:t>
            </a:r>
            <a:endParaRPr kumimoji="0" lang="en-US" altLang="zh-CN" sz="19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632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51686" y="1688455"/>
            <a:ext cx="528862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银掌</a:t>
            </a:r>
            <a:endParaRPr kumimoji="0" lang="en-US" altLang="zh-CN" sz="19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40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50900" y="1688455"/>
            <a:ext cx="869020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baba</a:t>
            </a:r>
            <a:r>
              <a:rPr kumimoji="0" lang="zh-CN" altLang="en-US" sz="19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掌</a:t>
            </a:r>
            <a:endParaRPr kumimoji="0" lang="en-US" altLang="zh-CN" sz="19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274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289394" y="2509550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最后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644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264528" y="2346990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9600" b="1" dirty="0">
                <a:solidFill>
                  <a:prstClr val="white"/>
                </a:solidFill>
                <a:cs typeface="+mn-ea"/>
                <a:sym typeface="+mn-lt"/>
              </a:rPr>
              <a:t>感谢我们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668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41455" y="2644170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英明睿智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684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247 0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64236" y="2321004"/>
            <a:ext cx="726352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有勇有谋</a:t>
            </a:r>
            <a:endParaRPr kumimoji="0" lang="en-US" altLang="zh-CN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034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247 0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75696" y="1753656"/>
            <a:ext cx="784060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你即将</a:t>
            </a:r>
          </a:p>
        </p:txBody>
      </p:sp>
    </p:spTree>
    <p:extLst>
      <p:ext uri="{BB962C8B-B14F-4D97-AF65-F5344CB8AC3E}">
        <p14:creationId xmlns:p14="http://schemas.microsoft.com/office/powerpoint/2010/main" val="336243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18126" y="2705725"/>
            <a:ext cx="69557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号称小诸葛的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11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791523" y="2285985"/>
            <a:ext cx="460895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董事长</a:t>
            </a:r>
          </a:p>
        </p:txBody>
      </p:sp>
    </p:spTree>
    <p:extLst>
      <p:ext uri="{BB962C8B-B14F-4D97-AF65-F5344CB8AC3E}">
        <p14:creationId xmlns:p14="http://schemas.microsoft.com/office/powerpoint/2010/main" val="105956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游戏机, 画&#10;&#10;描述已自动生成">
            <a:extLst>
              <a:ext uri="{FF2B5EF4-FFF2-40B4-BE49-F238E27FC236}">
                <a16:creationId xmlns:a16="http://schemas.microsoft.com/office/drawing/2014/main" id="{8597563D-0C24-4EEB-9D4A-D092109CBE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4" b="23999"/>
          <a:stretch/>
        </p:blipFill>
        <p:spPr>
          <a:xfrm>
            <a:off x="2328515" y="845820"/>
            <a:ext cx="7534970" cy="4572000"/>
          </a:xfrm>
          <a:prstGeom prst="rect">
            <a:avLst/>
          </a:prstGeom>
        </p:spPr>
      </p:pic>
      <p:sp>
        <p:nvSpPr>
          <p:cNvPr id="6" name="PA-文本框 3">
            <a:extLst>
              <a:ext uri="{FF2B5EF4-FFF2-40B4-BE49-F238E27FC236}">
                <a16:creationId xmlns:a16="http://schemas.microsoft.com/office/drawing/2014/main" id="{E0FD7A3F-2FF8-421B-B580-5A1AA047A71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64510" y="5242739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今晚领导要发福利哟</a:t>
            </a:r>
          </a:p>
        </p:txBody>
      </p:sp>
    </p:spTree>
    <p:extLst>
      <p:ext uri="{BB962C8B-B14F-4D97-AF65-F5344CB8AC3E}">
        <p14:creationId xmlns:p14="http://schemas.microsoft.com/office/powerpoint/2010/main" val="313270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"/>
    </mc:Choice>
    <mc:Fallback>
      <p:transition spd="slow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266285" y="2285985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哈</a:t>
            </a:r>
          </a:p>
        </p:txBody>
      </p:sp>
    </p:spTree>
    <p:extLst>
      <p:ext uri="{BB962C8B-B14F-4D97-AF65-F5344CB8AC3E}">
        <p14:creationId xmlns:p14="http://schemas.microsoft.com/office/powerpoint/2010/main" val="121773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85373" y="2589416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咋个是老鼠呢？</a:t>
            </a:r>
          </a:p>
        </p:txBody>
      </p:sp>
    </p:spTree>
    <p:extLst>
      <p:ext uri="{BB962C8B-B14F-4D97-AF65-F5344CB8AC3E}">
        <p14:creationId xmlns:p14="http://schemas.microsoft.com/office/powerpoint/2010/main" val="419373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穿着西装笔挺的男子卡通人物&#10;&#10;描述已自动生成">
            <a:extLst>
              <a:ext uri="{FF2B5EF4-FFF2-40B4-BE49-F238E27FC236}">
                <a16:creationId xmlns:a16="http://schemas.microsoft.com/office/drawing/2014/main" id="{36611375-70BD-4AAD-8927-D7291BB35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1" y="643466"/>
            <a:ext cx="840915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6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"/>
    </mc:Choice>
    <mc:Fallback>
      <p:transition spd="slow" advTm="35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906623" y="2613690"/>
            <a:ext cx="2236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8000" b="1" dirty="0">
                <a:solidFill>
                  <a:prstClr val="white"/>
                </a:solidFill>
                <a:cs typeface="+mn-ea"/>
                <a:sym typeface="+mn-lt"/>
              </a:rPr>
              <a:t>帅气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377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74879" y="1922810"/>
            <a:ext cx="444224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稳重</a:t>
            </a:r>
          </a:p>
        </p:txBody>
      </p:sp>
    </p:spTree>
    <p:extLst>
      <p:ext uri="{BB962C8B-B14F-4D97-AF65-F5344CB8AC3E}">
        <p14:creationId xmlns:p14="http://schemas.microsoft.com/office/powerpoint/2010/main" val="383855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88199" y="1851645"/>
            <a:ext cx="528862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成熟</a:t>
            </a:r>
          </a:p>
        </p:txBody>
      </p:sp>
    </p:spTree>
    <p:extLst>
      <p:ext uri="{BB962C8B-B14F-4D97-AF65-F5344CB8AC3E}">
        <p14:creationId xmlns:p14="http://schemas.microsoft.com/office/powerpoint/2010/main" val="140255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528904" y="2497976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迷人</a:t>
            </a:r>
          </a:p>
        </p:txBody>
      </p:sp>
    </p:spTree>
    <p:extLst>
      <p:ext uri="{BB962C8B-B14F-4D97-AF65-F5344CB8AC3E}">
        <p14:creationId xmlns:p14="http://schemas.microsoft.com/office/powerpoint/2010/main" val="250455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977745" y="2865450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看到</a:t>
            </a:r>
          </a:p>
        </p:txBody>
      </p:sp>
    </p:spTree>
    <p:extLst>
      <p:ext uri="{BB962C8B-B14F-4D97-AF65-F5344CB8AC3E}">
        <p14:creationId xmlns:p14="http://schemas.microsoft.com/office/powerpoint/2010/main" val="353599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38725" y="1543868"/>
            <a:ext cx="631454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诱惑</a:t>
            </a:r>
          </a:p>
        </p:txBody>
      </p:sp>
    </p:spTree>
    <p:extLst>
      <p:ext uri="{BB962C8B-B14F-4D97-AF65-F5344CB8AC3E}">
        <p14:creationId xmlns:p14="http://schemas.microsoft.com/office/powerpoint/2010/main" val="184243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文本框 3">
            <a:extLst>
              <a:ext uri="{FF2B5EF4-FFF2-40B4-BE49-F238E27FC236}">
                <a16:creationId xmlns:a16="http://schemas.microsoft.com/office/drawing/2014/main" id="{F410F9E3-5FCD-4131-BC7F-2A61B2FEE89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29214" y="2552730"/>
            <a:ext cx="8802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9600" b="1" dirty="0">
                <a:solidFill>
                  <a:prstClr val="white"/>
                </a:solidFill>
                <a:cs typeface="+mn-ea"/>
                <a:sym typeface="+mn-lt"/>
              </a:rPr>
              <a:t>有人发花痴吗？</a:t>
            </a:r>
          </a:p>
        </p:txBody>
      </p:sp>
      <p:sp>
        <p:nvSpPr>
          <p:cNvPr id="7" name="PA-文本框 3">
            <a:extLst>
              <a:ext uri="{FF2B5EF4-FFF2-40B4-BE49-F238E27FC236}">
                <a16:creationId xmlns:a16="http://schemas.microsoft.com/office/drawing/2014/main" id="{8A0C56C2-D4AE-4497-B304-245B4480EFA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29214" y="2552730"/>
            <a:ext cx="88024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有人发花痴吗？</a:t>
            </a:r>
          </a:p>
        </p:txBody>
      </p:sp>
    </p:spTree>
    <p:extLst>
      <p:ext uri="{BB962C8B-B14F-4D97-AF65-F5344CB8AC3E}">
        <p14:creationId xmlns:p14="http://schemas.microsoft.com/office/powerpoint/2010/main" val="80940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7" grpId="0"/>
      <p:bldP spid="7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游戏机, 物体, 镜子&#10;&#10;描述已自动生成">
            <a:extLst>
              <a:ext uri="{FF2B5EF4-FFF2-40B4-BE49-F238E27FC236}">
                <a16:creationId xmlns:a16="http://schemas.microsoft.com/office/drawing/2014/main" id="{15BC09FA-39A4-495D-AA6C-116F0B527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6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"/>
    </mc:Choice>
    <mc:Fallback>
      <p:transition spd="slow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31793" y="2652176"/>
            <a:ext cx="5006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展望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2020</a:t>
            </a: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208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52980" y="2446339"/>
            <a:ext cx="98860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不忘初心  牢记使命</a:t>
            </a:r>
          </a:p>
        </p:txBody>
      </p:sp>
    </p:spTree>
    <p:extLst>
      <p:ext uri="{BB962C8B-B14F-4D97-AF65-F5344CB8AC3E}">
        <p14:creationId xmlns:p14="http://schemas.microsoft.com/office/powerpoint/2010/main" val="155085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79250" y="2586296"/>
            <a:ext cx="100335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在奋斗中享受快乐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394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36492" y="2656284"/>
            <a:ext cx="8392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在奋斗中实现梦想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239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00750" y="2321004"/>
            <a:ext cx="726352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追求卓越</a:t>
            </a:r>
            <a:endParaRPr kumimoji="0" lang="zh-CN" altLang="en-US" sz="23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91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79248" y="2586296"/>
            <a:ext cx="100335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永远努力做到更好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777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54144" y="2497976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目标在前</a:t>
            </a:r>
            <a:endParaRPr kumimoji="0" lang="zh-CN" altLang="en-US" sz="19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700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1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64510" y="2647737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一个别出心裁</a:t>
            </a:r>
          </a:p>
        </p:txBody>
      </p:sp>
    </p:spTree>
    <p:extLst>
      <p:ext uri="{BB962C8B-B14F-4D97-AF65-F5344CB8AC3E}">
        <p14:creationId xmlns:p14="http://schemas.microsoft.com/office/powerpoint/2010/main" val="346125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54146" y="2497976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使命在肩</a:t>
            </a:r>
            <a:endParaRPr kumimoji="0" lang="zh-CN" altLang="en-US" sz="199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910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362198" y="2497976"/>
            <a:ext cx="34676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2020</a:t>
            </a:r>
            <a:endParaRPr kumimoji="0" lang="zh-CN" altLang="en-US" sz="199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629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75695" y="1776616"/>
            <a:ext cx="784060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rPr>
              <a:t>更美好</a:t>
            </a:r>
          </a:p>
        </p:txBody>
      </p:sp>
    </p:spTree>
    <p:extLst>
      <p:ext uri="{BB962C8B-B14F-4D97-AF65-F5344CB8AC3E}">
        <p14:creationId xmlns:p14="http://schemas.microsoft.com/office/powerpoint/2010/main" val="400963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55678" y="2321004"/>
            <a:ext cx="726352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追寻梦想</a:t>
            </a:r>
          </a:p>
        </p:txBody>
      </p:sp>
    </p:spTree>
    <p:extLst>
      <p:ext uri="{BB962C8B-B14F-4D97-AF65-F5344CB8AC3E}">
        <p14:creationId xmlns:p14="http://schemas.microsoft.com/office/powerpoint/2010/main" val="227031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71693" y="2399715"/>
            <a:ext cx="412164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86058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0243 -2.22222E-6 0.00469 0.00116 0.00573 0.00232 L 0.00833 0.00533 C 0.00885 0.00602 0.00972 0.00648 0.01076 0.00648 C 0.01233 0.00648 0.01372 0.00556 0.01406 0.00417 C 0.01372 0.00324 0.01233 0.00209 0.01076 0.00209 C 0.00972 0.00209 0.00885 0.00255 0.00833 0.00324 L 0.00573 0.00602 C 0.00469 0.00741 0.00243 0.00834 -5.55556E-7 0.00834 C -0.0026 0.00834 -0.00469 0.00741 -0.00573 0.00602 L -0.00833 0.00324 C -0.00885 0.00255 -0.00972 0.00209 -0.01076 0.00209 C -0.01233 0.00209 -0.01354 0.00324 -0.01354 0.00417 C -0.01354 0.00556 -0.01233 0.00648 -0.01076 0.00648 C -0.00972 0.00648 -0.00885 0.00602 -0.00833 0.00533 L -0.00573 0.00232 C -0.00469 0.00116 -0.0026 -2.22222E-6 -5.55556E-7 -2.22222E-6 Z " pathEditMode="relative" rAng="0" ptsTypes="fFffffFffFffffFff">
                                      <p:cBhvr>
                                        <p:cTn id="6" dur="1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4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61611" y="2399715"/>
            <a:ext cx="63418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>
                <a:solidFill>
                  <a:prstClr val="white"/>
                </a:solidFill>
                <a:cs typeface="+mn-ea"/>
                <a:sym typeface="+mn-lt"/>
              </a:rPr>
              <a:t>XXX</a:t>
            </a:r>
            <a:r>
              <a:rPr lang="zh-CN" altLang="en-US" sz="8000" b="1" dirty="0">
                <a:solidFill>
                  <a:prstClr val="white"/>
                </a:solidFill>
                <a:cs typeface="+mn-ea"/>
                <a:sym typeface="+mn-lt"/>
              </a:rPr>
              <a:t>公司年会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162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C 0.00247 4.07407E-6 0.00469 0.00115 0.00573 0.00231 L 0.00833 0.00532 C 0.00885 0.00601 0.00977 0.00648 0.01081 0.00648 C 0.01237 0.00648 0.01367 0.00555 0.01406 0.00416 C 0.01367 0.00324 0.01237 0.00208 0.01081 0.00208 C 0.00977 0.00208 0.00885 0.00254 0.00833 0.00324 L 0.00573 0.00601 C 0.00469 0.0074 0.00247 0.00833 0 0.00833 C -0.0026 0.00833 -0.00469 0.0074 -0.00573 0.00601 L -0.00833 0.00324 C -0.00885 0.00254 -0.00977 0.00208 -0.01081 0.00208 C -0.01237 0.00208 -0.01354 0.00324 -0.01354 0.00416 C -0.01354 0.00555 -0.01237 0.00648 -0.01081 0.00648 C -0.00977 0.00648 -0.00885 0.00601 -0.00833 0.00532 L -0.00573 0.00231 C -0.00469 0.00115 -0.0026 4.07407E-6 0 4.07407E-6 Z " pathEditMode="relative" rAng="0" ptsTypes="AAAAAAAAAAAAAAAAA">
                                      <p:cBhvr>
                                        <p:cTn id="6" dur="1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4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00751" y="2399715"/>
            <a:ext cx="726352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即将开始</a:t>
            </a:r>
          </a:p>
        </p:txBody>
      </p:sp>
    </p:spTree>
    <p:extLst>
      <p:ext uri="{BB962C8B-B14F-4D97-AF65-F5344CB8AC3E}">
        <p14:creationId xmlns:p14="http://schemas.microsoft.com/office/powerpoint/2010/main" val="370796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746639" y="2446339"/>
            <a:ext cx="46987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我们一起</a:t>
            </a:r>
          </a:p>
        </p:txBody>
      </p:sp>
    </p:spTree>
    <p:extLst>
      <p:ext uri="{BB962C8B-B14F-4D97-AF65-F5344CB8AC3E}">
        <p14:creationId xmlns:p14="http://schemas.microsoft.com/office/powerpoint/2010/main" val="32871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03570" y="2705725"/>
            <a:ext cx="53271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倒计时</a:t>
            </a:r>
            <a:r>
              <a:rPr lang="en-US" altLang="zh-CN" sz="8800" b="1" dirty="0">
                <a:solidFill>
                  <a:prstClr val="white"/>
                </a:solidFill>
                <a:cs typeface="+mn-ea"/>
                <a:sym typeface="+mn-lt"/>
              </a:rPr>
              <a:t>5</a:t>
            </a:r>
            <a:r>
              <a:rPr lang="zh-CN" altLang="en-US" sz="8800" b="1" dirty="0">
                <a:solidFill>
                  <a:prstClr val="white"/>
                </a:solidFill>
                <a:cs typeface="+mn-ea"/>
                <a:sym typeface="+mn-lt"/>
              </a:rPr>
              <a:t>秒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751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980149" y="1293485"/>
            <a:ext cx="223170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8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89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5C7DFEF-DF53-4D4E-83C3-49FF4D42B7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91348" y="3468518"/>
            <a:ext cx="7571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9600" b="1" dirty="0">
                <a:solidFill>
                  <a:srgbClr val="C00000"/>
                </a:solidFill>
                <a:cs typeface="+mn-ea"/>
                <a:sym typeface="+mn-lt"/>
              </a:rPr>
              <a:t>年会开场短片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939423-74EC-41F3-AAB8-986029603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14" y="1360058"/>
            <a:ext cx="1765373" cy="215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9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980149" y="1293485"/>
            <a:ext cx="223170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8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406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980149" y="1293485"/>
            <a:ext cx="223170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8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885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980149" y="1293485"/>
            <a:ext cx="223170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8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185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980149" y="1293485"/>
            <a:ext cx="223170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8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20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3">
            <a:extLst>
              <a:ext uri="{FF2B5EF4-FFF2-40B4-BE49-F238E27FC236}">
                <a16:creationId xmlns:a16="http://schemas.microsoft.com/office/drawing/2014/main" id="{4D1CADD8-EDB3-4A0E-88F8-2499420E73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10348" y="2496721"/>
            <a:ext cx="7571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年会正式开始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711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"/>
    </mc:Choice>
    <mc:Fallback>
      <p:transition spd="slow" advClick="0" advTm="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100" fill="hold"/>
                                        <p:tgtEl>
                                          <p:spTgt spid="4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sxvfthf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201</Words>
  <Application>Microsoft Office PowerPoint</Application>
  <PresentationFormat>宽屏</PresentationFormat>
  <Paragraphs>88</Paragraphs>
  <Slides>94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94</vt:i4>
      </vt:variant>
    </vt:vector>
  </HeadingPairs>
  <TitlesOfParts>
    <vt:vector size="96" baseType="lpstr">
      <vt:lpstr>Arial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WIN10</dc:creator>
  <cp:lastModifiedBy>WIN10</cp:lastModifiedBy>
  <cp:revision>6</cp:revision>
  <dcterms:created xsi:type="dcterms:W3CDTF">2019-12-13T08:17:57Z</dcterms:created>
  <dcterms:modified xsi:type="dcterms:W3CDTF">2019-12-13T08:45:23Z</dcterms:modified>
</cp:coreProperties>
</file>