
<file path=[Content_Types].xml><?xml version="1.0" encoding="utf-8"?>
<Types xmlns="http://schemas.openxmlformats.org/package/2006/content-types">
  <Default Extension="png" ContentType="image/png"/>
  <Default Extension="m4a" ContentType="audio/mp4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notesSlides/notesSlide7.xml" ContentType="application/vnd.openxmlformats-officedocument.presentationml.notesSlide+xml"/>
  <Override PartName="/ppt/tags/tag14.xml" ContentType="application/vnd.openxmlformats-officedocument.presentationml.tags+xml"/>
  <Override PartName="/ppt/notesSlides/notesSlide8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9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10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11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12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13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14.xml" ContentType="application/vnd.openxmlformats-officedocument.presentationml.notesSlide+xml"/>
  <Override PartName="/ppt/tags/tag28.xml" ContentType="application/vnd.openxmlformats-officedocument.presentationml.tags+xml"/>
  <Override PartName="/ppt/notesSlides/notesSlide15.xml" ContentType="application/vnd.openxmlformats-officedocument.presentationml.notesSlide+xml"/>
  <Override PartName="/ppt/tags/tag29.xml" ContentType="application/vnd.openxmlformats-officedocument.presentationml.tags+xml"/>
  <Override PartName="/ppt/notesSlides/notesSlide16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17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18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19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20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21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22.xml" ContentType="application/vnd.openxmlformats-officedocument.presentationml.notesSl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23.xml" ContentType="application/vnd.openxmlformats-officedocument.presentationml.notesSl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24.xml" ContentType="application/vnd.openxmlformats-officedocument.presentationml.notesSlid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notesSlides/notesSlide25.xml" ContentType="application/vnd.openxmlformats-officedocument.presentationml.notesSlid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26.xml" ContentType="application/vnd.openxmlformats-officedocument.presentationml.notesSlid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notesSlides/notesSlide27.xml" ContentType="application/vnd.openxmlformats-officedocument.presentationml.notesSlide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notesSlides/notesSlide28.xml" ContentType="application/vnd.openxmlformats-officedocument.presentationml.notesSlide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notesSlides/notesSlide29.xml" ContentType="application/vnd.openxmlformats-officedocument.presentationml.notesSlide+xml"/>
  <Override PartName="/ppt/tags/tag58.xml" ContentType="application/vnd.openxmlformats-officedocument.presentationml.tags+xml"/>
  <Override PartName="/ppt/notesSlides/notesSlide30.xml" ContentType="application/vnd.openxmlformats-officedocument.presentationml.notesSlide+xml"/>
  <Override PartName="/ppt/tags/tag59.xml" ContentType="application/vnd.openxmlformats-officedocument.presentationml.tags+xml"/>
  <Override PartName="/ppt/notesSlides/notesSlide31.xml" ContentType="application/vnd.openxmlformats-officedocument.presentationml.notesSlide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notesSlides/notesSlide32.xml" ContentType="application/vnd.openxmlformats-officedocument.presentationml.notesSlide+xml"/>
  <Override PartName="/ppt/tags/tag62.xml" ContentType="application/vnd.openxmlformats-officedocument.presentationml.tags+xml"/>
  <Override PartName="/ppt/notesSlides/notesSlide33.xml" ContentType="application/vnd.openxmlformats-officedocument.presentationml.notesSlide+xml"/>
  <Override PartName="/ppt/tags/tag63.xml" ContentType="application/vnd.openxmlformats-officedocument.presentationml.tags+xml"/>
  <Override PartName="/ppt/notesSlides/notesSlide34.xml" ContentType="application/vnd.openxmlformats-officedocument.presentationml.notesSlid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notesSlides/notesSlide35.xml" ContentType="application/vnd.openxmlformats-officedocument.presentationml.notesSlide+xml"/>
  <Override PartName="/ppt/tags/tag66.xml" ContentType="application/vnd.openxmlformats-officedocument.presentationml.tags+xml"/>
  <Override PartName="/ppt/notesSlides/notesSlide36.xml" ContentType="application/vnd.openxmlformats-officedocument.presentationml.notesSlide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notesSlides/notesSlide37.xml" ContentType="application/vnd.openxmlformats-officedocument.presentationml.notesSlide+xml"/>
  <Override PartName="/ppt/tags/tag69.xml" ContentType="application/vnd.openxmlformats-officedocument.presentationml.tags+xml"/>
  <Override PartName="/ppt/notesSlides/notesSlide38.xml" ContentType="application/vnd.openxmlformats-officedocument.presentationml.notesSlide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notesSlides/notesSlide39.xml" ContentType="application/vnd.openxmlformats-officedocument.presentationml.notesSlide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notesSlides/notesSlide40.xml" ContentType="application/vnd.openxmlformats-officedocument.presentationml.notesSlide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notesSlides/notesSlide41.xml" ContentType="application/vnd.openxmlformats-officedocument.presentationml.notesSlide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notesSlides/notesSlide42.xml" ContentType="application/vnd.openxmlformats-officedocument.presentationml.notesSlide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notesSlides/notesSlide43.xml" ContentType="application/vnd.openxmlformats-officedocument.presentationml.notesSlide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notesSlides/notesSlide44.xml" ContentType="application/vnd.openxmlformats-officedocument.presentationml.notesSlide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303" r:id="rId2"/>
    <p:sldId id="30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E8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1" autoAdjust="0"/>
    <p:restoredTop sz="94660"/>
  </p:normalViewPr>
  <p:slideViewPr>
    <p:cSldViewPr snapToGrid="0">
      <p:cViewPr>
        <p:scale>
          <a:sx n="66" d="100"/>
          <a:sy n="66" d="100"/>
        </p:scale>
        <p:origin x="1326" y="10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879322-3D3E-448B-A713-3E3881DD5ED1}" type="datetimeFigureOut">
              <a:rPr lang="zh-CN" altLang="en-US" smtClean="0"/>
              <a:t>2019/3/1 Friday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DCBC0C-9564-40BD-9208-400CEFCD3CF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7481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
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88911D-92FD-4649-BEDF-21410D79FA2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98276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
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88911D-92FD-4649-BEDF-21410D79FA2D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0443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
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88911D-92FD-4649-BEDF-21410D79FA2D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47953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
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88911D-92FD-4649-BEDF-21410D79FA2D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10638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
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88911D-92FD-4649-BEDF-21410D79FA2D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59987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
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88911D-92FD-4649-BEDF-21410D79FA2D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48303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
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88911D-92FD-4649-BEDF-21410D79FA2D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77766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
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88911D-92FD-4649-BEDF-21410D79FA2D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99196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
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88911D-92FD-4649-BEDF-21410D79FA2D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13782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
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88911D-92FD-4649-BEDF-21410D79FA2D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65421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
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88911D-92FD-4649-BEDF-21410D79FA2D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79224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
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88911D-92FD-4649-BEDF-21410D79FA2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59684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
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88911D-92FD-4649-BEDF-21410D79FA2D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54289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
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88911D-92FD-4649-BEDF-21410D79FA2D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45107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
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88911D-92FD-4649-BEDF-21410D79FA2D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81580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
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88911D-92FD-4649-BEDF-21410D79FA2D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640932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
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88911D-92FD-4649-BEDF-21410D79FA2D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296729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
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88911D-92FD-4649-BEDF-21410D79FA2D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190115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
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88911D-92FD-4649-BEDF-21410D79FA2D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233096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
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88911D-92FD-4649-BEDF-21410D79FA2D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863846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
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88911D-92FD-4649-BEDF-21410D79FA2D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983236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
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88911D-92FD-4649-BEDF-21410D79FA2D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50209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
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88911D-92FD-4649-BEDF-21410D79FA2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443855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
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88911D-92FD-4649-BEDF-21410D79FA2D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104178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
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88911D-92FD-4649-BEDF-21410D79FA2D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297162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
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88911D-92FD-4649-BEDF-21410D79FA2D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158407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
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88911D-92FD-4649-BEDF-21410D79FA2D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200286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
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88911D-92FD-4649-BEDF-21410D79FA2D}" type="slidenum">
              <a:rPr lang="zh-CN" altLang="en-US" smtClean="0"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351521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
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88911D-92FD-4649-BEDF-21410D79FA2D}" type="slidenum">
              <a:rPr lang="zh-CN" altLang="en-US" smtClean="0"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99672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
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88911D-92FD-4649-BEDF-21410D79FA2D}" type="slidenum">
              <a:rPr lang="zh-CN" altLang="en-US" smtClean="0"/>
              <a:t>36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881960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
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88911D-92FD-4649-BEDF-21410D79FA2D}" type="slidenum">
              <a:rPr lang="zh-CN" altLang="en-US" smtClean="0"/>
              <a:t>37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413431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
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88911D-92FD-4649-BEDF-21410D79FA2D}" type="slidenum">
              <a:rPr lang="zh-CN" altLang="en-US" smtClean="0"/>
              <a:t>38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745842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
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88911D-92FD-4649-BEDF-21410D79FA2D}" type="slidenum">
              <a:rPr lang="zh-CN" altLang="en-US" smtClean="0"/>
              <a:t>39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05190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
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88911D-92FD-4649-BEDF-21410D79FA2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603331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
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88911D-92FD-4649-BEDF-21410D79FA2D}" type="slidenum">
              <a:rPr lang="zh-CN" altLang="en-US" smtClean="0"/>
              <a:t>40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862100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
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88911D-92FD-4649-BEDF-21410D79FA2D}" type="slidenum">
              <a:rPr lang="zh-CN" altLang="en-US" smtClean="0"/>
              <a:t>41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701783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
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88911D-92FD-4649-BEDF-21410D79FA2D}" type="slidenum">
              <a:rPr lang="zh-CN" altLang="en-US" smtClean="0"/>
              <a:t>42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084446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
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88911D-92FD-4649-BEDF-21410D79FA2D}" type="slidenum">
              <a:rPr lang="zh-CN" altLang="en-US" smtClean="0"/>
              <a:t>43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82397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
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88911D-92FD-4649-BEDF-21410D79FA2D}" type="slidenum">
              <a:rPr lang="zh-CN" altLang="en-US" smtClean="0"/>
              <a:t>44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42532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
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88911D-92FD-4649-BEDF-21410D79FA2D}" type="slidenum">
              <a:rPr lang="zh-CN" altLang="en-US" smtClean="0"/>
              <a:t>45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39401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
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88911D-92FD-4649-BEDF-21410D79FA2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35047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
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88911D-92FD-4649-BEDF-21410D79FA2D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36826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
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88911D-92FD-4649-BEDF-21410D79FA2D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46799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
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88911D-92FD-4649-BEDF-21410D79FA2D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05862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
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88911D-92FD-4649-BEDF-21410D79FA2D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8179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78871BB-5B8B-4325-9826-957E10B011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A99556B-2734-49E2-BBBE-F72214444E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1B32B16-901B-4858-A5AF-871FBB9A1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169D-6C97-4701-8267-1CF585574F90}" type="datetimeFigureOut">
              <a:rPr lang="zh-CN" altLang="en-US" smtClean="0"/>
              <a:t>2019/3/1 Friday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94ACE10-6A36-4650-8CBB-2E6A1A4BA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9EC174D-455B-4705-8E35-612EEEB85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7C9D2-05A1-4834-A00A-1E29247005E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1068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6A14270-4117-49E1-81FF-FECDC61F5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91381A0-49EE-4D5C-A892-7D67CEC396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1468FA2-B64A-4ADB-BC51-36DE60995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169D-6C97-4701-8267-1CF585574F90}" type="datetimeFigureOut">
              <a:rPr lang="zh-CN" altLang="en-US" smtClean="0"/>
              <a:t>2019/3/1 Friday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D17F105-BF44-4FC1-A627-0B87EB1B3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CC078FB-51F0-498A-97B6-8DBFEF308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7C9D2-05A1-4834-A00A-1E29247005E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5593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25BA81A-0ADB-4967-801B-DDD00374F7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FD4C937-8EE4-4890-83BD-A90B2FE104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188C34D-CCFB-47F6-B4F9-36031EE88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169D-6C97-4701-8267-1CF585574F90}" type="datetimeFigureOut">
              <a:rPr lang="zh-CN" altLang="en-US" smtClean="0"/>
              <a:t>2019/3/1 Friday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7579A3D-67BE-49AC-B20B-2D2E03EE5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AE2A695-63DC-4B7A-9591-CBD87A165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7C9D2-05A1-4834-A00A-1E29247005E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265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E499C2-3364-4716-8B2D-B2EE8E245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ACE7023-7881-4264-AB22-066A02DA1B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8FC0528-20AD-4254-BE0C-548CEFE7E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169D-6C97-4701-8267-1CF585574F90}" type="datetimeFigureOut">
              <a:rPr lang="zh-CN" altLang="en-US" smtClean="0"/>
              <a:t>2019/3/1 Friday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32BBF32-A6C1-49D6-A26D-7EB64D54A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7643356-57F4-4A8A-A500-26E02B41B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7C9D2-05A1-4834-A00A-1E29247005E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1422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CBA66E1-6CE2-4886-95E4-F7D592CA0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6842AAC-BF87-4EA3-8ADF-D977435D79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CCAB5B9-8030-4E00-B922-1B151E697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169D-6C97-4701-8267-1CF585574F90}" type="datetimeFigureOut">
              <a:rPr lang="zh-CN" altLang="en-US" smtClean="0"/>
              <a:t>2019/3/1 Friday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0FC9F65-AEAD-4CE9-BE4D-A0418E895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853FF3B-FD0F-497E-80A2-FB31AF7B0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7C9D2-05A1-4834-A00A-1E29247005E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0219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3E5C36-D8CF-4404-9F72-2F847E159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B08A2D8-1DDC-4EEF-8760-49F825EB8F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6129A62-3964-4F22-A827-BD9834CB5F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A12C177-DD49-4513-920F-BBA0E4A31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169D-6C97-4701-8267-1CF585574F90}" type="datetimeFigureOut">
              <a:rPr lang="zh-CN" altLang="en-US" smtClean="0"/>
              <a:t>2019/3/1 Friday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1777D9B-0820-43EF-8EFC-A42DC0E41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A695C1B-3DC8-4CB0-B748-1C6A8864C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7C9D2-05A1-4834-A00A-1E29247005E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8052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7895089-6C2B-46BF-A7BE-FC01D0EEF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CD851AD-29D9-4470-9C5F-8DE54C0DEF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BBC0514-89C0-4544-AFCD-6E71432D90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CD36898-634B-4CA3-9780-A2B70C3907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E7CDD0E-89B8-44F6-A95D-C5DB1E10F5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C4016420-81B5-4E8B-8DE0-FE791830B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169D-6C97-4701-8267-1CF585574F90}" type="datetimeFigureOut">
              <a:rPr lang="zh-CN" altLang="en-US" smtClean="0"/>
              <a:t>2019/3/1 Friday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B87C0BD4-1EBF-41C7-994C-DA177F794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E52C01A3-BF51-40E7-B556-C435AC92A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7C9D2-05A1-4834-A00A-1E29247005E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4472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E68C8E3-A556-4AC1-9044-3FD989D5F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2FF7036-E178-462B-8A95-722A21EDD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169D-6C97-4701-8267-1CF585574F90}" type="datetimeFigureOut">
              <a:rPr lang="zh-CN" altLang="en-US" smtClean="0"/>
              <a:t>2019/3/1 Friday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18B08CD-216B-496B-B20B-7082EF85E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B642182-7540-4B9E-801B-2FEE8C387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7C9D2-05A1-4834-A00A-1E29247005E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6686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A9D466C-21C1-4E3C-9165-95E0E415E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169D-6C97-4701-8267-1CF585574F90}" type="datetimeFigureOut">
              <a:rPr lang="zh-CN" altLang="en-US" smtClean="0"/>
              <a:t>2019/3/1 Friday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D0A50F29-A691-4135-B9CB-5BA3FDA43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B0B4F48-3209-465E-81A0-1555FB71E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7C9D2-05A1-4834-A00A-1E29247005E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7720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B704C84-2460-40AE-922B-5B8A4BF91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6AA7783-11E2-4658-B30D-D46B4496AB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F68FEDD-BDF6-4C6A-913F-979A0C6E07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E0B9FDE-9F85-4AB3-B8A4-AC34EB0DD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169D-6C97-4701-8267-1CF585574F90}" type="datetimeFigureOut">
              <a:rPr lang="zh-CN" altLang="en-US" smtClean="0"/>
              <a:t>2019/3/1 Friday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AEBD19B-E441-47D7-A743-4122F542E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5D9776A-AB0F-42DE-85B1-22CCBE8CF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7C9D2-05A1-4834-A00A-1E29247005E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9705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D484C7D-A498-4850-AB20-D7F3CCE7C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865773DC-89D4-4828-A53F-1A3A773D0D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4C52A99-CAAA-489C-8D41-EF97163207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26F195B-4815-412B-BEA2-AE96B3BA2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169D-6C97-4701-8267-1CF585574F90}" type="datetimeFigureOut">
              <a:rPr lang="zh-CN" altLang="en-US" smtClean="0"/>
              <a:t>2019/3/1 Friday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8946225-7A9D-446F-9C3E-DE2D4C7C4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958514E-98FD-4523-8124-1FD71938E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7C9D2-05A1-4834-A00A-1E29247005E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5415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2851740A-1B46-4E38-9708-9FEAF1BA8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F0E7BE1-5917-4456-8B61-F96AD59724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5B34F7F-922B-4AC4-94D1-DC6FB8D308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3169D-6C97-4701-8267-1CF585574F90}" type="datetimeFigureOut">
              <a:rPr lang="zh-CN" altLang="en-US" smtClean="0"/>
              <a:t>2019/3/1 Friday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1250751-1835-4D60-A8E1-5CBF3A5AA4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4BC6F91-6B79-42F4-BE57-B43E798D3A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67C9D2-05A1-4834-A00A-1E29247005E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3467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1.m4a"/><Relationship Id="rId7" Type="http://schemas.openxmlformats.org/officeDocument/2006/relationships/image" Target="../media/image3.png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7" Type="http://schemas.microsoft.com/office/2007/relationships/hdphoto" Target="../media/hdphoto5.wdp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image" Target="../media/image18.png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4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4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4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4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4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4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4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4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5" Type="http://schemas.openxmlformats.org/officeDocument/2006/relationships/notesSlide" Target="../notesSlides/notesSlide28.xml"/><Relationship Id="rId4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4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4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4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4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7" Type="http://schemas.microsoft.com/office/2007/relationships/hdphoto" Target="../media/hdphoto2.wdp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10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4" Type="http://schemas.openxmlformats.org/officeDocument/2006/relationships/notesSlide" Target="../notesSlides/notesSlide4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4" Type="http://schemas.openxmlformats.org/officeDocument/2006/relationships/notesSlide" Target="../notesSlides/notesSlide4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4" Type="http://schemas.openxmlformats.org/officeDocument/2006/relationships/notesSlide" Target="../notesSlides/notesSlide4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4" Type="http://schemas.openxmlformats.org/officeDocument/2006/relationships/notesSlide" Target="../notesSlides/notesSlide4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4" Type="http://schemas.openxmlformats.org/officeDocument/2006/relationships/notesSlide" Target="../notesSlides/notesSlide4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4" Type="http://schemas.openxmlformats.org/officeDocument/2006/relationships/notesSlide" Target="../notesSlides/notesSlide4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3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microsoft.com/office/2007/relationships/hdphoto" Target="../media/hdphoto3.wdp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5" Type="http://schemas.microsoft.com/office/2007/relationships/hdphoto" Target="../media/hdphoto4.wdp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ocket_flash_musice_636596684896396871">
            <a:hlinkClick r:id="" action="ppaction://media"/>
            <a:extLst>
              <a:ext uri="{FF2B5EF4-FFF2-40B4-BE49-F238E27FC236}">
                <a16:creationId xmlns:a16="http://schemas.microsoft.com/office/drawing/2014/main" id="{877F6FA2-3AFD-40B1-A1D1-A48E69678784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0" y="0"/>
            <a:ext cx="169333" cy="169333"/>
          </a:xfrm>
          <a:prstGeom prst="rect">
            <a:avLst/>
          </a:prstGeom>
        </p:spPr>
      </p:pic>
      <p:grpSp>
        <p:nvGrpSpPr>
          <p:cNvPr id="26" name="组合 25">
            <a:extLst>
              <a:ext uri="{FF2B5EF4-FFF2-40B4-BE49-F238E27FC236}">
                <a16:creationId xmlns:a16="http://schemas.microsoft.com/office/drawing/2014/main" id="{08C0C03A-E964-4D87-9FDD-EB7F50B24A9B}"/>
              </a:ext>
            </a:extLst>
          </p:cNvPr>
          <p:cNvGrpSpPr/>
          <p:nvPr/>
        </p:nvGrpSpPr>
        <p:grpSpPr>
          <a:xfrm>
            <a:off x="279401" y="309246"/>
            <a:ext cx="11630660" cy="6249671"/>
            <a:chOff x="279400" y="309245"/>
            <a:chExt cx="11630660" cy="6249670"/>
          </a:xfrm>
        </p:grpSpPr>
        <p:grpSp>
          <p:nvGrpSpPr>
            <p:cNvPr id="27" name="组合 26">
              <a:extLst>
                <a:ext uri="{FF2B5EF4-FFF2-40B4-BE49-F238E27FC236}">
                  <a16:creationId xmlns:a16="http://schemas.microsoft.com/office/drawing/2014/main" id="{7EDDF737-3F52-4248-8E39-E71265B92C1C}"/>
                </a:ext>
              </a:extLst>
            </p:cNvPr>
            <p:cNvGrpSpPr/>
            <p:nvPr/>
          </p:nvGrpSpPr>
          <p:grpSpPr>
            <a:xfrm>
              <a:off x="344169" y="364490"/>
              <a:ext cx="11132749" cy="6127115"/>
              <a:chOff x="524" y="576"/>
              <a:chExt cx="16490" cy="9649"/>
            </a:xfrm>
          </p:grpSpPr>
          <p:cxnSp>
            <p:nvCxnSpPr>
              <p:cNvPr id="44" name="直接连接符 43">
                <a:extLst>
                  <a:ext uri="{FF2B5EF4-FFF2-40B4-BE49-F238E27FC236}">
                    <a16:creationId xmlns:a16="http://schemas.microsoft.com/office/drawing/2014/main" id="{B80EF4FD-0D5A-4C34-A969-AB6A6FCE0459}"/>
                  </a:ext>
                </a:extLst>
              </p:cNvPr>
              <p:cNvCxnSpPr/>
              <p:nvPr/>
            </p:nvCxnSpPr>
            <p:spPr>
              <a:xfrm>
                <a:off x="524" y="576"/>
                <a:ext cx="1019" cy="0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>
                <a:extLst>
                  <a:ext uri="{FF2B5EF4-FFF2-40B4-BE49-F238E27FC236}">
                    <a16:creationId xmlns:a16="http://schemas.microsoft.com/office/drawing/2014/main" id="{D3E4CEAE-F2F7-4683-B812-D694F5C0D7A9}"/>
                  </a:ext>
                </a:extLst>
              </p:cNvPr>
              <p:cNvCxnSpPr/>
              <p:nvPr/>
            </p:nvCxnSpPr>
            <p:spPr>
              <a:xfrm flipH="1">
                <a:off x="524" y="576"/>
                <a:ext cx="12" cy="9649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>
                <a:extLst>
                  <a:ext uri="{FF2B5EF4-FFF2-40B4-BE49-F238E27FC236}">
                    <a16:creationId xmlns:a16="http://schemas.microsoft.com/office/drawing/2014/main" id="{E04407F1-3578-471F-938E-1BCFF3262A95}"/>
                  </a:ext>
                </a:extLst>
              </p:cNvPr>
              <p:cNvCxnSpPr/>
              <p:nvPr/>
            </p:nvCxnSpPr>
            <p:spPr>
              <a:xfrm>
                <a:off x="524" y="10225"/>
                <a:ext cx="16491" cy="1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5EDCEA9E-5234-4736-AA37-F29908841FFC}"/>
                </a:ext>
              </a:extLst>
            </p:cNvPr>
            <p:cNvGrpSpPr/>
            <p:nvPr/>
          </p:nvGrpSpPr>
          <p:grpSpPr>
            <a:xfrm>
              <a:off x="991236" y="365125"/>
              <a:ext cx="10873740" cy="6127750"/>
              <a:chOff x="2194" y="575"/>
              <a:chExt cx="16491" cy="9650"/>
            </a:xfrm>
          </p:grpSpPr>
          <p:cxnSp>
            <p:nvCxnSpPr>
              <p:cNvPr id="41" name="直接连接符 40">
                <a:extLst>
                  <a:ext uri="{FF2B5EF4-FFF2-40B4-BE49-F238E27FC236}">
                    <a16:creationId xmlns:a16="http://schemas.microsoft.com/office/drawing/2014/main" id="{97F22076-044F-4AE9-86F2-EB686872B0E2}"/>
                  </a:ext>
                </a:extLst>
              </p:cNvPr>
              <p:cNvCxnSpPr/>
              <p:nvPr/>
            </p:nvCxnSpPr>
            <p:spPr>
              <a:xfrm>
                <a:off x="17666" y="10225"/>
                <a:ext cx="1019" cy="0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接连接符 41">
                <a:extLst>
                  <a:ext uri="{FF2B5EF4-FFF2-40B4-BE49-F238E27FC236}">
                    <a16:creationId xmlns:a16="http://schemas.microsoft.com/office/drawing/2014/main" id="{E417E413-8A39-4314-8FDA-2DC6963262DB}"/>
                  </a:ext>
                </a:extLst>
              </p:cNvPr>
              <p:cNvCxnSpPr/>
              <p:nvPr/>
            </p:nvCxnSpPr>
            <p:spPr>
              <a:xfrm>
                <a:off x="2194" y="576"/>
                <a:ext cx="16491" cy="1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>
                <a:extLst>
                  <a:ext uri="{FF2B5EF4-FFF2-40B4-BE49-F238E27FC236}">
                    <a16:creationId xmlns:a16="http://schemas.microsoft.com/office/drawing/2014/main" id="{0C1C5957-1116-49F8-9260-48A00239BE13}"/>
                  </a:ext>
                </a:extLst>
              </p:cNvPr>
              <p:cNvCxnSpPr/>
              <p:nvPr/>
            </p:nvCxnSpPr>
            <p:spPr>
              <a:xfrm flipH="1">
                <a:off x="18673" y="575"/>
                <a:ext cx="12" cy="9649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" name="组合 28">
              <a:extLst>
                <a:ext uri="{FF2B5EF4-FFF2-40B4-BE49-F238E27FC236}">
                  <a16:creationId xmlns:a16="http://schemas.microsoft.com/office/drawing/2014/main" id="{DF3ADF14-1A6F-4794-91AC-10CD3D0F3B97}"/>
                </a:ext>
              </a:extLst>
            </p:cNvPr>
            <p:cNvGrpSpPr/>
            <p:nvPr/>
          </p:nvGrpSpPr>
          <p:grpSpPr>
            <a:xfrm>
              <a:off x="279400" y="5709920"/>
              <a:ext cx="2044700" cy="777875"/>
              <a:chOff x="440" y="8992"/>
              <a:chExt cx="3220" cy="1225"/>
            </a:xfrm>
          </p:grpSpPr>
          <p:cxnSp>
            <p:nvCxnSpPr>
              <p:cNvPr id="39" name="直接连接符 38">
                <a:extLst>
                  <a:ext uri="{FF2B5EF4-FFF2-40B4-BE49-F238E27FC236}">
                    <a16:creationId xmlns:a16="http://schemas.microsoft.com/office/drawing/2014/main" id="{7FEFA72E-2EEE-4A63-9383-3985374AE8A9}"/>
                  </a:ext>
                </a:extLst>
              </p:cNvPr>
              <p:cNvCxnSpPr/>
              <p:nvPr/>
            </p:nvCxnSpPr>
            <p:spPr>
              <a:xfrm flipV="1">
                <a:off x="542" y="8992"/>
                <a:ext cx="3" cy="1225"/>
              </a:xfrm>
              <a:prstGeom prst="line">
                <a:avLst/>
              </a:prstGeom>
              <a:ln w="1270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接连接符 39">
                <a:extLst>
                  <a:ext uri="{FF2B5EF4-FFF2-40B4-BE49-F238E27FC236}">
                    <a16:creationId xmlns:a16="http://schemas.microsoft.com/office/drawing/2014/main" id="{338979AF-83ED-45E8-B5A3-39EA3785A434}"/>
                  </a:ext>
                </a:extLst>
              </p:cNvPr>
              <p:cNvCxnSpPr/>
              <p:nvPr/>
            </p:nvCxnSpPr>
            <p:spPr>
              <a:xfrm flipH="1">
                <a:off x="440" y="10217"/>
                <a:ext cx="3221" cy="1"/>
              </a:xfrm>
              <a:prstGeom prst="line">
                <a:avLst/>
              </a:prstGeom>
              <a:ln w="1270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" name="组合 29">
              <a:extLst>
                <a:ext uri="{FF2B5EF4-FFF2-40B4-BE49-F238E27FC236}">
                  <a16:creationId xmlns:a16="http://schemas.microsoft.com/office/drawing/2014/main" id="{C7F9269C-64DA-49AA-B9A8-85F37BE31408}"/>
                </a:ext>
              </a:extLst>
            </p:cNvPr>
            <p:cNvGrpSpPr/>
            <p:nvPr/>
          </p:nvGrpSpPr>
          <p:grpSpPr>
            <a:xfrm>
              <a:off x="9865360" y="309245"/>
              <a:ext cx="2044700" cy="777240"/>
              <a:chOff x="15536" y="487"/>
              <a:chExt cx="3220" cy="1224"/>
            </a:xfrm>
          </p:grpSpPr>
          <p:cxnSp>
            <p:nvCxnSpPr>
              <p:cNvPr id="37" name="直接连接符 36">
                <a:extLst>
                  <a:ext uri="{FF2B5EF4-FFF2-40B4-BE49-F238E27FC236}">
                    <a16:creationId xmlns:a16="http://schemas.microsoft.com/office/drawing/2014/main" id="{B6AA6965-D489-4227-8C2A-A2DCD956A48B}"/>
                  </a:ext>
                </a:extLst>
              </p:cNvPr>
              <p:cNvCxnSpPr/>
              <p:nvPr/>
            </p:nvCxnSpPr>
            <p:spPr>
              <a:xfrm flipH="1">
                <a:off x="15536" y="574"/>
                <a:ext cx="3221" cy="1"/>
              </a:xfrm>
              <a:prstGeom prst="line">
                <a:avLst/>
              </a:prstGeom>
              <a:ln w="1270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>
                <a:extLst>
                  <a:ext uri="{FF2B5EF4-FFF2-40B4-BE49-F238E27FC236}">
                    <a16:creationId xmlns:a16="http://schemas.microsoft.com/office/drawing/2014/main" id="{7D7851CF-05D2-4BC7-8EDC-1332E09D19C9}"/>
                  </a:ext>
                </a:extLst>
              </p:cNvPr>
              <p:cNvCxnSpPr/>
              <p:nvPr/>
            </p:nvCxnSpPr>
            <p:spPr>
              <a:xfrm flipV="1">
                <a:off x="18685" y="487"/>
                <a:ext cx="3" cy="1225"/>
              </a:xfrm>
              <a:prstGeom prst="line">
                <a:avLst/>
              </a:prstGeom>
              <a:ln w="1270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" name="组合 30">
              <a:extLst>
                <a:ext uri="{FF2B5EF4-FFF2-40B4-BE49-F238E27FC236}">
                  <a16:creationId xmlns:a16="http://schemas.microsoft.com/office/drawing/2014/main" id="{0DF24727-D94D-4CEC-862F-F4838EBD2B3C}"/>
                </a:ext>
              </a:extLst>
            </p:cNvPr>
            <p:cNvGrpSpPr/>
            <p:nvPr/>
          </p:nvGrpSpPr>
          <p:grpSpPr>
            <a:xfrm>
              <a:off x="287020" y="316865"/>
              <a:ext cx="342900" cy="703580"/>
              <a:chOff x="452" y="499"/>
              <a:chExt cx="540" cy="1108"/>
            </a:xfrm>
          </p:grpSpPr>
          <p:cxnSp>
            <p:nvCxnSpPr>
              <p:cNvPr id="35" name="直接连接符 34">
                <a:extLst>
                  <a:ext uri="{FF2B5EF4-FFF2-40B4-BE49-F238E27FC236}">
                    <a16:creationId xmlns:a16="http://schemas.microsoft.com/office/drawing/2014/main" id="{3FD5FCE0-9E67-4FE3-8050-1469690A8216}"/>
                  </a:ext>
                </a:extLst>
              </p:cNvPr>
              <p:cNvCxnSpPr/>
              <p:nvPr/>
            </p:nvCxnSpPr>
            <p:spPr>
              <a:xfrm flipV="1">
                <a:off x="545" y="499"/>
                <a:ext cx="6" cy="1108"/>
              </a:xfrm>
              <a:prstGeom prst="line">
                <a:avLst/>
              </a:prstGeom>
              <a:ln w="1270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>
                <a:extLst>
                  <a:ext uri="{FF2B5EF4-FFF2-40B4-BE49-F238E27FC236}">
                    <a16:creationId xmlns:a16="http://schemas.microsoft.com/office/drawing/2014/main" id="{2A84A5D7-3FB9-4E2C-A899-3ED67A06221D}"/>
                  </a:ext>
                </a:extLst>
              </p:cNvPr>
              <p:cNvCxnSpPr/>
              <p:nvPr/>
            </p:nvCxnSpPr>
            <p:spPr>
              <a:xfrm flipV="1">
                <a:off x="452" y="577"/>
                <a:ext cx="540" cy="6"/>
              </a:xfrm>
              <a:prstGeom prst="line">
                <a:avLst/>
              </a:prstGeom>
              <a:ln w="1270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" name="组合 31">
              <a:extLst>
                <a:ext uri="{FF2B5EF4-FFF2-40B4-BE49-F238E27FC236}">
                  <a16:creationId xmlns:a16="http://schemas.microsoft.com/office/drawing/2014/main" id="{9BBE9AB2-CEC6-4709-873B-13481BAF0A9F}"/>
                </a:ext>
              </a:extLst>
            </p:cNvPr>
            <p:cNvGrpSpPr/>
            <p:nvPr/>
          </p:nvGrpSpPr>
          <p:grpSpPr>
            <a:xfrm>
              <a:off x="11522075" y="5405755"/>
              <a:ext cx="342900" cy="1153160"/>
              <a:chOff x="18145" y="8513"/>
              <a:chExt cx="540" cy="1816"/>
            </a:xfrm>
          </p:grpSpPr>
          <p:cxnSp>
            <p:nvCxnSpPr>
              <p:cNvPr id="33" name="直接连接符 32">
                <a:extLst>
                  <a:ext uri="{FF2B5EF4-FFF2-40B4-BE49-F238E27FC236}">
                    <a16:creationId xmlns:a16="http://schemas.microsoft.com/office/drawing/2014/main" id="{F74AB202-3939-4D0B-8933-B511EBF4030A}"/>
                  </a:ext>
                </a:extLst>
              </p:cNvPr>
              <p:cNvCxnSpPr/>
              <p:nvPr/>
            </p:nvCxnSpPr>
            <p:spPr>
              <a:xfrm flipV="1">
                <a:off x="18145" y="10218"/>
                <a:ext cx="540" cy="6"/>
              </a:xfrm>
              <a:prstGeom prst="line">
                <a:avLst/>
              </a:prstGeom>
              <a:ln w="1270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>
                <a:extLst>
                  <a:ext uri="{FF2B5EF4-FFF2-40B4-BE49-F238E27FC236}">
                    <a16:creationId xmlns:a16="http://schemas.microsoft.com/office/drawing/2014/main" id="{3F99B390-0580-49BD-BA0E-264435DBD940}"/>
                  </a:ext>
                </a:extLst>
              </p:cNvPr>
              <p:cNvCxnSpPr/>
              <p:nvPr/>
            </p:nvCxnSpPr>
            <p:spPr>
              <a:xfrm flipH="1" flipV="1">
                <a:off x="18676" y="8513"/>
                <a:ext cx="9" cy="1816"/>
              </a:xfrm>
              <a:prstGeom prst="line">
                <a:avLst/>
              </a:prstGeom>
              <a:ln w="1270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49" name="图片 48" descr="欢迎新同学">
            <a:extLst>
              <a:ext uri="{FF2B5EF4-FFF2-40B4-BE49-F238E27FC236}">
                <a16:creationId xmlns:a16="http://schemas.microsoft.com/office/drawing/2014/main" id="{4F009123-A872-4F78-98AB-453D2BC6033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10839" y="576118"/>
            <a:ext cx="9684173" cy="50984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3" name="图片 52" descr="596dc9a29a35b">
            <a:extLst>
              <a:ext uri="{FF2B5EF4-FFF2-40B4-BE49-F238E27FC236}">
                <a16:creationId xmlns:a16="http://schemas.microsoft.com/office/drawing/2014/main" id="{BFC6B56B-0CDD-459A-8474-D530B62BEA0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-1" b="47523"/>
          <a:stretch/>
        </p:blipFill>
        <p:spPr>
          <a:xfrm>
            <a:off x="18203" y="-134732"/>
            <a:ext cx="12197080" cy="3615583"/>
          </a:xfrm>
          <a:prstGeom prst="rect">
            <a:avLst/>
          </a:prstGeom>
        </p:spPr>
      </p:pic>
      <p:pic>
        <p:nvPicPr>
          <p:cNvPr id="55" name="图片 54" descr="图片包含 文字&#10;&#10;已生成高可信度的说明">
            <a:extLst>
              <a:ext uri="{FF2B5EF4-FFF2-40B4-BE49-F238E27FC236}">
                <a16:creationId xmlns:a16="http://schemas.microsoft.com/office/drawing/2014/main" id="{FE367061-3D58-4F48-9503-265A63422D5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57" t="53482" r="3300" b="26311"/>
          <a:stretch/>
        </p:blipFill>
        <p:spPr>
          <a:xfrm>
            <a:off x="169333" y="1363075"/>
            <a:ext cx="2681176" cy="1862987"/>
          </a:xfrm>
          <a:prstGeom prst="rect">
            <a:avLst/>
          </a:prstGeom>
        </p:spPr>
      </p:pic>
      <p:pic>
        <p:nvPicPr>
          <p:cNvPr id="50" name="图片 49">
            <a:extLst>
              <a:ext uri="{FF2B5EF4-FFF2-40B4-BE49-F238E27FC236}">
                <a16:creationId xmlns:a16="http://schemas.microsoft.com/office/drawing/2014/main" id="{19360B60-A82C-4481-B538-23427BDB5CCF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56" b="13637"/>
          <a:stretch/>
        </p:blipFill>
        <p:spPr>
          <a:xfrm>
            <a:off x="4778673" y="4724264"/>
            <a:ext cx="2676140" cy="16846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0F7419C3-F4F2-4B11-8EF1-9FB65D88BB2B}"/>
              </a:ext>
            </a:extLst>
          </p:cNvPr>
          <p:cNvSpPr txBox="1"/>
          <p:nvPr/>
        </p:nvSpPr>
        <p:spPr>
          <a:xfrm>
            <a:off x="2535776" y="3989501"/>
            <a:ext cx="70342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抖音快闪学校宣传</a:t>
            </a:r>
            <a:r>
              <a:rPr lang="en-US" altLang="zh-CN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PPT</a:t>
            </a:r>
            <a:endParaRPr lang="zh-CN" alt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4144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"/>
    </mc:Choice>
    <mc:Fallback xmlns="">
      <p:transition spd="slow" advTm="3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-文本框 4">
            <a:extLst>
              <a:ext uri="{FF2B5EF4-FFF2-40B4-BE49-F238E27FC236}">
                <a16:creationId xmlns:a16="http://schemas.microsoft.com/office/drawing/2014/main" id="{5DD580D8-52B4-4ED2-A57A-ADD0BB0FA5FF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3316180" y="2469827"/>
            <a:ext cx="5559640" cy="191834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algn="ctr">
              <a:defRPr sz="73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zh-CN" altLang="en-US" sz="11866" dirty="0">
                <a:latin typeface="+mn-lt"/>
                <a:ea typeface="+mn-ea"/>
                <a:cs typeface="+mn-ea"/>
                <a:sym typeface="+mn-lt"/>
              </a:rPr>
              <a:t>着建桥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51683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"/>
    </mc:Choice>
    <mc:Fallback xmlns="">
      <p:transition spd="slow" advTm="3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50000">
                                          <p:val>
                                            <p:strVal val="#ppt_w*1.2"/>
                                          </p:val>
                                        </p:tav>
                                        <p:tav tm="80000">
                                          <p:val>
                                            <p:strVal val="#ppt_w*0.8"/>
                                          </p:val>
                                        </p:tav>
                                        <p:tav tm="90000">
                                          <p:val>
                                            <p:strVal val="#ppt_w*1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50000">
                                          <p:val>
                                            <p:strVal val="#ppt_h*1.2"/>
                                          </p:val>
                                        </p:tav>
                                        <p:tav tm="80000">
                                          <p:val>
                                            <p:strVal val="#ppt_h*0.8"/>
                                          </p:val>
                                        </p:tav>
                                        <p:tav tm="90000">
                                          <p:val>
                                            <p:strVal val="#ppt_h*1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-文本框 9">
            <a:extLst>
              <a:ext uri="{FF2B5EF4-FFF2-40B4-BE49-F238E27FC236}">
                <a16:creationId xmlns:a16="http://schemas.microsoft.com/office/drawing/2014/main" id="{F9F7AAE7-CFB3-45A7-BFDA-5C46DC69504B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0" y="2526190"/>
            <a:ext cx="12192000" cy="177478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zh-CN" altLang="en-US" sz="10933">
                <a:solidFill>
                  <a:srgbClr val="000000"/>
                </a:solidFill>
                <a:cs typeface="+mn-ea"/>
                <a:sym typeface="+mn-lt"/>
              </a:rPr>
              <a:t>学校丰富多彩的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28711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"/>
    </mc:Choice>
    <mc:Fallback xmlns="">
      <p:transition spd="slow" advTm="3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99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99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99"/>
                            </p:stCondLst>
                            <p:childTnLst>
                              <p:par>
                                <p:cTn id="1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-文本框 2">
            <a:extLst>
              <a:ext uri="{FF2B5EF4-FFF2-40B4-BE49-F238E27FC236}">
                <a16:creationId xmlns:a16="http://schemas.microsoft.com/office/drawing/2014/main" id="{4ADB6A44-9432-4E31-AA5F-62DFCF03D2F1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282307" y="1454164"/>
            <a:ext cx="3302128" cy="394967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>
            <a:defPPr>
              <a:defRPr lang="zh-CN"/>
            </a:defPPr>
            <a:lvl1pPr algn="ctr">
              <a:defRPr sz="780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zh-CN" altLang="en-US" sz="12533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文体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606D204-4A3A-4619-A2D8-507B19A48D2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432" y="1228261"/>
            <a:ext cx="3254139" cy="44014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13742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"/>
    </mc:Choice>
    <mc:Fallback xmlns="">
      <p:transition spd="slow" advTm="3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88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8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8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0" dur="38" repeatCount="3000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75000">
                                          <p:val>
                                            <p:strVal val="#ppt_y-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-文本框 3">
            <a:extLst>
              <a:ext uri="{FF2B5EF4-FFF2-40B4-BE49-F238E27FC236}">
                <a16:creationId xmlns:a16="http://schemas.microsoft.com/office/drawing/2014/main" id="{7A178DA9-93EC-48B7-B578-71B66A396CE1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7086536" y="1583853"/>
            <a:ext cx="3302128" cy="394967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>
            <a:defPPr>
              <a:defRPr lang="zh-CN"/>
            </a:defPPr>
            <a:lvl1pPr algn="ctr">
              <a:defRPr sz="780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zh-CN" altLang="en-US" sz="12533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活动</a:t>
            </a:r>
          </a:p>
        </p:txBody>
      </p:sp>
      <p:sp>
        <p:nvSpPr>
          <p:cNvPr id="3" name="PA-文本框 3">
            <a:extLst>
              <a:ext uri="{FF2B5EF4-FFF2-40B4-BE49-F238E27FC236}">
                <a16:creationId xmlns:a16="http://schemas.microsoft.com/office/drawing/2014/main" id="{7CD3EC98-0E33-4ADE-97E4-FF950E7082D5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7086536" y="1583853"/>
            <a:ext cx="3302128" cy="394967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>
            <a:defPPr>
              <a:defRPr lang="zh-CN"/>
            </a:defPPr>
            <a:lvl1pPr algn="ctr">
              <a:defRPr sz="780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zh-CN" altLang="en-US" sz="12533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活动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1BC26BA-DBDD-40E0-AA39-A643DD1DB9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48" y="174171"/>
            <a:ext cx="7150819" cy="715081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93141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"/>
    </mc:Choice>
    <mc:Fallback xmlns="">
      <p:transition spd="slow" advTm="3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3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3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3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31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6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206744" y="206744"/>
                                    </p:animScale>
                                    <p:anim to="" calcmode="lin" valueType="num">
                                      <p:cBhvr>
                                        <p:cTn id="13" dur="16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"/>
                                          </p:val>
                                        </p:tav>
                                        <p:tav tm="30000">
                                          <p:val>
                                            <p:strVal val="1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4" dur="16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">
                                          <p:val>
                                            <p:strVal val="#ppt_w*1.2"/>
                                          </p:val>
                                        </p:tav>
                                        <p:tav tm="30000">
                                          <p:val>
                                            <p:strVal val="#ppt_w*1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2.067439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5" dur="16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">
                                          <p:val>
                                            <p:strVal val="#ppt_h*1.2"/>
                                          </p:val>
                                        </p:tav>
                                        <p:tav tm="30000">
                                          <p:val>
                                            <p:strVal val="#ppt_h*1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h*2.067439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-文本框 11">
            <a:extLst>
              <a:ext uri="{FF2B5EF4-FFF2-40B4-BE49-F238E27FC236}">
                <a16:creationId xmlns:a16="http://schemas.microsoft.com/office/drawing/2014/main" id="{9832D46B-B368-43CB-9DD5-8C76531D7E7F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0" y="2587745"/>
            <a:ext cx="12192000" cy="165167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zh-CN" altLang="en-US" sz="10133">
                <a:solidFill>
                  <a:srgbClr val="FFFFFF"/>
                </a:solidFill>
                <a:cs typeface="+mn-ea"/>
                <a:sym typeface="+mn-lt"/>
              </a:rPr>
              <a:t>憧憬着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9595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"/>
    </mc:Choice>
    <mc:Fallback xmlns="">
      <p:transition spd="slow" advTm="3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99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1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99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*1.2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99"/>
                            </p:stCondLst>
                            <p:childTnLst>
                              <p:par>
                                <p:cTn id="1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E0A9CA0B-01E8-4C2F-AEB9-B5A266040EBF}"/>
              </a:ext>
            </a:extLst>
          </p:cNvPr>
          <p:cNvSpPr txBox="1"/>
          <p:nvPr/>
        </p:nvSpPr>
        <p:spPr>
          <a:xfrm>
            <a:off x="126808" y="2403079"/>
            <a:ext cx="3979461" cy="202100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>
            <a:defPPr>
              <a:defRPr lang="zh-CN"/>
            </a:defPPr>
            <a:lvl1pPr algn="ctr">
              <a:defRPr sz="9400">
                <a:solidFill>
                  <a:srgbClr val="FFFFFF"/>
                </a:solidFill>
                <a:cs typeface="+mn-ea"/>
              </a:defRPr>
            </a:lvl1pPr>
          </a:lstStyle>
          <a:p>
            <a:r>
              <a:rPr lang="zh-CN" altLang="en-US" sz="12533">
                <a:sym typeface="+mn-lt"/>
              </a:rPr>
              <a:t>几年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2FC849E9-CE37-4B88-A50D-390D36EDC623}"/>
              </a:ext>
            </a:extLst>
          </p:cNvPr>
          <p:cNvSpPr txBox="1"/>
          <p:nvPr/>
        </p:nvSpPr>
        <p:spPr>
          <a:xfrm>
            <a:off x="4106270" y="2403079"/>
            <a:ext cx="3979461" cy="202100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>
            <a:defPPr>
              <a:defRPr lang="zh-CN"/>
            </a:defPPr>
            <a:lvl1pPr algn="ctr">
              <a:defRPr sz="9400">
                <a:solidFill>
                  <a:srgbClr val="FFFFFF"/>
                </a:solidFill>
                <a:cs typeface="+mn-ea"/>
              </a:defRPr>
            </a:lvl1pPr>
          </a:lstStyle>
          <a:p>
            <a:r>
              <a:rPr lang="zh-CN" altLang="en-US" sz="12533">
                <a:sym typeface="+mn-lt"/>
              </a:rPr>
              <a:t>之后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8D4D54B7-2D2A-4EC6-971D-46DF1ECFB66A}"/>
              </a:ext>
            </a:extLst>
          </p:cNvPr>
          <p:cNvSpPr txBox="1"/>
          <p:nvPr/>
        </p:nvSpPr>
        <p:spPr>
          <a:xfrm>
            <a:off x="8085731" y="2403079"/>
            <a:ext cx="3979461" cy="202100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>
            <a:defPPr>
              <a:defRPr lang="zh-CN"/>
            </a:defPPr>
            <a:lvl1pPr algn="ctr">
              <a:defRPr sz="9400">
                <a:solidFill>
                  <a:srgbClr val="FFFFFF"/>
                </a:solidFill>
                <a:cs typeface="+mn-ea"/>
              </a:defRPr>
            </a:lvl1pPr>
          </a:lstStyle>
          <a:p>
            <a:r>
              <a:rPr lang="zh-CN" altLang="en-US" sz="12533">
                <a:sym typeface="+mn-lt"/>
              </a:rPr>
              <a:t>自己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94668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"/>
    </mc:Choice>
    <mc:Fallback xmlns="">
      <p:transition spd="slow" advTm="3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0.9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*0.9"/>
                                          </p:val>
                                        </p:tav>
                                      </p:tavLst>
                                    </p:anim>
                                    <p:animMotion origin="layout" path="M 0 0 L -0.05 0" pathEditMode="relative">
                                      <p:cBhvr from="" to="">
                                        <p:cTn id="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0.9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*0.9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0.9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*0.9"/>
                                          </p:val>
                                        </p:tav>
                                      </p:tavLst>
                                    </p:anim>
                                    <p:animMotion origin="layout" path="M 0 0 L 0.05 0" pathEditMode="relative">
                                      <p:cBhvr from="" to=""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0844440E-D043-4701-BDA1-7526E140FEAA}"/>
              </a:ext>
            </a:extLst>
          </p:cNvPr>
          <p:cNvSpPr txBox="1"/>
          <p:nvPr/>
        </p:nvSpPr>
        <p:spPr>
          <a:xfrm>
            <a:off x="1473072" y="2433856"/>
            <a:ext cx="3852461" cy="195944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>
            <a:defPPr>
              <a:defRPr lang="zh-CN"/>
            </a:defPPr>
            <a:lvl1pPr algn="ctr">
              <a:defRPr sz="9100">
                <a:solidFill>
                  <a:srgbClr val="FFFFFF"/>
                </a:solidFill>
                <a:cs typeface="+mn-ea"/>
              </a:defRPr>
            </a:lvl1pPr>
          </a:lstStyle>
          <a:p>
            <a:r>
              <a:rPr lang="zh-CN" altLang="en-US" sz="12133">
                <a:sym typeface="+mn-lt"/>
              </a:rPr>
              <a:t>成熟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D80587FC-4D7F-4F81-A774-F1372367BD24}"/>
              </a:ext>
            </a:extLst>
          </p:cNvPr>
          <p:cNvSpPr txBox="1"/>
          <p:nvPr/>
        </p:nvSpPr>
        <p:spPr>
          <a:xfrm>
            <a:off x="5325533" y="2433856"/>
            <a:ext cx="5393395" cy="195944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>
            <a:defPPr>
              <a:defRPr lang="zh-CN"/>
            </a:defPPr>
            <a:lvl1pPr algn="ctr">
              <a:defRPr sz="9100">
                <a:solidFill>
                  <a:srgbClr val="FFFFFF"/>
                </a:solidFill>
                <a:cs typeface="+mn-ea"/>
              </a:defRPr>
            </a:lvl1pPr>
          </a:lstStyle>
          <a:p>
            <a:r>
              <a:rPr lang="zh-CN" altLang="en-US" sz="12133">
                <a:sym typeface="+mn-lt"/>
              </a:rPr>
              <a:t>与收获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1211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"/>
    </mc:Choice>
    <mc:Fallback xmlns="">
      <p:transition spd="slow" advTm="3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0.9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*0.9"/>
                                          </p:val>
                                        </p:tav>
                                      </p:tavLst>
                                    </p:anim>
                                    <p:animMotion origin="layout" path="M 0 0 L -0.05 0" pathEditMode="relative">
                                      <p:cBhvr from="" to="">
                                        <p:cTn id="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0.9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*0.9"/>
                                          </p:val>
                                        </p:tav>
                                      </p:tavLst>
                                    </p:anim>
                                    <p:animMotion origin="layout" path="M 0 0 L 0.05 0" pathEditMode="relative">
                                      <p:cBhvr from="" to="">
                                        <p:cTn id="1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-文本框 14">
            <a:extLst>
              <a:ext uri="{FF2B5EF4-FFF2-40B4-BE49-F238E27FC236}">
                <a16:creationId xmlns:a16="http://schemas.microsoft.com/office/drawing/2014/main" id="{1F60D7C6-53D6-416E-9D16-F71280B9C8C2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0" y="2474893"/>
            <a:ext cx="12192000" cy="187743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zh-CN" altLang="en-US" sz="11600">
                <a:solidFill>
                  <a:srgbClr val="FFFFFF"/>
                </a:solidFill>
                <a:cs typeface="+mn-ea"/>
                <a:sym typeface="+mn-lt"/>
              </a:rPr>
              <a:t>新生军训要求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145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"/>
    </mc:Choice>
    <mc:Fallback xmlns="">
      <p:transition spd="slow" advTm="3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99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1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99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*1.2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99"/>
                            </p:stCondLst>
                            <p:childTnLst>
                              <p:par>
                                <p:cTn id="1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-文本框 15">
            <a:extLst>
              <a:ext uri="{FF2B5EF4-FFF2-40B4-BE49-F238E27FC236}">
                <a16:creationId xmlns:a16="http://schemas.microsoft.com/office/drawing/2014/main" id="{C3C3F4AF-F94D-4286-A713-FAC606820F47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0" y="2454373"/>
            <a:ext cx="12192000" cy="191834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zh-CN" altLang="en-US" sz="11866">
                <a:solidFill>
                  <a:srgbClr val="000000"/>
                </a:solidFill>
                <a:cs typeface="+mn-ea"/>
                <a:sym typeface="+mn-lt"/>
              </a:rPr>
              <a:t>带好带够水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418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"/>
    </mc:Choice>
    <mc:Fallback xmlns="">
      <p:transition spd="slow" advTm="3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50000">
                                          <p:val>
                                            <p:strVal val="#ppt_w*1.2"/>
                                          </p:val>
                                        </p:tav>
                                        <p:tav tm="80000">
                                          <p:val>
                                            <p:strVal val="#ppt_w*0.8"/>
                                          </p:val>
                                        </p:tav>
                                        <p:tav tm="90000">
                                          <p:val>
                                            <p:strVal val="#ppt_w*1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50000">
                                          <p:val>
                                            <p:strVal val="#ppt_h*1.2"/>
                                          </p:val>
                                        </p:tav>
                                        <p:tav tm="80000">
                                          <p:val>
                                            <p:strVal val="#ppt_h*0.8"/>
                                          </p:val>
                                        </p:tav>
                                        <p:tav tm="90000">
                                          <p:val>
                                            <p:strVal val="#ppt_h*1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-文本框 16">
            <a:extLst>
              <a:ext uri="{FF2B5EF4-FFF2-40B4-BE49-F238E27FC236}">
                <a16:creationId xmlns:a16="http://schemas.microsoft.com/office/drawing/2014/main" id="{A5B058E2-980A-4051-8F09-1B9AEBCCC5E4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0" y="2515930"/>
            <a:ext cx="12192000" cy="179523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zh-CN" altLang="en-US" sz="11066">
                <a:solidFill>
                  <a:srgbClr val="000000"/>
                </a:solidFill>
                <a:cs typeface="+mn-ea"/>
                <a:sym typeface="+mn-lt"/>
              </a:rPr>
              <a:t>带一本好书</a:t>
            </a:r>
          </a:p>
        </p:txBody>
      </p:sp>
      <p:sp>
        <p:nvSpPr>
          <p:cNvPr id="3" name="PA-文本框 16">
            <a:extLst>
              <a:ext uri="{FF2B5EF4-FFF2-40B4-BE49-F238E27FC236}">
                <a16:creationId xmlns:a16="http://schemas.microsoft.com/office/drawing/2014/main" id="{90741E9D-3ED2-4943-907D-72837BDA208A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0" y="2515930"/>
            <a:ext cx="12192000" cy="179523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zh-CN" altLang="en-US" sz="11066">
                <a:solidFill>
                  <a:srgbClr val="000000"/>
                </a:solidFill>
                <a:cs typeface="+mn-ea"/>
                <a:sym typeface="+mn-lt"/>
              </a:rPr>
              <a:t>带一本好书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52894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"/>
    </mc:Choice>
    <mc:Fallback xmlns="">
      <p:transition spd="slow" advTm="3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3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3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3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31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6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120000" y="120000"/>
                                    </p:animScale>
                                    <p:anim to="" calcmode="lin" valueType="num">
                                      <p:cBhvr>
                                        <p:cTn id="13" dur="16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"/>
                                          </p:val>
                                        </p:tav>
                                        <p:tav tm="30000">
                                          <p:val>
                                            <p:strVal val="1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4" dur="16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">
                                          <p:val>
                                            <p:strVal val="#ppt_w*1.2"/>
                                          </p:val>
                                        </p:tav>
                                        <p:tav tm="30000">
                                          <p:val>
                                            <p:strVal val="#ppt_w*1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1.2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5" dur="16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">
                                          <p:val>
                                            <p:strVal val="#ppt_h*1.2"/>
                                          </p:val>
                                        </p:tav>
                                        <p:tav tm="30000">
                                          <p:val>
                                            <p:strVal val="#ppt_h*1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h*1.2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9492C419-0FA3-4E38-AD4A-BDE33AF3D7A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834" y="-962822"/>
            <a:ext cx="8558351" cy="6415334"/>
          </a:xfrm>
          <a:prstGeom prst="rect">
            <a:avLst/>
          </a:prstGeom>
        </p:spPr>
      </p:pic>
      <p:sp>
        <p:nvSpPr>
          <p:cNvPr id="2" name="PA-文本框 1">
            <a:extLst>
              <a:ext uri="{FF2B5EF4-FFF2-40B4-BE49-F238E27FC236}">
                <a16:creationId xmlns:a16="http://schemas.microsoft.com/office/drawing/2014/main" id="{7163D512-9906-473E-8A58-B3191AD920DE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0" y="2244845"/>
            <a:ext cx="12192000" cy="165167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zh-CN" altLang="en-US" sz="10133" dirty="0">
                <a:cs typeface="+mn-ea"/>
                <a:sym typeface="+mn-lt"/>
              </a:rPr>
              <a:t>认识新学校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C77016F-1273-449F-9A0F-B340F1323B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417" y="4894581"/>
            <a:ext cx="6625167" cy="196342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2229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"/>
    </mc:Choice>
    <mc:Fallback xmlns="">
      <p:transition spd="slow" advTm="3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0.9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*0.9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"/>
                            </p:stCondLst>
                            <p:childTnLst>
                              <p:par>
                                <p:cTn id="1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-文本框 16">
            <a:extLst>
              <a:ext uri="{FF2B5EF4-FFF2-40B4-BE49-F238E27FC236}">
                <a16:creationId xmlns:a16="http://schemas.microsoft.com/office/drawing/2014/main" id="{E487A069-5B3B-4362-8E65-D5B7CB7A4423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0" y="2515930"/>
            <a:ext cx="12192000" cy="179523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zh-CN" altLang="en-US" sz="11066">
                <a:solidFill>
                  <a:srgbClr val="000000"/>
                </a:solidFill>
                <a:cs typeface="+mn-ea"/>
                <a:sym typeface="+mn-lt"/>
              </a:rPr>
              <a:t>带一本好书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99348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"/>
    </mc:Choice>
    <mc:Fallback xmlns="">
      <p:transition spd="slow" advTm="3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99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99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99"/>
                            </p:stCondLst>
                            <p:childTnLst>
                              <p:par>
                                <p:cTn id="1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-文本框 17">
            <a:extLst>
              <a:ext uri="{FF2B5EF4-FFF2-40B4-BE49-F238E27FC236}">
                <a16:creationId xmlns:a16="http://schemas.microsoft.com/office/drawing/2014/main" id="{C4F7F5E1-74D9-4C67-B37E-5E18089C964B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0" y="2587745"/>
            <a:ext cx="12192000" cy="165167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zh-CN" altLang="en-US" sz="10133">
                <a:solidFill>
                  <a:srgbClr val="FFFFFF"/>
                </a:solidFill>
                <a:cs typeface="+mn-ea"/>
                <a:sym typeface="+mn-lt"/>
              </a:rPr>
              <a:t>有时间就读书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75857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"/>
    </mc:Choice>
    <mc:Fallback xmlns="">
      <p:transition spd="slow" advTm="3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99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1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99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*1.2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99"/>
                            </p:stCondLst>
                            <p:childTnLst>
                              <p:par>
                                <p:cTn id="1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-文本框 18">
            <a:extLst>
              <a:ext uri="{FF2B5EF4-FFF2-40B4-BE49-F238E27FC236}">
                <a16:creationId xmlns:a16="http://schemas.microsoft.com/office/drawing/2014/main" id="{7B956489-3736-4C39-9B69-5CC452E9677C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0" y="2423598"/>
            <a:ext cx="12192000" cy="197990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zh-CN" altLang="en-US" sz="12266">
                <a:solidFill>
                  <a:srgbClr val="000000"/>
                </a:solidFill>
                <a:cs typeface="+mn-ea"/>
                <a:sym typeface="+mn-lt"/>
              </a:rPr>
              <a:t>不要带贵重物品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54927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"/>
    </mc:Choice>
    <mc:Fallback xmlns="">
      <p:transition spd="slow" advTm="3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0.9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*0.9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-文本框 19">
            <a:extLst>
              <a:ext uri="{FF2B5EF4-FFF2-40B4-BE49-F238E27FC236}">
                <a16:creationId xmlns:a16="http://schemas.microsoft.com/office/drawing/2014/main" id="{74A1681A-48E1-4A03-B25B-CE27EB5AF7B9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0" y="2495412"/>
            <a:ext cx="12192000" cy="183633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zh-CN" altLang="en-US" sz="11333">
                <a:solidFill>
                  <a:srgbClr val="FFFFFF"/>
                </a:solidFill>
                <a:cs typeface="+mn-ea"/>
                <a:sym typeface="+mn-lt"/>
              </a:rPr>
              <a:t>要充分认识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66597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"/>
    </mc:Choice>
    <mc:Fallback xmlns="">
      <p:transition spd="slow" advTm="3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50000">
                                          <p:val>
                                            <p:strVal val="#ppt_w*1.2"/>
                                          </p:val>
                                        </p:tav>
                                        <p:tav tm="80000">
                                          <p:val>
                                            <p:strVal val="#ppt_w*0.8"/>
                                          </p:val>
                                        </p:tav>
                                        <p:tav tm="90000">
                                          <p:val>
                                            <p:strVal val="#ppt_w*1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50000">
                                          <p:val>
                                            <p:strVal val="#ppt_h*1.2"/>
                                          </p:val>
                                        </p:tav>
                                        <p:tav tm="80000">
                                          <p:val>
                                            <p:strVal val="#ppt_h*0.8"/>
                                          </p:val>
                                        </p:tav>
                                        <p:tav tm="90000">
                                          <p:val>
                                            <p:strVal val="#ppt_h*1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-文本框 19">
            <a:extLst>
              <a:ext uri="{FF2B5EF4-FFF2-40B4-BE49-F238E27FC236}">
                <a16:creationId xmlns:a16="http://schemas.microsoft.com/office/drawing/2014/main" id="{62DD5013-47EE-42CA-843A-9B508374528F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0" y="2495412"/>
            <a:ext cx="12192000" cy="183633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zh-CN" altLang="en-US" sz="11333">
                <a:solidFill>
                  <a:srgbClr val="FFFFFF"/>
                </a:solidFill>
                <a:cs typeface="+mn-ea"/>
                <a:sym typeface="+mn-lt"/>
              </a:rPr>
              <a:t>要充分认识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70037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"/>
    </mc:Choice>
    <mc:Fallback xmlns="">
      <p:transition spd="slow" advTm="3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"/>
                                          </p:val>
                                        </p:tav>
                                        <p:tav tm="30000">
                                          <p:val>
                                            <p:strVal val="#ppt_w*1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0.0306295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"/>
                                          </p:val>
                                        </p:tav>
                                        <p:tav tm="30000">
                                          <p:val>
                                            <p:strVal val="#ppt_h*1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h*0.2"/>
                                          </p:val>
                                        </p:tav>
                                      </p:tavLst>
                                    </p:anim>
                                    <p:anim to="" calcmode="discrete" valueType="num">
                                      <p:cBhvr>
                                        <p:cTn id="9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visible"/>
                                          </p:val>
                                        </p:tav>
                                        <p:tav tm="30000">
                                          <p:val>
                                            <p:strVal val="visible"/>
                                          </p:val>
                                        </p:tav>
                                        <p:tav tm="100000">
                                          <p:val>
                                            <p:strVal val="hidden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-文本框 20">
            <a:extLst>
              <a:ext uri="{FF2B5EF4-FFF2-40B4-BE49-F238E27FC236}">
                <a16:creationId xmlns:a16="http://schemas.microsoft.com/office/drawing/2014/main" id="{1629DE3A-B781-4BF3-9A83-C5CF521CE2C5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0" y="2556967"/>
            <a:ext cx="12192000" cy="171322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zh-CN" altLang="en-US" sz="10533">
                <a:solidFill>
                  <a:srgbClr val="FFFFFF"/>
                </a:solidFill>
                <a:cs typeface="+mn-ea"/>
                <a:sym typeface="+mn-lt"/>
              </a:rPr>
              <a:t>军训的意义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47914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"/>
    </mc:Choice>
    <mc:Fallback xmlns="">
      <p:transition spd="slow" advTm="3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88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8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8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0" dur="38" repeatCount="3000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75000">
                                          <p:val>
                                            <p:strVal val="#ppt_y-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-文本框 21">
            <a:extLst>
              <a:ext uri="{FF2B5EF4-FFF2-40B4-BE49-F238E27FC236}">
                <a16:creationId xmlns:a16="http://schemas.microsoft.com/office/drawing/2014/main" id="{3D1FFEB3-35AF-4198-8250-31A1481F55EF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0" y="2505671"/>
            <a:ext cx="12192000" cy="181588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zh-CN" altLang="en-US" sz="11200">
                <a:solidFill>
                  <a:srgbClr val="FFFFFF"/>
                </a:solidFill>
                <a:cs typeface="+mn-ea"/>
                <a:sym typeface="+mn-lt"/>
              </a:rPr>
              <a:t>自觉参加军训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85186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"/>
    </mc:Choice>
    <mc:Fallback xmlns="">
      <p:transition spd="slow" advTm="3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99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1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99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*1.2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99"/>
                            </p:stCondLst>
                            <p:childTnLst>
                              <p:par>
                                <p:cTn id="1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-文本框 2">
            <a:extLst>
              <a:ext uri="{FF2B5EF4-FFF2-40B4-BE49-F238E27FC236}">
                <a16:creationId xmlns:a16="http://schemas.microsoft.com/office/drawing/2014/main" id="{6981EF84-B44D-4FCC-AC8E-7B4FB889AE74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4762436" y="1746488"/>
            <a:ext cx="2667128" cy="333411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>
            <a:defPPr>
              <a:defRPr lang="zh-CN"/>
            </a:defPPr>
            <a:lvl1pPr algn="ctr">
              <a:defRPr sz="63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zh-CN" altLang="en-US" sz="10533">
                <a:latin typeface="+mn-lt"/>
                <a:ea typeface="+mn-ea"/>
                <a:cs typeface="+mn-ea"/>
                <a:sym typeface="+mn-lt"/>
              </a:rPr>
              <a:t>要有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115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"/>
    </mc:Choice>
    <mc:Fallback xmlns="">
      <p:transition spd="slow" advTm="3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244563" y="244563"/>
                                    </p:animScale>
                                    <p:anim to="" calcmode="lin" valueType="num">
                                      <p:cBhvr>
                                        <p:cTn id="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-文本框 3">
            <a:extLst>
              <a:ext uri="{FF2B5EF4-FFF2-40B4-BE49-F238E27FC236}">
                <a16:creationId xmlns:a16="http://schemas.microsoft.com/office/drawing/2014/main" id="{7DC8D213-4473-4FC5-B78D-951AB103ABA2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4762436" y="1746488"/>
            <a:ext cx="2667128" cy="333411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>
            <a:defPPr>
              <a:defRPr lang="zh-CN"/>
            </a:defPPr>
            <a:lvl1pPr algn="ctr">
              <a:defRPr sz="63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zh-CN" altLang="en-US" sz="10533">
                <a:latin typeface="+mn-lt"/>
                <a:ea typeface="+mn-ea"/>
                <a:cs typeface="+mn-ea"/>
                <a:sym typeface="+mn-lt"/>
              </a:rPr>
              <a:t>吃苦</a:t>
            </a:r>
          </a:p>
        </p:txBody>
      </p:sp>
      <p:sp>
        <p:nvSpPr>
          <p:cNvPr id="3" name="PA-文本框 3">
            <a:extLst>
              <a:ext uri="{FF2B5EF4-FFF2-40B4-BE49-F238E27FC236}">
                <a16:creationId xmlns:a16="http://schemas.microsoft.com/office/drawing/2014/main" id="{2E3C58CA-74ED-4569-9D81-4BB7C538AF8C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4762436" y="1746488"/>
            <a:ext cx="2667128" cy="333411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>
            <a:defPPr>
              <a:defRPr lang="zh-CN"/>
            </a:defPPr>
            <a:lvl1pPr algn="ctr">
              <a:defRPr sz="63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zh-CN" altLang="en-US" sz="10533">
                <a:latin typeface="+mn-lt"/>
                <a:ea typeface="+mn-ea"/>
                <a:cs typeface="+mn-ea"/>
                <a:sym typeface="+mn-lt"/>
              </a:rPr>
              <a:t>吃苦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33034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"/>
    </mc:Choice>
    <mc:Fallback xmlns="">
      <p:transition spd="slow" advTm="3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6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5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5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3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244563" y="244563"/>
                                    </p:animScale>
                                    <p:anim to="" calcmode="lin" valueType="num">
                                      <p:cBhvr>
                                        <p:cTn id="13" dur="13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"/>
                                          </p:val>
                                        </p:tav>
                                        <p:tav tm="30000">
                                          <p:val>
                                            <p:strVal val="1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4" dur="13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">
                                          <p:val>
                                            <p:strVal val="#ppt_w*1.2"/>
                                          </p:val>
                                        </p:tav>
                                        <p:tav tm="30000">
                                          <p:val>
                                            <p:strVal val="#ppt_w*1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2.445629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5" dur="13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">
                                          <p:val>
                                            <p:strVal val="#ppt_h*1.2"/>
                                          </p:val>
                                        </p:tav>
                                        <p:tav tm="30000">
                                          <p:val>
                                            <p:strVal val="#ppt_h*1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h*2.445629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6" dur="13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transform.rotation_z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36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-文本框 4">
            <a:extLst>
              <a:ext uri="{FF2B5EF4-FFF2-40B4-BE49-F238E27FC236}">
                <a16:creationId xmlns:a16="http://schemas.microsoft.com/office/drawing/2014/main" id="{40C5EC96-29D9-4FCA-820D-9482F878CBCF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6422684" y="1746488"/>
            <a:ext cx="2667128" cy="333411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>
            <a:defPPr>
              <a:defRPr lang="zh-CN"/>
            </a:defPPr>
            <a:lvl1pPr algn="ctr">
              <a:defRPr sz="63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zh-CN" altLang="en-US" sz="10533" dirty="0">
                <a:latin typeface="+mn-lt"/>
                <a:ea typeface="+mn-ea"/>
                <a:cs typeface="+mn-ea"/>
                <a:sym typeface="+mn-lt"/>
              </a:rPr>
              <a:t>精神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BCFC286-5AB0-4156-9600-7511D40A0A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172" y="859973"/>
            <a:ext cx="5362918" cy="536291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04961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"/>
    </mc:Choice>
    <mc:Fallback xmlns="">
      <p:transition spd="slow" advTm="3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50000">
                                          <p:val>
                                            <p:strVal val="#ppt_w*1.2"/>
                                          </p:val>
                                        </p:tav>
                                        <p:tav tm="80000">
                                          <p:val>
                                            <p:strVal val="#ppt_w*0.8"/>
                                          </p:val>
                                        </p:tav>
                                        <p:tav tm="90000">
                                          <p:val>
                                            <p:strVal val="#ppt_w*1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50000">
                                          <p:val>
                                            <p:strVal val="#ppt_h*1.2"/>
                                          </p:val>
                                        </p:tav>
                                        <p:tav tm="80000">
                                          <p:val>
                                            <p:strVal val="#ppt_h*0.8"/>
                                          </p:val>
                                        </p:tav>
                                        <p:tav tm="90000">
                                          <p:val>
                                            <p:strVal val="#ppt_h*1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-文本框 2">
            <a:extLst>
              <a:ext uri="{FF2B5EF4-FFF2-40B4-BE49-F238E27FC236}">
                <a16:creationId xmlns:a16="http://schemas.microsoft.com/office/drawing/2014/main" id="{F8754463-DEA6-4FA9-9293-655E75353B1C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244600" y="2358578"/>
            <a:ext cx="12192000" cy="185679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zh-CN" altLang="en-US" sz="11466" dirty="0">
                <a:solidFill>
                  <a:srgbClr val="FFFFFF"/>
                </a:solidFill>
                <a:cs typeface="+mn-ea"/>
                <a:sym typeface="+mn-lt"/>
              </a:rPr>
              <a:t>新老师</a:t>
            </a:r>
          </a:p>
        </p:txBody>
      </p:sp>
      <p:pic>
        <p:nvPicPr>
          <p:cNvPr id="4" name="Picture 2" descr="C:\Users\Administrator\Desktop\4499633_211107066366_2副本.png">
            <a:extLst>
              <a:ext uri="{FF2B5EF4-FFF2-40B4-BE49-F238E27FC236}">
                <a16:creationId xmlns:a16="http://schemas.microsoft.com/office/drawing/2014/main" id="{5F3732AA-04E3-4DA1-9507-DA8AAF77A3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2692401"/>
            <a:ext cx="4402583" cy="4415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33">
            <a:extLst>
              <a:ext uri="{FF2B5EF4-FFF2-40B4-BE49-F238E27FC236}">
                <a16:creationId xmlns:a16="http://schemas.microsoft.com/office/drawing/2014/main" id="{E4E45E4E-018B-4BD3-A68D-F9E2AC98AC29}"/>
              </a:ext>
            </a:extLst>
          </p:cNvPr>
          <p:cNvSpPr txBox="1"/>
          <p:nvPr/>
        </p:nvSpPr>
        <p:spPr>
          <a:xfrm rot="20124156">
            <a:off x="214965" y="3648615"/>
            <a:ext cx="1829347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133" b="1" dirty="0">
                <a:solidFill>
                  <a:schemeClr val="accent1"/>
                </a:solidFill>
                <a:cs typeface="+mn-ea"/>
                <a:sym typeface="+mn-lt"/>
              </a:rPr>
              <a:t>亲爱的孩子们</a:t>
            </a:r>
            <a:endParaRPr lang="zh-CN" altLang="en-US" sz="2133" spc="-200" dirty="0">
              <a:ln w="9525">
                <a:noFill/>
              </a:ln>
              <a:solidFill>
                <a:schemeClr val="accent1"/>
              </a:solidFill>
              <a:effectLst>
                <a:outerShdw blurRad="50800" dist="38100" dir="5400000" algn="t" rotWithShape="0">
                  <a:schemeClr val="bg1">
                    <a:alpha val="69000"/>
                  </a:schemeClr>
                </a:outerShdw>
              </a:effectLst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98094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"/>
    </mc:Choice>
    <mc:Fallback xmlns="">
      <p:transition spd="slow" advTm="3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99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1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99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*1.2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99"/>
                            </p:stCondLst>
                            <p:childTnLst>
                              <p:par>
                                <p:cTn id="1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92F18EFA-0DCE-4DAC-B4EC-5AC0FDA65AE0}"/>
              </a:ext>
            </a:extLst>
          </p:cNvPr>
          <p:cNvSpPr txBox="1"/>
          <p:nvPr/>
        </p:nvSpPr>
        <p:spPr>
          <a:xfrm>
            <a:off x="1079308" y="2556967"/>
            <a:ext cx="3344461" cy="171322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>
            <a:defPPr>
              <a:defRPr lang="zh-CN"/>
            </a:defPPr>
            <a:lvl1pPr algn="ctr">
              <a:defRPr sz="7900">
                <a:solidFill>
                  <a:srgbClr val="FFFFFF"/>
                </a:solidFill>
                <a:cs typeface="+mn-ea"/>
              </a:defRPr>
            </a:lvl1pPr>
          </a:lstStyle>
          <a:p>
            <a:r>
              <a:rPr lang="zh-CN" altLang="en-US" sz="10533">
                <a:sym typeface="+mn-lt"/>
              </a:rPr>
              <a:t>要有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25504F1B-DCC9-4B4A-AF70-C9150C978466}"/>
              </a:ext>
            </a:extLst>
          </p:cNvPr>
          <p:cNvSpPr txBox="1"/>
          <p:nvPr/>
        </p:nvSpPr>
        <p:spPr>
          <a:xfrm>
            <a:off x="4423770" y="2556967"/>
            <a:ext cx="3344461" cy="171322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>
            <a:defPPr>
              <a:defRPr lang="zh-CN"/>
            </a:defPPr>
            <a:lvl1pPr algn="ctr">
              <a:defRPr sz="7900">
                <a:solidFill>
                  <a:srgbClr val="FFFFFF"/>
                </a:solidFill>
                <a:cs typeface="+mn-ea"/>
              </a:defRPr>
            </a:lvl1pPr>
          </a:lstStyle>
          <a:p>
            <a:r>
              <a:rPr lang="zh-CN" altLang="en-US" sz="10533">
                <a:sym typeface="+mn-lt"/>
              </a:rPr>
              <a:t>吃苦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A947635C-6D3D-41E1-AF75-FFFC7F12FAE8}"/>
              </a:ext>
            </a:extLst>
          </p:cNvPr>
          <p:cNvSpPr txBox="1"/>
          <p:nvPr/>
        </p:nvSpPr>
        <p:spPr>
          <a:xfrm>
            <a:off x="7768231" y="2556967"/>
            <a:ext cx="3344461" cy="171322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>
            <a:defPPr>
              <a:defRPr lang="zh-CN"/>
            </a:defPPr>
            <a:lvl1pPr algn="ctr">
              <a:defRPr sz="7900">
                <a:solidFill>
                  <a:srgbClr val="FFFFFF"/>
                </a:solidFill>
                <a:cs typeface="+mn-ea"/>
              </a:defRPr>
            </a:lvl1pPr>
          </a:lstStyle>
          <a:p>
            <a:r>
              <a:rPr lang="zh-CN" altLang="en-US" sz="10533">
                <a:sym typeface="+mn-lt"/>
              </a:rPr>
              <a:t>精神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28169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"/>
    </mc:Choice>
    <mc:Fallback xmlns="">
      <p:transition spd="slow" advTm="3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0.9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*0.9"/>
                                          </p:val>
                                        </p:tav>
                                      </p:tavLst>
                                    </p:anim>
                                    <p:animMotion origin="layout" path="M 0 0 L -0.05 0" pathEditMode="relative">
                                      <p:cBhvr from="" to="">
                                        <p:cTn id="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0.9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*0.9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0.9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*0.9"/>
                                          </p:val>
                                        </p:tav>
                                      </p:tavLst>
                                    </p:anim>
                                    <p:animMotion origin="layout" path="M 0 0 L 0.05 0" pathEditMode="relative">
                                      <p:cBhvr from="" to=""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D5DE89D0-1751-4312-B21A-E4272EC7359C}"/>
              </a:ext>
            </a:extLst>
          </p:cNvPr>
          <p:cNvSpPr txBox="1"/>
          <p:nvPr/>
        </p:nvSpPr>
        <p:spPr>
          <a:xfrm>
            <a:off x="1079308" y="2556967"/>
            <a:ext cx="3344461" cy="171322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>
            <a:defPPr>
              <a:defRPr lang="zh-CN"/>
            </a:defPPr>
            <a:lvl1pPr algn="ctr">
              <a:defRPr sz="7900">
                <a:solidFill>
                  <a:srgbClr val="FFFFFF"/>
                </a:solidFill>
                <a:cs typeface="+mn-ea"/>
              </a:defRPr>
            </a:lvl1pPr>
          </a:lstStyle>
          <a:p>
            <a:r>
              <a:rPr lang="zh-CN" altLang="en-US" sz="10533">
                <a:solidFill>
                  <a:srgbClr val="000000"/>
                </a:solidFill>
                <a:sym typeface="+mn-lt"/>
              </a:rPr>
              <a:t>要有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10238A70-6A93-47B3-81AF-D5182F064A27}"/>
              </a:ext>
            </a:extLst>
          </p:cNvPr>
          <p:cNvSpPr txBox="1"/>
          <p:nvPr/>
        </p:nvSpPr>
        <p:spPr>
          <a:xfrm>
            <a:off x="4423770" y="2556967"/>
            <a:ext cx="3344461" cy="171322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>
            <a:defPPr>
              <a:defRPr lang="zh-CN"/>
            </a:defPPr>
            <a:lvl1pPr algn="ctr">
              <a:defRPr sz="7900">
                <a:solidFill>
                  <a:srgbClr val="FFFFFF"/>
                </a:solidFill>
                <a:cs typeface="+mn-ea"/>
              </a:defRPr>
            </a:lvl1pPr>
          </a:lstStyle>
          <a:p>
            <a:r>
              <a:rPr lang="zh-CN" altLang="en-US" sz="10533">
                <a:solidFill>
                  <a:srgbClr val="000000"/>
                </a:solidFill>
                <a:sym typeface="+mn-lt"/>
              </a:rPr>
              <a:t>吃苦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B0637218-28A7-46D2-A772-EBBA6A10862A}"/>
              </a:ext>
            </a:extLst>
          </p:cNvPr>
          <p:cNvSpPr txBox="1"/>
          <p:nvPr/>
        </p:nvSpPr>
        <p:spPr>
          <a:xfrm>
            <a:off x="7768231" y="2556967"/>
            <a:ext cx="3344461" cy="171322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>
            <a:defPPr>
              <a:defRPr lang="zh-CN"/>
            </a:defPPr>
            <a:lvl1pPr algn="ctr">
              <a:defRPr sz="7900">
                <a:solidFill>
                  <a:srgbClr val="FFFFFF"/>
                </a:solidFill>
                <a:cs typeface="+mn-ea"/>
              </a:defRPr>
            </a:lvl1pPr>
          </a:lstStyle>
          <a:p>
            <a:r>
              <a:rPr lang="zh-CN" altLang="en-US" sz="10533">
                <a:solidFill>
                  <a:srgbClr val="000000"/>
                </a:solidFill>
                <a:sym typeface="+mn-lt"/>
              </a:rPr>
              <a:t>精神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35151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"/>
    </mc:Choice>
    <mc:Fallback xmlns="">
      <p:transition spd="slow" advTm="3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0.9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*0.9"/>
                                          </p:val>
                                        </p:tav>
                                      </p:tavLst>
                                    </p:anim>
                                    <p:animMotion origin="layout" path="M 0 0 L -0.05 0" pathEditMode="relative">
                                      <p:cBhvr from="" to="">
                                        <p:cTn id="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0.9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*0.9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0.9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*0.9"/>
                                          </p:val>
                                        </p:tav>
                                      </p:tavLst>
                                    </p:anim>
                                    <p:animMotion origin="layout" path="M 0 0 L 0.05 0" pathEditMode="relative">
                                      <p:cBhvr from="" to=""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-文本框 23">
            <a:extLst>
              <a:ext uri="{FF2B5EF4-FFF2-40B4-BE49-F238E27FC236}">
                <a16:creationId xmlns:a16="http://schemas.microsoft.com/office/drawing/2014/main" id="{A37E0B9E-733F-436A-B989-FC732113FD84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0" y="2526190"/>
            <a:ext cx="12192000" cy="177478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zh-CN" altLang="en-US" sz="10933">
                <a:solidFill>
                  <a:srgbClr val="FFFFFF"/>
                </a:solidFill>
                <a:cs typeface="+mn-ea"/>
                <a:sym typeface="+mn-lt"/>
              </a:rPr>
              <a:t>不怕苦、不怕累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9336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"/>
    </mc:Choice>
    <mc:Fallback xmlns="">
      <p:transition spd="slow" advTm="3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99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99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99"/>
                            </p:stCondLst>
                            <p:childTnLst>
                              <p:par>
                                <p:cTn id="1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D3A708F3-7067-4238-A537-E74A630F7992}"/>
              </a:ext>
            </a:extLst>
          </p:cNvPr>
          <p:cNvSpPr txBox="1"/>
          <p:nvPr/>
        </p:nvSpPr>
        <p:spPr>
          <a:xfrm>
            <a:off x="2497539" y="2495412"/>
            <a:ext cx="3598461" cy="183633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>
            <a:defPPr>
              <a:defRPr lang="zh-CN"/>
            </a:defPPr>
            <a:lvl1pPr algn="ctr">
              <a:defRPr sz="8500">
                <a:solidFill>
                  <a:srgbClr val="000000"/>
                </a:solidFill>
                <a:cs typeface="+mn-ea"/>
              </a:defRPr>
            </a:lvl1pPr>
          </a:lstStyle>
          <a:p>
            <a:r>
              <a:rPr lang="zh-CN" altLang="en-US" sz="11333">
                <a:solidFill>
                  <a:srgbClr val="FFFFFF"/>
                </a:solidFill>
                <a:sym typeface="+mn-lt"/>
              </a:rPr>
              <a:t>刻苦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954C6D7F-CB74-43FC-B4D1-FED0BA4C0E0D}"/>
              </a:ext>
            </a:extLst>
          </p:cNvPr>
          <p:cNvSpPr txBox="1"/>
          <p:nvPr/>
        </p:nvSpPr>
        <p:spPr>
          <a:xfrm>
            <a:off x="6096000" y="2495412"/>
            <a:ext cx="3598461" cy="183633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>
            <a:defPPr>
              <a:defRPr lang="zh-CN"/>
            </a:defPPr>
            <a:lvl1pPr algn="ctr">
              <a:defRPr sz="8500">
                <a:solidFill>
                  <a:srgbClr val="000000"/>
                </a:solidFill>
                <a:cs typeface="+mn-ea"/>
              </a:defRPr>
            </a:lvl1pPr>
          </a:lstStyle>
          <a:p>
            <a:r>
              <a:rPr lang="zh-CN" altLang="en-US" sz="11333">
                <a:solidFill>
                  <a:srgbClr val="FFFFFF"/>
                </a:solidFill>
                <a:sym typeface="+mn-lt"/>
              </a:rPr>
              <a:t>训练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20714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"/>
    </mc:Choice>
    <mc:Fallback xmlns="">
      <p:transition spd="slow" advTm="3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0.9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*0.9"/>
                                          </p:val>
                                        </p:tav>
                                      </p:tavLst>
                                    </p:anim>
                                    <p:animMotion origin="layout" path="M 0 0 L -0.05 0" pathEditMode="relative">
                                      <p:cBhvr from="" to="">
                                        <p:cTn id="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0.9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*0.9"/>
                                          </p:val>
                                        </p:tav>
                                      </p:tavLst>
                                    </p:anim>
                                    <p:animMotion origin="layout" path="M 0 0 L 0.05 0" pathEditMode="relative">
                                      <p:cBhvr from="" to="">
                                        <p:cTn id="1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7B491962-510B-460F-9A79-48ED810FF8CC}"/>
              </a:ext>
            </a:extLst>
          </p:cNvPr>
          <p:cNvSpPr txBox="1"/>
          <p:nvPr/>
        </p:nvSpPr>
        <p:spPr>
          <a:xfrm>
            <a:off x="3936872" y="2495412"/>
            <a:ext cx="1439419" cy="183633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>
            <a:defPPr>
              <a:defRPr lang="zh-CN"/>
            </a:defPPr>
            <a:lvl1pPr algn="ctr">
              <a:defRPr sz="8500">
                <a:solidFill>
                  <a:srgbClr val="FFFFFF"/>
                </a:solidFill>
                <a:cs typeface="+mn-ea"/>
              </a:defRPr>
            </a:lvl1pPr>
          </a:lstStyle>
          <a:p>
            <a:r>
              <a:rPr lang="zh-CN" altLang="en-US" sz="11333">
                <a:sym typeface="+mn-lt"/>
              </a:rPr>
              <a:t>要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1559D5CC-5FFE-43EE-B9AD-3A33BF040921}"/>
              </a:ext>
            </a:extLst>
          </p:cNvPr>
          <p:cNvSpPr txBox="1"/>
          <p:nvPr/>
        </p:nvSpPr>
        <p:spPr>
          <a:xfrm>
            <a:off x="5376291" y="2495412"/>
            <a:ext cx="1439419" cy="183633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>
            <a:defPPr>
              <a:defRPr lang="zh-CN"/>
            </a:defPPr>
            <a:lvl1pPr algn="ctr">
              <a:defRPr sz="8500">
                <a:solidFill>
                  <a:srgbClr val="FFFFFF"/>
                </a:solidFill>
                <a:cs typeface="+mn-ea"/>
              </a:defRPr>
            </a:lvl1pPr>
          </a:lstStyle>
          <a:p>
            <a:r>
              <a:rPr lang="zh-CN" altLang="en-US" sz="11333">
                <a:sym typeface="+mn-lt"/>
              </a:rPr>
              <a:t>服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3DD1DF45-60D2-4DEA-829E-0C2BBF45E89F}"/>
              </a:ext>
            </a:extLst>
          </p:cNvPr>
          <p:cNvSpPr txBox="1"/>
          <p:nvPr/>
        </p:nvSpPr>
        <p:spPr>
          <a:xfrm>
            <a:off x="6815709" y="2495412"/>
            <a:ext cx="1439419" cy="183633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>
            <a:defPPr>
              <a:defRPr lang="zh-CN"/>
            </a:defPPr>
            <a:lvl1pPr algn="ctr">
              <a:defRPr sz="8500">
                <a:solidFill>
                  <a:srgbClr val="FFFFFF"/>
                </a:solidFill>
                <a:cs typeface="+mn-ea"/>
              </a:defRPr>
            </a:lvl1pPr>
          </a:lstStyle>
          <a:p>
            <a:r>
              <a:rPr lang="zh-CN" altLang="en-US" sz="11333">
                <a:sym typeface="+mn-lt"/>
              </a:rPr>
              <a:t>从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00895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"/>
    </mc:Choice>
    <mc:Fallback xmlns="">
      <p:transition spd="slow" advTm="3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0.9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*0.9"/>
                                          </p:val>
                                        </p:tav>
                                      </p:tavLst>
                                    </p:anim>
                                    <p:animMotion origin="layout" path="M 0 0 L -0.05 0" pathEditMode="relative">
                                      <p:cBhvr from="" to="">
                                        <p:cTn id="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0.9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*0.9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0.9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*0.9"/>
                                          </p:val>
                                        </p:tav>
                                      </p:tavLst>
                                    </p:anim>
                                    <p:animMotion origin="layout" path="M 0 0 L 0.05 0" pathEditMode="relative">
                                      <p:cBhvr from="" to=""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-文本框 26">
            <a:extLst>
              <a:ext uri="{FF2B5EF4-FFF2-40B4-BE49-F238E27FC236}">
                <a16:creationId xmlns:a16="http://schemas.microsoft.com/office/drawing/2014/main" id="{7FB2BA48-EC31-44D5-A103-5565A8038D29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0" y="2403079"/>
            <a:ext cx="12192000" cy="202100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zh-CN" altLang="en-US" sz="12533">
                <a:solidFill>
                  <a:srgbClr val="FFFFFF"/>
                </a:solidFill>
                <a:cs typeface="+mn-ea"/>
                <a:sym typeface="+mn-lt"/>
              </a:rPr>
              <a:t>教官的安排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79369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"/>
    </mc:Choice>
    <mc:Fallback xmlns="">
      <p:transition spd="slow" advTm="3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88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8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8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0" dur="38" repeatCount="3000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75000">
                                          <p:val>
                                            <p:strVal val="#ppt_y-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56E45037-7CA9-4211-96F9-D5AEBEBB4664}"/>
              </a:ext>
            </a:extLst>
          </p:cNvPr>
          <p:cNvSpPr txBox="1"/>
          <p:nvPr/>
        </p:nvSpPr>
        <p:spPr>
          <a:xfrm>
            <a:off x="1269872" y="2392819"/>
            <a:ext cx="4021795" cy="204145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>
            <a:defPPr>
              <a:defRPr lang="zh-CN"/>
            </a:defPPr>
            <a:lvl1pPr algn="ctr">
              <a:defRPr sz="9500">
                <a:solidFill>
                  <a:srgbClr val="FFFFFF"/>
                </a:solidFill>
                <a:cs typeface="+mn-ea"/>
              </a:defRPr>
            </a:lvl1pPr>
          </a:lstStyle>
          <a:p>
            <a:r>
              <a:rPr lang="zh-CN" altLang="en-US" sz="12666">
                <a:sym typeface="+mn-lt"/>
              </a:rPr>
              <a:t>训练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A8E085E9-0D7B-41D2-BBBF-B5FDDE68B3AD}"/>
              </a:ext>
            </a:extLst>
          </p:cNvPr>
          <p:cNvSpPr txBox="1"/>
          <p:nvPr/>
        </p:nvSpPr>
        <p:spPr>
          <a:xfrm>
            <a:off x="5291667" y="2392819"/>
            <a:ext cx="5630461" cy="204145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>
            <a:defPPr>
              <a:defRPr lang="zh-CN"/>
            </a:defPPr>
            <a:lvl1pPr algn="ctr">
              <a:defRPr sz="9500">
                <a:solidFill>
                  <a:srgbClr val="FFFFFF"/>
                </a:solidFill>
                <a:cs typeface="+mn-ea"/>
              </a:defRPr>
            </a:lvl1pPr>
          </a:lstStyle>
          <a:p>
            <a:r>
              <a:rPr lang="zh-CN" altLang="en-US" sz="12666">
                <a:sym typeface="+mn-lt"/>
              </a:rPr>
              <a:t>和管理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86369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"/>
    </mc:Choice>
    <mc:Fallback xmlns="">
      <p:transition spd="slow" advTm="3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0.9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*0.9"/>
                                          </p:val>
                                        </p:tav>
                                      </p:tavLst>
                                    </p:anim>
                                    <p:animMotion origin="layout" path="M 0 0 L -0.05 0" pathEditMode="relative">
                                      <p:cBhvr from="" to="">
                                        <p:cTn id="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0.9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*0.9"/>
                                          </p:val>
                                        </p:tav>
                                      </p:tavLst>
                                    </p:anim>
                                    <p:animMotion origin="layout" path="M 0 0 L 0.05 0" pathEditMode="relative">
                                      <p:cBhvr from="" to="">
                                        <p:cTn id="1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-文本框 27">
            <a:extLst>
              <a:ext uri="{FF2B5EF4-FFF2-40B4-BE49-F238E27FC236}">
                <a16:creationId xmlns:a16="http://schemas.microsoft.com/office/drawing/2014/main" id="{37455744-9508-48B0-B300-18A3B385AAC9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0" y="2392819"/>
            <a:ext cx="12192000" cy="204145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zh-CN" altLang="en-US" sz="12666">
                <a:solidFill>
                  <a:srgbClr val="FFFFFF"/>
                </a:solidFill>
                <a:cs typeface="+mn-ea"/>
                <a:sym typeface="+mn-lt"/>
              </a:rPr>
              <a:t>训练和管理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9465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"/>
    </mc:Choice>
    <mc:Fallback xmlns="">
      <p:transition spd="slow" advTm="3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99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1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99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*1.2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99"/>
                            </p:stCondLst>
                            <p:childTnLst>
                              <p:par>
                                <p:cTn id="1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5C6D2F3F-2AFF-4DF7-96EC-BD6D667EF52E}"/>
              </a:ext>
            </a:extLst>
          </p:cNvPr>
          <p:cNvSpPr txBox="1"/>
          <p:nvPr/>
        </p:nvSpPr>
        <p:spPr>
          <a:xfrm>
            <a:off x="-685928" y="2454374"/>
            <a:ext cx="6781928" cy="191834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>
            <a:defPPr>
              <a:defRPr lang="zh-CN"/>
            </a:defPPr>
            <a:lvl1pPr algn="ctr">
              <a:defRPr sz="8900">
                <a:solidFill>
                  <a:srgbClr val="FFFFFF"/>
                </a:solidFill>
                <a:cs typeface="+mn-ea"/>
              </a:defRPr>
            </a:lvl1pPr>
          </a:lstStyle>
          <a:p>
            <a:r>
              <a:rPr lang="zh-CN" altLang="en-US" sz="11866">
                <a:sym typeface="+mn-lt"/>
              </a:rPr>
              <a:t>积极参加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64C8C673-89D6-49B4-9EA6-1EB57BE95634}"/>
              </a:ext>
            </a:extLst>
          </p:cNvPr>
          <p:cNvSpPr txBox="1"/>
          <p:nvPr/>
        </p:nvSpPr>
        <p:spPr>
          <a:xfrm>
            <a:off x="6096000" y="2454374"/>
            <a:ext cx="6781928" cy="191834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>
            <a:defPPr>
              <a:defRPr lang="zh-CN"/>
            </a:defPPr>
            <a:lvl1pPr algn="ctr">
              <a:defRPr sz="8900">
                <a:solidFill>
                  <a:srgbClr val="FFFFFF"/>
                </a:solidFill>
                <a:cs typeface="+mn-ea"/>
              </a:defRPr>
            </a:lvl1pPr>
          </a:lstStyle>
          <a:p>
            <a:r>
              <a:rPr lang="zh-CN" altLang="en-US" sz="11866">
                <a:sym typeface="+mn-lt"/>
              </a:rPr>
              <a:t>各项活动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5077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"/>
    </mc:Choice>
    <mc:Fallback xmlns="">
      <p:transition spd="slow" advTm="3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0.9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*0.9"/>
                                          </p:val>
                                        </p:tav>
                                      </p:tavLst>
                                    </p:anim>
                                    <p:animMotion origin="layout" path="M 0 0 L -0.05 0" pathEditMode="relative">
                                      <p:cBhvr from="" to="">
                                        <p:cTn id="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0.9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*0.9"/>
                                          </p:val>
                                        </p:tav>
                                      </p:tavLst>
                                    </p:anim>
                                    <p:animMotion origin="layout" path="M 0 0 L 0.05 0" pathEditMode="relative">
                                      <p:cBhvr from="" to="">
                                        <p:cTn id="1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-文本框 29">
            <a:extLst>
              <a:ext uri="{FF2B5EF4-FFF2-40B4-BE49-F238E27FC236}">
                <a16:creationId xmlns:a16="http://schemas.microsoft.com/office/drawing/2014/main" id="{E8502E38-D565-47E3-9876-7157B6EF0933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0" y="2495412"/>
            <a:ext cx="12192000" cy="183633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zh-CN" altLang="en-US" sz="11333">
                <a:solidFill>
                  <a:srgbClr val="FFFFFF"/>
                </a:solidFill>
                <a:cs typeface="+mn-ea"/>
                <a:sym typeface="+mn-lt"/>
              </a:rPr>
              <a:t>合作学习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31781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"/>
    </mc:Choice>
    <mc:Fallback xmlns="">
      <p:transition spd="slow" advTm="3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99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1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99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*1.2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99"/>
                            </p:stCondLst>
                            <p:childTnLst>
                              <p:par>
                                <p:cTn id="1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1">
            <a:extLst>
              <a:ext uri="{FF2B5EF4-FFF2-40B4-BE49-F238E27FC236}">
                <a16:creationId xmlns:a16="http://schemas.microsoft.com/office/drawing/2014/main" id="{83B020C8-0F2C-40C8-912F-9133B6D0BA13}"/>
              </a:ext>
            </a:extLst>
          </p:cNvPr>
          <p:cNvSpPr/>
          <p:nvPr/>
        </p:nvSpPr>
        <p:spPr>
          <a:xfrm>
            <a:off x="0" y="1"/>
            <a:ext cx="6361867" cy="6858000"/>
          </a:xfrm>
          <a:custGeom>
            <a:avLst/>
            <a:gdLst>
              <a:gd name="connsiteX0" fmla="*/ 0 w 5475890"/>
              <a:gd name="connsiteY0" fmla="*/ 0 h 6858000"/>
              <a:gd name="connsiteX1" fmla="*/ 5475890 w 5475890"/>
              <a:gd name="connsiteY1" fmla="*/ 0 h 6858000"/>
              <a:gd name="connsiteX2" fmla="*/ 5475890 w 5475890"/>
              <a:gd name="connsiteY2" fmla="*/ 6858000 h 6858000"/>
              <a:gd name="connsiteX3" fmla="*/ 0 w 5475890"/>
              <a:gd name="connsiteY3" fmla="*/ 6858000 h 6858000"/>
              <a:gd name="connsiteX4" fmla="*/ 0 w 5475890"/>
              <a:gd name="connsiteY4" fmla="*/ 0 h 6858000"/>
              <a:gd name="connsiteX0" fmla="*/ 0 w 5475890"/>
              <a:gd name="connsiteY0" fmla="*/ 0 h 6858000"/>
              <a:gd name="connsiteX1" fmla="*/ 5475890 w 5475890"/>
              <a:gd name="connsiteY1" fmla="*/ 0 h 6858000"/>
              <a:gd name="connsiteX2" fmla="*/ 5475890 w 5475890"/>
              <a:gd name="connsiteY2" fmla="*/ 6858000 h 6858000"/>
              <a:gd name="connsiteX3" fmla="*/ 0 w 5475890"/>
              <a:gd name="connsiteY3" fmla="*/ 6858000 h 6858000"/>
              <a:gd name="connsiteX4" fmla="*/ 0 w 5475890"/>
              <a:gd name="connsiteY4" fmla="*/ 0 h 6858000"/>
              <a:gd name="connsiteX0" fmla="*/ 0 w 5864773"/>
              <a:gd name="connsiteY0" fmla="*/ 0 h 6858000"/>
              <a:gd name="connsiteX1" fmla="*/ 5864773 w 5864773"/>
              <a:gd name="connsiteY1" fmla="*/ 3237186 h 6858000"/>
              <a:gd name="connsiteX2" fmla="*/ 5475890 w 5864773"/>
              <a:gd name="connsiteY2" fmla="*/ 6858000 h 6858000"/>
              <a:gd name="connsiteX3" fmla="*/ 0 w 5864773"/>
              <a:gd name="connsiteY3" fmla="*/ 6858000 h 6858000"/>
              <a:gd name="connsiteX4" fmla="*/ 0 w 5864773"/>
              <a:gd name="connsiteY4" fmla="*/ 0 h 6858000"/>
              <a:gd name="connsiteX0" fmla="*/ 0 w 5864773"/>
              <a:gd name="connsiteY0" fmla="*/ 0 h 6858000"/>
              <a:gd name="connsiteX1" fmla="*/ 5864773 w 5864773"/>
              <a:gd name="connsiteY1" fmla="*/ 3237186 h 6858000"/>
              <a:gd name="connsiteX2" fmla="*/ 5475890 w 5864773"/>
              <a:gd name="connsiteY2" fmla="*/ 6858000 h 6858000"/>
              <a:gd name="connsiteX3" fmla="*/ 0 w 5864773"/>
              <a:gd name="connsiteY3" fmla="*/ 6858000 h 6858000"/>
              <a:gd name="connsiteX4" fmla="*/ 0 w 5864773"/>
              <a:gd name="connsiteY4" fmla="*/ 0 h 6858000"/>
              <a:gd name="connsiteX0" fmla="*/ 0 w 6772777"/>
              <a:gd name="connsiteY0" fmla="*/ 0 h 6858000"/>
              <a:gd name="connsiteX1" fmla="*/ 5864773 w 6772777"/>
              <a:gd name="connsiteY1" fmla="*/ 3237186 h 6858000"/>
              <a:gd name="connsiteX2" fmla="*/ 5475890 w 6772777"/>
              <a:gd name="connsiteY2" fmla="*/ 6858000 h 6858000"/>
              <a:gd name="connsiteX3" fmla="*/ 0 w 6772777"/>
              <a:gd name="connsiteY3" fmla="*/ 6858000 h 6858000"/>
              <a:gd name="connsiteX4" fmla="*/ 0 w 6772777"/>
              <a:gd name="connsiteY4" fmla="*/ 0 h 6858000"/>
              <a:gd name="connsiteX0" fmla="*/ 0 w 6772777"/>
              <a:gd name="connsiteY0" fmla="*/ 99798 h 6957798"/>
              <a:gd name="connsiteX1" fmla="*/ 5864773 w 6772777"/>
              <a:gd name="connsiteY1" fmla="*/ 3336984 h 6957798"/>
              <a:gd name="connsiteX2" fmla="*/ 5475890 w 6772777"/>
              <a:gd name="connsiteY2" fmla="*/ 6957798 h 6957798"/>
              <a:gd name="connsiteX3" fmla="*/ 0 w 6772777"/>
              <a:gd name="connsiteY3" fmla="*/ 6957798 h 6957798"/>
              <a:gd name="connsiteX4" fmla="*/ 0 w 6772777"/>
              <a:gd name="connsiteY4" fmla="*/ 99798 h 6957798"/>
              <a:gd name="connsiteX0" fmla="*/ 0 w 7140443"/>
              <a:gd name="connsiteY0" fmla="*/ 69489 h 6927489"/>
              <a:gd name="connsiteX1" fmla="*/ 5864773 w 7140443"/>
              <a:gd name="connsiteY1" fmla="*/ 3306675 h 6927489"/>
              <a:gd name="connsiteX2" fmla="*/ 5475890 w 7140443"/>
              <a:gd name="connsiteY2" fmla="*/ 6927489 h 6927489"/>
              <a:gd name="connsiteX3" fmla="*/ 0 w 7140443"/>
              <a:gd name="connsiteY3" fmla="*/ 6927489 h 6927489"/>
              <a:gd name="connsiteX4" fmla="*/ 0 w 7140443"/>
              <a:gd name="connsiteY4" fmla="*/ 69489 h 6927489"/>
              <a:gd name="connsiteX0" fmla="*/ 0 w 7369569"/>
              <a:gd name="connsiteY0" fmla="*/ 59767 h 6917767"/>
              <a:gd name="connsiteX1" fmla="*/ 6159062 w 7369569"/>
              <a:gd name="connsiteY1" fmla="*/ 3938084 h 6917767"/>
              <a:gd name="connsiteX2" fmla="*/ 5475890 w 7369569"/>
              <a:gd name="connsiteY2" fmla="*/ 6917767 h 6917767"/>
              <a:gd name="connsiteX3" fmla="*/ 0 w 7369569"/>
              <a:gd name="connsiteY3" fmla="*/ 6917767 h 6917767"/>
              <a:gd name="connsiteX4" fmla="*/ 0 w 7369569"/>
              <a:gd name="connsiteY4" fmla="*/ 59767 h 6917767"/>
              <a:gd name="connsiteX0" fmla="*/ 0 w 7369569"/>
              <a:gd name="connsiteY0" fmla="*/ 0 h 6858000"/>
              <a:gd name="connsiteX1" fmla="*/ 6159062 w 7369569"/>
              <a:gd name="connsiteY1" fmla="*/ 3878317 h 6858000"/>
              <a:gd name="connsiteX2" fmla="*/ 5475890 w 7369569"/>
              <a:gd name="connsiteY2" fmla="*/ 6858000 h 6858000"/>
              <a:gd name="connsiteX3" fmla="*/ 0 w 7369569"/>
              <a:gd name="connsiteY3" fmla="*/ 6858000 h 6858000"/>
              <a:gd name="connsiteX4" fmla="*/ 0 w 7369569"/>
              <a:gd name="connsiteY4" fmla="*/ 0 h 6858000"/>
              <a:gd name="connsiteX0" fmla="*/ 0 w 6623806"/>
              <a:gd name="connsiteY0" fmla="*/ 0 h 6858000"/>
              <a:gd name="connsiteX1" fmla="*/ 5160580 w 6623806"/>
              <a:gd name="connsiteY1" fmla="*/ 2858814 h 6858000"/>
              <a:gd name="connsiteX2" fmla="*/ 5475890 w 6623806"/>
              <a:gd name="connsiteY2" fmla="*/ 6858000 h 6858000"/>
              <a:gd name="connsiteX3" fmla="*/ 0 w 6623806"/>
              <a:gd name="connsiteY3" fmla="*/ 6858000 h 6858000"/>
              <a:gd name="connsiteX4" fmla="*/ 0 w 6623806"/>
              <a:gd name="connsiteY4" fmla="*/ 0 h 6858000"/>
              <a:gd name="connsiteX0" fmla="*/ 0 w 6339348"/>
              <a:gd name="connsiteY0" fmla="*/ 0 h 6858000"/>
              <a:gd name="connsiteX1" fmla="*/ 5160580 w 6339348"/>
              <a:gd name="connsiteY1" fmla="*/ 2858814 h 6858000"/>
              <a:gd name="connsiteX2" fmla="*/ 6306208 w 6339348"/>
              <a:gd name="connsiteY2" fmla="*/ 6858000 h 6858000"/>
              <a:gd name="connsiteX3" fmla="*/ 0 w 6339348"/>
              <a:gd name="connsiteY3" fmla="*/ 6858000 h 6858000"/>
              <a:gd name="connsiteX4" fmla="*/ 0 w 6339348"/>
              <a:gd name="connsiteY4" fmla="*/ 0 h 6858000"/>
              <a:gd name="connsiteX0" fmla="*/ 0 w 6349224"/>
              <a:gd name="connsiteY0" fmla="*/ 0 h 6858000"/>
              <a:gd name="connsiteX1" fmla="*/ 5160580 w 6349224"/>
              <a:gd name="connsiteY1" fmla="*/ 2858814 h 6858000"/>
              <a:gd name="connsiteX2" fmla="*/ 6316718 w 6349224"/>
              <a:gd name="connsiteY2" fmla="*/ 6858000 h 6858000"/>
              <a:gd name="connsiteX3" fmla="*/ 0 w 6349224"/>
              <a:gd name="connsiteY3" fmla="*/ 6858000 h 6858000"/>
              <a:gd name="connsiteX4" fmla="*/ 0 w 6349224"/>
              <a:gd name="connsiteY4" fmla="*/ 0 h 6858000"/>
              <a:gd name="connsiteX0" fmla="*/ 0 w 6361867"/>
              <a:gd name="connsiteY0" fmla="*/ 0 h 6858000"/>
              <a:gd name="connsiteX1" fmla="*/ 5160580 w 6361867"/>
              <a:gd name="connsiteY1" fmla="*/ 2858814 h 6858000"/>
              <a:gd name="connsiteX2" fmla="*/ 6316718 w 6361867"/>
              <a:gd name="connsiteY2" fmla="*/ 6858000 h 6858000"/>
              <a:gd name="connsiteX3" fmla="*/ 0 w 6361867"/>
              <a:gd name="connsiteY3" fmla="*/ 6858000 h 6858000"/>
              <a:gd name="connsiteX4" fmla="*/ 0 w 6361867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61867" h="6858000">
                <a:moveTo>
                  <a:pt x="0" y="0"/>
                </a:moveTo>
                <a:cubicBezTo>
                  <a:pt x="1713187" y="2749331"/>
                  <a:pt x="3957669" y="1797701"/>
                  <a:pt x="5160580" y="2858814"/>
                </a:cubicBezTo>
                <a:cubicBezTo>
                  <a:pt x="6363491" y="3919927"/>
                  <a:pt x="6446346" y="5651062"/>
                  <a:pt x="6316718" y="6858000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E7B40854-93A0-42EA-A986-5E79583670D1}"/>
              </a:ext>
            </a:extLst>
          </p:cNvPr>
          <p:cNvSpPr/>
          <p:nvPr/>
        </p:nvSpPr>
        <p:spPr>
          <a:xfrm>
            <a:off x="10374573" y="5188423"/>
            <a:ext cx="1173708" cy="11737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4D7B6D2D-8C8D-4BE8-AB94-93D17C716E91}"/>
              </a:ext>
            </a:extLst>
          </p:cNvPr>
          <p:cNvSpPr/>
          <p:nvPr/>
        </p:nvSpPr>
        <p:spPr>
          <a:xfrm>
            <a:off x="10660039" y="3971499"/>
            <a:ext cx="602776" cy="60277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0DF7E359-BDF2-464E-B571-C53CED1FFC1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9215" y="1434484"/>
            <a:ext cx="6096012" cy="6096012"/>
          </a:xfrm>
          <a:prstGeom prst="rect">
            <a:avLst/>
          </a:prstGeom>
        </p:spPr>
      </p:pic>
      <p:sp>
        <p:nvSpPr>
          <p:cNvPr id="2" name="PA-文本框 3">
            <a:extLst>
              <a:ext uri="{FF2B5EF4-FFF2-40B4-BE49-F238E27FC236}">
                <a16:creationId xmlns:a16="http://schemas.microsoft.com/office/drawing/2014/main" id="{688993DE-88BA-4F90-B756-FEF3C5E91A9D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100770" y="806138"/>
            <a:ext cx="12192000" cy="173368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zh-CN" altLang="en-US" sz="10666">
                <a:solidFill>
                  <a:srgbClr val="FFFFFF"/>
                </a:solidFill>
                <a:cs typeface="+mn-ea"/>
                <a:sym typeface="+mn-lt"/>
              </a:rPr>
              <a:t>你会有许多</a:t>
            </a:r>
          </a:p>
        </p:txBody>
      </p:sp>
      <p:sp>
        <p:nvSpPr>
          <p:cNvPr id="3" name="PA-文本框 3">
            <a:extLst>
              <a:ext uri="{FF2B5EF4-FFF2-40B4-BE49-F238E27FC236}">
                <a16:creationId xmlns:a16="http://schemas.microsoft.com/office/drawing/2014/main" id="{7114875F-F208-4E05-8E41-250E24D72035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2100770" y="806138"/>
            <a:ext cx="12192000" cy="173368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zh-CN" altLang="en-US" sz="10666" dirty="0">
                <a:solidFill>
                  <a:srgbClr val="FFFFFF"/>
                </a:solidFill>
                <a:cs typeface="+mn-ea"/>
                <a:sym typeface="+mn-lt"/>
              </a:rPr>
              <a:t>你会有许多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21090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"/>
    </mc:Choice>
    <mc:Fallback xmlns="">
      <p:transition spd="slow" advTm="3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3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3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3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31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6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120000" y="120000"/>
                                    </p:animScale>
                                    <p:anim to="" calcmode="lin" valueType="num">
                                      <p:cBhvr>
                                        <p:cTn id="13" dur="16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"/>
                                          </p:val>
                                        </p:tav>
                                        <p:tav tm="30000">
                                          <p:val>
                                            <p:strVal val="1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4" dur="16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">
                                          <p:val>
                                            <p:strVal val="#ppt_w*1.2"/>
                                          </p:val>
                                        </p:tav>
                                        <p:tav tm="30000">
                                          <p:val>
                                            <p:strVal val="#ppt_w*1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1.2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5" dur="16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">
                                          <p:val>
                                            <p:strVal val="#ppt_h*1.2"/>
                                          </p:val>
                                        </p:tav>
                                        <p:tav tm="30000">
                                          <p:val>
                                            <p:strVal val="#ppt_h*1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h*1.2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-文本框 30">
            <a:extLst>
              <a:ext uri="{FF2B5EF4-FFF2-40B4-BE49-F238E27FC236}">
                <a16:creationId xmlns:a16="http://schemas.microsoft.com/office/drawing/2014/main" id="{1A70DBAE-CB98-4578-B9B4-206A1028C92E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0" y="2413337"/>
            <a:ext cx="12192000" cy="200054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zh-CN" altLang="en-US" sz="12400">
                <a:solidFill>
                  <a:srgbClr val="FFFFFF"/>
                </a:solidFill>
                <a:cs typeface="+mn-ea"/>
                <a:sym typeface="+mn-lt"/>
              </a:rPr>
              <a:t>是为了完成共同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09085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"/>
    </mc:Choice>
    <mc:Fallback xmlns="">
      <p:transition spd="slow" advTm="3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"/>
                                          </p:val>
                                        </p:tav>
                                        <p:tav tm="30000">
                                          <p:val>
                                            <p:strVal val="#ppt_w*1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0.03332227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"/>
                                          </p:val>
                                        </p:tav>
                                        <p:tav tm="30000">
                                          <p:val>
                                            <p:strVal val="#ppt_h*1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h*0.2"/>
                                          </p:val>
                                        </p:tav>
                                      </p:tavLst>
                                    </p:anim>
                                    <p:anim to="" calcmode="discrete" valueType="num">
                                      <p:cBhvr>
                                        <p:cTn id="9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visible"/>
                                          </p:val>
                                        </p:tav>
                                        <p:tav tm="30000">
                                          <p:val>
                                            <p:strVal val="visible"/>
                                          </p:val>
                                        </p:tav>
                                        <p:tav tm="100000">
                                          <p:val>
                                            <p:strVal val="hidden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-文本框 2">
            <a:extLst>
              <a:ext uri="{FF2B5EF4-FFF2-40B4-BE49-F238E27FC236}">
                <a16:creationId xmlns:a16="http://schemas.microsoft.com/office/drawing/2014/main" id="{E97FDDAA-F51B-46D6-8C0A-68D12E650DE3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5367824" y="2321004"/>
            <a:ext cx="1456352" cy="218521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>
            <a:defPPr>
              <a:defRPr lang="zh-CN"/>
            </a:defPPr>
            <a:lvl1pPr algn="ctr">
              <a:defRPr sz="8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zh-CN" altLang="en-US" sz="13600">
                <a:latin typeface="+mn-lt"/>
                <a:ea typeface="+mn-ea"/>
                <a:cs typeface="+mn-ea"/>
                <a:sym typeface="+mn-lt"/>
              </a:rPr>
              <a:t>任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996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"/>
    </mc:Choice>
    <mc:Fallback xmlns="">
      <p:transition spd="slow" advTm="3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99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1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99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*1.2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99"/>
                            </p:stCondLst>
                            <p:childTnLst>
                              <p:par>
                                <p:cTn id="1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-文本框 3">
            <a:extLst>
              <a:ext uri="{FF2B5EF4-FFF2-40B4-BE49-F238E27FC236}">
                <a16:creationId xmlns:a16="http://schemas.microsoft.com/office/drawing/2014/main" id="{617DCFFB-999F-405F-B9A6-71671A82C90C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5367824" y="2321004"/>
            <a:ext cx="1456352" cy="218521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>
            <a:defPPr>
              <a:defRPr lang="zh-CN"/>
            </a:defPPr>
            <a:lvl1pPr algn="ctr">
              <a:defRPr sz="8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zh-CN" altLang="en-US" sz="13600">
                <a:latin typeface="+mn-lt"/>
                <a:ea typeface="+mn-ea"/>
                <a:cs typeface="+mn-ea"/>
                <a:sym typeface="+mn-lt"/>
              </a:rPr>
              <a:t>务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0079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"/>
    </mc:Choice>
    <mc:Fallback xmlns="">
      <p:transition spd="slow" advTm="3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-文本框 32">
            <a:extLst>
              <a:ext uri="{FF2B5EF4-FFF2-40B4-BE49-F238E27FC236}">
                <a16:creationId xmlns:a16="http://schemas.microsoft.com/office/drawing/2014/main" id="{041B4FA2-AACB-484C-B2E3-7890CB5F71C1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0" y="2485152"/>
            <a:ext cx="12192000" cy="185679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zh-CN" altLang="en-US" sz="11466">
                <a:solidFill>
                  <a:srgbClr val="FFFFFF"/>
                </a:solidFill>
                <a:cs typeface="+mn-ea"/>
                <a:sym typeface="+mn-lt"/>
              </a:rPr>
              <a:t>有明确的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67061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"/>
    </mc:Choice>
    <mc:Fallback xmlns="">
      <p:transition spd="slow" advTm="3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0.9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*0.9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-文本框 33">
            <a:extLst>
              <a:ext uri="{FF2B5EF4-FFF2-40B4-BE49-F238E27FC236}">
                <a16:creationId xmlns:a16="http://schemas.microsoft.com/office/drawing/2014/main" id="{D3F1244A-9B18-4865-86E2-6E81D190FB18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0" y="2485152"/>
            <a:ext cx="12192000" cy="185679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zh-CN" altLang="en-US" sz="11466">
                <a:solidFill>
                  <a:srgbClr val="FFFFFF"/>
                </a:solidFill>
                <a:cs typeface="+mn-ea"/>
                <a:sym typeface="+mn-lt"/>
              </a:rPr>
              <a:t>责任分工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29982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"/>
    </mc:Choice>
    <mc:Fallback xmlns="">
      <p:transition spd="slow" advTm="3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120000" y="120000"/>
                                    </p:animScale>
                                    <p:anim to="" calcmode="lin" valueType="num">
                                      <p:cBhvr>
                                        <p:cTn id="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-文本框 34">
            <a:extLst>
              <a:ext uri="{FF2B5EF4-FFF2-40B4-BE49-F238E27FC236}">
                <a16:creationId xmlns:a16="http://schemas.microsoft.com/office/drawing/2014/main" id="{4698DE28-3310-4384-8251-D50212D37B24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0" y="2423598"/>
            <a:ext cx="12192000" cy="197990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zh-CN" altLang="en-US" sz="12266">
                <a:solidFill>
                  <a:srgbClr val="FFFFFF"/>
                </a:solidFill>
                <a:cs typeface="+mn-ea"/>
                <a:sym typeface="+mn-lt"/>
              </a:rPr>
              <a:t>互助性学习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96638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"/>
    </mc:Choice>
    <mc:Fallback xmlns="">
      <p:transition spd="slow" advTm="3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99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1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99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*1.2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99"/>
                            </p:stCondLst>
                            <p:childTnLst>
                              <p:par>
                                <p:cTn id="1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-文本框 4">
            <a:extLst>
              <a:ext uri="{FF2B5EF4-FFF2-40B4-BE49-F238E27FC236}">
                <a16:creationId xmlns:a16="http://schemas.microsoft.com/office/drawing/2014/main" id="{EEA686DF-FC9C-4BEB-B9BF-6411B6A4F77E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0" y="2315796"/>
            <a:ext cx="12192000" cy="193899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zh-CN" altLang="en-US" sz="12000" dirty="0">
                <a:solidFill>
                  <a:srgbClr val="FFFFFF"/>
                </a:solidFill>
                <a:cs typeface="+mn-ea"/>
                <a:sym typeface="+mn-lt"/>
              </a:rPr>
              <a:t>崭新的憧憬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4A4DB955-700E-4EC7-B2EE-D9DF82401FA3}"/>
              </a:ext>
            </a:extLst>
          </p:cNvPr>
          <p:cNvGrpSpPr/>
          <p:nvPr/>
        </p:nvGrpSpPr>
        <p:grpSpPr>
          <a:xfrm>
            <a:off x="0" y="5155177"/>
            <a:ext cx="12255472" cy="709103"/>
            <a:chOff x="-31378" y="3072189"/>
            <a:chExt cx="8546879" cy="641670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14A1F44A-65E9-4863-94F4-A721A72297C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31378" y="3072189"/>
              <a:ext cx="4513500" cy="602700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DCED0CB2-773F-4670-B6FA-B74C22E32CB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059376" y="3197259"/>
              <a:ext cx="4456125" cy="516600"/>
            </a:xfrm>
            <a:prstGeom prst="rect">
              <a:avLst/>
            </a:prstGeom>
          </p:spPr>
        </p:pic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id="{042553BC-F8A1-4960-B24C-B6209C9EB3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160" y="4383107"/>
            <a:ext cx="2083567" cy="208356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B56AF97-0A35-451F-9E2A-3A4C11A32AA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133" y="4383107"/>
            <a:ext cx="2083567" cy="208356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1F95B77-79A6-46DA-B81B-330EB983F32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106" y="4383107"/>
            <a:ext cx="2083567" cy="208356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27840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"/>
    </mc:Choice>
    <mc:Fallback xmlns="">
      <p:transition spd="slow" advTm="3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50000">
                                          <p:val>
                                            <p:strVal val="#ppt_w*1.2"/>
                                          </p:val>
                                        </p:tav>
                                        <p:tav tm="80000">
                                          <p:val>
                                            <p:strVal val="#ppt_w*0.8"/>
                                          </p:val>
                                        </p:tav>
                                        <p:tav tm="90000">
                                          <p:val>
                                            <p:strVal val="#ppt_w*1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50000">
                                          <p:val>
                                            <p:strVal val="#ppt_h*1.2"/>
                                          </p:val>
                                        </p:tav>
                                        <p:tav tm="80000">
                                          <p:val>
                                            <p:strVal val="#ppt_h*0.8"/>
                                          </p:val>
                                        </p:tav>
                                        <p:tav tm="90000">
                                          <p:val>
                                            <p:strVal val="#ppt_h*1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-文本框 5">
            <a:extLst>
              <a:ext uri="{FF2B5EF4-FFF2-40B4-BE49-F238E27FC236}">
                <a16:creationId xmlns:a16="http://schemas.microsoft.com/office/drawing/2014/main" id="{9E795F50-4D09-4C44-8256-C9C2CED36C20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264229" y="2358022"/>
            <a:ext cx="12192000" cy="173368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zh-CN" altLang="en-US" sz="10666" dirty="0">
                <a:solidFill>
                  <a:srgbClr val="FFFFFF"/>
                </a:solidFill>
                <a:cs typeface="+mn-ea"/>
                <a:sym typeface="+mn-lt"/>
              </a:rPr>
              <a:t>憧憬着新鲜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8053BFD-19B3-4209-90D3-619A5B7A0C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425" y="1332011"/>
            <a:ext cx="5214622" cy="521689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2085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"/>
    </mc:Choice>
    <mc:Fallback xmlns="">
      <p:transition spd="slow" advTm="3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0.9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*0.9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28FB8DAC-5ED3-4546-A9A4-893680A39339}"/>
              </a:ext>
            </a:extLst>
          </p:cNvPr>
          <p:cNvSpPr txBox="1"/>
          <p:nvPr/>
        </p:nvSpPr>
        <p:spPr>
          <a:xfrm>
            <a:off x="3009751" y="562505"/>
            <a:ext cx="1371685" cy="175432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>
            <a:defPPr>
              <a:defRPr lang="zh-CN"/>
            </a:defPPr>
            <a:lvl1pPr algn="ctr">
              <a:defRPr sz="8100">
                <a:solidFill>
                  <a:srgbClr val="FFFFFF"/>
                </a:solidFill>
                <a:cs typeface="+mn-ea"/>
              </a:defRPr>
            </a:lvl1pPr>
          </a:lstStyle>
          <a:p>
            <a:r>
              <a:rPr lang="zh-CN" altLang="en-US" sz="10800">
                <a:solidFill>
                  <a:srgbClr val="000000"/>
                </a:solidFill>
                <a:sym typeface="+mn-lt"/>
              </a:rPr>
              <a:t>而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D743F629-D608-4E13-AA2C-BC78CE9337B7}"/>
              </a:ext>
            </a:extLst>
          </p:cNvPr>
          <p:cNvSpPr txBox="1"/>
          <p:nvPr/>
        </p:nvSpPr>
        <p:spPr>
          <a:xfrm>
            <a:off x="4381436" y="562505"/>
            <a:ext cx="1371685" cy="175432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>
            <a:defPPr>
              <a:defRPr lang="zh-CN"/>
            </a:defPPr>
            <a:lvl1pPr algn="ctr">
              <a:defRPr sz="8100">
                <a:solidFill>
                  <a:srgbClr val="FFFFFF"/>
                </a:solidFill>
                <a:cs typeface="+mn-ea"/>
              </a:defRPr>
            </a:lvl1pPr>
          </a:lstStyle>
          <a:p>
            <a:r>
              <a:rPr lang="zh-CN" altLang="en-US" sz="10800">
                <a:solidFill>
                  <a:srgbClr val="000000"/>
                </a:solidFill>
                <a:sym typeface="+mn-lt"/>
              </a:rPr>
              <a:t>紧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F448EC05-BAB3-4742-AE4A-8BF0795A7FF3}"/>
              </a:ext>
            </a:extLst>
          </p:cNvPr>
          <p:cNvSpPr txBox="1"/>
          <p:nvPr/>
        </p:nvSpPr>
        <p:spPr>
          <a:xfrm>
            <a:off x="5753121" y="562505"/>
            <a:ext cx="3429128" cy="175432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>
            <a:defPPr>
              <a:defRPr lang="zh-CN"/>
            </a:defPPr>
            <a:lvl1pPr algn="ctr">
              <a:defRPr sz="8100">
                <a:solidFill>
                  <a:srgbClr val="FFFFFF"/>
                </a:solidFill>
                <a:cs typeface="+mn-ea"/>
              </a:defRPr>
            </a:lvl1pPr>
          </a:lstStyle>
          <a:p>
            <a:r>
              <a:rPr lang="zh-CN" altLang="en-US" sz="10800" dirty="0">
                <a:solidFill>
                  <a:srgbClr val="000000"/>
                </a:solidFill>
                <a:sym typeface="+mn-lt"/>
              </a:rPr>
              <a:t>张的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44294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"/>
    </mc:Choice>
    <mc:Fallback xmlns="">
      <p:transition spd="slow" advTm="3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0.9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*0.9"/>
                                          </p:val>
                                        </p:tav>
                                      </p:tavLst>
                                    </p:anim>
                                    <p:animMotion origin="layout" path="M 0 0 L -0.05 0" pathEditMode="relative">
                                      <p:cBhvr from="" to="">
                                        <p:cTn id="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0.9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*0.9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0.9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*0.9"/>
                                          </p:val>
                                        </p:tav>
                                      </p:tavLst>
                                    </p:anim>
                                    <p:animMotion origin="layout" path="M 0 0 L 0.05 0" pathEditMode="relative">
                                      <p:cBhvr from="" to=""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A1676D62-A0EC-466B-AAAE-C5FD2B4CA272}"/>
              </a:ext>
            </a:extLst>
          </p:cNvPr>
          <p:cNvSpPr txBox="1"/>
          <p:nvPr/>
        </p:nvSpPr>
        <p:spPr>
          <a:xfrm>
            <a:off x="2158872" y="2413337"/>
            <a:ext cx="3937128" cy="200054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>
            <a:defPPr>
              <a:defRPr lang="zh-CN"/>
            </a:defPPr>
            <a:lvl1pPr algn="ctr">
              <a:defRPr sz="9300">
                <a:solidFill>
                  <a:srgbClr val="FFFFFF"/>
                </a:solidFill>
                <a:cs typeface="+mn-ea"/>
              </a:defRPr>
            </a:lvl1pPr>
          </a:lstStyle>
          <a:p>
            <a:r>
              <a:rPr lang="zh-CN" altLang="en-US" sz="12400">
                <a:sym typeface="+mn-lt"/>
              </a:rPr>
              <a:t>学习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36D5A932-C769-400D-A3AB-E1CB394F6078}"/>
              </a:ext>
            </a:extLst>
          </p:cNvPr>
          <p:cNvSpPr txBox="1"/>
          <p:nvPr/>
        </p:nvSpPr>
        <p:spPr>
          <a:xfrm>
            <a:off x="6096000" y="2413337"/>
            <a:ext cx="3937128" cy="200054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>
            <a:defPPr>
              <a:defRPr lang="zh-CN"/>
            </a:defPPr>
            <a:lvl1pPr algn="ctr">
              <a:defRPr sz="9300">
                <a:solidFill>
                  <a:srgbClr val="FFFFFF"/>
                </a:solidFill>
                <a:cs typeface="+mn-ea"/>
              </a:defRPr>
            </a:lvl1pPr>
          </a:lstStyle>
          <a:p>
            <a:r>
              <a:rPr lang="zh-CN" altLang="en-US" sz="12400">
                <a:sym typeface="+mn-lt"/>
              </a:rPr>
              <a:t>生活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8164E12-1B64-4A88-B767-8530B6110F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499" y="2790839"/>
            <a:ext cx="5112774" cy="511277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2867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"/>
    </mc:Choice>
    <mc:Fallback xmlns="">
      <p:transition spd="slow" advTm="3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0.9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*0.9"/>
                                          </p:val>
                                        </p:tav>
                                      </p:tavLst>
                                    </p:anim>
                                    <p:animMotion origin="layout" path="M 0 0 L -0.05 0" pathEditMode="relative">
                                      <p:cBhvr from="" to="">
                                        <p:cTn id="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0.9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*0.9"/>
                                          </p:val>
                                        </p:tav>
                                      </p:tavLst>
                                    </p:anim>
                                    <p:animMotion origin="layout" path="M 0 0 L 0.05 0" pathEditMode="relative">
                                      <p:cBhvr from="" to="">
                                        <p:cTn id="1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-文本框 2">
            <a:extLst>
              <a:ext uri="{FF2B5EF4-FFF2-40B4-BE49-F238E27FC236}">
                <a16:creationId xmlns:a16="http://schemas.microsoft.com/office/drawing/2014/main" id="{89ED3445-0971-48A7-AE45-CB42B800FDC1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4204888" y="2469827"/>
            <a:ext cx="3782223" cy="191834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algn="ctr">
              <a:defRPr sz="73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zh-CN" altLang="en-US" sz="11866" dirty="0">
                <a:latin typeface="+mn-lt"/>
                <a:ea typeface="+mn-ea"/>
                <a:cs typeface="+mn-ea"/>
                <a:sym typeface="+mn-lt"/>
              </a:rPr>
              <a:t>憧憬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3853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"/>
    </mc:Choice>
    <mc:Fallback xmlns="">
      <p:transition spd="slow" advTm="3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"/>
                                          </p:val>
                                        </p:tav>
                                        <p:tav tm="30000">
                                          <p:val>
                                            <p:strVal val="#ppt_w*1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0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"/>
                                          </p:val>
                                        </p:tav>
                                        <p:tav tm="30000">
                                          <p:val>
                                            <p:strVal val="#ppt_h*1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h*0.1268403"/>
                                          </p:val>
                                        </p:tav>
                                      </p:tavLst>
                                    </p:anim>
                                    <p:anim to="" calcmode="discrete" valueType="num">
                                      <p:cBhvr>
                                        <p:cTn id="9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visible"/>
                                          </p:val>
                                        </p:tav>
                                        <p:tav tm="30000">
                                          <p:val>
                                            <p:strVal val="visible"/>
                                          </p:val>
                                        </p:tav>
                                        <p:tav tm="100000">
                                          <p:val>
                                            <p:strVal val="hidden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LIBID_LIB" val="5741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LIBID_LIB" val="5741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LIBID_LIB" val="5741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LIBID_LIB" val="5741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LIBID_LIB" val="5741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LIBID_LIB" val="5741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LIBID_LIB" val="5741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LIBID_LIB" val="5741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LIBID_LIB" val="5741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LIBID_LIB" val="5741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LIBID_LIB" val="5741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LIBID_LIB" val="5741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LIBID_LIB" val="5741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LIBID_LIB" val="5741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LIBID_LIB" val="57413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LIBID_LIB" val="57413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LIBID_LIB" val="57413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LIBID_LIB" val="5741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LIBID_LIB" val="57413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LIBID_LIB" val="57413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LIBID_LIB" val="57413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LIBID_LIB" val="57413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LIBID_LIB" val="5741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LIBID_LIB" val="5741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LIBID_LIB" val="57413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LIBID_LIB" val="57413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LIBID_LIB" val="57413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LIBID_LIB" val="57413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LIBID_LIB" val="5741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LIBID_LIB" val="57413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LIBID_LIB" val="57413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LIBID_LIB" val="57413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LIBID_LIB" val="57413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LIBID_LIB" val="57413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LIBID_LIB" val="57413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LIBID_LIB" val="57413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LIBID_LIB" val="5741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LIBID_LIB" val="57413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LIBID_LIB" val="57413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LIBID_LIB" val="57413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LIBID_LIB" val="57413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LIBID_LIB" val="57413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LIBID_LIB" val="57413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LIBID_LIB" val="57413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LIBID_LIB" val="57413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xuibqkl">
      <a:majorFont>
        <a:latin typeface="Arial" panose="020F0302020204030204"/>
        <a:ea typeface="HYShangWeiShouShuW"/>
        <a:cs typeface=""/>
      </a:majorFont>
      <a:minorFont>
        <a:latin typeface="Arial" panose="020F0502020204030204"/>
        <a:ea typeface="HYShangWeiShouShuW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188</Words>
  <Application>Microsoft Office PowerPoint</Application>
  <PresentationFormat>宽屏</PresentationFormat>
  <Paragraphs>155</Paragraphs>
  <Slides>45</Slides>
  <Notes>45</Notes>
  <HiddenSlides>0</HiddenSlides>
  <MMClips>1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45</vt:i4>
      </vt:variant>
    </vt:vector>
  </HeadingPairs>
  <TitlesOfParts>
    <vt:vector size="49" baseType="lpstr">
      <vt:lpstr>HYShangWeiShouShuW</vt:lpstr>
      <vt:lpstr>等线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鱼绚设计</dc:creator>
  <cp:lastModifiedBy>Administrator</cp:lastModifiedBy>
  <cp:revision>5</cp:revision>
  <dcterms:created xsi:type="dcterms:W3CDTF">2019-03-01T07:40:14Z</dcterms:created>
  <dcterms:modified xsi:type="dcterms:W3CDTF">2019-03-01T08:05:02Z</dcterms:modified>
</cp:coreProperties>
</file>