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commentAuthors+xml" PartName="/ppt/commentAuthors.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56" r:id="rId3"/>
    <p:sldId id="575" r:id="rId5"/>
    <p:sldId id="549" r:id="rId6"/>
    <p:sldId id="550" r:id="rId7"/>
    <p:sldId id="554" r:id="rId8"/>
    <p:sldId id="572" r:id="rId9"/>
    <p:sldId id="551" r:id="rId10"/>
    <p:sldId id="573" r:id="rId11"/>
    <p:sldId id="574" r:id="rId12"/>
    <p:sldId id="552" r:id="rId13"/>
    <p:sldId id="576" r:id="rId14"/>
    <p:sldId id="577" r:id="rId15"/>
    <p:sldId id="553" r:id="rId16"/>
    <p:sldId id="578" r:id="rId17"/>
    <p:sldId id="579" r:id="rId18"/>
    <p:sldId id="580"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孔 融" initials="孔"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04B83"/>
    <a:srgbClr val="144074"/>
    <a:srgbClr val="F55136"/>
    <a:srgbClr val="113044"/>
    <a:srgbClr val="058A8F"/>
    <a:srgbClr val="F9B530"/>
    <a:srgbClr val="FFA229"/>
    <a:srgbClr val="A04651"/>
    <a:srgbClr val="A44851"/>
    <a:srgbClr val="AB4B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40" autoAdjust="0"/>
    <p:restoredTop sz="94660"/>
  </p:normalViewPr>
  <p:slideViewPr>
    <p:cSldViewPr snapToGrid="0">
      <p:cViewPr varScale="1">
        <p:scale>
          <a:sx n="67" d="100"/>
          <a:sy n="67" d="100"/>
        </p:scale>
        <p:origin x="8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ACA1967-D206-41B1-91B6-8254B355A8C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629BAA-4250-4949-BC65-12F8084EA21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ACA1967-D206-41B1-91B6-8254B355A8C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629BAA-4250-4949-BC65-12F8084EA21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ACA1967-D206-41B1-91B6-8254B355A8C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629BAA-4250-4949-BC65-12F8084EA21D}"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ACA1967-D206-41B1-91B6-8254B355A8C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629BAA-4250-4949-BC65-12F8084EA21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ACA1967-D206-41B1-91B6-8254B355A8C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629BAA-4250-4949-BC65-12F8084EA21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DACA1967-D206-41B1-91B6-8254B355A8C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D629BAA-4250-4949-BC65-12F8084EA21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DACA1967-D206-41B1-91B6-8254B355A8C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D629BAA-4250-4949-BC65-12F8084EA21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ACA1967-D206-41B1-91B6-8254B355A8C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D629BAA-4250-4949-BC65-12F8084EA21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ACA1967-D206-41B1-91B6-8254B355A8C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D629BAA-4250-4949-BC65-12F8084EA21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ACA1967-D206-41B1-91B6-8254B355A8C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D629BAA-4250-4949-BC65-12F8084EA21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ACA1967-D206-41B1-91B6-8254B355A8C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D629BAA-4250-4949-BC65-12F8084EA21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1F3"/>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CA1967-D206-41B1-91B6-8254B355A8C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629BAA-4250-4949-BC65-12F8084EA21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tags" Target="../tags/tag4.xml"/><Relationship Id="rId4" Type="http://schemas.openxmlformats.org/officeDocument/2006/relationships/image" Target="../media/image1.png"/><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tags" Target="../tags/tag36.xml"/><Relationship Id="rId1" Type="http://schemas.openxmlformats.org/officeDocument/2006/relationships/tags" Target="../tags/tag35.xml"/></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xml"/><Relationship Id="rId5" Type="http://schemas.openxmlformats.org/officeDocument/2006/relationships/tags" Target="../tags/tag38.xml"/><Relationship Id="rId4" Type="http://schemas.openxmlformats.org/officeDocument/2006/relationships/image" Target="../media/image7.jpeg"/><Relationship Id="rId3" Type="http://schemas.openxmlformats.org/officeDocument/2006/relationships/tags" Target="../tags/tag37.xml"/><Relationship Id="rId2" Type="http://schemas.openxmlformats.org/officeDocument/2006/relationships/image" Target="../media/image6.jpeg"/><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tags" Target="../tags/tag42.xml"/><Relationship Id="rId1" Type="http://schemas.openxmlformats.org/officeDocument/2006/relationships/tags" Target="../tags/tag41.xml"/></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1.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image" Target="../media/image10.jpeg"/><Relationship Id="rId1" Type="http://schemas.openxmlformats.org/officeDocument/2006/relationships/tags" Target="../tags/tag43.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slideLayout" Target="../slideLayouts/slideLayout1.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1.xml"/><Relationship Id="rId5" Type="http://schemas.openxmlformats.org/officeDocument/2006/relationships/tags" Target="../tags/tag56.xml"/><Relationship Id="rId4" Type="http://schemas.openxmlformats.org/officeDocument/2006/relationships/image" Target="../media/image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0" Type="http://schemas.openxmlformats.org/officeDocument/2006/relationships/notesSlide" Target="../notesSlides/notesSlide3.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tags" Target="../tags/tag16.xml"/><Relationship Id="rId1" Type="http://schemas.openxmlformats.org/officeDocument/2006/relationships/tags" Target="../tags/tag15.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tags" Target="../tags/tag23.xml"/><Relationship Id="rId2" Type="http://schemas.openxmlformats.org/officeDocument/2006/relationships/image" Target="../media/image3.jpeg"/><Relationship Id="rId1" Type="http://schemas.openxmlformats.org/officeDocument/2006/relationships/tags" Target="../tags/tag22.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tags" Target="../tags/tag25.xml"/><Relationship Id="rId1" Type="http://schemas.openxmlformats.org/officeDocument/2006/relationships/tags" Target="../tags/tag24.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1.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组合 13"/>
          <p:cNvGrpSpPr/>
          <p:nvPr/>
        </p:nvGrpSpPr>
        <p:grpSpPr>
          <a:xfrm>
            <a:off x="4170998" y="5041265"/>
            <a:ext cx="4612596" cy="460227"/>
            <a:chOff x="806" y="7646"/>
            <a:chExt cx="6417" cy="712"/>
          </a:xfrm>
        </p:grpSpPr>
        <p:sp>
          <p:nvSpPr>
            <p:cNvPr id="12" name="矩形 11"/>
            <p:cNvSpPr/>
            <p:nvPr/>
          </p:nvSpPr>
          <p:spPr>
            <a:xfrm>
              <a:off x="806" y="7646"/>
              <a:ext cx="2804" cy="712"/>
            </a:xfrm>
            <a:prstGeom prst="rect">
              <a:avLst/>
            </a:prstGeom>
            <a:effectLst/>
          </p:spPr>
          <p:txBody>
            <a:bodyPr vert="horz" wrap="square">
              <a:spAutoFit/>
            </a:bodyPr>
            <a:p>
              <a:pPr algn="l">
                <a:lnSpc>
                  <a:spcPct val="150000"/>
                </a:lnSpc>
                <a:spcBef>
                  <a:spcPts val="0"/>
                </a:spcBef>
                <a:spcAft>
                  <a:spcPts val="0"/>
                </a:spcAft>
              </a:pPr>
              <a:r>
                <a:rPr lang="zh-CN" sz="1600" dirty="0">
                  <a:solidFill>
                    <a:srgbClr val="144074"/>
                  </a:solidFill>
                  <a:latin typeface="华文中宋" panose="02010600040101010101" charset="-122"/>
                  <a:ea typeface="华文中宋" panose="02010600040101010101" charset="-122"/>
                  <a:cs typeface="思源黑体 Bold" panose="020B0800000000000000" charset="-122"/>
                  <a:sym typeface="+mn-ea"/>
                </a:rPr>
                <a:t>总结人：小芒果</a:t>
              </a:r>
              <a:endParaRPr lang="zh-CN" sz="1600" dirty="0">
                <a:solidFill>
                  <a:srgbClr val="144074"/>
                </a:solidFill>
                <a:latin typeface="华文中宋" panose="02010600040101010101" charset="-122"/>
                <a:ea typeface="华文中宋" panose="02010600040101010101" charset="-122"/>
                <a:cs typeface="思源黑体 Bold" panose="020B0800000000000000" charset="-122"/>
                <a:sym typeface="+mn-ea"/>
              </a:endParaRPr>
            </a:p>
          </p:txBody>
        </p:sp>
        <p:sp>
          <p:nvSpPr>
            <p:cNvPr id="13" name="矩形 12"/>
            <p:cNvSpPr/>
            <p:nvPr/>
          </p:nvSpPr>
          <p:spPr>
            <a:xfrm>
              <a:off x="3946" y="7646"/>
              <a:ext cx="3277" cy="712"/>
            </a:xfrm>
            <a:prstGeom prst="rect">
              <a:avLst/>
            </a:prstGeom>
            <a:effectLst/>
          </p:spPr>
          <p:txBody>
            <a:bodyPr vert="horz" wrap="square">
              <a:spAutoFit/>
            </a:bodyPr>
            <a:p>
              <a:pPr algn="l">
                <a:lnSpc>
                  <a:spcPct val="150000"/>
                </a:lnSpc>
                <a:spcBef>
                  <a:spcPts val="0"/>
                </a:spcBef>
                <a:spcAft>
                  <a:spcPts val="0"/>
                </a:spcAft>
              </a:pPr>
              <a:r>
                <a:rPr lang="zh-CN" sz="1600" dirty="0">
                  <a:solidFill>
                    <a:srgbClr val="144074"/>
                  </a:solidFill>
                  <a:latin typeface="华文中宋" panose="02010600040101010101" charset="-122"/>
                  <a:ea typeface="华文中宋" panose="02010600040101010101" charset="-122"/>
                  <a:cs typeface="思源黑体 Bold" panose="020B0800000000000000" charset="-122"/>
                  <a:sym typeface="+mn-ea"/>
                </a:rPr>
                <a:t>时间：</a:t>
              </a:r>
              <a:r>
                <a:rPr lang="en-US" altLang="zh-CN" sz="1600" dirty="0">
                  <a:solidFill>
                    <a:srgbClr val="144074"/>
                  </a:solidFill>
                  <a:latin typeface="华文中宋" panose="02010600040101010101" charset="-122"/>
                  <a:ea typeface="华文中宋" panose="02010600040101010101" charset="-122"/>
                  <a:cs typeface="思源黑体 Bold" panose="020B0800000000000000" charset="-122"/>
                  <a:sym typeface="+mn-ea"/>
                </a:rPr>
                <a:t>20XX</a:t>
              </a:r>
              <a:r>
                <a:rPr lang="zh-CN" altLang="en-US" sz="1600" dirty="0">
                  <a:solidFill>
                    <a:srgbClr val="144074"/>
                  </a:solidFill>
                  <a:latin typeface="华文中宋" panose="02010600040101010101" charset="-122"/>
                  <a:ea typeface="华文中宋" panose="02010600040101010101" charset="-122"/>
                  <a:cs typeface="思源黑体 Bold" panose="020B0800000000000000" charset="-122"/>
                  <a:sym typeface="+mn-ea"/>
                </a:rPr>
                <a:t>年</a:t>
              </a:r>
              <a:r>
                <a:rPr lang="en-US" altLang="zh-CN" sz="1600" dirty="0">
                  <a:solidFill>
                    <a:srgbClr val="144074"/>
                  </a:solidFill>
                  <a:latin typeface="华文中宋" panose="02010600040101010101" charset="-122"/>
                  <a:ea typeface="华文中宋" panose="02010600040101010101" charset="-122"/>
                  <a:cs typeface="思源黑体 Bold" panose="020B0800000000000000" charset="-122"/>
                  <a:sym typeface="+mn-ea"/>
                </a:rPr>
                <a:t>XX</a:t>
              </a:r>
              <a:r>
                <a:rPr lang="zh-CN" altLang="en-US" sz="1600" dirty="0">
                  <a:solidFill>
                    <a:srgbClr val="144074"/>
                  </a:solidFill>
                  <a:latin typeface="华文中宋" panose="02010600040101010101" charset="-122"/>
                  <a:ea typeface="华文中宋" panose="02010600040101010101" charset="-122"/>
                  <a:cs typeface="思源黑体 Bold" panose="020B0800000000000000" charset="-122"/>
                  <a:sym typeface="+mn-ea"/>
                </a:rPr>
                <a:t>月</a:t>
              </a:r>
              <a:endParaRPr lang="zh-CN" altLang="en-US" sz="1600" dirty="0">
                <a:solidFill>
                  <a:srgbClr val="144074"/>
                </a:solidFill>
                <a:latin typeface="华文中宋" panose="02010600040101010101" charset="-122"/>
                <a:ea typeface="华文中宋" panose="02010600040101010101" charset="-122"/>
                <a:cs typeface="思源黑体 Bold" panose="020B0800000000000000" charset="-122"/>
                <a:sym typeface="+mn-ea"/>
              </a:endParaRPr>
            </a:p>
          </p:txBody>
        </p:sp>
      </p:grpSp>
      <p:sp>
        <p:nvSpPr>
          <p:cNvPr id="17" name="PA_矩形 7" descr="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
          <p:cNvSpPr/>
          <p:nvPr>
            <p:custDataLst>
              <p:tags r:id="rId1"/>
            </p:custDataLst>
          </p:nvPr>
        </p:nvSpPr>
        <p:spPr>
          <a:xfrm>
            <a:off x="4086860" y="2176780"/>
            <a:ext cx="7320280" cy="1337945"/>
          </a:xfrm>
          <a:prstGeom prst="rect">
            <a:avLst/>
          </a:prstGeom>
        </p:spPr>
        <p:txBody>
          <a:bodyPr wrap="square">
            <a:spAutoFit/>
          </a:bodyPr>
          <a:p>
            <a:pPr algn="l" fontAlgn="base">
              <a:spcBef>
                <a:spcPct val="0"/>
              </a:spcBef>
              <a:spcAft>
                <a:spcPct val="0"/>
              </a:spcAft>
            </a:pPr>
            <a:r>
              <a:rPr lang="zh-CN" sz="8100">
                <a:solidFill>
                  <a:srgbClr val="144074"/>
                </a:solidFill>
                <a:effectLst/>
                <a:latin typeface="思源宋体 CN Medium" panose="02020500000000000000" charset="-122"/>
                <a:ea typeface="思源宋体 CN Medium" panose="02020500000000000000" charset="-122"/>
                <a:cs typeface="华文中宋" panose="02010600040101010101" charset="-122"/>
                <a:sym typeface="+mn-ea"/>
              </a:rPr>
              <a:t>工作总结计划</a:t>
            </a:r>
            <a:endParaRPr lang="zh-CN" sz="8100">
              <a:solidFill>
                <a:srgbClr val="144074"/>
              </a:solidFill>
              <a:effectLst/>
              <a:latin typeface="思源宋体 CN Medium" panose="02020500000000000000" charset="-122"/>
              <a:ea typeface="思源宋体 CN Medium" panose="02020500000000000000" charset="-122"/>
              <a:cs typeface="华文中宋" panose="02010600040101010101" charset="-122"/>
              <a:sym typeface="+mn-ea"/>
            </a:endParaRPr>
          </a:p>
        </p:txBody>
      </p:sp>
      <p:sp>
        <p:nvSpPr>
          <p:cNvPr id="30" name="PA_矩形 4" descr="e7d195523061f1c09e9d68d7cf438b91ef959ecb14fc25d26BBA7F7DBC18E55DFF4014AF651F0BF2569D4B6C1DA7F1A4683A481403BD872FC687266AD13265C1DE7C373772FD8728ABDD69ADD03BFF5BE2862BC891DBB79EEA6ABFDA2705539C423D9E6A869863D43AC2EBED1DD1EB162B64448B75509C01D19FA967F443D1B5FCE830C8A5DF52D02B41DCFFF314BA0C"/>
          <p:cNvSpPr/>
          <p:nvPr>
            <p:custDataLst>
              <p:tags r:id="rId2"/>
            </p:custDataLst>
          </p:nvPr>
        </p:nvSpPr>
        <p:spPr>
          <a:xfrm>
            <a:off x="4117975" y="3416935"/>
            <a:ext cx="6616700" cy="337185"/>
          </a:xfrm>
          <a:prstGeom prst="rect">
            <a:avLst/>
          </a:prstGeom>
          <a:noFill/>
          <a:ln w="0">
            <a:noFill/>
          </a:ln>
        </p:spPr>
        <p:txBody>
          <a:bodyPr wrap="square">
            <a:spAutoFit/>
          </a:bodyPr>
          <a:p>
            <a:pPr algn="dist" fontAlgn="base">
              <a:spcBef>
                <a:spcPct val="0"/>
              </a:spcBef>
              <a:spcAft>
                <a:spcPct val="0"/>
              </a:spcAft>
            </a:pPr>
            <a:r>
              <a:rPr sz="1600">
                <a:solidFill>
                  <a:srgbClr val="144074"/>
                </a:solidFill>
                <a:latin typeface="Kozuka Mincho Pr6N B" panose="02020800000000000000" charset="-128"/>
                <a:ea typeface="Kozuka Mincho Pr6N B" panose="02020800000000000000" charset="-128"/>
                <a:cs typeface="Minion Pro Cond" panose="02040706060306020203" charset="0"/>
              </a:rPr>
              <a:t>Summary of work programme</a:t>
            </a:r>
            <a:endParaRPr sz="1600">
              <a:solidFill>
                <a:srgbClr val="144074"/>
              </a:solidFill>
              <a:latin typeface="Kozuka Mincho Pr6N B" panose="02020800000000000000" charset="-128"/>
              <a:ea typeface="Kozuka Mincho Pr6N B" panose="02020800000000000000" charset="-128"/>
              <a:cs typeface="Minion Pro Cond" panose="02040706060306020203" charset="0"/>
            </a:endParaRPr>
          </a:p>
        </p:txBody>
      </p:sp>
      <p:sp>
        <p:nvSpPr>
          <p:cNvPr id="9" name="矩形 8"/>
          <p:cNvSpPr/>
          <p:nvPr/>
        </p:nvSpPr>
        <p:spPr>
          <a:xfrm>
            <a:off x="875030" y="-635"/>
            <a:ext cx="2840355" cy="6858635"/>
          </a:xfrm>
          <a:prstGeom prst="rect">
            <a:avLst/>
          </a:prstGeom>
          <a:solidFill>
            <a:srgbClr val="144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cxnSp>
        <p:nvCxnSpPr>
          <p:cNvPr id="15" name="直接连接符 14"/>
          <p:cNvCxnSpPr/>
          <p:nvPr/>
        </p:nvCxnSpPr>
        <p:spPr>
          <a:xfrm flipV="1">
            <a:off x="11828145" y="5858510"/>
            <a:ext cx="0" cy="596900"/>
          </a:xfrm>
          <a:prstGeom prst="line">
            <a:avLst/>
          </a:prstGeom>
          <a:ln w="60325">
            <a:solidFill>
              <a:srgbClr val="144074"/>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3965575" y="0"/>
            <a:ext cx="0" cy="4255770"/>
          </a:xfrm>
          <a:prstGeom prst="line">
            <a:avLst/>
          </a:prstGeom>
          <a:ln w="15875">
            <a:solidFill>
              <a:srgbClr val="144074"/>
            </a:solidFill>
          </a:ln>
        </p:spPr>
        <p:style>
          <a:lnRef idx="1">
            <a:schemeClr val="accent1"/>
          </a:lnRef>
          <a:fillRef idx="0">
            <a:schemeClr val="accent1"/>
          </a:fillRef>
          <a:effectRef idx="0">
            <a:schemeClr val="accent1"/>
          </a:effectRef>
          <a:fontRef idx="minor">
            <a:schemeClr val="tx1"/>
          </a:fontRef>
        </p:style>
      </p:cxnSp>
      <p:sp>
        <p:nvSpPr>
          <p:cNvPr id="18" name="PA_矩形 4" descr="e7d195523061f1c09e9d68d7cf438b91ef959ecb14fc25d26BBA7F7DBC18E55DFF4014AF651F0BF2569D4B6C1DA7F1A4683A481403BD872FC687266AD13265C1DE7C373772FD8728ABDD69ADD03BFF5BE2862BC891DBB79EEA6ABFDA2705539C423D9E6A869863D43AC2EBED1DD1EB162B64448B75509C01D19FA967F443D1B5FCE830C8A5DF52D02B41DCFFF314BA0C"/>
          <p:cNvSpPr/>
          <p:nvPr>
            <p:custDataLst>
              <p:tags r:id="rId3"/>
            </p:custDataLst>
          </p:nvPr>
        </p:nvSpPr>
        <p:spPr>
          <a:xfrm>
            <a:off x="1152208" y="5925185"/>
            <a:ext cx="2286000" cy="337185"/>
          </a:xfrm>
          <a:prstGeom prst="rect">
            <a:avLst/>
          </a:prstGeom>
          <a:noFill/>
          <a:ln w="0">
            <a:noFill/>
          </a:ln>
        </p:spPr>
        <p:txBody>
          <a:bodyPr wrap="square">
            <a:spAutoFit/>
          </a:bodyPr>
          <a:p>
            <a:pPr algn="dist" fontAlgn="base">
              <a:spcBef>
                <a:spcPct val="0"/>
              </a:spcBef>
              <a:spcAft>
                <a:spcPct val="0"/>
              </a:spcAft>
            </a:pPr>
            <a:r>
              <a:rPr sz="1600">
                <a:solidFill>
                  <a:schemeClr val="bg1">
                    <a:alpha val="31000"/>
                  </a:schemeClr>
                </a:solidFill>
                <a:latin typeface="Kozuka Mincho Pr6N B" panose="02020800000000000000" charset="-128"/>
                <a:ea typeface="Kozuka Mincho Pr6N B" panose="02020800000000000000" charset="-128"/>
                <a:cs typeface="Minion Pro Cond" panose="02040706060306020203" charset="0"/>
              </a:rPr>
              <a:t>work</a:t>
            </a:r>
            <a:endParaRPr sz="1600">
              <a:solidFill>
                <a:schemeClr val="bg1">
                  <a:alpha val="31000"/>
                </a:schemeClr>
              </a:solidFill>
              <a:latin typeface="Kozuka Mincho Pr6N B" panose="02020800000000000000" charset="-128"/>
              <a:ea typeface="Kozuka Mincho Pr6N B" panose="02020800000000000000" charset="-128"/>
              <a:cs typeface="Minion Pro Cond" panose="02040706060306020203" charset="0"/>
            </a:endParaRPr>
          </a:p>
        </p:txBody>
      </p:sp>
      <p:pic>
        <p:nvPicPr>
          <p:cNvPr id="26" name="图片 25" descr="背景2"/>
          <p:cNvPicPr>
            <a:picLocks noChangeAspect="1"/>
          </p:cNvPicPr>
          <p:nvPr/>
        </p:nvPicPr>
        <p:blipFill>
          <a:blip r:embed="rId4"/>
          <a:srcRect l="49912" t="6274" r="25000"/>
          <a:stretch>
            <a:fillRect/>
          </a:stretch>
        </p:blipFill>
        <p:spPr>
          <a:xfrm>
            <a:off x="875030" y="257175"/>
            <a:ext cx="2523490" cy="5302885"/>
          </a:xfrm>
          <a:prstGeom prst="rect">
            <a:avLst/>
          </a:prstGeom>
        </p:spPr>
      </p:pic>
      <p:sp>
        <p:nvSpPr>
          <p:cNvPr id="27" name="矩形 26"/>
          <p:cNvSpPr/>
          <p:nvPr/>
        </p:nvSpPr>
        <p:spPr>
          <a:xfrm>
            <a:off x="875665" y="-635"/>
            <a:ext cx="2840355" cy="5502910"/>
          </a:xfrm>
          <a:prstGeom prst="rect">
            <a:avLst/>
          </a:prstGeom>
          <a:solidFill>
            <a:srgbClr val="144074">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44074"/>
        </a:solidFill>
        <a:effectLst/>
      </p:bgPr>
    </p:bg>
    <p:spTree>
      <p:nvGrpSpPr>
        <p:cNvPr id="1" name=""/>
        <p:cNvGrpSpPr/>
        <p:nvPr/>
      </p:nvGrpSpPr>
      <p:grpSpPr>
        <a:xfrm>
          <a:off x="0" y="0"/>
          <a:ext cx="0" cy="0"/>
          <a:chOff x="0" y="0"/>
          <a:chExt cx="0" cy="0"/>
        </a:xfrm>
      </p:grpSpPr>
      <p:grpSp>
        <p:nvGrpSpPr>
          <p:cNvPr id="7" name="组合 6"/>
          <p:cNvGrpSpPr/>
          <p:nvPr/>
        </p:nvGrpSpPr>
        <p:grpSpPr>
          <a:xfrm>
            <a:off x="4157980" y="3693795"/>
            <a:ext cx="6098540" cy="2044065"/>
            <a:chOff x="6888" y="5166"/>
            <a:chExt cx="9604" cy="3219"/>
          </a:xfrm>
        </p:grpSpPr>
        <p:sp>
          <p:nvSpPr>
            <p:cNvPr id="3" name="文本框 2"/>
            <p:cNvSpPr txBox="1"/>
            <p:nvPr/>
          </p:nvSpPr>
          <p:spPr>
            <a:xfrm>
              <a:off x="6888" y="5166"/>
              <a:ext cx="6404" cy="1210"/>
            </a:xfrm>
            <a:prstGeom prst="rect">
              <a:avLst/>
            </a:prstGeom>
            <a:noFill/>
          </p:spPr>
          <p:txBody>
            <a:bodyPr wrap="square" rtlCol="0">
              <a:spAutoFit/>
            </a:bodyPr>
            <a:p>
              <a:r>
                <a:rPr lang="zh-CN" altLang="en-US" sz="4400">
                  <a:solidFill>
                    <a:schemeClr val="bg1"/>
                  </a:solidFill>
                  <a:latin typeface="思源宋体 CN Heavy" panose="02020900000000000000" charset="-122"/>
                  <a:ea typeface="思源宋体 CN Heavy" panose="02020900000000000000" charset="-122"/>
                </a:rPr>
                <a:t>项目成果展示</a:t>
              </a:r>
              <a:endParaRPr lang="zh-CN" altLang="en-US" sz="4400">
                <a:solidFill>
                  <a:schemeClr val="bg1"/>
                </a:solidFill>
                <a:latin typeface="思源宋体 CN Heavy" panose="02020900000000000000" charset="-122"/>
                <a:ea typeface="思源宋体 CN Heavy" panose="02020900000000000000" charset="-122"/>
              </a:endParaRPr>
            </a:p>
          </p:txBody>
        </p:sp>
        <p:sp>
          <p:nvSpPr>
            <p:cNvPr id="4" name="副标题 29"/>
            <p:cNvSpPr>
              <a:spLocks noGrp="1"/>
            </p:cNvSpPr>
            <p:nvPr>
              <p:custDataLst>
                <p:tags r:id="rId1"/>
              </p:custDataLst>
            </p:nvPr>
          </p:nvSpPr>
          <p:spPr>
            <a:xfrm>
              <a:off x="6922" y="6548"/>
              <a:ext cx="9570" cy="18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altLang="zh-CN" sz="1200">
                  <a:solidFill>
                    <a:schemeClr val="bg1"/>
                  </a:solidFill>
                  <a:latin typeface="Yu Gothic UI Semilight" panose="020B0400000000000000" charset="-128"/>
                  <a:ea typeface="Yu Gothic UI Semilight" panose="020B0400000000000000" charset="-128"/>
                  <a:cs typeface="+mn-lt"/>
                  <a:sym typeface="Calibri" panose="020F0502020204030204" charset="0"/>
                </a:rPr>
                <a:t>Please enter your title here.Please enter your title here.Please enter your title here.Please enter your title here.Please enter your title here.Please enter your title here.</a:t>
              </a:r>
              <a:endParaRPr lang="en-US" altLang="zh-CN" sz="1200">
                <a:solidFill>
                  <a:schemeClr val="bg1"/>
                </a:solidFill>
                <a:latin typeface="Yu Gothic UI Semilight" panose="020B0400000000000000" charset="-128"/>
                <a:ea typeface="Yu Gothic UI Semilight" panose="020B0400000000000000" charset="-128"/>
                <a:cs typeface="+mn-lt"/>
                <a:sym typeface="Calibri" panose="020F0502020204030204" charset="0"/>
              </a:endParaRPr>
            </a:p>
          </p:txBody>
        </p:sp>
      </p:grpSp>
      <p:sp>
        <p:nvSpPr>
          <p:cNvPr id="5" name="文本框 4"/>
          <p:cNvSpPr txBox="1"/>
          <p:nvPr/>
        </p:nvSpPr>
        <p:spPr>
          <a:xfrm>
            <a:off x="2232025" y="1753235"/>
            <a:ext cx="4067175" cy="1445260"/>
          </a:xfrm>
          <a:prstGeom prst="rect">
            <a:avLst/>
          </a:prstGeom>
          <a:noFill/>
        </p:spPr>
        <p:txBody>
          <a:bodyPr wrap="square" rtlCol="0">
            <a:spAutoFit/>
          </a:bodyPr>
          <a:p>
            <a:pPr algn="l"/>
            <a:r>
              <a:rPr lang="en-US" altLang="zh-CN" sz="3200">
                <a:solidFill>
                  <a:schemeClr val="bg1"/>
                </a:solidFill>
                <a:latin typeface="思源宋体 CN Medium" panose="02020500000000000000" charset="-122"/>
                <a:ea typeface="思源宋体 CN Medium" panose="02020500000000000000" charset="-122"/>
              </a:rPr>
              <a:t>PART</a:t>
            </a:r>
            <a:r>
              <a:rPr lang="en-US" altLang="zh-CN" sz="5400">
                <a:solidFill>
                  <a:schemeClr val="bg1"/>
                </a:solidFill>
                <a:latin typeface="思源宋体 CN Medium" panose="02020500000000000000" charset="-122"/>
                <a:ea typeface="思源宋体 CN Medium" panose="02020500000000000000" charset="-122"/>
              </a:rPr>
              <a:t> </a:t>
            </a:r>
            <a:r>
              <a:rPr lang="en-US" altLang="zh-CN" sz="8800">
                <a:solidFill>
                  <a:schemeClr val="bg1"/>
                </a:solidFill>
                <a:latin typeface="思源宋体 CN Medium" panose="02020500000000000000" charset="-122"/>
                <a:ea typeface="思源宋体 CN Medium" panose="02020500000000000000" charset="-122"/>
              </a:rPr>
              <a:t>03</a:t>
            </a:r>
            <a:endParaRPr lang="en-US" altLang="zh-CN" sz="8800">
              <a:solidFill>
                <a:schemeClr val="bg1"/>
              </a:solidFill>
              <a:latin typeface="思源宋体 CN Medium" panose="02020500000000000000" charset="-122"/>
              <a:ea typeface="思源宋体 CN Medium" panose="02020500000000000000" charset="-122"/>
            </a:endParaRPr>
          </a:p>
        </p:txBody>
      </p:sp>
      <p:cxnSp>
        <p:nvCxnSpPr>
          <p:cNvPr id="6" name="直接连接符 5"/>
          <p:cNvCxnSpPr/>
          <p:nvPr/>
        </p:nvCxnSpPr>
        <p:spPr>
          <a:xfrm flipV="1">
            <a:off x="2049145" y="0"/>
            <a:ext cx="0" cy="294640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11697970" y="3657600"/>
            <a:ext cx="0" cy="62611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descr="pexels-photo-2395241"/>
          <p:cNvPicPr>
            <a:picLocks noChangeAspect="1"/>
          </p:cNvPicPr>
          <p:nvPr/>
        </p:nvPicPr>
        <p:blipFill>
          <a:blip r:embed="rId1"/>
          <a:srcRect l="17405" t="13299"/>
          <a:stretch>
            <a:fillRect/>
          </a:stretch>
        </p:blipFill>
        <p:spPr>
          <a:xfrm>
            <a:off x="100965" y="737235"/>
            <a:ext cx="2368550" cy="3276600"/>
          </a:xfrm>
          <a:prstGeom prst="rect">
            <a:avLst/>
          </a:prstGeom>
        </p:spPr>
      </p:pic>
      <p:pic>
        <p:nvPicPr>
          <p:cNvPr id="5" name="图片 4" descr="pexels-photo-2500741"/>
          <p:cNvPicPr>
            <a:picLocks noChangeAspect="1"/>
          </p:cNvPicPr>
          <p:nvPr/>
        </p:nvPicPr>
        <p:blipFill>
          <a:blip r:embed="rId2"/>
          <a:srcRect l="275"/>
          <a:stretch>
            <a:fillRect/>
          </a:stretch>
        </p:blipFill>
        <p:spPr>
          <a:xfrm>
            <a:off x="4495165" y="0"/>
            <a:ext cx="2754630" cy="3836035"/>
          </a:xfrm>
          <a:prstGeom prst="rect">
            <a:avLst/>
          </a:prstGeom>
        </p:spPr>
      </p:pic>
      <p:grpSp>
        <p:nvGrpSpPr>
          <p:cNvPr id="4" name="组合 3"/>
          <p:cNvGrpSpPr/>
          <p:nvPr/>
        </p:nvGrpSpPr>
        <p:grpSpPr>
          <a:xfrm>
            <a:off x="1059180" y="4228465"/>
            <a:ext cx="10151110" cy="1688465"/>
            <a:chOff x="1785" y="6174"/>
            <a:chExt cx="15986" cy="2659"/>
          </a:xfrm>
        </p:grpSpPr>
        <p:grpSp>
          <p:nvGrpSpPr>
            <p:cNvPr id="11" name="组合 10"/>
            <p:cNvGrpSpPr/>
            <p:nvPr/>
          </p:nvGrpSpPr>
          <p:grpSpPr>
            <a:xfrm>
              <a:off x="2500" y="6508"/>
              <a:ext cx="15271" cy="2325"/>
              <a:chOff x="1795" y="3445"/>
              <a:chExt cx="15271" cy="2325"/>
            </a:xfrm>
          </p:grpSpPr>
          <p:sp>
            <p:nvSpPr>
              <p:cNvPr id="8" name="矩形 7"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p:nvPr/>
            </p:nvSpPr>
            <p:spPr>
              <a:xfrm>
                <a:off x="1795" y="3663"/>
                <a:ext cx="3468" cy="1888"/>
              </a:xfrm>
              <a:prstGeom prst="rect">
                <a:avLst/>
              </a:prstGeom>
            </p:spPr>
            <p:txBody>
              <a:bodyPr wrap="square">
                <a:spAutoFit/>
              </a:bodyPr>
              <a:p>
                <a:pPr algn="l"/>
                <a:r>
                  <a:rPr lang="zh-CN" altLang="en-US" sz="3600">
                    <a:solidFill>
                      <a:srgbClr val="104B83"/>
                    </a:solidFill>
                    <a:latin typeface="思源宋体 CN Heavy" panose="02020900000000000000" charset="-122"/>
                    <a:ea typeface="思源宋体 CN Heavy" panose="02020900000000000000" charset="-122"/>
                    <a:cs typeface="思源宋体 CN Heavy" panose="02020900000000000000" charset="-122"/>
                    <a:sym typeface="Calibri" panose="020F0502020204030204" charset="0"/>
                  </a:rPr>
                  <a:t>项目成果展示</a:t>
                </a:r>
                <a:endParaRPr lang="zh-CN" altLang="en-US" sz="3600">
                  <a:solidFill>
                    <a:srgbClr val="104B83"/>
                  </a:solidFill>
                  <a:latin typeface="思源宋体 CN Heavy" panose="02020900000000000000" charset="-122"/>
                  <a:ea typeface="思源宋体 CN Heavy" panose="02020900000000000000" charset="-122"/>
                  <a:cs typeface="思源宋体 CN Heavy" panose="02020900000000000000" charset="-122"/>
                  <a:sym typeface="Calibri" panose="020F0502020204030204" charset="0"/>
                </a:endParaRPr>
              </a:p>
            </p:txBody>
          </p:sp>
          <p:sp>
            <p:nvSpPr>
              <p:cNvPr id="31" name="PA_矩形 7" descr="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
              <p:cNvSpPr/>
              <p:nvPr>
                <p:custDataLst>
                  <p:tags r:id="rId3"/>
                </p:custDataLst>
              </p:nvPr>
            </p:nvSpPr>
            <p:spPr>
              <a:xfrm>
                <a:off x="6302" y="3445"/>
                <a:ext cx="10764" cy="2325"/>
              </a:xfrm>
              <a:prstGeom prst="rect">
                <a:avLst/>
              </a:prstGeom>
            </p:spPr>
            <p:txBody>
              <a:bodyPr wrap="square">
                <a:spAutoFit/>
              </a:bodyPr>
              <a:p>
                <a:pPr algn="l">
                  <a:lnSpc>
                    <a:spcPct val="150000"/>
                  </a:lnSpc>
                </a:pPr>
                <a:r>
                  <a:rPr lang="en-US" altLang="zh-CN" sz="1200" b="1">
                    <a:solidFill>
                      <a:srgbClr val="104B83"/>
                    </a:solidFill>
                    <a:latin typeface="Yu Gothic UI Semilight" panose="020B0400000000000000" charset="-128"/>
                    <a:ea typeface="Yu Gothic UI Semilight" panose="020B0400000000000000" charset="-128"/>
                    <a:cs typeface="+mn-lt"/>
                    <a:sym typeface="Calibri" panose="020F0502020204030204" charset="0"/>
                  </a:rPr>
                  <a:t>Please enter your title here.Please enter your title here.Please enter your title here.Please enter your title here.Please enter your title here.Please enter your title here.Please enter your title here.Please enter your title here.Please enter your title here.</a:t>
                </a:r>
                <a:endParaRPr lang="en-US" altLang="zh-CN" sz="1200" b="1">
                  <a:solidFill>
                    <a:srgbClr val="104B83"/>
                  </a:solidFill>
                  <a:latin typeface="Yu Gothic UI Semilight" panose="020B0400000000000000" charset="-128"/>
                  <a:ea typeface="Yu Gothic UI Semilight" panose="020B0400000000000000" charset="-128"/>
                  <a:cs typeface="+mn-lt"/>
                  <a:sym typeface="Calibri" panose="020F0502020204030204" charset="0"/>
                </a:endParaRPr>
              </a:p>
              <a:p>
                <a:pPr algn="l">
                  <a:lnSpc>
                    <a:spcPct val="150000"/>
                  </a:lnSpc>
                </a:pPr>
                <a:r>
                  <a:rPr lang="en-US" altLang="zh-CN" sz="1200" b="1">
                    <a:solidFill>
                      <a:srgbClr val="104B83"/>
                    </a:solidFill>
                    <a:latin typeface="Yu Gothic UI Semilight" panose="020B0400000000000000" charset="-128"/>
                    <a:ea typeface="Yu Gothic UI Semilight" panose="020B0400000000000000" charset="-128"/>
                    <a:cs typeface="+mn-lt"/>
                    <a:sym typeface="Calibri" panose="020F0502020204030204" charset="0"/>
                  </a:rPr>
                  <a:t>Please enter your title here.Please enter your title here.Please enter your title here.Please enter your title here.Please enter your title here.</a:t>
                </a:r>
                <a:endParaRPr lang="en-US" altLang="zh-CN" sz="1200" b="1">
                  <a:solidFill>
                    <a:srgbClr val="104B83"/>
                  </a:solidFill>
                  <a:latin typeface="Yu Gothic UI Semilight" panose="020B0400000000000000" charset="-128"/>
                  <a:ea typeface="Yu Gothic UI Semilight" panose="020B0400000000000000" charset="-128"/>
                  <a:cs typeface="+mn-lt"/>
                  <a:sym typeface="Calibri" panose="020F0502020204030204" charset="0"/>
                </a:endParaRPr>
              </a:p>
            </p:txBody>
          </p:sp>
        </p:grpSp>
        <p:cxnSp>
          <p:nvCxnSpPr>
            <p:cNvPr id="3" name="直接连接符 2"/>
            <p:cNvCxnSpPr/>
            <p:nvPr/>
          </p:nvCxnSpPr>
          <p:spPr>
            <a:xfrm flipV="1">
              <a:off x="1785" y="6174"/>
              <a:ext cx="0" cy="656"/>
            </a:xfrm>
            <a:prstGeom prst="line">
              <a:avLst/>
            </a:prstGeom>
            <a:ln w="60325">
              <a:solidFill>
                <a:srgbClr val="144074"/>
              </a:solidFill>
            </a:ln>
          </p:spPr>
          <p:style>
            <a:lnRef idx="1">
              <a:schemeClr val="accent1"/>
            </a:lnRef>
            <a:fillRef idx="0">
              <a:schemeClr val="accent1"/>
            </a:fillRef>
            <a:effectRef idx="0">
              <a:schemeClr val="accent1"/>
            </a:effectRef>
            <a:fontRef idx="minor">
              <a:schemeClr val="tx1"/>
            </a:fontRef>
          </p:style>
        </p:cxnSp>
      </p:grpSp>
      <p:pic>
        <p:nvPicPr>
          <p:cNvPr id="6" name="图片 5" descr="pexels-photo-3722178"/>
          <p:cNvPicPr>
            <a:picLocks noChangeAspect="1"/>
          </p:cNvPicPr>
          <p:nvPr/>
        </p:nvPicPr>
        <p:blipFill>
          <a:blip r:embed="rId4"/>
          <a:srcRect t="1831" b="32789"/>
          <a:stretch>
            <a:fillRect/>
          </a:stretch>
        </p:blipFill>
        <p:spPr>
          <a:xfrm>
            <a:off x="7360285" y="1303020"/>
            <a:ext cx="4837430" cy="2108835"/>
          </a:xfrm>
          <a:prstGeom prst="rect">
            <a:avLst/>
          </a:prstGeom>
        </p:spPr>
      </p:pic>
    </p:spTree>
    <p:custDataLst>
      <p:tags r:id="rId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矩形 10"/>
          <p:cNvSpPr/>
          <p:nvPr/>
        </p:nvSpPr>
        <p:spPr>
          <a:xfrm>
            <a:off x="6745605" y="5045710"/>
            <a:ext cx="3183255" cy="1581785"/>
          </a:xfrm>
          <a:prstGeom prst="rect">
            <a:avLst/>
          </a:prstGeom>
          <a:solidFill>
            <a:srgbClr val="144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pic>
        <p:nvPicPr>
          <p:cNvPr id="4" name="图片 3" descr="pexels-photo-3034343"/>
          <p:cNvPicPr>
            <a:picLocks noChangeAspect="1"/>
          </p:cNvPicPr>
          <p:nvPr/>
        </p:nvPicPr>
        <p:blipFill>
          <a:blip r:embed="rId1"/>
          <a:srcRect t="9714"/>
          <a:stretch>
            <a:fillRect/>
          </a:stretch>
        </p:blipFill>
        <p:spPr>
          <a:xfrm>
            <a:off x="3536315" y="2355850"/>
            <a:ext cx="3141980" cy="4271645"/>
          </a:xfrm>
          <a:prstGeom prst="rect">
            <a:avLst/>
          </a:prstGeom>
        </p:spPr>
      </p:pic>
      <p:pic>
        <p:nvPicPr>
          <p:cNvPr id="5" name="图片 4" descr="pexels-photo-4142815"/>
          <p:cNvPicPr>
            <a:picLocks noChangeAspect="1"/>
          </p:cNvPicPr>
          <p:nvPr/>
        </p:nvPicPr>
        <p:blipFill>
          <a:blip r:embed="rId2"/>
          <a:stretch>
            <a:fillRect/>
          </a:stretch>
        </p:blipFill>
        <p:spPr>
          <a:xfrm>
            <a:off x="6746875" y="210820"/>
            <a:ext cx="3181985" cy="4773295"/>
          </a:xfrm>
          <a:prstGeom prst="rect">
            <a:avLst/>
          </a:prstGeom>
        </p:spPr>
      </p:pic>
      <p:pic>
        <p:nvPicPr>
          <p:cNvPr id="7" name="图片 6" descr="pexels-photo-452738"/>
          <p:cNvPicPr>
            <a:picLocks noChangeAspect="1"/>
          </p:cNvPicPr>
          <p:nvPr/>
        </p:nvPicPr>
        <p:blipFill>
          <a:blip r:embed="rId3"/>
          <a:srcRect t="10651" b="41050"/>
          <a:stretch>
            <a:fillRect/>
          </a:stretch>
        </p:blipFill>
        <p:spPr>
          <a:xfrm>
            <a:off x="240030" y="210820"/>
            <a:ext cx="6438265" cy="2073275"/>
          </a:xfrm>
          <a:prstGeom prst="rect">
            <a:avLst/>
          </a:prstGeom>
        </p:spPr>
      </p:pic>
      <p:pic>
        <p:nvPicPr>
          <p:cNvPr id="8" name="图片 7" descr="pexels-photo-262703"/>
          <p:cNvPicPr>
            <a:picLocks noChangeAspect="1"/>
          </p:cNvPicPr>
          <p:nvPr/>
        </p:nvPicPr>
        <p:blipFill>
          <a:blip r:embed="rId4"/>
          <a:srcRect l="5283" r="45733"/>
          <a:stretch>
            <a:fillRect/>
          </a:stretch>
        </p:blipFill>
        <p:spPr>
          <a:xfrm>
            <a:off x="240030" y="2355850"/>
            <a:ext cx="3221990" cy="4271645"/>
          </a:xfrm>
          <a:prstGeom prst="rect">
            <a:avLst/>
          </a:prstGeom>
        </p:spPr>
      </p:pic>
      <p:grpSp>
        <p:nvGrpSpPr>
          <p:cNvPr id="17" name="组合 16"/>
          <p:cNvGrpSpPr/>
          <p:nvPr/>
        </p:nvGrpSpPr>
        <p:grpSpPr>
          <a:xfrm>
            <a:off x="10286365" y="2329815"/>
            <a:ext cx="1319530" cy="2814955"/>
            <a:chOff x="16051" y="3513"/>
            <a:chExt cx="2078" cy="4433"/>
          </a:xfrm>
        </p:grpSpPr>
        <p:sp>
          <p:nvSpPr>
            <p:cNvPr id="14" name="矩形 13"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p:nvPr/>
          </p:nvSpPr>
          <p:spPr>
            <a:xfrm>
              <a:off x="16051" y="3513"/>
              <a:ext cx="1829" cy="1016"/>
            </a:xfrm>
            <a:prstGeom prst="rect">
              <a:avLst/>
            </a:prstGeom>
          </p:spPr>
          <p:txBody>
            <a:bodyPr wrap="square">
              <a:spAutoFit/>
            </a:bodyPr>
            <a:p>
              <a:r>
                <a:rPr lang="zh-CN" altLang="en-US" b="1">
                  <a:solidFill>
                    <a:srgbClr val="104B83"/>
                  </a:solidFill>
                  <a:latin typeface="思源宋体 CN Medium" panose="02020500000000000000" charset="-122"/>
                  <a:ea typeface="思源宋体 CN Medium" panose="02020500000000000000" charset="-122"/>
                  <a:sym typeface="Calibri" panose="020F0502020204030204" charset="0"/>
                </a:rPr>
                <a:t>此处输入文字内容</a:t>
              </a:r>
              <a:endParaRPr lang="zh-CN" altLang="en-US" b="1">
                <a:solidFill>
                  <a:srgbClr val="104B83"/>
                </a:solidFill>
                <a:latin typeface="思源宋体 CN Medium" panose="02020500000000000000" charset="-122"/>
                <a:ea typeface="思源宋体 CN Medium" panose="02020500000000000000" charset="-122"/>
                <a:sym typeface="Calibri" panose="020F0502020204030204" charset="0"/>
              </a:endParaRPr>
            </a:p>
          </p:txBody>
        </p:sp>
        <p:sp>
          <p:nvSpPr>
            <p:cNvPr id="15" name="PA_矩形 7" descr="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
            <p:cNvSpPr/>
            <p:nvPr>
              <p:custDataLst>
                <p:tags r:id="rId5"/>
              </p:custDataLst>
            </p:nvPr>
          </p:nvSpPr>
          <p:spPr>
            <a:xfrm>
              <a:off x="16051" y="4894"/>
              <a:ext cx="2078" cy="3052"/>
            </a:xfrm>
            <a:prstGeom prst="rect">
              <a:avLst/>
            </a:prstGeom>
          </p:spPr>
          <p:txBody>
            <a:bodyPr wrap="square">
              <a:spAutoFit/>
            </a:bodyPr>
            <a:p>
              <a:pPr algn="l">
                <a:lnSpc>
                  <a:spcPct val="150000"/>
                </a:lnSpc>
              </a:pPr>
              <a:r>
                <a:rPr lang="en-US" altLang="zh-CN" sz="1000">
                  <a:solidFill>
                    <a:srgbClr val="104B83"/>
                  </a:solidFill>
                  <a:latin typeface="Yu Gothic UI Semilight" panose="020B0400000000000000" charset="-128"/>
                  <a:ea typeface="Yu Gothic UI Semilight" panose="020B0400000000000000" charset="-128"/>
                  <a:cs typeface="+mn-lt"/>
                  <a:sym typeface="Calibri" panose="020F0502020204030204" charset="0"/>
                </a:rPr>
                <a:t>Please enter your title here.Please enter your title here.Please enter your title here.Please enter your title here.Please enter your title here.</a:t>
              </a:r>
              <a:endParaRPr lang="en-US" altLang="zh-CN" sz="1000">
                <a:solidFill>
                  <a:srgbClr val="104B83"/>
                </a:solidFill>
                <a:latin typeface="Yu Gothic UI Semilight" panose="020B0400000000000000" charset="-128"/>
                <a:ea typeface="Yu Gothic UI Semilight" panose="020B0400000000000000" charset="-128"/>
                <a:cs typeface="+mn-lt"/>
                <a:sym typeface="Calibri" panose="020F0502020204030204" charset="0"/>
              </a:endParaRPr>
            </a:p>
          </p:txBody>
        </p:sp>
      </p:grpSp>
      <p:sp>
        <p:nvSpPr>
          <p:cNvPr id="16" name="矩形 15"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p:nvPr/>
        </p:nvSpPr>
        <p:spPr>
          <a:xfrm>
            <a:off x="7363460" y="5237480"/>
            <a:ext cx="2167890" cy="1198880"/>
          </a:xfrm>
          <a:prstGeom prst="rect">
            <a:avLst/>
          </a:prstGeom>
        </p:spPr>
        <p:txBody>
          <a:bodyPr wrap="square">
            <a:spAutoFit/>
          </a:bodyPr>
          <a:p>
            <a:pPr algn="l"/>
            <a:r>
              <a:rPr lang="zh-CN" altLang="en-US" sz="3600">
                <a:solidFill>
                  <a:schemeClr val="bg1"/>
                </a:solidFill>
                <a:latin typeface="思源宋体 CN Heavy" panose="02020900000000000000" charset="-122"/>
                <a:ea typeface="思源宋体 CN Heavy" panose="02020900000000000000" charset="-122"/>
                <a:cs typeface="思源宋体 CN Heavy" panose="02020900000000000000" charset="-122"/>
                <a:sym typeface="Calibri" panose="020F0502020204030204" charset="0"/>
              </a:rPr>
              <a:t>项目成果展示</a:t>
            </a:r>
            <a:endParaRPr lang="zh-CN" altLang="en-US" sz="3600">
              <a:solidFill>
                <a:schemeClr val="bg1"/>
              </a:solidFill>
              <a:latin typeface="思源宋体 CN Heavy" panose="02020900000000000000" charset="-122"/>
              <a:ea typeface="思源宋体 CN Heavy" panose="02020900000000000000" charset="-122"/>
              <a:cs typeface="思源宋体 CN Heavy" panose="02020900000000000000" charset="-122"/>
              <a:sym typeface="Calibri" panose="020F0502020204030204" charset="0"/>
            </a:endParaRPr>
          </a:p>
        </p:txBody>
      </p:sp>
    </p:spTree>
    <p:custDataLst>
      <p:tags r:id="rId6"/>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44074"/>
        </a:solidFill>
        <a:effectLst/>
      </p:bgPr>
    </p:bg>
    <p:spTree>
      <p:nvGrpSpPr>
        <p:cNvPr id="1" name=""/>
        <p:cNvGrpSpPr/>
        <p:nvPr/>
      </p:nvGrpSpPr>
      <p:grpSpPr>
        <a:xfrm>
          <a:off x="0" y="0"/>
          <a:ext cx="0" cy="0"/>
          <a:chOff x="0" y="0"/>
          <a:chExt cx="0" cy="0"/>
        </a:xfrm>
      </p:grpSpPr>
      <p:grpSp>
        <p:nvGrpSpPr>
          <p:cNvPr id="7" name="组合 6"/>
          <p:cNvGrpSpPr/>
          <p:nvPr/>
        </p:nvGrpSpPr>
        <p:grpSpPr>
          <a:xfrm>
            <a:off x="4157980" y="3702050"/>
            <a:ext cx="6098540" cy="2044065"/>
            <a:chOff x="6888" y="5166"/>
            <a:chExt cx="9604" cy="3219"/>
          </a:xfrm>
        </p:grpSpPr>
        <p:sp>
          <p:nvSpPr>
            <p:cNvPr id="3" name="文本框 2"/>
            <p:cNvSpPr txBox="1"/>
            <p:nvPr/>
          </p:nvSpPr>
          <p:spPr>
            <a:xfrm>
              <a:off x="6888" y="5166"/>
              <a:ext cx="6404" cy="1210"/>
            </a:xfrm>
            <a:prstGeom prst="rect">
              <a:avLst/>
            </a:prstGeom>
            <a:noFill/>
          </p:spPr>
          <p:txBody>
            <a:bodyPr wrap="square" rtlCol="0">
              <a:spAutoFit/>
            </a:bodyPr>
            <a:p>
              <a:r>
                <a:rPr lang="zh-CN" altLang="en-US" sz="4400">
                  <a:solidFill>
                    <a:schemeClr val="bg1"/>
                  </a:solidFill>
                  <a:latin typeface="思源宋体 CN Heavy" panose="02020900000000000000" charset="-122"/>
                  <a:ea typeface="思源宋体 CN Heavy" panose="02020900000000000000" charset="-122"/>
                </a:rPr>
                <a:t>未来工作计划</a:t>
              </a:r>
              <a:endParaRPr lang="zh-CN" altLang="en-US" sz="4400">
                <a:solidFill>
                  <a:schemeClr val="bg1"/>
                </a:solidFill>
                <a:latin typeface="思源宋体 CN Heavy" panose="02020900000000000000" charset="-122"/>
                <a:ea typeface="思源宋体 CN Heavy" panose="02020900000000000000" charset="-122"/>
              </a:endParaRPr>
            </a:p>
          </p:txBody>
        </p:sp>
        <p:sp>
          <p:nvSpPr>
            <p:cNvPr id="4" name="副标题 29"/>
            <p:cNvSpPr>
              <a:spLocks noGrp="1"/>
            </p:cNvSpPr>
            <p:nvPr>
              <p:custDataLst>
                <p:tags r:id="rId1"/>
              </p:custDataLst>
            </p:nvPr>
          </p:nvSpPr>
          <p:spPr>
            <a:xfrm>
              <a:off x="6922" y="6548"/>
              <a:ext cx="9570" cy="18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altLang="zh-CN" sz="1200">
                  <a:solidFill>
                    <a:schemeClr val="bg1"/>
                  </a:solidFill>
                  <a:latin typeface="Yu Gothic UI Semilight" panose="020B0400000000000000" charset="-128"/>
                  <a:ea typeface="Yu Gothic UI Semilight" panose="020B0400000000000000" charset="-128"/>
                  <a:cs typeface="+mn-lt"/>
                  <a:sym typeface="Calibri" panose="020F0502020204030204" charset="0"/>
                </a:rPr>
                <a:t>Please enter your title here.Please enter your title here.Please enter your title here.Please enter your title here.Please enter your title here.Please enter your title here.</a:t>
              </a:r>
              <a:endParaRPr lang="en-US" altLang="zh-CN" sz="1200">
                <a:solidFill>
                  <a:schemeClr val="bg1"/>
                </a:solidFill>
                <a:latin typeface="Yu Gothic UI Semilight" panose="020B0400000000000000" charset="-128"/>
                <a:ea typeface="Yu Gothic UI Semilight" panose="020B0400000000000000" charset="-128"/>
                <a:cs typeface="+mn-lt"/>
                <a:sym typeface="Calibri" panose="020F0502020204030204" charset="0"/>
              </a:endParaRPr>
            </a:p>
          </p:txBody>
        </p:sp>
      </p:grpSp>
      <p:sp>
        <p:nvSpPr>
          <p:cNvPr id="5" name="文本框 4"/>
          <p:cNvSpPr txBox="1"/>
          <p:nvPr/>
        </p:nvSpPr>
        <p:spPr>
          <a:xfrm>
            <a:off x="2232025" y="1753235"/>
            <a:ext cx="4067175" cy="1445260"/>
          </a:xfrm>
          <a:prstGeom prst="rect">
            <a:avLst/>
          </a:prstGeom>
          <a:noFill/>
        </p:spPr>
        <p:txBody>
          <a:bodyPr wrap="square" rtlCol="0">
            <a:spAutoFit/>
          </a:bodyPr>
          <a:p>
            <a:pPr algn="l"/>
            <a:r>
              <a:rPr lang="en-US" altLang="zh-CN" sz="3200">
                <a:solidFill>
                  <a:schemeClr val="bg1"/>
                </a:solidFill>
                <a:latin typeface="思源宋体 CN Medium" panose="02020500000000000000" charset="-122"/>
                <a:ea typeface="思源宋体 CN Medium" panose="02020500000000000000" charset="-122"/>
              </a:rPr>
              <a:t>PART</a:t>
            </a:r>
            <a:r>
              <a:rPr lang="en-US" altLang="zh-CN" sz="5400">
                <a:solidFill>
                  <a:schemeClr val="bg1"/>
                </a:solidFill>
                <a:latin typeface="思源宋体 CN Medium" panose="02020500000000000000" charset="-122"/>
                <a:ea typeface="思源宋体 CN Medium" panose="02020500000000000000" charset="-122"/>
              </a:rPr>
              <a:t> </a:t>
            </a:r>
            <a:r>
              <a:rPr lang="en-US" altLang="zh-CN" sz="8800">
                <a:solidFill>
                  <a:schemeClr val="bg1"/>
                </a:solidFill>
                <a:latin typeface="思源宋体 CN Medium" panose="02020500000000000000" charset="-122"/>
                <a:ea typeface="思源宋体 CN Medium" panose="02020500000000000000" charset="-122"/>
              </a:rPr>
              <a:t>04</a:t>
            </a:r>
            <a:endParaRPr lang="en-US" altLang="zh-CN" sz="8800">
              <a:solidFill>
                <a:schemeClr val="bg1"/>
              </a:solidFill>
              <a:latin typeface="思源宋体 CN Medium" panose="02020500000000000000" charset="-122"/>
              <a:ea typeface="思源宋体 CN Medium" panose="02020500000000000000" charset="-122"/>
            </a:endParaRPr>
          </a:p>
        </p:txBody>
      </p:sp>
      <p:cxnSp>
        <p:nvCxnSpPr>
          <p:cNvPr id="6" name="直接连接符 5"/>
          <p:cNvCxnSpPr/>
          <p:nvPr/>
        </p:nvCxnSpPr>
        <p:spPr>
          <a:xfrm flipV="1">
            <a:off x="2049145" y="0"/>
            <a:ext cx="0" cy="294640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11697970" y="3657600"/>
            <a:ext cx="0" cy="62611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矩形 6"/>
          <p:cNvSpPr/>
          <p:nvPr/>
        </p:nvSpPr>
        <p:spPr>
          <a:xfrm>
            <a:off x="0" y="0"/>
            <a:ext cx="6736715" cy="6858000"/>
          </a:xfrm>
          <a:prstGeom prst="rect">
            <a:avLst/>
          </a:prstGeom>
          <a:solidFill>
            <a:srgbClr val="144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nvGrpSpPr>
          <p:cNvPr id="10" name="组合 9"/>
          <p:cNvGrpSpPr/>
          <p:nvPr/>
        </p:nvGrpSpPr>
        <p:grpSpPr>
          <a:xfrm>
            <a:off x="579755" y="3248660"/>
            <a:ext cx="4137660" cy="2485378"/>
            <a:chOff x="1198" y="3424"/>
            <a:chExt cx="6516" cy="3902"/>
          </a:xfrm>
        </p:grpSpPr>
        <p:sp>
          <p:nvSpPr>
            <p:cNvPr id="8" name="矩形 7"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p:nvPr/>
          </p:nvSpPr>
          <p:spPr>
            <a:xfrm>
              <a:off x="1913" y="3976"/>
              <a:ext cx="5558" cy="1013"/>
            </a:xfrm>
            <a:prstGeom prst="rect">
              <a:avLst/>
            </a:prstGeom>
          </p:spPr>
          <p:txBody>
            <a:bodyPr wrap="square">
              <a:spAutoFit/>
            </a:bodyPr>
            <a:p>
              <a:pPr algn="l"/>
              <a:r>
                <a:rPr lang="zh-CN" altLang="en-US" sz="3600">
                  <a:solidFill>
                    <a:schemeClr val="bg1"/>
                  </a:solidFill>
                  <a:latin typeface="思源宋体 CN Heavy" panose="02020900000000000000" charset="-122"/>
                  <a:ea typeface="思源宋体 CN Heavy" panose="02020900000000000000" charset="-122"/>
                  <a:cs typeface="思源宋体 CN Heavy" panose="02020900000000000000" charset="-122"/>
                  <a:sym typeface="Calibri" panose="020F0502020204030204" charset="0"/>
                </a:rPr>
                <a:t>未来工作计划</a:t>
              </a:r>
              <a:endParaRPr lang="zh-CN" altLang="en-US" sz="3600">
                <a:solidFill>
                  <a:schemeClr val="bg1"/>
                </a:solidFill>
                <a:latin typeface="思源宋体 CN Heavy" panose="02020900000000000000" charset="-122"/>
                <a:ea typeface="思源宋体 CN Heavy" panose="02020900000000000000" charset="-122"/>
                <a:cs typeface="思源宋体 CN Heavy" panose="02020900000000000000" charset="-122"/>
                <a:sym typeface="Calibri" panose="020F0502020204030204" charset="0"/>
              </a:endParaRPr>
            </a:p>
          </p:txBody>
        </p:sp>
        <p:sp>
          <p:nvSpPr>
            <p:cNvPr id="31" name="PA_矩形 7" descr="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
            <p:cNvSpPr/>
            <p:nvPr>
              <p:custDataLst>
                <p:tags r:id="rId1"/>
              </p:custDataLst>
            </p:nvPr>
          </p:nvSpPr>
          <p:spPr>
            <a:xfrm>
              <a:off x="1913" y="5444"/>
              <a:ext cx="5801" cy="1882"/>
            </a:xfrm>
            <a:prstGeom prst="rect">
              <a:avLst/>
            </a:prstGeom>
          </p:spPr>
          <p:txBody>
            <a:bodyPr wrap="square">
              <a:spAutoFit/>
            </a:bodyPr>
            <a:p>
              <a:pPr algn="l">
                <a:lnSpc>
                  <a:spcPct val="150000"/>
                </a:lnSpc>
              </a:pPr>
              <a:r>
                <a:rPr lang="en-US" altLang="zh-CN" sz="1200" b="1">
                  <a:solidFill>
                    <a:schemeClr val="bg1"/>
                  </a:solidFill>
                  <a:latin typeface="Yu Gothic UI Semilight" panose="020B0400000000000000" charset="-128"/>
                  <a:ea typeface="Yu Gothic UI Semilight" panose="020B0400000000000000" charset="-128"/>
                  <a:cs typeface="+mn-lt"/>
                  <a:sym typeface="Calibri" panose="020F0502020204030204" charset="0"/>
                </a:rPr>
                <a:t>Please enter your title here.Please enter your title here.Please enter your title here.Please enter your title here.Please enter your title here.Please enter your title here.</a:t>
              </a:r>
              <a:endParaRPr lang="en-US" altLang="zh-CN" sz="1200" b="1">
                <a:solidFill>
                  <a:schemeClr val="bg1"/>
                </a:solidFill>
                <a:latin typeface="Yu Gothic UI Semilight" panose="020B0400000000000000" charset="-128"/>
                <a:ea typeface="Yu Gothic UI Semilight" panose="020B0400000000000000" charset="-128"/>
                <a:cs typeface="+mn-lt"/>
                <a:sym typeface="Calibri" panose="020F0502020204030204" charset="0"/>
              </a:endParaRPr>
            </a:p>
          </p:txBody>
        </p:sp>
        <p:cxnSp>
          <p:nvCxnSpPr>
            <p:cNvPr id="3" name="直接连接符 2"/>
            <p:cNvCxnSpPr/>
            <p:nvPr/>
          </p:nvCxnSpPr>
          <p:spPr>
            <a:xfrm flipV="1">
              <a:off x="1198" y="3424"/>
              <a:ext cx="0" cy="656"/>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2" name="图片 11" descr="pexels-photo-452738"/>
          <p:cNvPicPr>
            <a:picLocks noChangeAspect="1"/>
          </p:cNvPicPr>
          <p:nvPr/>
        </p:nvPicPr>
        <p:blipFill>
          <a:blip r:embed="rId2"/>
          <a:srcRect t="8712"/>
          <a:stretch>
            <a:fillRect/>
          </a:stretch>
        </p:blipFill>
        <p:spPr>
          <a:xfrm rot="5400000">
            <a:off x="4109720" y="1878965"/>
            <a:ext cx="5093970" cy="3100705"/>
          </a:xfrm>
          <a:prstGeom prst="rect">
            <a:avLst/>
          </a:prstGeom>
        </p:spPr>
      </p:pic>
      <p:grpSp>
        <p:nvGrpSpPr>
          <p:cNvPr id="33" name="组合 32"/>
          <p:cNvGrpSpPr/>
          <p:nvPr/>
        </p:nvGrpSpPr>
        <p:grpSpPr>
          <a:xfrm>
            <a:off x="8618855" y="1746885"/>
            <a:ext cx="3173730" cy="3256280"/>
            <a:chOff x="13521" y="2751"/>
            <a:chExt cx="4998" cy="5128"/>
          </a:xfrm>
        </p:grpSpPr>
        <p:grpSp>
          <p:nvGrpSpPr>
            <p:cNvPr id="13" name="组合 12"/>
            <p:cNvGrpSpPr/>
            <p:nvPr/>
          </p:nvGrpSpPr>
          <p:grpSpPr>
            <a:xfrm rot="0">
              <a:off x="13521" y="2751"/>
              <a:ext cx="4998" cy="2088"/>
              <a:chOff x="10199" y="2928"/>
              <a:chExt cx="4998" cy="2088"/>
            </a:xfrm>
          </p:grpSpPr>
          <p:grpSp>
            <p:nvGrpSpPr>
              <p:cNvPr id="14" name="组合 13"/>
              <p:cNvGrpSpPr/>
              <p:nvPr/>
            </p:nvGrpSpPr>
            <p:grpSpPr>
              <a:xfrm rot="0">
                <a:off x="11204" y="3105"/>
                <a:ext cx="3993" cy="1911"/>
                <a:chOff x="8611" y="6568"/>
                <a:chExt cx="3993" cy="1911"/>
              </a:xfrm>
            </p:grpSpPr>
            <p:sp>
              <p:nvSpPr>
                <p:cNvPr id="15" name="矩形 14"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p:nvPr/>
              </p:nvSpPr>
              <p:spPr>
                <a:xfrm>
                  <a:off x="8611" y="6568"/>
                  <a:ext cx="3176" cy="580"/>
                </a:xfrm>
                <a:prstGeom prst="rect">
                  <a:avLst/>
                </a:prstGeom>
              </p:spPr>
              <p:txBody>
                <a:bodyPr wrap="none">
                  <a:spAutoFit/>
                </a:bodyPr>
                <a:p>
                  <a:r>
                    <a:rPr lang="zh-CN" altLang="en-US" b="1">
                      <a:solidFill>
                        <a:srgbClr val="104B83"/>
                      </a:solidFill>
                      <a:latin typeface="思源宋体 CN Medium" panose="02020500000000000000" charset="-122"/>
                      <a:ea typeface="思源宋体 CN Medium" panose="02020500000000000000" charset="-122"/>
                      <a:sym typeface="Calibri" panose="020F0502020204030204" charset="0"/>
                    </a:rPr>
                    <a:t>此处输入文字内容</a:t>
                  </a:r>
                  <a:endParaRPr lang="zh-CN" altLang="en-US" b="1">
                    <a:solidFill>
                      <a:srgbClr val="104B83"/>
                    </a:solidFill>
                    <a:latin typeface="思源宋体 CN Medium" panose="02020500000000000000" charset="-122"/>
                    <a:ea typeface="思源宋体 CN Medium" panose="02020500000000000000" charset="-122"/>
                    <a:sym typeface="Calibri" panose="020F0502020204030204" charset="0"/>
                  </a:endParaRPr>
                </a:p>
              </p:txBody>
            </p:sp>
            <p:sp>
              <p:nvSpPr>
                <p:cNvPr id="16" name="PA_矩形 7" descr="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
                <p:cNvSpPr/>
                <p:nvPr>
                  <p:custDataLst>
                    <p:tags r:id="rId3"/>
                  </p:custDataLst>
                </p:nvPr>
              </p:nvSpPr>
              <p:spPr>
                <a:xfrm>
                  <a:off x="8611" y="7245"/>
                  <a:ext cx="3993" cy="1234"/>
                </a:xfrm>
                <a:prstGeom prst="rect">
                  <a:avLst/>
                </a:prstGeom>
              </p:spPr>
              <p:txBody>
                <a:bodyPr wrap="square">
                  <a:spAutoFit/>
                </a:bodyPr>
                <a:p>
                  <a:pPr algn="l">
                    <a:lnSpc>
                      <a:spcPct val="150000"/>
                    </a:lnSpc>
                  </a:pPr>
                  <a:r>
                    <a:rPr lang="en-US" altLang="zh-CN" sz="1000">
                      <a:solidFill>
                        <a:srgbClr val="104B83"/>
                      </a:solidFill>
                      <a:latin typeface="Yu Gothic UI Semilight" panose="020B0400000000000000" charset="-128"/>
                      <a:ea typeface="Yu Gothic UI Semilight" panose="020B0400000000000000" charset="-128"/>
                      <a:cs typeface="+mn-lt"/>
                      <a:sym typeface="Calibri" panose="020F0502020204030204" charset="0"/>
                    </a:rPr>
                    <a:t>Please enter your title here.Please enter your title here.Please enter your title here.Please enter your title here.</a:t>
                  </a:r>
                  <a:endParaRPr lang="en-US" altLang="zh-CN" sz="1000">
                    <a:solidFill>
                      <a:srgbClr val="104B83"/>
                    </a:solidFill>
                    <a:latin typeface="Yu Gothic UI Semilight" panose="020B0400000000000000" charset="-128"/>
                    <a:ea typeface="Yu Gothic UI Semilight" panose="020B0400000000000000" charset="-128"/>
                    <a:cs typeface="+mn-lt"/>
                    <a:sym typeface="Calibri" panose="020F0502020204030204" charset="0"/>
                  </a:endParaRPr>
                </a:p>
              </p:txBody>
            </p:sp>
          </p:grpSp>
          <p:grpSp>
            <p:nvGrpSpPr>
              <p:cNvPr id="17" name="组合 16"/>
              <p:cNvGrpSpPr/>
              <p:nvPr/>
            </p:nvGrpSpPr>
            <p:grpSpPr>
              <a:xfrm>
                <a:off x="10199" y="2928"/>
                <a:ext cx="1001" cy="1001"/>
                <a:chOff x="10279" y="2928"/>
                <a:chExt cx="1001" cy="1001"/>
              </a:xfrm>
            </p:grpSpPr>
            <p:sp>
              <p:nvSpPr>
                <p:cNvPr id="18" name="菱形 17"/>
                <p:cNvSpPr/>
                <p:nvPr/>
              </p:nvSpPr>
              <p:spPr>
                <a:xfrm>
                  <a:off x="10279" y="2928"/>
                  <a:ext cx="1001" cy="1001"/>
                </a:xfrm>
                <a:prstGeom prst="diamond">
                  <a:avLst/>
                </a:prstGeom>
                <a:solidFill>
                  <a:srgbClr val="144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9" name="文本框 18"/>
                <p:cNvSpPr txBox="1"/>
                <p:nvPr/>
              </p:nvSpPr>
              <p:spPr>
                <a:xfrm>
                  <a:off x="10295" y="3034"/>
                  <a:ext cx="969" cy="725"/>
                </a:xfrm>
                <a:prstGeom prst="rect">
                  <a:avLst/>
                </a:prstGeom>
                <a:noFill/>
              </p:spPr>
              <p:txBody>
                <a:bodyPr wrap="square" rtlCol="0">
                  <a:spAutoFit/>
                </a:bodyPr>
                <a:p>
                  <a:pPr algn="ctr"/>
                  <a:r>
                    <a:rPr lang="en-US" altLang="zh-CN" sz="2400">
                      <a:solidFill>
                        <a:schemeClr val="bg1"/>
                      </a:solidFill>
                      <a:latin typeface="思源宋体 CN Medium" panose="02020500000000000000" charset="-122"/>
                      <a:ea typeface="思源宋体 CN Medium" panose="02020500000000000000" charset="-122"/>
                    </a:rPr>
                    <a:t>01</a:t>
                  </a:r>
                  <a:endParaRPr lang="en-US" altLang="zh-CN" sz="2400">
                    <a:solidFill>
                      <a:schemeClr val="bg1"/>
                    </a:solidFill>
                    <a:latin typeface="思源宋体 CN Medium" panose="02020500000000000000" charset="-122"/>
                    <a:ea typeface="思源宋体 CN Medium" panose="02020500000000000000" charset="-122"/>
                  </a:endParaRPr>
                </a:p>
              </p:txBody>
            </p:sp>
          </p:grpSp>
        </p:grpSp>
        <p:grpSp>
          <p:nvGrpSpPr>
            <p:cNvPr id="20" name="组合 19"/>
            <p:cNvGrpSpPr/>
            <p:nvPr/>
          </p:nvGrpSpPr>
          <p:grpSpPr>
            <a:xfrm rot="0">
              <a:off x="13521" y="5791"/>
              <a:ext cx="4998" cy="2088"/>
              <a:chOff x="10199" y="2928"/>
              <a:chExt cx="4998" cy="2088"/>
            </a:xfrm>
          </p:grpSpPr>
          <p:grpSp>
            <p:nvGrpSpPr>
              <p:cNvPr id="21" name="组合 20"/>
              <p:cNvGrpSpPr/>
              <p:nvPr/>
            </p:nvGrpSpPr>
            <p:grpSpPr>
              <a:xfrm rot="0">
                <a:off x="11204" y="3105"/>
                <a:ext cx="3993" cy="1911"/>
                <a:chOff x="8611" y="6568"/>
                <a:chExt cx="3993" cy="1911"/>
              </a:xfrm>
            </p:grpSpPr>
            <p:sp>
              <p:nvSpPr>
                <p:cNvPr id="22" name="矩形 21"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p:nvPr/>
              </p:nvSpPr>
              <p:spPr>
                <a:xfrm>
                  <a:off x="8611" y="6568"/>
                  <a:ext cx="3176" cy="580"/>
                </a:xfrm>
                <a:prstGeom prst="rect">
                  <a:avLst/>
                </a:prstGeom>
              </p:spPr>
              <p:txBody>
                <a:bodyPr wrap="none">
                  <a:spAutoFit/>
                </a:bodyPr>
                <a:p>
                  <a:r>
                    <a:rPr lang="zh-CN" altLang="en-US" b="1">
                      <a:solidFill>
                        <a:srgbClr val="104B83"/>
                      </a:solidFill>
                      <a:latin typeface="思源宋体 CN Medium" panose="02020500000000000000" charset="-122"/>
                      <a:ea typeface="思源宋体 CN Medium" panose="02020500000000000000" charset="-122"/>
                      <a:sym typeface="Calibri" panose="020F0502020204030204" charset="0"/>
                    </a:rPr>
                    <a:t>此处输入文字内容</a:t>
                  </a:r>
                  <a:endParaRPr lang="zh-CN" altLang="en-US" b="1">
                    <a:solidFill>
                      <a:srgbClr val="104B83"/>
                    </a:solidFill>
                    <a:latin typeface="思源宋体 CN Medium" panose="02020500000000000000" charset="-122"/>
                    <a:ea typeface="思源宋体 CN Medium" panose="02020500000000000000" charset="-122"/>
                    <a:sym typeface="Calibri" panose="020F0502020204030204" charset="0"/>
                  </a:endParaRPr>
                </a:p>
              </p:txBody>
            </p:sp>
            <p:sp>
              <p:nvSpPr>
                <p:cNvPr id="23" name="PA_矩形 7" descr="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
                <p:cNvSpPr/>
                <p:nvPr>
                  <p:custDataLst>
                    <p:tags r:id="rId4"/>
                  </p:custDataLst>
                </p:nvPr>
              </p:nvSpPr>
              <p:spPr>
                <a:xfrm>
                  <a:off x="8611" y="7245"/>
                  <a:ext cx="3993" cy="1234"/>
                </a:xfrm>
                <a:prstGeom prst="rect">
                  <a:avLst/>
                </a:prstGeom>
              </p:spPr>
              <p:txBody>
                <a:bodyPr wrap="square">
                  <a:spAutoFit/>
                </a:bodyPr>
                <a:p>
                  <a:pPr algn="l">
                    <a:lnSpc>
                      <a:spcPct val="150000"/>
                    </a:lnSpc>
                  </a:pPr>
                  <a:r>
                    <a:rPr lang="en-US" altLang="zh-CN" sz="1000">
                      <a:solidFill>
                        <a:srgbClr val="104B83"/>
                      </a:solidFill>
                      <a:latin typeface="Yu Gothic UI Semilight" panose="020B0400000000000000" charset="-128"/>
                      <a:ea typeface="Yu Gothic UI Semilight" panose="020B0400000000000000" charset="-128"/>
                      <a:cs typeface="+mn-lt"/>
                      <a:sym typeface="Calibri" panose="020F0502020204030204" charset="0"/>
                    </a:rPr>
                    <a:t>Please enter your title here.Please enter your title here.Please enter your title here.Please enter your title here.</a:t>
                  </a:r>
                  <a:endParaRPr lang="en-US" altLang="zh-CN" sz="1000">
                    <a:solidFill>
                      <a:srgbClr val="104B83"/>
                    </a:solidFill>
                    <a:latin typeface="Yu Gothic UI Semilight" panose="020B0400000000000000" charset="-128"/>
                    <a:ea typeface="Yu Gothic UI Semilight" panose="020B0400000000000000" charset="-128"/>
                    <a:cs typeface="+mn-lt"/>
                    <a:sym typeface="Calibri" panose="020F0502020204030204" charset="0"/>
                  </a:endParaRPr>
                </a:p>
              </p:txBody>
            </p:sp>
          </p:grpSp>
          <p:grpSp>
            <p:nvGrpSpPr>
              <p:cNvPr id="24" name="组合 23"/>
              <p:cNvGrpSpPr/>
              <p:nvPr/>
            </p:nvGrpSpPr>
            <p:grpSpPr>
              <a:xfrm>
                <a:off x="10199" y="2928"/>
                <a:ext cx="1001" cy="1001"/>
                <a:chOff x="10279" y="2928"/>
                <a:chExt cx="1001" cy="1001"/>
              </a:xfrm>
            </p:grpSpPr>
            <p:sp>
              <p:nvSpPr>
                <p:cNvPr id="25" name="菱形 24"/>
                <p:cNvSpPr/>
                <p:nvPr/>
              </p:nvSpPr>
              <p:spPr>
                <a:xfrm>
                  <a:off x="10279" y="2928"/>
                  <a:ext cx="1001" cy="1001"/>
                </a:xfrm>
                <a:prstGeom prst="diamond">
                  <a:avLst/>
                </a:prstGeom>
                <a:solidFill>
                  <a:srgbClr val="144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26" name="文本框 25"/>
                <p:cNvSpPr txBox="1"/>
                <p:nvPr/>
              </p:nvSpPr>
              <p:spPr>
                <a:xfrm>
                  <a:off x="10295" y="3034"/>
                  <a:ext cx="969" cy="725"/>
                </a:xfrm>
                <a:prstGeom prst="rect">
                  <a:avLst/>
                </a:prstGeom>
                <a:noFill/>
              </p:spPr>
              <p:txBody>
                <a:bodyPr wrap="square" rtlCol="0">
                  <a:spAutoFit/>
                </a:bodyPr>
                <a:p>
                  <a:pPr algn="ctr"/>
                  <a:r>
                    <a:rPr lang="en-US" altLang="zh-CN" sz="2400">
                      <a:solidFill>
                        <a:schemeClr val="bg1"/>
                      </a:solidFill>
                      <a:latin typeface="思源宋体 CN Medium" panose="02020500000000000000" charset="-122"/>
                      <a:ea typeface="思源宋体 CN Medium" panose="02020500000000000000" charset="-122"/>
                    </a:rPr>
                    <a:t>02</a:t>
                  </a:r>
                  <a:endParaRPr lang="en-US" altLang="zh-CN" sz="2400">
                    <a:solidFill>
                      <a:schemeClr val="bg1"/>
                    </a:solidFill>
                    <a:latin typeface="思源宋体 CN Medium" panose="02020500000000000000" charset="-122"/>
                    <a:ea typeface="思源宋体 CN Medium" panose="02020500000000000000" charset="-122"/>
                  </a:endParaRPr>
                </a:p>
              </p:txBody>
            </p:sp>
          </p:grpSp>
        </p:grpSp>
      </p:grpSp>
    </p:spTree>
    <p:custDataLst>
      <p:tags r:id="rId5"/>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矩形 50"/>
          <p:cNvSpPr/>
          <p:nvPr/>
        </p:nvSpPr>
        <p:spPr>
          <a:xfrm>
            <a:off x="0" y="0"/>
            <a:ext cx="5474970" cy="2555875"/>
          </a:xfrm>
          <a:prstGeom prst="rect">
            <a:avLst/>
          </a:prstGeom>
          <a:solidFill>
            <a:srgbClr val="144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nvGrpSpPr>
          <p:cNvPr id="31" name="组合 30"/>
          <p:cNvGrpSpPr/>
          <p:nvPr/>
        </p:nvGrpSpPr>
        <p:grpSpPr>
          <a:xfrm rot="0">
            <a:off x="1311910" y="3320415"/>
            <a:ext cx="4183380" cy="1266825"/>
            <a:chOff x="10306" y="2852"/>
            <a:chExt cx="6588" cy="1995"/>
          </a:xfrm>
        </p:grpSpPr>
        <p:grpSp>
          <p:nvGrpSpPr>
            <p:cNvPr id="33" name="组合 32"/>
            <p:cNvGrpSpPr/>
            <p:nvPr/>
          </p:nvGrpSpPr>
          <p:grpSpPr>
            <a:xfrm rot="0">
              <a:off x="11204" y="2936"/>
              <a:ext cx="5690" cy="1911"/>
              <a:chOff x="8611" y="6399"/>
              <a:chExt cx="5690" cy="1911"/>
            </a:xfrm>
          </p:grpSpPr>
          <p:sp>
            <p:nvSpPr>
              <p:cNvPr id="34" name="矩形 33"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p:nvPr/>
            </p:nvSpPr>
            <p:spPr>
              <a:xfrm>
                <a:off x="8611" y="6399"/>
                <a:ext cx="3176" cy="580"/>
              </a:xfrm>
              <a:prstGeom prst="rect">
                <a:avLst/>
              </a:prstGeom>
            </p:spPr>
            <p:txBody>
              <a:bodyPr wrap="none">
                <a:spAutoFit/>
              </a:bodyPr>
              <a:p>
                <a:r>
                  <a:rPr lang="zh-CN" altLang="en-US" b="1">
                    <a:solidFill>
                      <a:srgbClr val="104B83"/>
                    </a:solidFill>
                    <a:latin typeface="思源宋体 CN Medium" panose="02020500000000000000" charset="-122"/>
                    <a:ea typeface="思源宋体 CN Medium" panose="02020500000000000000" charset="-122"/>
                    <a:sym typeface="Calibri" panose="020F0502020204030204" charset="0"/>
                  </a:rPr>
                  <a:t>此处输入文字内容</a:t>
                </a:r>
                <a:endParaRPr lang="zh-CN" altLang="en-US" b="1">
                  <a:solidFill>
                    <a:srgbClr val="104B83"/>
                  </a:solidFill>
                  <a:latin typeface="思源宋体 CN Medium" panose="02020500000000000000" charset="-122"/>
                  <a:ea typeface="思源宋体 CN Medium" panose="02020500000000000000" charset="-122"/>
                  <a:sym typeface="Calibri" panose="020F0502020204030204" charset="0"/>
                </a:endParaRPr>
              </a:p>
            </p:txBody>
          </p:sp>
          <p:sp>
            <p:nvSpPr>
              <p:cNvPr id="35" name="PA_矩形 7" descr="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
              <p:cNvSpPr/>
              <p:nvPr>
                <p:custDataLst>
                  <p:tags r:id="rId1"/>
                </p:custDataLst>
              </p:nvPr>
            </p:nvSpPr>
            <p:spPr>
              <a:xfrm>
                <a:off x="8611" y="7076"/>
                <a:ext cx="5690" cy="1234"/>
              </a:xfrm>
              <a:prstGeom prst="rect">
                <a:avLst/>
              </a:prstGeom>
            </p:spPr>
            <p:txBody>
              <a:bodyPr wrap="square">
                <a:spAutoFit/>
              </a:bodyPr>
              <a:p>
                <a:pPr algn="l">
                  <a:lnSpc>
                    <a:spcPct val="150000"/>
                  </a:lnSpc>
                </a:pPr>
                <a:r>
                  <a:rPr lang="en-US" altLang="zh-CN" sz="1000">
                    <a:solidFill>
                      <a:srgbClr val="104B83"/>
                    </a:solidFill>
                    <a:latin typeface="Yu Gothic UI Semilight" panose="020B0400000000000000" charset="-128"/>
                    <a:ea typeface="Yu Gothic UI Semilight" panose="020B0400000000000000" charset="-128"/>
                    <a:cs typeface="+mn-lt"/>
                    <a:sym typeface="Calibri" panose="020F0502020204030204" charset="0"/>
                  </a:rPr>
                  <a:t>Please enter your title here.Please enter your title here.Please enter your title here.Please enter your title here.</a:t>
                </a:r>
                <a:r>
                  <a:rPr lang="en-US" altLang="zh-CN" sz="1000">
                    <a:solidFill>
                      <a:srgbClr val="104B83"/>
                    </a:solidFill>
                    <a:latin typeface="Yu Gothic UI Semilight" panose="020B0400000000000000" charset="-128"/>
                    <a:ea typeface="Yu Gothic UI Semilight" panose="020B0400000000000000" charset="-128"/>
                    <a:cs typeface="+mn-lt"/>
                    <a:sym typeface="Calibri" panose="020F0502020204030204" charset="0"/>
                  </a:rPr>
                  <a:t>Please enter your title here.Please enter your title here.</a:t>
                </a:r>
                <a:endParaRPr lang="en-US" altLang="zh-CN" sz="1000">
                  <a:solidFill>
                    <a:srgbClr val="104B83"/>
                  </a:solidFill>
                  <a:latin typeface="Yu Gothic UI Semilight" panose="020B0400000000000000" charset="-128"/>
                  <a:ea typeface="Yu Gothic UI Semilight" panose="020B0400000000000000" charset="-128"/>
                  <a:cs typeface="+mn-lt"/>
                  <a:sym typeface="Calibri" panose="020F0502020204030204" charset="0"/>
                </a:endParaRPr>
              </a:p>
            </p:txBody>
          </p:sp>
        </p:grpSp>
        <p:sp>
          <p:nvSpPr>
            <p:cNvPr id="41" name="文本框 40"/>
            <p:cNvSpPr txBox="1"/>
            <p:nvPr/>
          </p:nvSpPr>
          <p:spPr>
            <a:xfrm>
              <a:off x="10306" y="2852"/>
              <a:ext cx="1155" cy="725"/>
            </a:xfrm>
            <a:prstGeom prst="rect">
              <a:avLst/>
            </a:prstGeom>
            <a:noFill/>
          </p:spPr>
          <p:txBody>
            <a:bodyPr wrap="square" rtlCol="0">
              <a:spAutoFit/>
            </a:bodyPr>
            <a:p>
              <a:pPr algn="ctr"/>
              <a:r>
                <a:rPr lang="en-US" altLang="zh-CN" sz="2400">
                  <a:solidFill>
                    <a:srgbClr val="144074"/>
                  </a:solidFill>
                  <a:latin typeface="思源宋体 CN Medium" panose="02020500000000000000" charset="-122"/>
                  <a:ea typeface="思源宋体 CN Medium" panose="02020500000000000000" charset="-122"/>
                </a:rPr>
                <a:t>01/</a:t>
              </a:r>
              <a:endParaRPr lang="en-US" altLang="zh-CN" sz="2400">
                <a:solidFill>
                  <a:srgbClr val="144074"/>
                </a:solidFill>
                <a:latin typeface="思源宋体 CN Medium" panose="02020500000000000000" charset="-122"/>
                <a:ea typeface="思源宋体 CN Medium" panose="02020500000000000000" charset="-122"/>
              </a:endParaRPr>
            </a:p>
          </p:txBody>
        </p:sp>
      </p:grpSp>
      <p:grpSp>
        <p:nvGrpSpPr>
          <p:cNvPr id="18" name="组合 17"/>
          <p:cNvGrpSpPr/>
          <p:nvPr/>
        </p:nvGrpSpPr>
        <p:grpSpPr>
          <a:xfrm rot="0">
            <a:off x="1311910" y="5059045"/>
            <a:ext cx="4183380" cy="1266825"/>
            <a:chOff x="10306" y="2852"/>
            <a:chExt cx="6588" cy="1995"/>
          </a:xfrm>
        </p:grpSpPr>
        <p:grpSp>
          <p:nvGrpSpPr>
            <p:cNvPr id="19" name="组合 18"/>
            <p:cNvGrpSpPr/>
            <p:nvPr/>
          </p:nvGrpSpPr>
          <p:grpSpPr>
            <a:xfrm rot="0">
              <a:off x="11204" y="2936"/>
              <a:ext cx="5690" cy="1911"/>
              <a:chOff x="8611" y="6399"/>
              <a:chExt cx="5690" cy="1911"/>
            </a:xfrm>
          </p:grpSpPr>
          <p:sp>
            <p:nvSpPr>
              <p:cNvPr id="20" name="矩形 19"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p:nvPr/>
            </p:nvSpPr>
            <p:spPr>
              <a:xfrm>
                <a:off x="8611" y="6399"/>
                <a:ext cx="3176" cy="580"/>
              </a:xfrm>
              <a:prstGeom prst="rect">
                <a:avLst/>
              </a:prstGeom>
            </p:spPr>
            <p:txBody>
              <a:bodyPr wrap="none">
                <a:spAutoFit/>
              </a:bodyPr>
              <a:p>
                <a:r>
                  <a:rPr lang="zh-CN" altLang="en-US" b="1">
                    <a:solidFill>
                      <a:srgbClr val="104B83"/>
                    </a:solidFill>
                    <a:latin typeface="思源宋体 CN Medium" panose="02020500000000000000" charset="-122"/>
                    <a:ea typeface="思源宋体 CN Medium" panose="02020500000000000000" charset="-122"/>
                    <a:sym typeface="Calibri" panose="020F0502020204030204" charset="0"/>
                  </a:rPr>
                  <a:t>此处输入文字内容</a:t>
                </a:r>
                <a:endParaRPr lang="zh-CN" altLang="en-US" b="1">
                  <a:solidFill>
                    <a:srgbClr val="104B83"/>
                  </a:solidFill>
                  <a:latin typeface="思源宋体 CN Medium" panose="02020500000000000000" charset="-122"/>
                  <a:ea typeface="思源宋体 CN Medium" panose="02020500000000000000" charset="-122"/>
                  <a:sym typeface="Calibri" panose="020F0502020204030204" charset="0"/>
                </a:endParaRPr>
              </a:p>
            </p:txBody>
          </p:sp>
          <p:sp>
            <p:nvSpPr>
              <p:cNvPr id="21" name="PA_矩形 7" descr="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
              <p:cNvSpPr/>
              <p:nvPr>
                <p:custDataLst>
                  <p:tags r:id="rId2"/>
                </p:custDataLst>
              </p:nvPr>
            </p:nvSpPr>
            <p:spPr>
              <a:xfrm>
                <a:off x="8611" y="7076"/>
                <a:ext cx="5690" cy="1234"/>
              </a:xfrm>
              <a:prstGeom prst="rect">
                <a:avLst/>
              </a:prstGeom>
            </p:spPr>
            <p:txBody>
              <a:bodyPr wrap="square">
                <a:spAutoFit/>
              </a:bodyPr>
              <a:p>
                <a:pPr algn="l">
                  <a:lnSpc>
                    <a:spcPct val="150000"/>
                  </a:lnSpc>
                </a:pPr>
                <a:r>
                  <a:rPr lang="en-US" altLang="zh-CN" sz="1000">
                    <a:solidFill>
                      <a:srgbClr val="104B83"/>
                    </a:solidFill>
                    <a:latin typeface="Yu Gothic UI Semilight" panose="020B0400000000000000" charset="-128"/>
                    <a:ea typeface="Yu Gothic UI Semilight" panose="020B0400000000000000" charset="-128"/>
                    <a:cs typeface="+mn-lt"/>
                    <a:sym typeface="Calibri" panose="020F0502020204030204" charset="0"/>
                  </a:rPr>
                  <a:t>Please enter your title here.Please enter your title here.Please enter your title here.Please enter your title here.</a:t>
                </a:r>
                <a:r>
                  <a:rPr lang="en-US" altLang="zh-CN" sz="1000">
                    <a:solidFill>
                      <a:srgbClr val="104B83"/>
                    </a:solidFill>
                    <a:latin typeface="Yu Gothic UI Semilight" panose="020B0400000000000000" charset="-128"/>
                    <a:ea typeface="Yu Gothic UI Semilight" panose="020B0400000000000000" charset="-128"/>
                    <a:cs typeface="+mn-lt"/>
                    <a:sym typeface="Calibri" panose="020F0502020204030204" charset="0"/>
                  </a:rPr>
                  <a:t>Please enter your title here.Please enter your title here.</a:t>
                </a:r>
                <a:endParaRPr lang="en-US" altLang="zh-CN" sz="1000">
                  <a:solidFill>
                    <a:srgbClr val="104B83"/>
                  </a:solidFill>
                  <a:latin typeface="Yu Gothic UI Semilight" panose="020B0400000000000000" charset="-128"/>
                  <a:ea typeface="Yu Gothic UI Semilight" panose="020B0400000000000000" charset="-128"/>
                  <a:cs typeface="+mn-lt"/>
                  <a:sym typeface="Calibri" panose="020F0502020204030204" charset="0"/>
                </a:endParaRPr>
              </a:p>
            </p:txBody>
          </p:sp>
        </p:grpSp>
        <p:sp>
          <p:nvSpPr>
            <p:cNvPr id="22" name="文本框 21"/>
            <p:cNvSpPr txBox="1"/>
            <p:nvPr/>
          </p:nvSpPr>
          <p:spPr>
            <a:xfrm>
              <a:off x="10306" y="2852"/>
              <a:ext cx="1155" cy="725"/>
            </a:xfrm>
            <a:prstGeom prst="rect">
              <a:avLst/>
            </a:prstGeom>
            <a:noFill/>
          </p:spPr>
          <p:txBody>
            <a:bodyPr wrap="square" rtlCol="0">
              <a:spAutoFit/>
            </a:bodyPr>
            <a:p>
              <a:pPr algn="ctr"/>
              <a:r>
                <a:rPr lang="en-US" altLang="zh-CN" sz="2400">
                  <a:solidFill>
                    <a:srgbClr val="144074"/>
                  </a:solidFill>
                  <a:latin typeface="思源宋体 CN Medium" panose="02020500000000000000" charset="-122"/>
                  <a:ea typeface="思源宋体 CN Medium" panose="02020500000000000000" charset="-122"/>
                </a:rPr>
                <a:t>02/</a:t>
              </a:r>
              <a:endParaRPr lang="en-US" altLang="zh-CN" sz="2400">
                <a:solidFill>
                  <a:srgbClr val="144074"/>
                </a:solidFill>
                <a:latin typeface="思源宋体 CN Medium" panose="02020500000000000000" charset="-122"/>
                <a:ea typeface="思源宋体 CN Medium" panose="02020500000000000000" charset="-122"/>
              </a:endParaRPr>
            </a:p>
          </p:txBody>
        </p:sp>
      </p:grpSp>
      <p:grpSp>
        <p:nvGrpSpPr>
          <p:cNvPr id="23" name="组合 22"/>
          <p:cNvGrpSpPr/>
          <p:nvPr/>
        </p:nvGrpSpPr>
        <p:grpSpPr>
          <a:xfrm rot="0">
            <a:off x="6679565" y="1581785"/>
            <a:ext cx="4183380" cy="1266825"/>
            <a:chOff x="10306" y="2852"/>
            <a:chExt cx="6588" cy="1995"/>
          </a:xfrm>
        </p:grpSpPr>
        <p:grpSp>
          <p:nvGrpSpPr>
            <p:cNvPr id="24" name="组合 23"/>
            <p:cNvGrpSpPr/>
            <p:nvPr/>
          </p:nvGrpSpPr>
          <p:grpSpPr>
            <a:xfrm rot="0">
              <a:off x="11204" y="2936"/>
              <a:ext cx="5690" cy="1911"/>
              <a:chOff x="8611" y="6399"/>
              <a:chExt cx="5690" cy="1911"/>
            </a:xfrm>
          </p:grpSpPr>
          <p:sp>
            <p:nvSpPr>
              <p:cNvPr id="25" name="矩形 24"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p:nvPr/>
            </p:nvSpPr>
            <p:spPr>
              <a:xfrm>
                <a:off x="8611" y="6399"/>
                <a:ext cx="3176" cy="580"/>
              </a:xfrm>
              <a:prstGeom prst="rect">
                <a:avLst/>
              </a:prstGeom>
            </p:spPr>
            <p:txBody>
              <a:bodyPr wrap="none">
                <a:spAutoFit/>
              </a:bodyPr>
              <a:p>
                <a:r>
                  <a:rPr lang="zh-CN" altLang="en-US" b="1">
                    <a:solidFill>
                      <a:srgbClr val="104B83"/>
                    </a:solidFill>
                    <a:latin typeface="思源宋体 CN Medium" panose="02020500000000000000" charset="-122"/>
                    <a:ea typeface="思源宋体 CN Medium" panose="02020500000000000000" charset="-122"/>
                    <a:sym typeface="Calibri" panose="020F0502020204030204" charset="0"/>
                  </a:rPr>
                  <a:t>此处输入文字内容</a:t>
                </a:r>
                <a:endParaRPr lang="zh-CN" altLang="en-US" b="1">
                  <a:solidFill>
                    <a:srgbClr val="104B83"/>
                  </a:solidFill>
                  <a:latin typeface="思源宋体 CN Medium" panose="02020500000000000000" charset="-122"/>
                  <a:ea typeface="思源宋体 CN Medium" panose="02020500000000000000" charset="-122"/>
                  <a:sym typeface="Calibri" panose="020F0502020204030204" charset="0"/>
                </a:endParaRPr>
              </a:p>
            </p:txBody>
          </p:sp>
          <p:sp>
            <p:nvSpPr>
              <p:cNvPr id="27" name="PA_矩形 7" descr="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
              <p:cNvSpPr/>
              <p:nvPr>
                <p:custDataLst>
                  <p:tags r:id="rId3"/>
                </p:custDataLst>
              </p:nvPr>
            </p:nvSpPr>
            <p:spPr>
              <a:xfrm>
                <a:off x="8611" y="7076"/>
                <a:ext cx="5690" cy="1234"/>
              </a:xfrm>
              <a:prstGeom prst="rect">
                <a:avLst/>
              </a:prstGeom>
            </p:spPr>
            <p:txBody>
              <a:bodyPr wrap="square">
                <a:spAutoFit/>
              </a:bodyPr>
              <a:p>
                <a:pPr algn="l">
                  <a:lnSpc>
                    <a:spcPct val="150000"/>
                  </a:lnSpc>
                </a:pPr>
                <a:r>
                  <a:rPr lang="en-US" altLang="zh-CN" sz="1000">
                    <a:solidFill>
                      <a:srgbClr val="104B83"/>
                    </a:solidFill>
                    <a:latin typeface="Yu Gothic UI Semilight" panose="020B0400000000000000" charset="-128"/>
                    <a:ea typeface="Yu Gothic UI Semilight" panose="020B0400000000000000" charset="-128"/>
                    <a:cs typeface="+mn-lt"/>
                    <a:sym typeface="Calibri" panose="020F0502020204030204" charset="0"/>
                  </a:rPr>
                  <a:t>Please enter your title here.Please enter your title here.Please enter your title here.Please enter your title here.</a:t>
                </a:r>
                <a:r>
                  <a:rPr lang="en-US" altLang="zh-CN" sz="1000">
                    <a:solidFill>
                      <a:srgbClr val="104B83"/>
                    </a:solidFill>
                    <a:latin typeface="Yu Gothic UI Semilight" panose="020B0400000000000000" charset="-128"/>
                    <a:ea typeface="Yu Gothic UI Semilight" panose="020B0400000000000000" charset="-128"/>
                    <a:cs typeface="+mn-lt"/>
                    <a:sym typeface="Calibri" panose="020F0502020204030204" charset="0"/>
                  </a:rPr>
                  <a:t>Please enter your title here.Please enter your title here.</a:t>
                </a:r>
                <a:endParaRPr lang="en-US" altLang="zh-CN" sz="1000">
                  <a:solidFill>
                    <a:srgbClr val="104B83"/>
                  </a:solidFill>
                  <a:latin typeface="Yu Gothic UI Semilight" panose="020B0400000000000000" charset="-128"/>
                  <a:ea typeface="Yu Gothic UI Semilight" panose="020B0400000000000000" charset="-128"/>
                  <a:cs typeface="+mn-lt"/>
                  <a:sym typeface="Calibri" panose="020F0502020204030204" charset="0"/>
                </a:endParaRPr>
              </a:p>
            </p:txBody>
          </p:sp>
        </p:grpSp>
        <p:sp>
          <p:nvSpPr>
            <p:cNvPr id="28" name="文本框 27"/>
            <p:cNvSpPr txBox="1"/>
            <p:nvPr/>
          </p:nvSpPr>
          <p:spPr>
            <a:xfrm>
              <a:off x="10306" y="2852"/>
              <a:ext cx="1155" cy="725"/>
            </a:xfrm>
            <a:prstGeom prst="rect">
              <a:avLst/>
            </a:prstGeom>
            <a:noFill/>
          </p:spPr>
          <p:txBody>
            <a:bodyPr wrap="square" rtlCol="0">
              <a:spAutoFit/>
            </a:bodyPr>
            <a:p>
              <a:pPr algn="ctr"/>
              <a:r>
                <a:rPr lang="en-US" altLang="zh-CN" sz="2400">
                  <a:solidFill>
                    <a:srgbClr val="144074"/>
                  </a:solidFill>
                  <a:latin typeface="思源宋体 CN Medium" panose="02020500000000000000" charset="-122"/>
                  <a:ea typeface="思源宋体 CN Medium" panose="02020500000000000000" charset="-122"/>
                </a:rPr>
                <a:t>03/</a:t>
              </a:r>
              <a:endParaRPr lang="en-US" altLang="zh-CN" sz="2400">
                <a:solidFill>
                  <a:srgbClr val="144074"/>
                </a:solidFill>
                <a:latin typeface="思源宋体 CN Medium" panose="02020500000000000000" charset="-122"/>
                <a:ea typeface="思源宋体 CN Medium" panose="02020500000000000000" charset="-122"/>
              </a:endParaRPr>
            </a:p>
          </p:txBody>
        </p:sp>
      </p:grpSp>
      <p:grpSp>
        <p:nvGrpSpPr>
          <p:cNvPr id="29" name="组合 28"/>
          <p:cNvGrpSpPr/>
          <p:nvPr/>
        </p:nvGrpSpPr>
        <p:grpSpPr>
          <a:xfrm rot="0">
            <a:off x="6679565" y="3320415"/>
            <a:ext cx="4183380" cy="1266825"/>
            <a:chOff x="10306" y="2852"/>
            <a:chExt cx="6588" cy="1995"/>
          </a:xfrm>
        </p:grpSpPr>
        <p:grpSp>
          <p:nvGrpSpPr>
            <p:cNvPr id="30" name="组合 29"/>
            <p:cNvGrpSpPr/>
            <p:nvPr/>
          </p:nvGrpSpPr>
          <p:grpSpPr>
            <a:xfrm rot="0">
              <a:off x="11204" y="2936"/>
              <a:ext cx="5690" cy="1911"/>
              <a:chOff x="8611" y="6399"/>
              <a:chExt cx="5690" cy="1911"/>
            </a:xfrm>
          </p:grpSpPr>
          <p:sp>
            <p:nvSpPr>
              <p:cNvPr id="32" name="矩形 31"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p:nvPr/>
            </p:nvSpPr>
            <p:spPr>
              <a:xfrm>
                <a:off x="8611" y="6399"/>
                <a:ext cx="3176" cy="580"/>
              </a:xfrm>
              <a:prstGeom prst="rect">
                <a:avLst/>
              </a:prstGeom>
            </p:spPr>
            <p:txBody>
              <a:bodyPr wrap="none">
                <a:spAutoFit/>
              </a:bodyPr>
              <a:p>
                <a:r>
                  <a:rPr lang="zh-CN" altLang="en-US" b="1">
                    <a:solidFill>
                      <a:srgbClr val="104B83"/>
                    </a:solidFill>
                    <a:latin typeface="思源宋体 CN Medium" panose="02020500000000000000" charset="-122"/>
                    <a:ea typeface="思源宋体 CN Medium" panose="02020500000000000000" charset="-122"/>
                    <a:sym typeface="Calibri" panose="020F0502020204030204" charset="0"/>
                  </a:rPr>
                  <a:t>此处输入文字内容</a:t>
                </a:r>
                <a:endParaRPr lang="zh-CN" altLang="en-US" b="1">
                  <a:solidFill>
                    <a:srgbClr val="104B83"/>
                  </a:solidFill>
                  <a:latin typeface="思源宋体 CN Medium" panose="02020500000000000000" charset="-122"/>
                  <a:ea typeface="思源宋体 CN Medium" panose="02020500000000000000" charset="-122"/>
                  <a:sym typeface="Calibri" panose="020F0502020204030204" charset="0"/>
                </a:endParaRPr>
              </a:p>
            </p:txBody>
          </p:sp>
          <p:sp>
            <p:nvSpPr>
              <p:cNvPr id="36" name="PA_矩形 7" descr="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
              <p:cNvSpPr/>
              <p:nvPr>
                <p:custDataLst>
                  <p:tags r:id="rId4"/>
                </p:custDataLst>
              </p:nvPr>
            </p:nvSpPr>
            <p:spPr>
              <a:xfrm>
                <a:off x="8611" y="7076"/>
                <a:ext cx="5690" cy="1234"/>
              </a:xfrm>
              <a:prstGeom prst="rect">
                <a:avLst/>
              </a:prstGeom>
            </p:spPr>
            <p:txBody>
              <a:bodyPr wrap="square">
                <a:spAutoFit/>
              </a:bodyPr>
              <a:p>
                <a:pPr algn="l">
                  <a:lnSpc>
                    <a:spcPct val="150000"/>
                  </a:lnSpc>
                </a:pPr>
                <a:r>
                  <a:rPr lang="en-US" altLang="zh-CN" sz="1000">
                    <a:solidFill>
                      <a:srgbClr val="104B83"/>
                    </a:solidFill>
                    <a:latin typeface="Yu Gothic UI Semilight" panose="020B0400000000000000" charset="-128"/>
                    <a:ea typeface="Yu Gothic UI Semilight" panose="020B0400000000000000" charset="-128"/>
                    <a:cs typeface="+mn-lt"/>
                    <a:sym typeface="Calibri" panose="020F0502020204030204" charset="0"/>
                  </a:rPr>
                  <a:t>Please enter your title here.Please enter your title here.Please enter your title here.Please enter your title here.</a:t>
                </a:r>
                <a:r>
                  <a:rPr lang="en-US" altLang="zh-CN" sz="1000">
                    <a:solidFill>
                      <a:srgbClr val="104B83"/>
                    </a:solidFill>
                    <a:latin typeface="Yu Gothic UI Semilight" panose="020B0400000000000000" charset="-128"/>
                    <a:ea typeface="Yu Gothic UI Semilight" panose="020B0400000000000000" charset="-128"/>
                    <a:cs typeface="+mn-lt"/>
                    <a:sym typeface="Calibri" panose="020F0502020204030204" charset="0"/>
                  </a:rPr>
                  <a:t>Please enter your title here.Please enter your title here.</a:t>
                </a:r>
                <a:endParaRPr lang="en-US" altLang="zh-CN" sz="1000">
                  <a:solidFill>
                    <a:srgbClr val="104B83"/>
                  </a:solidFill>
                  <a:latin typeface="Yu Gothic UI Semilight" panose="020B0400000000000000" charset="-128"/>
                  <a:ea typeface="Yu Gothic UI Semilight" panose="020B0400000000000000" charset="-128"/>
                  <a:cs typeface="+mn-lt"/>
                  <a:sym typeface="Calibri" panose="020F0502020204030204" charset="0"/>
                </a:endParaRPr>
              </a:p>
            </p:txBody>
          </p:sp>
        </p:grpSp>
        <p:sp>
          <p:nvSpPr>
            <p:cNvPr id="37" name="文本框 36"/>
            <p:cNvSpPr txBox="1"/>
            <p:nvPr/>
          </p:nvSpPr>
          <p:spPr>
            <a:xfrm>
              <a:off x="10306" y="2852"/>
              <a:ext cx="1155" cy="725"/>
            </a:xfrm>
            <a:prstGeom prst="rect">
              <a:avLst/>
            </a:prstGeom>
            <a:noFill/>
          </p:spPr>
          <p:txBody>
            <a:bodyPr wrap="square" rtlCol="0">
              <a:spAutoFit/>
            </a:bodyPr>
            <a:p>
              <a:pPr algn="ctr"/>
              <a:r>
                <a:rPr lang="en-US" altLang="zh-CN" sz="2400">
                  <a:solidFill>
                    <a:srgbClr val="144074"/>
                  </a:solidFill>
                  <a:latin typeface="思源宋体 CN Medium" panose="02020500000000000000" charset="-122"/>
                  <a:ea typeface="思源宋体 CN Medium" panose="02020500000000000000" charset="-122"/>
                </a:rPr>
                <a:t>04/</a:t>
              </a:r>
              <a:endParaRPr lang="en-US" altLang="zh-CN" sz="2400">
                <a:solidFill>
                  <a:srgbClr val="144074"/>
                </a:solidFill>
                <a:latin typeface="思源宋体 CN Medium" panose="02020500000000000000" charset="-122"/>
                <a:ea typeface="思源宋体 CN Medium" panose="02020500000000000000" charset="-122"/>
              </a:endParaRPr>
            </a:p>
          </p:txBody>
        </p:sp>
      </p:grpSp>
      <p:grpSp>
        <p:nvGrpSpPr>
          <p:cNvPr id="38" name="组合 37"/>
          <p:cNvGrpSpPr/>
          <p:nvPr/>
        </p:nvGrpSpPr>
        <p:grpSpPr>
          <a:xfrm rot="0">
            <a:off x="6679565" y="5059045"/>
            <a:ext cx="4183380" cy="1266825"/>
            <a:chOff x="10306" y="2852"/>
            <a:chExt cx="6588" cy="1995"/>
          </a:xfrm>
        </p:grpSpPr>
        <p:grpSp>
          <p:nvGrpSpPr>
            <p:cNvPr id="39" name="组合 38"/>
            <p:cNvGrpSpPr/>
            <p:nvPr/>
          </p:nvGrpSpPr>
          <p:grpSpPr>
            <a:xfrm rot="0">
              <a:off x="11204" y="2936"/>
              <a:ext cx="5690" cy="1911"/>
              <a:chOff x="8611" y="6399"/>
              <a:chExt cx="5690" cy="1911"/>
            </a:xfrm>
          </p:grpSpPr>
          <p:sp>
            <p:nvSpPr>
              <p:cNvPr id="40" name="矩形 39"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p:nvPr/>
            </p:nvSpPr>
            <p:spPr>
              <a:xfrm>
                <a:off x="8611" y="6399"/>
                <a:ext cx="3176" cy="580"/>
              </a:xfrm>
              <a:prstGeom prst="rect">
                <a:avLst/>
              </a:prstGeom>
            </p:spPr>
            <p:txBody>
              <a:bodyPr wrap="none">
                <a:spAutoFit/>
              </a:bodyPr>
              <a:p>
                <a:r>
                  <a:rPr lang="zh-CN" altLang="en-US" b="1">
                    <a:solidFill>
                      <a:srgbClr val="104B83"/>
                    </a:solidFill>
                    <a:latin typeface="思源宋体 CN Medium" panose="02020500000000000000" charset="-122"/>
                    <a:ea typeface="思源宋体 CN Medium" panose="02020500000000000000" charset="-122"/>
                    <a:sym typeface="Calibri" panose="020F0502020204030204" charset="0"/>
                  </a:rPr>
                  <a:t>此处输入文字内容</a:t>
                </a:r>
                <a:endParaRPr lang="zh-CN" altLang="en-US" b="1">
                  <a:solidFill>
                    <a:srgbClr val="104B83"/>
                  </a:solidFill>
                  <a:latin typeface="思源宋体 CN Medium" panose="02020500000000000000" charset="-122"/>
                  <a:ea typeface="思源宋体 CN Medium" panose="02020500000000000000" charset="-122"/>
                  <a:sym typeface="Calibri" panose="020F0502020204030204" charset="0"/>
                </a:endParaRPr>
              </a:p>
            </p:txBody>
          </p:sp>
          <p:sp>
            <p:nvSpPr>
              <p:cNvPr id="45" name="PA_矩形 7" descr="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
              <p:cNvSpPr/>
              <p:nvPr>
                <p:custDataLst>
                  <p:tags r:id="rId5"/>
                </p:custDataLst>
              </p:nvPr>
            </p:nvSpPr>
            <p:spPr>
              <a:xfrm>
                <a:off x="8611" y="7076"/>
                <a:ext cx="5690" cy="1234"/>
              </a:xfrm>
              <a:prstGeom prst="rect">
                <a:avLst/>
              </a:prstGeom>
            </p:spPr>
            <p:txBody>
              <a:bodyPr wrap="square">
                <a:spAutoFit/>
              </a:bodyPr>
              <a:p>
                <a:pPr algn="l">
                  <a:lnSpc>
                    <a:spcPct val="150000"/>
                  </a:lnSpc>
                </a:pPr>
                <a:r>
                  <a:rPr lang="en-US" altLang="zh-CN" sz="1000">
                    <a:solidFill>
                      <a:srgbClr val="104B83"/>
                    </a:solidFill>
                    <a:latin typeface="Yu Gothic UI Semilight" panose="020B0400000000000000" charset="-128"/>
                    <a:ea typeface="Yu Gothic UI Semilight" panose="020B0400000000000000" charset="-128"/>
                    <a:cs typeface="+mn-lt"/>
                    <a:sym typeface="Calibri" panose="020F0502020204030204" charset="0"/>
                  </a:rPr>
                  <a:t>Please enter your title here.Please enter your title here.Please enter your title here.Please enter your title here.</a:t>
                </a:r>
                <a:r>
                  <a:rPr lang="en-US" altLang="zh-CN" sz="1000">
                    <a:solidFill>
                      <a:srgbClr val="104B83"/>
                    </a:solidFill>
                    <a:latin typeface="Yu Gothic UI Semilight" panose="020B0400000000000000" charset="-128"/>
                    <a:ea typeface="Yu Gothic UI Semilight" panose="020B0400000000000000" charset="-128"/>
                    <a:cs typeface="+mn-lt"/>
                    <a:sym typeface="Calibri" panose="020F0502020204030204" charset="0"/>
                  </a:rPr>
                  <a:t>Please enter your title here.Please enter your title here.</a:t>
                </a:r>
                <a:endParaRPr lang="en-US" altLang="zh-CN" sz="1000">
                  <a:solidFill>
                    <a:srgbClr val="104B83"/>
                  </a:solidFill>
                  <a:latin typeface="Yu Gothic UI Semilight" panose="020B0400000000000000" charset="-128"/>
                  <a:ea typeface="Yu Gothic UI Semilight" panose="020B0400000000000000" charset="-128"/>
                  <a:cs typeface="+mn-lt"/>
                  <a:sym typeface="Calibri" panose="020F0502020204030204" charset="0"/>
                </a:endParaRPr>
              </a:p>
            </p:txBody>
          </p:sp>
        </p:grpSp>
        <p:sp>
          <p:nvSpPr>
            <p:cNvPr id="46" name="文本框 45"/>
            <p:cNvSpPr txBox="1"/>
            <p:nvPr/>
          </p:nvSpPr>
          <p:spPr>
            <a:xfrm>
              <a:off x="10306" y="2852"/>
              <a:ext cx="1155" cy="725"/>
            </a:xfrm>
            <a:prstGeom prst="rect">
              <a:avLst/>
            </a:prstGeom>
            <a:noFill/>
          </p:spPr>
          <p:txBody>
            <a:bodyPr wrap="square" rtlCol="0">
              <a:spAutoFit/>
            </a:bodyPr>
            <a:p>
              <a:pPr algn="ctr"/>
              <a:r>
                <a:rPr lang="en-US" altLang="zh-CN" sz="2400">
                  <a:solidFill>
                    <a:srgbClr val="144074"/>
                  </a:solidFill>
                  <a:latin typeface="思源宋体 CN Medium" panose="02020500000000000000" charset="-122"/>
                  <a:ea typeface="思源宋体 CN Medium" panose="02020500000000000000" charset="-122"/>
                </a:rPr>
                <a:t>05/</a:t>
              </a:r>
              <a:endParaRPr lang="en-US" altLang="zh-CN" sz="2400">
                <a:solidFill>
                  <a:srgbClr val="144074"/>
                </a:solidFill>
                <a:latin typeface="思源宋体 CN Medium" panose="02020500000000000000" charset="-122"/>
                <a:ea typeface="思源宋体 CN Medium" panose="02020500000000000000" charset="-122"/>
              </a:endParaRPr>
            </a:p>
          </p:txBody>
        </p:sp>
      </p:grpSp>
      <p:sp>
        <p:nvSpPr>
          <p:cNvPr id="50" name="矩形 49"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p:nvPr/>
        </p:nvSpPr>
        <p:spPr>
          <a:xfrm>
            <a:off x="1138555" y="1267460"/>
            <a:ext cx="2429510" cy="645160"/>
          </a:xfrm>
          <a:prstGeom prst="rect">
            <a:avLst/>
          </a:prstGeom>
        </p:spPr>
        <p:txBody>
          <a:bodyPr wrap="square">
            <a:spAutoFit/>
          </a:bodyPr>
          <a:p>
            <a:pPr algn="dist"/>
            <a:r>
              <a:rPr lang="zh-CN" altLang="en-US" sz="3600">
                <a:solidFill>
                  <a:schemeClr val="bg1"/>
                </a:solidFill>
                <a:latin typeface="思源宋体 CN Heavy" panose="02020900000000000000" charset="-122"/>
                <a:ea typeface="思源宋体 CN Heavy" panose="02020900000000000000" charset="-122"/>
                <a:cs typeface="思源宋体 CN Heavy" panose="02020900000000000000" charset="-122"/>
                <a:sym typeface="Calibri" panose="020F0502020204030204" charset="0"/>
              </a:rPr>
              <a:t>工作计划</a:t>
            </a:r>
            <a:endParaRPr lang="zh-CN" altLang="en-US" sz="3600">
              <a:solidFill>
                <a:schemeClr val="bg1"/>
              </a:solidFill>
              <a:latin typeface="思源宋体 CN Heavy" panose="02020900000000000000" charset="-122"/>
              <a:ea typeface="思源宋体 CN Heavy" panose="02020900000000000000" charset="-122"/>
              <a:cs typeface="思源宋体 CN Heavy" panose="02020900000000000000" charset="-122"/>
              <a:sym typeface="Calibri" panose="020F0502020204030204" charset="0"/>
            </a:endParaRPr>
          </a:p>
        </p:txBody>
      </p:sp>
      <p:cxnSp>
        <p:nvCxnSpPr>
          <p:cNvPr id="52" name="直接连接符 51"/>
          <p:cNvCxnSpPr/>
          <p:nvPr/>
        </p:nvCxnSpPr>
        <p:spPr>
          <a:xfrm flipV="1">
            <a:off x="1138555" y="849630"/>
            <a:ext cx="0" cy="417839"/>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6"/>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组合 13"/>
          <p:cNvGrpSpPr/>
          <p:nvPr/>
        </p:nvGrpSpPr>
        <p:grpSpPr>
          <a:xfrm>
            <a:off x="4170998" y="5041265"/>
            <a:ext cx="4612596" cy="460227"/>
            <a:chOff x="806" y="7646"/>
            <a:chExt cx="6417" cy="712"/>
          </a:xfrm>
        </p:grpSpPr>
        <p:sp>
          <p:nvSpPr>
            <p:cNvPr id="12" name="矩形 11"/>
            <p:cNvSpPr/>
            <p:nvPr/>
          </p:nvSpPr>
          <p:spPr>
            <a:xfrm>
              <a:off x="806" y="7646"/>
              <a:ext cx="2804" cy="712"/>
            </a:xfrm>
            <a:prstGeom prst="rect">
              <a:avLst/>
            </a:prstGeom>
            <a:effectLst/>
          </p:spPr>
          <p:txBody>
            <a:bodyPr vert="horz" wrap="square">
              <a:spAutoFit/>
            </a:bodyPr>
            <a:p>
              <a:pPr algn="l">
                <a:lnSpc>
                  <a:spcPct val="150000"/>
                </a:lnSpc>
                <a:spcBef>
                  <a:spcPts val="0"/>
                </a:spcBef>
                <a:spcAft>
                  <a:spcPts val="0"/>
                </a:spcAft>
              </a:pPr>
              <a:r>
                <a:rPr lang="zh-CN" sz="1600" dirty="0">
                  <a:solidFill>
                    <a:srgbClr val="144074"/>
                  </a:solidFill>
                  <a:latin typeface="华文中宋" panose="02010600040101010101" charset="-122"/>
                  <a:ea typeface="华文中宋" panose="02010600040101010101" charset="-122"/>
                  <a:cs typeface="思源黑体 Bold" panose="020B0800000000000000" charset="-122"/>
                  <a:sym typeface="+mn-ea"/>
                </a:rPr>
                <a:t>总结人：小芒果</a:t>
              </a:r>
              <a:endParaRPr lang="zh-CN" sz="1600" dirty="0">
                <a:solidFill>
                  <a:srgbClr val="144074"/>
                </a:solidFill>
                <a:latin typeface="华文中宋" panose="02010600040101010101" charset="-122"/>
                <a:ea typeface="华文中宋" panose="02010600040101010101" charset="-122"/>
                <a:cs typeface="思源黑体 Bold" panose="020B0800000000000000" charset="-122"/>
                <a:sym typeface="+mn-ea"/>
              </a:endParaRPr>
            </a:p>
          </p:txBody>
        </p:sp>
        <p:sp>
          <p:nvSpPr>
            <p:cNvPr id="13" name="矩形 12"/>
            <p:cNvSpPr/>
            <p:nvPr/>
          </p:nvSpPr>
          <p:spPr>
            <a:xfrm>
              <a:off x="3946" y="7646"/>
              <a:ext cx="3277" cy="712"/>
            </a:xfrm>
            <a:prstGeom prst="rect">
              <a:avLst/>
            </a:prstGeom>
            <a:effectLst/>
          </p:spPr>
          <p:txBody>
            <a:bodyPr vert="horz" wrap="square">
              <a:spAutoFit/>
            </a:bodyPr>
            <a:p>
              <a:pPr algn="l">
                <a:lnSpc>
                  <a:spcPct val="150000"/>
                </a:lnSpc>
                <a:spcBef>
                  <a:spcPts val="0"/>
                </a:spcBef>
                <a:spcAft>
                  <a:spcPts val="0"/>
                </a:spcAft>
              </a:pPr>
              <a:r>
                <a:rPr lang="zh-CN" sz="1600" dirty="0">
                  <a:solidFill>
                    <a:srgbClr val="144074"/>
                  </a:solidFill>
                  <a:latin typeface="华文中宋" panose="02010600040101010101" charset="-122"/>
                  <a:ea typeface="华文中宋" panose="02010600040101010101" charset="-122"/>
                  <a:cs typeface="思源黑体 Bold" panose="020B0800000000000000" charset="-122"/>
                  <a:sym typeface="+mn-ea"/>
                </a:rPr>
                <a:t>时间：</a:t>
              </a:r>
              <a:r>
                <a:rPr lang="en-US" altLang="zh-CN" sz="1600" dirty="0">
                  <a:solidFill>
                    <a:srgbClr val="144074"/>
                  </a:solidFill>
                  <a:latin typeface="华文中宋" panose="02010600040101010101" charset="-122"/>
                  <a:ea typeface="华文中宋" panose="02010600040101010101" charset="-122"/>
                  <a:cs typeface="思源黑体 Bold" panose="020B0800000000000000" charset="-122"/>
                  <a:sym typeface="+mn-ea"/>
                </a:rPr>
                <a:t>20XX</a:t>
              </a:r>
              <a:r>
                <a:rPr lang="zh-CN" altLang="en-US" sz="1600" dirty="0">
                  <a:solidFill>
                    <a:srgbClr val="144074"/>
                  </a:solidFill>
                  <a:latin typeface="华文中宋" panose="02010600040101010101" charset="-122"/>
                  <a:ea typeface="华文中宋" panose="02010600040101010101" charset="-122"/>
                  <a:cs typeface="思源黑体 Bold" panose="020B0800000000000000" charset="-122"/>
                  <a:sym typeface="+mn-ea"/>
                </a:rPr>
                <a:t>年</a:t>
              </a:r>
              <a:r>
                <a:rPr lang="en-US" altLang="zh-CN" sz="1600" dirty="0">
                  <a:solidFill>
                    <a:srgbClr val="144074"/>
                  </a:solidFill>
                  <a:latin typeface="华文中宋" panose="02010600040101010101" charset="-122"/>
                  <a:ea typeface="华文中宋" panose="02010600040101010101" charset="-122"/>
                  <a:cs typeface="思源黑体 Bold" panose="020B0800000000000000" charset="-122"/>
                  <a:sym typeface="+mn-ea"/>
                </a:rPr>
                <a:t>XX</a:t>
              </a:r>
              <a:r>
                <a:rPr lang="zh-CN" altLang="en-US" sz="1600" dirty="0">
                  <a:solidFill>
                    <a:srgbClr val="144074"/>
                  </a:solidFill>
                  <a:latin typeface="华文中宋" panose="02010600040101010101" charset="-122"/>
                  <a:ea typeface="华文中宋" panose="02010600040101010101" charset="-122"/>
                  <a:cs typeface="思源黑体 Bold" panose="020B0800000000000000" charset="-122"/>
                  <a:sym typeface="+mn-ea"/>
                </a:rPr>
                <a:t>月</a:t>
              </a:r>
              <a:endParaRPr lang="zh-CN" altLang="en-US" sz="1600" dirty="0">
                <a:solidFill>
                  <a:srgbClr val="144074"/>
                </a:solidFill>
                <a:latin typeface="华文中宋" panose="02010600040101010101" charset="-122"/>
                <a:ea typeface="华文中宋" panose="02010600040101010101" charset="-122"/>
                <a:cs typeface="思源黑体 Bold" panose="020B0800000000000000" charset="-122"/>
                <a:sym typeface="+mn-ea"/>
              </a:endParaRPr>
            </a:p>
          </p:txBody>
        </p:sp>
      </p:grpSp>
      <p:sp>
        <p:nvSpPr>
          <p:cNvPr id="17" name="PA_矩形 7" descr="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
          <p:cNvSpPr/>
          <p:nvPr>
            <p:custDataLst>
              <p:tags r:id="rId1"/>
            </p:custDataLst>
          </p:nvPr>
        </p:nvSpPr>
        <p:spPr>
          <a:xfrm>
            <a:off x="4086860" y="2176780"/>
            <a:ext cx="7320280" cy="1337945"/>
          </a:xfrm>
          <a:prstGeom prst="rect">
            <a:avLst/>
          </a:prstGeom>
        </p:spPr>
        <p:txBody>
          <a:bodyPr wrap="square">
            <a:spAutoFit/>
          </a:bodyPr>
          <a:p>
            <a:pPr algn="l" fontAlgn="base">
              <a:spcBef>
                <a:spcPct val="0"/>
              </a:spcBef>
              <a:spcAft>
                <a:spcPct val="0"/>
              </a:spcAft>
            </a:pPr>
            <a:r>
              <a:rPr lang="zh-CN" sz="8100">
                <a:solidFill>
                  <a:srgbClr val="144074"/>
                </a:solidFill>
                <a:effectLst/>
                <a:latin typeface="思源宋体 CN Medium" panose="02020500000000000000" charset="-122"/>
                <a:ea typeface="思源宋体 CN Medium" panose="02020500000000000000" charset="-122"/>
                <a:cs typeface="华文中宋" panose="02010600040101010101" charset="-122"/>
                <a:sym typeface="+mn-ea"/>
              </a:rPr>
              <a:t>感谢您的聆听</a:t>
            </a:r>
            <a:endParaRPr lang="zh-CN" sz="8100">
              <a:solidFill>
                <a:srgbClr val="144074"/>
              </a:solidFill>
              <a:effectLst/>
              <a:latin typeface="思源宋体 CN Medium" panose="02020500000000000000" charset="-122"/>
              <a:ea typeface="思源宋体 CN Medium" panose="02020500000000000000" charset="-122"/>
              <a:cs typeface="华文中宋" panose="02010600040101010101" charset="-122"/>
              <a:sym typeface="+mn-ea"/>
            </a:endParaRPr>
          </a:p>
        </p:txBody>
      </p:sp>
      <p:sp>
        <p:nvSpPr>
          <p:cNvPr id="30" name="PA_矩形 4" descr="e7d195523061f1c09e9d68d7cf438b91ef959ecb14fc25d26BBA7F7DBC18E55DFF4014AF651F0BF2569D4B6C1DA7F1A4683A481403BD872FC687266AD13265C1DE7C373772FD8728ABDD69ADD03BFF5BE2862BC891DBB79EEA6ABFDA2705539C423D9E6A869863D43AC2EBED1DD1EB162B64448B75509C01D19FA967F443D1B5FCE830C8A5DF52D02B41DCFFF314BA0C"/>
          <p:cNvSpPr/>
          <p:nvPr>
            <p:custDataLst>
              <p:tags r:id="rId2"/>
            </p:custDataLst>
          </p:nvPr>
        </p:nvSpPr>
        <p:spPr>
          <a:xfrm>
            <a:off x="4126230" y="3416935"/>
            <a:ext cx="6262370" cy="337185"/>
          </a:xfrm>
          <a:prstGeom prst="rect">
            <a:avLst/>
          </a:prstGeom>
          <a:noFill/>
          <a:ln w="0">
            <a:noFill/>
          </a:ln>
        </p:spPr>
        <p:txBody>
          <a:bodyPr wrap="square">
            <a:spAutoFit/>
          </a:bodyPr>
          <a:p>
            <a:pPr algn="dist" fontAlgn="base">
              <a:spcBef>
                <a:spcPct val="0"/>
              </a:spcBef>
              <a:spcAft>
                <a:spcPct val="0"/>
              </a:spcAft>
            </a:pPr>
            <a:r>
              <a:rPr sz="1600">
                <a:solidFill>
                  <a:srgbClr val="144074"/>
                </a:solidFill>
                <a:latin typeface="Kozuka Mincho Pr6N B" panose="02020800000000000000" charset="-128"/>
                <a:ea typeface="Kozuka Mincho Pr6N B" panose="02020800000000000000" charset="-128"/>
                <a:cs typeface="Minion Pro Cond" panose="02040706060306020203" charset="0"/>
              </a:rPr>
              <a:t>Thank you for listening</a:t>
            </a:r>
            <a:endParaRPr sz="1600">
              <a:solidFill>
                <a:srgbClr val="144074"/>
              </a:solidFill>
              <a:latin typeface="Kozuka Mincho Pr6N B" panose="02020800000000000000" charset="-128"/>
              <a:ea typeface="Kozuka Mincho Pr6N B" panose="02020800000000000000" charset="-128"/>
              <a:cs typeface="Minion Pro Cond" panose="02040706060306020203" charset="0"/>
            </a:endParaRPr>
          </a:p>
        </p:txBody>
      </p:sp>
      <p:sp>
        <p:nvSpPr>
          <p:cNvPr id="9" name="矩形 8"/>
          <p:cNvSpPr/>
          <p:nvPr/>
        </p:nvSpPr>
        <p:spPr>
          <a:xfrm>
            <a:off x="875030" y="-635"/>
            <a:ext cx="2840355" cy="6858635"/>
          </a:xfrm>
          <a:prstGeom prst="rect">
            <a:avLst/>
          </a:prstGeom>
          <a:solidFill>
            <a:srgbClr val="144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cxnSp>
        <p:nvCxnSpPr>
          <p:cNvPr id="15" name="直接连接符 14"/>
          <p:cNvCxnSpPr/>
          <p:nvPr/>
        </p:nvCxnSpPr>
        <p:spPr>
          <a:xfrm flipV="1">
            <a:off x="11828145" y="5858510"/>
            <a:ext cx="0" cy="596900"/>
          </a:xfrm>
          <a:prstGeom prst="line">
            <a:avLst/>
          </a:prstGeom>
          <a:ln w="60325">
            <a:solidFill>
              <a:srgbClr val="144074"/>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3965575" y="0"/>
            <a:ext cx="0" cy="4255770"/>
          </a:xfrm>
          <a:prstGeom prst="line">
            <a:avLst/>
          </a:prstGeom>
          <a:ln w="15875">
            <a:solidFill>
              <a:srgbClr val="144074"/>
            </a:solidFill>
          </a:ln>
        </p:spPr>
        <p:style>
          <a:lnRef idx="1">
            <a:schemeClr val="accent1"/>
          </a:lnRef>
          <a:fillRef idx="0">
            <a:schemeClr val="accent1"/>
          </a:fillRef>
          <a:effectRef idx="0">
            <a:schemeClr val="accent1"/>
          </a:effectRef>
          <a:fontRef idx="minor">
            <a:schemeClr val="tx1"/>
          </a:fontRef>
        </p:style>
      </p:cxnSp>
      <p:sp>
        <p:nvSpPr>
          <p:cNvPr id="18" name="PA_矩形 4" descr="e7d195523061f1c09e9d68d7cf438b91ef959ecb14fc25d26BBA7F7DBC18E55DFF4014AF651F0BF2569D4B6C1DA7F1A4683A481403BD872FC687266AD13265C1DE7C373772FD8728ABDD69ADD03BFF5BE2862BC891DBB79EEA6ABFDA2705539C423D9E6A869863D43AC2EBED1DD1EB162B64448B75509C01D19FA967F443D1B5FCE830C8A5DF52D02B41DCFFF314BA0C"/>
          <p:cNvSpPr/>
          <p:nvPr>
            <p:custDataLst>
              <p:tags r:id="rId3"/>
            </p:custDataLst>
          </p:nvPr>
        </p:nvSpPr>
        <p:spPr>
          <a:xfrm>
            <a:off x="1152208" y="5925185"/>
            <a:ext cx="2286000" cy="337185"/>
          </a:xfrm>
          <a:prstGeom prst="rect">
            <a:avLst/>
          </a:prstGeom>
          <a:noFill/>
          <a:ln w="0">
            <a:noFill/>
          </a:ln>
        </p:spPr>
        <p:txBody>
          <a:bodyPr wrap="square">
            <a:spAutoFit/>
          </a:bodyPr>
          <a:p>
            <a:pPr algn="dist" fontAlgn="base">
              <a:spcBef>
                <a:spcPct val="0"/>
              </a:spcBef>
              <a:spcAft>
                <a:spcPct val="0"/>
              </a:spcAft>
            </a:pPr>
            <a:r>
              <a:rPr sz="1600">
                <a:solidFill>
                  <a:schemeClr val="bg1">
                    <a:alpha val="31000"/>
                  </a:schemeClr>
                </a:solidFill>
                <a:latin typeface="Kozuka Mincho Pr6N B" panose="02020800000000000000" charset="-128"/>
                <a:ea typeface="Kozuka Mincho Pr6N B" panose="02020800000000000000" charset="-128"/>
                <a:cs typeface="Minion Pro Cond" panose="02040706060306020203" charset="0"/>
              </a:rPr>
              <a:t>work</a:t>
            </a:r>
            <a:endParaRPr sz="1600">
              <a:solidFill>
                <a:schemeClr val="bg1">
                  <a:alpha val="31000"/>
                </a:schemeClr>
              </a:solidFill>
              <a:latin typeface="Kozuka Mincho Pr6N B" panose="02020800000000000000" charset="-128"/>
              <a:ea typeface="Kozuka Mincho Pr6N B" panose="02020800000000000000" charset="-128"/>
              <a:cs typeface="Minion Pro Cond" panose="02040706060306020203" charset="0"/>
            </a:endParaRPr>
          </a:p>
        </p:txBody>
      </p:sp>
      <p:pic>
        <p:nvPicPr>
          <p:cNvPr id="26" name="图片 25" descr="背景2"/>
          <p:cNvPicPr>
            <a:picLocks noChangeAspect="1"/>
          </p:cNvPicPr>
          <p:nvPr/>
        </p:nvPicPr>
        <p:blipFill>
          <a:blip r:embed="rId4"/>
          <a:srcRect l="49912" t="6274" r="25000"/>
          <a:stretch>
            <a:fillRect/>
          </a:stretch>
        </p:blipFill>
        <p:spPr>
          <a:xfrm>
            <a:off x="875030" y="257175"/>
            <a:ext cx="2523490" cy="5302885"/>
          </a:xfrm>
          <a:prstGeom prst="rect">
            <a:avLst/>
          </a:prstGeom>
        </p:spPr>
      </p:pic>
      <p:sp>
        <p:nvSpPr>
          <p:cNvPr id="27" name="矩形 26"/>
          <p:cNvSpPr/>
          <p:nvPr/>
        </p:nvSpPr>
        <p:spPr>
          <a:xfrm>
            <a:off x="875665" y="-635"/>
            <a:ext cx="2840355" cy="5502910"/>
          </a:xfrm>
          <a:prstGeom prst="rect">
            <a:avLst/>
          </a:prstGeom>
          <a:solidFill>
            <a:srgbClr val="144074">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Tree>
    <p:custDataLst>
      <p:tags r:id="rId5"/>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图片 12" descr="pexels-photo-814760"/>
          <p:cNvPicPr>
            <a:picLocks noChangeAspect="1"/>
          </p:cNvPicPr>
          <p:nvPr/>
        </p:nvPicPr>
        <p:blipFill>
          <a:blip r:embed="rId1"/>
          <a:srcRect l="45762" r="18974"/>
          <a:stretch>
            <a:fillRect/>
          </a:stretch>
        </p:blipFill>
        <p:spPr>
          <a:xfrm>
            <a:off x="4796790" y="0"/>
            <a:ext cx="3626485" cy="6857365"/>
          </a:xfrm>
          <a:prstGeom prst="rect">
            <a:avLst/>
          </a:prstGeom>
        </p:spPr>
      </p:pic>
      <p:cxnSp>
        <p:nvCxnSpPr>
          <p:cNvPr id="3" name="直接连接符 2"/>
          <p:cNvCxnSpPr/>
          <p:nvPr/>
        </p:nvCxnSpPr>
        <p:spPr>
          <a:xfrm>
            <a:off x="8178800" y="4381500"/>
            <a:ext cx="826135" cy="7620"/>
          </a:xfrm>
          <a:prstGeom prst="line">
            <a:avLst/>
          </a:prstGeom>
          <a:ln w="60325">
            <a:solidFill>
              <a:srgbClr val="144074"/>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961390" y="1834198"/>
            <a:ext cx="3190240" cy="2648585"/>
            <a:chOff x="1527" y="3522"/>
            <a:chExt cx="5024" cy="4171"/>
          </a:xfrm>
        </p:grpSpPr>
        <p:sp>
          <p:nvSpPr>
            <p:cNvPr id="8" name="矩形 7"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p:nvPr/>
          </p:nvSpPr>
          <p:spPr>
            <a:xfrm>
              <a:off x="1527" y="3522"/>
              <a:ext cx="3514" cy="1016"/>
            </a:xfrm>
            <a:prstGeom prst="rect">
              <a:avLst/>
            </a:prstGeom>
          </p:spPr>
          <p:txBody>
            <a:bodyPr wrap="square">
              <a:spAutoFit/>
            </a:bodyPr>
            <a:p>
              <a:pPr algn="dist"/>
              <a:r>
                <a:rPr lang="zh-CN" altLang="en-US" sz="3600">
                  <a:solidFill>
                    <a:srgbClr val="104B83"/>
                  </a:solidFill>
                  <a:latin typeface="思源宋体 CN Heavy" panose="02020900000000000000" charset="-122"/>
                  <a:ea typeface="思源宋体 CN Heavy" panose="02020900000000000000" charset="-122"/>
                  <a:cs typeface="思源宋体 CN Heavy" panose="02020900000000000000" charset="-122"/>
                  <a:sym typeface="Calibri" panose="020F0502020204030204" charset="0"/>
                </a:rPr>
                <a:t>关于我们 </a:t>
              </a:r>
              <a:endParaRPr lang="zh-CN" altLang="en-US" sz="3600">
                <a:solidFill>
                  <a:srgbClr val="104B83"/>
                </a:solidFill>
                <a:latin typeface="思源宋体 CN Heavy" panose="02020900000000000000" charset="-122"/>
                <a:ea typeface="思源宋体 CN Heavy" panose="02020900000000000000" charset="-122"/>
                <a:cs typeface="思源宋体 CN Heavy" panose="02020900000000000000" charset="-122"/>
                <a:sym typeface="Calibri" panose="020F0502020204030204" charset="0"/>
              </a:endParaRPr>
            </a:p>
          </p:txBody>
        </p:sp>
        <p:sp>
          <p:nvSpPr>
            <p:cNvPr id="11" name="副标题 29"/>
            <p:cNvSpPr>
              <a:spLocks noGrp="1"/>
            </p:cNvSpPr>
            <p:nvPr>
              <p:custDataLst>
                <p:tags r:id="rId2"/>
              </p:custDataLst>
            </p:nvPr>
          </p:nvSpPr>
          <p:spPr>
            <a:xfrm>
              <a:off x="1527" y="4910"/>
              <a:ext cx="5024" cy="27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altLang="zh-CN" sz="1200">
                  <a:solidFill>
                    <a:srgbClr val="104B83"/>
                  </a:solidFill>
                  <a:latin typeface="Yu Gothic UI Semilight" panose="020B0400000000000000" charset="-128"/>
                  <a:ea typeface="Yu Gothic UI Semilight" panose="020B0400000000000000" charset="-128"/>
                  <a:cs typeface="+mn-lt"/>
                  <a:sym typeface="Calibri" panose="020F0502020204030204" charset="0"/>
                </a:rPr>
                <a:t>Please enter your title here.Please enter your title here.Please enter your title here.Please enter your title here.Please enter your title here.Please enter your title here.Please enter your title here.Please enter your title here.Please enter your title here.Please enter your title here.</a:t>
              </a:r>
              <a:endParaRPr lang="en-US" altLang="zh-CN" sz="1200">
                <a:solidFill>
                  <a:srgbClr val="104B83"/>
                </a:solidFill>
                <a:latin typeface="Yu Gothic UI Semilight" panose="020B0400000000000000" charset="-128"/>
                <a:ea typeface="Yu Gothic UI Semilight" panose="020B0400000000000000" charset="-128"/>
                <a:cs typeface="+mn-lt"/>
                <a:sym typeface="Calibri" panose="020F0502020204030204" charset="0"/>
              </a:endParaRPr>
            </a:p>
          </p:txBody>
        </p:sp>
      </p:grpSp>
      <p:sp>
        <p:nvSpPr>
          <p:cNvPr id="16" name="副标题 29"/>
          <p:cNvSpPr>
            <a:spLocks noGrp="1"/>
          </p:cNvSpPr>
          <p:nvPr>
            <p:custDataLst>
              <p:tags r:id="rId3"/>
            </p:custDataLst>
          </p:nvPr>
        </p:nvSpPr>
        <p:spPr>
          <a:xfrm>
            <a:off x="9098280" y="4832985"/>
            <a:ext cx="2411730" cy="15735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altLang="zh-CN" sz="1000">
                <a:solidFill>
                  <a:srgbClr val="104B83"/>
                </a:solidFill>
                <a:latin typeface="Yu Gothic UI Semilight" panose="020B0400000000000000" charset="-128"/>
                <a:ea typeface="Yu Gothic UI Semilight" panose="020B0400000000000000" charset="-128"/>
                <a:cs typeface="+mn-lt"/>
                <a:sym typeface="Calibri" panose="020F0502020204030204" charset="0"/>
              </a:rPr>
              <a:t>Please enter your title here.Please enter your title here.Please enter your title here.Please enter your title here.Please enter your title here.Please enter your title here.</a:t>
            </a:r>
            <a:endParaRPr lang="en-US" altLang="zh-CN" sz="1000">
              <a:solidFill>
                <a:srgbClr val="104B83"/>
              </a:solidFill>
              <a:latin typeface="Yu Gothic UI Semilight" panose="020B0400000000000000" charset="-128"/>
              <a:ea typeface="Yu Gothic UI Semilight" panose="020B0400000000000000" charset="-128"/>
              <a:cs typeface="+mn-lt"/>
              <a:sym typeface="Calibri" panose="020F0502020204030204" charset="0"/>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直接连接符 10"/>
          <p:cNvCxnSpPr/>
          <p:nvPr/>
        </p:nvCxnSpPr>
        <p:spPr>
          <a:xfrm flipV="1">
            <a:off x="11557000" y="5511165"/>
            <a:ext cx="0" cy="596900"/>
          </a:xfrm>
          <a:prstGeom prst="line">
            <a:avLst/>
          </a:prstGeom>
          <a:ln w="60325">
            <a:solidFill>
              <a:srgbClr val="144074"/>
            </a:solidFill>
          </a:ln>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1698625" y="-10795"/>
            <a:ext cx="2879090" cy="4946015"/>
            <a:chOff x="1378" y="661"/>
            <a:chExt cx="4534" cy="7789"/>
          </a:xfrm>
        </p:grpSpPr>
        <p:sp>
          <p:nvSpPr>
            <p:cNvPr id="8" name="矩形 7"/>
            <p:cNvSpPr/>
            <p:nvPr/>
          </p:nvSpPr>
          <p:spPr>
            <a:xfrm>
              <a:off x="1378" y="661"/>
              <a:ext cx="4288" cy="6925"/>
            </a:xfrm>
            <a:prstGeom prst="rect">
              <a:avLst/>
            </a:prstGeom>
            <a:solidFill>
              <a:srgbClr val="144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cxnSp>
          <p:nvCxnSpPr>
            <p:cNvPr id="19" name="直接连接符 18"/>
            <p:cNvCxnSpPr/>
            <p:nvPr/>
          </p:nvCxnSpPr>
          <p:spPr>
            <a:xfrm flipV="1">
              <a:off x="5912" y="692"/>
              <a:ext cx="0" cy="7373"/>
            </a:xfrm>
            <a:prstGeom prst="line">
              <a:avLst/>
            </a:prstGeom>
            <a:ln w="15875">
              <a:solidFill>
                <a:srgbClr val="144074"/>
              </a:solidFill>
            </a:ln>
          </p:spPr>
          <p:style>
            <a:lnRef idx="1">
              <a:schemeClr val="accent1"/>
            </a:lnRef>
            <a:fillRef idx="0">
              <a:schemeClr val="accent1"/>
            </a:fillRef>
            <a:effectRef idx="0">
              <a:schemeClr val="accent1"/>
            </a:effectRef>
            <a:fontRef idx="minor">
              <a:schemeClr val="tx1"/>
            </a:fontRef>
          </p:style>
        </p:cxnSp>
        <p:pic>
          <p:nvPicPr>
            <p:cNvPr id="26" name="图片 25" descr="背景2"/>
            <p:cNvPicPr>
              <a:picLocks noChangeAspect="1"/>
            </p:cNvPicPr>
            <p:nvPr/>
          </p:nvPicPr>
          <p:blipFill>
            <a:blip r:embed="rId1"/>
            <a:srcRect l="49912" t="6274" r="25000" b="24242"/>
            <a:stretch>
              <a:fillRect/>
            </a:stretch>
          </p:blipFill>
          <p:spPr>
            <a:xfrm>
              <a:off x="1378" y="2259"/>
              <a:ext cx="3974" cy="6191"/>
            </a:xfrm>
            <a:prstGeom prst="rect">
              <a:avLst/>
            </a:prstGeom>
          </p:spPr>
        </p:pic>
        <p:sp>
          <p:nvSpPr>
            <p:cNvPr id="27" name="矩形 26"/>
            <p:cNvSpPr/>
            <p:nvPr/>
          </p:nvSpPr>
          <p:spPr>
            <a:xfrm>
              <a:off x="1379" y="2639"/>
              <a:ext cx="3621" cy="4948"/>
            </a:xfrm>
            <a:prstGeom prst="rect">
              <a:avLst/>
            </a:prstGeom>
            <a:solidFill>
              <a:srgbClr val="144074">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21" name="PA_矩形 4" descr="e7d195523061f1c09e9d68d7cf438b91ef959ecb14fc25d26BBA7F7DBC18E55DFF4014AF651F0BF2569D4B6C1DA7F1A4683A481403BD872FC687266AD13265C1DE7C373772FD8728ABDD69ADD03BFF5BE2862BC891DBB79EEA6ABFDA2705539C423D9E6A869863D43AC2EBED1DD1EB162B64448B75509C01D19FA967F443D1B5FCE830C8A5DF52D02B41DCFFF314BA0C"/>
            <p:cNvSpPr/>
            <p:nvPr>
              <p:custDataLst>
                <p:tags r:id="rId2"/>
              </p:custDataLst>
            </p:nvPr>
          </p:nvSpPr>
          <p:spPr>
            <a:xfrm>
              <a:off x="2252" y="2940"/>
              <a:ext cx="2226" cy="3467"/>
            </a:xfrm>
            <a:prstGeom prst="rect">
              <a:avLst/>
            </a:prstGeom>
            <a:noFill/>
            <a:ln w="0">
              <a:noFill/>
            </a:ln>
          </p:spPr>
          <p:txBody>
            <a:bodyPr vert="eaVert" wrap="square">
              <a:spAutoFit/>
            </a:bodyPr>
            <a:p>
              <a:pPr algn="dist" fontAlgn="base">
                <a:spcBef>
                  <a:spcPct val="0"/>
                </a:spcBef>
                <a:spcAft>
                  <a:spcPct val="0"/>
                </a:spcAft>
              </a:pPr>
              <a:r>
                <a:rPr lang="zh-CN" sz="8000">
                  <a:solidFill>
                    <a:schemeClr val="bg1"/>
                  </a:solidFill>
                  <a:latin typeface="Kozuka Mincho Pr6N B" panose="02020800000000000000" charset="-128"/>
                  <a:ea typeface="宋体" panose="02010600030101010101" pitchFamily="2" charset="-122"/>
                  <a:cs typeface="Minion Pro Cond" panose="02040706060306020203" charset="0"/>
                </a:rPr>
                <a:t>目录</a:t>
              </a:r>
              <a:endParaRPr lang="zh-CN" sz="8000">
                <a:solidFill>
                  <a:schemeClr val="bg1"/>
                </a:solidFill>
                <a:latin typeface="Kozuka Mincho Pr6N B" panose="02020800000000000000" charset="-128"/>
                <a:ea typeface="宋体" panose="02010600030101010101" pitchFamily="2" charset="-122"/>
                <a:cs typeface="Minion Pro Cond" panose="02040706060306020203" charset="0"/>
              </a:endParaRPr>
            </a:p>
          </p:txBody>
        </p:sp>
        <p:sp>
          <p:nvSpPr>
            <p:cNvPr id="28" name="PA_矩形 4" descr="e7d195523061f1c09e9d68d7cf438b91ef959ecb14fc25d26BBA7F7DBC18E55DFF4014AF651F0BF2569D4B6C1DA7F1A4683A481403BD872FC687266AD13265C1DE7C373772FD8728ABDD69ADD03BFF5BE2862BC891DBB79EEA6ABFDA2705539C423D9E6A869863D43AC2EBED1DD1EB162B64448B75509C01D19FA967F443D1B5FCE830C8A5DF52D02B41DCFFF314BA0C"/>
            <p:cNvSpPr/>
            <p:nvPr>
              <p:custDataLst>
                <p:tags r:id="rId3"/>
              </p:custDataLst>
            </p:nvPr>
          </p:nvSpPr>
          <p:spPr>
            <a:xfrm>
              <a:off x="4228" y="4548"/>
              <a:ext cx="772" cy="2551"/>
            </a:xfrm>
            <a:prstGeom prst="rect">
              <a:avLst/>
            </a:prstGeom>
            <a:noFill/>
          </p:spPr>
          <p:txBody>
            <a:bodyPr vert="eaVert" wrap="square">
              <a:spAutoFit/>
            </a:bodyPr>
            <a:p>
              <a:pPr algn="dist" fontAlgn="base">
                <a:spcBef>
                  <a:spcPct val="0"/>
                </a:spcBef>
                <a:spcAft>
                  <a:spcPct val="0"/>
                </a:spcAft>
              </a:pPr>
              <a:r>
                <a:rPr lang="en-US" altLang="zh-CN" sz="2000">
                  <a:solidFill>
                    <a:schemeClr val="bg1"/>
                  </a:solidFill>
                  <a:latin typeface="思源宋体 CN Medium" panose="02020500000000000000" charset="-122"/>
                  <a:ea typeface="思源宋体 CN Medium" panose="02020500000000000000" charset="-122"/>
                  <a:cs typeface="Minion Pro Cond" panose="02040706060306020203" charset="0"/>
                </a:rPr>
                <a:t>CONTENS</a:t>
              </a:r>
              <a:endParaRPr lang="en-US" altLang="zh-CN" sz="2000">
                <a:solidFill>
                  <a:schemeClr val="bg1"/>
                </a:solidFill>
                <a:latin typeface="思源宋体 CN Medium" panose="02020500000000000000" charset="-122"/>
                <a:ea typeface="思源宋体 CN Medium" panose="02020500000000000000" charset="-122"/>
                <a:cs typeface="Minion Pro Cond" panose="02040706060306020203" charset="0"/>
              </a:endParaRPr>
            </a:p>
          </p:txBody>
        </p:sp>
      </p:grpSp>
      <p:grpSp>
        <p:nvGrpSpPr>
          <p:cNvPr id="46" name="组合 45"/>
          <p:cNvGrpSpPr/>
          <p:nvPr/>
        </p:nvGrpSpPr>
        <p:grpSpPr>
          <a:xfrm>
            <a:off x="5848350" y="1668145"/>
            <a:ext cx="3526790" cy="4159250"/>
            <a:chOff x="12277" y="2695"/>
            <a:chExt cx="5554" cy="6550"/>
          </a:xfrm>
        </p:grpSpPr>
        <p:grpSp>
          <p:nvGrpSpPr>
            <p:cNvPr id="24" name="组合 23"/>
            <p:cNvGrpSpPr/>
            <p:nvPr/>
          </p:nvGrpSpPr>
          <p:grpSpPr>
            <a:xfrm rot="0">
              <a:off x="12277" y="2695"/>
              <a:ext cx="5554" cy="1464"/>
              <a:chOff x="9229" y="4937"/>
              <a:chExt cx="5554" cy="1464"/>
            </a:xfrm>
          </p:grpSpPr>
          <p:sp>
            <p:nvSpPr>
              <p:cNvPr id="25" name="文本框 24"/>
              <p:cNvSpPr txBox="1"/>
              <p:nvPr/>
            </p:nvSpPr>
            <p:spPr>
              <a:xfrm>
                <a:off x="10418" y="4989"/>
                <a:ext cx="4365" cy="628"/>
              </a:xfrm>
              <a:prstGeom prst="rect">
                <a:avLst/>
              </a:prstGeom>
              <a:noFill/>
            </p:spPr>
            <p:txBody>
              <a:bodyPr wrap="square" rtlCol="0">
                <a:spAutoFit/>
              </a:bodyPr>
              <a:p>
                <a:r>
                  <a:rPr lang="zh-CN" altLang="en-US" sz="2000" b="1">
                    <a:solidFill>
                      <a:srgbClr val="104B83"/>
                    </a:solidFill>
                    <a:latin typeface="思源宋体 CN Medium" panose="02020500000000000000" charset="-122"/>
                    <a:ea typeface="思源宋体 CN Medium" panose="02020500000000000000" charset="-122"/>
                  </a:rPr>
                  <a:t>阶段工作概述</a:t>
                </a:r>
                <a:endParaRPr lang="zh-CN" altLang="en-US" sz="2000" b="1">
                  <a:solidFill>
                    <a:srgbClr val="104B83"/>
                  </a:solidFill>
                  <a:latin typeface="思源宋体 CN Medium" panose="02020500000000000000" charset="-122"/>
                  <a:ea typeface="思源宋体 CN Medium" panose="02020500000000000000" charset="-122"/>
                </a:endParaRPr>
              </a:p>
            </p:txBody>
          </p:sp>
          <p:sp>
            <p:nvSpPr>
              <p:cNvPr id="31" name="副标题 29"/>
              <p:cNvSpPr>
                <a:spLocks noGrp="1"/>
              </p:cNvSpPr>
              <p:nvPr>
                <p:custDataLst>
                  <p:tags r:id="rId4"/>
                </p:custDataLst>
              </p:nvPr>
            </p:nvSpPr>
            <p:spPr>
              <a:xfrm>
                <a:off x="10418" y="5484"/>
                <a:ext cx="4302" cy="9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altLang="zh-CN" sz="1000">
                    <a:solidFill>
                      <a:srgbClr val="104B83"/>
                    </a:solidFill>
                    <a:latin typeface="Yu Gothic UI Semilight" panose="020B0400000000000000" charset="-128"/>
                    <a:ea typeface="Yu Gothic UI Semilight" panose="020B0400000000000000" charset="-128"/>
                    <a:cs typeface="+mn-lt"/>
                    <a:sym typeface="Calibri" panose="020F0502020204030204" charset="0"/>
                  </a:rPr>
                  <a:t>Please enter your title here.Please enter your title here.Please enter your title here.</a:t>
                </a:r>
                <a:endParaRPr lang="en-US" altLang="zh-CN" sz="1000">
                  <a:solidFill>
                    <a:srgbClr val="104B83"/>
                  </a:solidFill>
                  <a:latin typeface="Yu Gothic UI Semilight" panose="020B0400000000000000" charset="-128"/>
                  <a:ea typeface="Yu Gothic UI Semilight" panose="020B0400000000000000" charset="-128"/>
                  <a:cs typeface="+mn-lt"/>
                  <a:sym typeface="Calibri" panose="020F0502020204030204" charset="0"/>
                </a:endParaRPr>
              </a:p>
            </p:txBody>
          </p:sp>
          <p:sp>
            <p:nvSpPr>
              <p:cNvPr id="32" name="文本框 31"/>
              <p:cNvSpPr txBox="1"/>
              <p:nvPr/>
            </p:nvSpPr>
            <p:spPr>
              <a:xfrm>
                <a:off x="9229" y="4937"/>
                <a:ext cx="1840" cy="725"/>
              </a:xfrm>
              <a:prstGeom prst="rect">
                <a:avLst/>
              </a:prstGeom>
              <a:noFill/>
            </p:spPr>
            <p:txBody>
              <a:bodyPr wrap="square" rtlCol="0">
                <a:spAutoFit/>
              </a:bodyPr>
              <a:p>
                <a:pPr algn="ctr"/>
                <a:r>
                  <a:rPr lang="en-US" altLang="zh-CN" sz="2400" b="1">
                    <a:solidFill>
                      <a:srgbClr val="104B83"/>
                    </a:solidFill>
                    <a:latin typeface="思源宋体 CN Medium" panose="02020500000000000000" charset="-122"/>
                    <a:ea typeface="思源宋体 CN Medium" panose="02020500000000000000" charset="-122"/>
                  </a:rPr>
                  <a:t>01.</a:t>
                </a:r>
                <a:endParaRPr lang="en-US" altLang="zh-CN" sz="2400" b="1">
                  <a:solidFill>
                    <a:srgbClr val="104B83"/>
                  </a:solidFill>
                  <a:latin typeface="思源宋体 CN Medium" panose="02020500000000000000" charset="-122"/>
                  <a:ea typeface="思源宋体 CN Medium" panose="02020500000000000000" charset="-122"/>
                </a:endParaRPr>
              </a:p>
            </p:txBody>
          </p:sp>
        </p:grpSp>
        <p:grpSp>
          <p:nvGrpSpPr>
            <p:cNvPr id="33" name="组合 32"/>
            <p:cNvGrpSpPr/>
            <p:nvPr/>
          </p:nvGrpSpPr>
          <p:grpSpPr>
            <a:xfrm rot="0">
              <a:off x="12277" y="6072"/>
              <a:ext cx="5554" cy="1474"/>
              <a:chOff x="6845" y="7021"/>
              <a:chExt cx="5554" cy="1474"/>
            </a:xfrm>
          </p:grpSpPr>
          <p:grpSp>
            <p:nvGrpSpPr>
              <p:cNvPr id="34" name="组合 33"/>
              <p:cNvGrpSpPr/>
              <p:nvPr/>
            </p:nvGrpSpPr>
            <p:grpSpPr>
              <a:xfrm rot="0">
                <a:off x="6845" y="7021"/>
                <a:ext cx="5554" cy="725"/>
                <a:chOff x="11049" y="6208"/>
                <a:chExt cx="5554" cy="725"/>
              </a:xfrm>
            </p:grpSpPr>
            <p:sp>
              <p:nvSpPr>
                <p:cNvPr id="35" name="文本框 34"/>
                <p:cNvSpPr txBox="1"/>
                <p:nvPr/>
              </p:nvSpPr>
              <p:spPr>
                <a:xfrm>
                  <a:off x="12238" y="6260"/>
                  <a:ext cx="4365" cy="628"/>
                </a:xfrm>
                <a:prstGeom prst="rect">
                  <a:avLst/>
                </a:prstGeom>
                <a:noFill/>
              </p:spPr>
              <p:txBody>
                <a:bodyPr wrap="square" rtlCol="0">
                  <a:spAutoFit/>
                </a:bodyPr>
                <a:p>
                  <a:r>
                    <a:rPr lang="zh-CN" altLang="en-US" sz="2000" b="1">
                      <a:solidFill>
                        <a:srgbClr val="104B83"/>
                      </a:solidFill>
                      <a:latin typeface="思源宋体 CN Medium" panose="02020500000000000000" charset="-122"/>
                      <a:ea typeface="思源宋体 CN Medium" panose="02020500000000000000" charset="-122"/>
                      <a:sym typeface="+mn-ea"/>
                    </a:rPr>
                    <a:t>项目成果展示</a:t>
                  </a:r>
                  <a:endParaRPr lang="zh-CN" altLang="en-US" sz="2000" b="1">
                    <a:solidFill>
                      <a:srgbClr val="104B83"/>
                    </a:solidFill>
                    <a:latin typeface="思源宋体 CN Medium" panose="02020500000000000000" charset="-122"/>
                    <a:ea typeface="思源宋体 CN Medium" panose="02020500000000000000" charset="-122"/>
                    <a:sym typeface="+mn-ea"/>
                  </a:endParaRPr>
                </a:p>
              </p:txBody>
            </p:sp>
            <p:sp>
              <p:nvSpPr>
                <p:cNvPr id="56" name="文本框 55"/>
                <p:cNvSpPr txBox="1"/>
                <p:nvPr/>
              </p:nvSpPr>
              <p:spPr>
                <a:xfrm>
                  <a:off x="11049" y="6208"/>
                  <a:ext cx="1840" cy="725"/>
                </a:xfrm>
                <a:prstGeom prst="rect">
                  <a:avLst/>
                </a:prstGeom>
                <a:noFill/>
              </p:spPr>
              <p:txBody>
                <a:bodyPr wrap="square" rtlCol="0">
                  <a:spAutoFit/>
                </a:bodyPr>
                <a:p>
                  <a:pPr algn="ctr"/>
                  <a:r>
                    <a:rPr lang="en-US" altLang="zh-CN" sz="2400" b="1">
                      <a:solidFill>
                        <a:srgbClr val="104B83"/>
                      </a:solidFill>
                      <a:latin typeface="思源宋体 CN Medium" panose="02020500000000000000" charset="-122"/>
                      <a:ea typeface="思源宋体 CN Medium" panose="02020500000000000000" charset="-122"/>
                    </a:rPr>
                    <a:t>03.</a:t>
                  </a:r>
                  <a:endParaRPr lang="en-US" altLang="zh-CN" sz="2400" b="1">
                    <a:solidFill>
                      <a:srgbClr val="104B83"/>
                    </a:solidFill>
                    <a:latin typeface="思源宋体 CN Medium" panose="02020500000000000000" charset="-122"/>
                    <a:ea typeface="思源宋体 CN Medium" panose="02020500000000000000" charset="-122"/>
                  </a:endParaRPr>
                </a:p>
              </p:txBody>
            </p:sp>
          </p:grpSp>
          <p:sp>
            <p:nvSpPr>
              <p:cNvPr id="36" name="副标题 29"/>
              <p:cNvSpPr>
                <a:spLocks noGrp="1"/>
              </p:cNvSpPr>
              <p:nvPr>
                <p:custDataLst>
                  <p:tags r:id="rId5"/>
                </p:custDataLst>
              </p:nvPr>
            </p:nvSpPr>
            <p:spPr>
              <a:xfrm>
                <a:off x="8033" y="7578"/>
                <a:ext cx="4302" cy="9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altLang="zh-CN" sz="1000">
                    <a:solidFill>
                      <a:srgbClr val="104B83"/>
                    </a:solidFill>
                    <a:latin typeface="Yu Gothic UI Semilight" panose="020B0400000000000000" charset="-128"/>
                    <a:ea typeface="Yu Gothic UI Semilight" panose="020B0400000000000000" charset="-128"/>
                    <a:cs typeface="+mn-lt"/>
                    <a:sym typeface="Calibri" panose="020F0502020204030204" charset="0"/>
                  </a:rPr>
                  <a:t>Please enter your title here.Please enter your title here.Please enter your title here.</a:t>
                </a:r>
                <a:endParaRPr lang="en-US" altLang="zh-CN" sz="1000">
                  <a:solidFill>
                    <a:srgbClr val="104B83"/>
                  </a:solidFill>
                  <a:latin typeface="Yu Gothic UI Semilight" panose="020B0400000000000000" charset="-128"/>
                  <a:ea typeface="Yu Gothic UI Semilight" panose="020B0400000000000000" charset="-128"/>
                  <a:cs typeface="+mn-lt"/>
                  <a:sym typeface="Calibri" panose="020F0502020204030204" charset="0"/>
                </a:endParaRPr>
              </a:p>
            </p:txBody>
          </p:sp>
        </p:grpSp>
        <p:grpSp>
          <p:nvGrpSpPr>
            <p:cNvPr id="37" name="组合 36"/>
            <p:cNvGrpSpPr/>
            <p:nvPr/>
          </p:nvGrpSpPr>
          <p:grpSpPr>
            <a:xfrm rot="0">
              <a:off x="12277" y="4378"/>
              <a:ext cx="5554" cy="1475"/>
              <a:chOff x="6846" y="5253"/>
              <a:chExt cx="5554" cy="1475"/>
            </a:xfrm>
          </p:grpSpPr>
          <p:grpSp>
            <p:nvGrpSpPr>
              <p:cNvPr id="38" name="组合 37"/>
              <p:cNvGrpSpPr/>
              <p:nvPr/>
            </p:nvGrpSpPr>
            <p:grpSpPr>
              <a:xfrm rot="0">
                <a:off x="6846" y="5253"/>
                <a:ext cx="5554" cy="725"/>
                <a:chOff x="11050" y="4092"/>
                <a:chExt cx="5554" cy="725"/>
              </a:xfrm>
            </p:grpSpPr>
            <p:sp>
              <p:nvSpPr>
                <p:cNvPr id="39" name="文本框 38"/>
                <p:cNvSpPr txBox="1"/>
                <p:nvPr/>
              </p:nvSpPr>
              <p:spPr>
                <a:xfrm>
                  <a:off x="12239" y="4144"/>
                  <a:ext cx="4365" cy="628"/>
                </a:xfrm>
                <a:prstGeom prst="rect">
                  <a:avLst/>
                </a:prstGeom>
                <a:noFill/>
              </p:spPr>
              <p:txBody>
                <a:bodyPr wrap="square" rtlCol="0">
                  <a:spAutoFit/>
                </a:bodyPr>
                <a:p>
                  <a:r>
                    <a:rPr lang="zh-CN" altLang="en-US" sz="2000" b="1">
                      <a:solidFill>
                        <a:srgbClr val="104B83"/>
                      </a:solidFill>
                      <a:latin typeface="思源宋体 CN Medium" panose="02020500000000000000" charset="-122"/>
                      <a:ea typeface="思源宋体 CN Medium" panose="02020500000000000000" charset="-122"/>
                      <a:sym typeface="+mn-ea"/>
                    </a:rPr>
                    <a:t>工作完成进度</a:t>
                  </a:r>
                  <a:endParaRPr lang="zh-CN" altLang="en-US" sz="2000" b="1">
                    <a:solidFill>
                      <a:srgbClr val="104B83"/>
                    </a:solidFill>
                    <a:latin typeface="思源宋体 CN Medium" panose="02020500000000000000" charset="-122"/>
                    <a:ea typeface="思源宋体 CN Medium" panose="02020500000000000000" charset="-122"/>
                    <a:sym typeface="+mn-ea"/>
                  </a:endParaRPr>
                </a:p>
              </p:txBody>
            </p:sp>
            <p:sp>
              <p:nvSpPr>
                <p:cNvPr id="40" name="文本框 39"/>
                <p:cNvSpPr txBox="1"/>
                <p:nvPr/>
              </p:nvSpPr>
              <p:spPr>
                <a:xfrm>
                  <a:off x="11050" y="4092"/>
                  <a:ext cx="1840" cy="725"/>
                </a:xfrm>
                <a:prstGeom prst="rect">
                  <a:avLst/>
                </a:prstGeom>
                <a:noFill/>
              </p:spPr>
              <p:txBody>
                <a:bodyPr wrap="square" rtlCol="0">
                  <a:spAutoFit/>
                </a:bodyPr>
                <a:p>
                  <a:pPr algn="ctr"/>
                  <a:r>
                    <a:rPr lang="en-US" altLang="zh-CN" sz="2400" b="1">
                      <a:solidFill>
                        <a:srgbClr val="104B83"/>
                      </a:solidFill>
                      <a:latin typeface="思源宋体 CN Medium" panose="02020500000000000000" charset="-122"/>
                      <a:ea typeface="思源宋体 CN Medium" panose="02020500000000000000" charset="-122"/>
                    </a:rPr>
                    <a:t>02.</a:t>
                  </a:r>
                  <a:endParaRPr lang="en-US" altLang="zh-CN" sz="2400" b="1">
                    <a:solidFill>
                      <a:srgbClr val="104B83"/>
                    </a:solidFill>
                    <a:latin typeface="思源宋体 CN Medium" panose="02020500000000000000" charset="-122"/>
                    <a:ea typeface="思源宋体 CN Medium" panose="02020500000000000000" charset="-122"/>
                  </a:endParaRPr>
                </a:p>
              </p:txBody>
            </p:sp>
          </p:grpSp>
          <p:sp>
            <p:nvSpPr>
              <p:cNvPr id="41" name="副标题 29"/>
              <p:cNvSpPr>
                <a:spLocks noGrp="1"/>
              </p:cNvSpPr>
              <p:nvPr>
                <p:custDataLst>
                  <p:tags r:id="rId6"/>
                </p:custDataLst>
              </p:nvPr>
            </p:nvSpPr>
            <p:spPr>
              <a:xfrm>
                <a:off x="8035" y="5811"/>
                <a:ext cx="4302" cy="9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altLang="zh-CN" sz="1000">
                    <a:solidFill>
                      <a:srgbClr val="104B83"/>
                    </a:solidFill>
                    <a:latin typeface="Yu Gothic UI Semilight" panose="020B0400000000000000" charset="-128"/>
                    <a:ea typeface="Yu Gothic UI Semilight" panose="020B0400000000000000" charset="-128"/>
                    <a:cs typeface="+mn-lt"/>
                    <a:sym typeface="Calibri" panose="020F0502020204030204" charset="0"/>
                  </a:rPr>
                  <a:t>Please enter your title here.Please enter your title here.Please enter your title here.</a:t>
                </a:r>
                <a:endParaRPr lang="en-US" altLang="zh-CN" sz="1000">
                  <a:solidFill>
                    <a:srgbClr val="104B83"/>
                  </a:solidFill>
                  <a:latin typeface="Yu Gothic UI Semilight" panose="020B0400000000000000" charset="-128"/>
                  <a:ea typeface="Yu Gothic UI Semilight" panose="020B0400000000000000" charset="-128"/>
                  <a:cs typeface="+mn-lt"/>
                  <a:sym typeface="Calibri" panose="020F0502020204030204" charset="0"/>
                </a:endParaRPr>
              </a:p>
            </p:txBody>
          </p:sp>
        </p:grpSp>
        <p:grpSp>
          <p:nvGrpSpPr>
            <p:cNvPr id="42" name="组合 41"/>
            <p:cNvGrpSpPr/>
            <p:nvPr/>
          </p:nvGrpSpPr>
          <p:grpSpPr>
            <a:xfrm rot="0">
              <a:off x="12277" y="7765"/>
              <a:ext cx="5555" cy="1481"/>
              <a:chOff x="6845" y="8789"/>
              <a:chExt cx="5555" cy="1481"/>
            </a:xfrm>
          </p:grpSpPr>
          <p:grpSp>
            <p:nvGrpSpPr>
              <p:cNvPr id="43" name="组合 42"/>
              <p:cNvGrpSpPr/>
              <p:nvPr/>
            </p:nvGrpSpPr>
            <p:grpSpPr>
              <a:xfrm rot="0">
                <a:off x="6845" y="8789"/>
                <a:ext cx="5555" cy="725"/>
                <a:chOff x="11049" y="8285"/>
                <a:chExt cx="5555" cy="725"/>
              </a:xfrm>
            </p:grpSpPr>
            <p:sp>
              <p:nvSpPr>
                <p:cNvPr id="58" name="文本框 57"/>
                <p:cNvSpPr txBox="1"/>
                <p:nvPr/>
              </p:nvSpPr>
              <p:spPr>
                <a:xfrm>
                  <a:off x="12239" y="8345"/>
                  <a:ext cx="4365" cy="628"/>
                </a:xfrm>
                <a:prstGeom prst="rect">
                  <a:avLst/>
                </a:prstGeom>
                <a:noFill/>
              </p:spPr>
              <p:txBody>
                <a:bodyPr wrap="square" rtlCol="0">
                  <a:spAutoFit/>
                </a:bodyPr>
                <a:p>
                  <a:r>
                    <a:rPr lang="zh-CN" altLang="en-US" sz="2000" b="1">
                      <a:solidFill>
                        <a:srgbClr val="104B83"/>
                      </a:solidFill>
                      <a:latin typeface="思源宋体 CN Medium" panose="02020500000000000000" charset="-122"/>
                      <a:ea typeface="思源宋体 CN Medium" panose="02020500000000000000" charset="-122"/>
                      <a:sym typeface="+mn-ea"/>
                    </a:rPr>
                    <a:t>未来工作计划</a:t>
                  </a:r>
                  <a:endParaRPr lang="zh-CN" altLang="en-US" sz="2000" b="1">
                    <a:solidFill>
                      <a:srgbClr val="104B83"/>
                    </a:solidFill>
                    <a:latin typeface="思源宋体 CN Medium" panose="02020500000000000000" charset="-122"/>
                    <a:ea typeface="思源宋体 CN Medium" panose="02020500000000000000" charset="-122"/>
                    <a:sym typeface="+mn-ea"/>
                  </a:endParaRPr>
                </a:p>
              </p:txBody>
            </p:sp>
            <p:sp>
              <p:nvSpPr>
                <p:cNvPr id="62" name="文本框 61"/>
                <p:cNvSpPr txBox="1"/>
                <p:nvPr/>
              </p:nvSpPr>
              <p:spPr>
                <a:xfrm>
                  <a:off x="11049" y="8285"/>
                  <a:ext cx="1840" cy="725"/>
                </a:xfrm>
                <a:prstGeom prst="rect">
                  <a:avLst/>
                </a:prstGeom>
                <a:noFill/>
              </p:spPr>
              <p:txBody>
                <a:bodyPr wrap="square" rtlCol="0">
                  <a:spAutoFit/>
                </a:bodyPr>
                <a:p>
                  <a:pPr algn="ctr"/>
                  <a:r>
                    <a:rPr lang="en-US" altLang="zh-CN" sz="2400" b="1">
                      <a:solidFill>
                        <a:srgbClr val="104B83"/>
                      </a:solidFill>
                      <a:latin typeface="思源宋体 CN Medium" panose="02020500000000000000" charset="-122"/>
                      <a:ea typeface="思源宋体 CN Medium" panose="02020500000000000000" charset="-122"/>
                    </a:rPr>
                    <a:t>04.</a:t>
                  </a:r>
                  <a:endParaRPr lang="en-US" altLang="zh-CN" sz="2400" b="1">
                    <a:solidFill>
                      <a:srgbClr val="104B83"/>
                    </a:solidFill>
                    <a:latin typeface="思源宋体 CN Medium" panose="02020500000000000000" charset="-122"/>
                    <a:ea typeface="思源宋体 CN Medium" panose="02020500000000000000" charset="-122"/>
                  </a:endParaRPr>
                </a:p>
              </p:txBody>
            </p:sp>
          </p:grpSp>
          <p:sp>
            <p:nvSpPr>
              <p:cNvPr id="44" name="副标题 29"/>
              <p:cNvSpPr>
                <a:spLocks noGrp="1"/>
              </p:cNvSpPr>
              <p:nvPr>
                <p:custDataLst>
                  <p:tags r:id="rId7"/>
                </p:custDataLst>
              </p:nvPr>
            </p:nvSpPr>
            <p:spPr>
              <a:xfrm>
                <a:off x="8033" y="9353"/>
                <a:ext cx="4302" cy="9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altLang="zh-CN" sz="1000">
                    <a:solidFill>
                      <a:srgbClr val="104B83"/>
                    </a:solidFill>
                    <a:latin typeface="Yu Gothic UI Semilight" panose="020B0400000000000000" charset="-128"/>
                    <a:ea typeface="Yu Gothic UI Semilight" panose="020B0400000000000000" charset="-128"/>
                    <a:cs typeface="+mn-lt"/>
                    <a:sym typeface="Calibri" panose="020F0502020204030204" charset="0"/>
                  </a:rPr>
                  <a:t>Please enter your title here.Please enter your title here.Please enter your title here.</a:t>
                </a:r>
                <a:endParaRPr lang="en-US" altLang="zh-CN" sz="1000">
                  <a:solidFill>
                    <a:srgbClr val="104B83"/>
                  </a:solidFill>
                  <a:latin typeface="Yu Gothic UI Semilight" panose="020B0400000000000000" charset="-128"/>
                  <a:ea typeface="Yu Gothic UI Semilight" panose="020B0400000000000000" charset="-128"/>
                  <a:cs typeface="+mn-lt"/>
                  <a:sym typeface="Calibri" panose="020F0502020204030204" charset="0"/>
                </a:endParaRPr>
              </a:p>
            </p:txBody>
          </p:sp>
        </p:grpSp>
      </p:grpSp>
    </p:spTree>
    <p:custDataLst>
      <p:tags r:id="rId8"/>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44074"/>
        </a:solidFill>
        <a:effectLst/>
      </p:bgPr>
    </p:bg>
    <p:spTree>
      <p:nvGrpSpPr>
        <p:cNvPr id="1" name=""/>
        <p:cNvGrpSpPr/>
        <p:nvPr/>
      </p:nvGrpSpPr>
      <p:grpSpPr>
        <a:xfrm>
          <a:off x="0" y="0"/>
          <a:ext cx="0" cy="0"/>
          <a:chOff x="0" y="0"/>
          <a:chExt cx="0" cy="0"/>
        </a:xfrm>
      </p:grpSpPr>
      <p:grpSp>
        <p:nvGrpSpPr>
          <p:cNvPr id="7" name="组合 6"/>
          <p:cNvGrpSpPr/>
          <p:nvPr/>
        </p:nvGrpSpPr>
        <p:grpSpPr>
          <a:xfrm>
            <a:off x="4157980" y="3702050"/>
            <a:ext cx="6098540" cy="2044065"/>
            <a:chOff x="6888" y="5166"/>
            <a:chExt cx="9604" cy="3219"/>
          </a:xfrm>
        </p:grpSpPr>
        <p:sp>
          <p:nvSpPr>
            <p:cNvPr id="3" name="文本框 2"/>
            <p:cNvSpPr txBox="1"/>
            <p:nvPr/>
          </p:nvSpPr>
          <p:spPr>
            <a:xfrm>
              <a:off x="6888" y="5166"/>
              <a:ext cx="6404" cy="1210"/>
            </a:xfrm>
            <a:prstGeom prst="rect">
              <a:avLst/>
            </a:prstGeom>
            <a:noFill/>
          </p:spPr>
          <p:txBody>
            <a:bodyPr wrap="square" rtlCol="0">
              <a:spAutoFit/>
            </a:bodyPr>
            <a:p>
              <a:r>
                <a:rPr lang="zh-CN" altLang="en-US" sz="4400">
                  <a:solidFill>
                    <a:schemeClr val="bg1"/>
                  </a:solidFill>
                  <a:latin typeface="思源宋体 CN Heavy" panose="02020900000000000000" charset="-122"/>
                  <a:ea typeface="思源宋体 CN Heavy" panose="02020900000000000000" charset="-122"/>
                </a:rPr>
                <a:t>阶段工作概述</a:t>
              </a:r>
              <a:endParaRPr lang="zh-CN" altLang="en-US" sz="4400">
                <a:solidFill>
                  <a:schemeClr val="bg1"/>
                </a:solidFill>
                <a:latin typeface="思源宋体 CN Heavy" panose="02020900000000000000" charset="-122"/>
                <a:ea typeface="思源宋体 CN Heavy" panose="02020900000000000000" charset="-122"/>
              </a:endParaRPr>
            </a:p>
          </p:txBody>
        </p:sp>
        <p:sp>
          <p:nvSpPr>
            <p:cNvPr id="4" name="副标题 29"/>
            <p:cNvSpPr>
              <a:spLocks noGrp="1"/>
            </p:cNvSpPr>
            <p:nvPr>
              <p:custDataLst>
                <p:tags r:id="rId1"/>
              </p:custDataLst>
            </p:nvPr>
          </p:nvSpPr>
          <p:spPr>
            <a:xfrm>
              <a:off x="6922" y="6548"/>
              <a:ext cx="9570" cy="18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altLang="zh-CN" sz="1200">
                  <a:solidFill>
                    <a:schemeClr val="bg1"/>
                  </a:solidFill>
                  <a:latin typeface="Yu Gothic UI Semilight" panose="020B0400000000000000" charset="-128"/>
                  <a:ea typeface="Yu Gothic UI Semilight" panose="020B0400000000000000" charset="-128"/>
                  <a:cs typeface="+mn-lt"/>
                  <a:sym typeface="Calibri" panose="020F0502020204030204" charset="0"/>
                </a:rPr>
                <a:t>Please enter your title here.Please enter your title here.Please enter your title here.Please enter your title here.Please enter your title here.Please enter your title here.</a:t>
              </a:r>
              <a:endParaRPr lang="en-US" altLang="zh-CN" sz="1200">
                <a:solidFill>
                  <a:schemeClr val="bg1"/>
                </a:solidFill>
                <a:latin typeface="Yu Gothic UI Semilight" panose="020B0400000000000000" charset="-128"/>
                <a:ea typeface="Yu Gothic UI Semilight" panose="020B0400000000000000" charset="-128"/>
                <a:cs typeface="+mn-lt"/>
                <a:sym typeface="Calibri" panose="020F0502020204030204" charset="0"/>
              </a:endParaRPr>
            </a:p>
          </p:txBody>
        </p:sp>
      </p:grpSp>
      <p:sp>
        <p:nvSpPr>
          <p:cNvPr id="5" name="文本框 4"/>
          <p:cNvSpPr txBox="1"/>
          <p:nvPr/>
        </p:nvSpPr>
        <p:spPr>
          <a:xfrm>
            <a:off x="2232025" y="1753235"/>
            <a:ext cx="4067175" cy="1445260"/>
          </a:xfrm>
          <a:prstGeom prst="rect">
            <a:avLst/>
          </a:prstGeom>
          <a:noFill/>
        </p:spPr>
        <p:txBody>
          <a:bodyPr wrap="square" rtlCol="0">
            <a:spAutoFit/>
          </a:bodyPr>
          <a:p>
            <a:pPr algn="l"/>
            <a:r>
              <a:rPr lang="en-US" altLang="zh-CN" sz="3200">
                <a:solidFill>
                  <a:schemeClr val="bg1"/>
                </a:solidFill>
                <a:latin typeface="思源宋体 CN Medium" panose="02020500000000000000" charset="-122"/>
                <a:ea typeface="思源宋体 CN Medium" panose="02020500000000000000" charset="-122"/>
              </a:rPr>
              <a:t>PART</a:t>
            </a:r>
            <a:r>
              <a:rPr lang="en-US" altLang="zh-CN" sz="5400">
                <a:solidFill>
                  <a:schemeClr val="bg1"/>
                </a:solidFill>
                <a:latin typeface="思源宋体 CN Medium" panose="02020500000000000000" charset="-122"/>
                <a:ea typeface="思源宋体 CN Medium" panose="02020500000000000000" charset="-122"/>
              </a:rPr>
              <a:t> </a:t>
            </a:r>
            <a:r>
              <a:rPr lang="en-US" altLang="zh-CN" sz="8800">
                <a:solidFill>
                  <a:schemeClr val="bg1"/>
                </a:solidFill>
                <a:latin typeface="思源宋体 CN Medium" panose="02020500000000000000" charset="-122"/>
                <a:ea typeface="思源宋体 CN Medium" panose="02020500000000000000" charset="-122"/>
              </a:rPr>
              <a:t>01</a:t>
            </a:r>
            <a:endParaRPr lang="en-US" altLang="zh-CN" sz="8800">
              <a:solidFill>
                <a:schemeClr val="bg1"/>
              </a:solidFill>
              <a:latin typeface="思源宋体 CN Medium" panose="02020500000000000000" charset="-122"/>
              <a:ea typeface="思源宋体 CN Medium" panose="02020500000000000000" charset="-122"/>
            </a:endParaRPr>
          </a:p>
        </p:txBody>
      </p:sp>
      <p:cxnSp>
        <p:nvCxnSpPr>
          <p:cNvPr id="6" name="直接连接符 5"/>
          <p:cNvCxnSpPr/>
          <p:nvPr/>
        </p:nvCxnSpPr>
        <p:spPr>
          <a:xfrm flipV="1">
            <a:off x="2049145" y="0"/>
            <a:ext cx="0" cy="294640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11697970" y="3657600"/>
            <a:ext cx="0" cy="62611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矩形 7"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p:nvPr/>
        </p:nvSpPr>
        <p:spPr>
          <a:xfrm>
            <a:off x="1153795" y="1096010"/>
            <a:ext cx="3315335" cy="645160"/>
          </a:xfrm>
          <a:prstGeom prst="rect">
            <a:avLst/>
          </a:prstGeom>
        </p:spPr>
        <p:txBody>
          <a:bodyPr wrap="square">
            <a:spAutoFit/>
          </a:bodyPr>
          <a:p>
            <a:pPr algn="l"/>
            <a:r>
              <a:rPr lang="zh-CN" altLang="en-US" sz="3600">
                <a:solidFill>
                  <a:srgbClr val="104B83"/>
                </a:solidFill>
                <a:latin typeface="思源宋体 CN Heavy" panose="02020900000000000000" charset="-122"/>
                <a:ea typeface="思源宋体 CN Heavy" panose="02020900000000000000" charset="-122"/>
                <a:cs typeface="思源宋体 CN Heavy" panose="02020900000000000000" charset="-122"/>
                <a:sym typeface="Calibri" panose="020F0502020204030204" charset="0"/>
              </a:rPr>
              <a:t>阶段工作概述 </a:t>
            </a:r>
            <a:endParaRPr lang="zh-CN" altLang="en-US" sz="3600">
              <a:solidFill>
                <a:srgbClr val="104B83"/>
              </a:solidFill>
              <a:latin typeface="思源宋体 CN Heavy" panose="02020900000000000000" charset="-122"/>
              <a:ea typeface="思源宋体 CN Heavy" panose="02020900000000000000" charset="-122"/>
              <a:cs typeface="思源宋体 CN Heavy" panose="02020900000000000000" charset="-122"/>
              <a:sym typeface="Calibri" panose="020F0502020204030204" charset="0"/>
            </a:endParaRPr>
          </a:p>
        </p:txBody>
      </p:sp>
      <p:sp>
        <p:nvSpPr>
          <p:cNvPr id="31" name="PA_矩形 7" descr="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
          <p:cNvSpPr/>
          <p:nvPr>
            <p:custDataLst>
              <p:tags r:id="rId1"/>
            </p:custDataLst>
          </p:nvPr>
        </p:nvSpPr>
        <p:spPr>
          <a:xfrm>
            <a:off x="1841500" y="3966210"/>
            <a:ext cx="2145665" cy="1476375"/>
          </a:xfrm>
          <a:prstGeom prst="rect">
            <a:avLst/>
          </a:prstGeom>
        </p:spPr>
        <p:txBody>
          <a:bodyPr wrap="square">
            <a:spAutoFit/>
          </a:bodyPr>
          <a:p>
            <a:pPr algn="l">
              <a:lnSpc>
                <a:spcPct val="150000"/>
              </a:lnSpc>
            </a:pPr>
            <a:r>
              <a:rPr lang="en-US" altLang="zh-CN" sz="1000" b="1">
                <a:solidFill>
                  <a:srgbClr val="104B83"/>
                </a:solidFill>
                <a:latin typeface="Yu Gothic UI Semilight" panose="020B0400000000000000" charset="-128"/>
                <a:ea typeface="Yu Gothic UI Semilight" panose="020B0400000000000000" charset="-128"/>
                <a:cs typeface="+mn-lt"/>
                <a:sym typeface="Calibri" panose="020F0502020204030204" charset="0"/>
              </a:rPr>
              <a:t>Please enter your title here.Please enter your title here.Please enter your title here.Please enter your title here.Please enter your title here.Please enter your title here.Please enter your title here.</a:t>
            </a:r>
            <a:endParaRPr lang="en-US" altLang="zh-CN" sz="1000" b="1">
              <a:solidFill>
                <a:srgbClr val="104B83"/>
              </a:solidFill>
              <a:latin typeface="Yu Gothic UI Semilight" panose="020B0400000000000000" charset="-128"/>
              <a:ea typeface="Yu Gothic UI Semilight" panose="020B0400000000000000" charset="-128"/>
              <a:cs typeface="+mn-lt"/>
              <a:sym typeface="Calibri" panose="020F0502020204030204" charset="0"/>
            </a:endParaRPr>
          </a:p>
        </p:txBody>
      </p:sp>
      <p:cxnSp>
        <p:nvCxnSpPr>
          <p:cNvPr id="3" name="直接连接符 2"/>
          <p:cNvCxnSpPr/>
          <p:nvPr/>
        </p:nvCxnSpPr>
        <p:spPr>
          <a:xfrm flipV="1">
            <a:off x="1303655" y="1936750"/>
            <a:ext cx="0" cy="416560"/>
          </a:xfrm>
          <a:prstGeom prst="line">
            <a:avLst/>
          </a:prstGeom>
          <a:ln w="60325">
            <a:solidFill>
              <a:srgbClr val="144074"/>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6127115" y="983615"/>
            <a:ext cx="4817110" cy="5021580"/>
            <a:chOff x="10049" y="2206"/>
            <a:chExt cx="7586" cy="7908"/>
          </a:xfrm>
        </p:grpSpPr>
        <p:grpSp>
          <p:nvGrpSpPr>
            <p:cNvPr id="12" name="组合 11"/>
            <p:cNvGrpSpPr/>
            <p:nvPr/>
          </p:nvGrpSpPr>
          <p:grpSpPr>
            <a:xfrm>
              <a:off x="10049" y="2206"/>
              <a:ext cx="7587" cy="2088"/>
              <a:chOff x="10199" y="2928"/>
              <a:chExt cx="7587" cy="2088"/>
            </a:xfrm>
          </p:grpSpPr>
          <p:grpSp>
            <p:nvGrpSpPr>
              <p:cNvPr id="7" name="组合 6"/>
              <p:cNvGrpSpPr/>
              <p:nvPr/>
            </p:nvGrpSpPr>
            <p:grpSpPr>
              <a:xfrm rot="0">
                <a:off x="11204" y="3105"/>
                <a:ext cx="6582" cy="1911"/>
                <a:chOff x="8611" y="6568"/>
                <a:chExt cx="6582" cy="1911"/>
              </a:xfrm>
            </p:grpSpPr>
            <p:sp>
              <p:nvSpPr>
                <p:cNvPr id="4" name="矩形 3"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p:nvPr/>
              </p:nvSpPr>
              <p:spPr>
                <a:xfrm>
                  <a:off x="8611" y="6568"/>
                  <a:ext cx="3176" cy="580"/>
                </a:xfrm>
                <a:prstGeom prst="rect">
                  <a:avLst/>
                </a:prstGeom>
              </p:spPr>
              <p:txBody>
                <a:bodyPr wrap="none">
                  <a:spAutoFit/>
                </a:bodyPr>
                <a:p>
                  <a:r>
                    <a:rPr lang="zh-CN" altLang="en-US" b="1">
                      <a:solidFill>
                        <a:srgbClr val="104B83"/>
                      </a:solidFill>
                      <a:latin typeface="思源宋体 CN Medium" panose="02020500000000000000" charset="-122"/>
                      <a:ea typeface="思源宋体 CN Medium" panose="02020500000000000000" charset="-122"/>
                      <a:sym typeface="Calibri" panose="020F0502020204030204" charset="0"/>
                    </a:rPr>
                    <a:t>此处输入文字内容</a:t>
                  </a:r>
                  <a:endParaRPr lang="zh-CN" altLang="en-US" b="1">
                    <a:solidFill>
                      <a:srgbClr val="104B83"/>
                    </a:solidFill>
                    <a:latin typeface="思源宋体 CN Medium" panose="02020500000000000000" charset="-122"/>
                    <a:ea typeface="思源宋体 CN Medium" panose="02020500000000000000" charset="-122"/>
                    <a:sym typeface="Calibri" panose="020F0502020204030204" charset="0"/>
                  </a:endParaRPr>
                </a:p>
              </p:txBody>
            </p:sp>
            <p:sp>
              <p:nvSpPr>
                <p:cNvPr id="5" name="PA_矩形 7" descr="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
                <p:cNvSpPr/>
                <p:nvPr>
                  <p:custDataLst>
                    <p:tags r:id="rId2"/>
                  </p:custDataLst>
                </p:nvPr>
              </p:nvSpPr>
              <p:spPr>
                <a:xfrm>
                  <a:off x="8611" y="7245"/>
                  <a:ext cx="6582" cy="1234"/>
                </a:xfrm>
                <a:prstGeom prst="rect">
                  <a:avLst/>
                </a:prstGeom>
              </p:spPr>
              <p:txBody>
                <a:bodyPr wrap="square">
                  <a:spAutoFit/>
                </a:bodyPr>
                <a:p>
                  <a:pPr algn="l">
                    <a:lnSpc>
                      <a:spcPct val="150000"/>
                    </a:lnSpc>
                  </a:pPr>
                  <a:r>
                    <a:rPr lang="en-US" altLang="zh-CN" sz="1000">
                      <a:solidFill>
                        <a:srgbClr val="104B83"/>
                      </a:solidFill>
                      <a:latin typeface="Yu Gothic UI Semilight" panose="020B0400000000000000" charset="-128"/>
                      <a:ea typeface="Yu Gothic UI Semilight" panose="020B0400000000000000" charset="-128"/>
                      <a:cs typeface="+mn-lt"/>
                      <a:sym typeface="Calibri" panose="020F0502020204030204" charset="0"/>
                    </a:rPr>
                    <a:t>Please enter your title here.Please enter your title here.Please enter your title here.Please enter your title here.Please enter your title here.Please enter your title here.Please enter your title here.</a:t>
                  </a:r>
                  <a:endParaRPr lang="en-US" altLang="zh-CN" sz="1000">
                    <a:solidFill>
                      <a:srgbClr val="104B83"/>
                    </a:solidFill>
                    <a:latin typeface="Yu Gothic UI Semilight" panose="020B0400000000000000" charset="-128"/>
                    <a:ea typeface="Yu Gothic UI Semilight" panose="020B0400000000000000" charset="-128"/>
                    <a:cs typeface="+mn-lt"/>
                    <a:sym typeface="Calibri" panose="020F0502020204030204" charset="0"/>
                  </a:endParaRPr>
                </a:p>
              </p:txBody>
            </p:sp>
          </p:grpSp>
          <p:grpSp>
            <p:nvGrpSpPr>
              <p:cNvPr id="9" name="组合 8"/>
              <p:cNvGrpSpPr/>
              <p:nvPr/>
            </p:nvGrpSpPr>
            <p:grpSpPr>
              <a:xfrm>
                <a:off x="10199" y="2928"/>
                <a:ext cx="1001" cy="1001"/>
                <a:chOff x="10279" y="2928"/>
                <a:chExt cx="1001" cy="1001"/>
              </a:xfrm>
            </p:grpSpPr>
            <p:sp>
              <p:nvSpPr>
                <p:cNvPr id="6" name="菱形 5"/>
                <p:cNvSpPr/>
                <p:nvPr/>
              </p:nvSpPr>
              <p:spPr>
                <a:xfrm>
                  <a:off x="10279" y="2928"/>
                  <a:ext cx="1001" cy="1001"/>
                </a:xfrm>
                <a:prstGeom prst="diamond">
                  <a:avLst/>
                </a:prstGeom>
                <a:solidFill>
                  <a:srgbClr val="144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5" name="文本框 14"/>
                <p:cNvSpPr txBox="1"/>
                <p:nvPr/>
              </p:nvSpPr>
              <p:spPr>
                <a:xfrm>
                  <a:off x="10295" y="3034"/>
                  <a:ext cx="969" cy="725"/>
                </a:xfrm>
                <a:prstGeom prst="rect">
                  <a:avLst/>
                </a:prstGeom>
                <a:noFill/>
              </p:spPr>
              <p:txBody>
                <a:bodyPr wrap="square" rtlCol="0">
                  <a:spAutoFit/>
                </a:bodyPr>
                <a:p>
                  <a:pPr algn="ctr"/>
                  <a:r>
                    <a:rPr lang="en-US" altLang="zh-CN" sz="2400">
                      <a:solidFill>
                        <a:schemeClr val="bg1"/>
                      </a:solidFill>
                      <a:latin typeface="思源宋体 CN Medium" panose="02020500000000000000" charset="-122"/>
                      <a:ea typeface="思源宋体 CN Medium" panose="02020500000000000000" charset="-122"/>
                    </a:rPr>
                    <a:t>01</a:t>
                  </a:r>
                  <a:endParaRPr lang="en-US" altLang="zh-CN" sz="2400">
                    <a:solidFill>
                      <a:schemeClr val="bg1"/>
                    </a:solidFill>
                    <a:latin typeface="思源宋体 CN Medium" panose="02020500000000000000" charset="-122"/>
                    <a:ea typeface="思源宋体 CN Medium" panose="02020500000000000000" charset="-122"/>
                  </a:endParaRPr>
                </a:p>
              </p:txBody>
            </p:sp>
          </p:grpSp>
        </p:grpSp>
        <p:grpSp>
          <p:nvGrpSpPr>
            <p:cNvPr id="27" name="组合 26"/>
            <p:cNvGrpSpPr/>
            <p:nvPr/>
          </p:nvGrpSpPr>
          <p:grpSpPr>
            <a:xfrm>
              <a:off x="10049" y="5116"/>
              <a:ext cx="7587" cy="2088"/>
              <a:chOff x="10199" y="2928"/>
              <a:chExt cx="7587" cy="2088"/>
            </a:xfrm>
          </p:grpSpPr>
          <p:grpSp>
            <p:nvGrpSpPr>
              <p:cNvPr id="28" name="组合 27"/>
              <p:cNvGrpSpPr/>
              <p:nvPr/>
            </p:nvGrpSpPr>
            <p:grpSpPr>
              <a:xfrm rot="0">
                <a:off x="11204" y="3105"/>
                <a:ext cx="6582" cy="1911"/>
                <a:chOff x="8611" y="6568"/>
                <a:chExt cx="6582" cy="1911"/>
              </a:xfrm>
            </p:grpSpPr>
            <p:sp>
              <p:nvSpPr>
                <p:cNvPr id="29" name="矩形 28"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p:nvPr/>
              </p:nvSpPr>
              <p:spPr>
                <a:xfrm>
                  <a:off x="8611" y="6568"/>
                  <a:ext cx="3176" cy="580"/>
                </a:xfrm>
                <a:prstGeom prst="rect">
                  <a:avLst/>
                </a:prstGeom>
              </p:spPr>
              <p:txBody>
                <a:bodyPr wrap="none">
                  <a:spAutoFit/>
                </a:bodyPr>
                <a:p>
                  <a:r>
                    <a:rPr lang="zh-CN" altLang="en-US" b="1">
                      <a:solidFill>
                        <a:srgbClr val="104B83"/>
                      </a:solidFill>
                      <a:latin typeface="思源宋体 CN Medium" panose="02020500000000000000" charset="-122"/>
                      <a:ea typeface="思源宋体 CN Medium" panose="02020500000000000000" charset="-122"/>
                      <a:sym typeface="Calibri" panose="020F0502020204030204" charset="0"/>
                    </a:rPr>
                    <a:t>此处输入文字内容</a:t>
                  </a:r>
                  <a:endParaRPr lang="zh-CN" altLang="en-US" b="1">
                    <a:solidFill>
                      <a:srgbClr val="104B83"/>
                    </a:solidFill>
                    <a:latin typeface="思源宋体 CN Medium" panose="02020500000000000000" charset="-122"/>
                    <a:ea typeface="思源宋体 CN Medium" panose="02020500000000000000" charset="-122"/>
                    <a:sym typeface="Calibri" panose="020F0502020204030204" charset="0"/>
                  </a:endParaRPr>
                </a:p>
              </p:txBody>
            </p:sp>
            <p:sp>
              <p:nvSpPr>
                <p:cNvPr id="30" name="PA_矩形 7" descr="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
                <p:cNvSpPr/>
                <p:nvPr>
                  <p:custDataLst>
                    <p:tags r:id="rId3"/>
                  </p:custDataLst>
                </p:nvPr>
              </p:nvSpPr>
              <p:spPr>
                <a:xfrm>
                  <a:off x="8611" y="7245"/>
                  <a:ext cx="6582" cy="1234"/>
                </a:xfrm>
                <a:prstGeom prst="rect">
                  <a:avLst/>
                </a:prstGeom>
              </p:spPr>
              <p:txBody>
                <a:bodyPr wrap="square">
                  <a:spAutoFit/>
                </a:bodyPr>
                <a:p>
                  <a:pPr algn="l">
                    <a:lnSpc>
                      <a:spcPct val="150000"/>
                    </a:lnSpc>
                  </a:pPr>
                  <a:r>
                    <a:rPr lang="en-US" altLang="zh-CN" sz="1000">
                      <a:solidFill>
                        <a:srgbClr val="104B83"/>
                      </a:solidFill>
                      <a:latin typeface="Yu Gothic UI Semilight" panose="020B0400000000000000" charset="-128"/>
                      <a:ea typeface="Yu Gothic UI Semilight" panose="020B0400000000000000" charset="-128"/>
                      <a:cs typeface="+mn-lt"/>
                      <a:sym typeface="Calibri" panose="020F0502020204030204" charset="0"/>
                    </a:rPr>
                    <a:t>Please enter your title here.Please enter your title here.Please enter your title here.Please enter your title here.Please enter your title here.Please enter your title here.Please enter your title here.</a:t>
                  </a:r>
                  <a:endParaRPr lang="en-US" altLang="zh-CN" sz="1000">
                    <a:solidFill>
                      <a:srgbClr val="104B83"/>
                    </a:solidFill>
                    <a:latin typeface="Yu Gothic UI Semilight" panose="020B0400000000000000" charset="-128"/>
                    <a:ea typeface="Yu Gothic UI Semilight" panose="020B0400000000000000" charset="-128"/>
                    <a:cs typeface="+mn-lt"/>
                    <a:sym typeface="Calibri" panose="020F0502020204030204" charset="0"/>
                  </a:endParaRPr>
                </a:p>
              </p:txBody>
            </p:sp>
          </p:grpSp>
          <p:grpSp>
            <p:nvGrpSpPr>
              <p:cNvPr id="32" name="组合 31"/>
              <p:cNvGrpSpPr/>
              <p:nvPr/>
            </p:nvGrpSpPr>
            <p:grpSpPr>
              <a:xfrm>
                <a:off x="10199" y="2928"/>
                <a:ext cx="1001" cy="1001"/>
                <a:chOff x="10279" y="2928"/>
                <a:chExt cx="1001" cy="1001"/>
              </a:xfrm>
            </p:grpSpPr>
            <p:sp>
              <p:nvSpPr>
                <p:cNvPr id="36" name="菱形 35"/>
                <p:cNvSpPr/>
                <p:nvPr/>
              </p:nvSpPr>
              <p:spPr>
                <a:xfrm>
                  <a:off x="10279" y="2928"/>
                  <a:ext cx="1001" cy="1001"/>
                </a:xfrm>
                <a:prstGeom prst="diamond">
                  <a:avLst/>
                </a:prstGeom>
                <a:solidFill>
                  <a:srgbClr val="144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37" name="文本框 36"/>
                <p:cNvSpPr txBox="1"/>
                <p:nvPr/>
              </p:nvSpPr>
              <p:spPr>
                <a:xfrm>
                  <a:off x="10295" y="3034"/>
                  <a:ext cx="969" cy="725"/>
                </a:xfrm>
                <a:prstGeom prst="rect">
                  <a:avLst/>
                </a:prstGeom>
                <a:noFill/>
              </p:spPr>
              <p:txBody>
                <a:bodyPr wrap="square" rtlCol="0">
                  <a:spAutoFit/>
                </a:bodyPr>
                <a:p>
                  <a:pPr algn="ctr"/>
                  <a:r>
                    <a:rPr lang="en-US" altLang="zh-CN" sz="2400">
                      <a:solidFill>
                        <a:schemeClr val="bg1"/>
                      </a:solidFill>
                      <a:latin typeface="思源宋体 CN Medium" panose="02020500000000000000" charset="-122"/>
                      <a:ea typeface="思源宋体 CN Medium" panose="02020500000000000000" charset="-122"/>
                    </a:rPr>
                    <a:t>02</a:t>
                  </a:r>
                  <a:endParaRPr lang="en-US" altLang="zh-CN" sz="2400">
                    <a:solidFill>
                      <a:schemeClr val="bg1"/>
                    </a:solidFill>
                    <a:latin typeface="思源宋体 CN Medium" panose="02020500000000000000" charset="-122"/>
                    <a:ea typeface="思源宋体 CN Medium" panose="02020500000000000000" charset="-122"/>
                  </a:endParaRPr>
                </a:p>
              </p:txBody>
            </p:sp>
          </p:grpSp>
        </p:grpSp>
        <p:grpSp>
          <p:nvGrpSpPr>
            <p:cNvPr id="38" name="组合 37"/>
            <p:cNvGrpSpPr/>
            <p:nvPr/>
          </p:nvGrpSpPr>
          <p:grpSpPr>
            <a:xfrm>
              <a:off x="10049" y="8026"/>
              <a:ext cx="7587" cy="2088"/>
              <a:chOff x="10199" y="2928"/>
              <a:chExt cx="7587" cy="2088"/>
            </a:xfrm>
          </p:grpSpPr>
          <p:grpSp>
            <p:nvGrpSpPr>
              <p:cNvPr id="39" name="组合 38"/>
              <p:cNvGrpSpPr/>
              <p:nvPr/>
            </p:nvGrpSpPr>
            <p:grpSpPr>
              <a:xfrm rot="0">
                <a:off x="11204" y="3105"/>
                <a:ext cx="6582" cy="1911"/>
                <a:chOff x="8611" y="6568"/>
                <a:chExt cx="6582" cy="1911"/>
              </a:xfrm>
            </p:grpSpPr>
            <p:sp>
              <p:nvSpPr>
                <p:cNvPr id="40" name="矩形 39"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p:nvPr/>
              </p:nvSpPr>
              <p:spPr>
                <a:xfrm>
                  <a:off x="8611" y="6568"/>
                  <a:ext cx="3176" cy="580"/>
                </a:xfrm>
                <a:prstGeom prst="rect">
                  <a:avLst/>
                </a:prstGeom>
              </p:spPr>
              <p:txBody>
                <a:bodyPr wrap="none">
                  <a:spAutoFit/>
                </a:bodyPr>
                <a:p>
                  <a:r>
                    <a:rPr lang="zh-CN" altLang="en-US" b="1">
                      <a:solidFill>
                        <a:srgbClr val="104B83"/>
                      </a:solidFill>
                      <a:latin typeface="思源宋体 CN Medium" panose="02020500000000000000" charset="-122"/>
                      <a:ea typeface="思源宋体 CN Medium" panose="02020500000000000000" charset="-122"/>
                      <a:sym typeface="Calibri" panose="020F0502020204030204" charset="0"/>
                    </a:rPr>
                    <a:t>此处输入文字内容</a:t>
                  </a:r>
                  <a:endParaRPr lang="zh-CN" altLang="en-US" b="1">
                    <a:solidFill>
                      <a:srgbClr val="104B83"/>
                    </a:solidFill>
                    <a:latin typeface="思源宋体 CN Medium" panose="02020500000000000000" charset="-122"/>
                    <a:ea typeface="思源宋体 CN Medium" panose="02020500000000000000" charset="-122"/>
                    <a:sym typeface="Calibri" panose="020F0502020204030204" charset="0"/>
                  </a:endParaRPr>
                </a:p>
              </p:txBody>
            </p:sp>
            <p:sp>
              <p:nvSpPr>
                <p:cNvPr id="45" name="PA_矩形 7" descr="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
                <p:cNvSpPr/>
                <p:nvPr>
                  <p:custDataLst>
                    <p:tags r:id="rId4"/>
                  </p:custDataLst>
                </p:nvPr>
              </p:nvSpPr>
              <p:spPr>
                <a:xfrm>
                  <a:off x="8611" y="7245"/>
                  <a:ext cx="6582" cy="1234"/>
                </a:xfrm>
                <a:prstGeom prst="rect">
                  <a:avLst/>
                </a:prstGeom>
              </p:spPr>
              <p:txBody>
                <a:bodyPr wrap="square">
                  <a:spAutoFit/>
                </a:bodyPr>
                <a:p>
                  <a:pPr algn="l">
                    <a:lnSpc>
                      <a:spcPct val="150000"/>
                    </a:lnSpc>
                  </a:pPr>
                  <a:r>
                    <a:rPr lang="en-US" altLang="zh-CN" sz="1000">
                      <a:solidFill>
                        <a:srgbClr val="104B83"/>
                      </a:solidFill>
                      <a:latin typeface="Yu Gothic UI Semilight" panose="020B0400000000000000" charset="-128"/>
                      <a:ea typeface="Yu Gothic UI Semilight" panose="020B0400000000000000" charset="-128"/>
                      <a:cs typeface="+mn-lt"/>
                      <a:sym typeface="Calibri" panose="020F0502020204030204" charset="0"/>
                    </a:rPr>
                    <a:t>Please enter your title here.Please enter your title here.Please enter your title here.Please enter your title here.Please enter your title here.Please enter your title here.Please enter your title here.</a:t>
                  </a:r>
                  <a:endParaRPr lang="en-US" altLang="zh-CN" sz="1000">
                    <a:solidFill>
                      <a:srgbClr val="104B83"/>
                    </a:solidFill>
                    <a:latin typeface="Yu Gothic UI Semilight" panose="020B0400000000000000" charset="-128"/>
                    <a:ea typeface="Yu Gothic UI Semilight" panose="020B0400000000000000" charset="-128"/>
                    <a:cs typeface="+mn-lt"/>
                    <a:sym typeface="Calibri" panose="020F0502020204030204" charset="0"/>
                  </a:endParaRPr>
                </a:p>
              </p:txBody>
            </p:sp>
          </p:grpSp>
          <p:grpSp>
            <p:nvGrpSpPr>
              <p:cNvPr id="46" name="组合 45"/>
              <p:cNvGrpSpPr/>
              <p:nvPr/>
            </p:nvGrpSpPr>
            <p:grpSpPr>
              <a:xfrm>
                <a:off x="10199" y="2928"/>
                <a:ext cx="1001" cy="1001"/>
                <a:chOff x="10279" y="2928"/>
                <a:chExt cx="1001" cy="1001"/>
              </a:xfrm>
            </p:grpSpPr>
            <p:sp>
              <p:nvSpPr>
                <p:cNvPr id="49" name="菱形 48"/>
                <p:cNvSpPr/>
                <p:nvPr/>
              </p:nvSpPr>
              <p:spPr>
                <a:xfrm>
                  <a:off x="10279" y="2928"/>
                  <a:ext cx="1001" cy="1001"/>
                </a:xfrm>
                <a:prstGeom prst="diamond">
                  <a:avLst/>
                </a:prstGeom>
                <a:solidFill>
                  <a:srgbClr val="144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50" name="文本框 49"/>
                <p:cNvSpPr txBox="1"/>
                <p:nvPr/>
              </p:nvSpPr>
              <p:spPr>
                <a:xfrm>
                  <a:off x="10295" y="3034"/>
                  <a:ext cx="969" cy="725"/>
                </a:xfrm>
                <a:prstGeom prst="rect">
                  <a:avLst/>
                </a:prstGeom>
                <a:noFill/>
              </p:spPr>
              <p:txBody>
                <a:bodyPr wrap="square" rtlCol="0">
                  <a:spAutoFit/>
                </a:bodyPr>
                <a:p>
                  <a:pPr algn="ctr"/>
                  <a:r>
                    <a:rPr lang="en-US" altLang="zh-CN" sz="2400">
                      <a:solidFill>
                        <a:schemeClr val="bg1"/>
                      </a:solidFill>
                      <a:latin typeface="思源宋体 CN Medium" panose="02020500000000000000" charset="-122"/>
                      <a:ea typeface="思源宋体 CN Medium" panose="02020500000000000000" charset="-122"/>
                    </a:rPr>
                    <a:t>03</a:t>
                  </a:r>
                  <a:endParaRPr lang="en-US" altLang="zh-CN" sz="2400">
                    <a:solidFill>
                      <a:schemeClr val="bg1"/>
                    </a:solidFill>
                    <a:latin typeface="思源宋体 CN Medium" panose="02020500000000000000" charset="-122"/>
                    <a:ea typeface="思源宋体 CN Medium" panose="02020500000000000000" charset="-122"/>
                  </a:endParaRPr>
                </a:p>
              </p:txBody>
            </p:sp>
          </p:grpSp>
        </p:grpSp>
      </p:grpSp>
    </p:spTree>
    <p:custDataLst>
      <p:tags r:id="rId5"/>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矩形 7"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p:nvPr/>
        </p:nvSpPr>
        <p:spPr>
          <a:xfrm>
            <a:off x="614680" y="2460625"/>
            <a:ext cx="2392045" cy="1198880"/>
          </a:xfrm>
          <a:prstGeom prst="rect">
            <a:avLst/>
          </a:prstGeom>
        </p:spPr>
        <p:txBody>
          <a:bodyPr wrap="square">
            <a:spAutoFit/>
          </a:bodyPr>
          <a:p>
            <a:pPr algn="l"/>
            <a:r>
              <a:rPr lang="zh-CN" altLang="en-US" sz="3600">
                <a:solidFill>
                  <a:srgbClr val="104B83"/>
                </a:solidFill>
                <a:latin typeface="思源宋体 CN Heavy" panose="02020900000000000000" charset="-122"/>
                <a:ea typeface="思源宋体 CN Heavy" panose="02020900000000000000" charset="-122"/>
                <a:cs typeface="思源宋体 CN Heavy" panose="02020900000000000000" charset="-122"/>
                <a:sym typeface="Calibri" panose="020F0502020204030204" charset="0"/>
              </a:rPr>
              <a:t>阶段工作概述 </a:t>
            </a:r>
            <a:endParaRPr lang="zh-CN" altLang="en-US" sz="3600">
              <a:solidFill>
                <a:srgbClr val="104B83"/>
              </a:solidFill>
              <a:latin typeface="思源宋体 CN Heavy" panose="02020900000000000000" charset="-122"/>
              <a:ea typeface="思源宋体 CN Heavy" panose="02020900000000000000" charset="-122"/>
              <a:cs typeface="思源宋体 CN Heavy" panose="02020900000000000000" charset="-122"/>
              <a:sym typeface="Calibri" panose="020F0502020204030204" charset="0"/>
            </a:endParaRPr>
          </a:p>
        </p:txBody>
      </p:sp>
      <p:cxnSp>
        <p:nvCxnSpPr>
          <p:cNvPr id="3" name="直接连接符 2"/>
          <p:cNvCxnSpPr/>
          <p:nvPr/>
        </p:nvCxnSpPr>
        <p:spPr>
          <a:xfrm flipV="1">
            <a:off x="779145" y="3948430"/>
            <a:ext cx="0" cy="416560"/>
          </a:xfrm>
          <a:prstGeom prst="line">
            <a:avLst/>
          </a:prstGeom>
          <a:ln w="60325">
            <a:solidFill>
              <a:srgbClr val="144074"/>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12603480" y="3524885"/>
            <a:ext cx="0" cy="4681855"/>
          </a:xfrm>
          <a:prstGeom prst="line">
            <a:avLst/>
          </a:prstGeom>
          <a:ln w="15875">
            <a:solidFill>
              <a:srgbClr val="144074"/>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rot="0">
            <a:off x="7101205" y="1905635"/>
            <a:ext cx="4179570" cy="1238250"/>
            <a:chOff x="8611" y="6529"/>
            <a:chExt cx="6582" cy="1950"/>
          </a:xfrm>
        </p:grpSpPr>
        <p:sp>
          <p:nvSpPr>
            <p:cNvPr id="4" name="矩形 3"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p:nvPr/>
          </p:nvSpPr>
          <p:spPr>
            <a:xfrm>
              <a:off x="8611" y="6529"/>
              <a:ext cx="3496" cy="628"/>
            </a:xfrm>
            <a:prstGeom prst="rect">
              <a:avLst/>
            </a:prstGeom>
          </p:spPr>
          <p:txBody>
            <a:bodyPr wrap="none">
              <a:spAutoFit/>
            </a:bodyPr>
            <a:p>
              <a:r>
                <a:rPr lang="zh-CN" altLang="en-US" sz="2000" b="1">
                  <a:solidFill>
                    <a:srgbClr val="104B83"/>
                  </a:solidFill>
                  <a:latin typeface="思源宋体 CN Medium" panose="02020500000000000000" charset="-122"/>
                  <a:ea typeface="思源宋体 CN Medium" panose="02020500000000000000" charset="-122"/>
                  <a:sym typeface="Calibri" panose="020F0502020204030204" charset="0"/>
                </a:rPr>
                <a:t>此处输入文字内容</a:t>
              </a:r>
              <a:endParaRPr lang="zh-CN" altLang="en-US" sz="2000" b="1">
                <a:solidFill>
                  <a:srgbClr val="104B83"/>
                </a:solidFill>
                <a:latin typeface="思源宋体 CN Medium" panose="02020500000000000000" charset="-122"/>
                <a:ea typeface="思源宋体 CN Medium" panose="02020500000000000000" charset="-122"/>
                <a:sym typeface="Calibri" panose="020F0502020204030204" charset="0"/>
              </a:endParaRPr>
            </a:p>
          </p:txBody>
        </p:sp>
        <p:sp>
          <p:nvSpPr>
            <p:cNvPr id="5" name="PA_矩形 7" descr="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
            <p:cNvSpPr/>
            <p:nvPr>
              <p:custDataLst>
                <p:tags r:id="rId1"/>
              </p:custDataLst>
            </p:nvPr>
          </p:nvSpPr>
          <p:spPr>
            <a:xfrm>
              <a:off x="8611" y="7245"/>
              <a:ext cx="6582" cy="1234"/>
            </a:xfrm>
            <a:prstGeom prst="rect">
              <a:avLst/>
            </a:prstGeom>
          </p:spPr>
          <p:txBody>
            <a:bodyPr wrap="square">
              <a:spAutoFit/>
            </a:bodyPr>
            <a:p>
              <a:pPr algn="l">
                <a:lnSpc>
                  <a:spcPct val="150000"/>
                </a:lnSpc>
              </a:pPr>
              <a:r>
                <a:rPr lang="en-US" altLang="zh-CN" sz="1000">
                  <a:solidFill>
                    <a:srgbClr val="104B83"/>
                  </a:solidFill>
                  <a:latin typeface="Yu Gothic UI Semilight" panose="020B0400000000000000" charset="-128"/>
                  <a:ea typeface="Yu Gothic UI Semilight" panose="020B0400000000000000" charset="-128"/>
                  <a:cs typeface="+mn-lt"/>
                  <a:sym typeface="Calibri" panose="020F0502020204030204" charset="0"/>
                </a:rPr>
                <a:t>Please enter your title here.Please enter your title here.Please enter your title here.Please enter your title here.Please enter your title here.Please enter your title here.Please enter your title here.</a:t>
              </a:r>
              <a:endParaRPr lang="en-US" altLang="zh-CN" sz="1000">
                <a:solidFill>
                  <a:srgbClr val="104B83"/>
                </a:solidFill>
                <a:latin typeface="Yu Gothic UI Semilight" panose="020B0400000000000000" charset="-128"/>
                <a:ea typeface="Yu Gothic UI Semilight" panose="020B0400000000000000" charset="-128"/>
                <a:cs typeface="+mn-lt"/>
                <a:sym typeface="Calibri" panose="020F0502020204030204" charset="0"/>
              </a:endParaRPr>
            </a:p>
          </p:txBody>
        </p:sp>
      </p:grpSp>
      <p:pic>
        <p:nvPicPr>
          <p:cNvPr id="11" name="图片 10" descr="pexels-photo-896673"/>
          <p:cNvPicPr>
            <a:picLocks noChangeAspect="1"/>
          </p:cNvPicPr>
          <p:nvPr/>
        </p:nvPicPr>
        <p:blipFill>
          <a:blip r:embed="rId2"/>
          <a:srcRect l="39672" r="3457"/>
          <a:stretch>
            <a:fillRect/>
          </a:stretch>
        </p:blipFill>
        <p:spPr>
          <a:xfrm>
            <a:off x="3415665" y="0"/>
            <a:ext cx="2924810" cy="6858000"/>
          </a:xfrm>
          <a:prstGeom prst="rect">
            <a:avLst/>
          </a:prstGeom>
        </p:spPr>
      </p:pic>
      <p:grpSp>
        <p:nvGrpSpPr>
          <p:cNvPr id="24" name="组合 23"/>
          <p:cNvGrpSpPr/>
          <p:nvPr/>
        </p:nvGrpSpPr>
        <p:grpSpPr>
          <a:xfrm>
            <a:off x="7101205" y="3943350"/>
            <a:ext cx="4094480" cy="1835785"/>
            <a:chOff x="11349" y="5831"/>
            <a:chExt cx="6448" cy="2891"/>
          </a:xfrm>
        </p:grpSpPr>
        <p:grpSp>
          <p:nvGrpSpPr>
            <p:cNvPr id="14" name="组合 13"/>
            <p:cNvGrpSpPr/>
            <p:nvPr/>
          </p:nvGrpSpPr>
          <p:grpSpPr>
            <a:xfrm rot="0">
              <a:off x="11349" y="5831"/>
              <a:ext cx="6449" cy="1050"/>
              <a:chOff x="1730" y="5595"/>
              <a:chExt cx="6449" cy="1050"/>
            </a:xfrm>
          </p:grpSpPr>
          <p:grpSp>
            <p:nvGrpSpPr>
              <p:cNvPr id="52" name="组合 51"/>
              <p:cNvGrpSpPr/>
              <p:nvPr/>
            </p:nvGrpSpPr>
            <p:grpSpPr>
              <a:xfrm>
                <a:off x="1860" y="5595"/>
                <a:ext cx="6319" cy="1050"/>
                <a:chOff x="1860" y="4968"/>
                <a:chExt cx="6319" cy="1050"/>
              </a:xfrm>
            </p:grpSpPr>
            <p:grpSp>
              <p:nvGrpSpPr>
                <p:cNvPr id="53" name="组合 52"/>
                <p:cNvGrpSpPr/>
                <p:nvPr/>
              </p:nvGrpSpPr>
              <p:grpSpPr>
                <a:xfrm>
                  <a:off x="1860" y="5749"/>
                  <a:ext cx="6319" cy="269"/>
                  <a:chOff x="2080" y="5850"/>
                  <a:chExt cx="7263" cy="269"/>
                </a:xfrm>
              </p:grpSpPr>
              <p:sp>
                <p:nvSpPr>
                  <p:cNvPr id="54" name="流程图: 可选过程 53"/>
                  <p:cNvSpPr/>
                  <p:nvPr/>
                </p:nvSpPr>
                <p:spPr>
                  <a:xfrm>
                    <a:off x="2080" y="5893"/>
                    <a:ext cx="7263" cy="184"/>
                  </a:xfrm>
                  <a:prstGeom prst="flowChartAlternateProcess">
                    <a:avLst/>
                  </a:prstGeom>
                  <a:solidFill>
                    <a:srgbClr val="144074">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55" name="流程图: 可选过程 54"/>
                  <p:cNvSpPr/>
                  <p:nvPr/>
                </p:nvSpPr>
                <p:spPr>
                  <a:xfrm>
                    <a:off x="2080" y="5850"/>
                    <a:ext cx="5524" cy="269"/>
                  </a:xfrm>
                  <a:prstGeom prst="flowChartAlternateProcess">
                    <a:avLst/>
                  </a:prstGeom>
                  <a:solidFill>
                    <a:srgbClr val="144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accent2">
                          <a:lumMod val="75000"/>
                        </a:schemeClr>
                      </a:solidFill>
                    </a:endParaRPr>
                  </a:p>
                </p:txBody>
              </p:sp>
            </p:grpSp>
            <p:sp>
              <p:nvSpPr>
                <p:cNvPr id="56" name="文本框 55"/>
                <p:cNvSpPr txBox="1"/>
                <p:nvPr/>
              </p:nvSpPr>
              <p:spPr>
                <a:xfrm>
                  <a:off x="6045" y="4968"/>
                  <a:ext cx="1389" cy="725"/>
                </a:xfrm>
                <a:prstGeom prst="rect">
                  <a:avLst/>
                </a:prstGeom>
                <a:noFill/>
              </p:spPr>
              <p:txBody>
                <a:bodyPr wrap="square" rtlCol="0">
                  <a:spAutoFit/>
                </a:bodyPr>
                <a:p>
                  <a:r>
                    <a:rPr lang="en-US" altLang="zh-CN" sz="2400">
                      <a:solidFill>
                        <a:srgbClr val="144074"/>
                      </a:solidFill>
                      <a:latin typeface="华康雅宋体W9(P)" panose="02020900000000000000" charset="-122"/>
                      <a:ea typeface="华康雅宋体W9(P)" panose="02020900000000000000" charset="-122"/>
                    </a:rPr>
                    <a:t>70%</a:t>
                  </a:r>
                  <a:endParaRPr lang="en-US" altLang="zh-CN" sz="2400">
                    <a:solidFill>
                      <a:srgbClr val="144074"/>
                    </a:solidFill>
                    <a:latin typeface="华康雅宋体W9(P)" panose="02020900000000000000" charset="-122"/>
                    <a:ea typeface="华康雅宋体W9(P)" panose="02020900000000000000" charset="-122"/>
                  </a:endParaRPr>
                </a:p>
              </p:txBody>
            </p:sp>
          </p:grpSp>
          <p:sp>
            <p:nvSpPr>
              <p:cNvPr id="57" name="文本框 56"/>
              <p:cNvSpPr txBox="1"/>
              <p:nvPr/>
            </p:nvSpPr>
            <p:spPr>
              <a:xfrm>
                <a:off x="1730" y="5692"/>
                <a:ext cx="3163" cy="531"/>
              </a:xfrm>
              <a:prstGeom prst="rect">
                <a:avLst/>
              </a:prstGeom>
              <a:noFill/>
            </p:spPr>
            <p:txBody>
              <a:bodyPr wrap="square" rtlCol="0">
                <a:spAutoFit/>
              </a:bodyPr>
              <a:p>
                <a:r>
                  <a:rPr lang="zh-CN" altLang="en-US" sz="1600">
                    <a:solidFill>
                      <a:srgbClr val="144074"/>
                    </a:solidFill>
                    <a:latin typeface="思源宋体 CN SemiBold" panose="02020600000000000000" charset="-122"/>
                    <a:ea typeface="思源宋体 CN SemiBold" panose="02020600000000000000" charset="-122"/>
                  </a:rPr>
                  <a:t>在此输入标题</a:t>
                </a:r>
                <a:endParaRPr lang="zh-CN" altLang="en-US" sz="1600">
                  <a:solidFill>
                    <a:srgbClr val="144074"/>
                  </a:solidFill>
                  <a:latin typeface="思源宋体 CN SemiBold" panose="02020600000000000000" charset="-122"/>
                  <a:ea typeface="思源宋体 CN SemiBold" panose="02020600000000000000" charset="-122"/>
                </a:endParaRPr>
              </a:p>
            </p:txBody>
          </p:sp>
        </p:grpSp>
        <p:grpSp>
          <p:nvGrpSpPr>
            <p:cNvPr id="16" name="组合 15"/>
            <p:cNvGrpSpPr/>
            <p:nvPr/>
          </p:nvGrpSpPr>
          <p:grpSpPr>
            <a:xfrm rot="0">
              <a:off x="11349" y="7672"/>
              <a:ext cx="6449" cy="1050"/>
              <a:chOff x="1730" y="5595"/>
              <a:chExt cx="6449" cy="1050"/>
            </a:xfrm>
          </p:grpSpPr>
          <p:grpSp>
            <p:nvGrpSpPr>
              <p:cNvPr id="17" name="组合 16"/>
              <p:cNvGrpSpPr/>
              <p:nvPr/>
            </p:nvGrpSpPr>
            <p:grpSpPr>
              <a:xfrm>
                <a:off x="1860" y="5595"/>
                <a:ext cx="6319" cy="1050"/>
                <a:chOff x="1860" y="4968"/>
                <a:chExt cx="6319" cy="1050"/>
              </a:xfrm>
            </p:grpSpPr>
            <p:grpSp>
              <p:nvGrpSpPr>
                <p:cNvPr id="18" name="组合 17"/>
                <p:cNvGrpSpPr/>
                <p:nvPr/>
              </p:nvGrpSpPr>
              <p:grpSpPr>
                <a:xfrm>
                  <a:off x="1860" y="5749"/>
                  <a:ext cx="6319" cy="269"/>
                  <a:chOff x="2080" y="5850"/>
                  <a:chExt cx="7263" cy="269"/>
                </a:xfrm>
              </p:grpSpPr>
              <p:sp>
                <p:nvSpPr>
                  <p:cNvPr id="20" name="流程图: 可选过程 19"/>
                  <p:cNvSpPr/>
                  <p:nvPr/>
                </p:nvSpPr>
                <p:spPr>
                  <a:xfrm>
                    <a:off x="2080" y="5893"/>
                    <a:ext cx="7263" cy="184"/>
                  </a:xfrm>
                  <a:prstGeom prst="flowChartAlternateProcess">
                    <a:avLst/>
                  </a:prstGeom>
                  <a:solidFill>
                    <a:srgbClr val="144074">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21" name="流程图: 可选过程 20"/>
                  <p:cNvSpPr/>
                  <p:nvPr/>
                </p:nvSpPr>
                <p:spPr>
                  <a:xfrm>
                    <a:off x="2080" y="5850"/>
                    <a:ext cx="3578" cy="269"/>
                  </a:xfrm>
                  <a:prstGeom prst="flowChartAlternateProcess">
                    <a:avLst/>
                  </a:prstGeom>
                  <a:solidFill>
                    <a:srgbClr val="144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accent2">
                          <a:lumMod val="75000"/>
                        </a:schemeClr>
                      </a:solidFill>
                    </a:endParaRPr>
                  </a:p>
                </p:txBody>
              </p:sp>
            </p:grpSp>
            <p:sp>
              <p:nvSpPr>
                <p:cNvPr id="22" name="文本框 21"/>
                <p:cNvSpPr txBox="1"/>
                <p:nvPr/>
              </p:nvSpPr>
              <p:spPr>
                <a:xfrm>
                  <a:off x="4367" y="4968"/>
                  <a:ext cx="1389" cy="725"/>
                </a:xfrm>
                <a:prstGeom prst="rect">
                  <a:avLst/>
                </a:prstGeom>
                <a:noFill/>
              </p:spPr>
              <p:txBody>
                <a:bodyPr wrap="square" rtlCol="0">
                  <a:spAutoFit/>
                </a:bodyPr>
                <a:p>
                  <a:r>
                    <a:rPr lang="en-US" altLang="zh-CN" sz="2400">
                      <a:solidFill>
                        <a:srgbClr val="144074"/>
                      </a:solidFill>
                      <a:latin typeface="华康雅宋体W9(P)" panose="02020900000000000000" charset="-122"/>
                      <a:ea typeface="华康雅宋体W9(P)" panose="02020900000000000000" charset="-122"/>
                    </a:rPr>
                    <a:t>50%</a:t>
                  </a:r>
                  <a:endParaRPr lang="en-US" altLang="zh-CN" sz="2400">
                    <a:solidFill>
                      <a:srgbClr val="144074"/>
                    </a:solidFill>
                    <a:latin typeface="华康雅宋体W9(P)" panose="02020900000000000000" charset="-122"/>
                    <a:ea typeface="华康雅宋体W9(P)" panose="02020900000000000000" charset="-122"/>
                  </a:endParaRPr>
                </a:p>
              </p:txBody>
            </p:sp>
          </p:grpSp>
          <p:sp>
            <p:nvSpPr>
              <p:cNvPr id="23" name="文本框 22"/>
              <p:cNvSpPr txBox="1"/>
              <p:nvPr/>
            </p:nvSpPr>
            <p:spPr>
              <a:xfrm>
                <a:off x="1730" y="5692"/>
                <a:ext cx="2853" cy="531"/>
              </a:xfrm>
              <a:prstGeom prst="rect">
                <a:avLst/>
              </a:prstGeom>
              <a:noFill/>
            </p:spPr>
            <p:txBody>
              <a:bodyPr wrap="square" rtlCol="0">
                <a:spAutoFit/>
              </a:bodyPr>
              <a:p>
                <a:r>
                  <a:rPr lang="zh-CN" altLang="en-US" sz="1600">
                    <a:solidFill>
                      <a:srgbClr val="144074"/>
                    </a:solidFill>
                    <a:latin typeface="思源宋体 CN SemiBold" panose="02020600000000000000" charset="-122"/>
                    <a:ea typeface="思源宋体 CN SemiBold" panose="02020600000000000000" charset="-122"/>
                  </a:rPr>
                  <a:t>在此输入标题</a:t>
                </a:r>
                <a:endParaRPr lang="zh-CN" altLang="en-US" sz="1600">
                  <a:solidFill>
                    <a:srgbClr val="144074"/>
                  </a:solidFill>
                  <a:latin typeface="思源宋体 CN SemiBold" panose="02020600000000000000" charset="-122"/>
                  <a:ea typeface="思源宋体 CN SemiBold" panose="02020600000000000000" charset="-122"/>
                </a:endParaRPr>
              </a:p>
            </p:txBody>
          </p:sp>
        </p:grpSp>
      </p:gr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44074"/>
        </a:solidFill>
        <a:effectLst/>
      </p:bgPr>
    </p:bg>
    <p:spTree>
      <p:nvGrpSpPr>
        <p:cNvPr id="1" name=""/>
        <p:cNvGrpSpPr/>
        <p:nvPr/>
      </p:nvGrpSpPr>
      <p:grpSpPr>
        <a:xfrm>
          <a:off x="0" y="0"/>
          <a:ext cx="0" cy="0"/>
          <a:chOff x="0" y="0"/>
          <a:chExt cx="0" cy="0"/>
        </a:xfrm>
      </p:grpSpPr>
      <p:grpSp>
        <p:nvGrpSpPr>
          <p:cNvPr id="7" name="组合 6"/>
          <p:cNvGrpSpPr/>
          <p:nvPr/>
        </p:nvGrpSpPr>
        <p:grpSpPr>
          <a:xfrm>
            <a:off x="4157980" y="3685540"/>
            <a:ext cx="6098540" cy="2044065"/>
            <a:chOff x="6888" y="5166"/>
            <a:chExt cx="9604" cy="3219"/>
          </a:xfrm>
        </p:grpSpPr>
        <p:sp>
          <p:nvSpPr>
            <p:cNvPr id="3" name="文本框 2"/>
            <p:cNvSpPr txBox="1"/>
            <p:nvPr/>
          </p:nvSpPr>
          <p:spPr>
            <a:xfrm>
              <a:off x="6888" y="5166"/>
              <a:ext cx="6404" cy="1210"/>
            </a:xfrm>
            <a:prstGeom prst="rect">
              <a:avLst/>
            </a:prstGeom>
            <a:noFill/>
          </p:spPr>
          <p:txBody>
            <a:bodyPr wrap="square" rtlCol="0">
              <a:spAutoFit/>
            </a:bodyPr>
            <a:p>
              <a:r>
                <a:rPr lang="zh-CN" altLang="en-US" sz="4400">
                  <a:solidFill>
                    <a:schemeClr val="bg1"/>
                  </a:solidFill>
                  <a:latin typeface="思源宋体 CN Heavy" panose="02020900000000000000" charset="-122"/>
                  <a:ea typeface="思源宋体 CN Heavy" panose="02020900000000000000" charset="-122"/>
                </a:rPr>
                <a:t>工作完成进度</a:t>
              </a:r>
              <a:endParaRPr lang="zh-CN" altLang="en-US" sz="4400">
                <a:solidFill>
                  <a:schemeClr val="bg1"/>
                </a:solidFill>
                <a:latin typeface="思源宋体 CN Heavy" panose="02020900000000000000" charset="-122"/>
                <a:ea typeface="思源宋体 CN Heavy" panose="02020900000000000000" charset="-122"/>
              </a:endParaRPr>
            </a:p>
          </p:txBody>
        </p:sp>
        <p:sp>
          <p:nvSpPr>
            <p:cNvPr id="4" name="副标题 29"/>
            <p:cNvSpPr>
              <a:spLocks noGrp="1"/>
            </p:cNvSpPr>
            <p:nvPr>
              <p:custDataLst>
                <p:tags r:id="rId1"/>
              </p:custDataLst>
            </p:nvPr>
          </p:nvSpPr>
          <p:spPr>
            <a:xfrm>
              <a:off x="6922" y="6548"/>
              <a:ext cx="9570" cy="18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altLang="zh-CN" sz="1200">
                  <a:solidFill>
                    <a:schemeClr val="bg1"/>
                  </a:solidFill>
                  <a:latin typeface="Yu Gothic UI Semilight" panose="020B0400000000000000" charset="-128"/>
                  <a:ea typeface="Yu Gothic UI Semilight" panose="020B0400000000000000" charset="-128"/>
                  <a:cs typeface="+mn-lt"/>
                  <a:sym typeface="Calibri" panose="020F0502020204030204" charset="0"/>
                </a:rPr>
                <a:t>Please enter your title here.Please enter your title here.Please enter your title here.Please enter your title here.Please enter your title here.Please enter your title here.</a:t>
              </a:r>
              <a:endParaRPr lang="en-US" altLang="zh-CN" sz="1200">
                <a:solidFill>
                  <a:schemeClr val="bg1"/>
                </a:solidFill>
                <a:latin typeface="Yu Gothic UI Semilight" panose="020B0400000000000000" charset="-128"/>
                <a:ea typeface="Yu Gothic UI Semilight" panose="020B0400000000000000" charset="-128"/>
                <a:cs typeface="+mn-lt"/>
                <a:sym typeface="Calibri" panose="020F0502020204030204" charset="0"/>
              </a:endParaRPr>
            </a:p>
          </p:txBody>
        </p:sp>
      </p:grpSp>
      <p:sp>
        <p:nvSpPr>
          <p:cNvPr id="5" name="文本框 4"/>
          <p:cNvSpPr txBox="1"/>
          <p:nvPr/>
        </p:nvSpPr>
        <p:spPr>
          <a:xfrm>
            <a:off x="2232025" y="1753235"/>
            <a:ext cx="4067175" cy="1445260"/>
          </a:xfrm>
          <a:prstGeom prst="rect">
            <a:avLst/>
          </a:prstGeom>
          <a:noFill/>
        </p:spPr>
        <p:txBody>
          <a:bodyPr wrap="square" rtlCol="0">
            <a:spAutoFit/>
          </a:bodyPr>
          <a:p>
            <a:pPr algn="l"/>
            <a:r>
              <a:rPr lang="en-US" altLang="zh-CN" sz="3200">
                <a:solidFill>
                  <a:schemeClr val="bg1"/>
                </a:solidFill>
                <a:latin typeface="思源宋体 CN Medium" panose="02020500000000000000" charset="-122"/>
                <a:ea typeface="思源宋体 CN Medium" panose="02020500000000000000" charset="-122"/>
              </a:rPr>
              <a:t>PART</a:t>
            </a:r>
            <a:r>
              <a:rPr lang="en-US" altLang="zh-CN" sz="5400">
                <a:solidFill>
                  <a:schemeClr val="bg1"/>
                </a:solidFill>
                <a:latin typeface="思源宋体 CN Medium" panose="02020500000000000000" charset="-122"/>
                <a:ea typeface="思源宋体 CN Medium" panose="02020500000000000000" charset="-122"/>
              </a:rPr>
              <a:t> </a:t>
            </a:r>
            <a:r>
              <a:rPr lang="en-US" altLang="zh-CN" sz="8800">
                <a:solidFill>
                  <a:schemeClr val="bg1"/>
                </a:solidFill>
                <a:latin typeface="思源宋体 CN Medium" panose="02020500000000000000" charset="-122"/>
                <a:ea typeface="思源宋体 CN Medium" panose="02020500000000000000" charset="-122"/>
              </a:rPr>
              <a:t>02</a:t>
            </a:r>
            <a:endParaRPr lang="en-US" altLang="zh-CN" sz="8800">
              <a:solidFill>
                <a:schemeClr val="bg1"/>
              </a:solidFill>
              <a:latin typeface="思源宋体 CN Medium" panose="02020500000000000000" charset="-122"/>
              <a:ea typeface="思源宋体 CN Medium" panose="02020500000000000000" charset="-122"/>
            </a:endParaRPr>
          </a:p>
        </p:txBody>
      </p:sp>
      <p:cxnSp>
        <p:nvCxnSpPr>
          <p:cNvPr id="6" name="直接连接符 5"/>
          <p:cNvCxnSpPr/>
          <p:nvPr/>
        </p:nvCxnSpPr>
        <p:spPr>
          <a:xfrm flipV="1">
            <a:off x="2049145" y="0"/>
            <a:ext cx="0" cy="294640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11697970" y="3657600"/>
            <a:ext cx="0" cy="62611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图片 12" descr="pexels-photo-1436129"/>
          <p:cNvPicPr>
            <a:picLocks noChangeAspect="1"/>
          </p:cNvPicPr>
          <p:nvPr/>
        </p:nvPicPr>
        <p:blipFill>
          <a:blip r:embed="rId1"/>
          <a:srcRect t="19266" r="10766" b="45102"/>
          <a:stretch>
            <a:fillRect/>
          </a:stretch>
        </p:blipFill>
        <p:spPr>
          <a:xfrm>
            <a:off x="0" y="0"/>
            <a:ext cx="12192000" cy="3246120"/>
          </a:xfrm>
          <a:prstGeom prst="rect">
            <a:avLst/>
          </a:prstGeom>
        </p:spPr>
      </p:pic>
      <p:grpSp>
        <p:nvGrpSpPr>
          <p:cNvPr id="11" name="组合 10"/>
          <p:cNvGrpSpPr/>
          <p:nvPr/>
        </p:nvGrpSpPr>
        <p:grpSpPr>
          <a:xfrm>
            <a:off x="1587500" y="4107815"/>
            <a:ext cx="9291320" cy="1476375"/>
            <a:chOff x="1795" y="3445"/>
            <a:chExt cx="14632" cy="2325"/>
          </a:xfrm>
        </p:grpSpPr>
        <p:sp>
          <p:nvSpPr>
            <p:cNvPr id="8" name="矩形 7"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p:nvPr/>
          </p:nvSpPr>
          <p:spPr>
            <a:xfrm>
              <a:off x="1795" y="3663"/>
              <a:ext cx="3468" cy="1888"/>
            </a:xfrm>
            <a:prstGeom prst="rect">
              <a:avLst/>
            </a:prstGeom>
          </p:spPr>
          <p:txBody>
            <a:bodyPr wrap="square">
              <a:spAutoFit/>
            </a:bodyPr>
            <a:p>
              <a:pPr algn="l"/>
              <a:r>
                <a:rPr lang="zh-CN" altLang="en-US" sz="3600">
                  <a:solidFill>
                    <a:srgbClr val="104B83"/>
                  </a:solidFill>
                  <a:latin typeface="思源宋体 CN Heavy" panose="02020900000000000000" charset="-122"/>
                  <a:ea typeface="思源宋体 CN Heavy" panose="02020900000000000000" charset="-122"/>
                  <a:cs typeface="思源宋体 CN Heavy" panose="02020900000000000000" charset="-122"/>
                  <a:sym typeface="Calibri" panose="020F0502020204030204" charset="0"/>
                </a:rPr>
                <a:t>工作完成进度 </a:t>
              </a:r>
              <a:endParaRPr lang="zh-CN" altLang="en-US" sz="3600">
                <a:solidFill>
                  <a:srgbClr val="104B83"/>
                </a:solidFill>
                <a:latin typeface="思源宋体 CN Heavy" panose="02020900000000000000" charset="-122"/>
                <a:ea typeface="思源宋体 CN Heavy" panose="02020900000000000000" charset="-122"/>
                <a:cs typeface="思源宋体 CN Heavy" panose="02020900000000000000" charset="-122"/>
                <a:sym typeface="Calibri" panose="020F0502020204030204" charset="0"/>
              </a:endParaRPr>
            </a:p>
          </p:txBody>
        </p:sp>
        <p:sp>
          <p:nvSpPr>
            <p:cNvPr id="31" name="PA_矩形 7" descr="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
            <p:cNvSpPr/>
            <p:nvPr>
              <p:custDataLst>
                <p:tags r:id="rId2"/>
              </p:custDataLst>
            </p:nvPr>
          </p:nvSpPr>
          <p:spPr>
            <a:xfrm>
              <a:off x="6302" y="3445"/>
              <a:ext cx="10125" cy="2325"/>
            </a:xfrm>
            <a:prstGeom prst="rect">
              <a:avLst/>
            </a:prstGeom>
          </p:spPr>
          <p:txBody>
            <a:bodyPr wrap="square">
              <a:spAutoFit/>
            </a:bodyPr>
            <a:p>
              <a:pPr algn="l">
                <a:lnSpc>
                  <a:spcPct val="150000"/>
                </a:lnSpc>
              </a:pPr>
              <a:r>
                <a:rPr lang="en-US" altLang="zh-CN" sz="1200" b="1">
                  <a:solidFill>
                    <a:srgbClr val="104B83"/>
                  </a:solidFill>
                  <a:latin typeface="Yu Gothic UI Semilight" panose="020B0400000000000000" charset="-128"/>
                  <a:ea typeface="Yu Gothic UI Semilight" panose="020B0400000000000000" charset="-128"/>
                  <a:cs typeface="+mn-lt"/>
                  <a:sym typeface="Calibri" panose="020F0502020204030204" charset="0"/>
                </a:rPr>
                <a:t>Please enter your title here.Please enter your title here.Please enter your title here.Please enter your title here.Please enter your title here.Please enter your title here.Please enter your title here.Please enter your title here.Please enter your title here.</a:t>
              </a:r>
              <a:endParaRPr lang="en-US" altLang="zh-CN" sz="1200" b="1">
                <a:solidFill>
                  <a:srgbClr val="104B83"/>
                </a:solidFill>
                <a:latin typeface="Yu Gothic UI Semilight" panose="020B0400000000000000" charset="-128"/>
                <a:ea typeface="Yu Gothic UI Semilight" panose="020B0400000000000000" charset="-128"/>
                <a:cs typeface="+mn-lt"/>
                <a:sym typeface="Calibri" panose="020F0502020204030204" charset="0"/>
              </a:endParaRPr>
            </a:p>
            <a:p>
              <a:pPr algn="l">
                <a:lnSpc>
                  <a:spcPct val="150000"/>
                </a:lnSpc>
              </a:pPr>
              <a:r>
                <a:rPr lang="en-US" altLang="zh-CN" sz="1200" b="1">
                  <a:solidFill>
                    <a:srgbClr val="104B83"/>
                  </a:solidFill>
                  <a:latin typeface="Yu Gothic UI Semilight" panose="020B0400000000000000" charset="-128"/>
                  <a:ea typeface="Yu Gothic UI Semilight" panose="020B0400000000000000" charset="-128"/>
                  <a:cs typeface="+mn-lt"/>
                  <a:sym typeface="Calibri" panose="020F0502020204030204" charset="0"/>
                </a:rPr>
                <a:t>Please enter your title here.Please enter your title here.Please enter your title here.Please enter your title here.Please enter your title here.</a:t>
              </a:r>
              <a:endParaRPr lang="en-US" altLang="zh-CN" sz="1200" b="1">
                <a:solidFill>
                  <a:srgbClr val="104B83"/>
                </a:solidFill>
                <a:latin typeface="Yu Gothic UI Semilight" panose="020B0400000000000000" charset="-128"/>
                <a:ea typeface="Yu Gothic UI Semilight" panose="020B0400000000000000" charset="-128"/>
                <a:cs typeface="+mn-lt"/>
                <a:sym typeface="Calibri" panose="020F0502020204030204" charset="0"/>
              </a:endParaRPr>
            </a:p>
          </p:txBody>
        </p:sp>
      </p:grpSp>
      <p:cxnSp>
        <p:nvCxnSpPr>
          <p:cNvPr id="3" name="直接连接符 2"/>
          <p:cNvCxnSpPr/>
          <p:nvPr/>
        </p:nvCxnSpPr>
        <p:spPr>
          <a:xfrm flipV="1">
            <a:off x="1133475" y="3895725"/>
            <a:ext cx="0" cy="416560"/>
          </a:xfrm>
          <a:prstGeom prst="line">
            <a:avLst/>
          </a:prstGeom>
          <a:ln w="60325">
            <a:solidFill>
              <a:srgbClr val="144074"/>
            </a:solidFill>
          </a:ln>
        </p:spPr>
        <p:style>
          <a:lnRef idx="1">
            <a:schemeClr val="accent1"/>
          </a:lnRef>
          <a:fillRef idx="0">
            <a:schemeClr val="accent1"/>
          </a:fillRef>
          <a:effectRef idx="0">
            <a:schemeClr val="accent1"/>
          </a:effectRef>
          <a:fontRef idx="minor">
            <a:schemeClr val="tx1"/>
          </a:fontRef>
        </p:style>
      </p:cxn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6" name="组合 75"/>
          <p:cNvGrpSpPr/>
          <p:nvPr/>
        </p:nvGrpSpPr>
        <p:grpSpPr>
          <a:xfrm>
            <a:off x="537210" y="3062605"/>
            <a:ext cx="11123295" cy="2974975"/>
            <a:chOff x="1783" y="4782"/>
            <a:chExt cx="17517" cy="4685"/>
          </a:xfrm>
        </p:grpSpPr>
        <p:grpSp>
          <p:nvGrpSpPr>
            <p:cNvPr id="42" name="组合 41"/>
            <p:cNvGrpSpPr/>
            <p:nvPr/>
          </p:nvGrpSpPr>
          <p:grpSpPr>
            <a:xfrm>
              <a:off x="1783" y="4782"/>
              <a:ext cx="5349" cy="4685"/>
              <a:chOff x="1783" y="4567"/>
              <a:chExt cx="5349" cy="4685"/>
            </a:xfrm>
          </p:grpSpPr>
          <p:grpSp>
            <p:nvGrpSpPr>
              <p:cNvPr id="12" name="组合 11"/>
              <p:cNvGrpSpPr/>
              <p:nvPr/>
            </p:nvGrpSpPr>
            <p:grpSpPr>
              <a:xfrm rot="0">
                <a:off x="1783" y="7257"/>
                <a:ext cx="5349" cy="1995"/>
                <a:chOff x="10306" y="3021"/>
                <a:chExt cx="5349" cy="1995"/>
              </a:xfrm>
            </p:grpSpPr>
            <p:grpSp>
              <p:nvGrpSpPr>
                <p:cNvPr id="6" name="组合 5"/>
                <p:cNvGrpSpPr/>
                <p:nvPr/>
              </p:nvGrpSpPr>
              <p:grpSpPr>
                <a:xfrm rot="0">
                  <a:off x="11204" y="3105"/>
                  <a:ext cx="4451" cy="1911"/>
                  <a:chOff x="8611" y="6568"/>
                  <a:chExt cx="4451" cy="1911"/>
                </a:xfrm>
              </p:grpSpPr>
              <p:sp>
                <p:nvSpPr>
                  <p:cNvPr id="9" name="矩形 8"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p:nvPr/>
                </p:nvSpPr>
                <p:spPr>
                  <a:xfrm>
                    <a:off x="8611" y="6568"/>
                    <a:ext cx="3176" cy="580"/>
                  </a:xfrm>
                  <a:prstGeom prst="rect">
                    <a:avLst/>
                  </a:prstGeom>
                </p:spPr>
                <p:txBody>
                  <a:bodyPr wrap="none">
                    <a:spAutoFit/>
                  </a:bodyPr>
                  <a:p>
                    <a:r>
                      <a:rPr lang="zh-CN" altLang="en-US" b="1">
                        <a:solidFill>
                          <a:srgbClr val="104B83"/>
                        </a:solidFill>
                        <a:latin typeface="思源宋体 CN Medium" panose="02020500000000000000" charset="-122"/>
                        <a:ea typeface="思源宋体 CN Medium" panose="02020500000000000000" charset="-122"/>
                        <a:sym typeface="Calibri" panose="020F0502020204030204" charset="0"/>
                      </a:rPr>
                      <a:t>此处输入文字内容</a:t>
                    </a:r>
                    <a:endParaRPr lang="zh-CN" altLang="en-US" b="1">
                      <a:solidFill>
                        <a:srgbClr val="104B83"/>
                      </a:solidFill>
                      <a:latin typeface="思源宋体 CN Medium" panose="02020500000000000000" charset="-122"/>
                      <a:ea typeface="思源宋体 CN Medium" panose="02020500000000000000" charset="-122"/>
                      <a:sym typeface="Calibri" panose="020F0502020204030204" charset="0"/>
                    </a:endParaRPr>
                  </a:p>
                </p:txBody>
              </p:sp>
              <p:sp>
                <p:nvSpPr>
                  <p:cNvPr id="13" name="PA_矩形 7" descr="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
                  <p:cNvSpPr/>
                  <p:nvPr>
                    <p:custDataLst>
                      <p:tags r:id="rId1"/>
                    </p:custDataLst>
                  </p:nvPr>
                </p:nvSpPr>
                <p:spPr>
                  <a:xfrm>
                    <a:off x="8611" y="7245"/>
                    <a:ext cx="4451" cy="1234"/>
                  </a:xfrm>
                  <a:prstGeom prst="rect">
                    <a:avLst/>
                  </a:prstGeom>
                </p:spPr>
                <p:txBody>
                  <a:bodyPr wrap="square">
                    <a:spAutoFit/>
                  </a:bodyPr>
                  <a:p>
                    <a:pPr algn="l">
                      <a:lnSpc>
                        <a:spcPct val="150000"/>
                      </a:lnSpc>
                    </a:pPr>
                    <a:r>
                      <a:rPr lang="en-US" altLang="zh-CN" sz="1000">
                        <a:solidFill>
                          <a:srgbClr val="104B83"/>
                        </a:solidFill>
                        <a:latin typeface="Yu Gothic UI Semilight" panose="020B0400000000000000" charset="-128"/>
                        <a:ea typeface="Yu Gothic UI Semilight" panose="020B0400000000000000" charset="-128"/>
                        <a:cs typeface="+mn-lt"/>
                        <a:sym typeface="Calibri" panose="020F0502020204030204" charset="0"/>
                      </a:rPr>
                      <a:t>Please enter your title here.Please enter your title here.Please enter your title here.Please enter your title here.Please enter your title here.</a:t>
                    </a:r>
                    <a:endParaRPr lang="en-US" altLang="zh-CN" sz="1000">
                      <a:solidFill>
                        <a:srgbClr val="104B83"/>
                      </a:solidFill>
                      <a:latin typeface="Yu Gothic UI Semilight" panose="020B0400000000000000" charset="-128"/>
                      <a:ea typeface="Yu Gothic UI Semilight" panose="020B0400000000000000" charset="-128"/>
                      <a:cs typeface="+mn-lt"/>
                      <a:sym typeface="Calibri" panose="020F0502020204030204" charset="0"/>
                    </a:endParaRPr>
                  </a:p>
                </p:txBody>
              </p:sp>
            </p:grpSp>
            <p:sp>
              <p:nvSpPr>
                <p:cNvPr id="26" name="文本框 25"/>
                <p:cNvSpPr txBox="1"/>
                <p:nvPr/>
              </p:nvSpPr>
              <p:spPr>
                <a:xfrm>
                  <a:off x="10306" y="3021"/>
                  <a:ext cx="1155" cy="725"/>
                </a:xfrm>
                <a:prstGeom prst="rect">
                  <a:avLst/>
                </a:prstGeom>
                <a:noFill/>
              </p:spPr>
              <p:txBody>
                <a:bodyPr wrap="square" rtlCol="0">
                  <a:spAutoFit/>
                </a:bodyPr>
                <a:p>
                  <a:pPr algn="ctr"/>
                  <a:r>
                    <a:rPr lang="en-US" altLang="zh-CN" sz="2400">
                      <a:solidFill>
                        <a:srgbClr val="144074"/>
                      </a:solidFill>
                      <a:latin typeface="思源宋体 CN Medium" panose="02020500000000000000" charset="-122"/>
                      <a:ea typeface="思源宋体 CN Medium" panose="02020500000000000000" charset="-122"/>
                    </a:rPr>
                    <a:t>04/</a:t>
                  </a:r>
                  <a:endParaRPr lang="en-US" altLang="zh-CN" sz="2400">
                    <a:solidFill>
                      <a:srgbClr val="144074"/>
                    </a:solidFill>
                    <a:latin typeface="思源宋体 CN Medium" panose="02020500000000000000" charset="-122"/>
                    <a:ea typeface="思源宋体 CN Medium" panose="02020500000000000000" charset="-122"/>
                  </a:endParaRPr>
                </a:p>
              </p:txBody>
            </p:sp>
          </p:grpSp>
          <p:grpSp>
            <p:nvGrpSpPr>
              <p:cNvPr id="31" name="组合 30"/>
              <p:cNvGrpSpPr/>
              <p:nvPr/>
            </p:nvGrpSpPr>
            <p:grpSpPr>
              <a:xfrm rot="0">
                <a:off x="1783" y="4567"/>
                <a:ext cx="5349" cy="1995"/>
                <a:chOff x="10306" y="2852"/>
                <a:chExt cx="5349" cy="1995"/>
              </a:xfrm>
            </p:grpSpPr>
            <p:grpSp>
              <p:nvGrpSpPr>
                <p:cNvPr id="33" name="组合 32"/>
                <p:cNvGrpSpPr/>
                <p:nvPr/>
              </p:nvGrpSpPr>
              <p:grpSpPr>
                <a:xfrm rot="0">
                  <a:off x="11204" y="2936"/>
                  <a:ext cx="4451" cy="1911"/>
                  <a:chOff x="8611" y="6399"/>
                  <a:chExt cx="4451" cy="1911"/>
                </a:xfrm>
              </p:grpSpPr>
              <p:sp>
                <p:nvSpPr>
                  <p:cNvPr id="34" name="矩形 33"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p:nvPr/>
                </p:nvSpPr>
                <p:spPr>
                  <a:xfrm>
                    <a:off x="8611" y="6399"/>
                    <a:ext cx="3176" cy="580"/>
                  </a:xfrm>
                  <a:prstGeom prst="rect">
                    <a:avLst/>
                  </a:prstGeom>
                </p:spPr>
                <p:txBody>
                  <a:bodyPr wrap="none">
                    <a:spAutoFit/>
                  </a:bodyPr>
                  <a:p>
                    <a:r>
                      <a:rPr lang="zh-CN" altLang="en-US" b="1">
                        <a:solidFill>
                          <a:srgbClr val="104B83"/>
                        </a:solidFill>
                        <a:latin typeface="思源宋体 CN Medium" panose="02020500000000000000" charset="-122"/>
                        <a:ea typeface="思源宋体 CN Medium" panose="02020500000000000000" charset="-122"/>
                        <a:sym typeface="Calibri" panose="020F0502020204030204" charset="0"/>
                      </a:rPr>
                      <a:t>此处输入文字内容</a:t>
                    </a:r>
                    <a:endParaRPr lang="zh-CN" altLang="en-US" b="1">
                      <a:solidFill>
                        <a:srgbClr val="104B83"/>
                      </a:solidFill>
                      <a:latin typeface="思源宋体 CN Medium" panose="02020500000000000000" charset="-122"/>
                      <a:ea typeface="思源宋体 CN Medium" panose="02020500000000000000" charset="-122"/>
                      <a:sym typeface="Calibri" panose="020F0502020204030204" charset="0"/>
                    </a:endParaRPr>
                  </a:p>
                </p:txBody>
              </p:sp>
              <p:sp>
                <p:nvSpPr>
                  <p:cNvPr id="35" name="PA_矩形 7" descr="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
                  <p:cNvSpPr/>
                  <p:nvPr>
                    <p:custDataLst>
                      <p:tags r:id="rId2"/>
                    </p:custDataLst>
                  </p:nvPr>
                </p:nvSpPr>
                <p:spPr>
                  <a:xfrm>
                    <a:off x="8611" y="7076"/>
                    <a:ext cx="4451" cy="1234"/>
                  </a:xfrm>
                  <a:prstGeom prst="rect">
                    <a:avLst/>
                  </a:prstGeom>
                </p:spPr>
                <p:txBody>
                  <a:bodyPr wrap="square">
                    <a:spAutoFit/>
                  </a:bodyPr>
                  <a:p>
                    <a:pPr algn="l">
                      <a:lnSpc>
                        <a:spcPct val="150000"/>
                      </a:lnSpc>
                    </a:pPr>
                    <a:r>
                      <a:rPr lang="en-US" altLang="zh-CN" sz="1000">
                        <a:solidFill>
                          <a:srgbClr val="104B83"/>
                        </a:solidFill>
                        <a:latin typeface="Yu Gothic UI Semilight" panose="020B0400000000000000" charset="-128"/>
                        <a:ea typeface="Yu Gothic UI Semilight" panose="020B0400000000000000" charset="-128"/>
                        <a:cs typeface="+mn-lt"/>
                        <a:sym typeface="Calibri" panose="020F0502020204030204" charset="0"/>
                      </a:rPr>
                      <a:t>Please enter your title here.Please enter your title here.Please enter your title here.Please enter your title here.Please enter your title here.</a:t>
                    </a:r>
                    <a:endParaRPr lang="en-US" altLang="zh-CN" sz="1000">
                      <a:solidFill>
                        <a:srgbClr val="104B83"/>
                      </a:solidFill>
                      <a:latin typeface="Yu Gothic UI Semilight" panose="020B0400000000000000" charset="-128"/>
                      <a:ea typeface="Yu Gothic UI Semilight" panose="020B0400000000000000" charset="-128"/>
                      <a:cs typeface="+mn-lt"/>
                      <a:sym typeface="Calibri" panose="020F0502020204030204" charset="0"/>
                    </a:endParaRPr>
                  </a:p>
                </p:txBody>
              </p:sp>
            </p:grpSp>
            <p:sp>
              <p:nvSpPr>
                <p:cNvPr id="41" name="文本框 40"/>
                <p:cNvSpPr txBox="1"/>
                <p:nvPr/>
              </p:nvSpPr>
              <p:spPr>
                <a:xfrm>
                  <a:off x="10306" y="2852"/>
                  <a:ext cx="1155" cy="725"/>
                </a:xfrm>
                <a:prstGeom prst="rect">
                  <a:avLst/>
                </a:prstGeom>
                <a:noFill/>
              </p:spPr>
              <p:txBody>
                <a:bodyPr wrap="square" rtlCol="0">
                  <a:spAutoFit/>
                </a:bodyPr>
                <a:p>
                  <a:pPr algn="ctr"/>
                  <a:r>
                    <a:rPr lang="en-US" altLang="zh-CN" sz="2400">
                      <a:solidFill>
                        <a:srgbClr val="144074"/>
                      </a:solidFill>
                      <a:latin typeface="思源宋体 CN Medium" panose="02020500000000000000" charset="-122"/>
                      <a:ea typeface="思源宋体 CN Medium" panose="02020500000000000000" charset="-122"/>
                    </a:rPr>
                    <a:t>01/</a:t>
                  </a:r>
                  <a:endParaRPr lang="en-US" altLang="zh-CN" sz="2400">
                    <a:solidFill>
                      <a:srgbClr val="144074"/>
                    </a:solidFill>
                    <a:latin typeface="思源宋体 CN Medium" panose="02020500000000000000" charset="-122"/>
                    <a:ea typeface="思源宋体 CN Medium" panose="02020500000000000000" charset="-122"/>
                  </a:endParaRPr>
                </a:p>
              </p:txBody>
            </p:sp>
          </p:grpSp>
        </p:grpSp>
        <p:grpSp>
          <p:nvGrpSpPr>
            <p:cNvPr id="43" name="组合 42"/>
            <p:cNvGrpSpPr/>
            <p:nvPr/>
          </p:nvGrpSpPr>
          <p:grpSpPr>
            <a:xfrm>
              <a:off x="7867" y="4782"/>
              <a:ext cx="5349" cy="4685"/>
              <a:chOff x="1783" y="4567"/>
              <a:chExt cx="5349" cy="4685"/>
            </a:xfrm>
          </p:grpSpPr>
          <p:grpSp>
            <p:nvGrpSpPr>
              <p:cNvPr id="44" name="组合 43"/>
              <p:cNvGrpSpPr/>
              <p:nvPr/>
            </p:nvGrpSpPr>
            <p:grpSpPr>
              <a:xfrm rot="0">
                <a:off x="1783" y="7257"/>
                <a:ext cx="5349" cy="1995"/>
                <a:chOff x="10306" y="3021"/>
                <a:chExt cx="5349" cy="1995"/>
              </a:xfrm>
            </p:grpSpPr>
            <p:grpSp>
              <p:nvGrpSpPr>
                <p:cNvPr id="47" name="组合 46"/>
                <p:cNvGrpSpPr/>
                <p:nvPr/>
              </p:nvGrpSpPr>
              <p:grpSpPr>
                <a:xfrm rot="0">
                  <a:off x="11204" y="3105"/>
                  <a:ext cx="4451" cy="1911"/>
                  <a:chOff x="8611" y="6568"/>
                  <a:chExt cx="4451" cy="1911"/>
                </a:xfrm>
              </p:grpSpPr>
              <p:sp>
                <p:nvSpPr>
                  <p:cNvPr id="48" name="矩形 47"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p:nvPr/>
                </p:nvSpPr>
                <p:spPr>
                  <a:xfrm>
                    <a:off x="8611" y="6568"/>
                    <a:ext cx="3176" cy="580"/>
                  </a:xfrm>
                  <a:prstGeom prst="rect">
                    <a:avLst/>
                  </a:prstGeom>
                </p:spPr>
                <p:txBody>
                  <a:bodyPr wrap="none">
                    <a:spAutoFit/>
                  </a:bodyPr>
                  <a:p>
                    <a:r>
                      <a:rPr lang="zh-CN" altLang="en-US" b="1">
                        <a:solidFill>
                          <a:srgbClr val="104B83"/>
                        </a:solidFill>
                        <a:latin typeface="思源宋体 CN Medium" panose="02020500000000000000" charset="-122"/>
                        <a:ea typeface="思源宋体 CN Medium" panose="02020500000000000000" charset="-122"/>
                        <a:sym typeface="Calibri" panose="020F0502020204030204" charset="0"/>
                      </a:rPr>
                      <a:t>此处输入文字内容</a:t>
                    </a:r>
                    <a:endParaRPr lang="zh-CN" altLang="en-US" b="1">
                      <a:solidFill>
                        <a:srgbClr val="104B83"/>
                      </a:solidFill>
                      <a:latin typeface="思源宋体 CN Medium" panose="02020500000000000000" charset="-122"/>
                      <a:ea typeface="思源宋体 CN Medium" panose="02020500000000000000" charset="-122"/>
                      <a:sym typeface="Calibri" panose="020F0502020204030204" charset="0"/>
                    </a:endParaRPr>
                  </a:p>
                </p:txBody>
              </p:sp>
              <p:sp>
                <p:nvSpPr>
                  <p:cNvPr id="58" name="PA_矩形 7" descr="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
                  <p:cNvSpPr/>
                  <p:nvPr>
                    <p:custDataLst>
                      <p:tags r:id="rId3"/>
                    </p:custDataLst>
                  </p:nvPr>
                </p:nvSpPr>
                <p:spPr>
                  <a:xfrm>
                    <a:off x="8611" y="7245"/>
                    <a:ext cx="4451" cy="1234"/>
                  </a:xfrm>
                  <a:prstGeom prst="rect">
                    <a:avLst/>
                  </a:prstGeom>
                </p:spPr>
                <p:txBody>
                  <a:bodyPr wrap="square">
                    <a:spAutoFit/>
                  </a:bodyPr>
                  <a:p>
                    <a:pPr algn="l">
                      <a:lnSpc>
                        <a:spcPct val="150000"/>
                      </a:lnSpc>
                    </a:pPr>
                    <a:r>
                      <a:rPr lang="en-US" altLang="zh-CN" sz="1000">
                        <a:solidFill>
                          <a:srgbClr val="104B83"/>
                        </a:solidFill>
                        <a:latin typeface="Yu Gothic UI Semilight" panose="020B0400000000000000" charset="-128"/>
                        <a:ea typeface="Yu Gothic UI Semilight" panose="020B0400000000000000" charset="-128"/>
                        <a:cs typeface="+mn-lt"/>
                        <a:sym typeface="Calibri" panose="020F0502020204030204" charset="0"/>
                      </a:rPr>
                      <a:t>Please enter your title here.Please enter your title here.Please enter your title here.Please enter your title here.Please enter your title here.</a:t>
                    </a:r>
                    <a:endParaRPr lang="en-US" altLang="zh-CN" sz="1000">
                      <a:solidFill>
                        <a:srgbClr val="104B83"/>
                      </a:solidFill>
                      <a:latin typeface="Yu Gothic UI Semilight" panose="020B0400000000000000" charset="-128"/>
                      <a:ea typeface="Yu Gothic UI Semilight" panose="020B0400000000000000" charset="-128"/>
                      <a:cs typeface="+mn-lt"/>
                      <a:sym typeface="Calibri" panose="020F0502020204030204" charset="0"/>
                    </a:endParaRPr>
                  </a:p>
                </p:txBody>
              </p:sp>
            </p:grpSp>
            <p:sp>
              <p:nvSpPr>
                <p:cNvPr id="59" name="文本框 58"/>
                <p:cNvSpPr txBox="1"/>
                <p:nvPr/>
              </p:nvSpPr>
              <p:spPr>
                <a:xfrm>
                  <a:off x="10306" y="3021"/>
                  <a:ext cx="1155" cy="725"/>
                </a:xfrm>
                <a:prstGeom prst="rect">
                  <a:avLst/>
                </a:prstGeom>
                <a:noFill/>
              </p:spPr>
              <p:txBody>
                <a:bodyPr wrap="square" rtlCol="0">
                  <a:spAutoFit/>
                </a:bodyPr>
                <a:p>
                  <a:pPr algn="ctr"/>
                  <a:r>
                    <a:rPr lang="en-US" altLang="zh-CN" sz="2400">
                      <a:solidFill>
                        <a:srgbClr val="144074"/>
                      </a:solidFill>
                      <a:latin typeface="思源宋体 CN Medium" panose="02020500000000000000" charset="-122"/>
                      <a:ea typeface="思源宋体 CN Medium" panose="02020500000000000000" charset="-122"/>
                    </a:rPr>
                    <a:t>05/</a:t>
                  </a:r>
                  <a:endParaRPr lang="en-US" altLang="zh-CN" sz="2400">
                    <a:solidFill>
                      <a:srgbClr val="144074"/>
                    </a:solidFill>
                    <a:latin typeface="思源宋体 CN Medium" panose="02020500000000000000" charset="-122"/>
                    <a:ea typeface="思源宋体 CN Medium" panose="02020500000000000000" charset="-122"/>
                  </a:endParaRPr>
                </a:p>
              </p:txBody>
            </p:sp>
          </p:grpSp>
          <p:grpSp>
            <p:nvGrpSpPr>
              <p:cNvPr id="60" name="组合 59"/>
              <p:cNvGrpSpPr/>
              <p:nvPr/>
            </p:nvGrpSpPr>
            <p:grpSpPr>
              <a:xfrm rot="0">
                <a:off x="1783" y="4567"/>
                <a:ext cx="5349" cy="1879"/>
                <a:chOff x="10306" y="2852"/>
                <a:chExt cx="5349" cy="1879"/>
              </a:xfrm>
            </p:grpSpPr>
            <p:grpSp>
              <p:nvGrpSpPr>
                <p:cNvPr id="61" name="组合 60"/>
                <p:cNvGrpSpPr/>
                <p:nvPr/>
              </p:nvGrpSpPr>
              <p:grpSpPr>
                <a:xfrm rot="0">
                  <a:off x="11204" y="2936"/>
                  <a:ext cx="4451" cy="1795"/>
                  <a:chOff x="8611" y="6399"/>
                  <a:chExt cx="4451" cy="1795"/>
                </a:xfrm>
              </p:grpSpPr>
              <p:sp>
                <p:nvSpPr>
                  <p:cNvPr id="62" name="矩形 61"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p:nvPr/>
                </p:nvSpPr>
                <p:spPr>
                  <a:xfrm>
                    <a:off x="8611" y="6399"/>
                    <a:ext cx="3176" cy="580"/>
                  </a:xfrm>
                  <a:prstGeom prst="rect">
                    <a:avLst/>
                  </a:prstGeom>
                </p:spPr>
                <p:txBody>
                  <a:bodyPr wrap="none">
                    <a:spAutoFit/>
                  </a:bodyPr>
                  <a:p>
                    <a:r>
                      <a:rPr lang="zh-CN" altLang="en-US" b="1">
                        <a:solidFill>
                          <a:srgbClr val="104B83"/>
                        </a:solidFill>
                        <a:latin typeface="思源宋体 CN Medium" panose="02020500000000000000" charset="-122"/>
                        <a:ea typeface="思源宋体 CN Medium" panose="02020500000000000000" charset="-122"/>
                        <a:sym typeface="Calibri" panose="020F0502020204030204" charset="0"/>
                      </a:rPr>
                      <a:t>此处输入文字内容</a:t>
                    </a:r>
                    <a:endParaRPr lang="zh-CN" altLang="en-US" b="1">
                      <a:solidFill>
                        <a:srgbClr val="104B83"/>
                      </a:solidFill>
                      <a:latin typeface="思源宋体 CN Medium" panose="02020500000000000000" charset="-122"/>
                      <a:ea typeface="思源宋体 CN Medium" panose="02020500000000000000" charset="-122"/>
                      <a:sym typeface="Calibri" panose="020F0502020204030204" charset="0"/>
                    </a:endParaRPr>
                  </a:p>
                </p:txBody>
              </p:sp>
              <p:sp>
                <p:nvSpPr>
                  <p:cNvPr id="63" name="PA_矩形 7" descr="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
                  <p:cNvSpPr/>
                  <p:nvPr>
                    <p:custDataLst>
                      <p:tags r:id="rId4"/>
                    </p:custDataLst>
                  </p:nvPr>
                </p:nvSpPr>
                <p:spPr>
                  <a:xfrm>
                    <a:off x="8611" y="6960"/>
                    <a:ext cx="4451" cy="1234"/>
                  </a:xfrm>
                  <a:prstGeom prst="rect">
                    <a:avLst/>
                  </a:prstGeom>
                </p:spPr>
                <p:txBody>
                  <a:bodyPr wrap="square">
                    <a:spAutoFit/>
                  </a:bodyPr>
                  <a:p>
                    <a:pPr algn="l">
                      <a:lnSpc>
                        <a:spcPct val="150000"/>
                      </a:lnSpc>
                    </a:pPr>
                    <a:r>
                      <a:rPr lang="en-US" altLang="zh-CN" sz="1000">
                        <a:solidFill>
                          <a:srgbClr val="104B83"/>
                        </a:solidFill>
                        <a:latin typeface="Yu Gothic UI Semilight" panose="020B0400000000000000" charset="-128"/>
                        <a:ea typeface="Yu Gothic UI Semilight" panose="020B0400000000000000" charset="-128"/>
                        <a:cs typeface="+mn-lt"/>
                        <a:sym typeface="Calibri" panose="020F0502020204030204" charset="0"/>
                      </a:rPr>
                      <a:t>Please enter your title here.Please enter your title here.Please enter your title here.Please enter your title here.Please enter your title here.</a:t>
                    </a:r>
                    <a:endParaRPr lang="en-US" altLang="zh-CN" sz="1000">
                      <a:solidFill>
                        <a:srgbClr val="104B83"/>
                      </a:solidFill>
                      <a:latin typeface="Yu Gothic UI Semilight" panose="020B0400000000000000" charset="-128"/>
                      <a:ea typeface="Yu Gothic UI Semilight" panose="020B0400000000000000" charset="-128"/>
                      <a:cs typeface="+mn-lt"/>
                      <a:sym typeface="Calibri" panose="020F0502020204030204" charset="0"/>
                    </a:endParaRPr>
                  </a:p>
                </p:txBody>
              </p:sp>
            </p:grpSp>
            <p:sp>
              <p:nvSpPr>
                <p:cNvPr id="64" name="文本框 63"/>
                <p:cNvSpPr txBox="1"/>
                <p:nvPr/>
              </p:nvSpPr>
              <p:spPr>
                <a:xfrm>
                  <a:off x="10306" y="2852"/>
                  <a:ext cx="1155" cy="725"/>
                </a:xfrm>
                <a:prstGeom prst="rect">
                  <a:avLst/>
                </a:prstGeom>
                <a:noFill/>
              </p:spPr>
              <p:txBody>
                <a:bodyPr wrap="square" rtlCol="0">
                  <a:spAutoFit/>
                </a:bodyPr>
                <a:p>
                  <a:pPr algn="ctr"/>
                  <a:r>
                    <a:rPr lang="en-US" altLang="zh-CN" sz="2400">
                      <a:solidFill>
                        <a:srgbClr val="144074"/>
                      </a:solidFill>
                      <a:latin typeface="思源宋体 CN Medium" panose="02020500000000000000" charset="-122"/>
                      <a:ea typeface="思源宋体 CN Medium" panose="02020500000000000000" charset="-122"/>
                    </a:rPr>
                    <a:t>02/</a:t>
                  </a:r>
                  <a:endParaRPr lang="en-US" altLang="zh-CN" sz="2400">
                    <a:solidFill>
                      <a:srgbClr val="144074"/>
                    </a:solidFill>
                    <a:latin typeface="思源宋体 CN Medium" panose="02020500000000000000" charset="-122"/>
                    <a:ea typeface="思源宋体 CN Medium" panose="02020500000000000000" charset="-122"/>
                  </a:endParaRPr>
                </a:p>
              </p:txBody>
            </p:sp>
          </p:grpSp>
        </p:grpSp>
        <p:grpSp>
          <p:nvGrpSpPr>
            <p:cNvPr id="65" name="组合 64"/>
            <p:cNvGrpSpPr/>
            <p:nvPr/>
          </p:nvGrpSpPr>
          <p:grpSpPr>
            <a:xfrm>
              <a:off x="13951" y="4782"/>
              <a:ext cx="5349" cy="4685"/>
              <a:chOff x="1783" y="4567"/>
              <a:chExt cx="5349" cy="4685"/>
            </a:xfrm>
          </p:grpSpPr>
          <p:grpSp>
            <p:nvGrpSpPr>
              <p:cNvPr id="66" name="组合 65"/>
              <p:cNvGrpSpPr/>
              <p:nvPr/>
            </p:nvGrpSpPr>
            <p:grpSpPr>
              <a:xfrm rot="0">
                <a:off x="1783" y="7257"/>
                <a:ext cx="5349" cy="1995"/>
                <a:chOff x="10306" y="3021"/>
                <a:chExt cx="5349" cy="1995"/>
              </a:xfrm>
            </p:grpSpPr>
            <p:grpSp>
              <p:nvGrpSpPr>
                <p:cNvPr id="67" name="组合 66"/>
                <p:cNvGrpSpPr/>
                <p:nvPr/>
              </p:nvGrpSpPr>
              <p:grpSpPr>
                <a:xfrm rot="0">
                  <a:off x="11204" y="3105"/>
                  <a:ext cx="4451" cy="1911"/>
                  <a:chOff x="8611" y="6568"/>
                  <a:chExt cx="4451" cy="1911"/>
                </a:xfrm>
              </p:grpSpPr>
              <p:sp>
                <p:nvSpPr>
                  <p:cNvPr id="68" name="矩形 67"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p:nvPr/>
                </p:nvSpPr>
                <p:spPr>
                  <a:xfrm>
                    <a:off x="8611" y="6568"/>
                    <a:ext cx="3176" cy="580"/>
                  </a:xfrm>
                  <a:prstGeom prst="rect">
                    <a:avLst/>
                  </a:prstGeom>
                </p:spPr>
                <p:txBody>
                  <a:bodyPr wrap="none">
                    <a:spAutoFit/>
                  </a:bodyPr>
                  <a:p>
                    <a:r>
                      <a:rPr lang="zh-CN" altLang="en-US" b="1">
                        <a:solidFill>
                          <a:srgbClr val="104B83"/>
                        </a:solidFill>
                        <a:latin typeface="思源宋体 CN Medium" panose="02020500000000000000" charset="-122"/>
                        <a:ea typeface="思源宋体 CN Medium" panose="02020500000000000000" charset="-122"/>
                        <a:sym typeface="Calibri" panose="020F0502020204030204" charset="0"/>
                      </a:rPr>
                      <a:t>此处输入文字内容</a:t>
                    </a:r>
                    <a:endParaRPr lang="zh-CN" altLang="en-US" b="1">
                      <a:solidFill>
                        <a:srgbClr val="104B83"/>
                      </a:solidFill>
                      <a:latin typeface="思源宋体 CN Medium" panose="02020500000000000000" charset="-122"/>
                      <a:ea typeface="思源宋体 CN Medium" panose="02020500000000000000" charset="-122"/>
                      <a:sym typeface="Calibri" panose="020F0502020204030204" charset="0"/>
                    </a:endParaRPr>
                  </a:p>
                </p:txBody>
              </p:sp>
              <p:sp>
                <p:nvSpPr>
                  <p:cNvPr id="69" name="PA_矩形 7" descr="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
                  <p:cNvSpPr/>
                  <p:nvPr>
                    <p:custDataLst>
                      <p:tags r:id="rId5"/>
                    </p:custDataLst>
                  </p:nvPr>
                </p:nvSpPr>
                <p:spPr>
                  <a:xfrm>
                    <a:off x="8611" y="7245"/>
                    <a:ext cx="4451" cy="1234"/>
                  </a:xfrm>
                  <a:prstGeom prst="rect">
                    <a:avLst/>
                  </a:prstGeom>
                </p:spPr>
                <p:txBody>
                  <a:bodyPr wrap="square">
                    <a:spAutoFit/>
                  </a:bodyPr>
                  <a:p>
                    <a:pPr algn="l">
                      <a:lnSpc>
                        <a:spcPct val="150000"/>
                      </a:lnSpc>
                    </a:pPr>
                    <a:r>
                      <a:rPr lang="en-US" altLang="zh-CN" sz="1000">
                        <a:solidFill>
                          <a:srgbClr val="104B83"/>
                        </a:solidFill>
                        <a:latin typeface="Yu Gothic UI Semilight" panose="020B0400000000000000" charset="-128"/>
                        <a:ea typeface="Yu Gothic UI Semilight" panose="020B0400000000000000" charset="-128"/>
                        <a:cs typeface="+mn-lt"/>
                        <a:sym typeface="Calibri" panose="020F0502020204030204" charset="0"/>
                      </a:rPr>
                      <a:t>Please enter your title here.Please enter your title here.Please enter your title here.Please enter your title here.Please enter your title here.</a:t>
                    </a:r>
                    <a:endParaRPr lang="en-US" altLang="zh-CN" sz="1000">
                      <a:solidFill>
                        <a:srgbClr val="104B83"/>
                      </a:solidFill>
                      <a:latin typeface="Yu Gothic UI Semilight" panose="020B0400000000000000" charset="-128"/>
                      <a:ea typeface="Yu Gothic UI Semilight" panose="020B0400000000000000" charset="-128"/>
                      <a:cs typeface="+mn-lt"/>
                      <a:sym typeface="Calibri" panose="020F0502020204030204" charset="0"/>
                    </a:endParaRPr>
                  </a:p>
                </p:txBody>
              </p:sp>
            </p:grpSp>
            <p:sp>
              <p:nvSpPr>
                <p:cNvPr id="70" name="文本框 69"/>
                <p:cNvSpPr txBox="1"/>
                <p:nvPr/>
              </p:nvSpPr>
              <p:spPr>
                <a:xfrm>
                  <a:off x="10306" y="3021"/>
                  <a:ext cx="1155" cy="725"/>
                </a:xfrm>
                <a:prstGeom prst="rect">
                  <a:avLst/>
                </a:prstGeom>
                <a:noFill/>
              </p:spPr>
              <p:txBody>
                <a:bodyPr wrap="square" rtlCol="0">
                  <a:spAutoFit/>
                </a:bodyPr>
                <a:p>
                  <a:pPr algn="ctr"/>
                  <a:r>
                    <a:rPr lang="en-US" altLang="zh-CN" sz="2400">
                      <a:solidFill>
                        <a:srgbClr val="144074"/>
                      </a:solidFill>
                      <a:latin typeface="思源宋体 CN Medium" panose="02020500000000000000" charset="-122"/>
                      <a:ea typeface="思源宋体 CN Medium" panose="02020500000000000000" charset="-122"/>
                    </a:rPr>
                    <a:t>06/</a:t>
                  </a:r>
                  <a:endParaRPr lang="en-US" altLang="zh-CN" sz="2400">
                    <a:solidFill>
                      <a:srgbClr val="144074"/>
                    </a:solidFill>
                    <a:latin typeface="思源宋体 CN Medium" panose="02020500000000000000" charset="-122"/>
                    <a:ea typeface="思源宋体 CN Medium" panose="02020500000000000000" charset="-122"/>
                  </a:endParaRPr>
                </a:p>
              </p:txBody>
            </p:sp>
          </p:grpSp>
          <p:grpSp>
            <p:nvGrpSpPr>
              <p:cNvPr id="71" name="组合 70"/>
              <p:cNvGrpSpPr/>
              <p:nvPr/>
            </p:nvGrpSpPr>
            <p:grpSpPr>
              <a:xfrm rot="0">
                <a:off x="1783" y="4567"/>
                <a:ext cx="5349" cy="1879"/>
                <a:chOff x="10306" y="2852"/>
                <a:chExt cx="5349" cy="1879"/>
              </a:xfrm>
            </p:grpSpPr>
            <p:grpSp>
              <p:nvGrpSpPr>
                <p:cNvPr id="72" name="组合 71"/>
                <p:cNvGrpSpPr/>
                <p:nvPr/>
              </p:nvGrpSpPr>
              <p:grpSpPr>
                <a:xfrm rot="0">
                  <a:off x="11204" y="2936"/>
                  <a:ext cx="4451" cy="1795"/>
                  <a:chOff x="8611" y="6399"/>
                  <a:chExt cx="4451" cy="1795"/>
                </a:xfrm>
              </p:grpSpPr>
              <p:sp>
                <p:nvSpPr>
                  <p:cNvPr id="73" name="矩形 72"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p:nvPr/>
                </p:nvSpPr>
                <p:spPr>
                  <a:xfrm>
                    <a:off x="8611" y="6399"/>
                    <a:ext cx="3176" cy="580"/>
                  </a:xfrm>
                  <a:prstGeom prst="rect">
                    <a:avLst/>
                  </a:prstGeom>
                </p:spPr>
                <p:txBody>
                  <a:bodyPr wrap="none">
                    <a:spAutoFit/>
                  </a:bodyPr>
                  <a:p>
                    <a:r>
                      <a:rPr lang="zh-CN" altLang="en-US" b="1">
                        <a:solidFill>
                          <a:srgbClr val="104B83"/>
                        </a:solidFill>
                        <a:latin typeface="思源宋体 CN Medium" panose="02020500000000000000" charset="-122"/>
                        <a:ea typeface="思源宋体 CN Medium" panose="02020500000000000000" charset="-122"/>
                        <a:sym typeface="Calibri" panose="020F0502020204030204" charset="0"/>
                      </a:rPr>
                      <a:t>此处输入文字内容</a:t>
                    </a:r>
                    <a:endParaRPr lang="zh-CN" altLang="en-US" b="1">
                      <a:solidFill>
                        <a:srgbClr val="104B83"/>
                      </a:solidFill>
                      <a:latin typeface="思源宋体 CN Medium" panose="02020500000000000000" charset="-122"/>
                      <a:ea typeface="思源宋体 CN Medium" panose="02020500000000000000" charset="-122"/>
                      <a:sym typeface="Calibri" panose="020F0502020204030204" charset="0"/>
                    </a:endParaRPr>
                  </a:p>
                </p:txBody>
              </p:sp>
              <p:sp>
                <p:nvSpPr>
                  <p:cNvPr id="74" name="PA_矩形 7" descr="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
                  <p:cNvSpPr/>
                  <p:nvPr>
                    <p:custDataLst>
                      <p:tags r:id="rId6"/>
                    </p:custDataLst>
                  </p:nvPr>
                </p:nvSpPr>
                <p:spPr>
                  <a:xfrm>
                    <a:off x="8611" y="6960"/>
                    <a:ext cx="4451" cy="1234"/>
                  </a:xfrm>
                  <a:prstGeom prst="rect">
                    <a:avLst/>
                  </a:prstGeom>
                </p:spPr>
                <p:txBody>
                  <a:bodyPr wrap="square">
                    <a:spAutoFit/>
                  </a:bodyPr>
                  <a:p>
                    <a:pPr algn="l">
                      <a:lnSpc>
                        <a:spcPct val="150000"/>
                      </a:lnSpc>
                    </a:pPr>
                    <a:r>
                      <a:rPr lang="en-US" altLang="zh-CN" sz="1000">
                        <a:solidFill>
                          <a:srgbClr val="104B83"/>
                        </a:solidFill>
                        <a:latin typeface="Yu Gothic UI Semilight" panose="020B0400000000000000" charset="-128"/>
                        <a:ea typeface="Yu Gothic UI Semilight" panose="020B0400000000000000" charset="-128"/>
                        <a:cs typeface="+mn-lt"/>
                        <a:sym typeface="Calibri" panose="020F0502020204030204" charset="0"/>
                      </a:rPr>
                      <a:t>Please enter your title here.Please enter your title here.Please enter your title here.Please enter your title here.Please enter your title here.</a:t>
                    </a:r>
                    <a:endParaRPr lang="en-US" altLang="zh-CN" sz="1000">
                      <a:solidFill>
                        <a:srgbClr val="104B83"/>
                      </a:solidFill>
                      <a:latin typeface="Yu Gothic UI Semilight" panose="020B0400000000000000" charset="-128"/>
                      <a:ea typeface="Yu Gothic UI Semilight" panose="020B0400000000000000" charset="-128"/>
                      <a:cs typeface="+mn-lt"/>
                      <a:sym typeface="Calibri" panose="020F0502020204030204" charset="0"/>
                    </a:endParaRPr>
                  </a:p>
                </p:txBody>
              </p:sp>
            </p:grpSp>
            <p:sp>
              <p:nvSpPr>
                <p:cNvPr id="75" name="文本框 74"/>
                <p:cNvSpPr txBox="1"/>
                <p:nvPr/>
              </p:nvSpPr>
              <p:spPr>
                <a:xfrm>
                  <a:off x="10306" y="2852"/>
                  <a:ext cx="1155" cy="725"/>
                </a:xfrm>
                <a:prstGeom prst="rect">
                  <a:avLst/>
                </a:prstGeom>
                <a:noFill/>
              </p:spPr>
              <p:txBody>
                <a:bodyPr wrap="square" rtlCol="0">
                  <a:spAutoFit/>
                </a:bodyPr>
                <a:p>
                  <a:pPr algn="ctr"/>
                  <a:r>
                    <a:rPr lang="en-US" altLang="zh-CN" sz="2400">
                      <a:solidFill>
                        <a:srgbClr val="144074"/>
                      </a:solidFill>
                      <a:latin typeface="思源宋体 CN Medium" panose="02020500000000000000" charset="-122"/>
                      <a:ea typeface="思源宋体 CN Medium" panose="02020500000000000000" charset="-122"/>
                    </a:rPr>
                    <a:t>03/</a:t>
                  </a:r>
                  <a:endParaRPr lang="en-US" altLang="zh-CN" sz="2400">
                    <a:solidFill>
                      <a:srgbClr val="144074"/>
                    </a:solidFill>
                    <a:latin typeface="思源宋体 CN Medium" panose="02020500000000000000" charset="-122"/>
                    <a:ea typeface="思源宋体 CN Medium" panose="02020500000000000000" charset="-122"/>
                  </a:endParaRPr>
                </a:p>
              </p:txBody>
            </p:sp>
          </p:grpSp>
        </p:grpSp>
      </p:grpSp>
      <p:sp>
        <p:nvSpPr>
          <p:cNvPr id="78" name="矩形 77"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p:nvPr/>
        </p:nvSpPr>
        <p:spPr>
          <a:xfrm>
            <a:off x="640715" y="1059815"/>
            <a:ext cx="3481705" cy="521970"/>
          </a:xfrm>
          <a:prstGeom prst="rect">
            <a:avLst/>
          </a:prstGeom>
        </p:spPr>
        <p:txBody>
          <a:bodyPr wrap="square">
            <a:spAutoFit/>
          </a:bodyPr>
          <a:p>
            <a:r>
              <a:rPr lang="zh-CN" altLang="en-US" sz="2800" b="1">
                <a:solidFill>
                  <a:srgbClr val="104B83"/>
                </a:solidFill>
                <a:latin typeface="思源宋体 CN Medium" panose="02020500000000000000" charset="-122"/>
                <a:ea typeface="思源宋体 CN Medium" panose="02020500000000000000" charset="-122"/>
                <a:sym typeface="Calibri" panose="020F0502020204030204" charset="0"/>
              </a:rPr>
              <a:t>此处输入文字内容</a:t>
            </a:r>
            <a:endParaRPr lang="zh-CN" altLang="en-US" sz="2800" b="1">
              <a:solidFill>
                <a:srgbClr val="104B83"/>
              </a:solidFill>
              <a:latin typeface="思源宋体 CN Medium" panose="02020500000000000000" charset="-122"/>
              <a:ea typeface="思源宋体 CN Medium" panose="02020500000000000000" charset="-122"/>
              <a:sym typeface="Calibri" panose="020F0502020204030204" charset="0"/>
            </a:endParaRPr>
          </a:p>
        </p:txBody>
      </p:sp>
      <p:cxnSp>
        <p:nvCxnSpPr>
          <p:cNvPr id="80" name="直接连接符 79"/>
          <p:cNvCxnSpPr/>
          <p:nvPr/>
        </p:nvCxnSpPr>
        <p:spPr>
          <a:xfrm>
            <a:off x="406400" y="1321435"/>
            <a:ext cx="6186170" cy="4445"/>
          </a:xfrm>
          <a:prstGeom prst="line">
            <a:avLst/>
          </a:prstGeom>
          <a:ln w="15875">
            <a:solidFill>
              <a:srgbClr val="144074">
                <a:alpha val="65000"/>
              </a:srgbClr>
            </a:solidFill>
          </a:ln>
        </p:spPr>
        <p:style>
          <a:lnRef idx="1">
            <a:schemeClr val="accent1"/>
          </a:lnRef>
          <a:fillRef idx="0">
            <a:schemeClr val="accent1"/>
          </a:fillRef>
          <a:effectRef idx="0">
            <a:schemeClr val="accent1"/>
          </a:effectRef>
          <a:fontRef idx="minor">
            <a:schemeClr val="tx1"/>
          </a:fontRef>
        </p:style>
      </p:cxnSp>
    </p:spTree>
    <p:custDataLst>
      <p:tags r:id="rId7"/>
    </p:custDataLst>
  </p:cSld>
  <p:clrMapOvr>
    <a:masterClrMapping/>
  </p:clrMapOvr>
</p:sld>
</file>

<file path=ppt/tags/tag1.xml><?xml version="1.0" encoding="utf-8"?>
<p:tagLst xmlns:p="http://schemas.openxmlformats.org/presentationml/2006/main">
  <p:tag name="PA" val="v4.1.3"/>
</p:tagLst>
</file>

<file path=ppt/tags/tag10.xml><?xml version="1.0" encoding="utf-8"?>
<p:tagLst xmlns:p="http://schemas.openxmlformats.org/presentationml/2006/main">
  <p:tag name="KSO_WM_UNIT_ISCONTENTSTITLE" val="0"/>
  <p:tag name="KSO_WM_UNIT_PRESET_TEXT" val="If you do something, do it well."/>
  <p:tag name="KSO_WM_UNIT_NOCLEAR" val="0"/>
  <p:tag name="KSO_WM_UNIT_VALUE" val="44"/>
  <p:tag name="KSO_WM_UNIT_HIGHLIGHT" val="0"/>
  <p:tag name="KSO_WM_UNIT_COMPATIBLE" val="0"/>
  <p:tag name="KSO_WM_UNIT_DIAGRAM_ISNUMVISUAL" val="0"/>
  <p:tag name="KSO_WM_UNIT_DIAGRAM_ISREFERUNIT" val="0"/>
  <p:tag name="KSO_WM_UNIT_TYPE" val="b"/>
  <p:tag name="KSO_WM_UNIT_INDEX" val="1"/>
  <p:tag name="KSO_WM_UNIT_ID" val="custom20200982_1*b*1"/>
  <p:tag name="KSO_WM_TEMPLATE_CATEGORY" val="custom"/>
  <p:tag name="KSO_WM_TEMPLATE_INDEX" val="20200982"/>
  <p:tag name="KSO_WM_UNIT_LAYERLEVEL" val="1"/>
  <p:tag name="KSO_WM_TAG_VERSION" val="1.0"/>
  <p:tag name="KSO_WM_BEAUTIFY_FLAG" val="#wm#"/>
</p:tagLst>
</file>

<file path=ppt/tags/tag11.xml><?xml version="1.0" encoding="utf-8"?>
<p:tagLst xmlns:p="http://schemas.openxmlformats.org/presentationml/2006/main">
  <p:tag name="KSO_WM_UNIT_ISCONTENTSTITLE" val="0"/>
  <p:tag name="KSO_WM_UNIT_PRESET_TEXT" val="If you do something, do it well."/>
  <p:tag name="KSO_WM_UNIT_NOCLEAR" val="0"/>
  <p:tag name="KSO_WM_UNIT_VALUE" val="44"/>
  <p:tag name="KSO_WM_UNIT_HIGHLIGHT" val="0"/>
  <p:tag name="KSO_WM_UNIT_COMPATIBLE" val="0"/>
  <p:tag name="KSO_WM_UNIT_DIAGRAM_ISNUMVISUAL" val="0"/>
  <p:tag name="KSO_WM_UNIT_DIAGRAM_ISREFERUNIT" val="0"/>
  <p:tag name="KSO_WM_UNIT_TYPE" val="b"/>
  <p:tag name="KSO_WM_UNIT_INDEX" val="1"/>
  <p:tag name="KSO_WM_UNIT_ID" val="custom20200982_1*b*1"/>
  <p:tag name="KSO_WM_TEMPLATE_CATEGORY" val="custom"/>
  <p:tag name="KSO_WM_TEMPLATE_INDEX" val="20200982"/>
  <p:tag name="KSO_WM_UNIT_LAYERLEVEL" val="1"/>
  <p:tag name="KSO_WM_TAG_VERSION" val="1.0"/>
  <p:tag name="KSO_WM_BEAUTIFY_FLAG" val="#wm#"/>
</p:tagLst>
</file>

<file path=ppt/tags/tag12.xml><?xml version="1.0" encoding="utf-8"?>
<p:tagLst xmlns:p="http://schemas.openxmlformats.org/presentationml/2006/main">
  <p:tag name="KSO_WM_UNIT_ISCONTENTSTITLE" val="0"/>
  <p:tag name="KSO_WM_UNIT_PRESET_TEXT" val="If you do something, do it well."/>
  <p:tag name="KSO_WM_UNIT_NOCLEAR" val="0"/>
  <p:tag name="KSO_WM_UNIT_VALUE" val="44"/>
  <p:tag name="KSO_WM_UNIT_HIGHLIGHT" val="0"/>
  <p:tag name="KSO_WM_UNIT_COMPATIBLE" val="0"/>
  <p:tag name="KSO_WM_UNIT_DIAGRAM_ISNUMVISUAL" val="0"/>
  <p:tag name="KSO_WM_UNIT_DIAGRAM_ISREFERUNIT" val="0"/>
  <p:tag name="KSO_WM_UNIT_TYPE" val="b"/>
  <p:tag name="KSO_WM_UNIT_INDEX" val="1"/>
  <p:tag name="KSO_WM_UNIT_ID" val="custom20200982_1*b*1"/>
  <p:tag name="KSO_WM_TEMPLATE_CATEGORY" val="custom"/>
  <p:tag name="KSO_WM_TEMPLATE_INDEX" val="20200982"/>
  <p:tag name="KSO_WM_UNIT_LAYERLEVEL" val="1"/>
  <p:tag name="KSO_WM_TAG_VERSION" val="1.0"/>
  <p:tag name="KSO_WM_BEAUTIFY_FLAG" val="#wm#"/>
</p:tagLst>
</file>

<file path=ppt/tags/tag13.xml><?xml version="1.0" encoding="utf-8"?>
<p:tagLst xmlns:p="http://schemas.openxmlformats.org/presentationml/2006/main">
  <p:tag name="KSO_WM_UNIT_ISCONTENTSTITLE" val="0"/>
  <p:tag name="KSO_WM_UNIT_PRESET_TEXT" val="If you do something, do it well."/>
  <p:tag name="KSO_WM_UNIT_NOCLEAR" val="0"/>
  <p:tag name="KSO_WM_UNIT_VALUE" val="44"/>
  <p:tag name="KSO_WM_UNIT_HIGHLIGHT" val="0"/>
  <p:tag name="KSO_WM_UNIT_COMPATIBLE" val="0"/>
  <p:tag name="KSO_WM_UNIT_DIAGRAM_ISNUMVISUAL" val="0"/>
  <p:tag name="KSO_WM_UNIT_DIAGRAM_ISREFERUNIT" val="0"/>
  <p:tag name="KSO_WM_UNIT_TYPE" val="b"/>
  <p:tag name="KSO_WM_UNIT_INDEX" val="1"/>
  <p:tag name="KSO_WM_UNIT_ID" val="custom20200982_1*b*1"/>
  <p:tag name="KSO_WM_TEMPLATE_CATEGORY" val="custom"/>
  <p:tag name="KSO_WM_TEMPLATE_INDEX" val="20200982"/>
  <p:tag name="KSO_WM_UNIT_LAYERLEVEL" val="1"/>
  <p:tag name="KSO_WM_TAG_VERSION" val="1.0"/>
  <p:tag name="KSO_WM_BEAUTIFY_FLAG" val="#wm#"/>
</p:tagLst>
</file>

<file path=ppt/tags/tag14.xml><?xml version="1.0" encoding="utf-8"?>
<p:tagLst xmlns:p="http://schemas.openxmlformats.org/presentationml/2006/main">
  <p:tag name="KSO_WM_SLIDE_MODEL_TYPE" val="cover"/>
</p:tagLst>
</file>

<file path=ppt/tags/tag15.xml><?xml version="1.0" encoding="utf-8"?>
<p:tagLst xmlns:p="http://schemas.openxmlformats.org/presentationml/2006/main">
  <p:tag name="KSO_WM_UNIT_ISCONTENTSTITLE" val="0"/>
  <p:tag name="KSO_WM_UNIT_PRESET_TEXT" val="If you do something, do it well."/>
  <p:tag name="KSO_WM_UNIT_NOCLEAR" val="0"/>
  <p:tag name="KSO_WM_UNIT_VALUE" val="44"/>
  <p:tag name="KSO_WM_UNIT_HIGHLIGHT" val="0"/>
  <p:tag name="KSO_WM_UNIT_COMPATIBLE" val="0"/>
  <p:tag name="KSO_WM_UNIT_DIAGRAM_ISNUMVISUAL" val="0"/>
  <p:tag name="KSO_WM_UNIT_DIAGRAM_ISREFERUNIT" val="0"/>
  <p:tag name="KSO_WM_UNIT_TYPE" val="b"/>
  <p:tag name="KSO_WM_UNIT_INDEX" val="1"/>
  <p:tag name="KSO_WM_UNIT_ID" val="custom20200982_1*b*1"/>
  <p:tag name="KSO_WM_TEMPLATE_CATEGORY" val="custom"/>
  <p:tag name="KSO_WM_TEMPLATE_INDEX" val="20200982"/>
  <p:tag name="KSO_WM_UNIT_LAYERLEVEL" val="1"/>
  <p:tag name="KSO_WM_TAG_VERSION" val="1.0"/>
  <p:tag name="KSO_WM_BEAUTIFY_FLAG" val="#wm#"/>
</p:tagLst>
</file>

<file path=ppt/tags/tag16.xml><?xml version="1.0" encoding="utf-8"?>
<p:tagLst xmlns:p="http://schemas.openxmlformats.org/presentationml/2006/main">
  <p:tag name="KSO_WM_SLIDE_MODEL_TYPE" val="cover"/>
</p:tagLst>
</file>

<file path=ppt/tags/tag17.xml><?xml version="1.0" encoding="utf-8"?>
<p:tagLst xmlns:p="http://schemas.openxmlformats.org/presentationml/2006/main">
  <p:tag name="PA" val="v4.1.3"/>
</p:tagLst>
</file>

<file path=ppt/tags/tag18.xml><?xml version="1.0" encoding="utf-8"?>
<p:tagLst xmlns:p="http://schemas.openxmlformats.org/presentationml/2006/main">
  <p:tag name="PA" val="v4.1.3"/>
</p:tagLst>
</file>

<file path=ppt/tags/tag19.xml><?xml version="1.0" encoding="utf-8"?>
<p:tagLst xmlns:p="http://schemas.openxmlformats.org/presentationml/2006/main">
  <p:tag name="PA" val="v4.1.3"/>
</p:tagLst>
</file>

<file path=ppt/tags/tag2.xml><?xml version="1.0" encoding="utf-8"?>
<p:tagLst xmlns:p="http://schemas.openxmlformats.org/presentationml/2006/main">
  <p:tag name="PA" val="v4.1.3"/>
</p:tagLst>
</file>

<file path=ppt/tags/tag20.xml><?xml version="1.0" encoding="utf-8"?>
<p:tagLst xmlns:p="http://schemas.openxmlformats.org/presentationml/2006/main">
  <p:tag name="PA" val="v4.1.3"/>
</p:tagLst>
</file>

<file path=ppt/tags/tag21.xml><?xml version="1.0" encoding="utf-8"?>
<p:tagLst xmlns:p="http://schemas.openxmlformats.org/presentationml/2006/main">
  <p:tag name="KSO_WM_SLIDE_MODEL_TYPE" val="cover"/>
</p:tagLst>
</file>

<file path=ppt/tags/tag22.xml><?xml version="1.0" encoding="utf-8"?>
<p:tagLst xmlns:p="http://schemas.openxmlformats.org/presentationml/2006/main">
  <p:tag name="PA" val="v4.1.3"/>
</p:tagLst>
</file>

<file path=ppt/tags/tag23.xml><?xml version="1.0" encoding="utf-8"?>
<p:tagLst xmlns:p="http://schemas.openxmlformats.org/presentationml/2006/main">
  <p:tag name="KSO_WM_SLIDE_MODEL_TYPE" val="cover"/>
</p:tagLst>
</file>

<file path=ppt/tags/tag24.xml><?xml version="1.0" encoding="utf-8"?>
<p:tagLst xmlns:p="http://schemas.openxmlformats.org/presentationml/2006/main">
  <p:tag name="KSO_WM_UNIT_ISCONTENTSTITLE" val="0"/>
  <p:tag name="KSO_WM_UNIT_PRESET_TEXT" val="If you do something, do it well."/>
  <p:tag name="KSO_WM_UNIT_NOCLEAR" val="0"/>
  <p:tag name="KSO_WM_UNIT_VALUE" val="44"/>
  <p:tag name="KSO_WM_UNIT_HIGHLIGHT" val="0"/>
  <p:tag name="KSO_WM_UNIT_COMPATIBLE" val="0"/>
  <p:tag name="KSO_WM_UNIT_DIAGRAM_ISNUMVISUAL" val="0"/>
  <p:tag name="KSO_WM_UNIT_DIAGRAM_ISREFERUNIT" val="0"/>
  <p:tag name="KSO_WM_UNIT_TYPE" val="b"/>
  <p:tag name="KSO_WM_UNIT_INDEX" val="1"/>
  <p:tag name="KSO_WM_UNIT_ID" val="custom20200982_1*b*1"/>
  <p:tag name="KSO_WM_TEMPLATE_CATEGORY" val="custom"/>
  <p:tag name="KSO_WM_TEMPLATE_INDEX" val="20200982"/>
  <p:tag name="KSO_WM_UNIT_LAYERLEVEL" val="1"/>
  <p:tag name="KSO_WM_TAG_VERSION" val="1.0"/>
  <p:tag name="KSO_WM_BEAUTIFY_FLAG" val="#wm#"/>
</p:tagLst>
</file>

<file path=ppt/tags/tag25.xml><?xml version="1.0" encoding="utf-8"?>
<p:tagLst xmlns:p="http://schemas.openxmlformats.org/presentationml/2006/main">
  <p:tag name="KSO_WM_SLIDE_MODEL_TYPE" val="cover"/>
</p:tagLst>
</file>

<file path=ppt/tags/tag26.xml><?xml version="1.0" encoding="utf-8"?>
<p:tagLst xmlns:p="http://schemas.openxmlformats.org/presentationml/2006/main">
  <p:tag name="PA" val="v4.1.3"/>
</p:tagLst>
</file>

<file path=ppt/tags/tag27.xml><?xml version="1.0" encoding="utf-8"?>
<p:tagLst xmlns:p="http://schemas.openxmlformats.org/presentationml/2006/main">
  <p:tag name="KSO_WM_SLIDE_MODEL_TYPE" val="cover"/>
</p:tagLst>
</file>

<file path=ppt/tags/tag28.xml><?xml version="1.0" encoding="utf-8"?>
<p:tagLst xmlns:p="http://schemas.openxmlformats.org/presentationml/2006/main">
  <p:tag name="PA" val="v4.1.3"/>
</p:tagLst>
</file>

<file path=ppt/tags/tag29.xml><?xml version="1.0" encoding="utf-8"?>
<p:tagLst xmlns:p="http://schemas.openxmlformats.org/presentationml/2006/main">
  <p:tag name="PA" val="v4.1.3"/>
</p:tagLst>
</file>

<file path=ppt/tags/tag3.xml><?xml version="1.0" encoding="utf-8"?>
<p:tagLst xmlns:p="http://schemas.openxmlformats.org/presentationml/2006/main">
  <p:tag name="PA" val="v4.1.3"/>
</p:tagLst>
</file>

<file path=ppt/tags/tag30.xml><?xml version="1.0" encoding="utf-8"?>
<p:tagLst xmlns:p="http://schemas.openxmlformats.org/presentationml/2006/main">
  <p:tag name="PA" val="v4.1.3"/>
</p:tagLst>
</file>

<file path=ppt/tags/tag31.xml><?xml version="1.0" encoding="utf-8"?>
<p:tagLst xmlns:p="http://schemas.openxmlformats.org/presentationml/2006/main">
  <p:tag name="PA" val="v4.1.3"/>
</p:tagLst>
</file>

<file path=ppt/tags/tag32.xml><?xml version="1.0" encoding="utf-8"?>
<p:tagLst xmlns:p="http://schemas.openxmlformats.org/presentationml/2006/main">
  <p:tag name="PA" val="v4.1.3"/>
</p:tagLst>
</file>

<file path=ppt/tags/tag33.xml><?xml version="1.0" encoding="utf-8"?>
<p:tagLst xmlns:p="http://schemas.openxmlformats.org/presentationml/2006/main">
  <p:tag name="PA" val="v4.1.3"/>
</p:tagLst>
</file>

<file path=ppt/tags/tag34.xml><?xml version="1.0" encoding="utf-8"?>
<p:tagLst xmlns:p="http://schemas.openxmlformats.org/presentationml/2006/main">
  <p:tag name="KSO_WM_SLIDE_MODEL_TYPE" val="cover"/>
</p:tagLst>
</file>

<file path=ppt/tags/tag35.xml><?xml version="1.0" encoding="utf-8"?>
<p:tagLst xmlns:p="http://schemas.openxmlformats.org/presentationml/2006/main">
  <p:tag name="KSO_WM_UNIT_ISCONTENTSTITLE" val="0"/>
  <p:tag name="KSO_WM_UNIT_PRESET_TEXT" val="If you do something, do it well."/>
  <p:tag name="KSO_WM_UNIT_NOCLEAR" val="0"/>
  <p:tag name="KSO_WM_UNIT_VALUE" val="44"/>
  <p:tag name="KSO_WM_UNIT_HIGHLIGHT" val="0"/>
  <p:tag name="KSO_WM_UNIT_COMPATIBLE" val="0"/>
  <p:tag name="KSO_WM_UNIT_DIAGRAM_ISNUMVISUAL" val="0"/>
  <p:tag name="KSO_WM_UNIT_DIAGRAM_ISREFERUNIT" val="0"/>
  <p:tag name="KSO_WM_UNIT_TYPE" val="b"/>
  <p:tag name="KSO_WM_UNIT_INDEX" val="1"/>
  <p:tag name="KSO_WM_UNIT_ID" val="custom20200982_1*b*1"/>
  <p:tag name="KSO_WM_TEMPLATE_CATEGORY" val="custom"/>
  <p:tag name="KSO_WM_TEMPLATE_INDEX" val="20200982"/>
  <p:tag name="KSO_WM_UNIT_LAYERLEVEL" val="1"/>
  <p:tag name="KSO_WM_TAG_VERSION" val="1.0"/>
  <p:tag name="KSO_WM_BEAUTIFY_FLAG" val="#wm#"/>
</p:tagLst>
</file>

<file path=ppt/tags/tag36.xml><?xml version="1.0" encoding="utf-8"?>
<p:tagLst xmlns:p="http://schemas.openxmlformats.org/presentationml/2006/main">
  <p:tag name="KSO_WM_SLIDE_MODEL_TYPE" val="cover"/>
</p:tagLst>
</file>

<file path=ppt/tags/tag37.xml><?xml version="1.0" encoding="utf-8"?>
<p:tagLst xmlns:p="http://schemas.openxmlformats.org/presentationml/2006/main">
  <p:tag name="PA" val="v4.1.3"/>
</p:tagLst>
</file>

<file path=ppt/tags/tag38.xml><?xml version="1.0" encoding="utf-8"?>
<p:tagLst xmlns:p="http://schemas.openxmlformats.org/presentationml/2006/main">
  <p:tag name="KSO_WM_SLIDE_MODEL_TYPE" val="cover"/>
</p:tagLst>
</file>

<file path=ppt/tags/tag39.xml><?xml version="1.0" encoding="utf-8"?>
<p:tagLst xmlns:p="http://schemas.openxmlformats.org/presentationml/2006/main">
  <p:tag name="PA" val="v4.1.3"/>
</p:tagLst>
</file>

<file path=ppt/tags/tag4.xml><?xml version="1.0" encoding="utf-8"?>
<p:tagLst xmlns:p="http://schemas.openxmlformats.org/presentationml/2006/main">
  <p:tag name="KSO_WM_SLIDE_MODEL_TYPE" val="cover"/>
</p:tagLst>
</file>

<file path=ppt/tags/tag40.xml><?xml version="1.0" encoding="utf-8"?>
<p:tagLst xmlns:p="http://schemas.openxmlformats.org/presentationml/2006/main">
  <p:tag name="KSO_WM_SLIDE_MODEL_TYPE" val="cover"/>
</p:tagLst>
</file>

<file path=ppt/tags/tag41.xml><?xml version="1.0" encoding="utf-8"?>
<p:tagLst xmlns:p="http://schemas.openxmlformats.org/presentationml/2006/main">
  <p:tag name="KSO_WM_UNIT_ISCONTENTSTITLE" val="0"/>
  <p:tag name="KSO_WM_UNIT_PRESET_TEXT" val="If you do something, do it well."/>
  <p:tag name="KSO_WM_UNIT_NOCLEAR" val="0"/>
  <p:tag name="KSO_WM_UNIT_VALUE" val="44"/>
  <p:tag name="KSO_WM_UNIT_HIGHLIGHT" val="0"/>
  <p:tag name="KSO_WM_UNIT_COMPATIBLE" val="0"/>
  <p:tag name="KSO_WM_UNIT_DIAGRAM_ISNUMVISUAL" val="0"/>
  <p:tag name="KSO_WM_UNIT_DIAGRAM_ISREFERUNIT" val="0"/>
  <p:tag name="KSO_WM_UNIT_TYPE" val="b"/>
  <p:tag name="KSO_WM_UNIT_INDEX" val="1"/>
  <p:tag name="KSO_WM_UNIT_ID" val="custom20200982_1*b*1"/>
  <p:tag name="KSO_WM_TEMPLATE_CATEGORY" val="custom"/>
  <p:tag name="KSO_WM_TEMPLATE_INDEX" val="20200982"/>
  <p:tag name="KSO_WM_UNIT_LAYERLEVEL" val="1"/>
  <p:tag name="KSO_WM_TAG_VERSION" val="1.0"/>
  <p:tag name="KSO_WM_BEAUTIFY_FLAG" val="#wm#"/>
</p:tagLst>
</file>

<file path=ppt/tags/tag42.xml><?xml version="1.0" encoding="utf-8"?>
<p:tagLst xmlns:p="http://schemas.openxmlformats.org/presentationml/2006/main">
  <p:tag name="KSO_WM_SLIDE_MODEL_TYPE" val="cover"/>
</p:tagLst>
</file>

<file path=ppt/tags/tag43.xml><?xml version="1.0" encoding="utf-8"?>
<p:tagLst xmlns:p="http://schemas.openxmlformats.org/presentationml/2006/main">
  <p:tag name="PA" val="v4.1.3"/>
</p:tagLst>
</file>

<file path=ppt/tags/tag44.xml><?xml version="1.0" encoding="utf-8"?>
<p:tagLst xmlns:p="http://schemas.openxmlformats.org/presentationml/2006/main">
  <p:tag name="PA" val="v4.1.3"/>
</p:tagLst>
</file>

<file path=ppt/tags/tag45.xml><?xml version="1.0" encoding="utf-8"?>
<p:tagLst xmlns:p="http://schemas.openxmlformats.org/presentationml/2006/main">
  <p:tag name="PA" val="v4.1.3"/>
</p:tagLst>
</file>

<file path=ppt/tags/tag46.xml><?xml version="1.0" encoding="utf-8"?>
<p:tagLst xmlns:p="http://schemas.openxmlformats.org/presentationml/2006/main">
  <p:tag name="KSO_WM_SLIDE_MODEL_TYPE" val="cover"/>
</p:tagLst>
</file>

<file path=ppt/tags/tag47.xml><?xml version="1.0" encoding="utf-8"?>
<p:tagLst xmlns:p="http://schemas.openxmlformats.org/presentationml/2006/main">
  <p:tag name="PA" val="v4.1.3"/>
</p:tagLst>
</file>

<file path=ppt/tags/tag48.xml><?xml version="1.0" encoding="utf-8"?>
<p:tagLst xmlns:p="http://schemas.openxmlformats.org/presentationml/2006/main">
  <p:tag name="PA" val="v4.1.3"/>
</p:tagLst>
</file>

<file path=ppt/tags/tag49.xml><?xml version="1.0" encoding="utf-8"?>
<p:tagLst xmlns:p="http://schemas.openxmlformats.org/presentationml/2006/main">
  <p:tag name="PA" val="v4.1.3"/>
</p:tagLst>
</file>

<file path=ppt/tags/tag5.xml><?xml version="1.0" encoding="utf-8"?>
<p:tagLst xmlns:p="http://schemas.openxmlformats.org/presentationml/2006/main">
  <p:tag name="KSO_WM_UNIT_ISCONTENTSTITLE" val="0"/>
  <p:tag name="KSO_WM_UNIT_PRESET_TEXT" val="If you do something, do it well."/>
  <p:tag name="KSO_WM_UNIT_NOCLEAR" val="0"/>
  <p:tag name="KSO_WM_UNIT_VALUE" val="44"/>
  <p:tag name="KSO_WM_UNIT_HIGHLIGHT" val="0"/>
  <p:tag name="KSO_WM_UNIT_COMPATIBLE" val="0"/>
  <p:tag name="KSO_WM_UNIT_DIAGRAM_ISNUMVISUAL" val="0"/>
  <p:tag name="KSO_WM_UNIT_DIAGRAM_ISREFERUNIT" val="0"/>
  <p:tag name="KSO_WM_UNIT_TYPE" val="b"/>
  <p:tag name="KSO_WM_UNIT_INDEX" val="1"/>
  <p:tag name="KSO_WM_UNIT_ID" val="custom20200982_1*b*1"/>
  <p:tag name="KSO_WM_TEMPLATE_CATEGORY" val="custom"/>
  <p:tag name="KSO_WM_TEMPLATE_INDEX" val="20200982"/>
  <p:tag name="KSO_WM_UNIT_LAYERLEVEL" val="1"/>
  <p:tag name="KSO_WM_TAG_VERSION" val="1.0"/>
  <p:tag name="KSO_WM_BEAUTIFY_FLAG" val="#wm#"/>
</p:tagLst>
</file>

<file path=ppt/tags/tag50.xml><?xml version="1.0" encoding="utf-8"?>
<p:tagLst xmlns:p="http://schemas.openxmlformats.org/presentationml/2006/main">
  <p:tag name="PA" val="v4.1.3"/>
</p:tagLst>
</file>

<file path=ppt/tags/tag51.xml><?xml version="1.0" encoding="utf-8"?>
<p:tagLst xmlns:p="http://schemas.openxmlformats.org/presentationml/2006/main">
  <p:tag name="PA" val="v4.1.3"/>
</p:tagLst>
</file>

<file path=ppt/tags/tag52.xml><?xml version="1.0" encoding="utf-8"?>
<p:tagLst xmlns:p="http://schemas.openxmlformats.org/presentationml/2006/main">
  <p:tag name="KSO_WM_SLIDE_MODEL_TYPE" val="cover"/>
</p:tagLst>
</file>

<file path=ppt/tags/tag53.xml><?xml version="1.0" encoding="utf-8"?>
<p:tagLst xmlns:p="http://schemas.openxmlformats.org/presentationml/2006/main">
  <p:tag name="PA" val="v4.1.3"/>
</p:tagLst>
</file>

<file path=ppt/tags/tag54.xml><?xml version="1.0" encoding="utf-8"?>
<p:tagLst xmlns:p="http://schemas.openxmlformats.org/presentationml/2006/main">
  <p:tag name="PA" val="v4.1.3"/>
</p:tagLst>
</file>

<file path=ppt/tags/tag55.xml><?xml version="1.0" encoding="utf-8"?>
<p:tagLst xmlns:p="http://schemas.openxmlformats.org/presentationml/2006/main">
  <p:tag name="PA" val="v4.1.3"/>
</p:tagLst>
</file>

<file path=ppt/tags/tag56.xml><?xml version="1.0" encoding="utf-8"?>
<p:tagLst xmlns:p="http://schemas.openxmlformats.org/presentationml/2006/main">
  <p:tag name="KSO_WM_SLIDE_MODEL_TYPE" val="cover"/>
</p:tagLst>
</file>

<file path=ppt/tags/tag6.xml><?xml version="1.0" encoding="utf-8"?>
<p:tagLst xmlns:p="http://schemas.openxmlformats.org/presentationml/2006/main">
  <p:tag name="KSO_WM_UNIT_ISCONTENTSTITLE" val="0"/>
  <p:tag name="KSO_WM_UNIT_PRESET_TEXT" val="If you do something, do it well."/>
  <p:tag name="KSO_WM_UNIT_NOCLEAR" val="0"/>
  <p:tag name="KSO_WM_UNIT_VALUE" val="44"/>
  <p:tag name="KSO_WM_UNIT_HIGHLIGHT" val="0"/>
  <p:tag name="KSO_WM_UNIT_COMPATIBLE" val="0"/>
  <p:tag name="KSO_WM_UNIT_DIAGRAM_ISNUMVISUAL" val="0"/>
  <p:tag name="KSO_WM_UNIT_DIAGRAM_ISREFERUNIT" val="0"/>
  <p:tag name="KSO_WM_UNIT_TYPE" val="b"/>
  <p:tag name="KSO_WM_UNIT_INDEX" val="1"/>
  <p:tag name="KSO_WM_UNIT_ID" val="custom20200982_1*b*1"/>
  <p:tag name="KSO_WM_TEMPLATE_CATEGORY" val="custom"/>
  <p:tag name="KSO_WM_TEMPLATE_INDEX" val="20200982"/>
  <p:tag name="KSO_WM_UNIT_LAYERLEVEL" val="1"/>
  <p:tag name="KSO_WM_TAG_VERSION" val="1.0"/>
  <p:tag name="KSO_WM_BEAUTIFY_FLAG" val="#wm#"/>
</p:tagLst>
</file>

<file path=ppt/tags/tag7.xml><?xml version="1.0" encoding="utf-8"?>
<p:tagLst xmlns:p="http://schemas.openxmlformats.org/presentationml/2006/main">
  <p:tag name="KSO_WM_SLIDE_MODEL_TYPE" val="cover"/>
</p:tagLst>
</file>

<file path=ppt/tags/tag8.xml><?xml version="1.0" encoding="utf-8"?>
<p:tagLst xmlns:p="http://schemas.openxmlformats.org/presentationml/2006/main">
  <p:tag name="PA" val="v4.1.3"/>
</p:tagLst>
</file>

<file path=ppt/tags/tag9.xml><?xml version="1.0" encoding="utf-8"?>
<p:tagLst xmlns:p="http://schemas.openxmlformats.org/presentationml/2006/main">
  <p:tag name="PA" val="v4.1.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6088</Words>
  <Application>WPS 演示</Application>
  <PresentationFormat>宽屏</PresentationFormat>
  <Paragraphs>216</Paragraphs>
  <Slides>16</Slides>
  <Notes>0</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16</vt:i4>
      </vt:variant>
    </vt:vector>
  </HeadingPairs>
  <TitlesOfParts>
    <vt:vector size="41" baseType="lpstr">
      <vt:lpstr>Arial</vt:lpstr>
      <vt:lpstr>宋体</vt:lpstr>
      <vt:lpstr>Wingdings</vt:lpstr>
      <vt:lpstr>华文中宋</vt:lpstr>
      <vt:lpstr>思源黑体 Bold</vt:lpstr>
      <vt:lpstr>思源宋体 CN Medium</vt:lpstr>
      <vt:lpstr>Kozuka Mincho Pr6N B</vt:lpstr>
      <vt:lpstr>Minion Pro Cond</vt:lpstr>
      <vt:lpstr>Yu Gothic UI Semilight</vt:lpstr>
      <vt:lpstr>Calibri</vt:lpstr>
      <vt:lpstr>思源宋体 CN Heavy</vt:lpstr>
      <vt:lpstr>华文仿宋</vt:lpstr>
      <vt:lpstr>Yu Gothic UI Light</vt:lpstr>
      <vt:lpstr>Minion Pro Med</vt:lpstr>
      <vt:lpstr>黑体</vt:lpstr>
      <vt:lpstr>经典综艺体简</vt:lpstr>
      <vt:lpstr>晴圆</vt:lpstr>
      <vt:lpstr>等线</vt:lpstr>
      <vt:lpstr>微软雅黑</vt:lpstr>
      <vt:lpstr>Arial Unicode MS</vt:lpstr>
      <vt:lpstr>等线 Light</vt:lpstr>
      <vt:lpstr>华康雅宋体W9(P)</vt:lpstr>
      <vt:lpstr>兰米蹦君体</vt:lpstr>
      <vt:lpstr>思源宋体 CN SemiBold</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孔 融</dc:creator>
  <cp:lastModifiedBy>风停了</cp:lastModifiedBy>
  <cp:revision>2660</cp:revision>
  <dcterms:created xsi:type="dcterms:W3CDTF">2019-06-10T08:44:00Z</dcterms:created>
  <dcterms:modified xsi:type="dcterms:W3CDTF">2020-06-04T03:09:37Z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y fmtid="{D5CDD505-2E9C-101B-9397-08002B2CF9AE}" pid="3" name="KSOTemplateUUID">
    <vt:lpwstr>v1.0_mb_fJwrRHqFNW0AMbHgZoAzTQ==</vt:lpwstr>
  </property>
</Properties>
</file>