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945" r:id="rId4"/>
    <p:sldId id="953" r:id="rId5"/>
    <p:sldId id="954" r:id="rId6"/>
    <p:sldId id="946" r:id="rId7"/>
    <p:sldId id="955" r:id="rId8"/>
    <p:sldId id="956" r:id="rId9"/>
    <p:sldId id="957" r:id="rId10"/>
    <p:sldId id="329" r:id="rId11"/>
    <p:sldId id="960" r:id="rId12"/>
    <p:sldId id="942" r:id="rId13"/>
    <p:sldId id="961" r:id="rId14"/>
    <p:sldId id="330" r:id="rId15"/>
    <p:sldId id="352" r:id="rId16"/>
    <p:sldId id="297" r:id="rId17"/>
    <p:sldId id="959" r:id="rId18"/>
    <p:sldId id="331" r:id="rId19"/>
    <p:sldId id="299" r:id="rId20"/>
    <p:sldId id="300" r:id="rId21"/>
    <p:sldId id="930" r:id="rId22"/>
    <p:sldId id="342" r:id="rId23"/>
    <p:sldId id="86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2B1"/>
    <a:srgbClr val="576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>
        <p:scale>
          <a:sx n="66" d="100"/>
          <a:sy n="66" d="100"/>
        </p:scale>
        <p:origin x="133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8267232" y="0"/>
            <a:ext cx="3924767" cy="19304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1" y="0"/>
            <a:ext cx="9245601" cy="1930400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78" y="0"/>
            <a:ext cx="3431822" cy="193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 flipV="1">
            <a:off x="913827" y="2786766"/>
            <a:ext cx="4317627" cy="45719"/>
          </a:xfrm>
          <a:prstGeom prst="roundRect">
            <a:avLst/>
          </a:prstGeom>
          <a:solidFill>
            <a:srgbClr val="5E72B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矩形: 圆顶角 10"/>
          <p:cNvSpPr/>
          <p:nvPr/>
        </p:nvSpPr>
        <p:spPr>
          <a:xfrm>
            <a:off x="2631381" y="1785257"/>
            <a:ext cx="882518" cy="100150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内容占位符 3"/>
          <p:cNvSpPr>
            <a:spLocks noGrp="1"/>
          </p:cNvSpPr>
          <p:nvPr>
            <p:ph sz="half" idx="2"/>
          </p:nvPr>
        </p:nvSpPr>
        <p:spPr>
          <a:xfrm>
            <a:off x="931665" y="3914349"/>
            <a:ext cx="4281950" cy="336159"/>
          </a:xfrm>
        </p:spPr>
        <p:txBody>
          <a:bodyPr wrap="square" lIns="0" tIns="0" rIns="0" bIns="0">
            <a:spAutoFit/>
          </a:bodyPr>
          <a:lstStyle>
            <a:lvl1pPr>
              <a:defRPr lang="zh-CN" alt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2286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85750" lvl="0" indent="-285750" algn="just">
              <a:lnSpc>
                <a:spcPct val="150000"/>
              </a:lnSpc>
            </a:pPr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4" name="内容占位符 3"/>
          <p:cNvSpPr>
            <a:spLocks noGrp="1"/>
          </p:cNvSpPr>
          <p:nvPr>
            <p:ph sz="half" idx="10" hasCustomPrompt="1"/>
          </p:nvPr>
        </p:nvSpPr>
        <p:spPr>
          <a:xfrm>
            <a:off x="804580" y="2925202"/>
            <a:ext cx="4536120" cy="923330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6000" b="1" dirty="0" smtClean="0">
                <a:solidFill>
                  <a:srgbClr val="5E72B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/>
            <a:r>
              <a:rPr lang="zh-CN" altLang="en-US" dirty="0"/>
              <a:t>单击此处</a:t>
            </a:r>
            <a:endParaRPr lang="zh-CN" altLang="en-US" dirty="0"/>
          </a:p>
        </p:txBody>
      </p:sp>
      <p:sp>
        <p:nvSpPr>
          <p:cNvPr id="15" name="内容占位符 3"/>
          <p:cNvSpPr>
            <a:spLocks noGrp="1"/>
          </p:cNvSpPr>
          <p:nvPr>
            <p:ph sz="half" idx="11" hasCustomPrompt="1"/>
          </p:nvPr>
        </p:nvSpPr>
        <p:spPr>
          <a:xfrm>
            <a:off x="804580" y="1833113"/>
            <a:ext cx="4536120" cy="1107996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zh-CN" altLang="en-US" sz="7200" b="1" spc="-300" dirty="0" smtClean="0">
                <a:ln w="190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/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6095996" y="0"/>
            <a:ext cx="609600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1999" cy="704022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-310771"/>
            <a:ext cx="10515600" cy="132556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29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F1C5-51BC-4DBD-A693-42DE85DD0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69493-F136-42A2-96E8-8C1F7A358F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21929" y="3846300"/>
            <a:ext cx="2821158" cy="950790"/>
            <a:chOff x="821929" y="3730186"/>
            <a:chExt cx="2821158" cy="950790"/>
          </a:xfrm>
        </p:grpSpPr>
        <p:sp>
          <p:nvSpPr>
            <p:cNvPr id="7" name="矩形: 圆角 6"/>
            <p:cNvSpPr/>
            <p:nvPr/>
          </p:nvSpPr>
          <p:spPr>
            <a:xfrm>
              <a:off x="821929" y="3730186"/>
              <a:ext cx="2821158" cy="373377"/>
            </a:xfrm>
            <a:prstGeom prst="roundRect">
              <a:avLst>
                <a:gd name="adj" fmla="val 50000"/>
              </a:avLst>
            </a:prstGeom>
            <a:solidFill>
              <a:srgbClr val="576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821929" y="4307599"/>
              <a:ext cx="2821158" cy="373377"/>
            </a:xfrm>
            <a:prstGeom prst="roundRect">
              <a:avLst>
                <a:gd name="adj" fmla="val 50000"/>
              </a:avLst>
            </a:prstGeom>
            <a:solidFill>
              <a:srgbClr val="576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45918" y="3809152"/>
              <a:ext cx="217479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汇报人 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/ 809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研究处</a:t>
              </a:r>
              <a:endPara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45918" y="4386565"/>
              <a:ext cx="217479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这里输入学校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/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组织名称</a:t>
              </a:r>
              <a:endPara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quotation-marks_897"/>
          <p:cNvSpPr>
            <a:spLocks noChangeAspect="1"/>
          </p:cNvSpPr>
          <p:nvPr/>
        </p:nvSpPr>
        <p:spPr bwMode="auto">
          <a:xfrm flipH="1" flipV="1">
            <a:off x="656116" y="1277807"/>
            <a:ext cx="1066688" cy="990017"/>
          </a:xfrm>
          <a:custGeom>
            <a:avLst/>
            <a:gdLst>
              <a:gd name="T0" fmla="*/ 2650 w 4654"/>
              <a:gd name="T1" fmla="*/ 4135 h 4326"/>
              <a:gd name="T2" fmla="*/ 2650 w 4654"/>
              <a:gd name="T3" fmla="*/ 3359 h 4326"/>
              <a:gd name="T4" fmla="*/ 2841 w 4654"/>
              <a:gd name="T5" fmla="*/ 3168 h 4326"/>
              <a:gd name="T6" fmla="*/ 3450 w 4654"/>
              <a:gd name="T7" fmla="*/ 2022 h 4326"/>
              <a:gd name="T8" fmla="*/ 2841 w 4654"/>
              <a:gd name="T9" fmla="*/ 2022 h 4326"/>
              <a:gd name="T10" fmla="*/ 2650 w 4654"/>
              <a:gd name="T11" fmla="*/ 1831 h 4326"/>
              <a:gd name="T12" fmla="*/ 2650 w 4654"/>
              <a:gd name="T13" fmla="*/ 191 h 4326"/>
              <a:gd name="T14" fmla="*/ 2841 w 4654"/>
              <a:gd name="T15" fmla="*/ 1 h 4326"/>
              <a:gd name="T16" fmla="*/ 4464 w 4654"/>
              <a:gd name="T17" fmla="*/ 1 h 4326"/>
              <a:gd name="T18" fmla="*/ 4654 w 4654"/>
              <a:gd name="T19" fmla="*/ 191 h 4326"/>
              <a:gd name="T20" fmla="*/ 4654 w 4654"/>
              <a:gd name="T21" fmla="*/ 1831 h 4326"/>
              <a:gd name="T22" fmla="*/ 4545 w 4654"/>
              <a:gd name="T23" fmla="*/ 2826 h 4326"/>
              <a:gd name="T24" fmla="*/ 4207 w 4654"/>
              <a:gd name="T25" fmla="*/ 3613 h 4326"/>
              <a:gd name="T26" fmla="*/ 3631 w 4654"/>
              <a:gd name="T27" fmla="*/ 4139 h 4326"/>
              <a:gd name="T28" fmla="*/ 2841 w 4654"/>
              <a:gd name="T29" fmla="*/ 4326 h 4326"/>
              <a:gd name="T30" fmla="*/ 2650 w 4654"/>
              <a:gd name="T31" fmla="*/ 4135 h 4326"/>
              <a:gd name="T32" fmla="*/ 191 w 4654"/>
              <a:gd name="T33" fmla="*/ 3168 h 4326"/>
              <a:gd name="T34" fmla="*/ 0 w 4654"/>
              <a:gd name="T35" fmla="*/ 3358 h 4326"/>
              <a:gd name="T36" fmla="*/ 0 w 4654"/>
              <a:gd name="T37" fmla="*/ 4135 h 4326"/>
              <a:gd name="T38" fmla="*/ 191 w 4654"/>
              <a:gd name="T39" fmla="*/ 4326 h 4326"/>
              <a:gd name="T40" fmla="*/ 981 w 4654"/>
              <a:gd name="T41" fmla="*/ 4139 h 4326"/>
              <a:gd name="T42" fmla="*/ 1556 w 4654"/>
              <a:gd name="T43" fmla="*/ 3613 h 4326"/>
              <a:gd name="T44" fmla="*/ 1895 w 4654"/>
              <a:gd name="T45" fmla="*/ 2826 h 4326"/>
              <a:gd name="T46" fmla="*/ 2004 w 4654"/>
              <a:gd name="T47" fmla="*/ 1831 h 4326"/>
              <a:gd name="T48" fmla="*/ 2004 w 4654"/>
              <a:gd name="T49" fmla="*/ 191 h 4326"/>
              <a:gd name="T50" fmla="*/ 1813 w 4654"/>
              <a:gd name="T51" fmla="*/ 0 h 4326"/>
              <a:gd name="T52" fmla="*/ 191 w 4654"/>
              <a:gd name="T53" fmla="*/ 0 h 4326"/>
              <a:gd name="T54" fmla="*/ 0 w 4654"/>
              <a:gd name="T55" fmla="*/ 191 h 4326"/>
              <a:gd name="T56" fmla="*/ 0 w 4654"/>
              <a:gd name="T57" fmla="*/ 1831 h 4326"/>
              <a:gd name="T58" fmla="*/ 191 w 4654"/>
              <a:gd name="T59" fmla="*/ 2022 h 4326"/>
              <a:gd name="T60" fmla="*/ 791 w 4654"/>
              <a:gd name="T61" fmla="*/ 2022 h 4326"/>
              <a:gd name="T62" fmla="*/ 191 w 4654"/>
              <a:gd name="T63" fmla="*/ 316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650" y="4135"/>
                </a:moveTo>
                <a:lnTo>
                  <a:pt x="2650" y="3359"/>
                </a:lnTo>
                <a:cubicBezTo>
                  <a:pt x="2650" y="3253"/>
                  <a:pt x="2736" y="3168"/>
                  <a:pt x="2841" y="3168"/>
                </a:cubicBezTo>
                <a:cubicBezTo>
                  <a:pt x="3217" y="3168"/>
                  <a:pt x="3421" y="2783"/>
                  <a:pt x="3450" y="2022"/>
                </a:cubicBezTo>
                <a:lnTo>
                  <a:pt x="2841" y="2022"/>
                </a:lnTo>
                <a:cubicBezTo>
                  <a:pt x="2736" y="2022"/>
                  <a:pt x="2650" y="1936"/>
                  <a:pt x="2650" y="1831"/>
                </a:cubicBezTo>
                <a:lnTo>
                  <a:pt x="2650" y="191"/>
                </a:lnTo>
                <a:cubicBezTo>
                  <a:pt x="2650" y="86"/>
                  <a:pt x="2736" y="1"/>
                  <a:pt x="2841" y="1"/>
                </a:cubicBezTo>
                <a:lnTo>
                  <a:pt x="4464" y="1"/>
                </a:lnTo>
                <a:cubicBezTo>
                  <a:pt x="4569" y="1"/>
                  <a:pt x="4654" y="86"/>
                  <a:pt x="4654" y="191"/>
                </a:cubicBezTo>
                <a:lnTo>
                  <a:pt x="4654" y="1831"/>
                </a:lnTo>
                <a:cubicBezTo>
                  <a:pt x="4654" y="2196"/>
                  <a:pt x="4618" y="2530"/>
                  <a:pt x="4545" y="2826"/>
                </a:cubicBezTo>
                <a:cubicBezTo>
                  <a:pt x="4471" y="3129"/>
                  <a:pt x="4357" y="3394"/>
                  <a:pt x="4207" y="3613"/>
                </a:cubicBezTo>
                <a:cubicBezTo>
                  <a:pt x="4052" y="3839"/>
                  <a:pt x="3858" y="4016"/>
                  <a:pt x="3631" y="4139"/>
                </a:cubicBezTo>
                <a:cubicBezTo>
                  <a:pt x="3403" y="4263"/>
                  <a:pt x="3137" y="4326"/>
                  <a:pt x="2841" y="4326"/>
                </a:cubicBezTo>
                <a:cubicBezTo>
                  <a:pt x="2736" y="4326"/>
                  <a:pt x="2650" y="4241"/>
                  <a:pt x="2650" y="4135"/>
                </a:cubicBezTo>
                <a:close/>
                <a:moveTo>
                  <a:pt x="191" y="3168"/>
                </a:moveTo>
                <a:cubicBezTo>
                  <a:pt x="85" y="3168"/>
                  <a:pt x="0" y="3253"/>
                  <a:pt x="0" y="3358"/>
                </a:cubicBezTo>
                <a:lnTo>
                  <a:pt x="0" y="4135"/>
                </a:lnTo>
                <a:cubicBezTo>
                  <a:pt x="0" y="4241"/>
                  <a:pt x="85" y="4326"/>
                  <a:pt x="191" y="4326"/>
                </a:cubicBezTo>
                <a:cubicBezTo>
                  <a:pt x="486" y="4326"/>
                  <a:pt x="752" y="4263"/>
                  <a:pt x="981" y="4139"/>
                </a:cubicBezTo>
                <a:cubicBezTo>
                  <a:pt x="1208" y="4016"/>
                  <a:pt x="1402" y="3839"/>
                  <a:pt x="1556" y="3613"/>
                </a:cubicBezTo>
                <a:cubicBezTo>
                  <a:pt x="1707" y="3394"/>
                  <a:pt x="1821" y="3129"/>
                  <a:pt x="1895" y="2826"/>
                </a:cubicBezTo>
                <a:cubicBezTo>
                  <a:pt x="1967" y="2530"/>
                  <a:pt x="2004" y="2195"/>
                  <a:pt x="2004" y="1831"/>
                </a:cubicBezTo>
                <a:lnTo>
                  <a:pt x="2004" y="191"/>
                </a:lnTo>
                <a:cubicBezTo>
                  <a:pt x="2004" y="86"/>
                  <a:pt x="1919" y="0"/>
                  <a:pt x="1813" y="0"/>
                </a:cubicBezTo>
                <a:lnTo>
                  <a:pt x="191" y="0"/>
                </a:lnTo>
                <a:cubicBezTo>
                  <a:pt x="85" y="0"/>
                  <a:pt x="0" y="86"/>
                  <a:pt x="0" y="191"/>
                </a:cubicBezTo>
                <a:lnTo>
                  <a:pt x="0" y="1831"/>
                </a:lnTo>
                <a:cubicBezTo>
                  <a:pt x="0" y="1936"/>
                  <a:pt x="85" y="2022"/>
                  <a:pt x="191" y="2022"/>
                </a:cubicBezTo>
                <a:lnTo>
                  <a:pt x="791" y="2022"/>
                </a:lnTo>
                <a:cubicBezTo>
                  <a:pt x="763" y="2782"/>
                  <a:pt x="561" y="3168"/>
                  <a:pt x="191" y="316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quotation-marks_897"/>
          <p:cNvSpPr>
            <a:spLocks noChangeAspect="1"/>
          </p:cNvSpPr>
          <p:nvPr/>
        </p:nvSpPr>
        <p:spPr bwMode="auto">
          <a:xfrm>
            <a:off x="6379141" y="2869514"/>
            <a:ext cx="1066688" cy="990017"/>
          </a:xfrm>
          <a:custGeom>
            <a:avLst/>
            <a:gdLst>
              <a:gd name="T0" fmla="*/ 2650 w 4654"/>
              <a:gd name="T1" fmla="*/ 4135 h 4326"/>
              <a:gd name="T2" fmla="*/ 2650 w 4654"/>
              <a:gd name="T3" fmla="*/ 3359 h 4326"/>
              <a:gd name="T4" fmla="*/ 2841 w 4654"/>
              <a:gd name="T5" fmla="*/ 3168 h 4326"/>
              <a:gd name="T6" fmla="*/ 3450 w 4654"/>
              <a:gd name="T7" fmla="*/ 2022 h 4326"/>
              <a:gd name="T8" fmla="*/ 2841 w 4654"/>
              <a:gd name="T9" fmla="*/ 2022 h 4326"/>
              <a:gd name="T10" fmla="*/ 2650 w 4654"/>
              <a:gd name="T11" fmla="*/ 1831 h 4326"/>
              <a:gd name="T12" fmla="*/ 2650 w 4654"/>
              <a:gd name="T13" fmla="*/ 191 h 4326"/>
              <a:gd name="T14" fmla="*/ 2841 w 4654"/>
              <a:gd name="T15" fmla="*/ 1 h 4326"/>
              <a:gd name="T16" fmla="*/ 4464 w 4654"/>
              <a:gd name="T17" fmla="*/ 1 h 4326"/>
              <a:gd name="T18" fmla="*/ 4654 w 4654"/>
              <a:gd name="T19" fmla="*/ 191 h 4326"/>
              <a:gd name="T20" fmla="*/ 4654 w 4654"/>
              <a:gd name="T21" fmla="*/ 1831 h 4326"/>
              <a:gd name="T22" fmla="*/ 4545 w 4654"/>
              <a:gd name="T23" fmla="*/ 2826 h 4326"/>
              <a:gd name="T24" fmla="*/ 4207 w 4654"/>
              <a:gd name="T25" fmla="*/ 3613 h 4326"/>
              <a:gd name="T26" fmla="*/ 3631 w 4654"/>
              <a:gd name="T27" fmla="*/ 4139 h 4326"/>
              <a:gd name="T28" fmla="*/ 2841 w 4654"/>
              <a:gd name="T29" fmla="*/ 4326 h 4326"/>
              <a:gd name="T30" fmla="*/ 2650 w 4654"/>
              <a:gd name="T31" fmla="*/ 4135 h 4326"/>
              <a:gd name="T32" fmla="*/ 191 w 4654"/>
              <a:gd name="T33" fmla="*/ 3168 h 4326"/>
              <a:gd name="T34" fmla="*/ 0 w 4654"/>
              <a:gd name="T35" fmla="*/ 3358 h 4326"/>
              <a:gd name="T36" fmla="*/ 0 w 4654"/>
              <a:gd name="T37" fmla="*/ 4135 h 4326"/>
              <a:gd name="T38" fmla="*/ 191 w 4654"/>
              <a:gd name="T39" fmla="*/ 4326 h 4326"/>
              <a:gd name="T40" fmla="*/ 981 w 4654"/>
              <a:gd name="T41" fmla="*/ 4139 h 4326"/>
              <a:gd name="T42" fmla="*/ 1556 w 4654"/>
              <a:gd name="T43" fmla="*/ 3613 h 4326"/>
              <a:gd name="T44" fmla="*/ 1895 w 4654"/>
              <a:gd name="T45" fmla="*/ 2826 h 4326"/>
              <a:gd name="T46" fmla="*/ 2004 w 4654"/>
              <a:gd name="T47" fmla="*/ 1831 h 4326"/>
              <a:gd name="T48" fmla="*/ 2004 w 4654"/>
              <a:gd name="T49" fmla="*/ 191 h 4326"/>
              <a:gd name="T50" fmla="*/ 1813 w 4654"/>
              <a:gd name="T51" fmla="*/ 0 h 4326"/>
              <a:gd name="T52" fmla="*/ 191 w 4654"/>
              <a:gd name="T53" fmla="*/ 0 h 4326"/>
              <a:gd name="T54" fmla="*/ 0 w 4654"/>
              <a:gd name="T55" fmla="*/ 191 h 4326"/>
              <a:gd name="T56" fmla="*/ 0 w 4654"/>
              <a:gd name="T57" fmla="*/ 1831 h 4326"/>
              <a:gd name="T58" fmla="*/ 191 w 4654"/>
              <a:gd name="T59" fmla="*/ 2022 h 4326"/>
              <a:gd name="T60" fmla="*/ 791 w 4654"/>
              <a:gd name="T61" fmla="*/ 2022 h 4326"/>
              <a:gd name="T62" fmla="*/ 191 w 4654"/>
              <a:gd name="T63" fmla="*/ 316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650" y="4135"/>
                </a:moveTo>
                <a:lnTo>
                  <a:pt x="2650" y="3359"/>
                </a:lnTo>
                <a:cubicBezTo>
                  <a:pt x="2650" y="3253"/>
                  <a:pt x="2736" y="3168"/>
                  <a:pt x="2841" y="3168"/>
                </a:cubicBezTo>
                <a:cubicBezTo>
                  <a:pt x="3217" y="3168"/>
                  <a:pt x="3421" y="2783"/>
                  <a:pt x="3450" y="2022"/>
                </a:cubicBezTo>
                <a:lnTo>
                  <a:pt x="2841" y="2022"/>
                </a:lnTo>
                <a:cubicBezTo>
                  <a:pt x="2736" y="2022"/>
                  <a:pt x="2650" y="1936"/>
                  <a:pt x="2650" y="1831"/>
                </a:cubicBezTo>
                <a:lnTo>
                  <a:pt x="2650" y="191"/>
                </a:lnTo>
                <a:cubicBezTo>
                  <a:pt x="2650" y="86"/>
                  <a:pt x="2736" y="1"/>
                  <a:pt x="2841" y="1"/>
                </a:cubicBezTo>
                <a:lnTo>
                  <a:pt x="4464" y="1"/>
                </a:lnTo>
                <a:cubicBezTo>
                  <a:pt x="4569" y="1"/>
                  <a:pt x="4654" y="86"/>
                  <a:pt x="4654" y="191"/>
                </a:cubicBezTo>
                <a:lnTo>
                  <a:pt x="4654" y="1831"/>
                </a:lnTo>
                <a:cubicBezTo>
                  <a:pt x="4654" y="2196"/>
                  <a:pt x="4618" y="2530"/>
                  <a:pt x="4545" y="2826"/>
                </a:cubicBezTo>
                <a:cubicBezTo>
                  <a:pt x="4471" y="3129"/>
                  <a:pt x="4357" y="3394"/>
                  <a:pt x="4207" y="3613"/>
                </a:cubicBezTo>
                <a:cubicBezTo>
                  <a:pt x="4052" y="3839"/>
                  <a:pt x="3858" y="4016"/>
                  <a:pt x="3631" y="4139"/>
                </a:cubicBezTo>
                <a:cubicBezTo>
                  <a:pt x="3403" y="4263"/>
                  <a:pt x="3137" y="4326"/>
                  <a:pt x="2841" y="4326"/>
                </a:cubicBezTo>
                <a:cubicBezTo>
                  <a:pt x="2736" y="4326"/>
                  <a:pt x="2650" y="4241"/>
                  <a:pt x="2650" y="4135"/>
                </a:cubicBezTo>
                <a:close/>
                <a:moveTo>
                  <a:pt x="191" y="3168"/>
                </a:moveTo>
                <a:cubicBezTo>
                  <a:pt x="85" y="3168"/>
                  <a:pt x="0" y="3253"/>
                  <a:pt x="0" y="3358"/>
                </a:cubicBezTo>
                <a:lnTo>
                  <a:pt x="0" y="4135"/>
                </a:lnTo>
                <a:cubicBezTo>
                  <a:pt x="0" y="4241"/>
                  <a:pt x="85" y="4326"/>
                  <a:pt x="191" y="4326"/>
                </a:cubicBezTo>
                <a:cubicBezTo>
                  <a:pt x="486" y="4326"/>
                  <a:pt x="752" y="4263"/>
                  <a:pt x="981" y="4139"/>
                </a:cubicBezTo>
                <a:cubicBezTo>
                  <a:pt x="1208" y="4016"/>
                  <a:pt x="1402" y="3839"/>
                  <a:pt x="1556" y="3613"/>
                </a:cubicBezTo>
                <a:cubicBezTo>
                  <a:pt x="1707" y="3394"/>
                  <a:pt x="1821" y="3129"/>
                  <a:pt x="1895" y="2826"/>
                </a:cubicBezTo>
                <a:cubicBezTo>
                  <a:pt x="1967" y="2530"/>
                  <a:pt x="2004" y="2195"/>
                  <a:pt x="2004" y="1831"/>
                </a:cubicBezTo>
                <a:lnTo>
                  <a:pt x="2004" y="191"/>
                </a:lnTo>
                <a:cubicBezTo>
                  <a:pt x="2004" y="86"/>
                  <a:pt x="1919" y="0"/>
                  <a:pt x="1813" y="0"/>
                </a:cubicBezTo>
                <a:lnTo>
                  <a:pt x="191" y="0"/>
                </a:lnTo>
                <a:cubicBezTo>
                  <a:pt x="85" y="0"/>
                  <a:pt x="0" y="86"/>
                  <a:pt x="0" y="191"/>
                </a:cubicBezTo>
                <a:lnTo>
                  <a:pt x="0" y="1831"/>
                </a:lnTo>
                <a:cubicBezTo>
                  <a:pt x="0" y="1936"/>
                  <a:pt x="85" y="2022"/>
                  <a:pt x="191" y="2022"/>
                </a:cubicBezTo>
                <a:lnTo>
                  <a:pt x="791" y="2022"/>
                </a:lnTo>
                <a:cubicBezTo>
                  <a:pt x="763" y="2782"/>
                  <a:pt x="561" y="3168"/>
                  <a:pt x="191" y="316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1928" y="1797784"/>
            <a:ext cx="329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576C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从职业规划开始</a:t>
            </a:r>
            <a:endParaRPr lang="zh-CN" altLang="en-US" sz="2800" dirty="0">
              <a:solidFill>
                <a:srgbClr val="576C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1928" y="2321004"/>
            <a:ext cx="6623901" cy="110799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7200" b="1" dirty="0">
                <a:ln w="3175">
                  <a:noFill/>
                </a:ln>
                <a:solidFill>
                  <a:srgbClr val="576C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奋进，前行无惧</a:t>
            </a:r>
            <a:endParaRPr lang="zh-CN" altLang="en-US" sz="7200" b="1" dirty="0">
              <a:ln w="3175">
                <a:noFill/>
              </a:ln>
              <a:solidFill>
                <a:srgbClr val="576C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家庭环境</a:t>
            </a:r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174580" y="1011148"/>
            <a:ext cx="5968863" cy="5537912"/>
            <a:chOff x="174580" y="1011148"/>
            <a:chExt cx="5968863" cy="5537912"/>
          </a:xfrm>
          <a:solidFill>
            <a:srgbClr val="576CC1"/>
          </a:solidFill>
        </p:grpSpPr>
        <p:sp>
          <p:nvSpPr>
            <p:cNvPr id="37" name="椭圆 36"/>
            <p:cNvSpPr/>
            <p:nvPr/>
          </p:nvSpPr>
          <p:spPr>
            <a:xfrm>
              <a:off x="174580" y="1511210"/>
              <a:ext cx="4100104" cy="4100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930400" y="3016102"/>
              <a:ext cx="3532958" cy="35329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1000578" y="1011148"/>
              <a:ext cx="5142865" cy="51428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07513" y="1176883"/>
            <a:ext cx="5142865" cy="5142865"/>
          </a:xfrm>
          <a:prstGeom prst="ellipse">
            <a:avLst/>
          </a:prstGeom>
          <a:blipFill rotWithShape="1"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6" name="文本框 22"/>
          <p:cNvSpPr txBox="1"/>
          <p:nvPr/>
        </p:nvSpPr>
        <p:spPr>
          <a:xfrm flipH="1">
            <a:off x="7763328" y="3520985"/>
            <a:ext cx="368490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899093" y="3500030"/>
            <a:ext cx="630555" cy="630555"/>
          </a:xfrm>
          <a:prstGeom prst="ellipse">
            <a:avLst/>
          </a:prstGeom>
          <a:solidFill>
            <a:srgbClr val="576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hecked_158820"/>
          <p:cNvSpPr>
            <a:spLocks noChangeAspect="1"/>
          </p:cNvSpPr>
          <p:nvPr/>
        </p:nvSpPr>
        <p:spPr bwMode="auto">
          <a:xfrm>
            <a:off x="7055303" y="3654256"/>
            <a:ext cx="323850" cy="323372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7763328" y="4625250"/>
            <a:ext cx="368490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99093" y="4604295"/>
            <a:ext cx="630555" cy="630555"/>
          </a:xfrm>
          <a:prstGeom prst="ellipse">
            <a:avLst/>
          </a:prstGeom>
          <a:solidFill>
            <a:srgbClr val="576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checked_158820"/>
          <p:cNvSpPr>
            <a:spLocks noChangeAspect="1"/>
          </p:cNvSpPr>
          <p:nvPr/>
        </p:nvSpPr>
        <p:spPr bwMode="auto">
          <a:xfrm>
            <a:off x="7055303" y="4812309"/>
            <a:ext cx="323850" cy="215161"/>
          </a:xfrm>
          <a:custGeom>
            <a:avLst/>
            <a:gdLst>
              <a:gd name="connsiteX0" fmla="*/ 0 w 604107"/>
              <a:gd name="connsiteY0" fmla="*/ 379555 h 401360"/>
              <a:gd name="connsiteX1" fmla="*/ 375408 w 604107"/>
              <a:gd name="connsiteY1" fmla="*/ 379555 h 401360"/>
              <a:gd name="connsiteX2" fmla="*/ 375408 w 604107"/>
              <a:gd name="connsiteY2" fmla="*/ 401360 h 401360"/>
              <a:gd name="connsiteX3" fmla="*/ 0 w 604107"/>
              <a:gd name="connsiteY3" fmla="*/ 401360 h 401360"/>
              <a:gd name="connsiteX4" fmla="*/ 593808 w 604107"/>
              <a:gd name="connsiteY4" fmla="*/ 283516 h 401360"/>
              <a:gd name="connsiteX5" fmla="*/ 593808 w 604107"/>
              <a:gd name="connsiteY5" fmla="*/ 305281 h 401360"/>
              <a:gd name="connsiteX6" fmla="*/ 380983 w 604107"/>
              <a:gd name="connsiteY6" fmla="*/ 401360 h 401360"/>
              <a:gd name="connsiteX7" fmla="*/ 380983 w 604107"/>
              <a:gd name="connsiteY7" fmla="*/ 379596 h 401360"/>
              <a:gd name="connsiteX8" fmla="*/ 538457 w 604107"/>
              <a:gd name="connsiteY8" fmla="*/ 275965 h 401360"/>
              <a:gd name="connsiteX9" fmla="*/ 593808 w 604107"/>
              <a:gd name="connsiteY9" fmla="*/ 275965 h 401360"/>
              <a:gd name="connsiteX10" fmla="*/ 375988 w 604107"/>
              <a:gd name="connsiteY10" fmla="*/ 371722 h 401360"/>
              <a:gd name="connsiteX11" fmla="*/ 0 w 604107"/>
              <a:gd name="connsiteY11" fmla="*/ 371722 h 401360"/>
              <a:gd name="connsiteX12" fmla="*/ 141676 w 604107"/>
              <a:gd name="connsiteY12" fmla="*/ 314755 h 401360"/>
              <a:gd name="connsiteX13" fmla="*/ 372833 w 604107"/>
              <a:gd name="connsiteY13" fmla="*/ 351540 h 401360"/>
              <a:gd name="connsiteX14" fmla="*/ 379716 w 604107"/>
              <a:gd name="connsiteY14" fmla="*/ 351540 h 401360"/>
              <a:gd name="connsiteX15" fmla="*/ 153160 w 604107"/>
              <a:gd name="connsiteY15" fmla="*/ 175127 h 401360"/>
              <a:gd name="connsiteX16" fmla="*/ 375148 w 604107"/>
              <a:gd name="connsiteY16" fmla="*/ 311733 h 401360"/>
              <a:gd name="connsiteX17" fmla="*/ 378016 w 604107"/>
              <a:gd name="connsiteY17" fmla="*/ 312019 h 401360"/>
              <a:gd name="connsiteX18" fmla="*/ 557557 w 604107"/>
              <a:gd name="connsiteY18" fmla="*/ 230256 h 401360"/>
              <a:gd name="connsiteX19" fmla="*/ 587528 w 604107"/>
              <a:gd name="connsiteY19" fmla="*/ 230829 h 401360"/>
              <a:gd name="connsiteX20" fmla="*/ 377442 w 604107"/>
              <a:gd name="connsiteY20" fmla="*/ 330921 h 401360"/>
              <a:gd name="connsiteX21" fmla="*/ 40445 w 604107"/>
              <a:gd name="connsiteY21" fmla="*/ 245435 h 401360"/>
              <a:gd name="connsiteX22" fmla="*/ 42166 w 604107"/>
              <a:gd name="connsiteY22" fmla="*/ 225245 h 401360"/>
              <a:gd name="connsiteX23" fmla="*/ 310750 w 604107"/>
              <a:gd name="connsiteY23" fmla="*/ 20564 h 401360"/>
              <a:gd name="connsiteX24" fmla="*/ 308025 w 604107"/>
              <a:gd name="connsiteY24" fmla="*/ 20850 h 401360"/>
              <a:gd name="connsiteX25" fmla="*/ 130338 w 604107"/>
              <a:gd name="connsiteY25" fmla="*/ 63649 h 401360"/>
              <a:gd name="connsiteX26" fmla="*/ 125749 w 604107"/>
              <a:gd name="connsiteY26" fmla="*/ 66941 h 401360"/>
              <a:gd name="connsiteX27" fmla="*/ 126179 w 604107"/>
              <a:gd name="connsiteY27" fmla="*/ 71951 h 401360"/>
              <a:gd name="connsiteX28" fmla="*/ 379444 w 604107"/>
              <a:gd name="connsiteY28" fmla="*/ 272920 h 401360"/>
              <a:gd name="connsiteX29" fmla="*/ 555553 w 604107"/>
              <a:gd name="connsiteY29" fmla="*/ 192618 h 401360"/>
              <a:gd name="connsiteX30" fmla="*/ 324948 w 604107"/>
              <a:gd name="connsiteY30" fmla="*/ 29438 h 401360"/>
              <a:gd name="connsiteX31" fmla="*/ 310750 w 604107"/>
              <a:gd name="connsiteY31" fmla="*/ 20564 h 401360"/>
              <a:gd name="connsiteX32" fmla="*/ 303149 w 604107"/>
              <a:gd name="connsiteY32" fmla="*/ 810 h 401360"/>
              <a:gd name="connsiteX33" fmla="*/ 343448 w 604107"/>
              <a:gd name="connsiteY33" fmla="*/ 20134 h 401360"/>
              <a:gd name="connsiteX34" fmla="*/ 593844 w 604107"/>
              <a:gd name="connsiteY34" fmla="*/ 176300 h 401360"/>
              <a:gd name="connsiteX35" fmla="*/ 603883 w 604107"/>
              <a:gd name="connsiteY35" fmla="*/ 184459 h 401360"/>
              <a:gd name="connsiteX36" fmla="*/ 598003 w 604107"/>
              <a:gd name="connsiteY36" fmla="*/ 196054 h 401360"/>
              <a:gd name="connsiteX37" fmla="*/ 385324 w 604107"/>
              <a:gd name="connsiteY37" fmla="*/ 292816 h 401360"/>
              <a:gd name="connsiteX38" fmla="*/ 381021 w 604107"/>
              <a:gd name="connsiteY38" fmla="*/ 293818 h 401360"/>
              <a:gd name="connsiteX39" fmla="*/ 379731 w 604107"/>
              <a:gd name="connsiteY39" fmla="*/ 293675 h 401360"/>
              <a:gd name="connsiteX40" fmla="*/ 108109 w 604107"/>
              <a:gd name="connsiteY40" fmla="*/ 81684 h 401360"/>
              <a:gd name="connsiteX41" fmla="*/ 106818 w 604107"/>
              <a:gd name="connsiteY41" fmla="*/ 58496 h 401360"/>
              <a:gd name="connsiteX42" fmla="*/ 125605 w 604107"/>
              <a:gd name="connsiteY42" fmla="*/ 43609 h 40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4107" h="401360">
                <a:moveTo>
                  <a:pt x="0" y="379555"/>
                </a:moveTo>
                <a:lnTo>
                  <a:pt x="375408" y="379555"/>
                </a:lnTo>
                <a:lnTo>
                  <a:pt x="375408" y="401360"/>
                </a:lnTo>
                <a:lnTo>
                  <a:pt x="0" y="401360"/>
                </a:lnTo>
                <a:close/>
                <a:moveTo>
                  <a:pt x="593808" y="283516"/>
                </a:moveTo>
                <a:lnTo>
                  <a:pt x="593808" y="305281"/>
                </a:lnTo>
                <a:lnTo>
                  <a:pt x="380983" y="401360"/>
                </a:lnTo>
                <a:lnTo>
                  <a:pt x="380983" y="379596"/>
                </a:lnTo>
                <a:close/>
                <a:moveTo>
                  <a:pt x="538457" y="275965"/>
                </a:moveTo>
                <a:lnTo>
                  <a:pt x="593808" y="275965"/>
                </a:lnTo>
                <a:lnTo>
                  <a:pt x="375988" y="371722"/>
                </a:lnTo>
                <a:lnTo>
                  <a:pt x="0" y="371722"/>
                </a:lnTo>
                <a:lnTo>
                  <a:pt x="141676" y="314755"/>
                </a:lnTo>
                <a:cubicBezTo>
                  <a:pt x="199466" y="334650"/>
                  <a:pt x="276757" y="351540"/>
                  <a:pt x="372833" y="351540"/>
                </a:cubicBezTo>
                <a:lnTo>
                  <a:pt x="379716" y="351540"/>
                </a:lnTo>
                <a:close/>
                <a:moveTo>
                  <a:pt x="153160" y="175127"/>
                </a:moveTo>
                <a:cubicBezTo>
                  <a:pt x="199192" y="232977"/>
                  <a:pt x="272471" y="298416"/>
                  <a:pt x="375148" y="311733"/>
                </a:cubicBezTo>
                <a:lnTo>
                  <a:pt x="378016" y="312019"/>
                </a:lnTo>
                <a:lnTo>
                  <a:pt x="557557" y="230256"/>
                </a:lnTo>
                <a:cubicBezTo>
                  <a:pt x="576199" y="230829"/>
                  <a:pt x="587528" y="230829"/>
                  <a:pt x="587528" y="230829"/>
                </a:cubicBezTo>
                <a:lnTo>
                  <a:pt x="377442" y="330921"/>
                </a:lnTo>
                <a:cubicBezTo>
                  <a:pt x="197041" y="331923"/>
                  <a:pt x="81745" y="271353"/>
                  <a:pt x="40445" y="245435"/>
                </a:cubicBezTo>
                <a:cubicBezTo>
                  <a:pt x="30837" y="239277"/>
                  <a:pt x="31841" y="229970"/>
                  <a:pt x="42166" y="225245"/>
                </a:cubicBezTo>
                <a:close/>
                <a:moveTo>
                  <a:pt x="310750" y="20564"/>
                </a:moveTo>
                <a:cubicBezTo>
                  <a:pt x="309746" y="20564"/>
                  <a:pt x="308885" y="20707"/>
                  <a:pt x="308025" y="20850"/>
                </a:cubicBezTo>
                <a:lnTo>
                  <a:pt x="130338" y="63649"/>
                </a:lnTo>
                <a:cubicBezTo>
                  <a:pt x="128043" y="64078"/>
                  <a:pt x="126322" y="65366"/>
                  <a:pt x="125749" y="66941"/>
                </a:cubicBezTo>
                <a:cubicBezTo>
                  <a:pt x="124888" y="68659"/>
                  <a:pt x="125605" y="70663"/>
                  <a:pt x="126179" y="71951"/>
                </a:cubicBezTo>
                <a:cubicBezTo>
                  <a:pt x="155435" y="125915"/>
                  <a:pt x="238184" y="253023"/>
                  <a:pt x="379444" y="272920"/>
                </a:cubicBezTo>
                <a:lnTo>
                  <a:pt x="555553" y="192618"/>
                </a:lnTo>
                <a:cubicBezTo>
                  <a:pt x="496755" y="182455"/>
                  <a:pt x="384177" y="147529"/>
                  <a:pt x="324948" y="29438"/>
                </a:cubicBezTo>
                <a:cubicBezTo>
                  <a:pt x="322366" y="24285"/>
                  <a:pt x="316486" y="20564"/>
                  <a:pt x="310750" y="20564"/>
                </a:cubicBezTo>
                <a:close/>
                <a:moveTo>
                  <a:pt x="303149" y="810"/>
                </a:moveTo>
                <a:cubicBezTo>
                  <a:pt x="318494" y="-2768"/>
                  <a:pt x="336277" y="5820"/>
                  <a:pt x="343448" y="20134"/>
                </a:cubicBezTo>
                <a:cubicBezTo>
                  <a:pt x="419886" y="172578"/>
                  <a:pt x="592123" y="176300"/>
                  <a:pt x="593844" y="176300"/>
                </a:cubicBezTo>
                <a:cubicBezTo>
                  <a:pt x="598720" y="176300"/>
                  <a:pt x="602879" y="179736"/>
                  <a:pt x="603883" y="184459"/>
                </a:cubicBezTo>
                <a:cubicBezTo>
                  <a:pt x="604887" y="189183"/>
                  <a:pt x="602449" y="194050"/>
                  <a:pt x="598003" y="196054"/>
                </a:cubicBezTo>
                <a:lnTo>
                  <a:pt x="385324" y="292816"/>
                </a:lnTo>
                <a:cubicBezTo>
                  <a:pt x="384033" y="293389"/>
                  <a:pt x="382456" y="293818"/>
                  <a:pt x="381021" y="293818"/>
                </a:cubicBezTo>
                <a:cubicBezTo>
                  <a:pt x="380591" y="293818"/>
                  <a:pt x="380161" y="293675"/>
                  <a:pt x="379731" y="293675"/>
                </a:cubicBezTo>
                <a:cubicBezTo>
                  <a:pt x="227141" y="273922"/>
                  <a:pt x="138943" y="138797"/>
                  <a:pt x="108109" y="81684"/>
                </a:cubicBezTo>
                <a:cubicBezTo>
                  <a:pt x="104094" y="74241"/>
                  <a:pt x="103520" y="65796"/>
                  <a:pt x="106818" y="58496"/>
                </a:cubicBezTo>
                <a:cubicBezTo>
                  <a:pt x="110117" y="51052"/>
                  <a:pt x="117001" y="45613"/>
                  <a:pt x="125605" y="436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7763328" y="5729515"/>
            <a:ext cx="368490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899093" y="5708560"/>
            <a:ext cx="630555" cy="630555"/>
          </a:xfrm>
          <a:prstGeom prst="ellipse">
            <a:avLst/>
          </a:prstGeom>
          <a:solidFill>
            <a:srgbClr val="576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checked_158820"/>
          <p:cNvSpPr>
            <a:spLocks noChangeAspect="1"/>
          </p:cNvSpPr>
          <p:nvPr/>
        </p:nvSpPr>
        <p:spPr bwMode="auto">
          <a:xfrm>
            <a:off x="7055303" y="5893345"/>
            <a:ext cx="323850" cy="260985"/>
          </a:xfrm>
          <a:custGeom>
            <a:avLst/>
            <a:gdLst>
              <a:gd name="connsiteX0" fmla="*/ 231099 w 606884"/>
              <a:gd name="connsiteY0" fmla="*/ 337233 h 489019"/>
              <a:gd name="connsiteX1" fmla="*/ 333777 w 606884"/>
              <a:gd name="connsiteY1" fmla="*/ 337233 h 489019"/>
              <a:gd name="connsiteX2" fmla="*/ 341607 w 606884"/>
              <a:gd name="connsiteY2" fmla="*/ 345057 h 489019"/>
              <a:gd name="connsiteX3" fmla="*/ 341607 w 606884"/>
              <a:gd name="connsiteY3" fmla="*/ 351779 h 489019"/>
              <a:gd name="connsiteX4" fmla="*/ 333777 w 606884"/>
              <a:gd name="connsiteY4" fmla="*/ 359602 h 489019"/>
              <a:gd name="connsiteX5" fmla="*/ 231099 w 606884"/>
              <a:gd name="connsiteY5" fmla="*/ 359602 h 489019"/>
              <a:gd name="connsiteX6" fmla="*/ 223269 w 606884"/>
              <a:gd name="connsiteY6" fmla="*/ 351779 h 489019"/>
              <a:gd name="connsiteX7" fmla="*/ 223269 w 606884"/>
              <a:gd name="connsiteY7" fmla="*/ 345057 h 489019"/>
              <a:gd name="connsiteX8" fmla="*/ 231099 w 606884"/>
              <a:gd name="connsiteY8" fmla="*/ 337233 h 489019"/>
              <a:gd name="connsiteX9" fmla="*/ 69505 w 606884"/>
              <a:gd name="connsiteY9" fmla="*/ 168511 h 489019"/>
              <a:gd name="connsiteX10" fmla="*/ 333776 w 606884"/>
              <a:gd name="connsiteY10" fmla="*/ 168511 h 489019"/>
              <a:gd name="connsiteX11" fmla="*/ 341607 w 606884"/>
              <a:gd name="connsiteY11" fmla="*/ 176328 h 489019"/>
              <a:gd name="connsiteX12" fmla="*/ 341607 w 606884"/>
              <a:gd name="connsiteY12" fmla="*/ 184475 h 489019"/>
              <a:gd name="connsiteX13" fmla="*/ 333776 w 606884"/>
              <a:gd name="connsiteY13" fmla="*/ 192292 h 489019"/>
              <a:gd name="connsiteX14" fmla="*/ 69505 w 606884"/>
              <a:gd name="connsiteY14" fmla="*/ 192292 h 489019"/>
              <a:gd name="connsiteX15" fmla="*/ 61674 w 606884"/>
              <a:gd name="connsiteY15" fmla="*/ 184475 h 489019"/>
              <a:gd name="connsiteX16" fmla="*/ 61674 w 606884"/>
              <a:gd name="connsiteY16" fmla="*/ 176328 h 489019"/>
              <a:gd name="connsiteX17" fmla="*/ 69505 w 606884"/>
              <a:gd name="connsiteY17" fmla="*/ 168511 h 489019"/>
              <a:gd name="connsiteX18" fmla="*/ 415329 w 606884"/>
              <a:gd name="connsiteY18" fmla="*/ 148465 h 489019"/>
              <a:gd name="connsiteX19" fmla="*/ 480629 w 606884"/>
              <a:gd name="connsiteY19" fmla="*/ 199564 h 489019"/>
              <a:gd name="connsiteX20" fmla="*/ 480739 w 606884"/>
              <a:gd name="connsiteY20" fmla="*/ 202427 h 489019"/>
              <a:gd name="connsiteX21" fmla="*/ 400768 w 606884"/>
              <a:gd name="connsiteY21" fmla="*/ 296696 h 489019"/>
              <a:gd name="connsiteX22" fmla="*/ 348484 w 606884"/>
              <a:gd name="connsiteY22" fmla="*/ 317289 h 489019"/>
              <a:gd name="connsiteX23" fmla="*/ 346609 w 606884"/>
              <a:gd name="connsiteY23" fmla="*/ 317950 h 489019"/>
              <a:gd name="connsiteX24" fmla="*/ 341535 w 606884"/>
              <a:gd name="connsiteY24" fmla="*/ 324007 h 489019"/>
              <a:gd name="connsiteX25" fmla="*/ 329181 w 606884"/>
              <a:gd name="connsiteY25" fmla="*/ 324998 h 489019"/>
              <a:gd name="connsiteX26" fmla="*/ 327526 w 606884"/>
              <a:gd name="connsiteY26" fmla="*/ 313105 h 489019"/>
              <a:gd name="connsiteX27" fmla="*/ 332270 w 606884"/>
              <a:gd name="connsiteY27" fmla="*/ 306717 h 489019"/>
              <a:gd name="connsiteX28" fmla="*/ 332380 w 606884"/>
              <a:gd name="connsiteY28" fmla="*/ 304625 h 489019"/>
              <a:gd name="connsiteX29" fmla="*/ 339991 w 606884"/>
              <a:gd name="connsiteY29" fmla="*/ 249231 h 489019"/>
              <a:gd name="connsiteX30" fmla="*/ 412792 w 606884"/>
              <a:gd name="connsiteY30" fmla="*/ 148906 h 489019"/>
              <a:gd name="connsiteX31" fmla="*/ 415329 w 606884"/>
              <a:gd name="connsiteY31" fmla="*/ 148465 h 489019"/>
              <a:gd name="connsiteX32" fmla="*/ 602907 w 606884"/>
              <a:gd name="connsiteY32" fmla="*/ 111349 h 489019"/>
              <a:gd name="connsiteX33" fmla="*/ 604673 w 606884"/>
              <a:gd name="connsiteY33" fmla="*/ 125670 h 489019"/>
              <a:gd name="connsiteX34" fmla="*/ 554806 w 606884"/>
              <a:gd name="connsiteY34" fmla="*/ 189231 h 489019"/>
              <a:gd name="connsiteX35" fmla="*/ 540464 w 606884"/>
              <a:gd name="connsiteY35" fmla="*/ 190993 h 489019"/>
              <a:gd name="connsiteX36" fmla="*/ 538698 w 606884"/>
              <a:gd name="connsiteY36" fmla="*/ 176563 h 489019"/>
              <a:gd name="connsiteX37" fmla="*/ 588565 w 606884"/>
              <a:gd name="connsiteY37" fmla="*/ 113112 h 489019"/>
              <a:gd name="connsiteX38" fmla="*/ 602907 w 606884"/>
              <a:gd name="connsiteY38" fmla="*/ 111349 h 489019"/>
              <a:gd name="connsiteX39" fmla="*/ 69505 w 606884"/>
              <a:gd name="connsiteY39" fmla="*/ 96393 h 489019"/>
              <a:gd name="connsiteX40" fmla="*/ 333776 w 606884"/>
              <a:gd name="connsiteY40" fmla="*/ 96393 h 489019"/>
              <a:gd name="connsiteX41" fmla="*/ 341607 w 606884"/>
              <a:gd name="connsiteY41" fmla="*/ 104210 h 489019"/>
              <a:gd name="connsiteX42" fmla="*/ 341607 w 606884"/>
              <a:gd name="connsiteY42" fmla="*/ 112357 h 489019"/>
              <a:gd name="connsiteX43" fmla="*/ 333776 w 606884"/>
              <a:gd name="connsiteY43" fmla="*/ 120174 h 489019"/>
              <a:gd name="connsiteX44" fmla="*/ 69505 w 606884"/>
              <a:gd name="connsiteY44" fmla="*/ 120174 h 489019"/>
              <a:gd name="connsiteX45" fmla="*/ 61674 w 606884"/>
              <a:gd name="connsiteY45" fmla="*/ 112357 h 489019"/>
              <a:gd name="connsiteX46" fmla="*/ 61674 w 606884"/>
              <a:gd name="connsiteY46" fmla="*/ 104210 h 489019"/>
              <a:gd name="connsiteX47" fmla="*/ 69505 w 606884"/>
              <a:gd name="connsiteY47" fmla="*/ 96393 h 489019"/>
              <a:gd name="connsiteX48" fmla="*/ 530392 w 606884"/>
              <a:gd name="connsiteY48" fmla="*/ 8665 h 489019"/>
              <a:gd name="connsiteX49" fmla="*/ 569937 w 606884"/>
              <a:gd name="connsiteY49" fmla="*/ 18743 h 489019"/>
              <a:gd name="connsiteX50" fmla="*/ 575673 w 606884"/>
              <a:gd name="connsiteY50" fmla="*/ 94635 h 489019"/>
              <a:gd name="connsiteX51" fmla="*/ 504415 w 606884"/>
              <a:gd name="connsiteY51" fmla="*/ 185397 h 489019"/>
              <a:gd name="connsiteX52" fmla="*/ 498569 w 606884"/>
              <a:gd name="connsiteY52" fmla="*/ 185728 h 489019"/>
              <a:gd name="connsiteX53" fmla="*/ 422789 w 606884"/>
              <a:gd name="connsiteY53" fmla="*/ 126358 h 489019"/>
              <a:gd name="connsiteX54" fmla="*/ 422678 w 606884"/>
              <a:gd name="connsiteY54" fmla="*/ 123163 h 489019"/>
              <a:gd name="connsiteX55" fmla="*/ 494818 w 606884"/>
              <a:gd name="connsiteY55" fmla="*/ 31300 h 489019"/>
              <a:gd name="connsiteX56" fmla="*/ 530392 w 606884"/>
              <a:gd name="connsiteY56" fmla="*/ 8665 h 489019"/>
              <a:gd name="connsiteX57" fmla="*/ 27246 w 606884"/>
              <a:gd name="connsiteY57" fmla="*/ 0 h 489019"/>
              <a:gd name="connsiteX58" fmla="*/ 376146 w 606884"/>
              <a:gd name="connsiteY58" fmla="*/ 0 h 489019"/>
              <a:gd name="connsiteX59" fmla="*/ 403281 w 606884"/>
              <a:gd name="connsiteY59" fmla="*/ 27205 h 489019"/>
              <a:gd name="connsiteX60" fmla="*/ 403281 w 606884"/>
              <a:gd name="connsiteY60" fmla="*/ 111351 h 489019"/>
              <a:gd name="connsiteX61" fmla="*/ 398207 w 606884"/>
              <a:gd name="connsiteY61" fmla="*/ 123797 h 489019"/>
              <a:gd name="connsiteX62" fmla="*/ 380558 w 606884"/>
              <a:gd name="connsiteY62" fmla="*/ 144503 h 489019"/>
              <a:gd name="connsiteX63" fmla="*/ 374491 w 606884"/>
              <a:gd name="connsiteY63" fmla="*/ 142851 h 489019"/>
              <a:gd name="connsiteX64" fmla="*/ 374491 w 606884"/>
              <a:gd name="connsiteY64" fmla="*/ 55951 h 489019"/>
              <a:gd name="connsiteX65" fmla="*/ 347356 w 606884"/>
              <a:gd name="connsiteY65" fmla="*/ 28747 h 489019"/>
              <a:gd name="connsiteX66" fmla="*/ 56036 w 606884"/>
              <a:gd name="connsiteY66" fmla="*/ 28747 h 489019"/>
              <a:gd name="connsiteX67" fmla="*/ 28790 w 606884"/>
              <a:gd name="connsiteY67" fmla="*/ 55951 h 489019"/>
              <a:gd name="connsiteX68" fmla="*/ 28790 w 606884"/>
              <a:gd name="connsiteY68" fmla="*/ 433068 h 489019"/>
              <a:gd name="connsiteX69" fmla="*/ 56036 w 606884"/>
              <a:gd name="connsiteY69" fmla="*/ 460273 h 489019"/>
              <a:gd name="connsiteX70" fmla="*/ 347356 w 606884"/>
              <a:gd name="connsiteY70" fmla="*/ 460273 h 489019"/>
              <a:gd name="connsiteX71" fmla="*/ 374491 w 606884"/>
              <a:gd name="connsiteY71" fmla="*/ 433068 h 489019"/>
              <a:gd name="connsiteX72" fmla="*/ 374491 w 606884"/>
              <a:gd name="connsiteY72" fmla="*/ 351345 h 489019"/>
              <a:gd name="connsiteX73" fmla="*/ 380448 w 606884"/>
              <a:gd name="connsiteY73" fmla="*/ 341432 h 489019"/>
              <a:gd name="connsiteX74" fmla="*/ 397104 w 606884"/>
              <a:gd name="connsiteY74" fmla="*/ 334934 h 489019"/>
              <a:gd name="connsiteX75" fmla="*/ 403281 w 606884"/>
              <a:gd name="connsiteY75" fmla="*/ 340001 h 489019"/>
              <a:gd name="connsiteX76" fmla="*/ 403281 w 606884"/>
              <a:gd name="connsiteY76" fmla="*/ 461815 h 489019"/>
              <a:gd name="connsiteX77" fmla="*/ 376146 w 606884"/>
              <a:gd name="connsiteY77" fmla="*/ 489019 h 489019"/>
              <a:gd name="connsiteX78" fmla="*/ 27246 w 606884"/>
              <a:gd name="connsiteY78" fmla="*/ 489019 h 489019"/>
              <a:gd name="connsiteX79" fmla="*/ 0 w 606884"/>
              <a:gd name="connsiteY79" fmla="*/ 461815 h 489019"/>
              <a:gd name="connsiteX80" fmla="*/ 0 w 606884"/>
              <a:gd name="connsiteY80" fmla="*/ 27205 h 489019"/>
              <a:gd name="connsiteX81" fmla="*/ 27246 w 606884"/>
              <a:gd name="connsiteY81" fmla="*/ 0 h 4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884" h="489019">
                <a:moveTo>
                  <a:pt x="231099" y="337233"/>
                </a:moveTo>
                <a:lnTo>
                  <a:pt x="333777" y="337233"/>
                </a:lnTo>
                <a:cubicBezTo>
                  <a:pt x="338078" y="337233"/>
                  <a:pt x="341607" y="340759"/>
                  <a:pt x="341607" y="345057"/>
                </a:cubicBezTo>
                <a:lnTo>
                  <a:pt x="341607" y="351779"/>
                </a:lnTo>
                <a:cubicBezTo>
                  <a:pt x="341607" y="356076"/>
                  <a:pt x="338078" y="359602"/>
                  <a:pt x="333777" y="359602"/>
                </a:cubicBezTo>
                <a:lnTo>
                  <a:pt x="231099" y="359602"/>
                </a:lnTo>
                <a:cubicBezTo>
                  <a:pt x="226798" y="359602"/>
                  <a:pt x="223269" y="356076"/>
                  <a:pt x="223269" y="351779"/>
                </a:cubicBezTo>
                <a:lnTo>
                  <a:pt x="223269" y="345057"/>
                </a:lnTo>
                <a:cubicBezTo>
                  <a:pt x="223269" y="340759"/>
                  <a:pt x="226798" y="337233"/>
                  <a:pt x="231099" y="337233"/>
                </a:cubicBezTo>
                <a:close/>
                <a:moveTo>
                  <a:pt x="69505" y="168511"/>
                </a:moveTo>
                <a:lnTo>
                  <a:pt x="333776" y="168511"/>
                </a:lnTo>
                <a:cubicBezTo>
                  <a:pt x="338078" y="168511"/>
                  <a:pt x="341607" y="172034"/>
                  <a:pt x="341607" y="176328"/>
                </a:cubicBezTo>
                <a:lnTo>
                  <a:pt x="341607" y="184475"/>
                </a:lnTo>
                <a:cubicBezTo>
                  <a:pt x="341607" y="188769"/>
                  <a:pt x="338078" y="192292"/>
                  <a:pt x="333776" y="192292"/>
                </a:cubicBezTo>
                <a:lnTo>
                  <a:pt x="69505" y="192292"/>
                </a:lnTo>
                <a:cubicBezTo>
                  <a:pt x="65203" y="192292"/>
                  <a:pt x="61674" y="188879"/>
                  <a:pt x="61674" y="184475"/>
                </a:cubicBezTo>
                <a:lnTo>
                  <a:pt x="61674" y="176328"/>
                </a:lnTo>
                <a:cubicBezTo>
                  <a:pt x="61674" y="172034"/>
                  <a:pt x="65203" y="168511"/>
                  <a:pt x="69505" y="168511"/>
                </a:cubicBezTo>
                <a:close/>
                <a:moveTo>
                  <a:pt x="415329" y="148465"/>
                </a:moveTo>
                <a:cubicBezTo>
                  <a:pt x="432095" y="161570"/>
                  <a:pt x="464304" y="186789"/>
                  <a:pt x="480629" y="199564"/>
                </a:cubicBezTo>
                <a:cubicBezTo>
                  <a:pt x="482173" y="200775"/>
                  <a:pt x="481511" y="201656"/>
                  <a:pt x="480739" y="202427"/>
                </a:cubicBezTo>
                <a:cubicBezTo>
                  <a:pt x="472577" y="211898"/>
                  <a:pt x="418638" y="273900"/>
                  <a:pt x="400768" y="296696"/>
                </a:cubicBezTo>
                <a:cubicBezTo>
                  <a:pt x="389517" y="311012"/>
                  <a:pt x="363817" y="317840"/>
                  <a:pt x="348484" y="317289"/>
                </a:cubicBezTo>
                <a:cubicBezTo>
                  <a:pt x="348043" y="317289"/>
                  <a:pt x="347271" y="317179"/>
                  <a:pt x="346609" y="317950"/>
                </a:cubicBezTo>
                <a:cubicBezTo>
                  <a:pt x="344403" y="320703"/>
                  <a:pt x="342859" y="322465"/>
                  <a:pt x="341535" y="324007"/>
                </a:cubicBezTo>
                <a:cubicBezTo>
                  <a:pt x="338116" y="328412"/>
                  <a:pt x="332490" y="327421"/>
                  <a:pt x="329181" y="324998"/>
                </a:cubicBezTo>
                <a:cubicBezTo>
                  <a:pt x="325982" y="322576"/>
                  <a:pt x="324107" y="317400"/>
                  <a:pt x="327526" y="313105"/>
                </a:cubicBezTo>
                <a:cubicBezTo>
                  <a:pt x="328850" y="311453"/>
                  <a:pt x="330063" y="309581"/>
                  <a:pt x="332270" y="306717"/>
                </a:cubicBezTo>
                <a:cubicBezTo>
                  <a:pt x="333042" y="305726"/>
                  <a:pt x="332490" y="305065"/>
                  <a:pt x="332380" y="304625"/>
                </a:cubicBezTo>
                <a:cubicBezTo>
                  <a:pt x="328299" y="289758"/>
                  <a:pt x="328850" y="263437"/>
                  <a:pt x="339991" y="249231"/>
                </a:cubicBezTo>
                <a:cubicBezTo>
                  <a:pt x="357750" y="226545"/>
                  <a:pt x="404850" y="160028"/>
                  <a:pt x="412792" y="148906"/>
                </a:cubicBezTo>
                <a:cubicBezTo>
                  <a:pt x="413453" y="147915"/>
                  <a:pt x="414336" y="147694"/>
                  <a:pt x="415329" y="148465"/>
                </a:cubicBezTo>
                <a:close/>
                <a:moveTo>
                  <a:pt x="602907" y="111349"/>
                </a:moveTo>
                <a:cubicBezTo>
                  <a:pt x="607431" y="114764"/>
                  <a:pt x="608203" y="121263"/>
                  <a:pt x="604673" y="125670"/>
                </a:cubicBezTo>
                <a:lnTo>
                  <a:pt x="554806" y="189231"/>
                </a:lnTo>
                <a:cubicBezTo>
                  <a:pt x="551386" y="193637"/>
                  <a:pt x="544877" y="194408"/>
                  <a:pt x="540464" y="190993"/>
                </a:cubicBezTo>
                <a:cubicBezTo>
                  <a:pt x="535940" y="187468"/>
                  <a:pt x="535168" y="181079"/>
                  <a:pt x="538698" y="176563"/>
                </a:cubicBezTo>
                <a:lnTo>
                  <a:pt x="588565" y="113112"/>
                </a:lnTo>
                <a:cubicBezTo>
                  <a:pt x="592096" y="108595"/>
                  <a:pt x="598494" y="107824"/>
                  <a:pt x="602907" y="111349"/>
                </a:cubicBezTo>
                <a:close/>
                <a:moveTo>
                  <a:pt x="69505" y="96393"/>
                </a:moveTo>
                <a:lnTo>
                  <a:pt x="333776" y="96393"/>
                </a:lnTo>
                <a:cubicBezTo>
                  <a:pt x="338078" y="96393"/>
                  <a:pt x="341607" y="99916"/>
                  <a:pt x="341607" y="104210"/>
                </a:cubicBezTo>
                <a:lnTo>
                  <a:pt x="341607" y="112357"/>
                </a:lnTo>
                <a:cubicBezTo>
                  <a:pt x="341607" y="116651"/>
                  <a:pt x="338078" y="120174"/>
                  <a:pt x="333776" y="120174"/>
                </a:cubicBezTo>
                <a:lnTo>
                  <a:pt x="69505" y="120174"/>
                </a:lnTo>
                <a:cubicBezTo>
                  <a:pt x="65203" y="120174"/>
                  <a:pt x="61674" y="116651"/>
                  <a:pt x="61674" y="112357"/>
                </a:cubicBezTo>
                <a:lnTo>
                  <a:pt x="61674" y="104210"/>
                </a:lnTo>
                <a:cubicBezTo>
                  <a:pt x="61674" y="99916"/>
                  <a:pt x="65203" y="96393"/>
                  <a:pt x="69505" y="96393"/>
                </a:cubicBezTo>
                <a:close/>
                <a:moveTo>
                  <a:pt x="530392" y="8665"/>
                </a:moveTo>
                <a:cubicBezTo>
                  <a:pt x="543712" y="6186"/>
                  <a:pt x="557693" y="9160"/>
                  <a:pt x="569937" y="18743"/>
                </a:cubicBezTo>
                <a:cubicBezTo>
                  <a:pt x="594425" y="37909"/>
                  <a:pt x="594866" y="70182"/>
                  <a:pt x="575673" y="94635"/>
                </a:cubicBezTo>
                <a:cubicBezTo>
                  <a:pt x="575673" y="94635"/>
                  <a:pt x="522505" y="162376"/>
                  <a:pt x="504415" y="185397"/>
                </a:cubicBezTo>
                <a:cubicBezTo>
                  <a:pt x="501988" y="188481"/>
                  <a:pt x="500775" y="187490"/>
                  <a:pt x="498569" y="185728"/>
                </a:cubicBezTo>
                <a:cubicBezTo>
                  <a:pt x="485553" y="175594"/>
                  <a:pt x="439665" y="139686"/>
                  <a:pt x="422789" y="126358"/>
                </a:cubicBezTo>
                <a:cubicBezTo>
                  <a:pt x="421134" y="125146"/>
                  <a:pt x="422678" y="123163"/>
                  <a:pt x="422678" y="123163"/>
                </a:cubicBezTo>
                <a:lnTo>
                  <a:pt x="494818" y="31300"/>
                </a:lnTo>
                <a:cubicBezTo>
                  <a:pt x="504415" y="19074"/>
                  <a:pt x="517073" y="11143"/>
                  <a:pt x="530392" y="8665"/>
                </a:cubicBezTo>
                <a:close/>
                <a:moveTo>
                  <a:pt x="27246" y="0"/>
                </a:moveTo>
                <a:lnTo>
                  <a:pt x="376146" y="0"/>
                </a:lnTo>
                <a:cubicBezTo>
                  <a:pt x="391037" y="0"/>
                  <a:pt x="403281" y="12226"/>
                  <a:pt x="403281" y="27205"/>
                </a:cubicBezTo>
                <a:lnTo>
                  <a:pt x="403281" y="111351"/>
                </a:lnTo>
                <a:cubicBezTo>
                  <a:pt x="403281" y="116197"/>
                  <a:pt x="402068" y="119722"/>
                  <a:pt x="398207" y="123797"/>
                </a:cubicBezTo>
                <a:cubicBezTo>
                  <a:pt x="394567" y="127652"/>
                  <a:pt x="385411" y="138225"/>
                  <a:pt x="380558" y="144503"/>
                </a:cubicBezTo>
                <a:cubicBezTo>
                  <a:pt x="378683" y="147036"/>
                  <a:pt x="374491" y="151112"/>
                  <a:pt x="374491" y="142851"/>
                </a:cubicBezTo>
                <a:lnTo>
                  <a:pt x="374491" y="55951"/>
                </a:lnTo>
                <a:cubicBezTo>
                  <a:pt x="374491" y="40972"/>
                  <a:pt x="362247" y="28747"/>
                  <a:pt x="347356" y="28747"/>
                </a:cubicBezTo>
                <a:lnTo>
                  <a:pt x="56036" y="28747"/>
                </a:lnTo>
                <a:cubicBezTo>
                  <a:pt x="41034" y="28747"/>
                  <a:pt x="28790" y="40972"/>
                  <a:pt x="28790" y="55951"/>
                </a:cubicBezTo>
                <a:lnTo>
                  <a:pt x="28790" y="433068"/>
                </a:lnTo>
                <a:cubicBezTo>
                  <a:pt x="28790" y="448047"/>
                  <a:pt x="41034" y="460273"/>
                  <a:pt x="56036" y="460273"/>
                </a:cubicBezTo>
                <a:lnTo>
                  <a:pt x="347356" y="460273"/>
                </a:lnTo>
                <a:cubicBezTo>
                  <a:pt x="362247" y="460273"/>
                  <a:pt x="374491" y="448047"/>
                  <a:pt x="374491" y="433068"/>
                </a:cubicBezTo>
                <a:lnTo>
                  <a:pt x="374491" y="351345"/>
                </a:lnTo>
                <a:cubicBezTo>
                  <a:pt x="374491" y="342864"/>
                  <a:pt x="378462" y="341983"/>
                  <a:pt x="380448" y="341432"/>
                </a:cubicBezTo>
                <a:cubicBezTo>
                  <a:pt x="385742" y="339890"/>
                  <a:pt x="391368" y="337798"/>
                  <a:pt x="397104" y="334934"/>
                </a:cubicBezTo>
                <a:cubicBezTo>
                  <a:pt x="399200" y="333943"/>
                  <a:pt x="403281" y="332842"/>
                  <a:pt x="403281" y="340001"/>
                </a:cubicBezTo>
                <a:lnTo>
                  <a:pt x="403281" y="461815"/>
                </a:lnTo>
                <a:cubicBezTo>
                  <a:pt x="403281" y="476794"/>
                  <a:pt x="391037" y="489019"/>
                  <a:pt x="376146" y="489019"/>
                </a:cubicBezTo>
                <a:lnTo>
                  <a:pt x="27246" y="489019"/>
                </a:lnTo>
                <a:cubicBezTo>
                  <a:pt x="12244" y="489019"/>
                  <a:pt x="0" y="476794"/>
                  <a:pt x="0" y="461815"/>
                </a:cubicBezTo>
                <a:lnTo>
                  <a:pt x="0" y="27205"/>
                </a:lnTo>
                <a:cubicBezTo>
                  <a:pt x="0" y="12226"/>
                  <a:pt x="12244" y="0"/>
                  <a:pt x="27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899093" y="1227841"/>
            <a:ext cx="4402274" cy="1796574"/>
            <a:chOff x="6899093" y="1227841"/>
            <a:chExt cx="4402274" cy="1796574"/>
          </a:xfrm>
        </p:grpSpPr>
        <p:sp>
          <p:nvSpPr>
            <p:cNvPr id="41" name="图文框 40"/>
            <p:cNvSpPr/>
            <p:nvPr/>
          </p:nvSpPr>
          <p:spPr>
            <a:xfrm>
              <a:off x="6899093" y="1227841"/>
              <a:ext cx="3260907" cy="1796574"/>
            </a:xfrm>
            <a:prstGeom prst="frame">
              <a:avLst>
                <a:gd name="adj1" fmla="val 6037"/>
              </a:avLst>
            </a:prstGeom>
            <a:solidFill>
              <a:srgbClr val="576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761367" y="1517390"/>
              <a:ext cx="2540000" cy="1217476"/>
            </a:xfrm>
            <a:prstGeom prst="rect">
              <a:avLst/>
            </a:prstGeom>
            <a:solidFill>
              <a:schemeClr val="bg1"/>
            </a:solidFill>
            <a:ln w="698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0" name="文本框 22"/>
          <p:cNvSpPr txBox="1"/>
          <p:nvPr/>
        </p:nvSpPr>
        <p:spPr>
          <a:xfrm flipH="1">
            <a:off x="8327095" y="1569243"/>
            <a:ext cx="3257392" cy="11818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4800" b="1" spc="600" dirty="0">
                <a:solidFill>
                  <a:srgbClr val="5E72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MY FAMILY</a:t>
            </a:r>
            <a:endParaRPr lang="zh-CN" altLang="en-US" sz="4800" b="1" spc="600" dirty="0">
              <a:solidFill>
                <a:srgbClr val="5E72B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3" name="组合 2"/>
          <p:cNvGrpSpPr/>
          <p:nvPr/>
        </p:nvGrpSpPr>
        <p:grpSpPr>
          <a:xfrm>
            <a:off x="7164123" y="1623150"/>
            <a:ext cx="911754" cy="906960"/>
            <a:chOff x="0" y="0"/>
            <a:chExt cx="377825" cy="374650"/>
          </a:xfrm>
          <a:solidFill>
            <a:srgbClr val="576CC1"/>
          </a:solidFill>
        </p:grpSpPr>
        <p:sp>
          <p:nvSpPr>
            <p:cNvPr id="44" name="Freeform 52"/>
            <p:cNvSpPr/>
            <p:nvPr/>
          </p:nvSpPr>
          <p:spPr>
            <a:xfrm>
              <a:off x="0" y="0"/>
              <a:ext cx="377825" cy="228600"/>
            </a:xfrm>
            <a:custGeom>
              <a:avLst/>
              <a:gdLst/>
              <a:ahLst/>
              <a:cxnLst>
                <a:cxn ang="0">
                  <a:pos x="188913" y="70805"/>
                </a:cxn>
                <a:cxn ang="0">
                  <a:pos x="335167" y="218485"/>
                </a:cxn>
                <a:cxn ang="0">
                  <a:pos x="369700" y="218485"/>
                </a:cxn>
                <a:cxn ang="0">
                  <a:pos x="369700" y="184094"/>
                </a:cxn>
                <a:cxn ang="0">
                  <a:pos x="188913" y="0"/>
                </a:cxn>
                <a:cxn ang="0">
                  <a:pos x="10157" y="184094"/>
                </a:cxn>
                <a:cxn ang="0">
                  <a:pos x="10157" y="218485"/>
                </a:cxn>
                <a:cxn ang="0">
                  <a:pos x="44689" y="218485"/>
                </a:cxn>
                <a:cxn ang="0">
                  <a:pos x="188913" y="70805"/>
                </a:cxn>
              </a:cxnLst>
              <a:rect l="0" t="0" r="0" b="0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53"/>
            <p:cNvSpPr/>
            <p:nvPr/>
          </p:nvSpPr>
          <p:spPr>
            <a:xfrm>
              <a:off x="50800" y="214312"/>
              <a:ext cx="277813" cy="16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338"/>
                </a:cxn>
                <a:cxn ang="0">
                  <a:pos x="98356" y="160338"/>
                </a:cxn>
                <a:cxn ang="0">
                  <a:pos x="98356" y="46550"/>
                </a:cxn>
                <a:cxn ang="0">
                  <a:pos x="179457" y="46550"/>
                </a:cxn>
                <a:cxn ang="0">
                  <a:pos x="179457" y="160338"/>
                </a:cxn>
                <a:cxn ang="0">
                  <a:pos x="277813" y="160338"/>
                </a:cxn>
                <a:cxn ang="0">
                  <a:pos x="277813" y="0"/>
                </a:cxn>
              </a:cxnLst>
              <a:rect l="0" t="0" r="0" b="0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社会环境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0" y="812800"/>
            <a:ext cx="2769235" cy="2950953"/>
          </a:xfrm>
          <a:prstGeom prst="roundRect">
            <a:avLst>
              <a:gd name="adj" fmla="val 0"/>
            </a:avLst>
          </a:prstGeom>
          <a:blipFill rotWithShape="1">
            <a:blip r:embed="rId1" cstate="print"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5" name="圆角矩形 2"/>
          <p:cNvSpPr/>
          <p:nvPr/>
        </p:nvSpPr>
        <p:spPr>
          <a:xfrm>
            <a:off x="0" y="3907047"/>
            <a:ext cx="2769235" cy="2950953"/>
          </a:xfrm>
          <a:prstGeom prst="roundRect">
            <a:avLst>
              <a:gd name="adj" fmla="val 0"/>
            </a:avLst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6" name="圆角矩形 4"/>
          <p:cNvSpPr/>
          <p:nvPr/>
        </p:nvSpPr>
        <p:spPr>
          <a:xfrm>
            <a:off x="2941320" y="2359923"/>
            <a:ext cx="2769235" cy="4498077"/>
          </a:xfrm>
          <a:prstGeom prst="roundRect">
            <a:avLst>
              <a:gd name="adj" fmla="val 0"/>
            </a:avLst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2941320" y="812800"/>
            <a:ext cx="2769235" cy="1396553"/>
          </a:xfrm>
          <a:prstGeom prst="roundRect">
            <a:avLst>
              <a:gd name="adj" fmla="val 0"/>
            </a:avLst>
          </a:prstGeom>
          <a:blipFill rotWithShape="1">
            <a:blip r:embed="rId4" cstate="print"/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4" name="checked_158820"/>
          <p:cNvSpPr>
            <a:spLocks noChangeAspect="1"/>
          </p:cNvSpPr>
          <p:nvPr/>
        </p:nvSpPr>
        <p:spPr bwMode="auto">
          <a:xfrm>
            <a:off x="8543146" y="1680404"/>
            <a:ext cx="844170" cy="884555"/>
          </a:xfrm>
          <a:custGeom>
            <a:avLst/>
            <a:gdLst>
              <a:gd name="connsiteX0" fmla="*/ 392858 w 579695"/>
              <a:gd name="connsiteY0" fmla="*/ 528711 h 607427"/>
              <a:gd name="connsiteX1" fmla="*/ 392858 w 579695"/>
              <a:gd name="connsiteY1" fmla="*/ 582233 h 607427"/>
              <a:gd name="connsiteX2" fmla="*/ 473313 w 579695"/>
              <a:gd name="connsiteY2" fmla="*/ 582233 h 607427"/>
              <a:gd name="connsiteX3" fmla="*/ 473313 w 579695"/>
              <a:gd name="connsiteY3" fmla="*/ 548100 h 607427"/>
              <a:gd name="connsiteX4" fmla="*/ 142424 w 579695"/>
              <a:gd name="connsiteY4" fmla="*/ 528711 h 607427"/>
              <a:gd name="connsiteX5" fmla="*/ 142424 w 579695"/>
              <a:gd name="connsiteY5" fmla="*/ 582233 h 607427"/>
              <a:gd name="connsiteX6" fmla="*/ 222879 w 579695"/>
              <a:gd name="connsiteY6" fmla="*/ 582233 h 607427"/>
              <a:gd name="connsiteX7" fmla="*/ 222879 w 579695"/>
              <a:gd name="connsiteY7" fmla="*/ 548100 h 607427"/>
              <a:gd name="connsiteX8" fmla="*/ 104522 w 579695"/>
              <a:gd name="connsiteY8" fmla="*/ 464391 h 607427"/>
              <a:gd name="connsiteX9" fmla="*/ 268804 w 579695"/>
              <a:gd name="connsiteY9" fmla="*/ 514198 h 607427"/>
              <a:gd name="connsiteX10" fmla="*/ 261363 w 579695"/>
              <a:gd name="connsiteY10" fmla="*/ 538463 h 607427"/>
              <a:gd name="connsiteX11" fmla="*/ 261363 w 579695"/>
              <a:gd name="connsiteY11" fmla="*/ 582233 h 607427"/>
              <a:gd name="connsiteX12" fmla="*/ 289382 w 579695"/>
              <a:gd name="connsiteY12" fmla="*/ 582233 h 607427"/>
              <a:gd name="connsiteX13" fmla="*/ 289382 w 579695"/>
              <a:gd name="connsiteY13" fmla="*/ 519191 h 607427"/>
              <a:gd name="connsiteX14" fmla="*/ 281941 w 579695"/>
              <a:gd name="connsiteY14" fmla="*/ 506419 h 607427"/>
              <a:gd name="connsiteX15" fmla="*/ 354956 w 579695"/>
              <a:gd name="connsiteY15" fmla="*/ 464391 h 607427"/>
              <a:gd name="connsiteX16" fmla="*/ 519237 w 579695"/>
              <a:gd name="connsiteY16" fmla="*/ 514198 h 607427"/>
              <a:gd name="connsiteX17" fmla="*/ 511913 w 579695"/>
              <a:gd name="connsiteY17" fmla="*/ 538463 h 607427"/>
              <a:gd name="connsiteX18" fmla="*/ 511913 w 579695"/>
              <a:gd name="connsiteY18" fmla="*/ 582233 h 607427"/>
              <a:gd name="connsiteX19" fmla="*/ 579695 w 579695"/>
              <a:gd name="connsiteY19" fmla="*/ 582233 h 607427"/>
              <a:gd name="connsiteX20" fmla="*/ 579695 w 579695"/>
              <a:gd name="connsiteY20" fmla="*/ 607427 h 607427"/>
              <a:gd name="connsiteX21" fmla="*/ 0 w 579695"/>
              <a:gd name="connsiteY21" fmla="*/ 607427 h 607427"/>
              <a:gd name="connsiteX22" fmla="*/ 0 w 579695"/>
              <a:gd name="connsiteY22" fmla="*/ 582233 h 607427"/>
              <a:gd name="connsiteX23" fmla="*/ 38949 w 579695"/>
              <a:gd name="connsiteY23" fmla="*/ 582233 h 607427"/>
              <a:gd name="connsiteX24" fmla="*/ 38949 w 579695"/>
              <a:gd name="connsiteY24" fmla="*/ 519191 h 607427"/>
              <a:gd name="connsiteX25" fmla="*/ 31508 w 579695"/>
              <a:gd name="connsiteY25" fmla="*/ 506419 h 607427"/>
              <a:gd name="connsiteX26" fmla="*/ 354928 w 579695"/>
              <a:gd name="connsiteY26" fmla="*/ 417959 h 607427"/>
              <a:gd name="connsiteX27" fmla="*/ 519221 w 579695"/>
              <a:gd name="connsiteY27" fmla="*/ 467773 h 607427"/>
              <a:gd name="connsiteX28" fmla="*/ 511547 w 579695"/>
              <a:gd name="connsiteY28" fmla="*/ 492970 h 607427"/>
              <a:gd name="connsiteX29" fmla="*/ 358184 w 579695"/>
              <a:gd name="connsiteY29" fmla="*/ 446407 h 607427"/>
              <a:gd name="connsiteX30" fmla="*/ 295164 w 579695"/>
              <a:gd name="connsiteY30" fmla="*/ 482868 h 607427"/>
              <a:gd name="connsiteX31" fmla="*/ 281909 w 579695"/>
              <a:gd name="connsiteY31" fmla="*/ 459993 h 607427"/>
              <a:gd name="connsiteX32" fmla="*/ 104491 w 579695"/>
              <a:gd name="connsiteY32" fmla="*/ 417959 h 607427"/>
              <a:gd name="connsiteX33" fmla="*/ 268784 w 579695"/>
              <a:gd name="connsiteY33" fmla="*/ 467773 h 607427"/>
              <a:gd name="connsiteX34" fmla="*/ 261110 w 579695"/>
              <a:gd name="connsiteY34" fmla="*/ 492970 h 607427"/>
              <a:gd name="connsiteX35" fmla="*/ 107747 w 579695"/>
              <a:gd name="connsiteY35" fmla="*/ 446407 h 607427"/>
              <a:gd name="connsiteX36" fmla="*/ 44611 w 579695"/>
              <a:gd name="connsiteY36" fmla="*/ 482868 h 607427"/>
              <a:gd name="connsiteX37" fmla="*/ 31472 w 579695"/>
              <a:gd name="connsiteY37" fmla="*/ 459993 h 607427"/>
              <a:gd name="connsiteX38" fmla="*/ 354928 w 579695"/>
              <a:gd name="connsiteY38" fmla="*/ 371527 h 607427"/>
              <a:gd name="connsiteX39" fmla="*/ 519221 w 579695"/>
              <a:gd name="connsiteY39" fmla="*/ 421341 h 607427"/>
              <a:gd name="connsiteX40" fmla="*/ 511547 w 579695"/>
              <a:gd name="connsiteY40" fmla="*/ 446538 h 607427"/>
              <a:gd name="connsiteX41" fmla="*/ 358184 w 579695"/>
              <a:gd name="connsiteY41" fmla="*/ 399975 h 607427"/>
              <a:gd name="connsiteX42" fmla="*/ 295164 w 579695"/>
              <a:gd name="connsiteY42" fmla="*/ 436436 h 607427"/>
              <a:gd name="connsiteX43" fmla="*/ 281909 w 579695"/>
              <a:gd name="connsiteY43" fmla="*/ 413561 h 607427"/>
              <a:gd name="connsiteX44" fmla="*/ 104491 w 579695"/>
              <a:gd name="connsiteY44" fmla="*/ 371527 h 607427"/>
              <a:gd name="connsiteX45" fmla="*/ 268784 w 579695"/>
              <a:gd name="connsiteY45" fmla="*/ 421341 h 607427"/>
              <a:gd name="connsiteX46" fmla="*/ 261110 w 579695"/>
              <a:gd name="connsiteY46" fmla="*/ 446538 h 607427"/>
              <a:gd name="connsiteX47" fmla="*/ 107747 w 579695"/>
              <a:gd name="connsiteY47" fmla="*/ 399975 h 607427"/>
              <a:gd name="connsiteX48" fmla="*/ 44611 w 579695"/>
              <a:gd name="connsiteY48" fmla="*/ 436436 h 607427"/>
              <a:gd name="connsiteX49" fmla="*/ 31472 w 579695"/>
              <a:gd name="connsiteY49" fmla="*/ 413561 h 607427"/>
              <a:gd name="connsiteX50" fmla="*/ 354928 w 579695"/>
              <a:gd name="connsiteY50" fmla="*/ 325095 h 607427"/>
              <a:gd name="connsiteX51" fmla="*/ 519221 w 579695"/>
              <a:gd name="connsiteY51" fmla="*/ 374909 h 607427"/>
              <a:gd name="connsiteX52" fmla="*/ 511547 w 579695"/>
              <a:gd name="connsiteY52" fmla="*/ 400106 h 607427"/>
              <a:gd name="connsiteX53" fmla="*/ 358184 w 579695"/>
              <a:gd name="connsiteY53" fmla="*/ 353543 h 607427"/>
              <a:gd name="connsiteX54" fmla="*/ 295164 w 579695"/>
              <a:gd name="connsiteY54" fmla="*/ 390004 h 607427"/>
              <a:gd name="connsiteX55" fmla="*/ 281909 w 579695"/>
              <a:gd name="connsiteY55" fmla="*/ 367129 h 607427"/>
              <a:gd name="connsiteX56" fmla="*/ 104491 w 579695"/>
              <a:gd name="connsiteY56" fmla="*/ 325095 h 607427"/>
              <a:gd name="connsiteX57" fmla="*/ 268784 w 579695"/>
              <a:gd name="connsiteY57" fmla="*/ 374909 h 607427"/>
              <a:gd name="connsiteX58" fmla="*/ 261110 w 579695"/>
              <a:gd name="connsiteY58" fmla="*/ 400106 h 607427"/>
              <a:gd name="connsiteX59" fmla="*/ 107747 w 579695"/>
              <a:gd name="connsiteY59" fmla="*/ 353543 h 607427"/>
              <a:gd name="connsiteX60" fmla="*/ 44611 w 579695"/>
              <a:gd name="connsiteY60" fmla="*/ 390004 h 607427"/>
              <a:gd name="connsiteX61" fmla="*/ 31472 w 579695"/>
              <a:gd name="connsiteY61" fmla="*/ 367129 h 607427"/>
              <a:gd name="connsiteX62" fmla="*/ 354928 w 579695"/>
              <a:gd name="connsiteY62" fmla="*/ 278663 h 607427"/>
              <a:gd name="connsiteX63" fmla="*/ 519221 w 579695"/>
              <a:gd name="connsiteY63" fmla="*/ 328430 h 607427"/>
              <a:gd name="connsiteX64" fmla="*/ 511547 w 579695"/>
              <a:gd name="connsiteY64" fmla="*/ 353603 h 607427"/>
              <a:gd name="connsiteX65" fmla="*/ 358184 w 579695"/>
              <a:gd name="connsiteY65" fmla="*/ 307085 h 607427"/>
              <a:gd name="connsiteX66" fmla="*/ 295164 w 579695"/>
              <a:gd name="connsiteY66" fmla="*/ 343510 h 607427"/>
              <a:gd name="connsiteX67" fmla="*/ 281909 w 579695"/>
              <a:gd name="connsiteY67" fmla="*/ 320657 h 607427"/>
              <a:gd name="connsiteX68" fmla="*/ 104491 w 579695"/>
              <a:gd name="connsiteY68" fmla="*/ 278663 h 607427"/>
              <a:gd name="connsiteX69" fmla="*/ 268784 w 579695"/>
              <a:gd name="connsiteY69" fmla="*/ 328430 h 607427"/>
              <a:gd name="connsiteX70" fmla="*/ 261110 w 579695"/>
              <a:gd name="connsiteY70" fmla="*/ 353603 h 607427"/>
              <a:gd name="connsiteX71" fmla="*/ 107747 w 579695"/>
              <a:gd name="connsiteY71" fmla="*/ 307085 h 607427"/>
              <a:gd name="connsiteX72" fmla="*/ 44611 w 579695"/>
              <a:gd name="connsiteY72" fmla="*/ 343510 h 607427"/>
              <a:gd name="connsiteX73" fmla="*/ 31472 w 579695"/>
              <a:gd name="connsiteY73" fmla="*/ 320657 h 607427"/>
              <a:gd name="connsiteX74" fmla="*/ 354928 w 579695"/>
              <a:gd name="connsiteY74" fmla="*/ 232160 h 607427"/>
              <a:gd name="connsiteX75" fmla="*/ 519221 w 579695"/>
              <a:gd name="connsiteY75" fmla="*/ 281974 h 607427"/>
              <a:gd name="connsiteX76" fmla="*/ 511547 w 579695"/>
              <a:gd name="connsiteY76" fmla="*/ 307171 h 607427"/>
              <a:gd name="connsiteX77" fmla="*/ 358184 w 579695"/>
              <a:gd name="connsiteY77" fmla="*/ 260608 h 607427"/>
              <a:gd name="connsiteX78" fmla="*/ 295164 w 579695"/>
              <a:gd name="connsiteY78" fmla="*/ 297069 h 607427"/>
              <a:gd name="connsiteX79" fmla="*/ 281909 w 579695"/>
              <a:gd name="connsiteY79" fmla="*/ 274194 h 607427"/>
              <a:gd name="connsiteX80" fmla="*/ 104491 w 579695"/>
              <a:gd name="connsiteY80" fmla="*/ 232160 h 607427"/>
              <a:gd name="connsiteX81" fmla="*/ 268784 w 579695"/>
              <a:gd name="connsiteY81" fmla="*/ 281974 h 607427"/>
              <a:gd name="connsiteX82" fmla="*/ 261110 w 579695"/>
              <a:gd name="connsiteY82" fmla="*/ 307171 h 607427"/>
              <a:gd name="connsiteX83" fmla="*/ 107747 w 579695"/>
              <a:gd name="connsiteY83" fmla="*/ 260608 h 607427"/>
              <a:gd name="connsiteX84" fmla="*/ 44611 w 579695"/>
              <a:gd name="connsiteY84" fmla="*/ 297069 h 607427"/>
              <a:gd name="connsiteX85" fmla="*/ 31472 w 579695"/>
              <a:gd name="connsiteY85" fmla="*/ 274194 h 607427"/>
              <a:gd name="connsiteX86" fmla="*/ 354928 w 579695"/>
              <a:gd name="connsiteY86" fmla="*/ 185728 h 607427"/>
              <a:gd name="connsiteX87" fmla="*/ 519221 w 579695"/>
              <a:gd name="connsiteY87" fmla="*/ 235542 h 607427"/>
              <a:gd name="connsiteX88" fmla="*/ 511547 w 579695"/>
              <a:gd name="connsiteY88" fmla="*/ 260739 h 607427"/>
              <a:gd name="connsiteX89" fmla="*/ 358184 w 579695"/>
              <a:gd name="connsiteY89" fmla="*/ 214176 h 607427"/>
              <a:gd name="connsiteX90" fmla="*/ 295164 w 579695"/>
              <a:gd name="connsiteY90" fmla="*/ 250637 h 607427"/>
              <a:gd name="connsiteX91" fmla="*/ 281909 w 579695"/>
              <a:gd name="connsiteY91" fmla="*/ 227762 h 607427"/>
              <a:gd name="connsiteX92" fmla="*/ 104491 w 579695"/>
              <a:gd name="connsiteY92" fmla="*/ 185728 h 607427"/>
              <a:gd name="connsiteX93" fmla="*/ 268784 w 579695"/>
              <a:gd name="connsiteY93" fmla="*/ 235542 h 607427"/>
              <a:gd name="connsiteX94" fmla="*/ 261110 w 579695"/>
              <a:gd name="connsiteY94" fmla="*/ 260739 h 607427"/>
              <a:gd name="connsiteX95" fmla="*/ 107747 w 579695"/>
              <a:gd name="connsiteY95" fmla="*/ 214176 h 607427"/>
              <a:gd name="connsiteX96" fmla="*/ 44611 w 579695"/>
              <a:gd name="connsiteY96" fmla="*/ 250637 h 607427"/>
              <a:gd name="connsiteX97" fmla="*/ 31472 w 579695"/>
              <a:gd name="connsiteY97" fmla="*/ 227762 h 607427"/>
              <a:gd name="connsiteX98" fmla="*/ 354928 w 579695"/>
              <a:gd name="connsiteY98" fmla="*/ 139296 h 607427"/>
              <a:gd name="connsiteX99" fmla="*/ 519221 w 579695"/>
              <a:gd name="connsiteY99" fmla="*/ 189110 h 607427"/>
              <a:gd name="connsiteX100" fmla="*/ 511547 w 579695"/>
              <a:gd name="connsiteY100" fmla="*/ 214307 h 607427"/>
              <a:gd name="connsiteX101" fmla="*/ 358184 w 579695"/>
              <a:gd name="connsiteY101" fmla="*/ 167744 h 607427"/>
              <a:gd name="connsiteX102" fmla="*/ 295164 w 579695"/>
              <a:gd name="connsiteY102" fmla="*/ 204205 h 607427"/>
              <a:gd name="connsiteX103" fmla="*/ 281909 w 579695"/>
              <a:gd name="connsiteY103" fmla="*/ 181330 h 607427"/>
              <a:gd name="connsiteX104" fmla="*/ 104491 w 579695"/>
              <a:gd name="connsiteY104" fmla="*/ 139296 h 607427"/>
              <a:gd name="connsiteX105" fmla="*/ 268784 w 579695"/>
              <a:gd name="connsiteY105" fmla="*/ 189110 h 607427"/>
              <a:gd name="connsiteX106" fmla="*/ 261110 w 579695"/>
              <a:gd name="connsiteY106" fmla="*/ 214307 h 607427"/>
              <a:gd name="connsiteX107" fmla="*/ 107747 w 579695"/>
              <a:gd name="connsiteY107" fmla="*/ 167744 h 607427"/>
              <a:gd name="connsiteX108" fmla="*/ 44611 w 579695"/>
              <a:gd name="connsiteY108" fmla="*/ 204205 h 607427"/>
              <a:gd name="connsiteX109" fmla="*/ 31472 w 579695"/>
              <a:gd name="connsiteY109" fmla="*/ 181330 h 607427"/>
              <a:gd name="connsiteX110" fmla="*/ 354928 w 579695"/>
              <a:gd name="connsiteY110" fmla="*/ 92864 h 607427"/>
              <a:gd name="connsiteX111" fmla="*/ 519221 w 579695"/>
              <a:gd name="connsiteY111" fmla="*/ 142678 h 607427"/>
              <a:gd name="connsiteX112" fmla="*/ 511547 w 579695"/>
              <a:gd name="connsiteY112" fmla="*/ 167875 h 607427"/>
              <a:gd name="connsiteX113" fmla="*/ 358184 w 579695"/>
              <a:gd name="connsiteY113" fmla="*/ 121312 h 607427"/>
              <a:gd name="connsiteX114" fmla="*/ 295164 w 579695"/>
              <a:gd name="connsiteY114" fmla="*/ 157773 h 607427"/>
              <a:gd name="connsiteX115" fmla="*/ 281909 w 579695"/>
              <a:gd name="connsiteY115" fmla="*/ 134898 h 607427"/>
              <a:gd name="connsiteX116" fmla="*/ 104491 w 579695"/>
              <a:gd name="connsiteY116" fmla="*/ 92864 h 607427"/>
              <a:gd name="connsiteX117" fmla="*/ 268784 w 579695"/>
              <a:gd name="connsiteY117" fmla="*/ 142678 h 607427"/>
              <a:gd name="connsiteX118" fmla="*/ 261110 w 579695"/>
              <a:gd name="connsiteY118" fmla="*/ 167875 h 607427"/>
              <a:gd name="connsiteX119" fmla="*/ 107747 w 579695"/>
              <a:gd name="connsiteY119" fmla="*/ 121312 h 607427"/>
              <a:gd name="connsiteX120" fmla="*/ 44611 w 579695"/>
              <a:gd name="connsiteY120" fmla="*/ 157773 h 607427"/>
              <a:gd name="connsiteX121" fmla="*/ 31472 w 579695"/>
              <a:gd name="connsiteY121" fmla="*/ 134898 h 607427"/>
              <a:gd name="connsiteX122" fmla="*/ 354928 w 579695"/>
              <a:gd name="connsiteY122" fmla="*/ 46432 h 607427"/>
              <a:gd name="connsiteX123" fmla="*/ 519221 w 579695"/>
              <a:gd name="connsiteY123" fmla="*/ 96246 h 607427"/>
              <a:gd name="connsiteX124" fmla="*/ 511547 w 579695"/>
              <a:gd name="connsiteY124" fmla="*/ 121443 h 607427"/>
              <a:gd name="connsiteX125" fmla="*/ 358184 w 579695"/>
              <a:gd name="connsiteY125" fmla="*/ 74880 h 607427"/>
              <a:gd name="connsiteX126" fmla="*/ 295164 w 579695"/>
              <a:gd name="connsiteY126" fmla="*/ 111341 h 607427"/>
              <a:gd name="connsiteX127" fmla="*/ 281909 w 579695"/>
              <a:gd name="connsiteY127" fmla="*/ 88466 h 607427"/>
              <a:gd name="connsiteX128" fmla="*/ 354928 w 579695"/>
              <a:gd name="connsiteY128" fmla="*/ 0 h 607427"/>
              <a:gd name="connsiteX129" fmla="*/ 519221 w 579695"/>
              <a:gd name="connsiteY129" fmla="*/ 49814 h 607427"/>
              <a:gd name="connsiteX130" fmla="*/ 511547 w 579695"/>
              <a:gd name="connsiteY130" fmla="*/ 75011 h 607427"/>
              <a:gd name="connsiteX131" fmla="*/ 358184 w 579695"/>
              <a:gd name="connsiteY131" fmla="*/ 28448 h 607427"/>
              <a:gd name="connsiteX132" fmla="*/ 295164 w 579695"/>
              <a:gd name="connsiteY132" fmla="*/ 64909 h 607427"/>
              <a:gd name="connsiteX133" fmla="*/ 281909 w 579695"/>
              <a:gd name="connsiteY133" fmla="*/ 42034 h 60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79695" h="607427">
                <a:moveTo>
                  <a:pt x="392858" y="528711"/>
                </a:moveTo>
                <a:lnTo>
                  <a:pt x="392858" y="582233"/>
                </a:lnTo>
                <a:lnTo>
                  <a:pt x="473313" y="582233"/>
                </a:lnTo>
                <a:lnTo>
                  <a:pt x="473313" y="548100"/>
                </a:lnTo>
                <a:close/>
                <a:moveTo>
                  <a:pt x="142424" y="528711"/>
                </a:moveTo>
                <a:lnTo>
                  <a:pt x="142424" y="582233"/>
                </a:lnTo>
                <a:lnTo>
                  <a:pt x="222879" y="582233"/>
                </a:lnTo>
                <a:lnTo>
                  <a:pt x="222879" y="548100"/>
                </a:lnTo>
                <a:close/>
                <a:moveTo>
                  <a:pt x="104522" y="464391"/>
                </a:moveTo>
                <a:lnTo>
                  <a:pt x="268804" y="514198"/>
                </a:lnTo>
                <a:lnTo>
                  <a:pt x="261363" y="538463"/>
                </a:lnTo>
                <a:lnTo>
                  <a:pt x="261363" y="582233"/>
                </a:lnTo>
                <a:lnTo>
                  <a:pt x="289382" y="582233"/>
                </a:lnTo>
                <a:lnTo>
                  <a:pt x="289382" y="519191"/>
                </a:lnTo>
                <a:lnTo>
                  <a:pt x="281941" y="506419"/>
                </a:lnTo>
                <a:lnTo>
                  <a:pt x="354956" y="464391"/>
                </a:lnTo>
                <a:lnTo>
                  <a:pt x="519237" y="514198"/>
                </a:lnTo>
                <a:lnTo>
                  <a:pt x="511913" y="538463"/>
                </a:lnTo>
                <a:lnTo>
                  <a:pt x="511913" y="582233"/>
                </a:lnTo>
                <a:lnTo>
                  <a:pt x="579695" y="582233"/>
                </a:lnTo>
                <a:lnTo>
                  <a:pt x="579695" y="607427"/>
                </a:lnTo>
                <a:lnTo>
                  <a:pt x="0" y="607427"/>
                </a:lnTo>
                <a:lnTo>
                  <a:pt x="0" y="582233"/>
                </a:lnTo>
                <a:lnTo>
                  <a:pt x="38949" y="582233"/>
                </a:lnTo>
                <a:lnTo>
                  <a:pt x="38949" y="519191"/>
                </a:lnTo>
                <a:lnTo>
                  <a:pt x="31508" y="506419"/>
                </a:lnTo>
                <a:close/>
                <a:moveTo>
                  <a:pt x="354928" y="417959"/>
                </a:moveTo>
                <a:lnTo>
                  <a:pt x="519221" y="467773"/>
                </a:lnTo>
                <a:lnTo>
                  <a:pt x="511547" y="492970"/>
                </a:lnTo>
                <a:lnTo>
                  <a:pt x="358184" y="446407"/>
                </a:lnTo>
                <a:lnTo>
                  <a:pt x="295164" y="482868"/>
                </a:lnTo>
                <a:lnTo>
                  <a:pt x="281909" y="459993"/>
                </a:lnTo>
                <a:close/>
                <a:moveTo>
                  <a:pt x="104491" y="417959"/>
                </a:moveTo>
                <a:lnTo>
                  <a:pt x="268784" y="467773"/>
                </a:lnTo>
                <a:lnTo>
                  <a:pt x="261110" y="492970"/>
                </a:lnTo>
                <a:lnTo>
                  <a:pt x="107747" y="446407"/>
                </a:lnTo>
                <a:lnTo>
                  <a:pt x="44611" y="482868"/>
                </a:lnTo>
                <a:lnTo>
                  <a:pt x="31472" y="459993"/>
                </a:lnTo>
                <a:close/>
                <a:moveTo>
                  <a:pt x="354928" y="371527"/>
                </a:moveTo>
                <a:lnTo>
                  <a:pt x="519221" y="421341"/>
                </a:lnTo>
                <a:lnTo>
                  <a:pt x="511547" y="446538"/>
                </a:lnTo>
                <a:lnTo>
                  <a:pt x="358184" y="399975"/>
                </a:lnTo>
                <a:lnTo>
                  <a:pt x="295164" y="436436"/>
                </a:lnTo>
                <a:lnTo>
                  <a:pt x="281909" y="413561"/>
                </a:lnTo>
                <a:close/>
                <a:moveTo>
                  <a:pt x="104491" y="371527"/>
                </a:moveTo>
                <a:lnTo>
                  <a:pt x="268784" y="421341"/>
                </a:lnTo>
                <a:lnTo>
                  <a:pt x="261110" y="446538"/>
                </a:lnTo>
                <a:lnTo>
                  <a:pt x="107747" y="399975"/>
                </a:lnTo>
                <a:lnTo>
                  <a:pt x="44611" y="436436"/>
                </a:lnTo>
                <a:lnTo>
                  <a:pt x="31472" y="413561"/>
                </a:lnTo>
                <a:close/>
                <a:moveTo>
                  <a:pt x="354928" y="325095"/>
                </a:moveTo>
                <a:lnTo>
                  <a:pt x="519221" y="374909"/>
                </a:lnTo>
                <a:lnTo>
                  <a:pt x="511547" y="400106"/>
                </a:lnTo>
                <a:lnTo>
                  <a:pt x="358184" y="353543"/>
                </a:lnTo>
                <a:lnTo>
                  <a:pt x="295164" y="390004"/>
                </a:lnTo>
                <a:lnTo>
                  <a:pt x="281909" y="367129"/>
                </a:lnTo>
                <a:close/>
                <a:moveTo>
                  <a:pt x="104491" y="325095"/>
                </a:moveTo>
                <a:lnTo>
                  <a:pt x="268784" y="374909"/>
                </a:lnTo>
                <a:lnTo>
                  <a:pt x="261110" y="400106"/>
                </a:lnTo>
                <a:lnTo>
                  <a:pt x="107747" y="353543"/>
                </a:lnTo>
                <a:lnTo>
                  <a:pt x="44611" y="390004"/>
                </a:lnTo>
                <a:lnTo>
                  <a:pt x="31472" y="367129"/>
                </a:lnTo>
                <a:close/>
                <a:moveTo>
                  <a:pt x="354928" y="278663"/>
                </a:moveTo>
                <a:lnTo>
                  <a:pt x="519221" y="328430"/>
                </a:lnTo>
                <a:lnTo>
                  <a:pt x="511547" y="353603"/>
                </a:lnTo>
                <a:lnTo>
                  <a:pt x="358184" y="307085"/>
                </a:lnTo>
                <a:lnTo>
                  <a:pt x="295164" y="343510"/>
                </a:lnTo>
                <a:lnTo>
                  <a:pt x="281909" y="320657"/>
                </a:lnTo>
                <a:close/>
                <a:moveTo>
                  <a:pt x="104491" y="278663"/>
                </a:moveTo>
                <a:lnTo>
                  <a:pt x="268784" y="328430"/>
                </a:lnTo>
                <a:lnTo>
                  <a:pt x="261110" y="353603"/>
                </a:lnTo>
                <a:lnTo>
                  <a:pt x="107747" y="307085"/>
                </a:lnTo>
                <a:lnTo>
                  <a:pt x="44611" y="343510"/>
                </a:lnTo>
                <a:lnTo>
                  <a:pt x="31472" y="320657"/>
                </a:lnTo>
                <a:close/>
                <a:moveTo>
                  <a:pt x="354928" y="232160"/>
                </a:moveTo>
                <a:lnTo>
                  <a:pt x="519221" y="281974"/>
                </a:lnTo>
                <a:lnTo>
                  <a:pt x="511547" y="307171"/>
                </a:lnTo>
                <a:lnTo>
                  <a:pt x="358184" y="260608"/>
                </a:lnTo>
                <a:lnTo>
                  <a:pt x="295164" y="297069"/>
                </a:lnTo>
                <a:lnTo>
                  <a:pt x="281909" y="274194"/>
                </a:lnTo>
                <a:close/>
                <a:moveTo>
                  <a:pt x="104491" y="232160"/>
                </a:moveTo>
                <a:lnTo>
                  <a:pt x="268784" y="281974"/>
                </a:lnTo>
                <a:lnTo>
                  <a:pt x="261110" y="307171"/>
                </a:lnTo>
                <a:lnTo>
                  <a:pt x="107747" y="260608"/>
                </a:lnTo>
                <a:lnTo>
                  <a:pt x="44611" y="297069"/>
                </a:lnTo>
                <a:lnTo>
                  <a:pt x="31472" y="274194"/>
                </a:lnTo>
                <a:close/>
                <a:moveTo>
                  <a:pt x="354928" y="185728"/>
                </a:moveTo>
                <a:lnTo>
                  <a:pt x="519221" y="235542"/>
                </a:lnTo>
                <a:lnTo>
                  <a:pt x="511547" y="260739"/>
                </a:lnTo>
                <a:lnTo>
                  <a:pt x="358184" y="214176"/>
                </a:lnTo>
                <a:lnTo>
                  <a:pt x="295164" y="250637"/>
                </a:lnTo>
                <a:lnTo>
                  <a:pt x="281909" y="227762"/>
                </a:lnTo>
                <a:close/>
                <a:moveTo>
                  <a:pt x="104491" y="185728"/>
                </a:moveTo>
                <a:lnTo>
                  <a:pt x="268784" y="235542"/>
                </a:lnTo>
                <a:lnTo>
                  <a:pt x="261110" y="260739"/>
                </a:lnTo>
                <a:lnTo>
                  <a:pt x="107747" y="214176"/>
                </a:lnTo>
                <a:lnTo>
                  <a:pt x="44611" y="250637"/>
                </a:lnTo>
                <a:lnTo>
                  <a:pt x="31472" y="227762"/>
                </a:lnTo>
                <a:close/>
                <a:moveTo>
                  <a:pt x="354928" y="139296"/>
                </a:moveTo>
                <a:lnTo>
                  <a:pt x="519221" y="189110"/>
                </a:lnTo>
                <a:lnTo>
                  <a:pt x="511547" y="214307"/>
                </a:lnTo>
                <a:lnTo>
                  <a:pt x="358184" y="167744"/>
                </a:lnTo>
                <a:lnTo>
                  <a:pt x="295164" y="204205"/>
                </a:lnTo>
                <a:lnTo>
                  <a:pt x="281909" y="181330"/>
                </a:lnTo>
                <a:close/>
                <a:moveTo>
                  <a:pt x="104491" y="139296"/>
                </a:moveTo>
                <a:lnTo>
                  <a:pt x="268784" y="189110"/>
                </a:lnTo>
                <a:lnTo>
                  <a:pt x="261110" y="214307"/>
                </a:lnTo>
                <a:lnTo>
                  <a:pt x="107747" y="167744"/>
                </a:lnTo>
                <a:lnTo>
                  <a:pt x="44611" y="204205"/>
                </a:lnTo>
                <a:lnTo>
                  <a:pt x="31472" y="181330"/>
                </a:lnTo>
                <a:close/>
                <a:moveTo>
                  <a:pt x="354928" y="92864"/>
                </a:moveTo>
                <a:lnTo>
                  <a:pt x="519221" y="142678"/>
                </a:lnTo>
                <a:lnTo>
                  <a:pt x="511547" y="167875"/>
                </a:lnTo>
                <a:lnTo>
                  <a:pt x="358184" y="121312"/>
                </a:lnTo>
                <a:lnTo>
                  <a:pt x="295164" y="157773"/>
                </a:lnTo>
                <a:lnTo>
                  <a:pt x="281909" y="134898"/>
                </a:lnTo>
                <a:close/>
                <a:moveTo>
                  <a:pt x="104491" y="92864"/>
                </a:moveTo>
                <a:lnTo>
                  <a:pt x="268784" y="142678"/>
                </a:lnTo>
                <a:lnTo>
                  <a:pt x="261110" y="167875"/>
                </a:lnTo>
                <a:lnTo>
                  <a:pt x="107747" y="121312"/>
                </a:lnTo>
                <a:lnTo>
                  <a:pt x="44611" y="157773"/>
                </a:lnTo>
                <a:lnTo>
                  <a:pt x="31472" y="134898"/>
                </a:lnTo>
                <a:close/>
                <a:moveTo>
                  <a:pt x="354928" y="46432"/>
                </a:moveTo>
                <a:lnTo>
                  <a:pt x="519221" y="96246"/>
                </a:lnTo>
                <a:lnTo>
                  <a:pt x="511547" y="121443"/>
                </a:lnTo>
                <a:lnTo>
                  <a:pt x="358184" y="74880"/>
                </a:lnTo>
                <a:lnTo>
                  <a:pt x="295164" y="111341"/>
                </a:lnTo>
                <a:lnTo>
                  <a:pt x="281909" y="88466"/>
                </a:lnTo>
                <a:close/>
                <a:moveTo>
                  <a:pt x="354928" y="0"/>
                </a:moveTo>
                <a:lnTo>
                  <a:pt x="519221" y="49814"/>
                </a:lnTo>
                <a:lnTo>
                  <a:pt x="511547" y="75011"/>
                </a:lnTo>
                <a:lnTo>
                  <a:pt x="358184" y="28448"/>
                </a:lnTo>
                <a:lnTo>
                  <a:pt x="295164" y="64909"/>
                </a:lnTo>
                <a:lnTo>
                  <a:pt x="281909" y="42034"/>
                </a:ln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文本框 22"/>
          <p:cNvSpPr txBox="1"/>
          <p:nvPr/>
        </p:nvSpPr>
        <p:spPr>
          <a:xfrm rot="10800000" flipH="1" flipV="1">
            <a:off x="6974590" y="3994470"/>
            <a:ext cx="3981284" cy="74321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>
              <a:lnSpc>
                <a:spcPct val="80000"/>
              </a:lnSpc>
              <a:defRPr sz="6000" b="1" spc="600">
                <a:solidFill>
                  <a:srgbClr val="4F95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rgbClr val="5E72B1"/>
                </a:solidFill>
              </a:rPr>
              <a:t>SOCIETY</a:t>
            </a:r>
            <a:endParaRPr lang="en-US" altLang="zh-CN" dirty="0">
              <a:solidFill>
                <a:srgbClr val="5E72B1"/>
              </a:solidFill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6246464" y="4891201"/>
            <a:ext cx="5437536" cy="7551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6246464" y="2793807"/>
            <a:ext cx="5437537" cy="7551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学校环境</a:t>
            </a:r>
            <a:endParaRPr lang="zh-CN" altLang="en-US" dirty="0"/>
          </a:p>
        </p:txBody>
      </p:sp>
      <p:sp>
        <p:nvSpPr>
          <p:cNvPr id="2" name="圆角矩形 3"/>
          <p:cNvSpPr/>
          <p:nvPr/>
        </p:nvSpPr>
        <p:spPr>
          <a:xfrm>
            <a:off x="424180" y="1059543"/>
            <a:ext cx="6774180" cy="4435113"/>
          </a:xfrm>
          <a:prstGeom prst="roundRect">
            <a:avLst>
              <a:gd name="adj" fmla="val 0"/>
            </a:avLst>
          </a:prstGeom>
          <a:blipFill rotWithShape="1"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93510" y="4238380"/>
            <a:ext cx="2157095" cy="2452226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22"/>
          <p:cNvSpPr txBox="1"/>
          <p:nvPr/>
        </p:nvSpPr>
        <p:spPr>
          <a:xfrm flipH="1">
            <a:off x="8961120" y="4243070"/>
            <a:ext cx="2836545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文本框 22"/>
          <p:cNvSpPr txBox="1"/>
          <p:nvPr/>
        </p:nvSpPr>
        <p:spPr>
          <a:xfrm flipH="1">
            <a:off x="7849870" y="1598295"/>
            <a:ext cx="394779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</a:t>
            </a:r>
            <a:endParaRPr lang="en-US" altLang="zh-CN" sz="20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algn="just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添加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本章节的</a:t>
            </a: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简要内容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框 22"/>
          <p:cNvSpPr txBox="1"/>
          <p:nvPr/>
        </p:nvSpPr>
        <p:spPr>
          <a:xfrm flipH="1">
            <a:off x="7847965" y="2454275"/>
            <a:ext cx="394970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424179" y="5764227"/>
            <a:ext cx="4684849" cy="88639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>
              <a:lnSpc>
                <a:spcPct val="80000"/>
              </a:lnSpc>
              <a:defRPr sz="6000" b="1" spc="600">
                <a:solidFill>
                  <a:srgbClr val="4F95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7200" dirty="0">
                <a:solidFill>
                  <a:srgbClr val="5E72B1"/>
                </a:solidFill>
              </a:rPr>
              <a:t>SCHOOL</a:t>
            </a:r>
            <a:endParaRPr lang="zh-CN" altLang="en-US" sz="7200" dirty="0">
              <a:solidFill>
                <a:srgbClr val="5E72B1"/>
              </a:solidFill>
              <a:sym typeface="宋体" panose="02010600030101010101" pitchFamily="2" charset="-122"/>
            </a:endParaRPr>
          </a:p>
        </p:txBody>
      </p:sp>
      <p:sp>
        <p:nvSpPr>
          <p:cNvPr id="11" name="图形 9"/>
          <p:cNvSpPr/>
          <p:nvPr/>
        </p:nvSpPr>
        <p:spPr>
          <a:xfrm>
            <a:off x="6885780" y="4882992"/>
            <a:ext cx="1372553" cy="1372553"/>
          </a:xfrm>
          <a:custGeom>
            <a:avLst/>
            <a:gdLst>
              <a:gd name="connsiteX0" fmla="*/ 1067557 w 1372553"/>
              <a:gd name="connsiteY0" fmla="*/ 610027 h 1372553"/>
              <a:gd name="connsiteX1" fmla="*/ 1067557 w 1372553"/>
              <a:gd name="connsiteY1" fmla="*/ 1296286 h 1372553"/>
              <a:gd name="connsiteX2" fmla="*/ 991292 w 1372553"/>
              <a:gd name="connsiteY2" fmla="*/ 1296286 h 1372553"/>
              <a:gd name="connsiteX3" fmla="*/ 991292 w 1372553"/>
              <a:gd name="connsiteY3" fmla="*/ 304997 h 1372553"/>
              <a:gd name="connsiteX4" fmla="*/ 1143807 w 1372553"/>
              <a:gd name="connsiteY4" fmla="*/ 304997 h 1372553"/>
              <a:gd name="connsiteX5" fmla="*/ 686295 w 1372553"/>
              <a:gd name="connsiteY5" fmla="*/ 0 h 1372553"/>
              <a:gd name="connsiteX6" fmla="*/ 228767 w 1372553"/>
              <a:gd name="connsiteY6" fmla="*/ 304997 h 1372553"/>
              <a:gd name="connsiteX7" fmla="*/ 381262 w 1372553"/>
              <a:gd name="connsiteY7" fmla="*/ 304997 h 1372553"/>
              <a:gd name="connsiteX8" fmla="*/ 381262 w 1372553"/>
              <a:gd name="connsiteY8" fmla="*/ 1296286 h 1372553"/>
              <a:gd name="connsiteX9" fmla="*/ 305033 w 1372553"/>
              <a:gd name="connsiteY9" fmla="*/ 1296286 h 1372553"/>
              <a:gd name="connsiteX10" fmla="*/ 305033 w 1372553"/>
              <a:gd name="connsiteY10" fmla="*/ 610027 h 1372553"/>
              <a:gd name="connsiteX11" fmla="*/ 0 w 1372553"/>
              <a:gd name="connsiteY11" fmla="*/ 610027 h 1372553"/>
              <a:gd name="connsiteX12" fmla="*/ 0 w 1372553"/>
              <a:gd name="connsiteY12" fmla="*/ 1372554 h 1372553"/>
              <a:gd name="connsiteX13" fmla="*/ 1372554 w 1372553"/>
              <a:gd name="connsiteY13" fmla="*/ 1372554 h 1372553"/>
              <a:gd name="connsiteX14" fmla="*/ 1372554 w 1372553"/>
              <a:gd name="connsiteY14" fmla="*/ 610027 h 1372553"/>
              <a:gd name="connsiteX15" fmla="*/ 1067557 w 1372553"/>
              <a:gd name="connsiteY15" fmla="*/ 610027 h 1372553"/>
              <a:gd name="connsiteX16" fmla="*/ 76268 w 1372553"/>
              <a:gd name="connsiteY16" fmla="*/ 762527 h 1372553"/>
              <a:gd name="connsiteX17" fmla="*/ 228767 w 1372553"/>
              <a:gd name="connsiteY17" fmla="*/ 762527 h 1372553"/>
              <a:gd name="connsiteX18" fmla="*/ 228767 w 1372553"/>
              <a:gd name="connsiteY18" fmla="*/ 838794 h 1372553"/>
              <a:gd name="connsiteX19" fmla="*/ 76268 w 1372553"/>
              <a:gd name="connsiteY19" fmla="*/ 838794 h 1372553"/>
              <a:gd name="connsiteX20" fmla="*/ 76268 w 1372553"/>
              <a:gd name="connsiteY20" fmla="*/ 762527 h 1372553"/>
              <a:gd name="connsiteX21" fmla="*/ 76268 w 1372553"/>
              <a:gd name="connsiteY21" fmla="*/ 915024 h 1372553"/>
              <a:gd name="connsiteX22" fmla="*/ 228767 w 1372553"/>
              <a:gd name="connsiteY22" fmla="*/ 915024 h 1372553"/>
              <a:gd name="connsiteX23" fmla="*/ 228767 w 1372553"/>
              <a:gd name="connsiteY23" fmla="*/ 991254 h 1372553"/>
              <a:gd name="connsiteX24" fmla="*/ 76268 w 1372553"/>
              <a:gd name="connsiteY24" fmla="*/ 991254 h 1372553"/>
              <a:gd name="connsiteX25" fmla="*/ 76268 w 1372553"/>
              <a:gd name="connsiteY25" fmla="*/ 915024 h 1372553"/>
              <a:gd name="connsiteX26" fmla="*/ 76268 w 1372553"/>
              <a:gd name="connsiteY26" fmla="*/ 1067557 h 1372553"/>
              <a:gd name="connsiteX27" fmla="*/ 228767 w 1372553"/>
              <a:gd name="connsiteY27" fmla="*/ 1067557 h 1372553"/>
              <a:gd name="connsiteX28" fmla="*/ 228767 w 1372553"/>
              <a:gd name="connsiteY28" fmla="*/ 1143789 h 1372553"/>
              <a:gd name="connsiteX29" fmla="*/ 76268 w 1372553"/>
              <a:gd name="connsiteY29" fmla="*/ 1143789 h 1372553"/>
              <a:gd name="connsiteX30" fmla="*/ 76268 w 1372553"/>
              <a:gd name="connsiteY30" fmla="*/ 1067557 h 1372553"/>
              <a:gd name="connsiteX31" fmla="*/ 686295 w 1372553"/>
              <a:gd name="connsiteY31" fmla="*/ 381264 h 1372553"/>
              <a:gd name="connsiteX32" fmla="*/ 838792 w 1372553"/>
              <a:gd name="connsiteY32" fmla="*/ 533762 h 1372553"/>
              <a:gd name="connsiteX33" fmla="*/ 686295 w 1372553"/>
              <a:gd name="connsiteY33" fmla="*/ 686259 h 1372553"/>
              <a:gd name="connsiteX34" fmla="*/ 533798 w 1372553"/>
              <a:gd name="connsiteY34" fmla="*/ 533762 h 1372553"/>
              <a:gd name="connsiteX35" fmla="*/ 686295 w 1372553"/>
              <a:gd name="connsiteY35" fmla="*/ 381264 h 1372553"/>
              <a:gd name="connsiteX36" fmla="*/ 533798 w 1372553"/>
              <a:gd name="connsiteY36" fmla="*/ 1296286 h 1372553"/>
              <a:gd name="connsiteX37" fmla="*/ 533798 w 1372553"/>
              <a:gd name="connsiteY37" fmla="*/ 915024 h 1372553"/>
              <a:gd name="connsiteX38" fmla="*/ 838792 w 1372553"/>
              <a:gd name="connsiteY38" fmla="*/ 915024 h 1372553"/>
              <a:gd name="connsiteX39" fmla="*/ 838792 w 1372553"/>
              <a:gd name="connsiteY39" fmla="*/ 1296286 h 1372553"/>
              <a:gd name="connsiteX40" fmla="*/ 533798 w 1372553"/>
              <a:gd name="connsiteY40" fmla="*/ 1296286 h 1372553"/>
              <a:gd name="connsiteX41" fmla="*/ 1143807 w 1372553"/>
              <a:gd name="connsiteY41" fmla="*/ 762527 h 1372553"/>
              <a:gd name="connsiteX42" fmla="*/ 1296304 w 1372553"/>
              <a:gd name="connsiteY42" fmla="*/ 762527 h 1372553"/>
              <a:gd name="connsiteX43" fmla="*/ 1296304 w 1372553"/>
              <a:gd name="connsiteY43" fmla="*/ 838794 h 1372553"/>
              <a:gd name="connsiteX44" fmla="*/ 1143807 w 1372553"/>
              <a:gd name="connsiteY44" fmla="*/ 838794 h 1372553"/>
              <a:gd name="connsiteX45" fmla="*/ 1143807 w 1372553"/>
              <a:gd name="connsiteY45" fmla="*/ 762527 h 1372553"/>
              <a:gd name="connsiteX46" fmla="*/ 1143807 w 1372553"/>
              <a:gd name="connsiteY46" fmla="*/ 915024 h 1372553"/>
              <a:gd name="connsiteX47" fmla="*/ 1296304 w 1372553"/>
              <a:gd name="connsiteY47" fmla="*/ 915024 h 1372553"/>
              <a:gd name="connsiteX48" fmla="*/ 1296304 w 1372553"/>
              <a:gd name="connsiteY48" fmla="*/ 991254 h 1372553"/>
              <a:gd name="connsiteX49" fmla="*/ 1143807 w 1372553"/>
              <a:gd name="connsiteY49" fmla="*/ 991254 h 1372553"/>
              <a:gd name="connsiteX50" fmla="*/ 1143807 w 1372553"/>
              <a:gd name="connsiteY50" fmla="*/ 915024 h 1372553"/>
              <a:gd name="connsiteX51" fmla="*/ 1143807 w 1372553"/>
              <a:gd name="connsiteY51" fmla="*/ 1067557 h 1372553"/>
              <a:gd name="connsiteX52" fmla="*/ 1296304 w 1372553"/>
              <a:gd name="connsiteY52" fmla="*/ 1067557 h 1372553"/>
              <a:gd name="connsiteX53" fmla="*/ 1296304 w 1372553"/>
              <a:gd name="connsiteY53" fmla="*/ 1143789 h 1372553"/>
              <a:gd name="connsiteX54" fmla="*/ 1143807 w 1372553"/>
              <a:gd name="connsiteY54" fmla="*/ 1143789 h 1372553"/>
              <a:gd name="connsiteX55" fmla="*/ 1143807 w 1372553"/>
              <a:gd name="connsiteY55" fmla="*/ 1067557 h 137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553" h="1372553">
                <a:moveTo>
                  <a:pt x="1067557" y="610027"/>
                </a:moveTo>
                <a:lnTo>
                  <a:pt x="1067557" y="1296286"/>
                </a:lnTo>
                <a:lnTo>
                  <a:pt x="991292" y="1296286"/>
                </a:lnTo>
                <a:lnTo>
                  <a:pt x="991292" y="304997"/>
                </a:lnTo>
                <a:lnTo>
                  <a:pt x="1143807" y="304997"/>
                </a:lnTo>
                <a:lnTo>
                  <a:pt x="686295" y="0"/>
                </a:lnTo>
                <a:lnTo>
                  <a:pt x="228767" y="304997"/>
                </a:lnTo>
                <a:lnTo>
                  <a:pt x="381262" y="304997"/>
                </a:lnTo>
                <a:lnTo>
                  <a:pt x="381262" y="1296286"/>
                </a:lnTo>
                <a:lnTo>
                  <a:pt x="305033" y="1296286"/>
                </a:lnTo>
                <a:lnTo>
                  <a:pt x="305033" y="610027"/>
                </a:lnTo>
                <a:lnTo>
                  <a:pt x="0" y="610027"/>
                </a:lnTo>
                <a:lnTo>
                  <a:pt x="0" y="1372554"/>
                </a:lnTo>
                <a:lnTo>
                  <a:pt x="1372554" y="1372554"/>
                </a:lnTo>
                <a:lnTo>
                  <a:pt x="1372554" y="610027"/>
                </a:lnTo>
                <a:lnTo>
                  <a:pt x="1067557" y="610027"/>
                </a:lnTo>
                <a:close/>
                <a:moveTo>
                  <a:pt x="76268" y="762527"/>
                </a:moveTo>
                <a:lnTo>
                  <a:pt x="228767" y="762527"/>
                </a:lnTo>
                <a:lnTo>
                  <a:pt x="228767" y="838794"/>
                </a:lnTo>
                <a:lnTo>
                  <a:pt x="76268" y="838794"/>
                </a:lnTo>
                <a:lnTo>
                  <a:pt x="76268" y="762527"/>
                </a:lnTo>
                <a:close/>
                <a:moveTo>
                  <a:pt x="76268" y="915024"/>
                </a:moveTo>
                <a:lnTo>
                  <a:pt x="228767" y="915024"/>
                </a:lnTo>
                <a:lnTo>
                  <a:pt x="228767" y="991254"/>
                </a:lnTo>
                <a:lnTo>
                  <a:pt x="76268" y="991254"/>
                </a:lnTo>
                <a:lnTo>
                  <a:pt x="76268" y="915024"/>
                </a:lnTo>
                <a:close/>
                <a:moveTo>
                  <a:pt x="76268" y="1067557"/>
                </a:moveTo>
                <a:lnTo>
                  <a:pt x="228767" y="1067557"/>
                </a:lnTo>
                <a:lnTo>
                  <a:pt x="228767" y="1143789"/>
                </a:lnTo>
                <a:lnTo>
                  <a:pt x="76268" y="1143789"/>
                </a:lnTo>
                <a:lnTo>
                  <a:pt x="76268" y="1067557"/>
                </a:lnTo>
                <a:close/>
                <a:moveTo>
                  <a:pt x="686295" y="381264"/>
                </a:moveTo>
                <a:cubicBezTo>
                  <a:pt x="770524" y="381264"/>
                  <a:pt x="838792" y="449515"/>
                  <a:pt x="838792" y="533762"/>
                </a:cubicBezTo>
                <a:cubicBezTo>
                  <a:pt x="838792" y="618008"/>
                  <a:pt x="770524" y="686259"/>
                  <a:pt x="686295" y="686259"/>
                </a:cubicBezTo>
                <a:cubicBezTo>
                  <a:pt x="602048" y="686259"/>
                  <a:pt x="533798" y="618008"/>
                  <a:pt x="533798" y="533762"/>
                </a:cubicBezTo>
                <a:cubicBezTo>
                  <a:pt x="533798" y="449513"/>
                  <a:pt x="602048" y="381264"/>
                  <a:pt x="686295" y="381264"/>
                </a:cubicBezTo>
                <a:close/>
                <a:moveTo>
                  <a:pt x="533798" y="1296286"/>
                </a:moveTo>
                <a:lnTo>
                  <a:pt x="533798" y="915024"/>
                </a:lnTo>
                <a:lnTo>
                  <a:pt x="838792" y="915024"/>
                </a:lnTo>
                <a:lnTo>
                  <a:pt x="838792" y="1296286"/>
                </a:lnTo>
                <a:lnTo>
                  <a:pt x="533798" y="1296286"/>
                </a:lnTo>
                <a:close/>
                <a:moveTo>
                  <a:pt x="1143807" y="762527"/>
                </a:moveTo>
                <a:lnTo>
                  <a:pt x="1296304" y="762527"/>
                </a:lnTo>
                <a:lnTo>
                  <a:pt x="1296304" y="838794"/>
                </a:lnTo>
                <a:lnTo>
                  <a:pt x="1143807" y="838794"/>
                </a:lnTo>
                <a:lnTo>
                  <a:pt x="1143807" y="762527"/>
                </a:lnTo>
                <a:close/>
                <a:moveTo>
                  <a:pt x="1143807" y="915024"/>
                </a:moveTo>
                <a:lnTo>
                  <a:pt x="1296304" y="915024"/>
                </a:lnTo>
                <a:lnTo>
                  <a:pt x="1296304" y="991254"/>
                </a:lnTo>
                <a:lnTo>
                  <a:pt x="1143807" y="991254"/>
                </a:lnTo>
                <a:lnTo>
                  <a:pt x="1143807" y="915024"/>
                </a:lnTo>
                <a:close/>
                <a:moveTo>
                  <a:pt x="1143807" y="1067557"/>
                </a:moveTo>
                <a:lnTo>
                  <a:pt x="1296304" y="1067557"/>
                </a:lnTo>
                <a:lnTo>
                  <a:pt x="1296304" y="1143789"/>
                </a:lnTo>
                <a:lnTo>
                  <a:pt x="1143807" y="1143789"/>
                </a:lnTo>
                <a:lnTo>
                  <a:pt x="1143807" y="1067557"/>
                </a:lnTo>
                <a:close/>
              </a:path>
            </a:pathLst>
          </a:custGeom>
          <a:solidFill>
            <a:srgbClr val="FFFFFF"/>
          </a:solidFill>
          <a:ln w="179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5400000">
            <a:off x="-1731605" y="3437822"/>
            <a:ext cx="504526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8800" b="1" spc="-300">
                <a:ln>
                  <a:solidFill>
                    <a:schemeClr val="bg1"/>
                  </a:solidFill>
                </a:ln>
                <a:solidFill>
                  <a:srgbClr val="E7D17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9600" dirty="0">
                <a:ln w="19050">
                  <a:noFill/>
                </a:ln>
                <a:solidFill>
                  <a:schemeClr val="bg1"/>
                </a:solidFill>
              </a:rPr>
              <a:t>PART 3</a:t>
            </a:r>
            <a:endParaRPr lang="zh-CN" altLang="en-US" sz="9600" dirty="0">
              <a:ln w="190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931665" y="3914349"/>
            <a:ext cx="4281950" cy="218951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职业定位有三层含义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确定自己你是谁，你适合做什么工作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;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告诉别人你是谁，你擅长做什么工作。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根据自己的爱好、特长、能力以及个性将自己放在一个合适的工作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生活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的岗位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algn="ctr"/>
            <a:r>
              <a:rPr lang="zh-CN" altLang="en-US" dirty="0"/>
              <a:t>职业决策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1"/>
          </p:nvPr>
        </p:nvSpPr>
        <p:spPr>
          <a:xfrm>
            <a:off x="804580" y="1833113"/>
            <a:ext cx="4536120" cy="110799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CN" dirty="0"/>
              <a:t>3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/>
              <a:t>STOW</a:t>
            </a:r>
            <a:r>
              <a:rPr lang="zh-CN" altLang="en-US" dirty="0"/>
              <a:t>分析</a:t>
            </a:r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4366260" y="2120175"/>
            <a:ext cx="3459480" cy="3459480"/>
          </a:xfrm>
          <a:prstGeom prst="ellipse">
            <a:avLst/>
          </a:prstGeom>
          <a:noFill/>
          <a:ln w="22225">
            <a:solidFill>
              <a:srgbClr val="5E7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4130040" y="2371635"/>
            <a:ext cx="1051560" cy="1051560"/>
          </a:xfrm>
          <a:prstGeom prst="diamond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7010400" y="2371635"/>
            <a:ext cx="1051560" cy="1051560"/>
          </a:xfrm>
          <a:prstGeom prst="diamond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130040" y="4276635"/>
            <a:ext cx="1051560" cy="1051560"/>
          </a:xfrm>
          <a:prstGeom prst="diamond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7010400" y="4276635"/>
            <a:ext cx="1051560" cy="1051560"/>
          </a:xfrm>
          <a:prstGeom prst="diamond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4150152" y="2482340"/>
            <a:ext cx="1011336" cy="8301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S</a:t>
            </a:r>
            <a:r>
              <a:rPr lang="zh-CN" altLang="en-US" sz="4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 </a:t>
            </a:r>
            <a:endParaRPr lang="zh-CN" altLang="en-US" sz="4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7030512" y="2513455"/>
            <a:ext cx="1011336" cy="8299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W</a:t>
            </a:r>
            <a:r>
              <a:rPr lang="zh-CN" altLang="en-US" sz="4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 </a:t>
            </a:r>
            <a:endParaRPr lang="zh-CN" altLang="en-US" sz="4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4150152" y="4388610"/>
            <a:ext cx="1011336" cy="8299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O</a:t>
            </a:r>
            <a:r>
              <a:rPr lang="zh-CN" altLang="en-US" sz="4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 </a:t>
            </a:r>
            <a:endParaRPr lang="zh-CN" altLang="en-US" sz="4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7030512" y="4389245"/>
            <a:ext cx="1011336" cy="82994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T</a:t>
            </a:r>
            <a:r>
              <a:rPr lang="zh-CN" altLang="en-US" sz="4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 </a:t>
            </a:r>
            <a:endParaRPr lang="zh-CN" altLang="en-US" sz="4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15961" y="2555150"/>
            <a:ext cx="3093720" cy="1186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15960" y="2095410"/>
            <a:ext cx="167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Weakness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90160" y="404803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 WORDS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15961" y="4507775"/>
            <a:ext cx="3093720" cy="1186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15960" y="4048035"/>
            <a:ext cx="167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Threat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1390" y="2617380"/>
            <a:ext cx="3093720" cy="1186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1389" y="2157640"/>
            <a:ext cx="167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Strengths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1390" y="4570005"/>
            <a:ext cx="3093720" cy="1186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1389" y="4110265"/>
            <a:ext cx="192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Opportunity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54" name="money-stacks-of-coins_31028"/>
          <p:cNvSpPr>
            <a:spLocks noChangeAspect="1"/>
          </p:cNvSpPr>
          <p:nvPr/>
        </p:nvSpPr>
        <p:spPr bwMode="auto">
          <a:xfrm>
            <a:off x="5570323" y="2672887"/>
            <a:ext cx="1051355" cy="1208206"/>
          </a:xfrm>
          <a:custGeom>
            <a:avLst/>
            <a:gdLst>
              <a:gd name="T0" fmla="*/ 2263 w 6954"/>
              <a:gd name="T1" fmla="*/ 6289 h 7989"/>
              <a:gd name="T2" fmla="*/ 4893 w 6954"/>
              <a:gd name="T3" fmla="*/ 5775 h 7989"/>
              <a:gd name="T4" fmla="*/ 4096 w 6954"/>
              <a:gd name="T5" fmla="*/ 6523 h 7989"/>
              <a:gd name="T6" fmla="*/ 5467 w 6954"/>
              <a:gd name="T7" fmla="*/ 6720 h 7989"/>
              <a:gd name="T8" fmla="*/ 6914 w 6954"/>
              <a:gd name="T9" fmla="*/ 6032 h 7989"/>
              <a:gd name="T10" fmla="*/ 6675 w 6954"/>
              <a:gd name="T11" fmla="*/ 6579 h 7989"/>
              <a:gd name="T12" fmla="*/ 2748 w 6954"/>
              <a:gd name="T13" fmla="*/ 7534 h 7989"/>
              <a:gd name="T14" fmla="*/ 1824 w 6954"/>
              <a:gd name="T15" fmla="*/ 7774 h 7989"/>
              <a:gd name="T16" fmla="*/ 1542 w 6954"/>
              <a:gd name="T17" fmla="*/ 6388 h 7989"/>
              <a:gd name="T18" fmla="*/ 1600 w 6954"/>
              <a:gd name="T19" fmla="*/ 4602 h 7989"/>
              <a:gd name="T20" fmla="*/ 1173 w 6954"/>
              <a:gd name="T21" fmla="*/ 4602 h 7989"/>
              <a:gd name="T22" fmla="*/ 1600 w 6954"/>
              <a:gd name="T23" fmla="*/ 6049 h 7989"/>
              <a:gd name="T24" fmla="*/ 2880 w 6954"/>
              <a:gd name="T25" fmla="*/ 4175 h 7989"/>
              <a:gd name="T26" fmla="*/ 2453 w 6954"/>
              <a:gd name="T27" fmla="*/ 4175 h 7989"/>
              <a:gd name="T28" fmla="*/ 2880 w 6954"/>
              <a:gd name="T29" fmla="*/ 5336 h 7989"/>
              <a:gd name="T30" fmla="*/ 4160 w 6954"/>
              <a:gd name="T31" fmla="*/ 3749 h 7989"/>
              <a:gd name="T32" fmla="*/ 3733 w 6954"/>
              <a:gd name="T33" fmla="*/ 3749 h 7989"/>
              <a:gd name="T34" fmla="*/ 4160 w 6954"/>
              <a:gd name="T35" fmla="*/ 5257 h 7989"/>
              <a:gd name="T36" fmla="*/ 5440 w 6954"/>
              <a:gd name="T37" fmla="*/ 2895 h 7989"/>
              <a:gd name="T38" fmla="*/ 5013 w 6954"/>
              <a:gd name="T39" fmla="*/ 2895 h 7989"/>
              <a:gd name="T40" fmla="*/ 5237 w 6954"/>
              <a:gd name="T41" fmla="*/ 5368 h 7989"/>
              <a:gd name="T42" fmla="*/ 6720 w 6954"/>
              <a:gd name="T43" fmla="*/ 5398 h 7989"/>
              <a:gd name="T44" fmla="*/ 6507 w 6954"/>
              <a:gd name="T45" fmla="*/ 1829 h 7989"/>
              <a:gd name="T46" fmla="*/ 6293 w 6954"/>
              <a:gd name="T47" fmla="*/ 5689 h 7989"/>
              <a:gd name="T48" fmla="*/ 6720 w 6954"/>
              <a:gd name="T49" fmla="*/ 5398 h 7989"/>
              <a:gd name="T50" fmla="*/ 213 w 6954"/>
              <a:gd name="T51" fmla="*/ 3962 h 7989"/>
              <a:gd name="T52" fmla="*/ 213 w 6954"/>
              <a:gd name="T53" fmla="*/ 3535 h 7989"/>
              <a:gd name="T54" fmla="*/ 5415 w 6954"/>
              <a:gd name="T55" fmla="*/ 720 h 7989"/>
              <a:gd name="T56" fmla="*/ 5276 w 6954"/>
              <a:gd name="T57" fmla="*/ 317 h 7989"/>
              <a:gd name="T58" fmla="*/ 6354 w 6954"/>
              <a:gd name="T59" fmla="*/ 171 h 7989"/>
              <a:gd name="T60" fmla="*/ 6500 w 6954"/>
              <a:gd name="T61" fmla="*/ 1249 h 7989"/>
              <a:gd name="T62" fmla="*/ 6128 w 6954"/>
              <a:gd name="T63" fmla="*/ 827 h 7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54" h="7989">
                <a:moveTo>
                  <a:pt x="1542" y="6388"/>
                </a:moveTo>
                <a:lnTo>
                  <a:pt x="2263" y="6289"/>
                </a:lnTo>
                <a:cubicBezTo>
                  <a:pt x="2417" y="5902"/>
                  <a:pt x="2757" y="5708"/>
                  <a:pt x="3284" y="5708"/>
                </a:cubicBezTo>
                <a:cubicBezTo>
                  <a:pt x="4074" y="5708"/>
                  <a:pt x="4436" y="5584"/>
                  <a:pt x="4893" y="5775"/>
                </a:cubicBezTo>
                <a:cubicBezTo>
                  <a:pt x="5156" y="5884"/>
                  <a:pt x="5108" y="6113"/>
                  <a:pt x="4950" y="6259"/>
                </a:cubicBezTo>
                <a:cubicBezTo>
                  <a:pt x="4748" y="6445"/>
                  <a:pt x="4104" y="6225"/>
                  <a:pt x="4096" y="6523"/>
                </a:cubicBezTo>
                <a:cubicBezTo>
                  <a:pt x="4088" y="6822"/>
                  <a:pt x="4397" y="6720"/>
                  <a:pt x="4668" y="6720"/>
                </a:cubicBezTo>
                <a:lnTo>
                  <a:pt x="5467" y="6720"/>
                </a:lnTo>
                <a:lnTo>
                  <a:pt x="6652" y="5854"/>
                </a:lnTo>
                <a:cubicBezTo>
                  <a:pt x="6780" y="5761"/>
                  <a:pt x="6954" y="5879"/>
                  <a:pt x="6914" y="6032"/>
                </a:cubicBezTo>
                <a:lnTo>
                  <a:pt x="6832" y="6345"/>
                </a:lnTo>
                <a:cubicBezTo>
                  <a:pt x="6808" y="6438"/>
                  <a:pt x="6752" y="6521"/>
                  <a:pt x="6675" y="6579"/>
                </a:cubicBezTo>
                <a:lnTo>
                  <a:pt x="5401" y="7534"/>
                </a:lnTo>
                <a:lnTo>
                  <a:pt x="2748" y="7534"/>
                </a:lnTo>
                <a:lnTo>
                  <a:pt x="2452" y="7816"/>
                </a:lnTo>
                <a:cubicBezTo>
                  <a:pt x="2270" y="7989"/>
                  <a:pt x="1980" y="7969"/>
                  <a:pt x="1824" y="7774"/>
                </a:cubicBezTo>
                <a:lnTo>
                  <a:pt x="1267" y="7077"/>
                </a:lnTo>
                <a:cubicBezTo>
                  <a:pt x="1060" y="6818"/>
                  <a:pt x="1214" y="6433"/>
                  <a:pt x="1542" y="6388"/>
                </a:cubicBezTo>
                <a:close/>
                <a:moveTo>
                  <a:pt x="1600" y="6049"/>
                </a:moveTo>
                <a:lnTo>
                  <a:pt x="1600" y="4602"/>
                </a:lnTo>
                <a:cubicBezTo>
                  <a:pt x="1600" y="4484"/>
                  <a:pt x="1504" y="4389"/>
                  <a:pt x="1387" y="4389"/>
                </a:cubicBezTo>
                <a:cubicBezTo>
                  <a:pt x="1269" y="4389"/>
                  <a:pt x="1173" y="4484"/>
                  <a:pt x="1173" y="4602"/>
                </a:cubicBezTo>
                <a:lnTo>
                  <a:pt x="1173" y="6107"/>
                </a:lnTo>
                <a:lnTo>
                  <a:pt x="1600" y="6049"/>
                </a:lnTo>
                <a:close/>
                <a:moveTo>
                  <a:pt x="2880" y="5336"/>
                </a:moveTo>
                <a:lnTo>
                  <a:pt x="2880" y="4175"/>
                </a:lnTo>
                <a:cubicBezTo>
                  <a:pt x="2880" y="4058"/>
                  <a:pt x="2784" y="3962"/>
                  <a:pt x="2667" y="3962"/>
                </a:cubicBezTo>
                <a:cubicBezTo>
                  <a:pt x="2549" y="3962"/>
                  <a:pt x="2453" y="4058"/>
                  <a:pt x="2453" y="4175"/>
                </a:cubicBezTo>
                <a:lnTo>
                  <a:pt x="2453" y="5526"/>
                </a:lnTo>
                <a:cubicBezTo>
                  <a:pt x="2572" y="5439"/>
                  <a:pt x="2714" y="5375"/>
                  <a:pt x="2880" y="5336"/>
                </a:cubicBezTo>
                <a:close/>
                <a:moveTo>
                  <a:pt x="4160" y="5257"/>
                </a:moveTo>
                <a:lnTo>
                  <a:pt x="4160" y="3749"/>
                </a:lnTo>
                <a:cubicBezTo>
                  <a:pt x="4160" y="3631"/>
                  <a:pt x="4064" y="3535"/>
                  <a:pt x="3947" y="3535"/>
                </a:cubicBezTo>
                <a:cubicBezTo>
                  <a:pt x="3829" y="3535"/>
                  <a:pt x="3733" y="3631"/>
                  <a:pt x="3733" y="3749"/>
                </a:cubicBezTo>
                <a:lnTo>
                  <a:pt x="3733" y="5280"/>
                </a:lnTo>
                <a:cubicBezTo>
                  <a:pt x="3890" y="5274"/>
                  <a:pt x="4031" y="5265"/>
                  <a:pt x="4160" y="5257"/>
                </a:cubicBezTo>
                <a:close/>
                <a:moveTo>
                  <a:pt x="5440" y="5529"/>
                </a:moveTo>
                <a:lnTo>
                  <a:pt x="5440" y="2895"/>
                </a:lnTo>
                <a:cubicBezTo>
                  <a:pt x="5440" y="2778"/>
                  <a:pt x="5344" y="2682"/>
                  <a:pt x="5227" y="2682"/>
                </a:cubicBezTo>
                <a:cubicBezTo>
                  <a:pt x="5109" y="2682"/>
                  <a:pt x="5013" y="2778"/>
                  <a:pt x="5013" y="2895"/>
                </a:cubicBezTo>
                <a:lnTo>
                  <a:pt x="5013" y="5293"/>
                </a:lnTo>
                <a:cubicBezTo>
                  <a:pt x="5087" y="5312"/>
                  <a:pt x="5161" y="5336"/>
                  <a:pt x="5237" y="5368"/>
                </a:cubicBezTo>
                <a:cubicBezTo>
                  <a:pt x="5319" y="5402"/>
                  <a:pt x="5382" y="5461"/>
                  <a:pt x="5440" y="5529"/>
                </a:cubicBezTo>
                <a:close/>
                <a:moveTo>
                  <a:pt x="6720" y="5398"/>
                </a:moveTo>
                <a:lnTo>
                  <a:pt x="6720" y="2042"/>
                </a:lnTo>
                <a:cubicBezTo>
                  <a:pt x="6720" y="1924"/>
                  <a:pt x="6624" y="1829"/>
                  <a:pt x="6507" y="1829"/>
                </a:cubicBezTo>
                <a:cubicBezTo>
                  <a:pt x="6389" y="1829"/>
                  <a:pt x="6293" y="1924"/>
                  <a:pt x="6293" y="2042"/>
                </a:cubicBezTo>
                <a:lnTo>
                  <a:pt x="6293" y="5689"/>
                </a:lnTo>
                <a:lnTo>
                  <a:pt x="6652" y="5427"/>
                </a:lnTo>
                <a:cubicBezTo>
                  <a:pt x="6672" y="5413"/>
                  <a:pt x="6695" y="5402"/>
                  <a:pt x="6720" y="5398"/>
                </a:cubicBezTo>
                <a:close/>
                <a:moveTo>
                  <a:pt x="6128" y="827"/>
                </a:moveTo>
                <a:cubicBezTo>
                  <a:pt x="4799" y="2789"/>
                  <a:pt x="2583" y="3963"/>
                  <a:pt x="213" y="3962"/>
                </a:cubicBezTo>
                <a:cubicBezTo>
                  <a:pt x="96" y="3962"/>
                  <a:pt x="0" y="3866"/>
                  <a:pt x="0" y="3749"/>
                </a:cubicBezTo>
                <a:cubicBezTo>
                  <a:pt x="0" y="3631"/>
                  <a:pt x="96" y="3535"/>
                  <a:pt x="213" y="3535"/>
                </a:cubicBezTo>
                <a:cubicBezTo>
                  <a:pt x="2468" y="3535"/>
                  <a:pt x="4529" y="2416"/>
                  <a:pt x="5768" y="598"/>
                </a:cubicBezTo>
                <a:lnTo>
                  <a:pt x="5415" y="720"/>
                </a:lnTo>
                <a:cubicBezTo>
                  <a:pt x="5302" y="763"/>
                  <a:pt x="5175" y="705"/>
                  <a:pt x="5136" y="590"/>
                </a:cubicBezTo>
                <a:cubicBezTo>
                  <a:pt x="5097" y="476"/>
                  <a:pt x="5160" y="352"/>
                  <a:pt x="5276" y="317"/>
                </a:cubicBezTo>
                <a:lnTo>
                  <a:pt x="6083" y="39"/>
                </a:lnTo>
                <a:cubicBezTo>
                  <a:pt x="6194" y="0"/>
                  <a:pt x="6316" y="59"/>
                  <a:pt x="6354" y="171"/>
                </a:cubicBezTo>
                <a:lnTo>
                  <a:pt x="6632" y="978"/>
                </a:lnTo>
                <a:cubicBezTo>
                  <a:pt x="6670" y="1089"/>
                  <a:pt x="6611" y="1211"/>
                  <a:pt x="6500" y="1249"/>
                </a:cubicBezTo>
                <a:cubicBezTo>
                  <a:pt x="6388" y="1288"/>
                  <a:pt x="6267" y="1228"/>
                  <a:pt x="6228" y="1117"/>
                </a:cubicBezTo>
                <a:lnTo>
                  <a:pt x="6128" y="827"/>
                </a:ln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职业目标</a:t>
            </a:r>
            <a:endParaRPr lang="zh-CN" altLang="en-US" dirty="0"/>
          </a:p>
        </p:txBody>
      </p:sp>
      <p:sp>
        <p:nvSpPr>
          <p:cNvPr id="24" name="直角三角形 23"/>
          <p:cNvSpPr/>
          <p:nvPr/>
        </p:nvSpPr>
        <p:spPr>
          <a:xfrm rot="5400000">
            <a:off x="808911" y="1750716"/>
            <a:ext cx="1157366" cy="1157366"/>
          </a:xfrm>
          <a:prstGeom prst="rtTriangl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直角三角形 25"/>
          <p:cNvSpPr/>
          <p:nvPr/>
        </p:nvSpPr>
        <p:spPr>
          <a:xfrm rot="5400000">
            <a:off x="3539033" y="1750716"/>
            <a:ext cx="1157366" cy="1157366"/>
          </a:xfrm>
          <a:prstGeom prst="rtTriangl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直角三角形 27"/>
          <p:cNvSpPr/>
          <p:nvPr/>
        </p:nvSpPr>
        <p:spPr>
          <a:xfrm rot="5400000">
            <a:off x="6269155" y="1750716"/>
            <a:ext cx="1157366" cy="1157366"/>
          </a:xfrm>
          <a:prstGeom prst="rtTriangl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直角三角形 29"/>
          <p:cNvSpPr/>
          <p:nvPr/>
        </p:nvSpPr>
        <p:spPr>
          <a:xfrm rot="5400000">
            <a:off x="8999276" y="1750716"/>
            <a:ext cx="1157366" cy="1157366"/>
          </a:xfrm>
          <a:prstGeom prst="rtTriangl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矩形: 剪去单角 31"/>
          <p:cNvSpPr/>
          <p:nvPr/>
        </p:nvSpPr>
        <p:spPr>
          <a:xfrm rot="16200000">
            <a:off x="-287815" y="2693195"/>
            <a:ext cx="4564065" cy="254635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: 剪去单角 33"/>
          <p:cNvSpPr/>
          <p:nvPr/>
        </p:nvSpPr>
        <p:spPr>
          <a:xfrm rot="16200000">
            <a:off x="5181230" y="2693195"/>
            <a:ext cx="4564064" cy="254635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矩形: 剪去单角 35"/>
          <p:cNvSpPr/>
          <p:nvPr/>
        </p:nvSpPr>
        <p:spPr>
          <a:xfrm rot="16200000">
            <a:off x="7915751" y="2693195"/>
            <a:ext cx="4564064" cy="254635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矩形: 剪去单角 37"/>
          <p:cNvSpPr/>
          <p:nvPr/>
        </p:nvSpPr>
        <p:spPr>
          <a:xfrm rot="16200000">
            <a:off x="2446709" y="2693194"/>
            <a:ext cx="4564062" cy="254635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文本框 22"/>
          <p:cNvSpPr txBox="1"/>
          <p:nvPr/>
        </p:nvSpPr>
        <p:spPr>
          <a:xfrm flipH="1">
            <a:off x="1010285" y="3804353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 flipH="1">
            <a:off x="1119505" y="316801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STEP 01</a:t>
            </a:r>
            <a:endParaRPr lang="en-US" altLang="zh-CN" sz="2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22"/>
          <p:cNvSpPr txBox="1"/>
          <p:nvPr/>
        </p:nvSpPr>
        <p:spPr>
          <a:xfrm flipH="1">
            <a:off x="3726392" y="3804353"/>
            <a:ext cx="2022474" cy="162307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 flipH="1">
            <a:off x="3782695" y="3168015"/>
            <a:ext cx="202247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STEP 02</a:t>
            </a:r>
            <a:endParaRPr lang="en-US" altLang="zh-CN" sz="2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22"/>
          <p:cNvSpPr txBox="1"/>
          <p:nvPr/>
        </p:nvSpPr>
        <p:spPr>
          <a:xfrm flipH="1">
            <a:off x="6497743" y="3804353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6717665" y="316801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STEP 03</a:t>
            </a:r>
            <a:endParaRPr lang="en-US" altLang="zh-CN" sz="2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22"/>
          <p:cNvSpPr txBox="1"/>
          <p:nvPr/>
        </p:nvSpPr>
        <p:spPr>
          <a:xfrm flipH="1">
            <a:off x="9213850" y="3804353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 flipH="1">
            <a:off x="9323070" y="316801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STEP 04</a:t>
            </a:r>
            <a:endParaRPr lang="en-US" altLang="zh-CN" sz="2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93"/>
          <p:cNvSpPr>
            <a:spLocks noEditPoints="1"/>
          </p:cNvSpPr>
          <p:nvPr/>
        </p:nvSpPr>
        <p:spPr>
          <a:xfrm>
            <a:off x="1606232" y="2340695"/>
            <a:ext cx="720090" cy="478417"/>
          </a:xfrm>
          <a:custGeom>
            <a:avLst/>
            <a:gdLst>
              <a:gd name="connsiteX0" fmla="*/ 0 w 604107"/>
              <a:gd name="connsiteY0" fmla="*/ 379555 h 401360"/>
              <a:gd name="connsiteX1" fmla="*/ 375408 w 604107"/>
              <a:gd name="connsiteY1" fmla="*/ 379555 h 401360"/>
              <a:gd name="connsiteX2" fmla="*/ 375408 w 604107"/>
              <a:gd name="connsiteY2" fmla="*/ 401360 h 401360"/>
              <a:gd name="connsiteX3" fmla="*/ 0 w 604107"/>
              <a:gd name="connsiteY3" fmla="*/ 401360 h 401360"/>
              <a:gd name="connsiteX4" fmla="*/ 593808 w 604107"/>
              <a:gd name="connsiteY4" fmla="*/ 283516 h 401360"/>
              <a:gd name="connsiteX5" fmla="*/ 593808 w 604107"/>
              <a:gd name="connsiteY5" fmla="*/ 305281 h 401360"/>
              <a:gd name="connsiteX6" fmla="*/ 380983 w 604107"/>
              <a:gd name="connsiteY6" fmla="*/ 401360 h 401360"/>
              <a:gd name="connsiteX7" fmla="*/ 380983 w 604107"/>
              <a:gd name="connsiteY7" fmla="*/ 379596 h 401360"/>
              <a:gd name="connsiteX8" fmla="*/ 538457 w 604107"/>
              <a:gd name="connsiteY8" fmla="*/ 275965 h 401360"/>
              <a:gd name="connsiteX9" fmla="*/ 593808 w 604107"/>
              <a:gd name="connsiteY9" fmla="*/ 275965 h 401360"/>
              <a:gd name="connsiteX10" fmla="*/ 375988 w 604107"/>
              <a:gd name="connsiteY10" fmla="*/ 371722 h 401360"/>
              <a:gd name="connsiteX11" fmla="*/ 0 w 604107"/>
              <a:gd name="connsiteY11" fmla="*/ 371722 h 401360"/>
              <a:gd name="connsiteX12" fmla="*/ 141676 w 604107"/>
              <a:gd name="connsiteY12" fmla="*/ 314755 h 401360"/>
              <a:gd name="connsiteX13" fmla="*/ 372833 w 604107"/>
              <a:gd name="connsiteY13" fmla="*/ 351540 h 401360"/>
              <a:gd name="connsiteX14" fmla="*/ 379716 w 604107"/>
              <a:gd name="connsiteY14" fmla="*/ 351540 h 401360"/>
              <a:gd name="connsiteX15" fmla="*/ 153160 w 604107"/>
              <a:gd name="connsiteY15" fmla="*/ 175127 h 401360"/>
              <a:gd name="connsiteX16" fmla="*/ 375148 w 604107"/>
              <a:gd name="connsiteY16" fmla="*/ 311733 h 401360"/>
              <a:gd name="connsiteX17" fmla="*/ 378016 w 604107"/>
              <a:gd name="connsiteY17" fmla="*/ 312019 h 401360"/>
              <a:gd name="connsiteX18" fmla="*/ 557557 w 604107"/>
              <a:gd name="connsiteY18" fmla="*/ 230256 h 401360"/>
              <a:gd name="connsiteX19" fmla="*/ 587528 w 604107"/>
              <a:gd name="connsiteY19" fmla="*/ 230829 h 401360"/>
              <a:gd name="connsiteX20" fmla="*/ 377442 w 604107"/>
              <a:gd name="connsiteY20" fmla="*/ 330921 h 401360"/>
              <a:gd name="connsiteX21" fmla="*/ 40445 w 604107"/>
              <a:gd name="connsiteY21" fmla="*/ 245435 h 401360"/>
              <a:gd name="connsiteX22" fmla="*/ 42166 w 604107"/>
              <a:gd name="connsiteY22" fmla="*/ 225245 h 401360"/>
              <a:gd name="connsiteX23" fmla="*/ 310750 w 604107"/>
              <a:gd name="connsiteY23" fmla="*/ 20564 h 401360"/>
              <a:gd name="connsiteX24" fmla="*/ 308025 w 604107"/>
              <a:gd name="connsiteY24" fmla="*/ 20850 h 401360"/>
              <a:gd name="connsiteX25" fmla="*/ 130338 w 604107"/>
              <a:gd name="connsiteY25" fmla="*/ 63649 h 401360"/>
              <a:gd name="connsiteX26" fmla="*/ 125749 w 604107"/>
              <a:gd name="connsiteY26" fmla="*/ 66941 h 401360"/>
              <a:gd name="connsiteX27" fmla="*/ 126179 w 604107"/>
              <a:gd name="connsiteY27" fmla="*/ 71951 h 401360"/>
              <a:gd name="connsiteX28" fmla="*/ 379444 w 604107"/>
              <a:gd name="connsiteY28" fmla="*/ 272920 h 401360"/>
              <a:gd name="connsiteX29" fmla="*/ 555553 w 604107"/>
              <a:gd name="connsiteY29" fmla="*/ 192618 h 401360"/>
              <a:gd name="connsiteX30" fmla="*/ 324948 w 604107"/>
              <a:gd name="connsiteY30" fmla="*/ 29438 h 401360"/>
              <a:gd name="connsiteX31" fmla="*/ 310750 w 604107"/>
              <a:gd name="connsiteY31" fmla="*/ 20564 h 401360"/>
              <a:gd name="connsiteX32" fmla="*/ 303149 w 604107"/>
              <a:gd name="connsiteY32" fmla="*/ 810 h 401360"/>
              <a:gd name="connsiteX33" fmla="*/ 343448 w 604107"/>
              <a:gd name="connsiteY33" fmla="*/ 20134 h 401360"/>
              <a:gd name="connsiteX34" fmla="*/ 593844 w 604107"/>
              <a:gd name="connsiteY34" fmla="*/ 176300 h 401360"/>
              <a:gd name="connsiteX35" fmla="*/ 603883 w 604107"/>
              <a:gd name="connsiteY35" fmla="*/ 184459 h 401360"/>
              <a:gd name="connsiteX36" fmla="*/ 598003 w 604107"/>
              <a:gd name="connsiteY36" fmla="*/ 196054 h 401360"/>
              <a:gd name="connsiteX37" fmla="*/ 385324 w 604107"/>
              <a:gd name="connsiteY37" fmla="*/ 292816 h 401360"/>
              <a:gd name="connsiteX38" fmla="*/ 381021 w 604107"/>
              <a:gd name="connsiteY38" fmla="*/ 293818 h 401360"/>
              <a:gd name="connsiteX39" fmla="*/ 379731 w 604107"/>
              <a:gd name="connsiteY39" fmla="*/ 293675 h 401360"/>
              <a:gd name="connsiteX40" fmla="*/ 108109 w 604107"/>
              <a:gd name="connsiteY40" fmla="*/ 81684 h 401360"/>
              <a:gd name="connsiteX41" fmla="*/ 106818 w 604107"/>
              <a:gd name="connsiteY41" fmla="*/ 58496 h 401360"/>
              <a:gd name="connsiteX42" fmla="*/ 125605 w 604107"/>
              <a:gd name="connsiteY42" fmla="*/ 43609 h 40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4107" h="401360">
                <a:moveTo>
                  <a:pt x="0" y="379555"/>
                </a:moveTo>
                <a:lnTo>
                  <a:pt x="375408" y="379555"/>
                </a:lnTo>
                <a:lnTo>
                  <a:pt x="375408" y="401360"/>
                </a:lnTo>
                <a:lnTo>
                  <a:pt x="0" y="401360"/>
                </a:lnTo>
                <a:close/>
                <a:moveTo>
                  <a:pt x="593808" y="283516"/>
                </a:moveTo>
                <a:lnTo>
                  <a:pt x="593808" y="305281"/>
                </a:lnTo>
                <a:lnTo>
                  <a:pt x="380983" y="401360"/>
                </a:lnTo>
                <a:lnTo>
                  <a:pt x="380983" y="379596"/>
                </a:lnTo>
                <a:close/>
                <a:moveTo>
                  <a:pt x="538457" y="275965"/>
                </a:moveTo>
                <a:lnTo>
                  <a:pt x="593808" y="275965"/>
                </a:lnTo>
                <a:lnTo>
                  <a:pt x="375988" y="371722"/>
                </a:lnTo>
                <a:lnTo>
                  <a:pt x="0" y="371722"/>
                </a:lnTo>
                <a:lnTo>
                  <a:pt x="141676" y="314755"/>
                </a:lnTo>
                <a:cubicBezTo>
                  <a:pt x="199466" y="334650"/>
                  <a:pt x="276757" y="351540"/>
                  <a:pt x="372833" y="351540"/>
                </a:cubicBezTo>
                <a:lnTo>
                  <a:pt x="379716" y="351540"/>
                </a:lnTo>
                <a:close/>
                <a:moveTo>
                  <a:pt x="153160" y="175127"/>
                </a:moveTo>
                <a:cubicBezTo>
                  <a:pt x="199192" y="232977"/>
                  <a:pt x="272471" y="298416"/>
                  <a:pt x="375148" y="311733"/>
                </a:cubicBezTo>
                <a:lnTo>
                  <a:pt x="378016" y="312019"/>
                </a:lnTo>
                <a:lnTo>
                  <a:pt x="557557" y="230256"/>
                </a:lnTo>
                <a:cubicBezTo>
                  <a:pt x="576199" y="230829"/>
                  <a:pt x="587528" y="230829"/>
                  <a:pt x="587528" y="230829"/>
                </a:cubicBezTo>
                <a:lnTo>
                  <a:pt x="377442" y="330921"/>
                </a:lnTo>
                <a:cubicBezTo>
                  <a:pt x="197041" y="331923"/>
                  <a:pt x="81745" y="271353"/>
                  <a:pt x="40445" y="245435"/>
                </a:cubicBezTo>
                <a:cubicBezTo>
                  <a:pt x="30837" y="239277"/>
                  <a:pt x="31841" y="229970"/>
                  <a:pt x="42166" y="225245"/>
                </a:cubicBezTo>
                <a:close/>
                <a:moveTo>
                  <a:pt x="310750" y="20564"/>
                </a:moveTo>
                <a:cubicBezTo>
                  <a:pt x="309746" y="20564"/>
                  <a:pt x="308885" y="20707"/>
                  <a:pt x="308025" y="20850"/>
                </a:cubicBezTo>
                <a:lnTo>
                  <a:pt x="130338" y="63649"/>
                </a:lnTo>
                <a:cubicBezTo>
                  <a:pt x="128043" y="64078"/>
                  <a:pt x="126322" y="65366"/>
                  <a:pt x="125749" y="66941"/>
                </a:cubicBezTo>
                <a:cubicBezTo>
                  <a:pt x="124888" y="68659"/>
                  <a:pt x="125605" y="70663"/>
                  <a:pt x="126179" y="71951"/>
                </a:cubicBezTo>
                <a:cubicBezTo>
                  <a:pt x="155435" y="125915"/>
                  <a:pt x="238184" y="253023"/>
                  <a:pt x="379444" y="272920"/>
                </a:cubicBezTo>
                <a:lnTo>
                  <a:pt x="555553" y="192618"/>
                </a:lnTo>
                <a:cubicBezTo>
                  <a:pt x="496755" y="182455"/>
                  <a:pt x="384177" y="147529"/>
                  <a:pt x="324948" y="29438"/>
                </a:cubicBezTo>
                <a:cubicBezTo>
                  <a:pt x="322366" y="24285"/>
                  <a:pt x="316486" y="20564"/>
                  <a:pt x="310750" y="20564"/>
                </a:cubicBezTo>
                <a:close/>
                <a:moveTo>
                  <a:pt x="303149" y="810"/>
                </a:moveTo>
                <a:cubicBezTo>
                  <a:pt x="318494" y="-2768"/>
                  <a:pt x="336277" y="5820"/>
                  <a:pt x="343448" y="20134"/>
                </a:cubicBezTo>
                <a:cubicBezTo>
                  <a:pt x="419886" y="172578"/>
                  <a:pt x="592123" y="176300"/>
                  <a:pt x="593844" y="176300"/>
                </a:cubicBezTo>
                <a:cubicBezTo>
                  <a:pt x="598720" y="176300"/>
                  <a:pt x="602879" y="179736"/>
                  <a:pt x="603883" y="184459"/>
                </a:cubicBezTo>
                <a:cubicBezTo>
                  <a:pt x="604887" y="189183"/>
                  <a:pt x="602449" y="194050"/>
                  <a:pt x="598003" y="196054"/>
                </a:cubicBezTo>
                <a:lnTo>
                  <a:pt x="385324" y="292816"/>
                </a:lnTo>
                <a:cubicBezTo>
                  <a:pt x="384033" y="293389"/>
                  <a:pt x="382456" y="293818"/>
                  <a:pt x="381021" y="293818"/>
                </a:cubicBezTo>
                <a:cubicBezTo>
                  <a:pt x="380591" y="293818"/>
                  <a:pt x="380161" y="293675"/>
                  <a:pt x="379731" y="293675"/>
                </a:cubicBezTo>
                <a:cubicBezTo>
                  <a:pt x="227141" y="273922"/>
                  <a:pt x="138943" y="138797"/>
                  <a:pt x="108109" y="81684"/>
                </a:cubicBezTo>
                <a:cubicBezTo>
                  <a:pt x="104094" y="74241"/>
                  <a:pt x="103520" y="65796"/>
                  <a:pt x="106818" y="58496"/>
                </a:cubicBezTo>
                <a:cubicBezTo>
                  <a:pt x="110117" y="51052"/>
                  <a:pt x="117001" y="45613"/>
                  <a:pt x="125605" y="43609"/>
                </a:cubicBezTo>
                <a:close/>
              </a:path>
            </a:pathLst>
          </a:custGeom>
          <a:solidFill>
            <a:srgbClr val="5E72B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8" name="Freeform 354"/>
          <p:cNvSpPr>
            <a:spLocks noEditPoints="1"/>
          </p:cNvSpPr>
          <p:nvPr/>
        </p:nvSpPr>
        <p:spPr>
          <a:xfrm>
            <a:off x="9912407" y="2257643"/>
            <a:ext cx="645420" cy="644521"/>
          </a:xfrm>
          <a:custGeom>
            <a:avLst/>
            <a:gdLst>
              <a:gd name="connsiteX0" fmla="*/ 481551 w 608627"/>
              <a:gd name="connsiteY0" fmla="*/ 444844 h 607780"/>
              <a:gd name="connsiteX1" fmla="*/ 572887 w 608627"/>
              <a:gd name="connsiteY1" fmla="*/ 444844 h 607780"/>
              <a:gd name="connsiteX2" fmla="*/ 608627 w 608627"/>
              <a:gd name="connsiteY2" fmla="*/ 480868 h 607780"/>
              <a:gd name="connsiteX3" fmla="*/ 608627 w 608627"/>
              <a:gd name="connsiteY3" fmla="*/ 572086 h 607780"/>
              <a:gd name="connsiteX4" fmla="*/ 572887 w 608627"/>
              <a:gd name="connsiteY4" fmla="*/ 607780 h 607780"/>
              <a:gd name="connsiteX5" fmla="*/ 481551 w 608627"/>
              <a:gd name="connsiteY5" fmla="*/ 607780 h 607780"/>
              <a:gd name="connsiteX6" fmla="*/ 445480 w 608627"/>
              <a:gd name="connsiteY6" fmla="*/ 572086 h 607780"/>
              <a:gd name="connsiteX7" fmla="*/ 445480 w 608627"/>
              <a:gd name="connsiteY7" fmla="*/ 480868 h 607780"/>
              <a:gd name="connsiteX8" fmla="*/ 481551 w 608627"/>
              <a:gd name="connsiteY8" fmla="*/ 444844 h 607780"/>
              <a:gd name="connsiteX9" fmla="*/ 238947 w 608627"/>
              <a:gd name="connsiteY9" fmla="*/ 405187 h 607780"/>
              <a:gd name="connsiteX10" fmla="*/ 329952 w 608627"/>
              <a:gd name="connsiteY10" fmla="*/ 405187 h 607780"/>
              <a:gd name="connsiteX11" fmla="*/ 366023 w 608627"/>
              <a:gd name="connsiteY11" fmla="*/ 441211 h 607780"/>
              <a:gd name="connsiteX12" fmla="*/ 366023 w 608627"/>
              <a:gd name="connsiteY12" fmla="*/ 532429 h 607780"/>
              <a:gd name="connsiteX13" fmla="*/ 329952 w 608627"/>
              <a:gd name="connsiteY13" fmla="*/ 568123 h 607780"/>
              <a:gd name="connsiteX14" fmla="*/ 238947 w 608627"/>
              <a:gd name="connsiteY14" fmla="*/ 568123 h 607780"/>
              <a:gd name="connsiteX15" fmla="*/ 202876 w 608627"/>
              <a:gd name="connsiteY15" fmla="*/ 532429 h 607780"/>
              <a:gd name="connsiteX16" fmla="*/ 202876 w 608627"/>
              <a:gd name="connsiteY16" fmla="*/ 441211 h 607780"/>
              <a:gd name="connsiteX17" fmla="*/ 238947 w 608627"/>
              <a:gd name="connsiteY17" fmla="*/ 405187 h 607780"/>
              <a:gd name="connsiteX18" fmla="*/ 36071 w 608627"/>
              <a:gd name="connsiteY18" fmla="*/ 405187 h 607780"/>
              <a:gd name="connsiteX19" fmla="*/ 127407 w 608627"/>
              <a:gd name="connsiteY19" fmla="*/ 405187 h 607780"/>
              <a:gd name="connsiteX20" fmla="*/ 163147 w 608627"/>
              <a:gd name="connsiteY20" fmla="*/ 441211 h 607780"/>
              <a:gd name="connsiteX21" fmla="*/ 163147 w 608627"/>
              <a:gd name="connsiteY21" fmla="*/ 532429 h 607780"/>
              <a:gd name="connsiteX22" fmla="*/ 127407 w 608627"/>
              <a:gd name="connsiteY22" fmla="*/ 568123 h 607780"/>
              <a:gd name="connsiteX23" fmla="*/ 36071 w 608627"/>
              <a:gd name="connsiteY23" fmla="*/ 568123 h 607780"/>
              <a:gd name="connsiteX24" fmla="*/ 0 w 608627"/>
              <a:gd name="connsiteY24" fmla="*/ 532429 h 607780"/>
              <a:gd name="connsiteX25" fmla="*/ 0 w 608627"/>
              <a:gd name="connsiteY25" fmla="*/ 441211 h 607780"/>
              <a:gd name="connsiteX26" fmla="*/ 36071 w 608627"/>
              <a:gd name="connsiteY26" fmla="*/ 405187 h 607780"/>
              <a:gd name="connsiteX27" fmla="*/ 441506 w 608627"/>
              <a:gd name="connsiteY27" fmla="*/ 202593 h 607780"/>
              <a:gd name="connsiteX28" fmla="*/ 532883 w 608627"/>
              <a:gd name="connsiteY28" fmla="*/ 202593 h 607780"/>
              <a:gd name="connsiteX29" fmla="*/ 568969 w 608627"/>
              <a:gd name="connsiteY29" fmla="*/ 238617 h 607780"/>
              <a:gd name="connsiteX30" fmla="*/ 568969 w 608627"/>
              <a:gd name="connsiteY30" fmla="*/ 329505 h 607780"/>
              <a:gd name="connsiteX31" fmla="*/ 532883 w 608627"/>
              <a:gd name="connsiteY31" fmla="*/ 365529 h 607780"/>
              <a:gd name="connsiteX32" fmla="*/ 441506 w 608627"/>
              <a:gd name="connsiteY32" fmla="*/ 365529 h 607780"/>
              <a:gd name="connsiteX33" fmla="*/ 405751 w 608627"/>
              <a:gd name="connsiteY33" fmla="*/ 329505 h 607780"/>
              <a:gd name="connsiteX34" fmla="*/ 405751 w 608627"/>
              <a:gd name="connsiteY34" fmla="*/ 238617 h 607780"/>
              <a:gd name="connsiteX35" fmla="*/ 441506 w 608627"/>
              <a:gd name="connsiteY35" fmla="*/ 202593 h 607780"/>
              <a:gd name="connsiteX36" fmla="*/ 238947 w 608627"/>
              <a:gd name="connsiteY36" fmla="*/ 202593 h 607780"/>
              <a:gd name="connsiteX37" fmla="*/ 329952 w 608627"/>
              <a:gd name="connsiteY37" fmla="*/ 202593 h 607780"/>
              <a:gd name="connsiteX38" fmla="*/ 366023 w 608627"/>
              <a:gd name="connsiteY38" fmla="*/ 238617 h 607780"/>
              <a:gd name="connsiteX39" fmla="*/ 366023 w 608627"/>
              <a:gd name="connsiteY39" fmla="*/ 329505 h 607780"/>
              <a:gd name="connsiteX40" fmla="*/ 329952 w 608627"/>
              <a:gd name="connsiteY40" fmla="*/ 365529 h 607780"/>
              <a:gd name="connsiteX41" fmla="*/ 238947 w 608627"/>
              <a:gd name="connsiteY41" fmla="*/ 365529 h 607780"/>
              <a:gd name="connsiteX42" fmla="*/ 202876 w 608627"/>
              <a:gd name="connsiteY42" fmla="*/ 329505 h 607780"/>
              <a:gd name="connsiteX43" fmla="*/ 202876 w 608627"/>
              <a:gd name="connsiteY43" fmla="*/ 238617 h 607780"/>
              <a:gd name="connsiteX44" fmla="*/ 238947 w 608627"/>
              <a:gd name="connsiteY44" fmla="*/ 202593 h 607780"/>
              <a:gd name="connsiteX45" fmla="*/ 36071 w 608627"/>
              <a:gd name="connsiteY45" fmla="*/ 202593 h 607780"/>
              <a:gd name="connsiteX46" fmla="*/ 127407 w 608627"/>
              <a:gd name="connsiteY46" fmla="*/ 202593 h 607780"/>
              <a:gd name="connsiteX47" fmla="*/ 163147 w 608627"/>
              <a:gd name="connsiteY47" fmla="*/ 238617 h 607780"/>
              <a:gd name="connsiteX48" fmla="*/ 163147 w 608627"/>
              <a:gd name="connsiteY48" fmla="*/ 329505 h 607780"/>
              <a:gd name="connsiteX49" fmla="*/ 127407 w 608627"/>
              <a:gd name="connsiteY49" fmla="*/ 365529 h 607780"/>
              <a:gd name="connsiteX50" fmla="*/ 36071 w 608627"/>
              <a:gd name="connsiteY50" fmla="*/ 365529 h 607780"/>
              <a:gd name="connsiteX51" fmla="*/ 0 w 608627"/>
              <a:gd name="connsiteY51" fmla="*/ 329505 h 607780"/>
              <a:gd name="connsiteX52" fmla="*/ 0 w 608627"/>
              <a:gd name="connsiteY52" fmla="*/ 238617 h 607780"/>
              <a:gd name="connsiteX53" fmla="*/ 36071 w 608627"/>
              <a:gd name="connsiteY53" fmla="*/ 202593 h 607780"/>
              <a:gd name="connsiteX54" fmla="*/ 441506 w 608627"/>
              <a:gd name="connsiteY54" fmla="*/ 0 h 607780"/>
              <a:gd name="connsiteX55" fmla="*/ 532883 w 608627"/>
              <a:gd name="connsiteY55" fmla="*/ 0 h 607780"/>
              <a:gd name="connsiteX56" fmla="*/ 568969 w 608627"/>
              <a:gd name="connsiteY56" fmla="*/ 36024 h 607780"/>
              <a:gd name="connsiteX57" fmla="*/ 568969 w 608627"/>
              <a:gd name="connsiteY57" fmla="*/ 126912 h 607780"/>
              <a:gd name="connsiteX58" fmla="*/ 532883 w 608627"/>
              <a:gd name="connsiteY58" fmla="*/ 162936 h 607780"/>
              <a:gd name="connsiteX59" fmla="*/ 441506 w 608627"/>
              <a:gd name="connsiteY59" fmla="*/ 162936 h 607780"/>
              <a:gd name="connsiteX60" fmla="*/ 405751 w 608627"/>
              <a:gd name="connsiteY60" fmla="*/ 126912 h 607780"/>
              <a:gd name="connsiteX61" fmla="*/ 405751 w 608627"/>
              <a:gd name="connsiteY61" fmla="*/ 36024 h 607780"/>
              <a:gd name="connsiteX62" fmla="*/ 441506 w 608627"/>
              <a:gd name="connsiteY62" fmla="*/ 0 h 607780"/>
              <a:gd name="connsiteX63" fmla="*/ 238947 w 608627"/>
              <a:gd name="connsiteY63" fmla="*/ 0 h 607780"/>
              <a:gd name="connsiteX64" fmla="*/ 329952 w 608627"/>
              <a:gd name="connsiteY64" fmla="*/ 0 h 607780"/>
              <a:gd name="connsiteX65" fmla="*/ 366023 w 608627"/>
              <a:gd name="connsiteY65" fmla="*/ 36024 h 607780"/>
              <a:gd name="connsiteX66" fmla="*/ 366023 w 608627"/>
              <a:gd name="connsiteY66" fmla="*/ 126912 h 607780"/>
              <a:gd name="connsiteX67" fmla="*/ 329952 w 608627"/>
              <a:gd name="connsiteY67" fmla="*/ 162936 h 607780"/>
              <a:gd name="connsiteX68" fmla="*/ 238947 w 608627"/>
              <a:gd name="connsiteY68" fmla="*/ 162936 h 607780"/>
              <a:gd name="connsiteX69" fmla="*/ 202876 w 608627"/>
              <a:gd name="connsiteY69" fmla="*/ 126912 h 607780"/>
              <a:gd name="connsiteX70" fmla="*/ 202876 w 608627"/>
              <a:gd name="connsiteY70" fmla="*/ 36024 h 607780"/>
              <a:gd name="connsiteX71" fmla="*/ 238947 w 608627"/>
              <a:gd name="connsiteY71" fmla="*/ 0 h 607780"/>
              <a:gd name="connsiteX72" fmla="*/ 36071 w 608627"/>
              <a:gd name="connsiteY72" fmla="*/ 0 h 607780"/>
              <a:gd name="connsiteX73" fmla="*/ 127407 w 608627"/>
              <a:gd name="connsiteY73" fmla="*/ 0 h 607780"/>
              <a:gd name="connsiteX74" fmla="*/ 163147 w 608627"/>
              <a:gd name="connsiteY74" fmla="*/ 36024 h 607780"/>
              <a:gd name="connsiteX75" fmla="*/ 163147 w 608627"/>
              <a:gd name="connsiteY75" fmla="*/ 126912 h 607780"/>
              <a:gd name="connsiteX76" fmla="*/ 127407 w 608627"/>
              <a:gd name="connsiteY76" fmla="*/ 162936 h 607780"/>
              <a:gd name="connsiteX77" fmla="*/ 36071 w 608627"/>
              <a:gd name="connsiteY77" fmla="*/ 162936 h 607780"/>
              <a:gd name="connsiteX78" fmla="*/ 0 w 608627"/>
              <a:gd name="connsiteY78" fmla="*/ 126912 h 607780"/>
              <a:gd name="connsiteX79" fmla="*/ 0 w 608627"/>
              <a:gd name="connsiteY79" fmla="*/ 36024 h 607780"/>
              <a:gd name="connsiteX80" fmla="*/ 36071 w 608627"/>
              <a:gd name="connsiteY80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8627" h="607780">
                <a:moveTo>
                  <a:pt x="481551" y="444844"/>
                </a:moveTo>
                <a:lnTo>
                  <a:pt x="572887" y="444844"/>
                </a:lnTo>
                <a:cubicBezTo>
                  <a:pt x="592412" y="444844"/>
                  <a:pt x="608627" y="461038"/>
                  <a:pt x="608627" y="480868"/>
                </a:cubicBezTo>
                <a:lnTo>
                  <a:pt x="608627" y="572086"/>
                </a:lnTo>
                <a:cubicBezTo>
                  <a:pt x="608627" y="591586"/>
                  <a:pt x="592412" y="607780"/>
                  <a:pt x="572887" y="607780"/>
                </a:cubicBezTo>
                <a:lnTo>
                  <a:pt x="481551" y="607780"/>
                </a:lnTo>
                <a:cubicBezTo>
                  <a:pt x="461696" y="607780"/>
                  <a:pt x="445480" y="591586"/>
                  <a:pt x="445480" y="572086"/>
                </a:cubicBezTo>
                <a:lnTo>
                  <a:pt x="445480" y="480868"/>
                </a:lnTo>
                <a:cubicBezTo>
                  <a:pt x="445480" y="461038"/>
                  <a:pt x="461696" y="444844"/>
                  <a:pt x="481551" y="444844"/>
                </a:cubicBezTo>
                <a:close/>
                <a:moveTo>
                  <a:pt x="238947" y="405187"/>
                </a:moveTo>
                <a:lnTo>
                  <a:pt x="329952" y="405187"/>
                </a:lnTo>
                <a:cubicBezTo>
                  <a:pt x="349807" y="405187"/>
                  <a:pt x="366023" y="421381"/>
                  <a:pt x="366023" y="441211"/>
                </a:cubicBezTo>
                <a:lnTo>
                  <a:pt x="366023" y="532429"/>
                </a:lnTo>
                <a:cubicBezTo>
                  <a:pt x="366023" y="551929"/>
                  <a:pt x="349807" y="568123"/>
                  <a:pt x="329952" y="568123"/>
                </a:cubicBezTo>
                <a:lnTo>
                  <a:pt x="238947" y="568123"/>
                </a:lnTo>
                <a:cubicBezTo>
                  <a:pt x="219091" y="568123"/>
                  <a:pt x="202876" y="551929"/>
                  <a:pt x="202876" y="532429"/>
                </a:cubicBezTo>
                <a:lnTo>
                  <a:pt x="202876" y="441211"/>
                </a:lnTo>
                <a:cubicBezTo>
                  <a:pt x="202876" y="421381"/>
                  <a:pt x="219091" y="405187"/>
                  <a:pt x="238947" y="405187"/>
                </a:cubicBezTo>
                <a:close/>
                <a:moveTo>
                  <a:pt x="36071" y="405187"/>
                </a:moveTo>
                <a:lnTo>
                  <a:pt x="127407" y="405187"/>
                </a:lnTo>
                <a:cubicBezTo>
                  <a:pt x="146931" y="405187"/>
                  <a:pt x="163147" y="421381"/>
                  <a:pt x="163147" y="441211"/>
                </a:cubicBezTo>
                <a:lnTo>
                  <a:pt x="163147" y="532429"/>
                </a:lnTo>
                <a:cubicBezTo>
                  <a:pt x="163147" y="551929"/>
                  <a:pt x="146931" y="568123"/>
                  <a:pt x="127407" y="568123"/>
                </a:cubicBezTo>
                <a:lnTo>
                  <a:pt x="36071" y="568123"/>
                </a:lnTo>
                <a:cubicBezTo>
                  <a:pt x="16215" y="568123"/>
                  <a:pt x="0" y="551929"/>
                  <a:pt x="0" y="532429"/>
                </a:cubicBezTo>
                <a:lnTo>
                  <a:pt x="0" y="441211"/>
                </a:lnTo>
                <a:cubicBezTo>
                  <a:pt x="0" y="421381"/>
                  <a:pt x="16215" y="405187"/>
                  <a:pt x="36071" y="405187"/>
                </a:cubicBezTo>
                <a:close/>
                <a:moveTo>
                  <a:pt x="441506" y="202593"/>
                </a:moveTo>
                <a:lnTo>
                  <a:pt x="532883" y="202593"/>
                </a:lnTo>
                <a:cubicBezTo>
                  <a:pt x="552747" y="202593"/>
                  <a:pt x="568969" y="218787"/>
                  <a:pt x="568969" y="238617"/>
                </a:cubicBezTo>
                <a:lnTo>
                  <a:pt x="568969" y="329505"/>
                </a:lnTo>
                <a:cubicBezTo>
                  <a:pt x="568969" y="349335"/>
                  <a:pt x="552747" y="365529"/>
                  <a:pt x="532883" y="365529"/>
                </a:cubicBezTo>
                <a:lnTo>
                  <a:pt x="441506" y="365529"/>
                </a:lnTo>
                <a:cubicBezTo>
                  <a:pt x="421973" y="365529"/>
                  <a:pt x="405751" y="349335"/>
                  <a:pt x="405751" y="329505"/>
                </a:cubicBezTo>
                <a:lnTo>
                  <a:pt x="405751" y="238617"/>
                </a:lnTo>
                <a:cubicBezTo>
                  <a:pt x="405751" y="218787"/>
                  <a:pt x="421973" y="202593"/>
                  <a:pt x="441506" y="202593"/>
                </a:cubicBezTo>
                <a:close/>
                <a:moveTo>
                  <a:pt x="238947" y="202593"/>
                </a:moveTo>
                <a:lnTo>
                  <a:pt x="329952" y="202593"/>
                </a:lnTo>
                <a:cubicBezTo>
                  <a:pt x="349807" y="202593"/>
                  <a:pt x="366023" y="218787"/>
                  <a:pt x="366023" y="238617"/>
                </a:cubicBezTo>
                <a:lnTo>
                  <a:pt x="366023" y="329505"/>
                </a:lnTo>
                <a:cubicBezTo>
                  <a:pt x="366023" y="349335"/>
                  <a:pt x="349807" y="365529"/>
                  <a:pt x="329952" y="365529"/>
                </a:cubicBezTo>
                <a:lnTo>
                  <a:pt x="238947" y="365529"/>
                </a:lnTo>
                <a:cubicBezTo>
                  <a:pt x="219091" y="365529"/>
                  <a:pt x="202876" y="349335"/>
                  <a:pt x="202876" y="329505"/>
                </a:cubicBezTo>
                <a:lnTo>
                  <a:pt x="202876" y="238617"/>
                </a:lnTo>
                <a:cubicBezTo>
                  <a:pt x="202876" y="218787"/>
                  <a:pt x="219091" y="202593"/>
                  <a:pt x="238947" y="202593"/>
                </a:cubicBezTo>
                <a:close/>
                <a:moveTo>
                  <a:pt x="36071" y="202593"/>
                </a:moveTo>
                <a:lnTo>
                  <a:pt x="127407" y="202593"/>
                </a:lnTo>
                <a:cubicBezTo>
                  <a:pt x="146931" y="202593"/>
                  <a:pt x="163147" y="218787"/>
                  <a:pt x="163147" y="238617"/>
                </a:cubicBezTo>
                <a:lnTo>
                  <a:pt x="163147" y="329505"/>
                </a:lnTo>
                <a:cubicBezTo>
                  <a:pt x="163147" y="349335"/>
                  <a:pt x="146931" y="365529"/>
                  <a:pt x="127407" y="365529"/>
                </a:cubicBezTo>
                <a:lnTo>
                  <a:pt x="36071" y="365529"/>
                </a:lnTo>
                <a:cubicBezTo>
                  <a:pt x="16215" y="365529"/>
                  <a:pt x="0" y="349335"/>
                  <a:pt x="0" y="329505"/>
                </a:cubicBezTo>
                <a:lnTo>
                  <a:pt x="0" y="238617"/>
                </a:lnTo>
                <a:cubicBezTo>
                  <a:pt x="0" y="218787"/>
                  <a:pt x="16215" y="202593"/>
                  <a:pt x="36071" y="202593"/>
                </a:cubicBezTo>
                <a:close/>
                <a:moveTo>
                  <a:pt x="441506" y="0"/>
                </a:moveTo>
                <a:lnTo>
                  <a:pt x="532883" y="0"/>
                </a:lnTo>
                <a:cubicBezTo>
                  <a:pt x="552747" y="0"/>
                  <a:pt x="568969" y="16194"/>
                  <a:pt x="568969" y="36024"/>
                </a:cubicBezTo>
                <a:lnTo>
                  <a:pt x="568969" y="126912"/>
                </a:lnTo>
                <a:cubicBezTo>
                  <a:pt x="568969" y="146742"/>
                  <a:pt x="552747" y="162936"/>
                  <a:pt x="532883" y="162936"/>
                </a:cubicBezTo>
                <a:lnTo>
                  <a:pt x="441506" y="162936"/>
                </a:lnTo>
                <a:cubicBezTo>
                  <a:pt x="421973" y="162936"/>
                  <a:pt x="405751" y="146742"/>
                  <a:pt x="405751" y="126912"/>
                </a:cubicBezTo>
                <a:lnTo>
                  <a:pt x="405751" y="36024"/>
                </a:lnTo>
                <a:cubicBezTo>
                  <a:pt x="405751" y="16194"/>
                  <a:pt x="421973" y="0"/>
                  <a:pt x="441506" y="0"/>
                </a:cubicBezTo>
                <a:close/>
                <a:moveTo>
                  <a:pt x="238947" y="0"/>
                </a:moveTo>
                <a:lnTo>
                  <a:pt x="329952" y="0"/>
                </a:lnTo>
                <a:cubicBezTo>
                  <a:pt x="349807" y="0"/>
                  <a:pt x="366023" y="16194"/>
                  <a:pt x="366023" y="36024"/>
                </a:cubicBezTo>
                <a:lnTo>
                  <a:pt x="366023" y="126912"/>
                </a:lnTo>
                <a:cubicBezTo>
                  <a:pt x="366023" y="146742"/>
                  <a:pt x="349807" y="162936"/>
                  <a:pt x="329952" y="162936"/>
                </a:cubicBezTo>
                <a:lnTo>
                  <a:pt x="238947" y="162936"/>
                </a:lnTo>
                <a:cubicBezTo>
                  <a:pt x="219091" y="162936"/>
                  <a:pt x="202876" y="146742"/>
                  <a:pt x="202876" y="126912"/>
                </a:cubicBezTo>
                <a:lnTo>
                  <a:pt x="202876" y="36024"/>
                </a:lnTo>
                <a:cubicBezTo>
                  <a:pt x="202876" y="16194"/>
                  <a:pt x="219091" y="0"/>
                  <a:pt x="238947" y="0"/>
                </a:cubicBezTo>
                <a:close/>
                <a:moveTo>
                  <a:pt x="36071" y="0"/>
                </a:moveTo>
                <a:lnTo>
                  <a:pt x="127407" y="0"/>
                </a:lnTo>
                <a:cubicBezTo>
                  <a:pt x="146931" y="0"/>
                  <a:pt x="163147" y="16194"/>
                  <a:pt x="163147" y="36024"/>
                </a:cubicBezTo>
                <a:lnTo>
                  <a:pt x="163147" y="126912"/>
                </a:lnTo>
                <a:cubicBezTo>
                  <a:pt x="163147" y="146742"/>
                  <a:pt x="146931" y="162936"/>
                  <a:pt x="127407" y="162936"/>
                </a:cubicBezTo>
                <a:lnTo>
                  <a:pt x="36071" y="162936"/>
                </a:lnTo>
                <a:cubicBezTo>
                  <a:pt x="16215" y="162936"/>
                  <a:pt x="0" y="146742"/>
                  <a:pt x="0" y="126912"/>
                </a:cubicBezTo>
                <a:lnTo>
                  <a:pt x="0" y="36024"/>
                </a:lnTo>
                <a:cubicBezTo>
                  <a:pt x="0" y="16194"/>
                  <a:pt x="16215" y="0"/>
                  <a:pt x="36071" y="0"/>
                </a:cubicBezTo>
                <a:close/>
              </a:path>
            </a:pathLst>
          </a:custGeom>
          <a:solidFill>
            <a:srgbClr val="5E72B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0" name="Freeform 211"/>
          <p:cNvSpPr>
            <a:spLocks noEditPoints="1"/>
          </p:cNvSpPr>
          <p:nvPr/>
        </p:nvSpPr>
        <p:spPr>
          <a:xfrm>
            <a:off x="7157441" y="2318104"/>
            <a:ext cx="673735" cy="523599"/>
          </a:xfrm>
          <a:custGeom>
            <a:avLst/>
            <a:gdLst>
              <a:gd name="connsiteX0" fmla="*/ 602379 w 607356"/>
              <a:gd name="connsiteY0" fmla="*/ 168035 h 472012"/>
              <a:gd name="connsiteX1" fmla="*/ 607356 w 607356"/>
              <a:gd name="connsiteY1" fmla="*/ 175489 h 472012"/>
              <a:gd name="connsiteX2" fmla="*/ 607356 w 607356"/>
              <a:gd name="connsiteY2" fmla="*/ 438605 h 472012"/>
              <a:gd name="connsiteX3" fmla="*/ 573897 w 607356"/>
              <a:gd name="connsiteY3" fmla="*/ 472012 h 472012"/>
              <a:gd name="connsiteX4" fmla="*/ 138461 w 607356"/>
              <a:gd name="connsiteY4" fmla="*/ 472012 h 472012"/>
              <a:gd name="connsiteX5" fmla="*/ 105001 w 607356"/>
              <a:gd name="connsiteY5" fmla="*/ 438605 h 472012"/>
              <a:gd name="connsiteX6" fmla="*/ 105001 w 607356"/>
              <a:gd name="connsiteY6" fmla="*/ 381914 h 472012"/>
              <a:gd name="connsiteX7" fmla="*/ 468909 w 607356"/>
              <a:gd name="connsiteY7" fmla="*/ 381914 h 472012"/>
              <a:gd name="connsiteX8" fmla="*/ 533155 w 607356"/>
              <a:gd name="connsiteY8" fmla="*/ 317769 h 472012"/>
              <a:gd name="connsiteX9" fmla="*/ 533155 w 607356"/>
              <a:gd name="connsiteY9" fmla="*/ 230063 h 472012"/>
              <a:gd name="connsiteX10" fmla="*/ 593530 w 607356"/>
              <a:gd name="connsiteY10" fmla="*/ 169783 h 472012"/>
              <a:gd name="connsiteX11" fmla="*/ 602379 w 607356"/>
              <a:gd name="connsiteY11" fmla="*/ 168035 h 472012"/>
              <a:gd name="connsiteX12" fmla="*/ 533192 w 607356"/>
              <a:gd name="connsiteY12" fmla="*/ 120879 h 472012"/>
              <a:gd name="connsiteX13" fmla="*/ 556406 w 607356"/>
              <a:gd name="connsiteY13" fmla="*/ 120879 h 472012"/>
              <a:gd name="connsiteX14" fmla="*/ 568566 w 607356"/>
              <a:gd name="connsiteY14" fmla="*/ 128982 h 472012"/>
              <a:gd name="connsiteX15" fmla="*/ 565710 w 607356"/>
              <a:gd name="connsiteY15" fmla="*/ 143346 h 472012"/>
              <a:gd name="connsiteX16" fmla="*/ 533192 w 607356"/>
              <a:gd name="connsiteY16" fmla="*/ 175849 h 472012"/>
              <a:gd name="connsiteX17" fmla="*/ 4978 w 607356"/>
              <a:gd name="connsiteY17" fmla="*/ 47156 h 472012"/>
              <a:gd name="connsiteX18" fmla="*/ 13828 w 607356"/>
              <a:gd name="connsiteY18" fmla="*/ 48905 h 472012"/>
              <a:gd name="connsiteX19" fmla="*/ 221344 w 607356"/>
              <a:gd name="connsiteY19" fmla="*/ 256100 h 472012"/>
              <a:gd name="connsiteX20" fmla="*/ 251213 w 607356"/>
              <a:gd name="connsiteY20" fmla="*/ 268434 h 472012"/>
              <a:gd name="connsiteX21" fmla="*/ 281082 w 607356"/>
              <a:gd name="connsiteY21" fmla="*/ 256100 h 472012"/>
              <a:gd name="connsiteX22" fmla="*/ 488597 w 607356"/>
              <a:gd name="connsiteY22" fmla="*/ 48905 h 472012"/>
              <a:gd name="connsiteX23" fmla="*/ 497447 w 607356"/>
              <a:gd name="connsiteY23" fmla="*/ 47156 h 472012"/>
              <a:gd name="connsiteX24" fmla="*/ 502425 w 607356"/>
              <a:gd name="connsiteY24" fmla="*/ 54612 h 472012"/>
              <a:gd name="connsiteX25" fmla="*/ 502425 w 607356"/>
              <a:gd name="connsiteY25" fmla="*/ 317771 h 472012"/>
              <a:gd name="connsiteX26" fmla="*/ 468961 w 607356"/>
              <a:gd name="connsiteY26" fmla="*/ 351275 h 472012"/>
              <a:gd name="connsiteX27" fmla="*/ 33464 w 607356"/>
              <a:gd name="connsiteY27" fmla="*/ 351275 h 472012"/>
              <a:gd name="connsiteX28" fmla="*/ 0 w 607356"/>
              <a:gd name="connsiteY28" fmla="*/ 317771 h 472012"/>
              <a:gd name="connsiteX29" fmla="*/ 0 w 607356"/>
              <a:gd name="connsiteY29" fmla="*/ 54612 h 472012"/>
              <a:gd name="connsiteX30" fmla="*/ 4978 w 607356"/>
              <a:gd name="connsiteY30" fmla="*/ 47156 h 472012"/>
              <a:gd name="connsiteX31" fmla="*/ 50961 w 607356"/>
              <a:gd name="connsiteY31" fmla="*/ 0 h 472012"/>
              <a:gd name="connsiteX32" fmla="*/ 451488 w 607356"/>
              <a:gd name="connsiteY32" fmla="*/ 0 h 472012"/>
              <a:gd name="connsiteX33" fmla="*/ 463563 w 607356"/>
              <a:gd name="connsiteY33" fmla="*/ 8101 h 472012"/>
              <a:gd name="connsiteX34" fmla="*/ 460706 w 607356"/>
              <a:gd name="connsiteY34" fmla="*/ 22462 h 472012"/>
              <a:gd name="connsiteX35" fmla="*/ 260489 w 607356"/>
              <a:gd name="connsiteY35" fmla="*/ 222418 h 472012"/>
              <a:gd name="connsiteX36" fmla="*/ 241868 w 607356"/>
              <a:gd name="connsiteY36" fmla="*/ 222418 h 472012"/>
              <a:gd name="connsiteX37" fmla="*/ 41650 w 607356"/>
              <a:gd name="connsiteY37" fmla="*/ 22462 h 472012"/>
              <a:gd name="connsiteX38" fmla="*/ 38793 w 607356"/>
              <a:gd name="connsiteY38" fmla="*/ 8101 h 472012"/>
              <a:gd name="connsiteX39" fmla="*/ 50961 w 607356"/>
              <a:gd name="connsiteY39" fmla="*/ 0 h 47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7356" h="472012">
                <a:moveTo>
                  <a:pt x="602379" y="168035"/>
                </a:moveTo>
                <a:cubicBezTo>
                  <a:pt x="605328" y="169231"/>
                  <a:pt x="607356" y="172268"/>
                  <a:pt x="607356" y="175489"/>
                </a:cubicBezTo>
                <a:lnTo>
                  <a:pt x="607356" y="438605"/>
                </a:lnTo>
                <a:cubicBezTo>
                  <a:pt x="607356" y="457103"/>
                  <a:pt x="592332" y="472012"/>
                  <a:pt x="573897" y="472012"/>
                </a:cubicBezTo>
                <a:lnTo>
                  <a:pt x="138461" y="472012"/>
                </a:lnTo>
                <a:cubicBezTo>
                  <a:pt x="119934" y="472012"/>
                  <a:pt x="105001" y="457103"/>
                  <a:pt x="105001" y="438605"/>
                </a:cubicBezTo>
                <a:lnTo>
                  <a:pt x="105001" y="381914"/>
                </a:lnTo>
                <a:lnTo>
                  <a:pt x="468909" y="381914"/>
                </a:lnTo>
                <a:cubicBezTo>
                  <a:pt x="504304" y="381914"/>
                  <a:pt x="533155" y="353109"/>
                  <a:pt x="533155" y="317769"/>
                </a:cubicBezTo>
                <a:lnTo>
                  <a:pt x="533155" y="230063"/>
                </a:lnTo>
                <a:lnTo>
                  <a:pt x="593530" y="169783"/>
                </a:lnTo>
                <a:cubicBezTo>
                  <a:pt x="595834" y="167482"/>
                  <a:pt x="599337" y="166746"/>
                  <a:pt x="602379" y="168035"/>
                </a:cubicBezTo>
                <a:close/>
                <a:moveTo>
                  <a:pt x="533192" y="120879"/>
                </a:moveTo>
                <a:lnTo>
                  <a:pt x="556406" y="120879"/>
                </a:lnTo>
                <a:cubicBezTo>
                  <a:pt x="561749" y="120879"/>
                  <a:pt x="566539" y="124101"/>
                  <a:pt x="568566" y="128982"/>
                </a:cubicBezTo>
                <a:cubicBezTo>
                  <a:pt x="570592" y="133862"/>
                  <a:pt x="569487" y="139570"/>
                  <a:pt x="565710" y="143346"/>
                </a:cubicBezTo>
                <a:lnTo>
                  <a:pt x="533192" y="175849"/>
                </a:lnTo>
                <a:close/>
                <a:moveTo>
                  <a:pt x="4978" y="47156"/>
                </a:moveTo>
                <a:cubicBezTo>
                  <a:pt x="8020" y="45868"/>
                  <a:pt x="11523" y="46604"/>
                  <a:pt x="13828" y="48905"/>
                </a:cubicBezTo>
                <a:lnTo>
                  <a:pt x="221344" y="256100"/>
                </a:lnTo>
                <a:cubicBezTo>
                  <a:pt x="229272" y="264016"/>
                  <a:pt x="240058" y="268434"/>
                  <a:pt x="251213" y="268434"/>
                </a:cubicBezTo>
                <a:cubicBezTo>
                  <a:pt x="262460" y="268434"/>
                  <a:pt x="273153" y="264016"/>
                  <a:pt x="281082" y="256100"/>
                </a:cubicBezTo>
                <a:lnTo>
                  <a:pt x="488597" y="48905"/>
                </a:lnTo>
                <a:cubicBezTo>
                  <a:pt x="490902" y="46604"/>
                  <a:pt x="494405" y="45868"/>
                  <a:pt x="497447" y="47156"/>
                </a:cubicBezTo>
                <a:cubicBezTo>
                  <a:pt x="500489" y="48445"/>
                  <a:pt x="502425" y="51390"/>
                  <a:pt x="502425" y="54612"/>
                </a:cubicBezTo>
                <a:lnTo>
                  <a:pt x="502425" y="317771"/>
                </a:lnTo>
                <a:cubicBezTo>
                  <a:pt x="502425" y="336272"/>
                  <a:pt x="487491" y="351275"/>
                  <a:pt x="468961" y="351275"/>
                </a:cubicBezTo>
                <a:lnTo>
                  <a:pt x="33464" y="351275"/>
                </a:lnTo>
                <a:cubicBezTo>
                  <a:pt x="15026" y="351275"/>
                  <a:pt x="0" y="336272"/>
                  <a:pt x="0" y="317771"/>
                </a:cubicBezTo>
                <a:lnTo>
                  <a:pt x="0" y="54612"/>
                </a:lnTo>
                <a:cubicBezTo>
                  <a:pt x="0" y="51390"/>
                  <a:pt x="1936" y="48445"/>
                  <a:pt x="4978" y="47156"/>
                </a:cubicBezTo>
                <a:close/>
                <a:moveTo>
                  <a:pt x="50961" y="0"/>
                </a:moveTo>
                <a:lnTo>
                  <a:pt x="451488" y="0"/>
                </a:lnTo>
                <a:cubicBezTo>
                  <a:pt x="456742" y="0"/>
                  <a:pt x="461535" y="3222"/>
                  <a:pt x="463563" y="8101"/>
                </a:cubicBezTo>
                <a:cubicBezTo>
                  <a:pt x="465591" y="13072"/>
                  <a:pt x="464485" y="18688"/>
                  <a:pt x="460706" y="22462"/>
                </a:cubicBezTo>
                <a:lnTo>
                  <a:pt x="260489" y="222418"/>
                </a:lnTo>
                <a:cubicBezTo>
                  <a:pt x="255326" y="227573"/>
                  <a:pt x="247030" y="227573"/>
                  <a:pt x="241868" y="222418"/>
                </a:cubicBezTo>
                <a:lnTo>
                  <a:pt x="41650" y="22462"/>
                </a:lnTo>
                <a:cubicBezTo>
                  <a:pt x="37871" y="18688"/>
                  <a:pt x="36765" y="13072"/>
                  <a:pt x="38793" y="8101"/>
                </a:cubicBezTo>
                <a:cubicBezTo>
                  <a:pt x="40821" y="3222"/>
                  <a:pt x="45614" y="0"/>
                  <a:pt x="50961" y="0"/>
                </a:cubicBezTo>
                <a:close/>
              </a:path>
            </a:pathLst>
          </a:custGeom>
          <a:solidFill>
            <a:srgbClr val="5E72B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2" name="Freeform 441"/>
          <p:cNvSpPr>
            <a:spLocks noEditPoints="1"/>
          </p:cNvSpPr>
          <p:nvPr/>
        </p:nvSpPr>
        <p:spPr>
          <a:xfrm>
            <a:off x="4407554" y="2293763"/>
            <a:ext cx="668655" cy="572280"/>
          </a:xfrm>
          <a:custGeom>
            <a:avLst/>
            <a:gdLst>
              <a:gd name="connsiteX0" fmla="*/ 460429 w 609463"/>
              <a:gd name="connsiteY0" fmla="*/ 240558 h 521620"/>
              <a:gd name="connsiteX1" fmla="*/ 480611 w 609463"/>
              <a:gd name="connsiteY1" fmla="*/ 260740 h 521620"/>
              <a:gd name="connsiteX2" fmla="*/ 460429 w 609463"/>
              <a:gd name="connsiteY2" fmla="*/ 280922 h 521620"/>
              <a:gd name="connsiteX3" fmla="*/ 440247 w 609463"/>
              <a:gd name="connsiteY3" fmla="*/ 260740 h 521620"/>
              <a:gd name="connsiteX4" fmla="*/ 460429 w 609463"/>
              <a:gd name="connsiteY4" fmla="*/ 240558 h 521620"/>
              <a:gd name="connsiteX5" fmla="*/ 328190 w 609463"/>
              <a:gd name="connsiteY5" fmla="*/ 240558 h 521620"/>
              <a:gd name="connsiteX6" fmla="*/ 348372 w 609463"/>
              <a:gd name="connsiteY6" fmla="*/ 260740 h 521620"/>
              <a:gd name="connsiteX7" fmla="*/ 328190 w 609463"/>
              <a:gd name="connsiteY7" fmla="*/ 280922 h 521620"/>
              <a:gd name="connsiteX8" fmla="*/ 308008 w 609463"/>
              <a:gd name="connsiteY8" fmla="*/ 260740 h 521620"/>
              <a:gd name="connsiteX9" fmla="*/ 328190 w 609463"/>
              <a:gd name="connsiteY9" fmla="*/ 240558 h 521620"/>
              <a:gd name="connsiteX10" fmla="*/ 195809 w 609463"/>
              <a:gd name="connsiteY10" fmla="*/ 240558 h 521620"/>
              <a:gd name="connsiteX11" fmla="*/ 215991 w 609463"/>
              <a:gd name="connsiteY11" fmla="*/ 260740 h 521620"/>
              <a:gd name="connsiteX12" fmla="*/ 195809 w 609463"/>
              <a:gd name="connsiteY12" fmla="*/ 280922 h 521620"/>
              <a:gd name="connsiteX13" fmla="*/ 175627 w 609463"/>
              <a:gd name="connsiteY13" fmla="*/ 260740 h 521620"/>
              <a:gd name="connsiteX14" fmla="*/ 195809 w 609463"/>
              <a:gd name="connsiteY14" fmla="*/ 240558 h 521620"/>
              <a:gd name="connsiteX15" fmla="*/ 460477 w 609463"/>
              <a:gd name="connsiteY15" fmla="*/ 208030 h 521620"/>
              <a:gd name="connsiteX16" fmla="*/ 407717 w 609463"/>
              <a:gd name="connsiteY16" fmla="*/ 260810 h 521620"/>
              <a:gd name="connsiteX17" fmla="*/ 460477 w 609463"/>
              <a:gd name="connsiteY17" fmla="*/ 313488 h 521620"/>
              <a:gd name="connsiteX18" fmla="*/ 513236 w 609463"/>
              <a:gd name="connsiteY18" fmla="*/ 260810 h 521620"/>
              <a:gd name="connsiteX19" fmla="*/ 460477 w 609463"/>
              <a:gd name="connsiteY19" fmla="*/ 208030 h 521620"/>
              <a:gd name="connsiteX20" fmla="*/ 328113 w 609463"/>
              <a:gd name="connsiteY20" fmla="*/ 208030 h 521620"/>
              <a:gd name="connsiteX21" fmla="*/ 275353 w 609463"/>
              <a:gd name="connsiteY21" fmla="*/ 260810 h 521620"/>
              <a:gd name="connsiteX22" fmla="*/ 328113 w 609463"/>
              <a:gd name="connsiteY22" fmla="*/ 313488 h 521620"/>
              <a:gd name="connsiteX23" fmla="*/ 380873 w 609463"/>
              <a:gd name="connsiteY23" fmla="*/ 260810 h 521620"/>
              <a:gd name="connsiteX24" fmla="*/ 328113 w 609463"/>
              <a:gd name="connsiteY24" fmla="*/ 208030 h 521620"/>
              <a:gd name="connsiteX25" fmla="*/ 195749 w 609463"/>
              <a:gd name="connsiteY25" fmla="*/ 208030 h 521620"/>
              <a:gd name="connsiteX26" fmla="*/ 142990 w 609463"/>
              <a:gd name="connsiteY26" fmla="*/ 260810 h 521620"/>
              <a:gd name="connsiteX27" fmla="*/ 195749 w 609463"/>
              <a:gd name="connsiteY27" fmla="*/ 313488 h 521620"/>
              <a:gd name="connsiteX28" fmla="*/ 248612 w 609463"/>
              <a:gd name="connsiteY28" fmla="*/ 260810 h 521620"/>
              <a:gd name="connsiteX29" fmla="*/ 195749 w 609463"/>
              <a:gd name="connsiteY29" fmla="*/ 208030 h 521620"/>
              <a:gd name="connsiteX30" fmla="*/ 326358 w 609463"/>
              <a:gd name="connsiteY30" fmla="*/ 0 h 521620"/>
              <a:gd name="connsiteX31" fmla="*/ 609463 w 609463"/>
              <a:gd name="connsiteY31" fmla="*/ 260810 h 521620"/>
              <a:gd name="connsiteX32" fmla="*/ 326358 w 609463"/>
              <a:gd name="connsiteY32" fmla="*/ 521620 h 521620"/>
              <a:gd name="connsiteX33" fmla="*/ 170763 w 609463"/>
              <a:gd name="connsiteY33" fmla="*/ 478736 h 521620"/>
              <a:gd name="connsiteX34" fmla="*/ 24151 w 609463"/>
              <a:gd name="connsiteY34" fmla="*/ 518940 h 521620"/>
              <a:gd name="connsiteX35" fmla="*/ 19092 w 609463"/>
              <a:gd name="connsiteY35" fmla="*/ 519558 h 521620"/>
              <a:gd name="connsiteX36" fmla="*/ 4121 w 609463"/>
              <a:gd name="connsiteY36" fmla="*/ 512342 h 521620"/>
              <a:gd name="connsiteX37" fmla="*/ 2366 w 609463"/>
              <a:gd name="connsiteY37" fmla="*/ 491313 h 521620"/>
              <a:gd name="connsiteX38" fmla="*/ 69374 w 609463"/>
              <a:gd name="connsiteY38" fmla="*/ 370392 h 521620"/>
              <a:gd name="connsiteX39" fmla="*/ 43252 w 609463"/>
              <a:gd name="connsiteY39" fmla="*/ 260810 h 521620"/>
              <a:gd name="connsiteX40" fmla="*/ 326358 w 609463"/>
              <a:gd name="connsiteY40" fmla="*/ 0 h 5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9463" h="521620">
                <a:moveTo>
                  <a:pt x="460429" y="240558"/>
                </a:moveTo>
                <a:cubicBezTo>
                  <a:pt x="471575" y="240558"/>
                  <a:pt x="480611" y="249594"/>
                  <a:pt x="480611" y="260740"/>
                </a:cubicBezTo>
                <a:cubicBezTo>
                  <a:pt x="480611" y="271886"/>
                  <a:pt x="471575" y="280922"/>
                  <a:pt x="460429" y="280922"/>
                </a:cubicBezTo>
                <a:cubicBezTo>
                  <a:pt x="449283" y="280922"/>
                  <a:pt x="440247" y="271886"/>
                  <a:pt x="440247" y="260740"/>
                </a:cubicBezTo>
                <a:cubicBezTo>
                  <a:pt x="440247" y="249594"/>
                  <a:pt x="449283" y="240558"/>
                  <a:pt x="460429" y="240558"/>
                </a:cubicBezTo>
                <a:close/>
                <a:moveTo>
                  <a:pt x="328190" y="240558"/>
                </a:moveTo>
                <a:cubicBezTo>
                  <a:pt x="339336" y="240558"/>
                  <a:pt x="348372" y="249594"/>
                  <a:pt x="348372" y="260740"/>
                </a:cubicBezTo>
                <a:cubicBezTo>
                  <a:pt x="348372" y="271886"/>
                  <a:pt x="339336" y="280922"/>
                  <a:pt x="328190" y="280922"/>
                </a:cubicBezTo>
                <a:cubicBezTo>
                  <a:pt x="317044" y="280922"/>
                  <a:pt x="308008" y="271886"/>
                  <a:pt x="308008" y="260740"/>
                </a:cubicBezTo>
                <a:cubicBezTo>
                  <a:pt x="308008" y="249594"/>
                  <a:pt x="317044" y="240558"/>
                  <a:pt x="328190" y="240558"/>
                </a:cubicBezTo>
                <a:close/>
                <a:moveTo>
                  <a:pt x="195809" y="240558"/>
                </a:moveTo>
                <a:cubicBezTo>
                  <a:pt x="206955" y="240558"/>
                  <a:pt x="215991" y="249594"/>
                  <a:pt x="215991" y="260740"/>
                </a:cubicBezTo>
                <a:cubicBezTo>
                  <a:pt x="215991" y="271886"/>
                  <a:pt x="206955" y="280922"/>
                  <a:pt x="195809" y="280922"/>
                </a:cubicBezTo>
                <a:cubicBezTo>
                  <a:pt x="184663" y="280922"/>
                  <a:pt x="175627" y="271886"/>
                  <a:pt x="175627" y="260740"/>
                </a:cubicBezTo>
                <a:cubicBezTo>
                  <a:pt x="175627" y="249594"/>
                  <a:pt x="184663" y="240558"/>
                  <a:pt x="195809" y="240558"/>
                </a:cubicBezTo>
                <a:close/>
                <a:moveTo>
                  <a:pt x="460477" y="208030"/>
                </a:moveTo>
                <a:cubicBezTo>
                  <a:pt x="431361" y="208030"/>
                  <a:pt x="407717" y="231740"/>
                  <a:pt x="407717" y="260810"/>
                </a:cubicBezTo>
                <a:cubicBezTo>
                  <a:pt x="407717" y="289881"/>
                  <a:pt x="431361" y="313488"/>
                  <a:pt x="460477" y="313488"/>
                </a:cubicBezTo>
                <a:cubicBezTo>
                  <a:pt x="489593" y="313488"/>
                  <a:pt x="513236" y="289881"/>
                  <a:pt x="513236" y="260810"/>
                </a:cubicBezTo>
                <a:cubicBezTo>
                  <a:pt x="513236" y="231740"/>
                  <a:pt x="489593" y="208030"/>
                  <a:pt x="460477" y="208030"/>
                </a:cubicBezTo>
                <a:close/>
                <a:moveTo>
                  <a:pt x="328113" y="208030"/>
                </a:moveTo>
                <a:cubicBezTo>
                  <a:pt x="298997" y="208030"/>
                  <a:pt x="275353" y="231740"/>
                  <a:pt x="275353" y="260810"/>
                </a:cubicBezTo>
                <a:cubicBezTo>
                  <a:pt x="275353" y="289881"/>
                  <a:pt x="298997" y="313488"/>
                  <a:pt x="328113" y="313488"/>
                </a:cubicBezTo>
                <a:cubicBezTo>
                  <a:pt x="357229" y="313488"/>
                  <a:pt x="380873" y="289881"/>
                  <a:pt x="380873" y="260810"/>
                </a:cubicBezTo>
                <a:cubicBezTo>
                  <a:pt x="380873" y="231740"/>
                  <a:pt x="357229" y="208030"/>
                  <a:pt x="328113" y="208030"/>
                </a:cubicBezTo>
                <a:close/>
                <a:moveTo>
                  <a:pt x="195749" y="208030"/>
                </a:moveTo>
                <a:cubicBezTo>
                  <a:pt x="166633" y="208030"/>
                  <a:pt x="142990" y="231740"/>
                  <a:pt x="142990" y="260810"/>
                </a:cubicBezTo>
                <a:cubicBezTo>
                  <a:pt x="142990" y="289881"/>
                  <a:pt x="166633" y="313488"/>
                  <a:pt x="195749" y="313488"/>
                </a:cubicBezTo>
                <a:cubicBezTo>
                  <a:pt x="224865" y="313488"/>
                  <a:pt x="248612" y="289881"/>
                  <a:pt x="248612" y="260810"/>
                </a:cubicBezTo>
                <a:cubicBezTo>
                  <a:pt x="248612" y="231740"/>
                  <a:pt x="224865" y="208030"/>
                  <a:pt x="195749" y="208030"/>
                </a:cubicBezTo>
                <a:close/>
                <a:moveTo>
                  <a:pt x="326358" y="0"/>
                </a:moveTo>
                <a:cubicBezTo>
                  <a:pt x="482778" y="0"/>
                  <a:pt x="609463" y="116695"/>
                  <a:pt x="609463" y="260810"/>
                </a:cubicBezTo>
                <a:cubicBezTo>
                  <a:pt x="609463" y="404823"/>
                  <a:pt x="482778" y="521620"/>
                  <a:pt x="326358" y="521620"/>
                </a:cubicBezTo>
                <a:cubicBezTo>
                  <a:pt x="268849" y="521620"/>
                  <a:pt x="215470" y="505848"/>
                  <a:pt x="170763" y="478736"/>
                </a:cubicBezTo>
                <a:lnTo>
                  <a:pt x="24151" y="518940"/>
                </a:lnTo>
                <a:cubicBezTo>
                  <a:pt x="22499" y="519352"/>
                  <a:pt x="20744" y="519558"/>
                  <a:pt x="19092" y="519558"/>
                </a:cubicBezTo>
                <a:cubicBezTo>
                  <a:pt x="13310" y="519558"/>
                  <a:pt x="7735" y="516981"/>
                  <a:pt x="4121" y="512342"/>
                </a:cubicBezTo>
                <a:cubicBezTo>
                  <a:pt x="-628" y="506260"/>
                  <a:pt x="-1351" y="498013"/>
                  <a:pt x="2366" y="491313"/>
                </a:cubicBezTo>
                <a:lnTo>
                  <a:pt x="69374" y="370392"/>
                </a:lnTo>
                <a:cubicBezTo>
                  <a:pt x="52545" y="336991"/>
                  <a:pt x="43252" y="299880"/>
                  <a:pt x="43252" y="260810"/>
                </a:cubicBezTo>
                <a:cubicBezTo>
                  <a:pt x="43252" y="116695"/>
                  <a:pt x="169937" y="0"/>
                  <a:pt x="326358" y="0"/>
                </a:cubicBezTo>
                <a:close/>
              </a:path>
            </a:pathLst>
          </a:custGeom>
          <a:solidFill>
            <a:srgbClr val="5E72B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职业环境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709765" y="2043747"/>
            <a:ext cx="2772485" cy="3409068"/>
            <a:chOff x="4709763" y="1724432"/>
            <a:chExt cx="2772486" cy="3409069"/>
          </a:xfrm>
          <a:solidFill>
            <a:srgbClr val="5E72B1"/>
          </a:solidFill>
        </p:grpSpPr>
        <p:sp>
          <p:nvSpPr>
            <p:cNvPr id="16" name="任意多边形: 形状 15"/>
            <p:cNvSpPr>
              <a:spLocks noChangeAspect="1"/>
            </p:cNvSpPr>
            <p:nvPr/>
          </p:nvSpPr>
          <p:spPr bwMode="auto">
            <a:xfrm rot="17614804">
              <a:off x="4053562" y="2380633"/>
              <a:ext cx="2885744" cy="1573341"/>
            </a:xfrm>
            <a:custGeom>
              <a:avLst/>
              <a:gdLst>
                <a:gd name="connsiteX0" fmla="*/ 2875335 w 2885745"/>
                <a:gd name="connsiteY0" fmla="*/ 261425 h 1573342"/>
                <a:gd name="connsiteX1" fmla="*/ 2885745 w 2885745"/>
                <a:gd name="connsiteY1" fmla="*/ 312976 h 1573342"/>
                <a:gd name="connsiteX2" fmla="*/ 2885745 w 2885745"/>
                <a:gd name="connsiteY2" fmla="*/ 944427 h 1573342"/>
                <a:gd name="connsiteX3" fmla="*/ 2753172 w 2885745"/>
                <a:gd name="connsiteY3" fmla="*/ 1077233 h 1573342"/>
                <a:gd name="connsiteX4" fmla="*/ 2124176 w 2885745"/>
                <a:gd name="connsiteY4" fmla="*/ 1077234 h 1573342"/>
                <a:gd name="connsiteX5" fmla="*/ 1991603 w 2885745"/>
                <a:gd name="connsiteY5" fmla="*/ 944427 h 1573342"/>
                <a:gd name="connsiteX6" fmla="*/ 2124176 w 2885745"/>
                <a:gd name="connsiteY6" fmla="*/ 812049 h 1573342"/>
                <a:gd name="connsiteX7" fmla="*/ 2441848 w 2885745"/>
                <a:gd name="connsiteY7" fmla="*/ 812049 h 1573342"/>
                <a:gd name="connsiteX8" fmla="*/ 2326641 w 2885745"/>
                <a:gd name="connsiteY8" fmla="*/ 659364 h 1573342"/>
                <a:gd name="connsiteX9" fmla="*/ 2315204 w 2885745"/>
                <a:gd name="connsiteY9" fmla="*/ 650484 h 1573342"/>
                <a:gd name="connsiteX10" fmla="*/ 2234728 w 2885745"/>
                <a:gd name="connsiteY10" fmla="*/ 569703 h 1573342"/>
                <a:gd name="connsiteX11" fmla="*/ 2227105 w 2885745"/>
                <a:gd name="connsiteY11" fmla="*/ 560399 h 1573342"/>
                <a:gd name="connsiteX12" fmla="*/ 1446475 w 2885745"/>
                <a:gd name="connsiteY12" fmla="*/ 265185 h 1573342"/>
                <a:gd name="connsiteX13" fmla="*/ 1443086 w 2885745"/>
                <a:gd name="connsiteY13" fmla="*/ 265185 h 1573342"/>
                <a:gd name="connsiteX14" fmla="*/ 265575 w 2885745"/>
                <a:gd name="connsiteY14" fmla="*/ 1440960 h 1573342"/>
                <a:gd name="connsiteX15" fmla="*/ 132578 w 2885745"/>
                <a:gd name="connsiteY15" fmla="*/ 1573342 h 1573342"/>
                <a:gd name="connsiteX16" fmla="*/ 0 w 2885745"/>
                <a:gd name="connsiteY16" fmla="*/ 1440960 h 1573342"/>
                <a:gd name="connsiteX17" fmla="*/ 1443086 w 2885745"/>
                <a:gd name="connsiteY17" fmla="*/ 0 h 1573342"/>
                <a:gd name="connsiteX18" fmla="*/ 2284284 w 2885745"/>
                <a:gd name="connsiteY18" fmla="*/ 268992 h 1573342"/>
                <a:gd name="connsiteX19" fmla="*/ 2294027 w 2885745"/>
                <a:gd name="connsiteY19" fmla="*/ 328205 h 1573342"/>
                <a:gd name="connsiteX20" fmla="*/ 2234728 w 2885745"/>
                <a:gd name="connsiteY20" fmla="*/ 337509 h 1573342"/>
                <a:gd name="connsiteX21" fmla="*/ 1443087 w 2885745"/>
                <a:gd name="connsiteY21" fmla="*/ 84588 h 1573342"/>
                <a:gd name="connsiteX22" fmla="*/ 84711 w 2885745"/>
                <a:gd name="connsiteY22" fmla="*/ 1440960 h 1573342"/>
                <a:gd name="connsiteX23" fmla="*/ 132578 w 2885745"/>
                <a:gd name="connsiteY23" fmla="*/ 1488754 h 1573342"/>
                <a:gd name="connsiteX24" fmla="*/ 180863 w 2885745"/>
                <a:gd name="connsiteY24" fmla="*/ 1440960 h 1573342"/>
                <a:gd name="connsiteX25" fmla="*/ 1443087 w 2885745"/>
                <a:gd name="connsiteY25" fmla="*/ 180597 h 1573342"/>
                <a:gd name="connsiteX26" fmla="*/ 1446475 w 2885745"/>
                <a:gd name="connsiteY26" fmla="*/ 180597 h 1573342"/>
                <a:gd name="connsiteX27" fmla="*/ 2553248 w 2885745"/>
                <a:gd name="connsiteY27" fmla="*/ 834041 h 1573342"/>
                <a:gd name="connsiteX28" fmla="*/ 2536305 w 2885745"/>
                <a:gd name="connsiteY28" fmla="*/ 891559 h 1573342"/>
                <a:gd name="connsiteX29" fmla="*/ 2511740 w 2885745"/>
                <a:gd name="connsiteY29" fmla="*/ 896637 h 1573342"/>
                <a:gd name="connsiteX30" fmla="*/ 2124175 w 2885745"/>
                <a:gd name="connsiteY30" fmla="*/ 896636 h 1573342"/>
                <a:gd name="connsiteX31" fmla="*/ 2076314 w 2885745"/>
                <a:gd name="connsiteY31" fmla="*/ 944427 h 1573342"/>
                <a:gd name="connsiteX32" fmla="*/ 2124175 w 2885745"/>
                <a:gd name="connsiteY32" fmla="*/ 992646 h 1573342"/>
                <a:gd name="connsiteX33" fmla="*/ 2753172 w 2885745"/>
                <a:gd name="connsiteY33" fmla="*/ 992646 h 1573342"/>
                <a:gd name="connsiteX34" fmla="*/ 2801033 w 2885745"/>
                <a:gd name="connsiteY34" fmla="*/ 944427 h 1573342"/>
                <a:gd name="connsiteX35" fmla="*/ 2801034 w 2885745"/>
                <a:gd name="connsiteY35" fmla="*/ 312975 h 1573342"/>
                <a:gd name="connsiteX36" fmla="*/ 2753172 w 2885745"/>
                <a:gd name="connsiteY36" fmla="*/ 265185 h 1573342"/>
                <a:gd name="connsiteX37" fmla="*/ 2705305 w 2885745"/>
                <a:gd name="connsiteY37" fmla="*/ 312975 h 1573342"/>
                <a:gd name="connsiteX38" fmla="*/ 2705305 w 2885745"/>
                <a:gd name="connsiteY38" fmla="*/ 754526 h 1573342"/>
                <a:gd name="connsiteX39" fmla="*/ 2673539 w 2885745"/>
                <a:gd name="connsiteY39" fmla="*/ 795130 h 1573342"/>
                <a:gd name="connsiteX40" fmla="*/ 2626100 w 2885745"/>
                <a:gd name="connsiteY40" fmla="*/ 775252 h 1573342"/>
                <a:gd name="connsiteX41" fmla="*/ 2354596 w 2885745"/>
                <a:gd name="connsiteY41" fmla="*/ 434360 h 1573342"/>
                <a:gd name="connsiteX42" fmla="*/ 2351630 w 2885745"/>
                <a:gd name="connsiteY42" fmla="*/ 374724 h 1573342"/>
                <a:gd name="connsiteX43" fmla="*/ 2411776 w 2885745"/>
                <a:gd name="connsiteY43" fmla="*/ 371764 h 1573342"/>
                <a:gd name="connsiteX44" fmla="*/ 2620594 w 2885745"/>
                <a:gd name="connsiteY44" fmla="*/ 608189 h 1573342"/>
                <a:gd name="connsiteX45" fmla="*/ 2620593 w 2885745"/>
                <a:gd name="connsiteY45" fmla="*/ 312975 h 1573342"/>
                <a:gd name="connsiteX46" fmla="*/ 2753172 w 2885745"/>
                <a:gd name="connsiteY46" fmla="*/ 180597 h 1573342"/>
                <a:gd name="connsiteX47" fmla="*/ 2875335 w 2885745"/>
                <a:gd name="connsiteY47" fmla="*/ 261425 h 15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85745" h="1573342">
                  <a:moveTo>
                    <a:pt x="2875335" y="261425"/>
                  </a:moveTo>
                  <a:cubicBezTo>
                    <a:pt x="2882039" y="277265"/>
                    <a:pt x="2885745" y="294684"/>
                    <a:pt x="2885745" y="312976"/>
                  </a:cubicBezTo>
                  <a:lnTo>
                    <a:pt x="2885745" y="944427"/>
                  </a:lnTo>
                  <a:cubicBezTo>
                    <a:pt x="2885745" y="1017597"/>
                    <a:pt x="2826447" y="1077234"/>
                    <a:pt x="2753172" y="1077233"/>
                  </a:cubicBezTo>
                  <a:lnTo>
                    <a:pt x="2124176" y="1077234"/>
                  </a:lnTo>
                  <a:cubicBezTo>
                    <a:pt x="2050901" y="1077234"/>
                    <a:pt x="1991602" y="1017598"/>
                    <a:pt x="1991603" y="944427"/>
                  </a:cubicBezTo>
                  <a:cubicBezTo>
                    <a:pt x="1991603" y="871685"/>
                    <a:pt x="2050900" y="812049"/>
                    <a:pt x="2124176" y="812049"/>
                  </a:cubicBezTo>
                  <a:lnTo>
                    <a:pt x="2441848" y="812049"/>
                  </a:lnTo>
                  <a:cubicBezTo>
                    <a:pt x="2407116" y="757487"/>
                    <a:pt x="2368572" y="706736"/>
                    <a:pt x="2326641" y="659364"/>
                  </a:cubicBezTo>
                  <a:cubicBezTo>
                    <a:pt x="2322405" y="657251"/>
                    <a:pt x="2318593" y="654291"/>
                    <a:pt x="2315204" y="650484"/>
                  </a:cubicBezTo>
                  <a:cubicBezTo>
                    <a:pt x="2289791" y="622571"/>
                    <a:pt x="2262683" y="595078"/>
                    <a:pt x="2234728" y="569703"/>
                  </a:cubicBezTo>
                  <a:cubicBezTo>
                    <a:pt x="2231764" y="566743"/>
                    <a:pt x="2229222" y="563783"/>
                    <a:pt x="2227105" y="560399"/>
                  </a:cubicBezTo>
                  <a:cubicBezTo>
                    <a:pt x="2014898" y="373035"/>
                    <a:pt x="1738734" y="265184"/>
                    <a:pt x="1446475" y="265185"/>
                  </a:cubicBezTo>
                  <a:lnTo>
                    <a:pt x="1443086" y="265185"/>
                  </a:lnTo>
                  <a:cubicBezTo>
                    <a:pt x="793760" y="265185"/>
                    <a:pt x="265575" y="792594"/>
                    <a:pt x="265575" y="1440960"/>
                  </a:cubicBezTo>
                  <a:cubicBezTo>
                    <a:pt x="265575" y="1513707"/>
                    <a:pt x="205853" y="1573343"/>
                    <a:pt x="132578" y="1573342"/>
                  </a:cubicBezTo>
                  <a:cubicBezTo>
                    <a:pt x="59721" y="1573342"/>
                    <a:pt x="0" y="1513707"/>
                    <a:pt x="0" y="1440960"/>
                  </a:cubicBezTo>
                  <a:cubicBezTo>
                    <a:pt x="0" y="646253"/>
                    <a:pt x="647209" y="0"/>
                    <a:pt x="1443086" y="0"/>
                  </a:cubicBezTo>
                  <a:cubicBezTo>
                    <a:pt x="1748476" y="0"/>
                    <a:pt x="2039464" y="93049"/>
                    <a:pt x="2284284" y="268992"/>
                  </a:cubicBezTo>
                  <a:cubicBezTo>
                    <a:pt x="2303345" y="282527"/>
                    <a:pt x="2307580" y="309168"/>
                    <a:pt x="2294027" y="328205"/>
                  </a:cubicBezTo>
                  <a:cubicBezTo>
                    <a:pt x="2280473" y="346812"/>
                    <a:pt x="2253788" y="351466"/>
                    <a:pt x="2234728" y="337509"/>
                  </a:cubicBezTo>
                  <a:cubicBezTo>
                    <a:pt x="2004309" y="172136"/>
                    <a:pt x="1730263" y="84588"/>
                    <a:pt x="1443087" y="84588"/>
                  </a:cubicBezTo>
                  <a:cubicBezTo>
                    <a:pt x="694224" y="84587"/>
                    <a:pt x="84711" y="693201"/>
                    <a:pt x="84711" y="1440960"/>
                  </a:cubicBezTo>
                  <a:cubicBezTo>
                    <a:pt x="84712" y="1467182"/>
                    <a:pt x="106313" y="1488755"/>
                    <a:pt x="132578" y="1488754"/>
                  </a:cubicBezTo>
                  <a:cubicBezTo>
                    <a:pt x="159262" y="1488755"/>
                    <a:pt x="180863" y="1467182"/>
                    <a:pt x="180863" y="1440960"/>
                  </a:cubicBezTo>
                  <a:cubicBezTo>
                    <a:pt x="180864" y="745645"/>
                    <a:pt x="746744" y="180597"/>
                    <a:pt x="1443087" y="180597"/>
                  </a:cubicBezTo>
                  <a:lnTo>
                    <a:pt x="1446475" y="180597"/>
                  </a:lnTo>
                  <a:cubicBezTo>
                    <a:pt x="1906886" y="180598"/>
                    <a:pt x="2330875" y="430976"/>
                    <a:pt x="2553248" y="834041"/>
                  </a:cubicBezTo>
                  <a:cubicBezTo>
                    <a:pt x="2564260" y="854766"/>
                    <a:pt x="2557061" y="880565"/>
                    <a:pt x="2536305" y="891559"/>
                  </a:cubicBezTo>
                  <a:cubicBezTo>
                    <a:pt x="2528682" y="895790"/>
                    <a:pt x="2520211" y="897484"/>
                    <a:pt x="2511740" y="896637"/>
                  </a:cubicBezTo>
                  <a:lnTo>
                    <a:pt x="2124175" y="896636"/>
                  </a:lnTo>
                  <a:cubicBezTo>
                    <a:pt x="2097915" y="896636"/>
                    <a:pt x="2076314" y="918204"/>
                    <a:pt x="2076314" y="944427"/>
                  </a:cubicBezTo>
                  <a:cubicBezTo>
                    <a:pt x="2076314" y="971073"/>
                    <a:pt x="2097915" y="992646"/>
                    <a:pt x="2124175" y="992646"/>
                  </a:cubicBezTo>
                  <a:lnTo>
                    <a:pt x="2753172" y="992646"/>
                  </a:lnTo>
                  <a:cubicBezTo>
                    <a:pt x="2779432" y="992646"/>
                    <a:pt x="2801034" y="971073"/>
                    <a:pt x="2801033" y="944427"/>
                  </a:cubicBezTo>
                  <a:lnTo>
                    <a:pt x="2801034" y="312975"/>
                  </a:lnTo>
                  <a:cubicBezTo>
                    <a:pt x="2801034" y="286753"/>
                    <a:pt x="2779432" y="265185"/>
                    <a:pt x="2753172" y="265185"/>
                  </a:cubicBezTo>
                  <a:cubicBezTo>
                    <a:pt x="2726907" y="265185"/>
                    <a:pt x="2705305" y="286753"/>
                    <a:pt x="2705305" y="312975"/>
                  </a:cubicBezTo>
                  <a:lnTo>
                    <a:pt x="2705305" y="754526"/>
                  </a:lnTo>
                  <a:cubicBezTo>
                    <a:pt x="2705305" y="773562"/>
                    <a:pt x="2692175" y="790476"/>
                    <a:pt x="2673539" y="795130"/>
                  </a:cubicBezTo>
                  <a:cubicBezTo>
                    <a:pt x="2654902" y="800204"/>
                    <a:pt x="2635418" y="791747"/>
                    <a:pt x="2626100" y="775252"/>
                  </a:cubicBezTo>
                  <a:cubicBezTo>
                    <a:pt x="2553671" y="647100"/>
                    <a:pt x="2462602" y="532482"/>
                    <a:pt x="2354596" y="434360"/>
                  </a:cubicBezTo>
                  <a:cubicBezTo>
                    <a:pt x="2337230" y="418712"/>
                    <a:pt x="2335959" y="392066"/>
                    <a:pt x="2351630" y="374724"/>
                  </a:cubicBezTo>
                  <a:cubicBezTo>
                    <a:pt x="2367302" y="357387"/>
                    <a:pt x="2394409" y="356116"/>
                    <a:pt x="2411776" y="371764"/>
                  </a:cubicBezTo>
                  <a:cubicBezTo>
                    <a:pt x="2489715" y="442822"/>
                    <a:pt x="2559602" y="521907"/>
                    <a:pt x="2620594" y="608189"/>
                  </a:cubicBezTo>
                  <a:lnTo>
                    <a:pt x="2620593" y="312975"/>
                  </a:lnTo>
                  <a:cubicBezTo>
                    <a:pt x="2620594" y="239809"/>
                    <a:pt x="2679891" y="180597"/>
                    <a:pt x="2753172" y="180597"/>
                  </a:cubicBezTo>
                  <a:cubicBezTo>
                    <a:pt x="2808129" y="180597"/>
                    <a:pt x="2855223" y="213904"/>
                    <a:pt x="2875335" y="2614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>
              <a:noAutofit/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" name="任意多边形: 形状 16"/>
            <p:cNvSpPr>
              <a:spLocks noChangeAspect="1"/>
            </p:cNvSpPr>
            <p:nvPr/>
          </p:nvSpPr>
          <p:spPr bwMode="auto">
            <a:xfrm rot="17614804">
              <a:off x="5252537" y="2903789"/>
              <a:ext cx="2885744" cy="1573680"/>
            </a:xfrm>
            <a:custGeom>
              <a:avLst/>
              <a:gdLst>
                <a:gd name="connsiteX0" fmla="*/ 2875335 w 2885745"/>
                <a:gd name="connsiteY0" fmla="*/ 81201 h 1573680"/>
                <a:gd name="connsiteX1" fmla="*/ 2885745 w 2885745"/>
                <a:gd name="connsiteY1" fmla="*/ 132831 h 1573680"/>
                <a:gd name="connsiteX2" fmla="*/ 1443086 w 2885745"/>
                <a:gd name="connsiteY2" fmla="*/ 1573680 h 1573680"/>
                <a:gd name="connsiteX3" fmla="*/ 713284 w 2885745"/>
                <a:gd name="connsiteY3" fmla="*/ 1377393 h 1573680"/>
                <a:gd name="connsiteX4" fmla="*/ 265574 w 2885745"/>
                <a:gd name="connsiteY4" fmla="*/ 965358 h 1573680"/>
                <a:gd name="connsiteX5" fmla="*/ 265575 w 2885745"/>
                <a:gd name="connsiteY5" fmla="*/ 1260639 h 1573680"/>
                <a:gd name="connsiteX6" fmla="*/ 132578 w 2885745"/>
                <a:gd name="connsiteY6" fmla="*/ 1393469 h 1573680"/>
                <a:gd name="connsiteX7" fmla="*/ 0 w 2885745"/>
                <a:gd name="connsiteY7" fmla="*/ 1260639 h 1573680"/>
                <a:gd name="connsiteX8" fmla="*/ 0 w 2885745"/>
                <a:gd name="connsiteY8" fmla="*/ 629049 h 1573680"/>
                <a:gd name="connsiteX9" fmla="*/ 132578 w 2885745"/>
                <a:gd name="connsiteY9" fmla="*/ 496642 h 1573680"/>
                <a:gd name="connsiteX10" fmla="*/ 768770 w 2885745"/>
                <a:gd name="connsiteY10" fmla="*/ 496642 h 1573680"/>
                <a:gd name="connsiteX11" fmla="*/ 901348 w 2885745"/>
                <a:gd name="connsiteY11" fmla="*/ 629049 h 1573680"/>
                <a:gd name="connsiteX12" fmla="*/ 768770 w 2885745"/>
                <a:gd name="connsiteY12" fmla="*/ 761460 h 1573680"/>
                <a:gd name="connsiteX13" fmla="*/ 444320 w 2885745"/>
                <a:gd name="connsiteY13" fmla="*/ 761461 h 1573680"/>
                <a:gd name="connsiteX14" fmla="*/ 617555 w 2885745"/>
                <a:gd name="connsiteY14" fmla="*/ 975090 h 1573680"/>
                <a:gd name="connsiteX15" fmla="*/ 618403 w 2885745"/>
                <a:gd name="connsiteY15" fmla="*/ 1034735 h 1573680"/>
                <a:gd name="connsiteX16" fmla="*/ 588330 w 2885745"/>
                <a:gd name="connsiteY16" fmla="*/ 1047852 h 1573680"/>
                <a:gd name="connsiteX17" fmla="*/ 558681 w 2885745"/>
                <a:gd name="connsiteY17" fmla="*/ 1035583 h 1573680"/>
                <a:gd name="connsiteX18" fmla="*/ 332497 w 2885745"/>
                <a:gd name="connsiteY18" fmla="*/ 739459 h 1573680"/>
                <a:gd name="connsiteX19" fmla="*/ 349439 w 2885745"/>
                <a:gd name="connsiteY19" fmla="*/ 681927 h 1573680"/>
                <a:gd name="connsiteX20" fmla="*/ 374006 w 2885745"/>
                <a:gd name="connsiteY20" fmla="*/ 676853 h 1573680"/>
                <a:gd name="connsiteX21" fmla="*/ 374429 w 2885745"/>
                <a:gd name="connsiteY21" fmla="*/ 676854 h 1573680"/>
                <a:gd name="connsiteX22" fmla="*/ 768770 w 2885745"/>
                <a:gd name="connsiteY22" fmla="*/ 676854 h 1573680"/>
                <a:gd name="connsiteX23" fmla="*/ 816632 w 2885745"/>
                <a:gd name="connsiteY23" fmla="*/ 629049 h 1573680"/>
                <a:gd name="connsiteX24" fmla="*/ 768770 w 2885745"/>
                <a:gd name="connsiteY24" fmla="*/ 581249 h 1573680"/>
                <a:gd name="connsiteX25" fmla="*/ 132578 w 2885745"/>
                <a:gd name="connsiteY25" fmla="*/ 581249 h 1573680"/>
                <a:gd name="connsiteX26" fmla="*/ 84711 w 2885745"/>
                <a:gd name="connsiteY26" fmla="*/ 629049 h 1573680"/>
                <a:gd name="connsiteX27" fmla="*/ 84711 w 2885745"/>
                <a:gd name="connsiteY27" fmla="*/ 1260639 h 1573680"/>
                <a:gd name="connsiteX28" fmla="*/ 132577 w 2885745"/>
                <a:gd name="connsiteY28" fmla="*/ 1308862 h 1573680"/>
                <a:gd name="connsiteX29" fmla="*/ 180863 w 2885745"/>
                <a:gd name="connsiteY29" fmla="*/ 1260639 h 1573680"/>
                <a:gd name="connsiteX30" fmla="*/ 180863 w 2885745"/>
                <a:gd name="connsiteY30" fmla="*/ 819417 h 1573680"/>
                <a:gd name="connsiteX31" fmla="*/ 212207 w 2885745"/>
                <a:gd name="connsiteY31" fmla="*/ 778379 h 1573680"/>
                <a:gd name="connsiteX32" fmla="*/ 260069 w 2885745"/>
                <a:gd name="connsiteY32" fmla="*/ 798686 h 1573680"/>
                <a:gd name="connsiteX33" fmla="*/ 756063 w 2885745"/>
                <a:gd name="connsiteY33" fmla="*/ 1304207 h 1573680"/>
                <a:gd name="connsiteX34" fmla="*/ 1443086 w 2885745"/>
                <a:gd name="connsiteY34" fmla="*/ 1489073 h 1573680"/>
                <a:gd name="connsiteX35" fmla="*/ 2801034 w 2885745"/>
                <a:gd name="connsiteY35" fmla="*/ 132831 h 1573680"/>
                <a:gd name="connsiteX36" fmla="*/ 2753172 w 2885745"/>
                <a:gd name="connsiteY36" fmla="*/ 84607 h 1573680"/>
                <a:gd name="connsiteX37" fmla="*/ 2705305 w 2885745"/>
                <a:gd name="connsiteY37" fmla="*/ 132831 h 1573680"/>
                <a:gd name="connsiteX38" fmla="*/ 1443086 w 2885745"/>
                <a:gd name="connsiteY38" fmla="*/ 1393469 h 1573680"/>
                <a:gd name="connsiteX39" fmla="*/ 1439274 w 2885745"/>
                <a:gd name="connsiteY39" fmla="*/ 1393469 h 1573680"/>
                <a:gd name="connsiteX40" fmla="*/ 698460 w 2885745"/>
                <a:gd name="connsiteY40" fmla="*/ 1153607 h 1573680"/>
                <a:gd name="connsiteX41" fmla="*/ 689141 w 2885745"/>
                <a:gd name="connsiteY41" fmla="*/ 1094386 h 1573680"/>
                <a:gd name="connsiteX42" fmla="*/ 748439 w 2885745"/>
                <a:gd name="connsiteY42" fmla="*/ 1085077 h 1573680"/>
                <a:gd name="connsiteX43" fmla="*/ 1439274 w 2885745"/>
                <a:gd name="connsiteY43" fmla="*/ 1308862 h 1573680"/>
                <a:gd name="connsiteX44" fmla="*/ 1443086 w 2885745"/>
                <a:gd name="connsiteY44" fmla="*/ 1308862 h 1573680"/>
                <a:gd name="connsiteX45" fmla="*/ 2620594 w 2885745"/>
                <a:gd name="connsiteY45" fmla="*/ 132831 h 1573680"/>
                <a:gd name="connsiteX46" fmla="*/ 2753172 w 2885745"/>
                <a:gd name="connsiteY46" fmla="*/ 1 h 1573680"/>
                <a:gd name="connsiteX47" fmla="*/ 2875335 w 2885745"/>
                <a:gd name="connsiteY47" fmla="*/ 81201 h 15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85745" h="1573680">
                  <a:moveTo>
                    <a:pt x="2875335" y="81201"/>
                  </a:moveTo>
                  <a:cubicBezTo>
                    <a:pt x="2882039" y="97084"/>
                    <a:pt x="2885745" y="114534"/>
                    <a:pt x="2885745" y="132831"/>
                  </a:cubicBezTo>
                  <a:cubicBezTo>
                    <a:pt x="2885745" y="927285"/>
                    <a:pt x="2238540" y="1573680"/>
                    <a:pt x="1443086" y="1573680"/>
                  </a:cubicBezTo>
                  <a:cubicBezTo>
                    <a:pt x="1185135" y="1573680"/>
                    <a:pt x="932691" y="1505997"/>
                    <a:pt x="713284" y="1377393"/>
                  </a:cubicBezTo>
                  <a:cubicBezTo>
                    <a:pt x="536656" y="1273750"/>
                    <a:pt x="383752" y="1133305"/>
                    <a:pt x="265574" y="965358"/>
                  </a:cubicBezTo>
                  <a:lnTo>
                    <a:pt x="265575" y="1260639"/>
                  </a:lnTo>
                  <a:cubicBezTo>
                    <a:pt x="265575" y="1333819"/>
                    <a:pt x="205853" y="1393469"/>
                    <a:pt x="132578" y="1393469"/>
                  </a:cubicBezTo>
                  <a:cubicBezTo>
                    <a:pt x="59721" y="1393468"/>
                    <a:pt x="0" y="1333819"/>
                    <a:pt x="0" y="1260639"/>
                  </a:cubicBezTo>
                  <a:lnTo>
                    <a:pt x="0" y="629049"/>
                  </a:lnTo>
                  <a:cubicBezTo>
                    <a:pt x="0" y="555865"/>
                    <a:pt x="59721" y="496642"/>
                    <a:pt x="132578" y="496642"/>
                  </a:cubicBezTo>
                  <a:lnTo>
                    <a:pt x="768770" y="496642"/>
                  </a:lnTo>
                  <a:cubicBezTo>
                    <a:pt x="842045" y="496642"/>
                    <a:pt x="901348" y="555864"/>
                    <a:pt x="901348" y="629049"/>
                  </a:cubicBezTo>
                  <a:cubicBezTo>
                    <a:pt x="901348" y="702234"/>
                    <a:pt x="842045" y="761461"/>
                    <a:pt x="768770" y="761460"/>
                  </a:cubicBezTo>
                  <a:lnTo>
                    <a:pt x="444320" y="761461"/>
                  </a:lnTo>
                  <a:cubicBezTo>
                    <a:pt x="493453" y="839295"/>
                    <a:pt x="551480" y="910790"/>
                    <a:pt x="617555" y="975090"/>
                  </a:cubicBezTo>
                  <a:cubicBezTo>
                    <a:pt x="634497" y="991590"/>
                    <a:pt x="634921" y="1018240"/>
                    <a:pt x="618403" y="1034735"/>
                  </a:cubicBezTo>
                  <a:cubicBezTo>
                    <a:pt x="610355" y="1043621"/>
                    <a:pt x="599342" y="1047851"/>
                    <a:pt x="588330" y="1047852"/>
                  </a:cubicBezTo>
                  <a:cubicBezTo>
                    <a:pt x="577317" y="1047851"/>
                    <a:pt x="566729" y="1043621"/>
                    <a:pt x="558681" y="1035583"/>
                  </a:cubicBezTo>
                  <a:cubicBezTo>
                    <a:pt x="468887" y="948440"/>
                    <a:pt x="393070" y="848604"/>
                    <a:pt x="332497" y="739459"/>
                  </a:cubicBezTo>
                  <a:cubicBezTo>
                    <a:pt x="321484" y="719157"/>
                    <a:pt x="329108" y="693349"/>
                    <a:pt x="349439" y="681927"/>
                  </a:cubicBezTo>
                  <a:cubicBezTo>
                    <a:pt x="357063" y="677696"/>
                    <a:pt x="365958" y="676007"/>
                    <a:pt x="374006" y="676853"/>
                  </a:cubicBezTo>
                  <a:cubicBezTo>
                    <a:pt x="374006" y="676853"/>
                    <a:pt x="374429" y="676854"/>
                    <a:pt x="374429" y="676854"/>
                  </a:cubicBezTo>
                  <a:lnTo>
                    <a:pt x="768770" y="676854"/>
                  </a:lnTo>
                  <a:cubicBezTo>
                    <a:pt x="795454" y="676854"/>
                    <a:pt x="816631" y="655276"/>
                    <a:pt x="816632" y="629049"/>
                  </a:cubicBezTo>
                  <a:cubicBezTo>
                    <a:pt x="816632" y="602822"/>
                    <a:pt x="795454" y="581249"/>
                    <a:pt x="768770" y="581249"/>
                  </a:cubicBezTo>
                  <a:lnTo>
                    <a:pt x="132578" y="581249"/>
                  </a:lnTo>
                  <a:cubicBezTo>
                    <a:pt x="106313" y="581249"/>
                    <a:pt x="84711" y="602822"/>
                    <a:pt x="84711" y="629049"/>
                  </a:cubicBezTo>
                  <a:lnTo>
                    <a:pt x="84711" y="1260639"/>
                  </a:lnTo>
                  <a:cubicBezTo>
                    <a:pt x="84711" y="1287289"/>
                    <a:pt x="106312" y="1308862"/>
                    <a:pt x="132577" y="1308862"/>
                  </a:cubicBezTo>
                  <a:cubicBezTo>
                    <a:pt x="159262" y="1308863"/>
                    <a:pt x="180863" y="1287289"/>
                    <a:pt x="180863" y="1260639"/>
                  </a:cubicBezTo>
                  <a:lnTo>
                    <a:pt x="180863" y="819417"/>
                  </a:lnTo>
                  <a:cubicBezTo>
                    <a:pt x="180864" y="799957"/>
                    <a:pt x="193570" y="783034"/>
                    <a:pt x="212207" y="778379"/>
                  </a:cubicBezTo>
                  <a:cubicBezTo>
                    <a:pt x="230843" y="773306"/>
                    <a:pt x="250750" y="781763"/>
                    <a:pt x="260069" y="798686"/>
                  </a:cubicBezTo>
                  <a:cubicBezTo>
                    <a:pt x="378669" y="1008931"/>
                    <a:pt x="549787" y="1183647"/>
                    <a:pt x="756063" y="1304207"/>
                  </a:cubicBezTo>
                  <a:cubicBezTo>
                    <a:pt x="962764" y="1425197"/>
                    <a:pt x="1200384" y="1489074"/>
                    <a:pt x="1443086" y="1489073"/>
                  </a:cubicBezTo>
                  <a:cubicBezTo>
                    <a:pt x="2191945" y="1489074"/>
                    <a:pt x="2801034" y="880756"/>
                    <a:pt x="2801034" y="132831"/>
                  </a:cubicBezTo>
                  <a:cubicBezTo>
                    <a:pt x="2801034" y="106180"/>
                    <a:pt x="2779433" y="84607"/>
                    <a:pt x="2753172" y="84607"/>
                  </a:cubicBezTo>
                  <a:cubicBezTo>
                    <a:pt x="2726907" y="84607"/>
                    <a:pt x="2705305" y="106180"/>
                    <a:pt x="2705305" y="132831"/>
                  </a:cubicBezTo>
                  <a:cubicBezTo>
                    <a:pt x="2705305" y="827873"/>
                    <a:pt x="2139000" y="1393469"/>
                    <a:pt x="1443086" y="1393469"/>
                  </a:cubicBezTo>
                  <a:lnTo>
                    <a:pt x="1439274" y="1393469"/>
                  </a:lnTo>
                  <a:cubicBezTo>
                    <a:pt x="1171158" y="1393469"/>
                    <a:pt x="914902" y="1310556"/>
                    <a:pt x="698460" y="1153607"/>
                  </a:cubicBezTo>
                  <a:cubicBezTo>
                    <a:pt x="679823" y="1139649"/>
                    <a:pt x="675588" y="1113422"/>
                    <a:pt x="689141" y="1094386"/>
                  </a:cubicBezTo>
                  <a:cubicBezTo>
                    <a:pt x="703118" y="1075350"/>
                    <a:pt x="729379" y="1071118"/>
                    <a:pt x="748439" y="1085077"/>
                  </a:cubicBezTo>
                  <a:cubicBezTo>
                    <a:pt x="950057" y="1231447"/>
                    <a:pt x="1188947" y="1308862"/>
                    <a:pt x="1439274" y="1308862"/>
                  </a:cubicBezTo>
                  <a:lnTo>
                    <a:pt x="1443086" y="1308862"/>
                  </a:lnTo>
                  <a:cubicBezTo>
                    <a:pt x="2092409" y="1308863"/>
                    <a:pt x="2620593" y="781338"/>
                    <a:pt x="2620594" y="132831"/>
                  </a:cubicBezTo>
                  <a:cubicBezTo>
                    <a:pt x="2620593" y="59646"/>
                    <a:pt x="2679892" y="0"/>
                    <a:pt x="2753172" y="1"/>
                  </a:cubicBezTo>
                  <a:cubicBezTo>
                    <a:pt x="2808128" y="1"/>
                    <a:pt x="2855223" y="33551"/>
                    <a:pt x="2875335" y="812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>
              <a:noAutofit/>
            </a:bodyPr>
            <a:lstStyle/>
            <a:p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06194" y="1366461"/>
            <a:ext cx="3682916" cy="792000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6194" y="2287815"/>
            <a:ext cx="3682916" cy="3842352"/>
          </a:xfrm>
          <a:prstGeom prst="rect">
            <a:avLst/>
          </a:prstGeom>
          <a:solidFill>
            <a:schemeClr val="bg1"/>
          </a:solidFill>
          <a:ln>
            <a:solidFill>
              <a:srgbClr val="5E7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609920" y="4237756"/>
            <a:ext cx="2924189" cy="1256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46674" y="1366461"/>
            <a:ext cx="3682916" cy="792000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47827" y="2287815"/>
            <a:ext cx="3682916" cy="3842352"/>
          </a:xfrm>
          <a:prstGeom prst="rect">
            <a:avLst/>
          </a:prstGeom>
          <a:solidFill>
            <a:schemeClr val="bg1"/>
          </a:solidFill>
          <a:ln>
            <a:solidFill>
              <a:srgbClr val="5E7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8560091" y="4237756"/>
            <a:ext cx="2924189" cy="1256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20"/>
          <p:cNvSpPr txBox="1"/>
          <p:nvPr/>
        </p:nvSpPr>
        <p:spPr>
          <a:xfrm flipH="1">
            <a:off x="9173091" y="1500851"/>
            <a:ext cx="189379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dist"/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|</a:t>
            </a: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社会环境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|</a:t>
            </a:r>
            <a:endParaRPr lang="en-US" altLang="zh-CN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0"/>
          <p:cNvSpPr txBox="1"/>
          <p:nvPr/>
        </p:nvSpPr>
        <p:spPr>
          <a:xfrm flipH="1">
            <a:off x="1125119" y="1500851"/>
            <a:ext cx="189379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dist"/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|</a:t>
            </a: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企业环境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|</a:t>
            </a:r>
            <a:endParaRPr lang="en-US" altLang="zh-CN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" name="city-avenue-perspective_55241"/>
          <p:cNvSpPr>
            <a:spLocks noChangeAspect="1"/>
          </p:cNvSpPr>
          <p:nvPr/>
        </p:nvSpPr>
        <p:spPr bwMode="auto">
          <a:xfrm>
            <a:off x="1486039" y="2782689"/>
            <a:ext cx="1130377" cy="797650"/>
          </a:xfrm>
          <a:custGeom>
            <a:avLst/>
            <a:gdLst>
              <a:gd name="connsiteX0" fmla="*/ 342160 w 607004"/>
              <a:gd name="connsiteY0" fmla="*/ 359037 h 428332"/>
              <a:gd name="connsiteX1" fmla="*/ 348663 w 607004"/>
              <a:gd name="connsiteY1" fmla="*/ 393899 h 428332"/>
              <a:gd name="connsiteX2" fmla="*/ 325477 w 607004"/>
              <a:gd name="connsiteY2" fmla="*/ 395308 h 428332"/>
              <a:gd name="connsiteX3" fmla="*/ 322272 w 607004"/>
              <a:gd name="connsiteY3" fmla="*/ 363454 h 428332"/>
              <a:gd name="connsiteX4" fmla="*/ 309660 w 607004"/>
              <a:gd name="connsiteY4" fmla="*/ 285860 h 428332"/>
              <a:gd name="connsiteX5" fmla="*/ 326718 w 607004"/>
              <a:gd name="connsiteY5" fmla="*/ 316419 h 428332"/>
              <a:gd name="connsiteX6" fmla="*/ 311451 w 607004"/>
              <a:gd name="connsiteY6" fmla="*/ 322625 h 428332"/>
              <a:gd name="connsiteX7" fmla="*/ 304571 w 607004"/>
              <a:gd name="connsiteY7" fmla="*/ 305888 h 428332"/>
              <a:gd name="connsiteX8" fmla="*/ 299388 w 607004"/>
              <a:gd name="connsiteY8" fmla="*/ 295451 h 428332"/>
              <a:gd name="connsiteX9" fmla="*/ 298068 w 607004"/>
              <a:gd name="connsiteY9" fmla="*/ 292912 h 428332"/>
              <a:gd name="connsiteX10" fmla="*/ 267339 w 607004"/>
              <a:gd name="connsiteY10" fmla="*/ 222140 h 428332"/>
              <a:gd name="connsiteX11" fmla="*/ 283179 w 607004"/>
              <a:gd name="connsiteY11" fmla="*/ 250460 h 428332"/>
              <a:gd name="connsiteX12" fmla="*/ 275165 w 607004"/>
              <a:gd name="connsiteY12" fmla="*/ 256011 h 428332"/>
              <a:gd name="connsiteX13" fmla="*/ 260739 w 607004"/>
              <a:gd name="connsiteY13" fmla="*/ 224116 h 428332"/>
              <a:gd name="connsiteX14" fmla="*/ 23362 w 607004"/>
              <a:gd name="connsiteY14" fmla="*/ 210686 h 428332"/>
              <a:gd name="connsiteX15" fmla="*/ 23362 w 607004"/>
              <a:gd name="connsiteY15" fmla="*/ 234670 h 428332"/>
              <a:gd name="connsiteX16" fmla="*/ 54824 w 607004"/>
              <a:gd name="connsiteY16" fmla="*/ 234670 h 428332"/>
              <a:gd name="connsiteX17" fmla="*/ 54824 w 607004"/>
              <a:gd name="connsiteY17" fmla="*/ 210686 h 428332"/>
              <a:gd name="connsiteX18" fmla="*/ 116336 w 607004"/>
              <a:gd name="connsiteY18" fmla="*/ 207206 h 428332"/>
              <a:gd name="connsiteX19" fmla="*/ 116336 w 607004"/>
              <a:gd name="connsiteY19" fmla="*/ 238527 h 428332"/>
              <a:gd name="connsiteX20" fmla="*/ 157501 w 607004"/>
              <a:gd name="connsiteY20" fmla="*/ 238527 h 428332"/>
              <a:gd name="connsiteX21" fmla="*/ 157501 w 607004"/>
              <a:gd name="connsiteY21" fmla="*/ 207206 h 428332"/>
              <a:gd name="connsiteX22" fmla="*/ 535793 w 607004"/>
              <a:gd name="connsiteY22" fmla="*/ 198180 h 428332"/>
              <a:gd name="connsiteX23" fmla="*/ 535793 w 607004"/>
              <a:gd name="connsiteY23" fmla="*/ 222164 h 428332"/>
              <a:gd name="connsiteX24" fmla="*/ 567254 w 607004"/>
              <a:gd name="connsiteY24" fmla="*/ 222164 h 428332"/>
              <a:gd name="connsiteX25" fmla="*/ 567254 w 607004"/>
              <a:gd name="connsiteY25" fmla="*/ 198180 h 428332"/>
              <a:gd name="connsiteX26" fmla="*/ 23362 w 607004"/>
              <a:gd name="connsiteY26" fmla="*/ 173064 h 428332"/>
              <a:gd name="connsiteX27" fmla="*/ 23362 w 607004"/>
              <a:gd name="connsiteY27" fmla="*/ 197048 h 428332"/>
              <a:gd name="connsiteX28" fmla="*/ 54824 w 607004"/>
              <a:gd name="connsiteY28" fmla="*/ 197048 h 428332"/>
              <a:gd name="connsiteX29" fmla="*/ 54824 w 607004"/>
              <a:gd name="connsiteY29" fmla="*/ 173064 h 428332"/>
              <a:gd name="connsiteX30" fmla="*/ 535793 w 607004"/>
              <a:gd name="connsiteY30" fmla="*/ 160558 h 428332"/>
              <a:gd name="connsiteX31" fmla="*/ 535793 w 607004"/>
              <a:gd name="connsiteY31" fmla="*/ 184542 h 428332"/>
              <a:gd name="connsiteX32" fmla="*/ 567254 w 607004"/>
              <a:gd name="connsiteY32" fmla="*/ 184542 h 428332"/>
              <a:gd name="connsiteX33" fmla="*/ 567254 w 607004"/>
              <a:gd name="connsiteY33" fmla="*/ 160558 h 428332"/>
              <a:gd name="connsiteX34" fmla="*/ 274476 w 607004"/>
              <a:gd name="connsiteY34" fmla="*/ 149528 h 428332"/>
              <a:gd name="connsiteX35" fmla="*/ 274570 w 607004"/>
              <a:gd name="connsiteY35" fmla="*/ 149622 h 428332"/>
              <a:gd name="connsiteX36" fmla="*/ 271936 w 607004"/>
              <a:gd name="connsiteY36" fmla="*/ 153668 h 428332"/>
              <a:gd name="connsiteX37" fmla="*/ 267043 w 607004"/>
              <a:gd name="connsiteY37" fmla="*/ 163171 h 428332"/>
              <a:gd name="connsiteX38" fmla="*/ 261963 w 607004"/>
              <a:gd name="connsiteY38" fmla="*/ 180295 h 428332"/>
              <a:gd name="connsiteX39" fmla="*/ 259046 w 607004"/>
              <a:gd name="connsiteY39" fmla="*/ 179731 h 428332"/>
              <a:gd name="connsiteX40" fmla="*/ 265444 w 607004"/>
              <a:gd name="connsiteY40" fmla="*/ 162983 h 428332"/>
              <a:gd name="connsiteX41" fmla="*/ 271560 w 607004"/>
              <a:gd name="connsiteY41" fmla="*/ 153386 h 428332"/>
              <a:gd name="connsiteX42" fmla="*/ 274476 w 607004"/>
              <a:gd name="connsiteY42" fmla="*/ 149528 h 428332"/>
              <a:gd name="connsiteX43" fmla="*/ 465429 w 607004"/>
              <a:gd name="connsiteY43" fmla="*/ 146731 h 428332"/>
              <a:gd name="connsiteX44" fmla="*/ 465429 w 607004"/>
              <a:gd name="connsiteY44" fmla="*/ 170716 h 428332"/>
              <a:gd name="connsiteX45" fmla="*/ 496985 w 607004"/>
              <a:gd name="connsiteY45" fmla="*/ 170716 h 428332"/>
              <a:gd name="connsiteX46" fmla="*/ 496985 w 607004"/>
              <a:gd name="connsiteY46" fmla="*/ 146731 h 428332"/>
              <a:gd name="connsiteX47" fmla="*/ 116336 w 607004"/>
              <a:gd name="connsiteY47" fmla="*/ 144471 h 428332"/>
              <a:gd name="connsiteX48" fmla="*/ 116336 w 607004"/>
              <a:gd name="connsiteY48" fmla="*/ 175791 h 428332"/>
              <a:gd name="connsiteX49" fmla="*/ 157501 w 607004"/>
              <a:gd name="connsiteY49" fmla="*/ 175791 h 428332"/>
              <a:gd name="connsiteX50" fmla="*/ 157501 w 607004"/>
              <a:gd name="connsiteY50" fmla="*/ 144471 h 428332"/>
              <a:gd name="connsiteX51" fmla="*/ 23362 w 607004"/>
              <a:gd name="connsiteY51" fmla="*/ 135441 h 428332"/>
              <a:gd name="connsiteX52" fmla="*/ 23362 w 607004"/>
              <a:gd name="connsiteY52" fmla="*/ 159426 h 428332"/>
              <a:gd name="connsiteX53" fmla="*/ 54824 w 607004"/>
              <a:gd name="connsiteY53" fmla="*/ 159426 h 428332"/>
              <a:gd name="connsiteX54" fmla="*/ 54824 w 607004"/>
              <a:gd name="connsiteY54" fmla="*/ 135441 h 428332"/>
              <a:gd name="connsiteX55" fmla="*/ 377640 w 607004"/>
              <a:gd name="connsiteY55" fmla="*/ 123406 h 428332"/>
              <a:gd name="connsiteX56" fmla="*/ 377640 w 607004"/>
              <a:gd name="connsiteY56" fmla="*/ 154726 h 428332"/>
              <a:gd name="connsiteX57" fmla="*/ 418144 w 607004"/>
              <a:gd name="connsiteY57" fmla="*/ 154726 h 428332"/>
              <a:gd name="connsiteX58" fmla="*/ 418897 w 607004"/>
              <a:gd name="connsiteY58" fmla="*/ 154068 h 428332"/>
              <a:gd name="connsiteX59" fmla="*/ 418897 w 607004"/>
              <a:gd name="connsiteY59" fmla="*/ 123406 h 428332"/>
              <a:gd name="connsiteX60" fmla="*/ 535793 w 607004"/>
              <a:gd name="connsiteY60" fmla="*/ 122936 h 428332"/>
              <a:gd name="connsiteX61" fmla="*/ 535793 w 607004"/>
              <a:gd name="connsiteY61" fmla="*/ 146920 h 428332"/>
              <a:gd name="connsiteX62" fmla="*/ 567254 w 607004"/>
              <a:gd name="connsiteY62" fmla="*/ 146920 h 428332"/>
              <a:gd name="connsiteX63" fmla="*/ 567254 w 607004"/>
              <a:gd name="connsiteY63" fmla="*/ 122936 h 428332"/>
              <a:gd name="connsiteX64" fmla="*/ 465429 w 607004"/>
              <a:gd name="connsiteY64" fmla="*/ 109109 h 428332"/>
              <a:gd name="connsiteX65" fmla="*/ 465429 w 607004"/>
              <a:gd name="connsiteY65" fmla="*/ 133094 h 428332"/>
              <a:gd name="connsiteX66" fmla="*/ 496985 w 607004"/>
              <a:gd name="connsiteY66" fmla="*/ 133094 h 428332"/>
              <a:gd name="connsiteX67" fmla="*/ 496985 w 607004"/>
              <a:gd name="connsiteY67" fmla="*/ 109109 h 428332"/>
              <a:gd name="connsiteX68" fmla="*/ 208086 w 607004"/>
              <a:gd name="connsiteY68" fmla="*/ 103274 h 428332"/>
              <a:gd name="connsiteX69" fmla="*/ 208086 w 607004"/>
              <a:gd name="connsiteY69" fmla="*/ 134689 h 428332"/>
              <a:gd name="connsiteX70" fmla="*/ 248591 w 607004"/>
              <a:gd name="connsiteY70" fmla="*/ 134689 h 428332"/>
              <a:gd name="connsiteX71" fmla="*/ 249345 w 607004"/>
              <a:gd name="connsiteY71" fmla="*/ 134030 h 428332"/>
              <a:gd name="connsiteX72" fmla="*/ 249345 w 607004"/>
              <a:gd name="connsiteY72" fmla="*/ 103274 h 428332"/>
              <a:gd name="connsiteX73" fmla="*/ 23362 w 607004"/>
              <a:gd name="connsiteY73" fmla="*/ 97819 h 428332"/>
              <a:gd name="connsiteX74" fmla="*/ 23362 w 607004"/>
              <a:gd name="connsiteY74" fmla="*/ 121803 h 428332"/>
              <a:gd name="connsiteX75" fmla="*/ 54824 w 607004"/>
              <a:gd name="connsiteY75" fmla="*/ 121803 h 428332"/>
              <a:gd name="connsiteX76" fmla="*/ 54824 w 607004"/>
              <a:gd name="connsiteY76" fmla="*/ 97819 h 428332"/>
              <a:gd name="connsiteX77" fmla="*/ 107104 w 607004"/>
              <a:gd name="connsiteY77" fmla="*/ 96126 h 428332"/>
              <a:gd name="connsiteX78" fmla="*/ 107104 w 607004"/>
              <a:gd name="connsiteY78" fmla="*/ 118135 h 428332"/>
              <a:gd name="connsiteX79" fmla="*/ 138567 w 607004"/>
              <a:gd name="connsiteY79" fmla="*/ 118135 h 428332"/>
              <a:gd name="connsiteX80" fmla="*/ 138567 w 607004"/>
              <a:gd name="connsiteY80" fmla="*/ 96126 h 428332"/>
              <a:gd name="connsiteX81" fmla="*/ 535793 w 607004"/>
              <a:gd name="connsiteY81" fmla="*/ 85314 h 428332"/>
              <a:gd name="connsiteX82" fmla="*/ 535793 w 607004"/>
              <a:gd name="connsiteY82" fmla="*/ 109298 h 428332"/>
              <a:gd name="connsiteX83" fmla="*/ 567254 w 607004"/>
              <a:gd name="connsiteY83" fmla="*/ 109298 h 428332"/>
              <a:gd name="connsiteX84" fmla="*/ 567254 w 607004"/>
              <a:gd name="connsiteY84" fmla="*/ 85314 h 428332"/>
              <a:gd name="connsiteX85" fmla="*/ 465429 w 607004"/>
              <a:gd name="connsiteY85" fmla="*/ 71487 h 428332"/>
              <a:gd name="connsiteX86" fmla="*/ 465429 w 607004"/>
              <a:gd name="connsiteY86" fmla="*/ 95472 h 428332"/>
              <a:gd name="connsiteX87" fmla="*/ 496985 w 607004"/>
              <a:gd name="connsiteY87" fmla="*/ 95472 h 428332"/>
              <a:gd name="connsiteX88" fmla="*/ 496985 w 607004"/>
              <a:gd name="connsiteY88" fmla="*/ 71487 h 428332"/>
              <a:gd name="connsiteX89" fmla="*/ 377640 w 607004"/>
              <a:gd name="connsiteY89" fmla="*/ 60671 h 428332"/>
              <a:gd name="connsiteX90" fmla="*/ 377640 w 607004"/>
              <a:gd name="connsiteY90" fmla="*/ 91991 h 428332"/>
              <a:gd name="connsiteX91" fmla="*/ 418897 w 607004"/>
              <a:gd name="connsiteY91" fmla="*/ 91991 h 428332"/>
              <a:gd name="connsiteX92" fmla="*/ 418897 w 607004"/>
              <a:gd name="connsiteY92" fmla="*/ 60671 h 428332"/>
              <a:gd name="connsiteX93" fmla="*/ 107104 w 607004"/>
              <a:gd name="connsiteY93" fmla="*/ 58503 h 428332"/>
              <a:gd name="connsiteX94" fmla="*/ 107104 w 607004"/>
              <a:gd name="connsiteY94" fmla="*/ 82488 h 428332"/>
              <a:gd name="connsiteX95" fmla="*/ 138567 w 607004"/>
              <a:gd name="connsiteY95" fmla="*/ 82488 h 428332"/>
              <a:gd name="connsiteX96" fmla="*/ 138567 w 607004"/>
              <a:gd name="connsiteY96" fmla="*/ 58503 h 428332"/>
              <a:gd name="connsiteX97" fmla="*/ 208086 w 607004"/>
              <a:gd name="connsiteY97" fmla="*/ 40633 h 428332"/>
              <a:gd name="connsiteX98" fmla="*/ 208086 w 607004"/>
              <a:gd name="connsiteY98" fmla="*/ 71953 h 428332"/>
              <a:gd name="connsiteX99" fmla="*/ 249345 w 607004"/>
              <a:gd name="connsiteY99" fmla="*/ 71953 h 428332"/>
              <a:gd name="connsiteX100" fmla="*/ 249345 w 607004"/>
              <a:gd name="connsiteY100" fmla="*/ 40633 h 428332"/>
              <a:gd name="connsiteX101" fmla="*/ 465429 w 607004"/>
              <a:gd name="connsiteY101" fmla="*/ 33865 h 428332"/>
              <a:gd name="connsiteX102" fmla="*/ 465429 w 607004"/>
              <a:gd name="connsiteY102" fmla="*/ 57850 h 428332"/>
              <a:gd name="connsiteX103" fmla="*/ 496985 w 607004"/>
              <a:gd name="connsiteY103" fmla="*/ 57850 h 428332"/>
              <a:gd name="connsiteX104" fmla="*/ 496985 w 607004"/>
              <a:gd name="connsiteY104" fmla="*/ 33865 h 428332"/>
              <a:gd name="connsiteX105" fmla="*/ 107104 w 607004"/>
              <a:gd name="connsiteY105" fmla="*/ 20881 h 428332"/>
              <a:gd name="connsiteX106" fmla="*/ 107104 w 607004"/>
              <a:gd name="connsiteY106" fmla="*/ 44865 h 428332"/>
              <a:gd name="connsiteX107" fmla="*/ 138567 w 607004"/>
              <a:gd name="connsiteY107" fmla="*/ 44865 h 428332"/>
              <a:gd name="connsiteX108" fmla="*/ 138567 w 607004"/>
              <a:gd name="connsiteY108" fmla="*/ 20881 h 428332"/>
              <a:gd name="connsiteX109" fmla="*/ 441221 w 607004"/>
              <a:gd name="connsiteY109" fmla="*/ 14678 h 428332"/>
              <a:gd name="connsiteX110" fmla="*/ 523359 w 607004"/>
              <a:gd name="connsiteY110" fmla="*/ 14678 h 428332"/>
              <a:gd name="connsiteX111" fmla="*/ 523359 w 607004"/>
              <a:gd name="connsiteY111" fmla="*/ 61047 h 428332"/>
              <a:gd name="connsiteX112" fmla="*/ 586093 w 607004"/>
              <a:gd name="connsiteY112" fmla="*/ 61047 h 428332"/>
              <a:gd name="connsiteX113" fmla="*/ 586093 w 607004"/>
              <a:gd name="connsiteY113" fmla="*/ 91051 h 428332"/>
              <a:gd name="connsiteX114" fmla="*/ 607004 w 607004"/>
              <a:gd name="connsiteY114" fmla="*/ 91051 h 428332"/>
              <a:gd name="connsiteX115" fmla="*/ 607004 w 607004"/>
              <a:gd name="connsiteY115" fmla="*/ 428332 h 428332"/>
              <a:gd name="connsiteX116" fmla="*/ 429730 w 607004"/>
              <a:gd name="connsiteY116" fmla="*/ 428332 h 428332"/>
              <a:gd name="connsiteX117" fmla="*/ 417955 w 607004"/>
              <a:gd name="connsiteY117" fmla="*/ 377072 h 428332"/>
              <a:gd name="connsiteX118" fmla="*/ 307559 w 607004"/>
              <a:gd name="connsiteY118" fmla="*/ 224515 h 428332"/>
              <a:gd name="connsiteX119" fmla="*/ 307370 w 607004"/>
              <a:gd name="connsiteY119" fmla="*/ 224421 h 428332"/>
              <a:gd name="connsiteX120" fmla="*/ 277416 w 607004"/>
              <a:gd name="connsiteY120" fmla="*/ 174760 h 428332"/>
              <a:gd name="connsiteX121" fmla="*/ 282786 w 607004"/>
              <a:gd name="connsiteY121" fmla="*/ 150870 h 428332"/>
              <a:gd name="connsiteX122" fmla="*/ 327622 w 607004"/>
              <a:gd name="connsiteY122" fmla="*/ 107511 h 428332"/>
              <a:gd name="connsiteX123" fmla="*/ 348628 w 607004"/>
              <a:gd name="connsiteY123" fmla="*/ 107511 h 428332"/>
              <a:gd name="connsiteX124" fmla="*/ 348628 w 607004"/>
              <a:gd name="connsiteY124" fmla="*/ 34712 h 428332"/>
              <a:gd name="connsiteX125" fmla="*/ 441221 w 607004"/>
              <a:gd name="connsiteY125" fmla="*/ 34712 h 428332"/>
              <a:gd name="connsiteX126" fmla="*/ 83743 w 607004"/>
              <a:gd name="connsiteY126" fmla="*/ 0 h 428332"/>
              <a:gd name="connsiteX127" fmla="*/ 162588 w 607004"/>
              <a:gd name="connsiteY127" fmla="*/ 0 h 428332"/>
              <a:gd name="connsiteX128" fmla="*/ 162493 w 607004"/>
              <a:gd name="connsiteY128" fmla="*/ 118135 h 428332"/>
              <a:gd name="connsiteX129" fmla="*/ 179544 w 607004"/>
              <a:gd name="connsiteY129" fmla="*/ 118135 h 428332"/>
              <a:gd name="connsiteX130" fmla="*/ 179544 w 607004"/>
              <a:gd name="connsiteY130" fmla="*/ 7054 h 428332"/>
              <a:gd name="connsiteX131" fmla="*/ 277887 w 607004"/>
              <a:gd name="connsiteY131" fmla="*/ 7054 h 428332"/>
              <a:gd name="connsiteX132" fmla="*/ 277887 w 607004"/>
              <a:gd name="connsiteY132" fmla="*/ 127352 h 428332"/>
              <a:gd name="connsiteX133" fmla="*/ 267054 w 607004"/>
              <a:gd name="connsiteY133" fmla="*/ 134595 h 428332"/>
              <a:gd name="connsiteX134" fmla="*/ 250381 w 607004"/>
              <a:gd name="connsiteY134" fmla="*/ 148609 h 428332"/>
              <a:gd name="connsiteX135" fmla="*/ 237005 w 607004"/>
              <a:gd name="connsiteY135" fmla="*/ 166668 h 428332"/>
              <a:gd name="connsiteX136" fmla="*/ 225136 w 607004"/>
              <a:gd name="connsiteY136" fmla="*/ 208523 h 428332"/>
              <a:gd name="connsiteX137" fmla="*/ 229846 w 607004"/>
              <a:gd name="connsiteY137" fmla="*/ 254799 h 428332"/>
              <a:gd name="connsiteX138" fmla="*/ 252830 w 607004"/>
              <a:gd name="connsiteY138" fmla="*/ 350642 h 428332"/>
              <a:gd name="connsiteX139" fmla="*/ 231353 w 607004"/>
              <a:gd name="connsiteY139" fmla="*/ 428332 h 428332"/>
              <a:gd name="connsiteX140" fmla="*/ 0 w 607004"/>
              <a:gd name="connsiteY140" fmla="*/ 428332 h 428332"/>
              <a:gd name="connsiteX141" fmla="*/ 0 w 607004"/>
              <a:gd name="connsiteY141" fmla="*/ 76938 h 428332"/>
              <a:gd name="connsiteX142" fmla="*/ 78845 w 607004"/>
              <a:gd name="connsiteY142" fmla="*/ 76938 h 428332"/>
              <a:gd name="connsiteX143" fmla="*/ 78845 w 607004"/>
              <a:gd name="connsiteY143" fmla="*/ 118135 h 428332"/>
              <a:gd name="connsiteX144" fmla="*/ 83743 w 607004"/>
              <a:gd name="connsiteY144" fmla="*/ 118135 h 42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07004" h="428332">
                <a:moveTo>
                  <a:pt x="342160" y="359037"/>
                </a:moveTo>
                <a:cubicBezTo>
                  <a:pt x="345082" y="370031"/>
                  <a:pt x="347249" y="381777"/>
                  <a:pt x="348663" y="393899"/>
                </a:cubicBezTo>
                <a:lnTo>
                  <a:pt x="325477" y="395308"/>
                </a:lnTo>
                <a:cubicBezTo>
                  <a:pt x="325100" y="384220"/>
                  <a:pt x="324063" y="373602"/>
                  <a:pt x="322272" y="363454"/>
                </a:cubicBezTo>
                <a:close/>
                <a:moveTo>
                  <a:pt x="309660" y="285860"/>
                </a:moveTo>
                <a:cubicBezTo>
                  <a:pt x="315503" y="294699"/>
                  <a:pt x="320969" y="304478"/>
                  <a:pt x="326718" y="316419"/>
                </a:cubicBezTo>
                <a:lnTo>
                  <a:pt x="311451" y="322625"/>
                </a:lnTo>
                <a:cubicBezTo>
                  <a:pt x="309000" y="316325"/>
                  <a:pt x="306833" y="310966"/>
                  <a:pt x="304571" y="305888"/>
                </a:cubicBezTo>
                <a:cubicBezTo>
                  <a:pt x="303063" y="302597"/>
                  <a:pt x="301367" y="299118"/>
                  <a:pt x="299388" y="295451"/>
                </a:cubicBezTo>
                <a:cubicBezTo>
                  <a:pt x="299011" y="294605"/>
                  <a:pt x="298539" y="293759"/>
                  <a:pt x="298068" y="292912"/>
                </a:cubicBezTo>
                <a:close/>
                <a:moveTo>
                  <a:pt x="267339" y="222140"/>
                </a:moveTo>
                <a:cubicBezTo>
                  <a:pt x="271299" y="232584"/>
                  <a:pt x="277428" y="242181"/>
                  <a:pt x="283179" y="250460"/>
                </a:cubicBezTo>
                <a:lnTo>
                  <a:pt x="275165" y="256011"/>
                </a:lnTo>
                <a:cubicBezTo>
                  <a:pt x="269414" y="246132"/>
                  <a:pt x="263945" y="235500"/>
                  <a:pt x="260739" y="224116"/>
                </a:cubicBezTo>
                <a:close/>
                <a:moveTo>
                  <a:pt x="23362" y="210686"/>
                </a:moveTo>
                <a:lnTo>
                  <a:pt x="23362" y="234670"/>
                </a:lnTo>
                <a:lnTo>
                  <a:pt x="54824" y="234670"/>
                </a:lnTo>
                <a:lnTo>
                  <a:pt x="54824" y="210686"/>
                </a:lnTo>
                <a:close/>
                <a:moveTo>
                  <a:pt x="116336" y="207206"/>
                </a:moveTo>
                <a:lnTo>
                  <a:pt x="116336" y="238527"/>
                </a:lnTo>
                <a:lnTo>
                  <a:pt x="157501" y="238527"/>
                </a:lnTo>
                <a:lnTo>
                  <a:pt x="157501" y="207206"/>
                </a:lnTo>
                <a:close/>
                <a:moveTo>
                  <a:pt x="535793" y="198180"/>
                </a:moveTo>
                <a:lnTo>
                  <a:pt x="535793" y="222164"/>
                </a:lnTo>
                <a:lnTo>
                  <a:pt x="567254" y="222164"/>
                </a:lnTo>
                <a:lnTo>
                  <a:pt x="567254" y="198180"/>
                </a:lnTo>
                <a:close/>
                <a:moveTo>
                  <a:pt x="23362" y="173064"/>
                </a:moveTo>
                <a:lnTo>
                  <a:pt x="23362" y="197048"/>
                </a:lnTo>
                <a:lnTo>
                  <a:pt x="54824" y="197048"/>
                </a:lnTo>
                <a:lnTo>
                  <a:pt x="54824" y="173064"/>
                </a:lnTo>
                <a:close/>
                <a:moveTo>
                  <a:pt x="535793" y="160558"/>
                </a:moveTo>
                <a:lnTo>
                  <a:pt x="535793" y="184542"/>
                </a:lnTo>
                <a:lnTo>
                  <a:pt x="567254" y="184542"/>
                </a:lnTo>
                <a:lnTo>
                  <a:pt x="567254" y="160558"/>
                </a:lnTo>
                <a:close/>
                <a:moveTo>
                  <a:pt x="274476" y="149528"/>
                </a:moveTo>
                <a:lnTo>
                  <a:pt x="274570" y="149622"/>
                </a:lnTo>
                <a:cubicBezTo>
                  <a:pt x="273629" y="151034"/>
                  <a:pt x="272783" y="152351"/>
                  <a:pt x="271936" y="153668"/>
                </a:cubicBezTo>
                <a:cubicBezTo>
                  <a:pt x="269960" y="156961"/>
                  <a:pt x="268361" y="160254"/>
                  <a:pt x="267043" y="163171"/>
                </a:cubicBezTo>
                <a:cubicBezTo>
                  <a:pt x="264597" y="168440"/>
                  <a:pt x="262904" y="174368"/>
                  <a:pt x="261963" y="180295"/>
                </a:cubicBezTo>
                <a:lnTo>
                  <a:pt x="259046" y="179731"/>
                </a:lnTo>
                <a:cubicBezTo>
                  <a:pt x="260363" y="173897"/>
                  <a:pt x="262621" y="168158"/>
                  <a:pt x="265444" y="162983"/>
                </a:cubicBezTo>
                <a:cubicBezTo>
                  <a:pt x="267608" y="159125"/>
                  <a:pt x="269490" y="156114"/>
                  <a:pt x="271560" y="153386"/>
                </a:cubicBezTo>
                <a:cubicBezTo>
                  <a:pt x="272500" y="152069"/>
                  <a:pt x="273535" y="150751"/>
                  <a:pt x="274476" y="149528"/>
                </a:cubicBezTo>
                <a:close/>
                <a:moveTo>
                  <a:pt x="465429" y="146731"/>
                </a:moveTo>
                <a:lnTo>
                  <a:pt x="465429" y="170716"/>
                </a:lnTo>
                <a:lnTo>
                  <a:pt x="496985" y="170716"/>
                </a:lnTo>
                <a:lnTo>
                  <a:pt x="496985" y="146731"/>
                </a:lnTo>
                <a:close/>
                <a:moveTo>
                  <a:pt x="116336" y="144471"/>
                </a:moveTo>
                <a:lnTo>
                  <a:pt x="116336" y="175791"/>
                </a:lnTo>
                <a:lnTo>
                  <a:pt x="157501" y="175791"/>
                </a:lnTo>
                <a:lnTo>
                  <a:pt x="157501" y="144471"/>
                </a:lnTo>
                <a:close/>
                <a:moveTo>
                  <a:pt x="23362" y="135441"/>
                </a:moveTo>
                <a:lnTo>
                  <a:pt x="23362" y="159426"/>
                </a:lnTo>
                <a:lnTo>
                  <a:pt x="54824" y="159426"/>
                </a:lnTo>
                <a:lnTo>
                  <a:pt x="54824" y="135441"/>
                </a:lnTo>
                <a:close/>
                <a:moveTo>
                  <a:pt x="377640" y="123406"/>
                </a:moveTo>
                <a:lnTo>
                  <a:pt x="377640" y="154726"/>
                </a:lnTo>
                <a:lnTo>
                  <a:pt x="418144" y="154726"/>
                </a:lnTo>
                <a:cubicBezTo>
                  <a:pt x="418426" y="154538"/>
                  <a:pt x="418615" y="154256"/>
                  <a:pt x="418897" y="154068"/>
                </a:cubicBezTo>
                <a:lnTo>
                  <a:pt x="418897" y="123406"/>
                </a:lnTo>
                <a:close/>
                <a:moveTo>
                  <a:pt x="535793" y="122936"/>
                </a:moveTo>
                <a:lnTo>
                  <a:pt x="535793" y="146920"/>
                </a:lnTo>
                <a:lnTo>
                  <a:pt x="567254" y="146920"/>
                </a:lnTo>
                <a:lnTo>
                  <a:pt x="567254" y="122936"/>
                </a:lnTo>
                <a:close/>
                <a:moveTo>
                  <a:pt x="465429" y="109109"/>
                </a:moveTo>
                <a:lnTo>
                  <a:pt x="465429" y="133094"/>
                </a:lnTo>
                <a:lnTo>
                  <a:pt x="496985" y="133094"/>
                </a:lnTo>
                <a:lnTo>
                  <a:pt x="496985" y="109109"/>
                </a:lnTo>
                <a:close/>
                <a:moveTo>
                  <a:pt x="208086" y="103274"/>
                </a:moveTo>
                <a:lnTo>
                  <a:pt x="208086" y="134689"/>
                </a:lnTo>
                <a:lnTo>
                  <a:pt x="248591" y="134689"/>
                </a:lnTo>
                <a:cubicBezTo>
                  <a:pt x="248874" y="134407"/>
                  <a:pt x="249062" y="134218"/>
                  <a:pt x="249345" y="134030"/>
                </a:cubicBezTo>
                <a:lnTo>
                  <a:pt x="249345" y="103274"/>
                </a:lnTo>
                <a:close/>
                <a:moveTo>
                  <a:pt x="23362" y="97819"/>
                </a:moveTo>
                <a:lnTo>
                  <a:pt x="23362" y="121803"/>
                </a:lnTo>
                <a:lnTo>
                  <a:pt x="54824" y="121803"/>
                </a:lnTo>
                <a:lnTo>
                  <a:pt x="54824" y="97819"/>
                </a:lnTo>
                <a:close/>
                <a:moveTo>
                  <a:pt x="107104" y="96126"/>
                </a:moveTo>
                <a:lnTo>
                  <a:pt x="107104" y="118135"/>
                </a:lnTo>
                <a:lnTo>
                  <a:pt x="138567" y="118135"/>
                </a:lnTo>
                <a:lnTo>
                  <a:pt x="138567" y="96126"/>
                </a:lnTo>
                <a:close/>
                <a:moveTo>
                  <a:pt x="535793" y="85314"/>
                </a:moveTo>
                <a:lnTo>
                  <a:pt x="535793" y="109298"/>
                </a:lnTo>
                <a:lnTo>
                  <a:pt x="567254" y="109298"/>
                </a:lnTo>
                <a:lnTo>
                  <a:pt x="567254" y="85314"/>
                </a:lnTo>
                <a:close/>
                <a:moveTo>
                  <a:pt x="465429" y="71487"/>
                </a:moveTo>
                <a:lnTo>
                  <a:pt x="465429" y="95472"/>
                </a:lnTo>
                <a:lnTo>
                  <a:pt x="496985" y="95472"/>
                </a:lnTo>
                <a:lnTo>
                  <a:pt x="496985" y="71487"/>
                </a:lnTo>
                <a:close/>
                <a:moveTo>
                  <a:pt x="377640" y="60671"/>
                </a:moveTo>
                <a:lnTo>
                  <a:pt x="377640" y="91991"/>
                </a:lnTo>
                <a:lnTo>
                  <a:pt x="418897" y="91991"/>
                </a:lnTo>
                <a:lnTo>
                  <a:pt x="418897" y="60671"/>
                </a:lnTo>
                <a:close/>
                <a:moveTo>
                  <a:pt x="107104" y="58503"/>
                </a:moveTo>
                <a:lnTo>
                  <a:pt x="107104" y="82488"/>
                </a:lnTo>
                <a:lnTo>
                  <a:pt x="138567" y="82488"/>
                </a:lnTo>
                <a:lnTo>
                  <a:pt x="138567" y="58503"/>
                </a:lnTo>
                <a:close/>
                <a:moveTo>
                  <a:pt x="208086" y="40633"/>
                </a:moveTo>
                <a:lnTo>
                  <a:pt x="208086" y="71953"/>
                </a:lnTo>
                <a:lnTo>
                  <a:pt x="249345" y="71953"/>
                </a:lnTo>
                <a:lnTo>
                  <a:pt x="249345" y="40633"/>
                </a:lnTo>
                <a:close/>
                <a:moveTo>
                  <a:pt x="465429" y="33865"/>
                </a:moveTo>
                <a:lnTo>
                  <a:pt x="465429" y="57850"/>
                </a:lnTo>
                <a:lnTo>
                  <a:pt x="496985" y="57850"/>
                </a:lnTo>
                <a:lnTo>
                  <a:pt x="496985" y="33865"/>
                </a:lnTo>
                <a:close/>
                <a:moveTo>
                  <a:pt x="107104" y="20881"/>
                </a:moveTo>
                <a:lnTo>
                  <a:pt x="107104" y="44865"/>
                </a:lnTo>
                <a:lnTo>
                  <a:pt x="138567" y="44865"/>
                </a:lnTo>
                <a:lnTo>
                  <a:pt x="138567" y="20881"/>
                </a:lnTo>
                <a:close/>
                <a:moveTo>
                  <a:pt x="441221" y="14678"/>
                </a:moveTo>
                <a:lnTo>
                  <a:pt x="523359" y="14678"/>
                </a:lnTo>
                <a:lnTo>
                  <a:pt x="523359" y="61047"/>
                </a:lnTo>
                <a:lnTo>
                  <a:pt x="586093" y="61047"/>
                </a:lnTo>
                <a:lnTo>
                  <a:pt x="586093" y="91051"/>
                </a:lnTo>
                <a:lnTo>
                  <a:pt x="607004" y="91051"/>
                </a:lnTo>
                <a:lnTo>
                  <a:pt x="607004" y="428332"/>
                </a:lnTo>
                <a:lnTo>
                  <a:pt x="429730" y="428332"/>
                </a:lnTo>
                <a:cubicBezTo>
                  <a:pt x="429730" y="428332"/>
                  <a:pt x="425585" y="397764"/>
                  <a:pt x="417955" y="377072"/>
                </a:cubicBezTo>
                <a:cubicBezTo>
                  <a:pt x="389226" y="299383"/>
                  <a:pt x="330919" y="244925"/>
                  <a:pt x="307559" y="224515"/>
                </a:cubicBezTo>
                <a:lnTo>
                  <a:pt x="307370" y="224421"/>
                </a:lnTo>
                <a:cubicBezTo>
                  <a:pt x="287401" y="206927"/>
                  <a:pt x="277322" y="190185"/>
                  <a:pt x="277416" y="174760"/>
                </a:cubicBezTo>
                <a:cubicBezTo>
                  <a:pt x="277416" y="167141"/>
                  <a:pt x="279206" y="159053"/>
                  <a:pt x="282786" y="150870"/>
                </a:cubicBezTo>
                <a:cubicBezTo>
                  <a:pt x="287213" y="140712"/>
                  <a:pt x="301625" y="121337"/>
                  <a:pt x="327622" y="107511"/>
                </a:cubicBezTo>
                <a:lnTo>
                  <a:pt x="348628" y="107511"/>
                </a:lnTo>
                <a:lnTo>
                  <a:pt x="348628" y="34712"/>
                </a:lnTo>
                <a:lnTo>
                  <a:pt x="441221" y="34712"/>
                </a:lnTo>
                <a:close/>
                <a:moveTo>
                  <a:pt x="83743" y="0"/>
                </a:moveTo>
                <a:lnTo>
                  <a:pt x="162588" y="0"/>
                </a:lnTo>
                <a:lnTo>
                  <a:pt x="162493" y="118135"/>
                </a:lnTo>
                <a:lnTo>
                  <a:pt x="179544" y="118135"/>
                </a:lnTo>
                <a:lnTo>
                  <a:pt x="179544" y="7054"/>
                </a:lnTo>
                <a:lnTo>
                  <a:pt x="277887" y="7054"/>
                </a:lnTo>
                <a:lnTo>
                  <a:pt x="277887" y="127352"/>
                </a:lnTo>
                <a:cubicBezTo>
                  <a:pt x="273554" y="129986"/>
                  <a:pt x="269409" y="132996"/>
                  <a:pt x="267054" y="134595"/>
                </a:cubicBezTo>
                <a:cubicBezTo>
                  <a:pt x="261308" y="138451"/>
                  <a:pt x="255845" y="142966"/>
                  <a:pt x="250381" y="148609"/>
                </a:cubicBezTo>
                <a:cubicBezTo>
                  <a:pt x="245765" y="153312"/>
                  <a:pt x="241526" y="159049"/>
                  <a:pt x="237005" y="166668"/>
                </a:cubicBezTo>
                <a:cubicBezTo>
                  <a:pt x="230317" y="178049"/>
                  <a:pt x="226172" y="192533"/>
                  <a:pt x="225136" y="208523"/>
                </a:cubicBezTo>
                <a:cubicBezTo>
                  <a:pt x="224100" y="222819"/>
                  <a:pt x="225607" y="238433"/>
                  <a:pt x="229846" y="254799"/>
                </a:cubicBezTo>
                <a:cubicBezTo>
                  <a:pt x="237476" y="284332"/>
                  <a:pt x="250381" y="307940"/>
                  <a:pt x="252830" y="350642"/>
                </a:cubicBezTo>
                <a:cubicBezTo>
                  <a:pt x="255656" y="400868"/>
                  <a:pt x="231353" y="428332"/>
                  <a:pt x="231353" y="428332"/>
                </a:cubicBezTo>
                <a:lnTo>
                  <a:pt x="0" y="428332"/>
                </a:lnTo>
                <a:lnTo>
                  <a:pt x="0" y="76938"/>
                </a:lnTo>
                <a:lnTo>
                  <a:pt x="78845" y="76938"/>
                </a:lnTo>
                <a:lnTo>
                  <a:pt x="78845" y="118135"/>
                </a:lnTo>
                <a:lnTo>
                  <a:pt x="83743" y="118135"/>
                </a:lnTo>
                <a:close/>
              </a:path>
            </a:pathLst>
          </a:custGeom>
          <a:solidFill>
            <a:srgbClr val="5E72B1"/>
          </a:solidFill>
          <a:ln>
            <a:noFill/>
          </a:ln>
        </p:spPr>
      </p:sp>
      <p:sp>
        <p:nvSpPr>
          <p:cNvPr id="5" name="公文包"/>
          <p:cNvSpPr/>
          <p:nvPr/>
        </p:nvSpPr>
        <p:spPr>
          <a:xfrm>
            <a:off x="9691819" y="2753348"/>
            <a:ext cx="856333" cy="856333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6" name="money-stacks-of-coins_31028"/>
          <p:cNvSpPr>
            <a:spLocks noChangeAspect="1"/>
          </p:cNvSpPr>
          <p:nvPr/>
        </p:nvSpPr>
        <p:spPr bwMode="auto">
          <a:xfrm>
            <a:off x="5568212" y="3060409"/>
            <a:ext cx="1055577" cy="1381652"/>
          </a:xfrm>
          <a:custGeom>
            <a:avLst/>
            <a:gdLst>
              <a:gd name="T0" fmla="*/ 0 w 9778"/>
              <a:gd name="T1" fmla="*/ 12797 h 12797"/>
              <a:gd name="T2" fmla="*/ 1244 w 9778"/>
              <a:gd name="T3" fmla="*/ 9663 h 12797"/>
              <a:gd name="T4" fmla="*/ 2468 w 9778"/>
              <a:gd name="T5" fmla="*/ 8618 h 12797"/>
              <a:gd name="T6" fmla="*/ 7487 w 9778"/>
              <a:gd name="T7" fmla="*/ 8618 h 12797"/>
              <a:gd name="T8" fmla="*/ 8741 w 9778"/>
              <a:gd name="T9" fmla="*/ 9663 h 12797"/>
              <a:gd name="T10" fmla="*/ 9778 w 9778"/>
              <a:gd name="T11" fmla="*/ 12797 h 12797"/>
              <a:gd name="T12" fmla="*/ 0 w 9778"/>
              <a:gd name="T13" fmla="*/ 12797 h 12797"/>
              <a:gd name="T14" fmla="*/ 4872 w 9778"/>
              <a:gd name="T15" fmla="*/ 8357 h 12797"/>
              <a:gd name="T16" fmla="*/ 1002 w 9778"/>
              <a:gd name="T17" fmla="*/ 4178 h 12797"/>
              <a:gd name="T18" fmla="*/ 4872 w 9778"/>
              <a:gd name="T19" fmla="*/ 0 h 12797"/>
              <a:gd name="T20" fmla="*/ 8741 w 9778"/>
              <a:gd name="T21" fmla="*/ 4178 h 12797"/>
              <a:gd name="T22" fmla="*/ 4872 w 9778"/>
              <a:gd name="T23" fmla="*/ 8357 h 12797"/>
              <a:gd name="T24" fmla="*/ 4237 w 9778"/>
              <a:gd name="T25" fmla="*/ 1136 h 12797"/>
              <a:gd name="T26" fmla="*/ 1903 w 9778"/>
              <a:gd name="T27" fmla="*/ 4178 h 12797"/>
              <a:gd name="T28" fmla="*/ 4872 w 9778"/>
              <a:gd name="T29" fmla="*/ 7384 h 12797"/>
              <a:gd name="T30" fmla="*/ 7840 w 9778"/>
              <a:gd name="T31" fmla="*/ 4178 h 12797"/>
              <a:gd name="T32" fmla="*/ 4237 w 9778"/>
              <a:gd name="T33" fmla="*/ 1136 h 1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78" h="12797">
                <a:moveTo>
                  <a:pt x="0" y="12797"/>
                </a:moveTo>
                <a:lnTo>
                  <a:pt x="1244" y="9663"/>
                </a:lnTo>
                <a:cubicBezTo>
                  <a:pt x="1244" y="9663"/>
                  <a:pt x="1510" y="8618"/>
                  <a:pt x="2468" y="8618"/>
                </a:cubicBezTo>
                <a:lnTo>
                  <a:pt x="7487" y="8618"/>
                </a:lnTo>
                <a:cubicBezTo>
                  <a:pt x="8444" y="8618"/>
                  <a:pt x="8741" y="9663"/>
                  <a:pt x="8741" y="9663"/>
                </a:cubicBezTo>
                <a:lnTo>
                  <a:pt x="9778" y="12797"/>
                </a:lnTo>
                <a:lnTo>
                  <a:pt x="0" y="12797"/>
                </a:lnTo>
                <a:close/>
                <a:moveTo>
                  <a:pt x="4872" y="8357"/>
                </a:moveTo>
                <a:cubicBezTo>
                  <a:pt x="2734" y="8357"/>
                  <a:pt x="1002" y="6486"/>
                  <a:pt x="1002" y="4178"/>
                </a:cubicBezTo>
                <a:cubicBezTo>
                  <a:pt x="1002" y="1871"/>
                  <a:pt x="2734" y="0"/>
                  <a:pt x="4872" y="0"/>
                </a:cubicBezTo>
                <a:cubicBezTo>
                  <a:pt x="7009" y="0"/>
                  <a:pt x="8741" y="1871"/>
                  <a:pt x="8741" y="4178"/>
                </a:cubicBezTo>
                <a:cubicBezTo>
                  <a:pt x="8741" y="6487"/>
                  <a:pt x="7009" y="8357"/>
                  <a:pt x="4872" y="8357"/>
                </a:cubicBezTo>
                <a:close/>
                <a:moveTo>
                  <a:pt x="4237" y="1136"/>
                </a:moveTo>
                <a:cubicBezTo>
                  <a:pt x="3051" y="1593"/>
                  <a:pt x="4503" y="3224"/>
                  <a:pt x="1903" y="4178"/>
                </a:cubicBezTo>
                <a:cubicBezTo>
                  <a:pt x="1903" y="5949"/>
                  <a:pt x="3232" y="7384"/>
                  <a:pt x="4872" y="7384"/>
                </a:cubicBezTo>
                <a:cubicBezTo>
                  <a:pt x="6511" y="7384"/>
                  <a:pt x="7840" y="5949"/>
                  <a:pt x="7840" y="4178"/>
                </a:cubicBezTo>
                <a:cubicBezTo>
                  <a:pt x="6328" y="2833"/>
                  <a:pt x="3790" y="3454"/>
                  <a:pt x="4237" y="1136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931665" y="3914349"/>
            <a:ext cx="4281950" cy="664797"/>
          </a:xfrm>
        </p:spPr>
        <p:txBody>
          <a:bodyPr vert="horz" wrap="square" lIns="0" tIns="0" rIns="0" bIns="0" rtlCol="0">
            <a:spAutoFit/>
          </a:bodyPr>
          <a:lstStyle/>
          <a:p>
            <a:pPr marL="285750" indent="-285750" algn="just">
              <a:lnSpc>
                <a:spcPct val="150000"/>
              </a:lnSpc>
            </a:pPr>
            <a:r>
              <a:rPr lang="zh-CN" altLang="en-US" dirty="0"/>
              <a:t>要制定实现职业生涯目标的行动方案，更要有具体的行为措施来保证。没有行动，职业目标只能是一种梦想。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algn="ctr"/>
            <a:r>
              <a:rPr lang="zh-CN" altLang="en-US" dirty="0"/>
              <a:t>实施计划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11"/>
          </p:nvPr>
        </p:nvSpPr>
        <p:spPr>
          <a:xfrm>
            <a:off x="804580" y="1833113"/>
            <a:ext cx="4536120" cy="110799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CN" dirty="0"/>
              <a:t>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大学期间</a:t>
            </a:r>
            <a:endParaRPr lang="zh-CN" altLang="en-US" dirty="0"/>
          </a:p>
        </p:txBody>
      </p:sp>
      <p:sp>
        <p:nvSpPr>
          <p:cNvPr id="2" name="矩形: 对角圆角 1"/>
          <p:cNvSpPr/>
          <p:nvPr/>
        </p:nvSpPr>
        <p:spPr>
          <a:xfrm rot="2700000">
            <a:off x="1388879" y="2860808"/>
            <a:ext cx="1761858" cy="176185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: 对角圆角 9"/>
          <p:cNvSpPr/>
          <p:nvPr/>
        </p:nvSpPr>
        <p:spPr>
          <a:xfrm rot="2700000">
            <a:off x="3497351" y="3057930"/>
            <a:ext cx="1367614" cy="13676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rgbClr val="5E7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矩形: 对角圆角 22"/>
          <p:cNvSpPr/>
          <p:nvPr/>
        </p:nvSpPr>
        <p:spPr>
          <a:xfrm rot="2700000">
            <a:off x="5172209" y="2860808"/>
            <a:ext cx="1761858" cy="176185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: 对角圆角 24"/>
          <p:cNvSpPr/>
          <p:nvPr/>
        </p:nvSpPr>
        <p:spPr>
          <a:xfrm rot="2700000">
            <a:off x="7258456" y="3057930"/>
            <a:ext cx="1367614" cy="13676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rgbClr val="5E7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矩形: 对角圆角 26"/>
          <p:cNvSpPr/>
          <p:nvPr/>
        </p:nvSpPr>
        <p:spPr>
          <a:xfrm rot="2700000">
            <a:off x="8955539" y="2860808"/>
            <a:ext cx="1761858" cy="176185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纸飞机"/>
          <p:cNvSpPr>
            <a:spLocks noEditPoints="1"/>
          </p:cNvSpPr>
          <p:nvPr/>
        </p:nvSpPr>
        <p:spPr>
          <a:xfrm>
            <a:off x="3884295" y="3252787"/>
            <a:ext cx="438785" cy="550545"/>
          </a:xfrm>
          <a:custGeom>
            <a:avLst/>
            <a:gdLst/>
            <a:ahLst/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05549"/>
              </a:cxn>
              <a:cxn ang="0">
                <a:pos x="277772" y="305549"/>
              </a:cxn>
              <a:cxn ang="0">
                <a:pos x="270827" y="305549"/>
              </a:cxn>
              <a:cxn ang="0">
                <a:pos x="173607" y="270827"/>
              </a:cxn>
              <a:cxn ang="0">
                <a:pos x="118053" y="326382"/>
              </a:cxn>
              <a:cxn ang="0">
                <a:pos x="104164" y="333326"/>
              </a:cxn>
              <a:cxn ang="0">
                <a:pos x="104164" y="333326"/>
              </a:cxn>
              <a:cxn ang="0">
                <a:pos x="97220" y="319437"/>
              </a:cxn>
              <a:cxn ang="0">
                <a:pos x="97220" y="236106"/>
              </a:cxn>
              <a:cxn ang="0">
                <a:pos x="6944" y="201384"/>
              </a:cxn>
              <a:cxn ang="0">
                <a:pos x="0" y="187496"/>
              </a:cxn>
              <a:cxn ang="0">
                <a:pos x="6944" y="180552"/>
              </a:cxn>
              <a:cxn ang="0">
                <a:pos x="319437" y="0"/>
              </a:cxn>
              <a:cxn ang="0">
                <a:pos x="326382" y="0"/>
              </a:cxn>
              <a:cxn ang="0">
                <a:pos x="333326" y="13889"/>
              </a:cxn>
              <a:cxn ang="0">
                <a:pos x="305549" y="34721"/>
              </a:cxn>
              <a:cxn ang="0">
                <a:pos x="41666" y="187496"/>
              </a:cxn>
              <a:cxn ang="0">
                <a:pos x="104164" y="215273"/>
              </a:cxn>
              <a:cxn ang="0">
                <a:pos x="263883" y="97220"/>
              </a:cxn>
              <a:cxn ang="0">
                <a:pos x="173607" y="243050"/>
              </a:cxn>
              <a:cxn ang="0">
                <a:pos x="263883" y="277772"/>
              </a:cxn>
              <a:cxn ang="0">
                <a:pos x="305549" y="34721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5" y="39"/>
                  <a:pt x="25" y="39"/>
                  <a:pt x="25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8"/>
                  <a:pt x="16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7"/>
                  <a:pt x="14" y="47"/>
                  <a:pt x="14" y="46"/>
                </a:cubicBezTo>
                <a:cubicBezTo>
                  <a:pt x="14" y="34"/>
                  <a:pt x="14" y="34"/>
                  <a:pt x="14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1"/>
                  <a:pt x="48" y="1"/>
                  <a:pt x="48" y="2"/>
                </a:cubicBezTo>
                <a:close/>
                <a:moveTo>
                  <a:pt x="44" y="5"/>
                </a:moveTo>
                <a:cubicBezTo>
                  <a:pt x="6" y="27"/>
                  <a:pt x="6" y="27"/>
                  <a:pt x="6" y="27"/>
                </a:cubicBezTo>
                <a:cubicBezTo>
                  <a:pt x="15" y="31"/>
                  <a:pt x="15" y="31"/>
                  <a:pt x="15" y="31"/>
                </a:cubicBezTo>
                <a:cubicBezTo>
                  <a:pt x="38" y="14"/>
                  <a:pt x="38" y="14"/>
                  <a:pt x="38" y="14"/>
                </a:cubicBezTo>
                <a:cubicBezTo>
                  <a:pt x="25" y="35"/>
                  <a:pt x="25" y="35"/>
                  <a:pt x="25" y="35"/>
                </a:cubicBezTo>
                <a:cubicBezTo>
                  <a:pt x="38" y="40"/>
                  <a:pt x="38" y="40"/>
                  <a:pt x="38" y="40"/>
                </a:cubicBezTo>
                <a:lnTo>
                  <a:pt x="44" y="5"/>
                </a:lnTo>
                <a:close/>
              </a:path>
            </a:pathLst>
          </a:custGeom>
          <a:solidFill>
            <a:srgbClr val="5E72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环保"/>
          <p:cNvSpPr>
            <a:spLocks noEditPoints="1"/>
          </p:cNvSpPr>
          <p:nvPr/>
        </p:nvSpPr>
        <p:spPr>
          <a:xfrm>
            <a:off x="5814695" y="3159442"/>
            <a:ext cx="494030" cy="586105"/>
          </a:xfrm>
          <a:custGeom>
            <a:avLst/>
            <a:gdLst/>
            <a:ahLst/>
            <a:cxnLst>
              <a:cxn ang="0">
                <a:pos x="118053" y="180139"/>
              </a:cxn>
              <a:cxn ang="0">
                <a:pos x="90276" y="159354"/>
              </a:cxn>
              <a:cxn ang="0">
                <a:pos x="48610" y="242494"/>
              </a:cxn>
              <a:cxn ang="0">
                <a:pos x="6944" y="180139"/>
              </a:cxn>
              <a:cxn ang="0">
                <a:pos x="6944" y="159354"/>
              </a:cxn>
              <a:cxn ang="0">
                <a:pos x="27777" y="124711"/>
              </a:cxn>
              <a:cxn ang="0">
                <a:pos x="6944" y="103926"/>
              </a:cxn>
              <a:cxn ang="0">
                <a:pos x="83332" y="110855"/>
              </a:cxn>
              <a:cxn ang="0">
                <a:pos x="118053" y="180139"/>
              </a:cxn>
              <a:cxn ang="0">
                <a:pos x="152774" y="284065"/>
              </a:cxn>
              <a:cxn ang="0">
                <a:pos x="152774" y="290993"/>
              </a:cxn>
              <a:cxn ang="0">
                <a:pos x="76387" y="284065"/>
              </a:cxn>
              <a:cxn ang="0">
                <a:pos x="55554" y="263280"/>
              </a:cxn>
              <a:cxn ang="0">
                <a:pos x="62499" y="214781"/>
              </a:cxn>
              <a:cxn ang="0">
                <a:pos x="159719" y="214781"/>
              </a:cxn>
              <a:cxn ang="0">
                <a:pos x="152774" y="284065"/>
              </a:cxn>
              <a:cxn ang="0">
                <a:pos x="118053" y="110855"/>
              </a:cxn>
              <a:cxn ang="0">
                <a:pos x="62499" y="76213"/>
              </a:cxn>
              <a:cxn ang="0">
                <a:pos x="55554" y="76213"/>
              </a:cxn>
              <a:cxn ang="0">
                <a:pos x="97220" y="13857"/>
              </a:cxn>
              <a:cxn ang="0">
                <a:pos x="124997" y="0"/>
              </a:cxn>
              <a:cxn ang="0">
                <a:pos x="166663" y="34642"/>
              </a:cxn>
              <a:cxn ang="0">
                <a:pos x="118053" y="110855"/>
              </a:cxn>
              <a:cxn ang="0">
                <a:pos x="291660" y="34642"/>
              </a:cxn>
              <a:cxn ang="0">
                <a:pos x="249995" y="103926"/>
              </a:cxn>
              <a:cxn ang="0">
                <a:pos x="173607" y="96998"/>
              </a:cxn>
              <a:cxn ang="0">
                <a:pos x="201384" y="83141"/>
              </a:cxn>
              <a:cxn ang="0">
                <a:pos x="145830" y="0"/>
              </a:cxn>
              <a:cxn ang="0">
                <a:pos x="222217" y="0"/>
              </a:cxn>
              <a:cxn ang="0">
                <a:pos x="243050" y="13857"/>
              </a:cxn>
              <a:cxn ang="0">
                <a:pos x="263883" y="48499"/>
              </a:cxn>
              <a:cxn ang="0">
                <a:pos x="291660" y="34642"/>
              </a:cxn>
              <a:cxn ang="0">
                <a:pos x="277772" y="270208"/>
              </a:cxn>
              <a:cxn ang="0">
                <a:pos x="263883" y="284065"/>
              </a:cxn>
              <a:cxn ang="0">
                <a:pos x="222217" y="284065"/>
              </a:cxn>
              <a:cxn ang="0">
                <a:pos x="222217" y="318707"/>
              </a:cxn>
              <a:cxn ang="0">
                <a:pos x="180552" y="249423"/>
              </a:cxn>
              <a:cxn ang="0">
                <a:pos x="215273" y="180139"/>
              </a:cxn>
              <a:cxn ang="0">
                <a:pos x="222217" y="214781"/>
              </a:cxn>
              <a:cxn ang="0">
                <a:pos x="312493" y="207852"/>
              </a:cxn>
              <a:cxn ang="0">
                <a:pos x="277772" y="270208"/>
              </a:cxn>
              <a:cxn ang="0">
                <a:pos x="326382" y="159354"/>
              </a:cxn>
              <a:cxn ang="0">
                <a:pos x="326382" y="187067"/>
              </a:cxn>
              <a:cxn ang="0">
                <a:pos x="277772" y="207852"/>
              </a:cxn>
              <a:cxn ang="0">
                <a:pos x="229162" y="131640"/>
              </a:cxn>
              <a:cxn ang="0">
                <a:pos x="284716" y="90069"/>
              </a:cxn>
              <a:cxn ang="0">
                <a:pos x="291660" y="90069"/>
              </a:cxn>
              <a:cxn ang="0">
                <a:pos x="326382" y="159354"/>
              </a:cxn>
            </a:cxnLst>
            <a:rect l="0" t="0" r="0" b="0"/>
            <a:pathLst>
              <a:path w="48" h="46">
                <a:moveTo>
                  <a:pt x="17" y="26"/>
                </a:moveTo>
                <a:cubicBezTo>
                  <a:pt x="13" y="23"/>
                  <a:pt x="13" y="23"/>
                  <a:pt x="13" y="23"/>
                </a:cubicBezTo>
                <a:cubicBezTo>
                  <a:pt x="7" y="30"/>
                  <a:pt x="7" y="35"/>
                  <a:pt x="7" y="35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1" y="23"/>
                  <a:pt x="1" y="23"/>
                </a:cubicBezTo>
                <a:cubicBezTo>
                  <a:pt x="1" y="23"/>
                  <a:pt x="2" y="21"/>
                  <a:pt x="4" y="18"/>
                </a:cubicBezTo>
                <a:cubicBezTo>
                  <a:pt x="1" y="15"/>
                  <a:pt x="1" y="15"/>
                  <a:pt x="1" y="15"/>
                </a:cubicBezTo>
                <a:cubicBezTo>
                  <a:pt x="12" y="16"/>
                  <a:pt x="12" y="16"/>
                  <a:pt x="12" y="16"/>
                </a:cubicBezTo>
                <a:lnTo>
                  <a:pt x="17" y="26"/>
                </a:lnTo>
                <a:close/>
                <a:moveTo>
                  <a:pt x="22" y="41"/>
                </a:moveTo>
                <a:cubicBezTo>
                  <a:pt x="22" y="42"/>
                  <a:pt x="22" y="42"/>
                  <a:pt x="22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1"/>
                  <a:pt x="8" y="40"/>
                  <a:pt x="8" y="38"/>
                </a:cubicBezTo>
                <a:cubicBezTo>
                  <a:pt x="7" y="36"/>
                  <a:pt x="8" y="33"/>
                  <a:pt x="9" y="31"/>
                </a:cubicBezTo>
                <a:cubicBezTo>
                  <a:pt x="9" y="31"/>
                  <a:pt x="11" y="31"/>
                  <a:pt x="23" y="31"/>
                </a:cubicBezTo>
                <a:lnTo>
                  <a:pt x="22" y="41"/>
                </a:lnTo>
                <a:close/>
                <a:moveTo>
                  <a:pt x="17" y="16"/>
                </a:move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0"/>
                  <a:pt x="17" y="0"/>
                  <a:pt x="18" y="0"/>
                </a:cubicBezTo>
                <a:cubicBezTo>
                  <a:pt x="21" y="0"/>
                  <a:pt x="22" y="3"/>
                  <a:pt x="24" y="5"/>
                </a:cubicBezTo>
                <a:cubicBezTo>
                  <a:pt x="24" y="5"/>
                  <a:pt x="23" y="6"/>
                  <a:pt x="17" y="16"/>
                </a:cubicBezTo>
                <a:close/>
                <a:moveTo>
                  <a:pt x="42" y="5"/>
                </a:moveTo>
                <a:cubicBezTo>
                  <a:pt x="36" y="15"/>
                  <a:pt x="36" y="15"/>
                  <a:pt x="36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9" y="12"/>
                  <a:pt x="29" y="12"/>
                  <a:pt x="29" y="12"/>
                </a:cubicBezTo>
                <a:cubicBezTo>
                  <a:pt x="25" y="3"/>
                  <a:pt x="21" y="0"/>
                  <a:pt x="2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5" y="2"/>
                  <a:pt x="35" y="2"/>
                </a:cubicBezTo>
                <a:cubicBezTo>
                  <a:pt x="35" y="2"/>
                  <a:pt x="36" y="3"/>
                  <a:pt x="38" y="7"/>
                </a:cubicBezTo>
                <a:lnTo>
                  <a:pt x="42" y="5"/>
                </a:lnTo>
                <a:close/>
                <a:moveTo>
                  <a:pt x="40" y="39"/>
                </a:moveTo>
                <a:cubicBezTo>
                  <a:pt x="39" y="41"/>
                  <a:pt x="38" y="41"/>
                  <a:pt x="38" y="41"/>
                </a:cubicBezTo>
                <a:cubicBezTo>
                  <a:pt x="38" y="41"/>
                  <a:pt x="36" y="41"/>
                  <a:pt x="32" y="41"/>
                </a:cubicBezTo>
                <a:cubicBezTo>
                  <a:pt x="32" y="46"/>
                  <a:pt x="32" y="46"/>
                  <a:pt x="32" y="46"/>
                </a:cubicBezTo>
                <a:cubicBezTo>
                  <a:pt x="26" y="36"/>
                  <a:pt x="26" y="36"/>
                  <a:pt x="26" y="3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2"/>
                  <a:pt x="45" y="30"/>
                  <a:pt x="45" y="30"/>
                </a:cubicBezTo>
                <a:lnTo>
                  <a:pt x="40" y="39"/>
                </a:lnTo>
                <a:close/>
                <a:moveTo>
                  <a:pt x="47" y="23"/>
                </a:moveTo>
                <a:cubicBezTo>
                  <a:pt x="48" y="24"/>
                  <a:pt x="48" y="26"/>
                  <a:pt x="47" y="27"/>
                </a:cubicBezTo>
                <a:cubicBezTo>
                  <a:pt x="46" y="29"/>
                  <a:pt x="42" y="30"/>
                  <a:pt x="40" y="30"/>
                </a:cubicBezTo>
                <a:cubicBezTo>
                  <a:pt x="40" y="30"/>
                  <a:pt x="39" y="28"/>
                  <a:pt x="33" y="19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2" y="13"/>
                  <a:pt x="42" y="13"/>
                </a:cubicBezTo>
                <a:lnTo>
                  <a:pt x="47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剪刀"/>
          <p:cNvSpPr>
            <a:spLocks noEditPoints="1"/>
          </p:cNvSpPr>
          <p:nvPr/>
        </p:nvSpPr>
        <p:spPr>
          <a:xfrm>
            <a:off x="7741920" y="3252787"/>
            <a:ext cx="400685" cy="397510"/>
          </a:xfrm>
          <a:custGeom>
            <a:avLst/>
            <a:gdLst/>
            <a:ahLst/>
            <a:cxnLst>
              <a:cxn ang="0">
                <a:pos x="330404" y="214678"/>
              </a:cxn>
              <a:cxn ang="0">
                <a:pos x="295987" y="235454"/>
              </a:cxn>
              <a:cxn ang="0">
                <a:pos x="289104" y="235454"/>
              </a:cxn>
              <a:cxn ang="0">
                <a:pos x="137668" y="180053"/>
              </a:cxn>
              <a:cxn ang="0">
                <a:pos x="137668" y="193903"/>
              </a:cxn>
              <a:cxn ang="0">
                <a:pos x="55067" y="263154"/>
              </a:cxn>
              <a:cxn ang="0">
                <a:pos x="0" y="207753"/>
              </a:cxn>
              <a:cxn ang="0">
                <a:pos x="82601" y="145427"/>
              </a:cxn>
              <a:cxn ang="0">
                <a:pos x="117018" y="145427"/>
              </a:cxn>
              <a:cxn ang="0">
                <a:pos x="117018" y="117727"/>
              </a:cxn>
              <a:cxn ang="0">
                <a:pos x="82601" y="117727"/>
              </a:cxn>
              <a:cxn ang="0">
                <a:pos x="0" y="55401"/>
              </a:cxn>
              <a:cxn ang="0">
                <a:pos x="55067" y="0"/>
              </a:cxn>
              <a:cxn ang="0">
                <a:pos x="137668" y="69251"/>
              </a:cxn>
              <a:cxn ang="0">
                <a:pos x="137668" y="83101"/>
              </a:cxn>
              <a:cxn ang="0">
                <a:pos x="289104" y="27700"/>
              </a:cxn>
              <a:cxn ang="0">
                <a:pos x="295987" y="27700"/>
              </a:cxn>
              <a:cxn ang="0">
                <a:pos x="330404" y="48476"/>
              </a:cxn>
              <a:cxn ang="0">
                <a:pos x="234036" y="131577"/>
              </a:cxn>
              <a:cxn ang="0">
                <a:pos x="89484" y="41551"/>
              </a:cxn>
              <a:cxn ang="0">
                <a:pos x="34417" y="34626"/>
              </a:cxn>
              <a:cxn ang="0">
                <a:pos x="82601" y="90026"/>
              </a:cxn>
              <a:cxn ang="0">
                <a:pos x="89484" y="41551"/>
              </a:cxn>
              <a:cxn ang="0">
                <a:pos x="82601" y="173128"/>
              </a:cxn>
              <a:cxn ang="0">
                <a:pos x="34417" y="228528"/>
              </a:cxn>
              <a:cxn ang="0">
                <a:pos x="89484" y="221603"/>
              </a:cxn>
              <a:cxn ang="0">
                <a:pos x="178969" y="152352"/>
              </a:cxn>
              <a:cxn ang="0">
                <a:pos x="295987" y="34626"/>
              </a:cxn>
              <a:cxn ang="0">
                <a:pos x="151435" y="138502"/>
              </a:cxn>
              <a:cxn ang="0">
                <a:pos x="123902" y="159277"/>
              </a:cxn>
              <a:cxn ang="0">
                <a:pos x="130785" y="159277"/>
              </a:cxn>
              <a:cxn ang="0">
                <a:pos x="165202" y="152352"/>
              </a:cxn>
              <a:cxn ang="0">
                <a:pos x="137668" y="117727"/>
              </a:cxn>
              <a:cxn ang="0">
                <a:pos x="144552" y="103877"/>
              </a:cxn>
              <a:cxn ang="0">
                <a:pos x="130785" y="96951"/>
              </a:cxn>
              <a:cxn ang="0">
                <a:pos x="123902" y="103877"/>
              </a:cxn>
              <a:cxn ang="0">
                <a:pos x="123902" y="110802"/>
              </a:cxn>
              <a:cxn ang="0">
                <a:pos x="185852" y="131577"/>
              </a:cxn>
              <a:cxn ang="0">
                <a:pos x="165202" y="131577"/>
              </a:cxn>
              <a:cxn ang="0">
                <a:pos x="185852" y="131577"/>
              </a:cxn>
              <a:cxn ang="0">
                <a:pos x="220269" y="138502"/>
              </a:cxn>
              <a:cxn ang="0">
                <a:pos x="185852" y="166203"/>
              </a:cxn>
              <a:cxn ang="0">
                <a:pos x="316637" y="214678"/>
              </a:cxn>
            </a:cxnLst>
            <a:rect l="0" t="0" r="0" b="0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7" y="32"/>
                  <a:pt x="47" y="32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23" y="24"/>
                  <a:pt x="23" y="24"/>
                  <a:pt x="23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0" y="31"/>
                  <a:pt x="18" y="34"/>
                  <a:pt x="15" y="36"/>
                </a:cubicBezTo>
                <a:cubicBezTo>
                  <a:pt x="13" y="37"/>
                  <a:pt x="10" y="38"/>
                  <a:pt x="8" y="38"/>
                </a:cubicBezTo>
                <a:cubicBezTo>
                  <a:pt x="5" y="38"/>
                  <a:pt x="3" y="37"/>
                  <a:pt x="2" y="36"/>
                </a:cubicBezTo>
                <a:cubicBezTo>
                  <a:pt x="0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2" y="21"/>
                </a:cubicBezTo>
                <a:cubicBezTo>
                  <a:pt x="14" y="21"/>
                  <a:pt x="15" y="21"/>
                  <a:pt x="16" y="22"/>
                </a:cubicBezTo>
                <a:cubicBezTo>
                  <a:pt x="16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7"/>
                  <a:pt x="16" y="16"/>
                </a:cubicBezTo>
                <a:cubicBezTo>
                  <a:pt x="15" y="17"/>
                  <a:pt x="14" y="17"/>
                  <a:pt x="12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5" y="0"/>
                  <a:pt x="8" y="0"/>
                </a:cubicBezTo>
                <a:cubicBezTo>
                  <a:pt x="10" y="0"/>
                  <a:pt x="13" y="1"/>
                  <a:pt x="15" y="2"/>
                </a:cubicBezTo>
                <a:cubicBezTo>
                  <a:pt x="18" y="4"/>
                  <a:pt x="20" y="7"/>
                  <a:pt x="20" y="10"/>
                </a:cubicBezTo>
                <a:cubicBezTo>
                  <a:pt x="20" y="11"/>
                  <a:pt x="20" y="11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3" y="14"/>
                  <a:pt x="23" y="14"/>
                  <a:pt x="23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3" y="6"/>
                </a:moveTo>
                <a:cubicBezTo>
                  <a:pt x="11" y="5"/>
                  <a:pt x="9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2" y="13"/>
                </a:cubicBezTo>
                <a:cubicBezTo>
                  <a:pt x="13" y="13"/>
                  <a:pt x="15" y="13"/>
                  <a:pt x="15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15" y="26"/>
                </a:moveTo>
                <a:cubicBezTo>
                  <a:pt x="15" y="25"/>
                  <a:pt x="13" y="25"/>
                  <a:pt x="12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9" y="34"/>
                  <a:pt x="11" y="33"/>
                  <a:pt x="13" y="32"/>
                </a:cubicBezTo>
                <a:cubicBezTo>
                  <a:pt x="16" y="30"/>
                  <a:pt x="17" y="27"/>
                  <a:pt x="15" y="26"/>
                </a:cubicBezTo>
                <a:close/>
                <a:moveTo>
                  <a:pt x="26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2"/>
                  <a:pt x="24" y="22"/>
                  <a:pt x="24" y="22"/>
                </a:cubicBezTo>
                <a:lnTo>
                  <a:pt x="26" y="22"/>
                </a:lnTo>
                <a:close/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0" y="17"/>
                </a:lnTo>
                <a:close/>
                <a:moveTo>
                  <a:pt x="27" y="19"/>
                </a:moveTo>
                <a:cubicBezTo>
                  <a:pt x="27" y="20"/>
                  <a:pt x="26" y="21"/>
                  <a:pt x="25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rgbClr val="5E72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图钉"/>
          <p:cNvSpPr>
            <a:spLocks noEditPoints="1"/>
          </p:cNvSpPr>
          <p:nvPr/>
        </p:nvSpPr>
        <p:spPr>
          <a:xfrm>
            <a:off x="9710420" y="3206432"/>
            <a:ext cx="292735" cy="535305"/>
          </a:xfrm>
          <a:custGeom>
            <a:avLst/>
            <a:gdLst/>
            <a:ahLst/>
            <a:cxnLst>
              <a:cxn ang="0">
                <a:pos x="200679" y="214245"/>
              </a:cxn>
              <a:cxn ang="0">
                <a:pos x="117639" y="214245"/>
              </a:cxn>
              <a:cxn ang="0">
                <a:pos x="110719" y="297178"/>
              </a:cxn>
              <a:cxn ang="0">
                <a:pos x="103800" y="304089"/>
              </a:cxn>
              <a:cxn ang="0">
                <a:pos x="103800" y="304089"/>
              </a:cxn>
              <a:cxn ang="0">
                <a:pos x="96880" y="304089"/>
              </a:cxn>
              <a:cxn ang="0">
                <a:pos x="83040" y="214245"/>
              </a:cxn>
              <a:cxn ang="0">
                <a:pos x="6920" y="214245"/>
              </a:cxn>
              <a:cxn ang="0">
                <a:pos x="0" y="200422"/>
              </a:cxn>
              <a:cxn ang="0">
                <a:pos x="41520" y="138222"/>
              </a:cxn>
              <a:cxn ang="0">
                <a:pos x="41520" y="48378"/>
              </a:cxn>
              <a:cxn ang="0">
                <a:pos x="20760" y="20733"/>
              </a:cxn>
              <a:cxn ang="0">
                <a:pos x="41520" y="0"/>
              </a:cxn>
              <a:cxn ang="0">
                <a:pos x="166079" y="0"/>
              </a:cxn>
              <a:cxn ang="0">
                <a:pos x="186839" y="20733"/>
              </a:cxn>
              <a:cxn ang="0">
                <a:pos x="166079" y="48378"/>
              </a:cxn>
              <a:cxn ang="0">
                <a:pos x="166079" y="138222"/>
              </a:cxn>
              <a:cxn ang="0">
                <a:pos x="207599" y="200422"/>
              </a:cxn>
              <a:cxn ang="0">
                <a:pos x="200679" y="214245"/>
              </a:cxn>
              <a:cxn ang="0">
                <a:pos x="83040" y="48378"/>
              </a:cxn>
              <a:cxn ang="0">
                <a:pos x="83040" y="48378"/>
              </a:cxn>
              <a:cxn ang="0">
                <a:pos x="76120" y="48378"/>
              </a:cxn>
              <a:cxn ang="0">
                <a:pos x="76120" y="131311"/>
              </a:cxn>
              <a:cxn ang="0">
                <a:pos x="83040" y="138222"/>
              </a:cxn>
              <a:cxn ang="0">
                <a:pos x="83040" y="131311"/>
              </a:cxn>
              <a:cxn ang="0">
                <a:pos x="83040" y="48378"/>
              </a:cxn>
            </a:cxnLst>
            <a:rect l="0" t="0" r="0" b="0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购物车"/>
          <p:cNvSpPr>
            <a:spLocks noEditPoints="1"/>
          </p:cNvSpPr>
          <p:nvPr/>
        </p:nvSpPr>
        <p:spPr>
          <a:xfrm>
            <a:off x="2082800" y="3277552"/>
            <a:ext cx="373380" cy="467360"/>
          </a:xfrm>
          <a:custGeom>
            <a:avLst/>
            <a:gdLst/>
            <a:ahLst/>
            <a:cxnLst>
              <a:cxn ang="0">
                <a:pos x="33516" y="181946"/>
              </a:cxn>
              <a:cxn ang="0">
                <a:pos x="57457" y="201098"/>
              </a:cxn>
              <a:cxn ang="0">
                <a:pos x="76609" y="181946"/>
              </a:cxn>
              <a:cxn ang="0">
                <a:pos x="57457" y="158006"/>
              </a:cxn>
              <a:cxn ang="0">
                <a:pos x="33516" y="181946"/>
              </a:cxn>
              <a:cxn ang="0">
                <a:pos x="148429" y="181946"/>
              </a:cxn>
              <a:cxn ang="0">
                <a:pos x="167582" y="201098"/>
              </a:cxn>
              <a:cxn ang="0">
                <a:pos x="191522" y="181946"/>
              </a:cxn>
              <a:cxn ang="0">
                <a:pos x="167582" y="158006"/>
              </a:cxn>
              <a:cxn ang="0">
                <a:pos x="148429" y="181946"/>
              </a:cxn>
              <a:cxn ang="0">
                <a:pos x="71821" y="124489"/>
              </a:cxn>
              <a:cxn ang="0">
                <a:pos x="196310" y="90973"/>
              </a:cxn>
              <a:cxn ang="0">
                <a:pos x="201098" y="86185"/>
              </a:cxn>
              <a:cxn ang="0">
                <a:pos x="201098" y="23940"/>
              </a:cxn>
              <a:cxn ang="0">
                <a:pos x="43092" y="23940"/>
              </a:cxn>
              <a:cxn ang="0">
                <a:pos x="43092" y="4788"/>
              </a:cxn>
              <a:cxn ang="0">
                <a:pos x="38304" y="0"/>
              </a:cxn>
              <a:cxn ang="0">
                <a:pos x="4788" y="0"/>
              </a:cxn>
              <a:cxn ang="0">
                <a:pos x="0" y="4788"/>
              </a:cxn>
              <a:cxn ang="0">
                <a:pos x="0" y="23940"/>
              </a:cxn>
              <a:cxn ang="0">
                <a:pos x="23940" y="23940"/>
              </a:cxn>
              <a:cxn ang="0">
                <a:pos x="43092" y="124489"/>
              </a:cxn>
              <a:cxn ang="0">
                <a:pos x="47880" y="134065"/>
              </a:cxn>
              <a:cxn ang="0">
                <a:pos x="47880" y="153218"/>
              </a:cxn>
              <a:cxn ang="0">
                <a:pos x="52669" y="158006"/>
              </a:cxn>
              <a:cxn ang="0">
                <a:pos x="57457" y="158006"/>
              </a:cxn>
              <a:cxn ang="0">
                <a:pos x="167582" y="158006"/>
              </a:cxn>
              <a:cxn ang="0">
                <a:pos x="196310" y="158006"/>
              </a:cxn>
              <a:cxn ang="0">
                <a:pos x="201098" y="153218"/>
              </a:cxn>
              <a:cxn ang="0">
                <a:pos x="201098" y="134065"/>
              </a:cxn>
              <a:cxn ang="0">
                <a:pos x="76609" y="134065"/>
              </a:cxn>
              <a:cxn ang="0">
                <a:pos x="71821" y="124489"/>
              </a:cxn>
            </a:cxnLst>
            <a:rect l="0" t="0" r="0" b="0"/>
            <a:pathLst>
              <a:path w="42" h="42">
                <a:moveTo>
                  <a:pt x="7" y="38"/>
                </a:moveTo>
                <a:cubicBezTo>
                  <a:pt x="7" y="40"/>
                  <a:pt x="9" y="42"/>
                  <a:pt x="12" y="42"/>
                </a:cubicBezTo>
                <a:cubicBezTo>
                  <a:pt x="14" y="42"/>
                  <a:pt x="16" y="40"/>
                  <a:pt x="16" y="38"/>
                </a:cubicBezTo>
                <a:cubicBezTo>
                  <a:pt x="16" y="35"/>
                  <a:pt x="14" y="33"/>
                  <a:pt x="12" y="33"/>
                </a:cubicBezTo>
                <a:cubicBezTo>
                  <a:pt x="9" y="33"/>
                  <a:pt x="7" y="35"/>
                  <a:pt x="7" y="38"/>
                </a:cubicBezTo>
                <a:close/>
                <a:moveTo>
                  <a:pt x="31" y="38"/>
                </a:moveTo>
                <a:cubicBezTo>
                  <a:pt x="31" y="40"/>
                  <a:pt x="33" y="42"/>
                  <a:pt x="35" y="42"/>
                </a:cubicBezTo>
                <a:cubicBezTo>
                  <a:pt x="38" y="42"/>
                  <a:pt x="40" y="40"/>
                  <a:pt x="40" y="38"/>
                </a:cubicBezTo>
                <a:cubicBezTo>
                  <a:pt x="40" y="35"/>
                  <a:pt x="38" y="33"/>
                  <a:pt x="35" y="33"/>
                </a:cubicBezTo>
                <a:cubicBezTo>
                  <a:pt x="33" y="33"/>
                  <a:pt x="31" y="35"/>
                  <a:pt x="31" y="38"/>
                </a:cubicBezTo>
                <a:close/>
                <a:moveTo>
                  <a:pt x="15" y="26"/>
                </a:moveTo>
                <a:cubicBezTo>
                  <a:pt x="41" y="19"/>
                  <a:pt x="41" y="19"/>
                  <a:pt x="41" y="19"/>
                </a:cubicBezTo>
                <a:cubicBezTo>
                  <a:pt x="42" y="19"/>
                  <a:pt x="42" y="18"/>
                  <a:pt x="42" y="18"/>
                </a:cubicBezTo>
                <a:cubicBezTo>
                  <a:pt x="42" y="5"/>
                  <a:pt x="42" y="5"/>
                  <a:pt x="42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9" y="0"/>
                  <a:pt x="8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5"/>
                  <a:pt x="0" y="5"/>
                  <a:pt x="0" y="5"/>
                </a:cubicBezTo>
                <a:cubicBezTo>
                  <a:pt x="5" y="5"/>
                  <a:pt x="5" y="5"/>
                  <a:pt x="5" y="5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3"/>
                  <a:pt x="11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2" y="33"/>
                  <a:pt x="42" y="32"/>
                  <a:pt x="42" y="32"/>
                </a:cubicBezTo>
                <a:cubicBezTo>
                  <a:pt x="42" y="28"/>
                  <a:pt x="42" y="28"/>
                  <a:pt x="42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3" y="28"/>
                  <a:pt x="13" y="27"/>
                  <a:pt x="15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 flipH="1">
            <a:off x="1489075" y="3947477"/>
            <a:ext cx="1560195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KEY WORD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 flipH="1">
            <a:off x="3401060" y="3803332"/>
            <a:ext cx="1560195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KEY WORD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 flipH="1">
            <a:off x="5273040" y="3803332"/>
            <a:ext cx="1560195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KEY WORD</a:t>
            </a:r>
            <a:endParaRPr lang="en-US" altLang="zh-CN" sz="16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 flipH="1">
            <a:off x="7162165" y="3803332"/>
            <a:ext cx="1560195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KEY WORD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 flipH="1">
            <a:off x="9056370" y="3803332"/>
            <a:ext cx="1560195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KEY WORD</a:t>
            </a:r>
            <a:endParaRPr lang="en-US" altLang="zh-CN" sz="16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22"/>
          <p:cNvSpPr txBox="1"/>
          <p:nvPr/>
        </p:nvSpPr>
        <p:spPr>
          <a:xfrm flipH="1">
            <a:off x="1128395" y="4903790"/>
            <a:ext cx="2138680" cy="13633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模板精心设计，模板所有素材均可自由编辑替换移动。本模板精心设计，模板所有素材均可自由编辑替换移动。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1" name="文本框 22"/>
          <p:cNvSpPr txBox="1"/>
          <p:nvPr/>
        </p:nvSpPr>
        <p:spPr>
          <a:xfrm flipH="1">
            <a:off x="4932045" y="4903790"/>
            <a:ext cx="2138680" cy="13633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模板精心设计，模板所有素材均可自由编辑替换移动。本模板精心设计，模板所有素材均可自由编辑替换移动。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3" name="文本框 22"/>
          <p:cNvSpPr txBox="1"/>
          <p:nvPr/>
        </p:nvSpPr>
        <p:spPr>
          <a:xfrm flipH="1">
            <a:off x="8715375" y="4903790"/>
            <a:ext cx="2138680" cy="13633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模板精心设计，模板所有素材均可自由编辑替换移动。本模板精心设计，模板所有素材均可自由编辑替换移动。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5" name="文本框 22"/>
          <p:cNvSpPr txBox="1"/>
          <p:nvPr/>
        </p:nvSpPr>
        <p:spPr>
          <a:xfrm flipH="1">
            <a:off x="3060065" y="1317633"/>
            <a:ext cx="2138680" cy="13633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本模板精心设计，模板所有素材均可自由编辑替换移动。本模板精心设计，模板所有素材均可自由编辑替换移动。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6843395" y="1317633"/>
            <a:ext cx="2138680" cy="13633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模板精心设计，模板所有素材均可自由编辑替换移动。本模板精心设计，模板所有素材均可自由编辑替换移动。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毕业头五年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321614" y="1868429"/>
            <a:ext cx="9548772" cy="1152108"/>
            <a:chOff x="1321614" y="1868429"/>
            <a:chExt cx="9548772" cy="1152108"/>
          </a:xfrm>
        </p:grpSpPr>
        <p:sp>
          <p:nvSpPr>
            <p:cNvPr id="38" name="任意多边形 35"/>
            <p:cNvSpPr/>
            <p:nvPr/>
          </p:nvSpPr>
          <p:spPr>
            <a:xfrm rot="5400000">
              <a:off x="5886203" y="-1963646"/>
              <a:ext cx="419593" cy="9548772"/>
            </a:xfrm>
            <a:custGeom>
              <a:avLst/>
              <a:gdLst>
                <a:gd name="connsiteX0" fmla="*/ 788 w 805"/>
                <a:gd name="connsiteY0" fmla="*/ 0 h 6594"/>
                <a:gd name="connsiteX1" fmla="*/ 0 w 805"/>
                <a:gd name="connsiteY1" fmla="*/ 0 h 6594"/>
                <a:gd name="connsiteX2" fmla="*/ 69 w 805"/>
                <a:gd name="connsiteY2" fmla="*/ 6594 h 6594"/>
                <a:gd name="connsiteX3" fmla="*/ 805 w 805"/>
                <a:gd name="connsiteY3" fmla="*/ 6594 h 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" h="6594">
                  <a:moveTo>
                    <a:pt x="788" y="0"/>
                  </a:moveTo>
                  <a:lnTo>
                    <a:pt x="0" y="0"/>
                  </a:lnTo>
                  <a:lnTo>
                    <a:pt x="69" y="6594"/>
                  </a:lnTo>
                  <a:lnTo>
                    <a:pt x="805" y="6594"/>
                  </a:lnTo>
                </a:path>
              </a:pathLst>
            </a:custGeom>
            <a:noFill/>
            <a:ln>
              <a:solidFill>
                <a:srgbClr val="576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6092820" y="1868429"/>
              <a:ext cx="6358" cy="1152108"/>
            </a:xfrm>
            <a:prstGeom prst="line">
              <a:avLst/>
            </a:prstGeom>
            <a:ln w="12700">
              <a:solidFill>
                <a:srgbClr val="576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756515" y="2647950"/>
              <a:ext cx="0" cy="372586"/>
            </a:xfrm>
            <a:prstGeom prst="line">
              <a:avLst/>
            </a:prstGeom>
            <a:ln w="12700">
              <a:solidFill>
                <a:srgbClr val="576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496683" y="2600945"/>
              <a:ext cx="0" cy="419591"/>
            </a:xfrm>
            <a:prstGeom prst="line">
              <a:avLst/>
            </a:prstGeom>
            <a:ln w="12700">
              <a:solidFill>
                <a:srgbClr val="576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椭圆 39"/>
          <p:cNvSpPr/>
          <p:nvPr/>
        </p:nvSpPr>
        <p:spPr>
          <a:xfrm>
            <a:off x="5410835" y="952993"/>
            <a:ext cx="1370330" cy="1370330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钥匙"/>
          <p:cNvSpPr/>
          <p:nvPr/>
        </p:nvSpPr>
        <p:spPr bwMode="auto">
          <a:xfrm>
            <a:off x="5687695" y="1339174"/>
            <a:ext cx="872762" cy="756184"/>
          </a:xfrm>
          <a:custGeom>
            <a:avLst/>
            <a:gdLst>
              <a:gd name="T0" fmla="*/ 1520459 w 3563"/>
              <a:gd name="T1" fmla="*/ 421092 h 2937"/>
              <a:gd name="T2" fmla="*/ 1372910 w 3563"/>
              <a:gd name="T3" fmla="*/ 546965 h 2937"/>
              <a:gd name="T4" fmla="*/ 1441631 w 3563"/>
              <a:gd name="T5" fmla="*/ 627847 h 2937"/>
              <a:gd name="T6" fmla="*/ 1800397 w 3563"/>
              <a:gd name="T7" fmla="*/ 322517 h 2937"/>
              <a:gd name="T8" fmla="*/ 1732181 w 3563"/>
              <a:gd name="T9" fmla="*/ 241635 h 2937"/>
              <a:gd name="T10" fmla="*/ 1583622 w 3563"/>
              <a:gd name="T11" fmla="*/ 367508 h 2937"/>
              <a:gd name="T12" fmla="*/ 1482056 w 3563"/>
              <a:gd name="T13" fmla="*/ 247701 h 2937"/>
              <a:gd name="T14" fmla="*/ 1654364 w 3563"/>
              <a:gd name="T15" fmla="*/ 101608 h 2937"/>
              <a:gd name="T16" fmla="*/ 1568463 w 3563"/>
              <a:gd name="T17" fmla="*/ 0 h 2937"/>
              <a:gd name="T18" fmla="*/ 707930 w 3563"/>
              <a:gd name="T19" fmla="*/ 730971 h 2937"/>
              <a:gd name="T20" fmla="*/ 643757 w 3563"/>
              <a:gd name="T21" fmla="*/ 734510 h 2937"/>
              <a:gd name="T22" fmla="*/ 181404 w 3563"/>
              <a:gd name="T23" fmla="*/ 761302 h 2937"/>
              <a:gd name="T24" fmla="*/ 137443 w 3563"/>
              <a:gd name="T25" fmla="*/ 1303212 h 2937"/>
              <a:gd name="T26" fmla="*/ 679128 w 3563"/>
              <a:gd name="T27" fmla="*/ 1347192 h 2937"/>
              <a:gd name="T28" fmla="*/ 780189 w 3563"/>
              <a:gd name="T29" fmla="*/ 895263 h 2937"/>
              <a:gd name="T30" fmla="*/ 793832 w 3563"/>
              <a:gd name="T31" fmla="*/ 832580 h 2937"/>
              <a:gd name="T32" fmla="*/ 1418893 w 3563"/>
              <a:gd name="T33" fmla="*/ 301286 h 2937"/>
              <a:gd name="T34" fmla="*/ 1520459 w 3563"/>
              <a:gd name="T35" fmla="*/ 421092 h 2937"/>
              <a:gd name="T36" fmla="*/ 610407 w 3563"/>
              <a:gd name="T37" fmla="*/ 1266309 h 2937"/>
              <a:gd name="T38" fmla="*/ 217786 w 3563"/>
              <a:gd name="T39" fmla="*/ 1234462 h 2937"/>
              <a:gd name="T40" fmla="*/ 250125 w 3563"/>
              <a:gd name="T41" fmla="*/ 842184 h 2937"/>
              <a:gd name="T42" fmla="*/ 642241 w 3563"/>
              <a:gd name="T43" fmla="*/ 874032 h 2937"/>
              <a:gd name="T44" fmla="*/ 610407 w 3563"/>
              <a:gd name="T45" fmla="*/ 1266309 h 29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63" h="2937">
                <a:moveTo>
                  <a:pt x="3009" y="833"/>
                </a:moveTo>
                <a:cubicBezTo>
                  <a:pt x="2717" y="1082"/>
                  <a:pt x="2717" y="1082"/>
                  <a:pt x="2717" y="1082"/>
                </a:cubicBezTo>
                <a:cubicBezTo>
                  <a:pt x="2853" y="1242"/>
                  <a:pt x="2853" y="1242"/>
                  <a:pt x="2853" y="1242"/>
                </a:cubicBezTo>
                <a:cubicBezTo>
                  <a:pt x="3563" y="638"/>
                  <a:pt x="3563" y="638"/>
                  <a:pt x="3563" y="638"/>
                </a:cubicBezTo>
                <a:cubicBezTo>
                  <a:pt x="3428" y="478"/>
                  <a:pt x="3428" y="478"/>
                  <a:pt x="3428" y="478"/>
                </a:cubicBezTo>
                <a:cubicBezTo>
                  <a:pt x="3134" y="727"/>
                  <a:pt x="3134" y="727"/>
                  <a:pt x="3134" y="727"/>
                </a:cubicBezTo>
                <a:cubicBezTo>
                  <a:pt x="2933" y="490"/>
                  <a:pt x="2933" y="490"/>
                  <a:pt x="2933" y="490"/>
                </a:cubicBezTo>
                <a:cubicBezTo>
                  <a:pt x="3274" y="201"/>
                  <a:pt x="3274" y="201"/>
                  <a:pt x="3274" y="201"/>
                </a:cubicBezTo>
                <a:cubicBezTo>
                  <a:pt x="3104" y="0"/>
                  <a:pt x="3104" y="0"/>
                  <a:pt x="3104" y="0"/>
                </a:cubicBezTo>
                <a:cubicBezTo>
                  <a:pt x="1401" y="1446"/>
                  <a:pt x="1401" y="1446"/>
                  <a:pt x="1401" y="1446"/>
                </a:cubicBezTo>
                <a:cubicBezTo>
                  <a:pt x="1364" y="1477"/>
                  <a:pt x="1316" y="1480"/>
                  <a:pt x="1274" y="1453"/>
                </a:cubicBezTo>
                <a:cubicBezTo>
                  <a:pt x="1052" y="1303"/>
                  <a:pt x="662" y="1248"/>
                  <a:pt x="359" y="1506"/>
                </a:cubicBezTo>
                <a:cubicBezTo>
                  <a:pt x="39" y="1777"/>
                  <a:pt x="0" y="2258"/>
                  <a:pt x="272" y="2578"/>
                </a:cubicBezTo>
                <a:cubicBezTo>
                  <a:pt x="543" y="2898"/>
                  <a:pt x="1024" y="2937"/>
                  <a:pt x="1344" y="2665"/>
                </a:cubicBezTo>
                <a:cubicBezTo>
                  <a:pt x="1647" y="2407"/>
                  <a:pt x="1656" y="2014"/>
                  <a:pt x="1544" y="1771"/>
                </a:cubicBezTo>
                <a:cubicBezTo>
                  <a:pt x="1524" y="1724"/>
                  <a:pt x="1534" y="1678"/>
                  <a:pt x="1571" y="1647"/>
                </a:cubicBezTo>
                <a:cubicBezTo>
                  <a:pt x="2808" y="596"/>
                  <a:pt x="2808" y="596"/>
                  <a:pt x="2808" y="596"/>
                </a:cubicBezTo>
                <a:lnTo>
                  <a:pt x="3009" y="833"/>
                </a:lnTo>
                <a:close/>
                <a:moveTo>
                  <a:pt x="1208" y="2505"/>
                </a:moveTo>
                <a:cubicBezTo>
                  <a:pt x="976" y="2702"/>
                  <a:pt x="628" y="2674"/>
                  <a:pt x="431" y="2442"/>
                </a:cubicBezTo>
                <a:cubicBezTo>
                  <a:pt x="235" y="2211"/>
                  <a:pt x="263" y="1862"/>
                  <a:pt x="495" y="1666"/>
                </a:cubicBezTo>
                <a:cubicBezTo>
                  <a:pt x="726" y="1469"/>
                  <a:pt x="1075" y="1497"/>
                  <a:pt x="1271" y="1729"/>
                </a:cubicBezTo>
                <a:cubicBezTo>
                  <a:pt x="1468" y="1960"/>
                  <a:pt x="1439" y="2309"/>
                  <a:pt x="1208" y="25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 flipH="1">
            <a:off x="514983" y="4733246"/>
            <a:ext cx="1697581" cy="153074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58" name="文本框 20"/>
          <p:cNvSpPr txBox="1"/>
          <p:nvPr/>
        </p:nvSpPr>
        <p:spPr>
          <a:xfrm flipH="1">
            <a:off x="527313" y="4315416"/>
            <a:ext cx="1672920" cy="340029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2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单击键入标题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73012" y="3020536"/>
            <a:ext cx="1656000" cy="59855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 flipH="1">
            <a:off x="2873806" y="4733246"/>
            <a:ext cx="1697581" cy="153074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64" name="文本框 20"/>
          <p:cNvSpPr txBox="1"/>
          <p:nvPr/>
        </p:nvSpPr>
        <p:spPr>
          <a:xfrm flipH="1">
            <a:off x="2886136" y="4315416"/>
            <a:ext cx="1672920" cy="340029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2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单击键入标题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917328" y="3020536"/>
            <a:ext cx="1656000" cy="59855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 flipH="1">
            <a:off x="5232629" y="4733246"/>
            <a:ext cx="1697581" cy="153074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69" name="文本框 20"/>
          <p:cNvSpPr txBox="1"/>
          <p:nvPr/>
        </p:nvSpPr>
        <p:spPr>
          <a:xfrm flipH="1">
            <a:off x="5244959" y="4315416"/>
            <a:ext cx="1672920" cy="340029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2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单击键入标题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261644" y="3020536"/>
            <a:ext cx="1656000" cy="59855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 flipH="1">
            <a:off x="7591452" y="4733246"/>
            <a:ext cx="1697581" cy="153074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74" name="文本框 20"/>
          <p:cNvSpPr txBox="1"/>
          <p:nvPr/>
        </p:nvSpPr>
        <p:spPr>
          <a:xfrm flipH="1">
            <a:off x="7603782" y="4315416"/>
            <a:ext cx="1672920" cy="340029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2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单击键入标题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605960" y="3020536"/>
            <a:ext cx="1656000" cy="59855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文本框 20"/>
          <p:cNvSpPr txBox="1"/>
          <p:nvPr/>
        </p:nvSpPr>
        <p:spPr>
          <a:xfrm flipH="1">
            <a:off x="6869430" y="1355348"/>
            <a:ext cx="1400175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 flipH="1">
            <a:off x="9950275" y="4733246"/>
            <a:ext cx="1697581" cy="153074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82" name="文本框 20"/>
          <p:cNvSpPr txBox="1"/>
          <p:nvPr/>
        </p:nvSpPr>
        <p:spPr>
          <a:xfrm flipH="1">
            <a:off x="9962605" y="4315416"/>
            <a:ext cx="1672920" cy="340029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 indent="0" algn="just">
              <a:lnSpc>
                <a:spcPct val="120000"/>
              </a:lnSpc>
              <a:buFont typeface="Arial" panose="020B0604020202020204" pitchFamily="34" charset="0"/>
              <a:buNone/>
              <a:defRPr sz="2000">
                <a:solidFill>
                  <a:srgbClr val="40404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单击键入标题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9950275" y="3020536"/>
            <a:ext cx="1656000" cy="59855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money-stacks-of-coins_31028"/>
          <p:cNvSpPr>
            <a:spLocks noChangeAspect="1"/>
          </p:cNvSpPr>
          <p:nvPr/>
        </p:nvSpPr>
        <p:spPr bwMode="auto">
          <a:xfrm>
            <a:off x="1031989" y="3430724"/>
            <a:ext cx="579248" cy="578777"/>
          </a:xfrm>
          <a:custGeom>
            <a:avLst/>
            <a:gdLst>
              <a:gd name="T0" fmla="*/ 4140 w 12790"/>
              <a:gd name="T1" fmla="*/ 10550 h 12780"/>
              <a:gd name="T2" fmla="*/ 2210 w 12790"/>
              <a:gd name="T3" fmla="*/ 8380 h 12780"/>
              <a:gd name="T4" fmla="*/ 11660 w 12790"/>
              <a:gd name="T5" fmla="*/ 90 h 12780"/>
              <a:gd name="T6" fmla="*/ 12690 w 12790"/>
              <a:gd name="T7" fmla="*/ 900 h 12780"/>
              <a:gd name="T8" fmla="*/ 10830 w 12790"/>
              <a:gd name="T9" fmla="*/ 5620 h 12780"/>
              <a:gd name="T10" fmla="*/ 4280 w 12790"/>
              <a:gd name="T11" fmla="*/ 10610 h 12780"/>
              <a:gd name="T12" fmla="*/ 4300 w 12790"/>
              <a:gd name="T13" fmla="*/ 10140 h 12780"/>
              <a:gd name="T14" fmla="*/ 12290 w 12790"/>
              <a:gd name="T15" fmla="*/ 1130 h 12780"/>
              <a:gd name="T16" fmla="*/ 11860 w 12790"/>
              <a:gd name="T17" fmla="*/ 480 h 12780"/>
              <a:gd name="T18" fmla="*/ 7480 w 12790"/>
              <a:gd name="T19" fmla="*/ 2200 h 12780"/>
              <a:gd name="T20" fmla="*/ 2370 w 12790"/>
              <a:gd name="T21" fmla="*/ 8700 h 12780"/>
              <a:gd name="T22" fmla="*/ 60 w 12790"/>
              <a:gd name="T23" fmla="*/ 6470 h 12780"/>
              <a:gd name="T24" fmla="*/ 60 w 12790"/>
              <a:gd name="T25" fmla="*/ 6190 h 12780"/>
              <a:gd name="T26" fmla="*/ 880 w 12790"/>
              <a:gd name="T27" fmla="*/ 5490 h 12780"/>
              <a:gd name="T28" fmla="*/ 4270 w 12790"/>
              <a:gd name="T29" fmla="*/ 6210 h 12780"/>
              <a:gd name="T30" fmla="*/ 2530 w 12790"/>
              <a:gd name="T31" fmla="*/ 8620 h 12780"/>
              <a:gd name="T32" fmla="*/ 2370 w 12790"/>
              <a:gd name="T33" fmla="*/ 8700 h 12780"/>
              <a:gd name="T34" fmla="*/ 2350 w 12790"/>
              <a:gd name="T35" fmla="*/ 8200 h 12780"/>
              <a:gd name="T36" fmla="*/ 910 w 12790"/>
              <a:gd name="T37" fmla="*/ 5900 h 12780"/>
              <a:gd name="T38" fmla="*/ 6450 w 12790"/>
              <a:gd name="T39" fmla="*/ 12780 h 12780"/>
              <a:gd name="T40" fmla="*/ 4140 w 12790"/>
              <a:gd name="T41" fmla="*/ 10550 h 12780"/>
              <a:gd name="T42" fmla="*/ 4160 w 12790"/>
              <a:gd name="T43" fmla="*/ 10250 h 12780"/>
              <a:gd name="T44" fmla="*/ 6570 w 12790"/>
              <a:gd name="T45" fmla="*/ 8510 h 12780"/>
              <a:gd name="T46" fmla="*/ 7290 w 12790"/>
              <a:gd name="T47" fmla="*/ 11900 h 12780"/>
              <a:gd name="T48" fmla="*/ 6590 w 12790"/>
              <a:gd name="T49" fmla="*/ 12720 h 12780"/>
              <a:gd name="T50" fmla="*/ 4580 w 12790"/>
              <a:gd name="T51" fmla="*/ 10430 h 12780"/>
              <a:gd name="T52" fmla="*/ 6880 w 12790"/>
              <a:gd name="T53" fmla="*/ 11870 h 12780"/>
              <a:gd name="T54" fmla="*/ 4580 w 12790"/>
              <a:gd name="T55" fmla="*/ 10430 h 12780"/>
              <a:gd name="T56" fmla="*/ 1040 w 12790"/>
              <a:gd name="T57" fmla="*/ 11750 h 12780"/>
              <a:gd name="T58" fmla="*/ 2020 w 12790"/>
              <a:gd name="T59" fmla="*/ 8790 h 12780"/>
              <a:gd name="T60" fmla="*/ 2390 w 12790"/>
              <a:gd name="T61" fmla="*/ 9020 h 12780"/>
              <a:gd name="T62" fmla="*/ 1810 w 12790"/>
              <a:gd name="T63" fmla="*/ 10980 h 12780"/>
              <a:gd name="T64" fmla="*/ 3700 w 12790"/>
              <a:gd name="T65" fmla="*/ 10370 h 12780"/>
              <a:gd name="T66" fmla="*/ 4000 w 12790"/>
              <a:gd name="T67" fmla="*/ 10630 h 12780"/>
              <a:gd name="T68" fmla="*/ 2350 w 12790"/>
              <a:gd name="T69" fmla="*/ 11870 h 12780"/>
              <a:gd name="T70" fmla="*/ 2090 w 12790"/>
              <a:gd name="T71" fmla="*/ 8990 h 12780"/>
              <a:gd name="T72" fmla="*/ 1180 w 12790"/>
              <a:gd name="T73" fmla="*/ 11610 h 12780"/>
              <a:gd name="T74" fmla="*/ 3800 w 12790"/>
              <a:gd name="T75" fmla="*/ 10700 h 12780"/>
              <a:gd name="T76" fmla="*/ 1680 w 12790"/>
              <a:gd name="T77" fmla="*/ 11120 h 12780"/>
              <a:gd name="T78" fmla="*/ 2090 w 12790"/>
              <a:gd name="T79" fmla="*/ 8990 h 12780"/>
              <a:gd name="T80" fmla="*/ 8610 w 12790"/>
              <a:gd name="T81" fmla="*/ 4170 h 12780"/>
              <a:gd name="T82" fmla="*/ 10380 w 12790"/>
              <a:gd name="T83" fmla="*/ 2400 h 12780"/>
              <a:gd name="T84" fmla="*/ 10380 w 12790"/>
              <a:gd name="T85" fmla="*/ 4160 h 12780"/>
              <a:gd name="T86" fmla="*/ 9490 w 12790"/>
              <a:gd name="T87" fmla="*/ 2240 h 12780"/>
              <a:gd name="T88" fmla="*/ 8750 w 12790"/>
              <a:gd name="T89" fmla="*/ 4040 h 12780"/>
              <a:gd name="T90" fmla="*/ 10550 w 12790"/>
              <a:gd name="T91" fmla="*/ 3300 h 12780"/>
              <a:gd name="T92" fmla="*/ 9490 w 12790"/>
              <a:gd name="T93" fmla="*/ 2240 h 12780"/>
              <a:gd name="T94" fmla="*/ 3960 w 12790"/>
              <a:gd name="T95" fmla="*/ 8820 h 12780"/>
              <a:gd name="T96" fmla="*/ 8540 w 12790"/>
              <a:gd name="T97" fmla="*/ 4100 h 12780"/>
              <a:gd name="T98" fmla="*/ 8680 w 12790"/>
              <a:gd name="T99" fmla="*/ 4240 h 12780"/>
              <a:gd name="T100" fmla="*/ 4030 w 12790"/>
              <a:gd name="T101" fmla="*/ 8850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790" h="12780">
                <a:moveTo>
                  <a:pt x="4280" y="10610"/>
                </a:moveTo>
                <a:cubicBezTo>
                  <a:pt x="4230" y="10610"/>
                  <a:pt x="4180" y="10590"/>
                  <a:pt x="4140" y="10550"/>
                </a:cubicBezTo>
                <a:lnTo>
                  <a:pt x="2230" y="8640"/>
                </a:lnTo>
                <a:cubicBezTo>
                  <a:pt x="2160" y="8570"/>
                  <a:pt x="2150" y="8460"/>
                  <a:pt x="2210" y="8380"/>
                </a:cubicBezTo>
                <a:lnTo>
                  <a:pt x="7160" y="1960"/>
                </a:lnTo>
                <a:cubicBezTo>
                  <a:pt x="8160" y="660"/>
                  <a:pt x="9750" y="0"/>
                  <a:pt x="11660" y="90"/>
                </a:cubicBezTo>
                <a:lnTo>
                  <a:pt x="11890" y="100"/>
                </a:lnTo>
                <a:cubicBezTo>
                  <a:pt x="12280" y="120"/>
                  <a:pt x="12670" y="510"/>
                  <a:pt x="12690" y="900"/>
                </a:cubicBezTo>
                <a:lnTo>
                  <a:pt x="12700" y="1130"/>
                </a:lnTo>
                <a:cubicBezTo>
                  <a:pt x="12790" y="3030"/>
                  <a:pt x="12120" y="4630"/>
                  <a:pt x="10830" y="5620"/>
                </a:cubicBezTo>
                <a:lnTo>
                  <a:pt x="4410" y="10570"/>
                </a:lnTo>
                <a:cubicBezTo>
                  <a:pt x="4370" y="10600"/>
                  <a:pt x="4320" y="10610"/>
                  <a:pt x="4280" y="10610"/>
                </a:cubicBezTo>
                <a:close/>
                <a:moveTo>
                  <a:pt x="2640" y="8480"/>
                </a:moveTo>
                <a:lnTo>
                  <a:pt x="4300" y="10140"/>
                </a:lnTo>
                <a:lnTo>
                  <a:pt x="10580" y="5290"/>
                </a:lnTo>
                <a:cubicBezTo>
                  <a:pt x="11760" y="4380"/>
                  <a:pt x="12370" y="2900"/>
                  <a:pt x="12290" y="1130"/>
                </a:cubicBezTo>
                <a:lnTo>
                  <a:pt x="12280" y="900"/>
                </a:lnTo>
                <a:cubicBezTo>
                  <a:pt x="12270" y="710"/>
                  <a:pt x="12050" y="490"/>
                  <a:pt x="11860" y="480"/>
                </a:cubicBezTo>
                <a:lnTo>
                  <a:pt x="11630" y="470"/>
                </a:lnTo>
                <a:cubicBezTo>
                  <a:pt x="9870" y="410"/>
                  <a:pt x="8400" y="1010"/>
                  <a:pt x="7480" y="2200"/>
                </a:cubicBezTo>
                <a:lnTo>
                  <a:pt x="2640" y="8480"/>
                </a:lnTo>
                <a:close/>
                <a:moveTo>
                  <a:pt x="2370" y="8700"/>
                </a:moveTo>
                <a:cubicBezTo>
                  <a:pt x="2320" y="8700"/>
                  <a:pt x="2270" y="8680"/>
                  <a:pt x="2230" y="8640"/>
                </a:cubicBezTo>
                <a:lnTo>
                  <a:pt x="60" y="6470"/>
                </a:lnTo>
                <a:cubicBezTo>
                  <a:pt x="20" y="6430"/>
                  <a:pt x="0" y="6380"/>
                  <a:pt x="0" y="6330"/>
                </a:cubicBezTo>
                <a:cubicBezTo>
                  <a:pt x="0" y="6280"/>
                  <a:pt x="20" y="6230"/>
                  <a:pt x="60" y="6190"/>
                </a:cubicBezTo>
                <a:lnTo>
                  <a:pt x="700" y="5550"/>
                </a:lnTo>
                <a:cubicBezTo>
                  <a:pt x="750" y="5500"/>
                  <a:pt x="810" y="5480"/>
                  <a:pt x="880" y="5490"/>
                </a:cubicBezTo>
                <a:lnTo>
                  <a:pt x="4120" y="6080"/>
                </a:lnTo>
                <a:cubicBezTo>
                  <a:pt x="4190" y="6090"/>
                  <a:pt x="4250" y="6140"/>
                  <a:pt x="4270" y="6210"/>
                </a:cubicBezTo>
                <a:cubicBezTo>
                  <a:pt x="4290" y="6280"/>
                  <a:pt x="4280" y="6350"/>
                  <a:pt x="4240" y="6400"/>
                </a:cubicBezTo>
                <a:lnTo>
                  <a:pt x="2530" y="8620"/>
                </a:lnTo>
                <a:cubicBezTo>
                  <a:pt x="2490" y="8670"/>
                  <a:pt x="2440" y="8690"/>
                  <a:pt x="2380" y="8700"/>
                </a:cubicBezTo>
                <a:lnTo>
                  <a:pt x="2370" y="8700"/>
                </a:lnTo>
                <a:close/>
                <a:moveTo>
                  <a:pt x="480" y="6330"/>
                </a:moveTo>
                <a:lnTo>
                  <a:pt x="2350" y="8200"/>
                </a:lnTo>
                <a:lnTo>
                  <a:pt x="3720" y="6420"/>
                </a:lnTo>
                <a:lnTo>
                  <a:pt x="910" y="5900"/>
                </a:lnTo>
                <a:lnTo>
                  <a:pt x="480" y="6330"/>
                </a:lnTo>
                <a:close/>
                <a:moveTo>
                  <a:pt x="6450" y="12780"/>
                </a:moveTo>
                <a:cubicBezTo>
                  <a:pt x="6400" y="12780"/>
                  <a:pt x="6350" y="12760"/>
                  <a:pt x="6310" y="12720"/>
                </a:cubicBezTo>
                <a:lnTo>
                  <a:pt x="4140" y="10550"/>
                </a:lnTo>
                <a:cubicBezTo>
                  <a:pt x="4100" y="10510"/>
                  <a:pt x="4080" y="10450"/>
                  <a:pt x="4080" y="10400"/>
                </a:cubicBezTo>
                <a:cubicBezTo>
                  <a:pt x="4080" y="10340"/>
                  <a:pt x="4110" y="10290"/>
                  <a:pt x="4160" y="10250"/>
                </a:cubicBezTo>
                <a:lnTo>
                  <a:pt x="6380" y="8540"/>
                </a:lnTo>
                <a:cubicBezTo>
                  <a:pt x="6440" y="8500"/>
                  <a:pt x="6510" y="8490"/>
                  <a:pt x="6570" y="8510"/>
                </a:cubicBezTo>
                <a:cubicBezTo>
                  <a:pt x="6640" y="8540"/>
                  <a:pt x="6680" y="8590"/>
                  <a:pt x="6700" y="8660"/>
                </a:cubicBezTo>
                <a:lnTo>
                  <a:pt x="7290" y="11900"/>
                </a:lnTo>
                <a:cubicBezTo>
                  <a:pt x="7300" y="11960"/>
                  <a:pt x="7280" y="12030"/>
                  <a:pt x="7230" y="12080"/>
                </a:cubicBezTo>
                <a:lnTo>
                  <a:pt x="6590" y="12720"/>
                </a:lnTo>
                <a:cubicBezTo>
                  <a:pt x="6550" y="12760"/>
                  <a:pt x="6500" y="12780"/>
                  <a:pt x="6450" y="12780"/>
                </a:cubicBezTo>
                <a:close/>
                <a:moveTo>
                  <a:pt x="4580" y="10430"/>
                </a:moveTo>
                <a:lnTo>
                  <a:pt x="6450" y="12300"/>
                </a:lnTo>
                <a:lnTo>
                  <a:pt x="6880" y="11870"/>
                </a:lnTo>
                <a:lnTo>
                  <a:pt x="6360" y="9060"/>
                </a:lnTo>
                <a:lnTo>
                  <a:pt x="4580" y="10430"/>
                </a:lnTo>
                <a:close/>
                <a:moveTo>
                  <a:pt x="1700" y="11990"/>
                </a:moveTo>
                <a:cubicBezTo>
                  <a:pt x="1420" y="11990"/>
                  <a:pt x="1200" y="11910"/>
                  <a:pt x="1040" y="11750"/>
                </a:cubicBezTo>
                <a:cubicBezTo>
                  <a:pt x="760" y="11470"/>
                  <a:pt x="720" y="11010"/>
                  <a:pt x="920" y="10440"/>
                </a:cubicBezTo>
                <a:cubicBezTo>
                  <a:pt x="1110" y="9890"/>
                  <a:pt x="1500" y="9300"/>
                  <a:pt x="2020" y="8790"/>
                </a:cubicBezTo>
                <a:cubicBezTo>
                  <a:pt x="2060" y="8750"/>
                  <a:pt x="2120" y="8750"/>
                  <a:pt x="2160" y="8790"/>
                </a:cubicBezTo>
                <a:lnTo>
                  <a:pt x="2390" y="9020"/>
                </a:lnTo>
                <a:cubicBezTo>
                  <a:pt x="2430" y="9060"/>
                  <a:pt x="2430" y="9120"/>
                  <a:pt x="2390" y="9160"/>
                </a:cubicBezTo>
                <a:cubicBezTo>
                  <a:pt x="1740" y="9810"/>
                  <a:pt x="1480" y="10640"/>
                  <a:pt x="1810" y="10980"/>
                </a:cubicBezTo>
                <a:cubicBezTo>
                  <a:pt x="2150" y="11320"/>
                  <a:pt x="2980" y="11050"/>
                  <a:pt x="3630" y="10400"/>
                </a:cubicBezTo>
                <a:cubicBezTo>
                  <a:pt x="3650" y="10380"/>
                  <a:pt x="3670" y="10370"/>
                  <a:pt x="3700" y="10370"/>
                </a:cubicBezTo>
                <a:cubicBezTo>
                  <a:pt x="3730" y="10370"/>
                  <a:pt x="3750" y="10380"/>
                  <a:pt x="3770" y="10400"/>
                </a:cubicBezTo>
                <a:lnTo>
                  <a:pt x="4000" y="10630"/>
                </a:lnTo>
                <a:cubicBezTo>
                  <a:pt x="4040" y="10670"/>
                  <a:pt x="4040" y="10730"/>
                  <a:pt x="4000" y="10770"/>
                </a:cubicBezTo>
                <a:cubicBezTo>
                  <a:pt x="3480" y="11290"/>
                  <a:pt x="2890" y="11680"/>
                  <a:pt x="2350" y="11870"/>
                </a:cubicBezTo>
                <a:cubicBezTo>
                  <a:pt x="2110" y="11940"/>
                  <a:pt x="1900" y="11990"/>
                  <a:pt x="1700" y="11990"/>
                </a:cubicBezTo>
                <a:close/>
                <a:moveTo>
                  <a:pt x="2090" y="8990"/>
                </a:moveTo>
                <a:cubicBezTo>
                  <a:pt x="1630" y="9470"/>
                  <a:pt x="1280" y="10000"/>
                  <a:pt x="1110" y="10500"/>
                </a:cubicBezTo>
                <a:cubicBezTo>
                  <a:pt x="940" y="11000"/>
                  <a:pt x="960" y="11390"/>
                  <a:pt x="1180" y="11610"/>
                </a:cubicBezTo>
                <a:cubicBezTo>
                  <a:pt x="1400" y="11830"/>
                  <a:pt x="1790" y="11850"/>
                  <a:pt x="2290" y="11680"/>
                </a:cubicBezTo>
                <a:cubicBezTo>
                  <a:pt x="2790" y="11510"/>
                  <a:pt x="3320" y="11160"/>
                  <a:pt x="3800" y="10700"/>
                </a:cubicBezTo>
                <a:lnTo>
                  <a:pt x="3710" y="10610"/>
                </a:lnTo>
                <a:cubicBezTo>
                  <a:pt x="2970" y="11310"/>
                  <a:pt x="2100" y="11530"/>
                  <a:pt x="1680" y="11120"/>
                </a:cubicBezTo>
                <a:cubicBezTo>
                  <a:pt x="1270" y="10710"/>
                  <a:pt x="1490" y="9830"/>
                  <a:pt x="2190" y="9090"/>
                </a:cubicBezTo>
                <a:lnTo>
                  <a:pt x="2090" y="8990"/>
                </a:lnTo>
                <a:close/>
                <a:moveTo>
                  <a:pt x="9490" y="4540"/>
                </a:moveTo>
                <a:cubicBezTo>
                  <a:pt x="9170" y="4540"/>
                  <a:pt x="8850" y="4420"/>
                  <a:pt x="8610" y="4170"/>
                </a:cubicBezTo>
                <a:cubicBezTo>
                  <a:pt x="8120" y="3680"/>
                  <a:pt x="8120" y="2890"/>
                  <a:pt x="8610" y="2400"/>
                </a:cubicBezTo>
                <a:cubicBezTo>
                  <a:pt x="9100" y="1910"/>
                  <a:pt x="9890" y="1910"/>
                  <a:pt x="10380" y="2400"/>
                </a:cubicBezTo>
                <a:cubicBezTo>
                  <a:pt x="10620" y="2640"/>
                  <a:pt x="10750" y="2950"/>
                  <a:pt x="10750" y="3280"/>
                </a:cubicBezTo>
                <a:cubicBezTo>
                  <a:pt x="10750" y="3610"/>
                  <a:pt x="10620" y="3930"/>
                  <a:pt x="10380" y="4160"/>
                </a:cubicBezTo>
                <a:cubicBezTo>
                  <a:pt x="10130" y="4420"/>
                  <a:pt x="9810" y="4540"/>
                  <a:pt x="9490" y="4540"/>
                </a:cubicBezTo>
                <a:close/>
                <a:moveTo>
                  <a:pt x="9490" y="2240"/>
                </a:moveTo>
                <a:cubicBezTo>
                  <a:pt x="9220" y="2240"/>
                  <a:pt x="8950" y="2340"/>
                  <a:pt x="8750" y="2550"/>
                </a:cubicBezTo>
                <a:cubicBezTo>
                  <a:pt x="8340" y="2960"/>
                  <a:pt x="8340" y="3630"/>
                  <a:pt x="8750" y="4040"/>
                </a:cubicBezTo>
                <a:cubicBezTo>
                  <a:pt x="9160" y="4450"/>
                  <a:pt x="9830" y="4450"/>
                  <a:pt x="10240" y="4040"/>
                </a:cubicBezTo>
                <a:cubicBezTo>
                  <a:pt x="10440" y="3840"/>
                  <a:pt x="10550" y="3580"/>
                  <a:pt x="10550" y="3300"/>
                </a:cubicBezTo>
                <a:cubicBezTo>
                  <a:pt x="10550" y="3020"/>
                  <a:pt x="10440" y="2760"/>
                  <a:pt x="10240" y="2560"/>
                </a:cubicBezTo>
                <a:cubicBezTo>
                  <a:pt x="10020" y="2350"/>
                  <a:pt x="9760" y="2240"/>
                  <a:pt x="9490" y="2240"/>
                </a:cubicBezTo>
                <a:close/>
                <a:moveTo>
                  <a:pt x="4030" y="8850"/>
                </a:moveTo>
                <a:cubicBezTo>
                  <a:pt x="4000" y="8850"/>
                  <a:pt x="3980" y="8840"/>
                  <a:pt x="3960" y="8820"/>
                </a:cubicBezTo>
                <a:cubicBezTo>
                  <a:pt x="3920" y="8780"/>
                  <a:pt x="3920" y="8720"/>
                  <a:pt x="3960" y="8680"/>
                </a:cubicBezTo>
                <a:lnTo>
                  <a:pt x="8540" y="4100"/>
                </a:lnTo>
                <a:cubicBezTo>
                  <a:pt x="8580" y="4060"/>
                  <a:pt x="8640" y="4060"/>
                  <a:pt x="8680" y="4100"/>
                </a:cubicBezTo>
                <a:cubicBezTo>
                  <a:pt x="8720" y="4140"/>
                  <a:pt x="8720" y="4200"/>
                  <a:pt x="8680" y="4240"/>
                </a:cubicBezTo>
                <a:lnTo>
                  <a:pt x="4100" y="8820"/>
                </a:lnTo>
                <a:cubicBezTo>
                  <a:pt x="4080" y="8840"/>
                  <a:pt x="4060" y="8850"/>
                  <a:pt x="4030" y="8850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money-stacks-of-coins_31028"/>
          <p:cNvSpPr>
            <a:spLocks noChangeAspect="1"/>
          </p:cNvSpPr>
          <p:nvPr/>
        </p:nvSpPr>
        <p:spPr bwMode="auto">
          <a:xfrm>
            <a:off x="5806376" y="3464866"/>
            <a:ext cx="579248" cy="510493"/>
          </a:xfrm>
          <a:custGeom>
            <a:avLst/>
            <a:gdLst>
              <a:gd name="connsiteX0" fmla="*/ 265462 w 533202"/>
              <a:gd name="connsiteY0" fmla="*/ 276852 h 469912"/>
              <a:gd name="connsiteX1" fmla="*/ 284507 w 533202"/>
              <a:gd name="connsiteY1" fmla="*/ 295906 h 469912"/>
              <a:gd name="connsiteX2" fmla="*/ 284507 w 533202"/>
              <a:gd name="connsiteY2" fmla="*/ 450865 h 469912"/>
              <a:gd name="connsiteX3" fmla="*/ 265461 w 533202"/>
              <a:gd name="connsiteY3" fmla="*/ 469912 h 469912"/>
              <a:gd name="connsiteX4" fmla="*/ 246414 w 533202"/>
              <a:gd name="connsiteY4" fmla="*/ 450865 h 469912"/>
              <a:gd name="connsiteX5" fmla="*/ 246414 w 533202"/>
              <a:gd name="connsiteY5" fmla="*/ 295924 h 469912"/>
              <a:gd name="connsiteX6" fmla="*/ 265510 w 533202"/>
              <a:gd name="connsiteY6" fmla="*/ 231832 h 469912"/>
              <a:gd name="connsiteX7" fmla="*/ 280649 w 533202"/>
              <a:gd name="connsiteY7" fmla="*/ 238083 h 469912"/>
              <a:gd name="connsiteX8" fmla="*/ 349250 w 533202"/>
              <a:gd name="connsiteY8" fmla="*/ 306763 h 469912"/>
              <a:gd name="connsiteX9" fmla="*/ 349250 w 533202"/>
              <a:gd name="connsiteY9" fmla="*/ 333720 h 469912"/>
              <a:gd name="connsiteX10" fmla="*/ 322305 w 533202"/>
              <a:gd name="connsiteY10" fmla="*/ 333720 h 469912"/>
              <a:gd name="connsiteX11" fmla="*/ 284507 w 533202"/>
              <a:gd name="connsiteY11" fmla="*/ 295906 h 469912"/>
              <a:gd name="connsiteX12" fmla="*/ 284507 w 533202"/>
              <a:gd name="connsiteY12" fmla="*/ 286589 h 469912"/>
              <a:gd name="connsiteX13" fmla="*/ 265461 w 533202"/>
              <a:gd name="connsiteY13" fmla="*/ 267543 h 469912"/>
              <a:gd name="connsiteX14" fmla="*/ 246414 w 533202"/>
              <a:gd name="connsiteY14" fmla="*/ 286589 h 469912"/>
              <a:gd name="connsiteX15" fmla="*/ 246414 w 533202"/>
              <a:gd name="connsiteY15" fmla="*/ 295924 h 469912"/>
              <a:gd name="connsiteX16" fmla="*/ 208667 w 533202"/>
              <a:gd name="connsiteY16" fmla="*/ 333720 h 469912"/>
              <a:gd name="connsiteX17" fmla="*/ 195195 w 533202"/>
              <a:gd name="connsiteY17" fmla="*/ 339293 h 469912"/>
              <a:gd name="connsiteX18" fmla="*/ 181770 w 533202"/>
              <a:gd name="connsiteY18" fmla="*/ 333720 h 469912"/>
              <a:gd name="connsiteX19" fmla="*/ 181770 w 533202"/>
              <a:gd name="connsiteY19" fmla="*/ 306763 h 469912"/>
              <a:gd name="connsiteX20" fmla="*/ 250371 w 533202"/>
              <a:gd name="connsiteY20" fmla="*/ 238083 h 469912"/>
              <a:gd name="connsiteX21" fmla="*/ 265510 w 533202"/>
              <a:gd name="connsiteY21" fmla="*/ 231832 h 469912"/>
              <a:gd name="connsiteX22" fmla="*/ 266577 w 533202"/>
              <a:gd name="connsiteY22" fmla="*/ 0 h 469912"/>
              <a:gd name="connsiteX23" fmla="*/ 372675 w 533202"/>
              <a:gd name="connsiteY23" fmla="*/ 38053 h 469912"/>
              <a:gd name="connsiteX24" fmla="*/ 427057 w 533202"/>
              <a:gd name="connsiteY24" fmla="*/ 120255 h 469912"/>
              <a:gd name="connsiteX25" fmla="*/ 533202 w 533202"/>
              <a:gd name="connsiteY25" fmla="*/ 252893 h 469912"/>
              <a:gd name="connsiteX26" fmla="*/ 493344 w 533202"/>
              <a:gd name="connsiteY26" fmla="*/ 349050 h 469912"/>
              <a:gd name="connsiteX27" fmla="*/ 397295 w 533202"/>
              <a:gd name="connsiteY27" fmla="*/ 388865 h 469912"/>
              <a:gd name="connsiteX28" fmla="*/ 378247 w 533202"/>
              <a:gd name="connsiteY28" fmla="*/ 369815 h 469912"/>
              <a:gd name="connsiteX29" fmla="*/ 397295 w 533202"/>
              <a:gd name="connsiteY29" fmla="*/ 350764 h 469912"/>
              <a:gd name="connsiteX30" fmla="*/ 495106 w 533202"/>
              <a:gd name="connsiteY30" fmla="*/ 252941 h 469912"/>
              <a:gd name="connsiteX31" fmla="*/ 409390 w 533202"/>
              <a:gd name="connsiteY31" fmla="*/ 155879 h 469912"/>
              <a:gd name="connsiteX32" fmla="*/ 395866 w 533202"/>
              <a:gd name="connsiteY32" fmla="*/ 154212 h 469912"/>
              <a:gd name="connsiteX33" fmla="*/ 393056 w 533202"/>
              <a:gd name="connsiteY33" fmla="*/ 140877 h 469912"/>
              <a:gd name="connsiteX34" fmla="*/ 266625 w 533202"/>
              <a:gd name="connsiteY34" fmla="*/ 38244 h 469912"/>
              <a:gd name="connsiteX35" fmla="*/ 140194 w 533202"/>
              <a:gd name="connsiteY35" fmla="*/ 140877 h 469912"/>
              <a:gd name="connsiteX36" fmla="*/ 137384 w 533202"/>
              <a:gd name="connsiteY36" fmla="*/ 154212 h 469912"/>
              <a:gd name="connsiteX37" fmla="*/ 123860 w 533202"/>
              <a:gd name="connsiteY37" fmla="*/ 155879 h 469912"/>
              <a:gd name="connsiteX38" fmla="*/ 38144 w 533202"/>
              <a:gd name="connsiteY38" fmla="*/ 252941 h 469912"/>
              <a:gd name="connsiteX39" fmla="*/ 135956 w 533202"/>
              <a:gd name="connsiteY39" fmla="*/ 350764 h 469912"/>
              <a:gd name="connsiteX40" fmla="*/ 155004 w 533202"/>
              <a:gd name="connsiteY40" fmla="*/ 369815 h 469912"/>
              <a:gd name="connsiteX41" fmla="*/ 135956 w 533202"/>
              <a:gd name="connsiteY41" fmla="*/ 388865 h 469912"/>
              <a:gd name="connsiteX42" fmla="*/ 39811 w 533202"/>
              <a:gd name="connsiteY42" fmla="*/ 349050 h 469912"/>
              <a:gd name="connsiteX43" fmla="*/ 0 w 533202"/>
              <a:gd name="connsiteY43" fmla="*/ 252893 h 469912"/>
              <a:gd name="connsiteX44" fmla="*/ 106098 w 533202"/>
              <a:gd name="connsiteY44" fmla="*/ 120255 h 469912"/>
              <a:gd name="connsiteX45" fmla="*/ 160432 w 533202"/>
              <a:gd name="connsiteY45" fmla="*/ 38053 h 469912"/>
              <a:gd name="connsiteX46" fmla="*/ 266577 w 533202"/>
              <a:gd name="connsiteY46" fmla="*/ 0 h 4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33202" h="469912">
                <a:moveTo>
                  <a:pt x="265462" y="276852"/>
                </a:moveTo>
                <a:lnTo>
                  <a:pt x="284507" y="295906"/>
                </a:lnTo>
                <a:lnTo>
                  <a:pt x="284507" y="450865"/>
                </a:lnTo>
                <a:cubicBezTo>
                  <a:pt x="284507" y="461341"/>
                  <a:pt x="276032" y="469912"/>
                  <a:pt x="265461" y="469912"/>
                </a:cubicBezTo>
                <a:cubicBezTo>
                  <a:pt x="254938" y="469912"/>
                  <a:pt x="246414" y="461389"/>
                  <a:pt x="246414" y="450865"/>
                </a:cubicBezTo>
                <a:lnTo>
                  <a:pt x="246414" y="295924"/>
                </a:lnTo>
                <a:close/>
                <a:moveTo>
                  <a:pt x="265510" y="231832"/>
                </a:moveTo>
                <a:cubicBezTo>
                  <a:pt x="270997" y="231832"/>
                  <a:pt x="276483" y="233916"/>
                  <a:pt x="280649" y="238083"/>
                </a:cubicBezTo>
                <a:lnTo>
                  <a:pt x="349250" y="306763"/>
                </a:lnTo>
                <a:cubicBezTo>
                  <a:pt x="356724" y="314193"/>
                  <a:pt x="356724" y="326290"/>
                  <a:pt x="349250" y="333720"/>
                </a:cubicBezTo>
                <a:cubicBezTo>
                  <a:pt x="341823" y="341150"/>
                  <a:pt x="329731" y="341150"/>
                  <a:pt x="322305" y="333720"/>
                </a:cubicBezTo>
                <a:lnTo>
                  <a:pt x="284507" y="295906"/>
                </a:lnTo>
                <a:lnTo>
                  <a:pt x="284507" y="286589"/>
                </a:lnTo>
                <a:cubicBezTo>
                  <a:pt x="284507" y="276066"/>
                  <a:pt x="276032" y="267543"/>
                  <a:pt x="265461" y="267543"/>
                </a:cubicBezTo>
                <a:cubicBezTo>
                  <a:pt x="254938" y="267543"/>
                  <a:pt x="246414" y="276066"/>
                  <a:pt x="246414" y="286589"/>
                </a:cubicBezTo>
                <a:lnTo>
                  <a:pt x="246414" y="295924"/>
                </a:lnTo>
                <a:lnTo>
                  <a:pt x="208667" y="333720"/>
                </a:lnTo>
                <a:cubicBezTo>
                  <a:pt x="204954" y="337387"/>
                  <a:pt x="200098" y="339293"/>
                  <a:pt x="195195" y="339293"/>
                </a:cubicBezTo>
                <a:cubicBezTo>
                  <a:pt x="190339" y="339293"/>
                  <a:pt x="185435" y="337483"/>
                  <a:pt x="181770" y="333720"/>
                </a:cubicBezTo>
                <a:cubicBezTo>
                  <a:pt x="174295" y="326290"/>
                  <a:pt x="174295" y="314193"/>
                  <a:pt x="181770" y="306763"/>
                </a:cubicBezTo>
                <a:lnTo>
                  <a:pt x="250371" y="238083"/>
                </a:lnTo>
                <a:cubicBezTo>
                  <a:pt x="254536" y="233916"/>
                  <a:pt x="260023" y="231832"/>
                  <a:pt x="265510" y="231832"/>
                </a:cubicBezTo>
                <a:close/>
                <a:moveTo>
                  <a:pt x="266577" y="0"/>
                </a:moveTo>
                <a:cubicBezTo>
                  <a:pt x="305197" y="0"/>
                  <a:pt x="342912" y="13526"/>
                  <a:pt x="372675" y="38053"/>
                </a:cubicBezTo>
                <a:cubicBezTo>
                  <a:pt x="398628" y="59437"/>
                  <a:pt x="417628" y="88251"/>
                  <a:pt x="427057" y="120255"/>
                </a:cubicBezTo>
                <a:cubicBezTo>
                  <a:pt x="488487" y="134019"/>
                  <a:pt x="533202" y="188836"/>
                  <a:pt x="533202" y="252893"/>
                </a:cubicBezTo>
                <a:cubicBezTo>
                  <a:pt x="533202" y="289232"/>
                  <a:pt x="519011" y="323332"/>
                  <a:pt x="493344" y="349050"/>
                </a:cubicBezTo>
                <a:cubicBezTo>
                  <a:pt x="467725" y="374720"/>
                  <a:pt x="433581" y="388865"/>
                  <a:pt x="397295" y="388865"/>
                </a:cubicBezTo>
                <a:cubicBezTo>
                  <a:pt x="386770" y="388865"/>
                  <a:pt x="378247" y="380388"/>
                  <a:pt x="378247" y="369815"/>
                </a:cubicBezTo>
                <a:cubicBezTo>
                  <a:pt x="378247" y="359289"/>
                  <a:pt x="386770" y="350764"/>
                  <a:pt x="397295" y="350764"/>
                </a:cubicBezTo>
                <a:cubicBezTo>
                  <a:pt x="451200" y="350764"/>
                  <a:pt x="495106" y="306901"/>
                  <a:pt x="495106" y="252941"/>
                </a:cubicBezTo>
                <a:cubicBezTo>
                  <a:pt x="495106" y="203600"/>
                  <a:pt x="458248" y="161880"/>
                  <a:pt x="409390" y="155879"/>
                </a:cubicBezTo>
                <a:lnTo>
                  <a:pt x="395866" y="154212"/>
                </a:lnTo>
                <a:lnTo>
                  <a:pt x="393056" y="140877"/>
                </a:lnTo>
                <a:cubicBezTo>
                  <a:pt x="380675" y="81393"/>
                  <a:pt x="327531" y="38244"/>
                  <a:pt x="266625" y="38244"/>
                </a:cubicBezTo>
                <a:cubicBezTo>
                  <a:pt x="205767" y="38244"/>
                  <a:pt x="152623" y="81393"/>
                  <a:pt x="140194" y="140877"/>
                </a:cubicBezTo>
                <a:lnTo>
                  <a:pt x="137384" y="154212"/>
                </a:lnTo>
                <a:lnTo>
                  <a:pt x="123860" y="155879"/>
                </a:lnTo>
                <a:cubicBezTo>
                  <a:pt x="75002" y="161880"/>
                  <a:pt x="38144" y="203600"/>
                  <a:pt x="38144" y="252941"/>
                </a:cubicBezTo>
                <a:cubicBezTo>
                  <a:pt x="38144" y="306901"/>
                  <a:pt x="82050" y="350764"/>
                  <a:pt x="135956" y="350764"/>
                </a:cubicBezTo>
                <a:cubicBezTo>
                  <a:pt x="146480" y="350764"/>
                  <a:pt x="155004" y="359289"/>
                  <a:pt x="155004" y="369815"/>
                </a:cubicBezTo>
                <a:cubicBezTo>
                  <a:pt x="155004" y="380340"/>
                  <a:pt x="146480" y="388865"/>
                  <a:pt x="135956" y="388865"/>
                </a:cubicBezTo>
                <a:cubicBezTo>
                  <a:pt x="99669" y="388865"/>
                  <a:pt x="65525" y="374720"/>
                  <a:pt x="39811" y="349050"/>
                </a:cubicBezTo>
                <a:cubicBezTo>
                  <a:pt x="14191" y="323379"/>
                  <a:pt x="0" y="289232"/>
                  <a:pt x="0" y="252893"/>
                </a:cubicBezTo>
                <a:cubicBezTo>
                  <a:pt x="0" y="188836"/>
                  <a:pt x="44763" y="134019"/>
                  <a:pt x="106098" y="120255"/>
                </a:cubicBezTo>
                <a:cubicBezTo>
                  <a:pt x="115479" y="88251"/>
                  <a:pt x="134479" y="59437"/>
                  <a:pt x="160432" y="38053"/>
                </a:cubicBezTo>
                <a:cubicBezTo>
                  <a:pt x="190242" y="13526"/>
                  <a:pt x="227910" y="0"/>
                  <a:pt x="266577" y="0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money-stacks-of-coins_31028"/>
          <p:cNvSpPr>
            <a:spLocks noChangeAspect="1"/>
          </p:cNvSpPr>
          <p:nvPr/>
        </p:nvSpPr>
        <p:spPr bwMode="auto">
          <a:xfrm>
            <a:off x="8207059" y="3459888"/>
            <a:ext cx="579248" cy="520448"/>
          </a:xfrm>
          <a:custGeom>
            <a:avLst/>
            <a:gdLst>
              <a:gd name="connsiteX0" fmla="*/ 30360 w 607648"/>
              <a:gd name="connsiteY0" fmla="*/ 333664 h 545965"/>
              <a:gd name="connsiteX1" fmla="*/ 30360 w 607648"/>
              <a:gd name="connsiteY1" fmla="*/ 424663 h 545965"/>
              <a:gd name="connsiteX2" fmla="*/ 394923 w 607648"/>
              <a:gd name="connsiteY2" fmla="*/ 424663 h 545965"/>
              <a:gd name="connsiteX3" fmla="*/ 394923 w 607648"/>
              <a:gd name="connsiteY3" fmla="*/ 515662 h 545965"/>
              <a:gd name="connsiteX4" fmla="*/ 577204 w 607648"/>
              <a:gd name="connsiteY4" fmla="*/ 333664 h 545965"/>
              <a:gd name="connsiteX5" fmla="*/ 30360 w 607648"/>
              <a:gd name="connsiteY5" fmla="*/ 303361 h 545965"/>
              <a:gd name="connsiteX6" fmla="*/ 577204 w 607648"/>
              <a:gd name="connsiteY6" fmla="*/ 303361 h 545965"/>
              <a:gd name="connsiteX7" fmla="*/ 605330 w 607648"/>
              <a:gd name="connsiteY7" fmla="*/ 322023 h 545965"/>
              <a:gd name="connsiteX8" fmla="*/ 598743 w 607648"/>
              <a:gd name="connsiteY8" fmla="*/ 355081 h 545965"/>
              <a:gd name="connsiteX9" fmla="*/ 416462 w 607648"/>
              <a:gd name="connsiteY9" fmla="*/ 537078 h 545965"/>
              <a:gd name="connsiteX10" fmla="*/ 394923 w 607648"/>
              <a:gd name="connsiteY10" fmla="*/ 545965 h 545965"/>
              <a:gd name="connsiteX11" fmla="*/ 383352 w 607648"/>
              <a:gd name="connsiteY11" fmla="*/ 543654 h 545965"/>
              <a:gd name="connsiteX12" fmla="*/ 364572 w 607648"/>
              <a:gd name="connsiteY12" fmla="*/ 515662 h 545965"/>
              <a:gd name="connsiteX13" fmla="*/ 364572 w 607648"/>
              <a:gd name="connsiteY13" fmla="*/ 454966 h 545965"/>
              <a:gd name="connsiteX14" fmla="*/ 30360 w 607648"/>
              <a:gd name="connsiteY14" fmla="*/ 454966 h 545965"/>
              <a:gd name="connsiteX15" fmla="*/ 9 w 607648"/>
              <a:gd name="connsiteY15" fmla="*/ 424663 h 545965"/>
              <a:gd name="connsiteX16" fmla="*/ 9 w 607648"/>
              <a:gd name="connsiteY16" fmla="*/ 333664 h 545965"/>
              <a:gd name="connsiteX17" fmla="*/ 30360 w 607648"/>
              <a:gd name="connsiteY17" fmla="*/ 303361 h 545965"/>
              <a:gd name="connsiteX18" fmla="*/ 212645 w 607648"/>
              <a:gd name="connsiteY18" fmla="*/ 30390 h 545965"/>
              <a:gd name="connsiteX19" fmla="*/ 30364 w 607648"/>
              <a:gd name="connsiteY19" fmla="*/ 212374 h 545965"/>
              <a:gd name="connsiteX20" fmla="*/ 577208 w 607648"/>
              <a:gd name="connsiteY20" fmla="*/ 212374 h 545965"/>
              <a:gd name="connsiteX21" fmla="*/ 577208 w 607648"/>
              <a:gd name="connsiteY21" fmla="*/ 121382 h 545965"/>
              <a:gd name="connsiteX22" fmla="*/ 212645 w 607648"/>
              <a:gd name="connsiteY22" fmla="*/ 121382 h 545965"/>
              <a:gd name="connsiteX23" fmla="*/ 212645 w 607648"/>
              <a:gd name="connsiteY23" fmla="*/ 0 h 545965"/>
              <a:gd name="connsiteX24" fmla="*/ 224305 w 607648"/>
              <a:gd name="connsiteY24" fmla="*/ 2310 h 545965"/>
              <a:gd name="connsiteX25" fmla="*/ 243085 w 607648"/>
              <a:gd name="connsiteY25" fmla="*/ 30390 h 545965"/>
              <a:gd name="connsiteX26" fmla="*/ 243085 w 607648"/>
              <a:gd name="connsiteY26" fmla="*/ 90992 h 545965"/>
              <a:gd name="connsiteX27" fmla="*/ 577208 w 607648"/>
              <a:gd name="connsiteY27" fmla="*/ 90992 h 545965"/>
              <a:gd name="connsiteX28" fmla="*/ 607648 w 607648"/>
              <a:gd name="connsiteY28" fmla="*/ 121382 h 545965"/>
              <a:gd name="connsiteX29" fmla="*/ 607648 w 607648"/>
              <a:gd name="connsiteY29" fmla="*/ 212374 h 545965"/>
              <a:gd name="connsiteX30" fmla="*/ 577208 w 607648"/>
              <a:gd name="connsiteY30" fmla="*/ 242675 h 545965"/>
              <a:gd name="connsiteX31" fmla="*/ 30364 w 607648"/>
              <a:gd name="connsiteY31" fmla="*/ 242675 h 545965"/>
              <a:gd name="connsiteX32" fmla="*/ 2327 w 607648"/>
              <a:gd name="connsiteY32" fmla="*/ 223926 h 545965"/>
              <a:gd name="connsiteX33" fmla="*/ 8914 w 607648"/>
              <a:gd name="connsiteY33" fmla="*/ 190870 h 545965"/>
              <a:gd name="connsiteX34" fmla="*/ 191195 w 607648"/>
              <a:gd name="connsiteY34" fmla="*/ 8886 h 545965"/>
              <a:gd name="connsiteX35" fmla="*/ 212645 w 607648"/>
              <a:gd name="connsiteY35" fmla="*/ 0 h 54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48" h="545965">
                <a:moveTo>
                  <a:pt x="30360" y="333664"/>
                </a:moveTo>
                <a:lnTo>
                  <a:pt x="30360" y="424663"/>
                </a:lnTo>
                <a:lnTo>
                  <a:pt x="394923" y="424663"/>
                </a:lnTo>
                <a:lnTo>
                  <a:pt x="394923" y="515662"/>
                </a:lnTo>
                <a:lnTo>
                  <a:pt x="577204" y="333664"/>
                </a:lnTo>
                <a:close/>
                <a:moveTo>
                  <a:pt x="30360" y="303361"/>
                </a:moveTo>
                <a:lnTo>
                  <a:pt x="577204" y="303361"/>
                </a:lnTo>
                <a:cubicBezTo>
                  <a:pt x="589487" y="303361"/>
                  <a:pt x="600613" y="310737"/>
                  <a:pt x="605330" y="322023"/>
                </a:cubicBezTo>
                <a:cubicBezTo>
                  <a:pt x="610047" y="333398"/>
                  <a:pt x="607377" y="346461"/>
                  <a:pt x="598743" y="355081"/>
                </a:cubicBezTo>
                <a:lnTo>
                  <a:pt x="416462" y="537078"/>
                </a:lnTo>
                <a:cubicBezTo>
                  <a:pt x="410588" y="542944"/>
                  <a:pt x="402844" y="545965"/>
                  <a:pt x="394923" y="545965"/>
                </a:cubicBezTo>
                <a:cubicBezTo>
                  <a:pt x="391007" y="545965"/>
                  <a:pt x="387090" y="545254"/>
                  <a:pt x="383352" y="543654"/>
                </a:cubicBezTo>
                <a:cubicBezTo>
                  <a:pt x="371960" y="538945"/>
                  <a:pt x="364572" y="527925"/>
                  <a:pt x="364572" y="515662"/>
                </a:cubicBezTo>
                <a:lnTo>
                  <a:pt x="364572" y="454966"/>
                </a:lnTo>
                <a:lnTo>
                  <a:pt x="30360" y="454966"/>
                </a:lnTo>
                <a:cubicBezTo>
                  <a:pt x="13627" y="454966"/>
                  <a:pt x="9" y="441459"/>
                  <a:pt x="9" y="424663"/>
                </a:cubicBezTo>
                <a:lnTo>
                  <a:pt x="9" y="333664"/>
                </a:lnTo>
                <a:cubicBezTo>
                  <a:pt x="9" y="316869"/>
                  <a:pt x="13627" y="303361"/>
                  <a:pt x="30360" y="303361"/>
                </a:cubicBezTo>
                <a:close/>
                <a:moveTo>
                  <a:pt x="212645" y="30390"/>
                </a:moveTo>
                <a:lnTo>
                  <a:pt x="30364" y="212374"/>
                </a:lnTo>
                <a:lnTo>
                  <a:pt x="577208" y="212374"/>
                </a:lnTo>
                <a:lnTo>
                  <a:pt x="577208" y="121382"/>
                </a:lnTo>
                <a:lnTo>
                  <a:pt x="212645" y="121382"/>
                </a:lnTo>
                <a:close/>
                <a:moveTo>
                  <a:pt x="212645" y="0"/>
                </a:moveTo>
                <a:cubicBezTo>
                  <a:pt x="216562" y="0"/>
                  <a:pt x="220567" y="800"/>
                  <a:pt x="224305" y="2310"/>
                </a:cubicBezTo>
                <a:cubicBezTo>
                  <a:pt x="235609" y="7020"/>
                  <a:pt x="243085" y="18127"/>
                  <a:pt x="243085" y="30390"/>
                </a:cubicBezTo>
                <a:lnTo>
                  <a:pt x="243085" y="90992"/>
                </a:lnTo>
                <a:lnTo>
                  <a:pt x="577208" y="90992"/>
                </a:lnTo>
                <a:cubicBezTo>
                  <a:pt x="594030" y="90992"/>
                  <a:pt x="607648" y="104588"/>
                  <a:pt x="607648" y="121382"/>
                </a:cubicBezTo>
                <a:lnTo>
                  <a:pt x="607648" y="212374"/>
                </a:lnTo>
                <a:cubicBezTo>
                  <a:pt x="607648" y="229080"/>
                  <a:pt x="594030" y="242675"/>
                  <a:pt x="577208" y="242675"/>
                </a:cubicBezTo>
                <a:lnTo>
                  <a:pt x="30364" y="242675"/>
                </a:lnTo>
                <a:cubicBezTo>
                  <a:pt x="18081" y="242675"/>
                  <a:pt x="7045" y="235300"/>
                  <a:pt x="2327" y="223926"/>
                </a:cubicBezTo>
                <a:cubicBezTo>
                  <a:pt x="-2390" y="212641"/>
                  <a:pt x="191" y="199578"/>
                  <a:pt x="8914" y="190870"/>
                </a:cubicBezTo>
                <a:lnTo>
                  <a:pt x="191195" y="8886"/>
                </a:lnTo>
                <a:cubicBezTo>
                  <a:pt x="196980" y="3110"/>
                  <a:pt x="204813" y="0"/>
                  <a:pt x="212645" y="0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money-stacks-of-coins_31028"/>
          <p:cNvSpPr>
            <a:spLocks noChangeAspect="1"/>
          </p:cNvSpPr>
          <p:nvPr/>
        </p:nvSpPr>
        <p:spPr bwMode="auto">
          <a:xfrm>
            <a:off x="3455704" y="3432127"/>
            <a:ext cx="579248" cy="575970"/>
          </a:xfrm>
          <a:custGeom>
            <a:avLst/>
            <a:gdLst>
              <a:gd name="T0" fmla="*/ 6444 w 12886"/>
              <a:gd name="T1" fmla="*/ 8002 h 12813"/>
              <a:gd name="T2" fmla="*/ 6305 w 12886"/>
              <a:gd name="T3" fmla="*/ 7963 h 12813"/>
              <a:gd name="T4" fmla="*/ 171 w 12886"/>
              <a:gd name="T5" fmla="*/ 4235 h 12813"/>
              <a:gd name="T6" fmla="*/ 171 w 12886"/>
              <a:gd name="T7" fmla="*/ 3779 h 12813"/>
              <a:gd name="T8" fmla="*/ 6304 w 12886"/>
              <a:gd name="T9" fmla="*/ 52 h 12813"/>
              <a:gd name="T10" fmla="*/ 6581 w 12886"/>
              <a:gd name="T11" fmla="*/ 52 h 12813"/>
              <a:gd name="T12" fmla="*/ 12715 w 12886"/>
              <a:gd name="T13" fmla="*/ 3779 h 12813"/>
              <a:gd name="T14" fmla="*/ 12715 w 12886"/>
              <a:gd name="T15" fmla="*/ 4235 h 12813"/>
              <a:gd name="T16" fmla="*/ 6582 w 12886"/>
              <a:gd name="T17" fmla="*/ 7963 h 12813"/>
              <a:gd name="T18" fmla="*/ 6444 w 12886"/>
              <a:gd name="T19" fmla="*/ 8002 h 12813"/>
              <a:gd name="T20" fmla="*/ 823 w 12886"/>
              <a:gd name="T21" fmla="*/ 4007 h 12813"/>
              <a:gd name="T22" fmla="*/ 6444 w 12886"/>
              <a:gd name="T23" fmla="*/ 7423 h 12813"/>
              <a:gd name="T24" fmla="*/ 12063 w 12886"/>
              <a:gd name="T25" fmla="*/ 4007 h 12813"/>
              <a:gd name="T26" fmla="*/ 6443 w 12886"/>
              <a:gd name="T27" fmla="*/ 592 h 12813"/>
              <a:gd name="T28" fmla="*/ 823 w 12886"/>
              <a:gd name="T29" fmla="*/ 4007 h 12813"/>
              <a:gd name="T30" fmla="*/ 6444 w 12886"/>
              <a:gd name="T31" fmla="*/ 10359 h 12813"/>
              <a:gd name="T32" fmla="*/ 6305 w 12886"/>
              <a:gd name="T33" fmla="*/ 10320 h 12813"/>
              <a:gd name="T34" fmla="*/ 171 w 12886"/>
              <a:gd name="T35" fmla="*/ 6592 h 12813"/>
              <a:gd name="T36" fmla="*/ 171 w 12886"/>
              <a:gd name="T37" fmla="*/ 6137 h 12813"/>
              <a:gd name="T38" fmla="*/ 2111 w 12886"/>
              <a:gd name="T39" fmla="*/ 4958 h 12813"/>
              <a:gd name="T40" fmla="*/ 2388 w 12886"/>
              <a:gd name="T41" fmla="*/ 5414 h 12813"/>
              <a:gd name="T42" fmla="*/ 823 w 12886"/>
              <a:gd name="T43" fmla="*/ 6364 h 12813"/>
              <a:gd name="T44" fmla="*/ 6444 w 12886"/>
              <a:gd name="T45" fmla="*/ 9781 h 12813"/>
              <a:gd name="T46" fmla="*/ 12063 w 12886"/>
              <a:gd name="T47" fmla="*/ 6365 h 12813"/>
              <a:gd name="T48" fmla="*/ 10498 w 12886"/>
              <a:gd name="T49" fmla="*/ 5415 h 12813"/>
              <a:gd name="T50" fmla="*/ 10775 w 12886"/>
              <a:gd name="T51" fmla="*/ 4959 h 12813"/>
              <a:gd name="T52" fmla="*/ 12715 w 12886"/>
              <a:gd name="T53" fmla="*/ 6137 h 12813"/>
              <a:gd name="T54" fmla="*/ 12715 w 12886"/>
              <a:gd name="T55" fmla="*/ 6593 h 12813"/>
              <a:gd name="T56" fmla="*/ 6582 w 12886"/>
              <a:gd name="T57" fmla="*/ 10320 h 12813"/>
              <a:gd name="T58" fmla="*/ 6444 w 12886"/>
              <a:gd name="T59" fmla="*/ 10359 h 12813"/>
              <a:gd name="T60" fmla="*/ 6444 w 12886"/>
              <a:gd name="T61" fmla="*/ 12813 h 12813"/>
              <a:gd name="T62" fmla="*/ 6305 w 12886"/>
              <a:gd name="T63" fmla="*/ 12774 h 12813"/>
              <a:gd name="T64" fmla="*/ 171 w 12886"/>
              <a:gd name="T65" fmla="*/ 9046 h 12813"/>
              <a:gd name="T66" fmla="*/ 171 w 12886"/>
              <a:gd name="T67" fmla="*/ 8591 h 12813"/>
              <a:gd name="T68" fmla="*/ 2111 w 12886"/>
              <a:gd name="T69" fmla="*/ 7411 h 12813"/>
              <a:gd name="T70" fmla="*/ 2388 w 12886"/>
              <a:gd name="T71" fmla="*/ 7867 h 12813"/>
              <a:gd name="T72" fmla="*/ 823 w 12886"/>
              <a:gd name="T73" fmla="*/ 8818 h 12813"/>
              <a:gd name="T74" fmla="*/ 6444 w 12886"/>
              <a:gd name="T75" fmla="*/ 12234 h 12813"/>
              <a:gd name="T76" fmla="*/ 12063 w 12886"/>
              <a:gd name="T77" fmla="*/ 8818 h 12813"/>
              <a:gd name="T78" fmla="*/ 10498 w 12886"/>
              <a:gd name="T79" fmla="*/ 7868 h 12813"/>
              <a:gd name="T80" fmla="*/ 10775 w 12886"/>
              <a:gd name="T81" fmla="*/ 7412 h 12813"/>
              <a:gd name="T82" fmla="*/ 12715 w 12886"/>
              <a:gd name="T83" fmla="*/ 8591 h 12813"/>
              <a:gd name="T84" fmla="*/ 12715 w 12886"/>
              <a:gd name="T85" fmla="*/ 9046 h 12813"/>
              <a:gd name="T86" fmla="*/ 6582 w 12886"/>
              <a:gd name="T87" fmla="*/ 12774 h 12813"/>
              <a:gd name="T88" fmla="*/ 6444 w 12886"/>
              <a:gd name="T89" fmla="*/ 12813 h 12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86" h="12813">
                <a:moveTo>
                  <a:pt x="6444" y="8002"/>
                </a:moveTo>
                <a:cubicBezTo>
                  <a:pt x="6396" y="8002"/>
                  <a:pt x="6348" y="7989"/>
                  <a:pt x="6305" y="7963"/>
                </a:cubicBezTo>
                <a:lnTo>
                  <a:pt x="171" y="4235"/>
                </a:lnTo>
                <a:cubicBezTo>
                  <a:pt x="1" y="4131"/>
                  <a:pt x="1" y="3884"/>
                  <a:pt x="171" y="3779"/>
                </a:cubicBezTo>
                <a:lnTo>
                  <a:pt x="6304" y="52"/>
                </a:lnTo>
                <a:cubicBezTo>
                  <a:pt x="6389" y="0"/>
                  <a:pt x="6496" y="0"/>
                  <a:pt x="6581" y="52"/>
                </a:cubicBezTo>
                <a:lnTo>
                  <a:pt x="12715" y="3779"/>
                </a:lnTo>
                <a:cubicBezTo>
                  <a:pt x="12886" y="3883"/>
                  <a:pt x="12886" y="4131"/>
                  <a:pt x="12715" y="4235"/>
                </a:cubicBezTo>
                <a:lnTo>
                  <a:pt x="6582" y="7963"/>
                </a:lnTo>
                <a:cubicBezTo>
                  <a:pt x="6540" y="7989"/>
                  <a:pt x="6492" y="8002"/>
                  <a:pt x="6444" y="8002"/>
                </a:cubicBezTo>
                <a:close/>
                <a:moveTo>
                  <a:pt x="823" y="4007"/>
                </a:moveTo>
                <a:lnTo>
                  <a:pt x="6444" y="7423"/>
                </a:lnTo>
                <a:lnTo>
                  <a:pt x="12063" y="4007"/>
                </a:lnTo>
                <a:lnTo>
                  <a:pt x="6443" y="592"/>
                </a:lnTo>
                <a:lnTo>
                  <a:pt x="823" y="4007"/>
                </a:lnTo>
                <a:close/>
                <a:moveTo>
                  <a:pt x="6444" y="10359"/>
                </a:moveTo>
                <a:cubicBezTo>
                  <a:pt x="6396" y="10359"/>
                  <a:pt x="6348" y="10346"/>
                  <a:pt x="6305" y="10320"/>
                </a:cubicBezTo>
                <a:lnTo>
                  <a:pt x="171" y="6592"/>
                </a:lnTo>
                <a:cubicBezTo>
                  <a:pt x="1" y="6488"/>
                  <a:pt x="1" y="6241"/>
                  <a:pt x="171" y="6137"/>
                </a:cubicBezTo>
                <a:lnTo>
                  <a:pt x="2111" y="4958"/>
                </a:lnTo>
                <a:lnTo>
                  <a:pt x="2388" y="5414"/>
                </a:lnTo>
                <a:lnTo>
                  <a:pt x="823" y="6364"/>
                </a:lnTo>
                <a:lnTo>
                  <a:pt x="6444" y="9781"/>
                </a:lnTo>
                <a:lnTo>
                  <a:pt x="12063" y="6365"/>
                </a:lnTo>
                <a:lnTo>
                  <a:pt x="10498" y="5415"/>
                </a:lnTo>
                <a:lnTo>
                  <a:pt x="10775" y="4959"/>
                </a:lnTo>
                <a:lnTo>
                  <a:pt x="12715" y="6137"/>
                </a:lnTo>
                <a:cubicBezTo>
                  <a:pt x="12886" y="6241"/>
                  <a:pt x="12886" y="6489"/>
                  <a:pt x="12715" y="6593"/>
                </a:cubicBezTo>
                <a:lnTo>
                  <a:pt x="6582" y="10320"/>
                </a:lnTo>
                <a:cubicBezTo>
                  <a:pt x="6540" y="10346"/>
                  <a:pt x="6492" y="10359"/>
                  <a:pt x="6444" y="10359"/>
                </a:cubicBezTo>
                <a:close/>
                <a:moveTo>
                  <a:pt x="6444" y="12813"/>
                </a:moveTo>
                <a:cubicBezTo>
                  <a:pt x="6396" y="12813"/>
                  <a:pt x="6348" y="12800"/>
                  <a:pt x="6305" y="12774"/>
                </a:cubicBezTo>
                <a:lnTo>
                  <a:pt x="171" y="9046"/>
                </a:lnTo>
                <a:cubicBezTo>
                  <a:pt x="0" y="8942"/>
                  <a:pt x="0" y="8695"/>
                  <a:pt x="171" y="8591"/>
                </a:cubicBezTo>
                <a:lnTo>
                  <a:pt x="2111" y="7411"/>
                </a:lnTo>
                <a:lnTo>
                  <a:pt x="2388" y="7867"/>
                </a:lnTo>
                <a:lnTo>
                  <a:pt x="823" y="8818"/>
                </a:lnTo>
                <a:lnTo>
                  <a:pt x="6444" y="12234"/>
                </a:lnTo>
                <a:lnTo>
                  <a:pt x="12063" y="8818"/>
                </a:lnTo>
                <a:lnTo>
                  <a:pt x="10498" y="7868"/>
                </a:lnTo>
                <a:lnTo>
                  <a:pt x="10775" y="7412"/>
                </a:lnTo>
                <a:lnTo>
                  <a:pt x="12715" y="8591"/>
                </a:lnTo>
                <a:cubicBezTo>
                  <a:pt x="12886" y="8694"/>
                  <a:pt x="12886" y="8942"/>
                  <a:pt x="12715" y="9046"/>
                </a:cubicBezTo>
                <a:lnTo>
                  <a:pt x="6582" y="12774"/>
                </a:lnTo>
                <a:cubicBezTo>
                  <a:pt x="6540" y="12800"/>
                  <a:pt x="6492" y="12813"/>
                  <a:pt x="6444" y="12813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money-stacks-of-coins_31028"/>
          <p:cNvSpPr>
            <a:spLocks noChangeAspect="1"/>
          </p:cNvSpPr>
          <p:nvPr/>
        </p:nvSpPr>
        <p:spPr bwMode="auto">
          <a:xfrm>
            <a:off x="10598750" y="3430488"/>
            <a:ext cx="543272" cy="579248"/>
          </a:xfrm>
          <a:custGeom>
            <a:avLst/>
            <a:gdLst>
              <a:gd name="connsiteX0" fmla="*/ 11643 w 567981"/>
              <a:gd name="connsiteY0" fmla="*/ 567698 h 605592"/>
              <a:gd name="connsiteX1" fmla="*/ 556337 w 567981"/>
              <a:gd name="connsiteY1" fmla="*/ 567698 h 605592"/>
              <a:gd name="connsiteX2" fmla="*/ 556337 w 567981"/>
              <a:gd name="connsiteY2" fmla="*/ 605592 h 605592"/>
              <a:gd name="connsiteX3" fmla="*/ 11643 w 567981"/>
              <a:gd name="connsiteY3" fmla="*/ 605592 h 605592"/>
              <a:gd name="connsiteX4" fmla="*/ 446467 w 567981"/>
              <a:gd name="connsiteY4" fmla="*/ 226303 h 605592"/>
              <a:gd name="connsiteX5" fmla="*/ 484572 w 567981"/>
              <a:gd name="connsiteY5" fmla="*/ 226303 h 605592"/>
              <a:gd name="connsiteX6" fmla="*/ 484572 w 567981"/>
              <a:gd name="connsiteY6" fmla="*/ 523454 h 605592"/>
              <a:gd name="connsiteX7" fmla="*/ 446467 w 567981"/>
              <a:gd name="connsiteY7" fmla="*/ 523454 h 605592"/>
              <a:gd name="connsiteX8" fmla="*/ 83479 w 567981"/>
              <a:gd name="connsiteY8" fmla="*/ 226303 h 605592"/>
              <a:gd name="connsiteX9" fmla="*/ 121443 w 567981"/>
              <a:gd name="connsiteY9" fmla="*/ 226303 h 605592"/>
              <a:gd name="connsiteX10" fmla="*/ 121443 w 567981"/>
              <a:gd name="connsiteY10" fmla="*/ 523454 h 605592"/>
              <a:gd name="connsiteX11" fmla="*/ 83479 w 567981"/>
              <a:gd name="connsiteY11" fmla="*/ 523454 h 605592"/>
              <a:gd name="connsiteX12" fmla="*/ 284002 w 567981"/>
              <a:gd name="connsiteY12" fmla="*/ 214660 h 605592"/>
              <a:gd name="connsiteX13" fmla="*/ 359743 w 567981"/>
              <a:gd name="connsiteY13" fmla="*/ 345858 h 605592"/>
              <a:gd name="connsiteX14" fmla="*/ 302937 w 567981"/>
              <a:gd name="connsiteY14" fmla="*/ 345858 h 605592"/>
              <a:gd name="connsiteX15" fmla="*/ 302937 w 567981"/>
              <a:gd name="connsiteY15" fmla="*/ 466578 h 605592"/>
              <a:gd name="connsiteX16" fmla="*/ 264974 w 567981"/>
              <a:gd name="connsiteY16" fmla="*/ 466578 h 605592"/>
              <a:gd name="connsiteX17" fmla="*/ 264974 w 567981"/>
              <a:gd name="connsiteY17" fmla="*/ 345858 h 605592"/>
              <a:gd name="connsiteX18" fmla="*/ 208168 w 567981"/>
              <a:gd name="connsiteY18" fmla="*/ 345858 h 605592"/>
              <a:gd name="connsiteX19" fmla="*/ 284455 w 567981"/>
              <a:gd name="connsiteY19" fmla="*/ 0 h 605592"/>
              <a:gd name="connsiteX20" fmla="*/ 567981 w 567981"/>
              <a:gd name="connsiteY20" fmla="*/ 177904 h 605592"/>
              <a:gd name="connsiteX21" fmla="*/ 547743 w 567981"/>
              <a:gd name="connsiteY21" fmla="*/ 210073 h 605592"/>
              <a:gd name="connsiteX22" fmla="*/ 284362 w 567981"/>
              <a:gd name="connsiteY22" fmla="*/ 44777 h 605592"/>
              <a:gd name="connsiteX23" fmla="*/ 20146 w 567981"/>
              <a:gd name="connsiteY23" fmla="*/ 209795 h 605592"/>
              <a:gd name="connsiteX24" fmla="*/ 0 w 567981"/>
              <a:gd name="connsiteY24" fmla="*/ 177625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7981" h="605592">
                <a:moveTo>
                  <a:pt x="11643" y="567698"/>
                </a:moveTo>
                <a:lnTo>
                  <a:pt x="556337" y="567698"/>
                </a:lnTo>
                <a:lnTo>
                  <a:pt x="556337" y="605592"/>
                </a:lnTo>
                <a:lnTo>
                  <a:pt x="11643" y="605592"/>
                </a:lnTo>
                <a:close/>
                <a:moveTo>
                  <a:pt x="446467" y="226303"/>
                </a:moveTo>
                <a:lnTo>
                  <a:pt x="484572" y="226303"/>
                </a:lnTo>
                <a:lnTo>
                  <a:pt x="484572" y="523454"/>
                </a:lnTo>
                <a:lnTo>
                  <a:pt x="446467" y="523454"/>
                </a:lnTo>
                <a:close/>
                <a:moveTo>
                  <a:pt x="83479" y="226303"/>
                </a:moveTo>
                <a:lnTo>
                  <a:pt x="121443" y="226303"/>
                </a:lnTo>
                <a:lnTo>
                  <a:pt x="121443" y="523454"/>
                </a:lnTo>
                <a:lnTo>
                  <a:pt x="83479" y="523454"/>
                </a:lnTo>
                <a:close/>
                <a:moveTo>
                  <a:pt x="284002" y="214660"/>
                </a:moveTo>
                <a:lnTo>
                  <a:pt x="359743" y="345858"/>
                </a:lnTo>
                <a:lnTo>
                  <a:pt x="302937" y="345858"/>
                </a:lnTo>
                <a:lnTo>
                  <a:pt x="302937" y="466578"/>
                </a:lnTo>
                <a:lnTo>
                  <a:pt x="264974" y="466578"/>
                </a:lnTo>
                <a:lnTo>
                  <a:pt x="264974" y="345858"/>
                </a:lnTo>
                <a:lnTo>
                  <a:pt x="208168" y="345858"/>
                </a:lnTo>
                <a:close/>
                <a:moveTo>
                  <a:pt x="284455" y="0"/>
                </a:moveTo>
                <a:lnTo>
                  <a:pt x="567981" y="177904"/>
                </a:lnTo>
                <a:lnTo>
                  <a:pt x="547743" y="210073"/>
                </a:lnTo>
                <a:lnTo>
                  <a:pt x="284362" y="44777"/>
                </a:lnTo>
                <a:lnTo>
                  <a:pt x="20146" y="209795"/>
                </a:lnTo>
                <a:lnTo>
                  <a:pt x="0" y="177625"/>
                </a:ln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6545985" y="1299583"/>
            <a:ext cx="394417" cy="394417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545985" y="1924804"/>
            <a:ext cx="394417" cy="394417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545985" y="2550025"/>
            <a:ext cx="394417" cy="394417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545985" y="3175246"/>
            <a:ext cx="394417" cy="394417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545985" y="3800467"/>
            <a:ext cx="394417" cy="394417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545985" y="4425688"/>
            <a:ext cx="394417" cy="394417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545985" y="5050910"/>
            <a:ext cx="394417" cy="394417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515054" y="1153408"/>
            <a:ext cx="4791885" cy="4960024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 t="-3" b="-12535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064097"/>
            <a:ext cx="12192000" cy="812800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480982" y="6298225"/>
            <a:ext cx="2600636" cy="27699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139-8888-8888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9" name="电话"/>
          <p:cNvSpPr/>
          <p:nvPr/>
        </p:nvSpPr>
        <p:spPr bwMode="auto">
          <a:xfrm>
            <a:off x="854958" y="6319950"/>
            <a:ext cx="252535" cy="233548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5306940" y="6298225"/>
            <a:ext cx="2950774" cy="27699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邮箱：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1234567@qq.com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0" name="@"/>
          <p:cNvSpPr/>
          <p:nvPr/>
        </p:nvSpPr>
        <p:spPr bwMode="auto">
          <a:xfrm>
            <a:off x="4796103" y="6303207"/>
            <a:ext cx="267035" cy="267035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9352166" y="6298225"/>
            <a:ext cx="2349024" cy="27699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微信：</a:t>
            </a: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1234567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1" name="微信"/>
          <p:cNvSpPr/>
          <p:nvPr/>
        </p:nvSpPr>
        <p:spPr>
          <a:xfrm>
            <a:off x="8751748" y="6319444"/>
            <a:ext cx="274660" cy="234561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394160" y="3874642"/>
            <a:ext cx="3672000" cy="28133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生日：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1996-8-1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394160" y="4505372"/>
            <a:ext cx="3672000" cy="27699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政治面貌：共产党员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394160" y="5131764"/>
            <a:ext cx="3672000" cy="27699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民族：汉族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394160" y="2621860"/>
            <a:ext cx="3672000" cy="27699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学历：本科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394160" y="1984922"/>
            <a:ext cx="3672000" cy="28754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籍贯：湖北武汉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394160" y="3248251"/>
            <a:ext cx="3672000" cy="27699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学校：武汉大学建筑学专业   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394160" y="1358531"/>
            <a:ext cx="3672000" cy="27699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姓名：黄小葵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68" name="日历"/>
          <p:cNvSpPr/>
          <p:nvPr/>
        </p:nvSpPr>
        <p:spPr bwMode="auto">
          <a:xfrm>
            <a:off x="6629072" y="3865564"/>
            <a:ext cx="228242" cy="241241"/>
          </a:xfrm>
          <a:custGeom>
            <a:avLst/>
            <a:gdLst>
              <a:gd name="T0" fmla="*/ 0 w 3951"/>
              <a:gd name="T1" fmla="*/ 1583116 h 3950"/>
              <a:gd name="T2" fmla="*/ 108452 w 3951"/>
              <a:gd name="T3" fmla="*/ 1477575 h 3950"/>
              <a:gd name="T4" fmla="*/ 1692401 w 3951"/>
              <a:gd name="T5" fmla="*/ 1477575 h 3950"/>
              <a:gd name="T6" fmla="*/ 1800397 w 3951"/>
              <a:gd name="T7" fmla="*/ 1583116 h 3950"/>
              <a:gd name="T8" fmla="*/ 756431 w 3951"/>
              <a:gd name="T9" fmla="*/ 771741 h 3950"/>
              <a:gd name="T10" fmla="*/ 1044422 w 3951"/>
              <a:gd name="T11" fmla="*/ 771741 h 3950"/>
              <a:gd name="T12" fmla="*/ 1512406 w 3951"/>
              <a:gd name="T13" fmla="*/ 771741 h 3950"/>
              <a:gd name="T14" fmla="*/ 1512406 w 3951"/>
              <a:gd name="T15" fmla="*/ 1547936 h 3950"/>
              <a:gd name="T16" fmla="*/ 1044422 w 3951"/>
              <a:gd name="T17" fmla="*/ 1547936 h 3950"/>
              <a:gd name="T18" fmla="*/ 756431 w 3951"/>
              <a:gd name="T19" fmla="*/ 1547936 h 3950"/>
              <a:gd name="T20" fmla="*/ 288446 w 3951"/>
              <a:gd name="T21" fmla="*/ 1547936 h 3950"/>
              <a:gd name="T22" fmla="*/ 288446 w 3951"/>
              <a:gd name="T23" fmla="*/ 771741 h 3950"/>
              <a:gd name="T24" fmla="*/ 1296413 w 3951"/>
              <a:gd name="T25" fmla="*/ 1512755 h 3950"/>
              <a:gd name="T26" fmla="*/ 1296413 w 3951"/>
              <a:gd name="T27" fmla="*/ 1301673 h 3950"/>
              <a:gd name="T28" fmla="*/ 1512406 w 3951"/>
              <a:gd name="T29" fmla="*/ 1266493 h 3950"/>
              <a:gd name="T30" fmla="*/ 1296413 w 3951"/>
              <a:gd name="T31" fmla="*/ 1266493 h 3950"/>
              <a:gd name="T32" fmla="*/ 1512406 w 3951"/>
              <a:gd name="T33" fmla="*/ 806922 h 3950"/>
              <a:gd name="T34" fmla="*/ 1044422 w 3951"/>
              <a:gd name="T35" fmla="*/ 1512755 h 3950"/>
              <a:gd name="T36" fmla="*/ 1044422 w 3951"/>
              <a:gd name="T37" fmla="*/ 1301673 h 3950"/>
              <a:gd name="T38" fmla="*/ 1260415 w 3951"/>
              <a:gd name="T39" fmla="*/ 1266493 h 3950"/>
              <a:gd name="T40" fmla="*/ 1044422 w 3951"/>
              <a:gd name="T41" fmla="*/ 1266493 h 3950"/>
              <a:gd name="T42" fmla="*/ 1260415 w 3951"/>
              <a:gd name="T43" fmla="*/ 806922 h 3950"/>
              <a:gd name="T44" fmla="*/ 792430 w 3951"/>
              <a:gd name="T45" fmla="*/ 1512755 h 3950"/>
              <a:gd name="T46" fmla="*/ 792430 w 3951"/>
              <a:gd name="T47" fmla="*/ 1301673 h 3950"/>
              <a:gd name="T48" fmla="*/ 1008423 w 3951"/>
              <a:gd name="T49" fmla="*/ 1266493 h 3950"/>
              <a:gd name="T50" fmla="*/ 792430 w 3951"/>
              <a:gd name="T51" fmla="*/ 1266493 h 3950"/>
              <a:gd name="T52" fmla="*/ 1008423 w 3951"/>
              <a:gd name="T53" fmla="*/ 806922 h 3950"/>
              <a:gd name="T54" fmla="*/ 540438 w 3951"/>
              <a:gd name="T55" fmla="*/ 1512755 h 3950"/>
              <a:gd name="T56" fmla="*/ 540438 w 3951"/>
              <a:gd name="T57" fmla="*/ 1301673 h 3950"/>
              <a:gd name="T58" fmla="*/ 756431 w 3951"/>
              <a:gd name="T59" fmla="*/ 1266493 h 3950"/>
              <a:gd name="T60" fmla="*/ 540438 w 3951"/>
              <a:gd name="T61" fmla="*/ 1266493 h 3950"/>
              <a:gd name="T62" fmla="*/ 756431 w 3951"/>
              <a:gd name="T63" fmla="*/ 806922 h 3950"/>
              <a:gd name="T64" fmla="*/ 288446 w 3951"/>
              <a:gd name="T65" fmla="*/ 1512755 h 3950"/>
              <a:gd name="T66" fmla="*/ 288446 w 3951"/>
              <a:gd name="T67" fmla="*/ 1301673 h 3950"/>
              <a:gd name="T68" fmla="*/ 504439 w 3951"/>
              <a:gd name="T69" fmla="*/ 1266493 h 3950"/>
              <a:gd name="T70" fmla="*/ 288446 w 3951"/>
              <a:gd name="T71" fmla="*/ 1266493 h 3950"/>
              <a:gd name="T72" fmla="*/ 504439 w 3951"/>
              <a:gd name="T73" fmla="*/ 806922 h 3950"/>
              <a:gd name="T74" fmla="*/ 0 w 3951"/>
              <a:gd name="T75" fmla="*/ 316623 h 3950"/>
              <a:gd name="T76" fmla="*/ 252447 w 3951"/>
              <a:gd name="T77" fmla="*/ 492525 h 3950"/>
              <a:gd name="T78" fmla="*/ 1260415 w 3951"/>
              <a:gd name="T79" fmla="*/ 140721 h 3950"/>
              <a:gd name="T80" fmla="*/ 1548405 w 3951"/>
              <a:gd name="T81" fmla="*/ 140721 h 3950"/>
              <a:gd name="T82" fmla="*/ 1800397 w 3951"/>
              <a:gd name="T83" fmla="*/ 703607 h 3950"/>
              <a:gd name="T84" fmla="*/ 1296413 w 3951"/>
              <a:gd name="T85" fmla="*/ 105541 h 3950"/>
              <a:gd name="T86" fmla="*/ 1512406 w 3951"/>
              <a:gd name="T87" fmla="*/ 457345 h 3950"/>
              <a:gd name="T88" fmla="*/ 288446 w 3951"/>
              <a:gd name="T89" fmla="*/ 105541 h 3950"/>
              <a:gd name="T90" fmla="*/ 504439 w 3951"/>
              <a:gd name="T91" fmla="*/ 457345 h 3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396" y="3950"/>
                  <a:pt x="396" y="3950"/>
                  <a:pt x="396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1738"/>
                  <a:pt x="0" y="1738"/>
                  <a:pt x="0" y="1738"/>
                </a:cubicBezTo>
                <a:cubicBezTo>
                  <a:pt x="244" y="1738"/>
                  <a:pt x="244" y="1738"/>
                  <a:pt x="244" y="1738"/>
                </a:cubicBezTo>
                <a:cubicBezTo>
                  <a:pt x="243" y="2424"/>
                  <a:pt x="238" y="3318"/>
                  <a:pt x="238" y="3318"/>
                </a:cubicBezTo>
                <a:cubicBezTo>
                  <a:pt x="238" y="3536"/>
                  <a:pt x="494" y="3713"/>
                  <a:pt x="712" y="3713"/>
                </a:cubicBezTo>
                <a:cubicBezTo>
                  <a:pt x="3240" y="3713"/>
                  <a:pt x="3240" y="3713"/>
                  <a:pt x="3240" y="3713"/>
                </a:cubicBezTo>
                <a:cubicBezTo>
                  <a:pt x="3458" y="3713"/>
                  <a:pt x="3714" y="3536"/>
                  <a:pt x="3714" y="3318"/>
                </a:cubicBezTo>
                <a:cubicBezTo>
                  <a:pt x="3714" y="3318"/>
                  <a:pt x="3709" y="2404"/>
                  <a:pt x="3707" y="1738"/>
                </a:cubicBezTo>
                <a:cubicBezTo>
                  <a:pt x="3951" y="1738"/>
                  <a:pt x="3951" y="1738"/>
                  <a:pt x="3951" y="1738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  <a:moveTo>
                  <a:pt x="1186" y="1733"/>
                </a:moveTo>
                <a:cubicBezTo>
                  <a:pt x="1660" y="1733"/>
                  <a:pt x="1660" y="1733"/>
                  <a:pt x="1660" y="1733"/>
                </a:cubicBezTo>
                <a:cubicBezTo>
                  <a:pt x="1739" y="1733"/>
                  <a:pt x="1739" y="1733"/>
                  <a:pt x="1739" y="1733"/>
                </a:cubicBezTo>
                <a:cubicBezTo>
                  <a:pt x="2213" y="1733"/>
                  <a:pt x="2213" y="1733"/>
                  <a:pt x="2213" y="1733"/>
                </a:cubicBezTo>
                <a:cubicBezTo>
                  <a:pt x="2292" y="1733"/>
                  <a:pt x="2292" y="1733"/>
                  <a:pt x="2292" y="1733"/>
                </a:cubicBezTo>
                <a:cubicBezTo>
                  <a:pt x="2766" y="1733"/>
                  <a:pt x="2766" y="1733"/>
                  <a:pt x="2766" y="1733"/>
                </a:cubicBezTo>
                <a:cubicBezTo>
                  <a:pt x="2845" y="1733"/>
                  <a:pt x="2845" y="1733"/>
                  <a:pt x="2845" y="1733"/>
                </a:cubicBezTo>
                <a:cubicBezTo>
                  <a:pt x="3319" y="1733"/>
                  <a:pt x="3319" y="1733"/>
                  <a:pt x="3319" y="1733"/>
                </a:cubicBezTo>
                <a:cubicBezTo>
                  <a:pt x="3398" y="1733"/>
                  <a:pt x="3398" y="1733"/>
                  <a:pt x="3398" y="1733"/>
                </a:cubicBezTo>
                <a:cubicBezTo>
                  <a:pt x="3398" y="3476"/>
                  <a:pt x="3398" y="3476"/>
                  <a:pt x="3398" y="3476"/>
                </a:cubicBezTo>
                <a:cubicBezTo>
                  <a:pt x="3319" y="3476"/>
                  <a:pt x="3319" y="3476"/>
                  <a:pt x="3319" y="3476"/>
                </a:cubicBezTo>
                <a:cubicBezTo>
                  <a:pt x="2845" y="3476"/>
                  <a:pt x="2845" y="3476"/>
                  <a:pt x="2845" y="3476"/>
                </a:cubicBezTo>
                <a:cubicBezTo>
                  <a:pt x="2766" y="3476"/>
                  <a:pt x="2766" y="3476"/>
                  <a:pt x="2766" y="3476"/>
                </a:cubicBezTo>
                <a:cubicBezTo>
                  <a:pt x="2292" y="3476"/>
                  <a:pt x="2292" y="3476"/>
                  <a:pt x="2292" y="3476"/>
                </a:cubicBezTo>
                <a:cubicBezTo>
                  <a:pt x="2213" y="3476"/>
                  <a:pt x="2213" y="3476"/>
                  <a:pt x="2213" y="3476"/>
                </a:cubicBezTo>
                <a:cubicBezTo>
                  <a:pt x="1739" y="3476"/>
                  <a:pt x="1739" y="3476"/>
                  <a:pt x="1739" y="3476"/>
                </a:cubicBezTo>
                <a:cubicBezTo>
                  <a:pt x="1660" y="3476"/>
                  <a:pt x="1660" y="3476"/>
                  <a:pt x="1660" y="3476"/>
                </a:cubicBezTo>
                <a:cubicBezTo>
                  <a:pt x="1186" y="3476"/>
                  <a:pt x="1186" y="3476"/>
                  <a:pt x="1186" y="3476"/>
                </a:cubicBezTo>
                <a:cubicBezTo>
                  <a:pt x="1107" y="3476"/>
                  <a:pt x="1107" y="3476"/>
                  <a:pt x="1107" y="3476"/>
                </a:cubicBezTo>
                <a:cubicBezTo>
                  <a:pt x="633" y="3476"/>
                  <a:pt x="633" y="3476"/>
                  <a:pt x="633" y="3476"/>
                </a:cubicBezTo>
                <a:cubicBezTo>
                  <a:pt x="554" y="3476"/>
                  <a:pt x="554" y="3476"/>
                  <a:pt x="554" y="3476"/>
                </a:cubicBezTo>
                <a:cubicBezTo>
                  <a:pt x="554" y="1733"/>
                  <a:pt x="554" y="1733"/>
                  <a:pt x="554" y="1733"/>
                </a:cubicBezTo>
                <a:cubicBezTo>
                  <a:pt x="633" y="1733"/>
                  <a:pt x="633" y="1733"/>
                  <a:pt x="633" y="1733"/>
                </a:cubicBezTo>
                <a:cubicBezTo>
                  <a:pt x="1107" y="1733"/>
                  <a:pt x="1107" y="1733"/>
                  <a:pt x="1107" y="1733"/>
                </a:cubicBezTo>
                <a:lnTo>
                  <a:pt x="1186" y="1733"/>
                </a:lnTo>
                <a:close/>
                <a:moveTo>
                  <a:pt x="2845" y="3397"/>
                </a:moveTo>
                <a:cubicBezTo>
                  <a:pt x="3319" y="3397"/>
                  <a:pt x="3319" y="3397"/>
                  <a:pt x="3319" y="3397"/>
                </a:cubicBezTo>
                <a:cubicBezTo>
                  <a:pt x="3319" y="2923"/>
                  <a:pt x="3319" y="2923"/>
                  <a:pt x="3319" y="2923"/>
                </a:cubicBezTo>
                <a:cubicBezTo>
                  <a:pt x="2845" y="2923"/>
                  <a:pt x="2845" y="2923"/>
                  <a:pt x="2845" y="2923"/>
                </a:cubicBezTo>
                <a:lnTo>
                  <a:pt x="2845" y="3397"/>
                </a:lnTo>
                <a:close/>
                <a:moveTo>
                  <a:pt x="2845" y="2844"/>
                </a:moveTo>
                <a:cubicBezTo>
                  <a:pt x="3319" y="2844"/>
                  <a:pt x="3319" y="2844"/>
                  <a:pt x="3319" y="2844"/>
                </a:cubicBezTo>
                <a:cubicBezTo>
                  <a:pt x="3319" y="2370"/>
                  <a:pt x="3319" y="2370"/>
                  <a:pt x="3319" y="2370"/>
                </a:cubicBezTo>
                <a:cubicBezTo>
                  <a:pt x="2845" y="2370"/>
                  <a:pt x="2845" y="2370"/>
                  <a:pt x="2845" y="2370"/>
                </a:cubicBezTo>
                <a:lnTo>
                  <a:pt x="2845" y="2844"/>
                </a:lnTo>
                <a:close/>
                <a:moveTo>
                  <a:pt x="2845" y="2291"/>
                </a:moveTo>
                <a:cubicBezTo>
                  <a:pt x="3319" y="2291"/>
                  <a:pt x="3319" y="2291"/>
                  <a:pt x="3319" y="2291"/>
                </a:cubicBezTo>
                <a:cubicBezTo>
                  <a:pt x="3319" y="1812"/>
                  <a:pt x="3319" y="1812"/>
                  <a:pt x="3319" y="1812"/>
                </a:cubicBezTo>
                <a:cubicBezTo>
                  <a:pt x="2845" y="1812"/>
                  <a:pt x="2845" y="1812"/>
                  <a:pt x="2845" y="1812"/>
                </a:cubicBezTo>
                <a:lnTo>
                  <a:pt x="2845" y="2291"/>
                </a:lnTo>
                <a:close/>
                <a:moveTo>
                  <a:pt x="2292" y="3397"/>
                </a:moveTo>
                <a:cubicBezTo>
                  <a:pt x="2766" y="3397"/>
                  <a:pt x="2766" y="3397"/>
                  <a:pt x="2766" y="3397"/>
                </a:cubicBezTo>
                <a:cubicBezTo>
                  <a:pt x="2766" y="2923"/>
                  <a:pt x="2766" y="2923"/>
                  <a:pt x="2766" y="2923"/>
                </a:cubicBezTo>
                <a:cubicBezTo>
                  <a:pt x="2292" y="2923"/>
                  <a:pt x="2292" y="2923"/>
                  <a:pt x="2292" y="2923"/>
                </a:cubicBezTo>
                <a:lnTo>
                  <a:pt x="2292" y="3397"/>
                </a:lnTo>
                <a:close/>
                <a:moveTo>
                  <a:pt x="2292" y="2844"/>
                </a:moveTo>
                <a:cubicBezTo>
                  <a:pt x="2766" y="2844"/>
                  <a:pt x="2766" y="2844"/>
                  <a:pt x="2766" y="2844"/>
                </a:cubicBezTo>
                <a:cubicBezTo>
                  <a:pt x="2766" y="2370"/>
                  <a:pt x="2766" y="2370"/>
                  <a:pt x="2766" y="2370"/>
                </a:cubicBezTo>
                <a:cubicBezTo>
                  <a:pt x="2292" y="2370"/>
                  <a:pt x="2292" y="2370"/>
                  <a:pt x="2292" y="2370"/>
                </a:cubicBezTo>
                <a:lnTo>
                  <a:pt x="2292" y="2844"/>
                </a:lnTo>
                <a:close/>
                <a:moveTo>
                  <a:pt x="2292" y="2291"/>
                </a:moveTo>
                <a:cubicBezTo>
                  <a:pt x="2766" y="2291"/>
                  <a:pt x="2766" y="2291"/>
                  <a:pt x="2766" y="2291"/>
                </a:cubicBezTo>
                <a:cubicBezTo>
                  <a:pt x="2766" y="1812"/>
                  <a:pt x="2766" y="1812"/>
                  <a:pt x="2766" y="1812"/>
                </a:cubicBezTo>
                <a:cubicBezTo>
                  <a:pt x="2292" y="1812"/>
                  <a:pt x="2292" y="1812"/>
                  <a:pt x="2292" y="1812"/>
                </a:cubicBezTo>
                <a:lnTo>
                  <a:pt x="2292" y="2291"/>
                </a:lnTo>
                <a:close/>
                <a:moveTo>
                  <a:pt x="1739" y="3397"/>
                </a:moveTo>
                <a:cubicBezTo>
                  <a:pt x="2213" y="3397"/>
                  <a:pt x="2213" y="3397"/>
                  <a:pt x="2213" y="3397"/>
                </a:cubicBezTo>
                <a:cubicBezTo>
                  <a:pt x="2213" y="2923"/>
                  <a:pt x="2213" y="2923"/>
                  <a:pt x="2213" y="2923"/>
                </a:cubicBezTo>
                <a:cubicBezTo>
                  <a:pt x="1739" y="2923"/>
                  <a:pt x="1739" y="2923"/>
                  <a:pt x="1739" y="2923"/>
                </a:cubicBezTo>
                <a:lnTo>
                  <a:pt x="1739" y="3397"/>
                </a:lnTo>
                <a:close/>
                <a:moveTo>
                  <a:pt x="1739" y="2844"/>
                </a:moveTo>
                <a:cubicBezTo>
                  <a:pt x="2213" y="2844"/>
                  <a:pt x="2213" y="2844"/>
                  <a:pt x="2213" y="2844"/>
                </a:cubicBezTo>
                <a:cubicBezTo>
                  <a:pt x="2213" y="2370"/>
                  <a:pt x="2213" y="2370"/>
                  <a:pt x="2213" y="2370"/>
                </a:cubicBezTo>
                <a:cubicBezTo>
                  <a:pt x="1739" y="2370"/>
                  <a:pt x="1739" y="2370"/>
                  <a:pt x="1739" y="2370"/>
                </a:cubicBezTo>
                <a:lnTo>
                  <a:pt x="1739" y="2844"/>
                </a:lnTo>
                <a:close/>
                <a:moveTo>
                  <a:pt x="1739" y="2291"/>
                </a:moveTo>
                <a:cubicBezTo>
                  <a:pt x="2213" y="2291"/>
                  <a:pt x="2213" y="2291"/>
                  <a:pt x="2213" y="2291"/>
                </a:cubicBezTo>
                <a:cubicBezTo>
                  <a:pt x="2213" y="1812"/>
                  <a:pt x="2213" y="1812"/>
                  <a:pt x="2213" y="1812"/>
                </a:cubicBezTo>
                <a:cubicBezTo>
                  <a:pt x="1739" y="1812"/>
                  <a:pt x="1739" y="1812"/>
                  <a:pt x="1739" y="1812"/>
                </a:cubicBezTo>
                <a:lnTo>
                  <a:pt x="1739" y="2291"/>
                </a:lnTo>
                <a:close/>
                <a:moveTo>
                  <a:pt x="1186" y="3397"/>
                </a:moveTo>
                <a:cubicBezTo>
                  <a:pt x="1660" y="3397"/>
                  <a:pt x="1660" y="3397"/>
                  <a:pt x="1660" y="3397"/>
                </a:cubicBezTo>
                <a:cubicBezTo>
                  <a:pt x="1660" y="2923"/>
                  <a:pt x="1660" y="2923"/>
                  <a:pt x="1660" y="2923"/>
                </a:cubicBezTo>
                <a:cubicBezTo>
                  <a:pt x="1186" y="2923"/>
                  <a:pt x="1186" y="2923"/>
                  <a:pt x="1186" y="2923"/>
                </a:cubicBezTo>
                <a:lnTo>
                  <a:pt x="1186" y="3397"/>
                </a:lnTo>
                <a:close/>
                <a:moveTo>
                  <a:pt x="1186" y="2844"/>
                </a:moveTo>
                <a:cubicBezTo>
                  <a:pt x="1660" y="2844"/>
                  <a:pt x="1660" y="2844"/>
                  <a:pt x="1660" y="2844"/>
                </a:cubicBezTo>
                <a:cubicBezTo>
                  <a:pt x="1660" y="2370"/>
                  <a:pt x="1660" y="2370"/>
                  <a:pt x="1660" y="2370"/>
                </a:cubicBezTo>
                <a:cubicBezTo>
                  <a:pt x="1186" y="2370"/>
                  <a:pt x="1186" y="2370"/>
                  <a:pt x="1186" y="2370"/>
                </a:cubicBezTo>
                <a:lnTo>
                  <a:pt x="1186" y="2844"/>
                </a:lnTo>
                <a:close/>
                <a:moveTo>
                  <a:pt x="1186" y="2291"/>
                </a:moveTo>
                <a:cubicBezTo>
                  <a:pt x="1660" y="2291"/>
                  <a:pt x="1660" y="2291"/>
                  <a:pt x="1660" y="2291"/>
                </a:cubicBezTo>
                <a:cubicBezTo>
                  <a:pt x="1660" y="1812"/>
                  <a:pt x="1660" y="1812"/>
                  <a:pt x="1660" y="1812"/>
                </a:cubicBezTo>
                <a:cubicBezTo>
                  <a:pt x="1186" y="1812"/>
                  <a:pt x="1186" y="1812"/>
                  <a:pt x="1186" y="1812"/>
                </a:cubicBezTo>
                <a:lnTo>
                  <a:pt x="1186" y="2291"/>
                </a:lnTo>
                <a:close/>
                <a:moveTo>
                  <a:pt x="633" y="3397"/>
                </a:moveTo>
                <a:cubicBezTo>
                  <a:pt x="1107" y="3397"/>
                  <a:pt x="1107" y="3397"/>
                  <a:pt x="1107" y="3397"/>
                </a:cubicBezTo>
                <a:cubicBezTo>
                  <a:pt x="1107" y="2923"/>
                  <a:pt x="1107" y="2923"/>
                  <a:pt x="1107" y="2923"/>
                </a:cubicBezTo>
                <a:cubicBezTo>
                  <a:pt x="633" y="2923"/>
                  <a:pt x="633" y="2923"/>
                  <a:pt x="633" y="2923"/>
                </a:cubicBezTo>
                <a:lnTo>
                  <a:pt x="633" y="3397"/>
                </a:lnTo>
                <a:close/>
                <a:moveTo>
                  <a:pt x="633" y="2844"/>
                </a:moveTo>
                <a:cubicBezTo>
                  <a:pt x="1107" y="2844"/>
                  <a:pt x="1107" y="2844"/>
                  <a:pt x="1107" y="2844"/>
                </a:cubicBezTo>
                <a:cubicBezTo>
                  <a:pt x="1107" y="2370"/>
                  <a:pt x="1107" y="2370"/>
                  <a:pt x="1107" y="2370"/>
                </a:cubicBezTo>
                <a:cubicBezTo>
                  <a:pt x="633" y="2370"/>
                  <a:pt x="633" y="2370"/>
                  <a:pt x="633" y="2370"/>
                </a:cubicBezTo>
                <a:lnTo>
                  <a:pt x="633" y="2844"/>
                </a:lnTo>
                <a:close/>
                <a:moveTo>
                  <a:pt x="633" y="2291"/>
                </a:moveTo>
                <a:cubicBezTo>
                  <a:pt x="1107" y="2291"/>
                  <a:pt x="1107" y="2291"/>
                  <a:pt x="1107" y="2291"/>
                </a:cubicBezTo>
                <a:cubicBezTo>
                  <a:pt x="1107" y="1812"/>
                  <a:pt x="1107" y="1812"/>
                  <a:pt x="1107" y="1812"/>
                </a:cubicBezTo>
                <a:cubicBezTo>
                  <a:pt x="633" y="1812"/>
                  <a:pt x="633" y="1812"/>
                  <a:pt x="633" y="1812"/>
                </a:cubicBezTo>
                <a:lnTo>
                  <a:pt x="633" y="2291"/>
                </a:lnTo>
                <a:close/>
                <a:moveTo>
                  <a:pt x="0" y="711"/>
                </a:moveTo>
                <a:cubicBezTo>
                  <a:pt x="0" y="493"/>
                  <a:pt x="177" y="316"/>
                  <a:pt x="396" y="316"/>
                </a:cubicBezTo>
                <a:cubicBezTo>
                  <a:pt x="554" y="316"/>
                  <a:pt x="554" y="316"/>
                  <a:pt x="554" y="316"/>
                </a:cubicBezTo>
                <a:cubicBezTo>
                  <a:pt x="554" y="1106"/>
                  <a:pt x="554" y="1106"/>
                  <a:pt x="554" y="1106"/>
                </a:cubicBezTo>
                <a:cubicBezTo>
                  <a:pt x="870" y="1106"/>
                  <a:pt x="858" y="1106"/>
                  <a:pt x="1186" y="1106"/>
                </a:cubicBezTo>
                <a:cubicBezTo>
                  <a:pt x="1186" y="316"/>
                  <a:pt x="1186" y="316"/>
                  <a:pt x="1186" y="316"/>
                </a:cubicBezTo>
                <a:cubicBezTo>
                  <a:pt x="2766" y="316"/>
                  <a:pt x="2766" y="316"/>
                  <a:pt x="2766" y="316"/>
                </a:cubicBezTo>
                <a:cubicBezTo>
                  <a:pt x="2766" y="1106"/>
                  <a:pt x="2766" y="1106"/>
                  <a:pt x="2766" y="1106"/>
                </a:cubicBezTo>
                <a:cubicBezTo>
                  <a:pt x="3070" y="1106"/>
                  <a:pt x="3070" y="1106"/>
                  <a:pt x="3398" y="1106"/>
                </a:cubicBezTo>
                <a:cubicBezTo>
                  <a:pt x="3398" y="316"/>
                  <a:pt x="3398" y="316"/>
                  <a:pt x="3398" y="316"/>
                </a:cubicBezTo>
                <a:cubicBezTo>
                  <a:pt x="3556" y="316"/>
                  <a:pt x="3556" y="316"/>
                  <a:pt x="3556" y="316"/>
                </a:cubicBezTo>
                <a:cubicBezTo>
                  <a:pt x="3774" y="316"/>
                  <a:pt x="3951" y="493"/>
                  <a:pt x="3951" y="711"/>
                </a:cubicBezTo>
                <a:cubicBezTo>
                  <a:pt x="3951" y="1580"/>
                  <a:pt x="3951" y="1580"/>
                  <a:pt x="3951" y="1580"/>
                </a:cubicBezTo>
                <a:cubicBezTo>
                  <a:pt x="2260" y="1580"/>
                  <a:pt x="1897" y="1580"/>
                  <a:pt x="0" y="1580"/>
                </a:cubicBezTo>
                <a:lnTo>
                  <a:pt x="0" y="711"/>
                </a:lnTo>
                <a:close/>
                <a:moveTo>
                  <a:pt x="2845" y="237"/>
                </a:moveTo>
                <a:cubicBezTo>
                  <a:pt x="2845" y="106"/>
                  <a:pt x="2951" y="0"/>
                  <a:pt x="3082" y="0"/>
                </a:cubicBezTo>
                <a:cubicBezTo>
                  <a:pt x="3213" y="0"/>
                  <a:pt x="3319" y="106"/>
                  <a:pt x="3319" y="237"/>
                </a:cubicBezTo>
                <a:cubicBezTo>
                  <a:pt x="3319" y="1027"/>
                  <a:pt x="3319" y="1027"/>
                  <a:pt x="3319" y="1027"/>
                </a:cubicBezTo>
                <a:cubicBezTo>
                  <a:pt x="3319" y="1027"/>
                  <a:pt x="3138" y="1027"/>
                  <a:pt x="2845" y="1027"/>
                </a:cubicBezTo>
                <a:cubicBezTo>
                  <a:pt x="2845" y="891"/>
                  <a:pt x="2845" y="237"/>
                  <a:pt x="2845" y="237"/>
                </a:cubicBezTo>
                <a:close/>
                <a:moveTo>
                  <a:pt x="633" y="237"/>
                </a:moveTo>
                <a:cubicBezTo>
                  <a:pt x="633" y="106"/>
                  <a:pt x="739" y="0"/>
                  <a:pt x="870" y="0"/>
                </a:cubicBezTo>
                <a:cubicBezTo>
                  <a:pt x="1001" y="0"/>
                  <a:pt x="1107" y="106"/>
                  <a:pt x="1107" y="237"/>
                </a:cubicBezTo>
                <a:cubicBezTo>
                  <a:pt x="1107" y="1027"/>
                  <a:pt x="1107" y="1027"/>
                  <a:pt x="1107" y="1027"/>
                </a:cubicBezTo>
                <a:cubicBezTo>
                  <a:pt x="1107" y="1027"/>
                  <a:pt x="847" y="1027"/>
                  <a:pt x="633" y="1027"/>
                </a:cubicBezTo>
                <a:cubicBezTo>
                  <a:pt x="633" y="1072"/>
                  <a:pt x="633" y="237"/>
                  <a:pt x="633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回形针"/>
          <p:cNvSpPr/>
          <p:nvPr/>
        </p:nvSpPr>
        <p:spPr bwMode="auto">
          <a:xfrm>
            <a:off x="6625677" y="4489092"/>
            <a:ext cx="235032" cy="248418"/>
          </a:xfrm>
          <a:custGeom>
            <a:avLst/>
            <a:gdLst>
              <a:gd name="T0" fmla="*/ 2147483646 w 269"/>
              <a:gd name="T1" fmla="*/ 0 h 247"/>
              <a:gd name="T2" fmla="*/ 2147483646 w 269"/>
              <a:gd name="T3" fmla="*/ 0 h 247"/>
              <a:gd name="T4" fmla="*/ 2147483646 w 269"/>
              <a:gd name="T5" fmla="*/ 2147483646 h 247"/>
              <a:gd name="T6" fmla="*/ 2147483646 w 269"/>
              <a:gd name="T7" fmla="*/ 2147483646 h 247"/>
              <a:gd name="T8" fmla="*/ 2147483646 w 269"/>
              <a:gd name="T9" fmla="*/ 2147483646 h 247"/>
              <a:gd name="T10" fmla="*/ 2147483646 w 269"/>
              <a:gd name="T11" fmla="*/ 2147483646 h 247"/>
              <a:gd name="T12" fmla="*/ 2147483646 w 269"/>
              <a:gd name="T13" fmla="*/ 2147483646 h 247"/>
              <a:gd name="T14" fmla="*/ 2147483646 w 269"/>
              <a:gd name="T15" fmla="*/ 2147483646 h 247"/>
              <a:gd name="T16" fmla="*/ 2147483646 w 269"/>
              <a:gd name="T17" fmla="*/ 2147483646 h 247"/>
              <a:gd name="T18" fmla="*/ 2147483646 w 269"/>
              <a:gd name="T19" fmla="*/ 2147483646 h 247"/>
              <a:gd name="T20" fmla="*/ 2147483646 w 269"/>
              <a:gd name="T21" fmla="*/ 2147483646 h 247"/>
              <a:gd name="T22" fmla="*/ 2147483646 w 269"/>
              <a:gd name="T23" fmla="*/ 2147483646 h 247"/>
              <a:gd name="T24" fmla="*/ 2147483646 w 269"/>
              <a:gd name="T25" fmla="*/ 2147483646 h 247"/>
              <a:gd name="T26" fmla="*/ 2147483646 w 269"/>
              <a:gd name="T27" fmla="*/ 2147483646 h 247"/>
              <a:gd name="T28" fmla="*/ 2147483646 w 269"/>
              <a:gd name="T29" fmla="*/ 2147483646 h 247"/>
              <a:gd name="T30" fmla="*/ 2147483646 w 269"/>
              <a:gd name="T31" fmla="*/ 2147483646 h 247"/>
              <a:gd name="T32" fmla="*/ 2147483646 w 269"/>
              <a:gd name="T33" fmla="*/ 2147483646 h 247"/>
              <a:gd name="T34" fmla="*/ 2147483646 w 269"/>
              <a:gd name="T35" fmla="*/ 2147483646 h 247"/>
              <a:gd name="T36" fmla="*/ 2147483646 w 269"/>
              <a:gd name="T37" fmla="*/ 2147483646 h 247"/>
              <a:gd name="T38" fmla="*/ 2147483646 w 269"/>
              <a:gd name="T39" fmla="*/ 2147483646 h 247"/>
              <a:gd name="T40" fmla="*/ 2147483646 w 269"/>
              <a:gd name="T41" fmla="*/ 2147483646 h 247"/>
              <a:gd name="T42" fmla="*/ 2147483646 w 269"/>
              <a:gd name="T43" fmla="*/ 2147483646 h 247"/>
              <a:gd name="T44" fmla="*/ 2147483646 w 269"/>
              <a:gd name="T45" fmla="*/ 2147483646 h 247"/>
              <a:gd name="T46" fmla="*/ 2147483646 w 269"/>
              <a:gd name="T47" fmla="*/ 2147483646 h 247"/>
              <a:gd name="T48" fmla="*/ 2147483646 w 269"/>
              <a:gd name="T49" fmla="*/ 2147483646 h 247"/>
              <a:gd name="T50" fmla="*/ 2147483646 w 269"/>
              <a:gd name="T51" fmla="*/ 2147483646 h 247"/>
              <a:gd name="T52" fmla="*/ 2147483646 w 269"/>
              <a:gd name="T53" fmla="*/ 2147483646 h 247"/>
              <a:gd name="T54" fmla="*/ 2147483646 w 269"/>
              <a:gd name="T55" fmla="*/ 2147483646 h 247"/>
              <a:gd name="T56" fmla="*/ 2147483646 w 269"/>
              <a:gd name="T57" fmla="*/ 2147483646 h 247"/>
              <a:gd name="T58" fmla="*/ 2147483646 w 269"/>
              <a:gd name="T59" fmla="*/ 2147483646 h 247"/>
              <a:gd name="T60" fmla="*/ 2147483646 w 269"/>
              <a:gd name="T61" fmla="*/ 2147483646 h 247"/>
              <a:gd name="T62" fmla="*/ 2147483646 w 269"/>
              <a:gd name="T63" fmla="*/ 2147483646 h 247"/>
              <a:gd name="T64" fmla="*/ 2147483646 w 269"/>
              <a:gd name="T65" fmla="*/ 2147483646 h 247"/>
              <a:gd name="T66" fmla="*/ 2147483646 w 269"/>
              <a:gd name="T67" fmla="*/ 2147483646 h 247"/>
              <a:gd name="T68" fmla="*/ 2147483646 w 269"/>
              <a:gd name="T69" fmla="*/ 2147483646 h 247"/>
              <a:gd name="T70" fmla="*/ 2147483646 w 269"/>
              <a:gd name="T71" fmla="*/ 2147483646 h 247"/>
              <a:gd name="T72" fmla="*/ 2147483646 w 269"/>
              <a:gd name="T73" fmla="*/ 0 h 2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9" h="247">
                <a:moveTo>
                  <a:pt x="195" y="0"/>
                </a:moveTo>
                <a:cubicBezTo>
                  <a:pt x="194" y="0"/>
                  <a:pt x="193" y="0"/>
                  <a:pt x="192" y="0"/>
                </a:cubicBezTo>
                <a:cubicBezTo>
                  <a:pt x="164" y="1"/>
                  <a:pt x="145" y="24"/>
                  <a:pt x="144" y="24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0" y="172"/>
                  <a:pt x="0" y="208"/>
                  <a:pt x="21" y="230"/>
                </a:cubicBezTo>
                <a:cubicBezTo>
                  <a:pt x="32" y="241"/>
                  <a:pt x="46" y="247"/>
                  <a:pt x="60" y="247"/>
                </a:cubicBezTo>
                <a:cubicBezTo>
                  <a:pt x="75" y="247"/>
                  <a:pt x="89" y="241"/>
                  <a:pt x="99" y="230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35" y="91"/>
                  <a:pt x="238" y="63"/>
                  <a:pt x="223" y="47"/>
                </a:cubicBezTo>
                <a:cubicBezTo>
                  <a:pt x="216" y="40"/>
                  <a:pt x="207" y="37"/>
                  <a:pt x="197" y="37"/>
                </a:cubicBezTo>
                <a:cubicBezTo>
                  <a:pt x="185" y="37"/>
                  <a:pt x="171" y="42"/>
                  <a:pt x="161" y="53"/>
                </a:cubicBezTo>
                <a:cubicBezTo>
                  <a:pt x="46" y="170"/>
                  <a:pt x="46" y="170"/>
                  <a:pt x="46" y="170"/>
                </a:cubicBezTo>
                <a:cubicBezTo>
                  <a:pt x="43" y="174"/>
                  <a:pt x="43" y="179"/>
                  <a:pt x="46" y="182"/>
                </a:cubicBezTo>
                <a:cubicBezTo>
                  <a:pt x="48" y="183"/>
                  <a:pt x="50" y="184"/>
                  <a:pt x="52" y="184"/>
                </a:cubicBezTo>
                <a:cubicBezTo>
                  <a:pt x="54" y="184"/>
                  <a:pt x="56" y="183"/>
                  <a:pt x="57" y="182"/>
                </a:cubicBezTo>
                <a:cubicBezTo>
                  <a:pt x="172" y="65"/>
                  <a:pt x="172" y="65"/>
                  <a:pt x="172" y="65"/>
                </a:cubicBezTo>
                <a:cubicBezTo>
                  <a:pt x="179" y="57"/>
                  <a:pt x="189" y="53"/>
                  <a:pt x="197" y="53"/>
                </a:cubicBezTo>
                <a:cubicBezTo>
                  <a:pt x="203" y="53"/>
                  <a:pt x="208" y="55"/>
                  <a:pt x="211" y="59"/>
                </a:cubicBezTo>
                <a:cubicBezTo>
                  <a:pt x="221" y="68"/>
                  <a:pt x="218" y="86"/>
                  <a:pt x="205" y="99"/>
                </a:cubicBezTo>
                <a:cubicBezTo>
                  <a:pt x="88" y="219"/>
                  <a:pt x="88" y="219"/>
                  <a:pt x="88" y="219"/>
                </a:cubicBezTo>
                <a:cubicBezTo>
                  <a:pt x="81" y="227"/>
                  <a:pt x="70" y="231"/>
                  <a:pt x="60" y="231"/>
                </a:cubicBezTo>
                <a:cubicBezTo>
                  <a:pt x="50" y="231"/>
                  <a:pt x="40" y="227"/>
                  <a:pt x="32" y="219"/>
                </a:cubicBezTo>
                <a:cubicBezTo>
                  <a:pt x="17" y="203"/>
                  <a:pt x="17" y="177"/>
                  <a:pt x="32" y="162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6" y="35"/>
                  <a:pt x="171" y="17"/>
                  <a:pt x="193" y="16"/>
                </a:cubicBezTo>
                <a:cubicBezTo>
                  <a:pt x="194" y="16"/>
                  <a:pt x="194" y="16"/>
                  <a:pt x="195" y="16"/>
                </a:cubicBezTo>
                <a:cubicBezTo>
                  <a:pt x="208" y="16"/>
                  <a:pt x="221" y="23"/>
                  <a:pt x="234" y="36"/>
                </a:cubicBezTo>
                <a:cubicBezTo>
                  <a:pt x="247" y="49"/>
                  <a:pt x="253" y="63"/>
                  <a:pt x="253" y="77"/>
                </a:cubicBezTo>
                <a:cubicBezTo>
                  <a:pt x="252" y="99"/>
                  <a:pt x="234" y="115"/>
                  <a:pt x="234" y="11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2" y="189"/>
                  <a:pt x="162" y="194"/>
                  <a:pt x="165" y="198"/>
                </a:cubicBezTo>
                <a:cubicBezTo>
                  <a:pt x="167" y="199"/>
                  <a:pt x="169" y="200"/>
                  <a:pt x="171" y="200"/>
                </a:cubicBezTo>
                <a:cubicBezTo>
                  <a:pt x="173" y="200"/>
                  <a:pt x="175" y="199"/>
                  <a:pt x="176" y="198"/>
                </a:cubicBezTo>
                <a:cubicBezTo>
                  <a:pt x="244" y="128"/>
                  <a:pt x="244" y="128"/>
                  <a:pt x="244" y="128"/>
                </a:cubicBezTo>
                <a:cubicBezTo>
                  <a:pt x="245" y="127"/>
                  <a:pt x="267" y="107"/>
                  <a:pt x="269" y="78"/>
                </a:cubicBezTo>
                <a:cubicBezTo>
                  <a:pt x="269" y="59"/>
                  <a:pt x="261" y="41"/>
                  <a:pt x="245" y="24"/>
                </a:cubicBezTo>
                <a:cubicBezTo>
                  <a:pt x="229" y="8"/>
                  <a:pt x="212" y="0"/>
                  <a:pt x="1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书写"/>
          <p:cNvSpPr/>
          <p:nvPr/>
        </p:nvSpPr>
        <p:spPr bwMode="auto">
          <a:xfrm>
            <a:off x="6613305" y="5119794"/>
            <a:ext cx="259777" cy="271546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学士帽"/>
          <p:cNvSpPr/>
          <p:nvPr/>
        </p:nvSpPr>
        <p:spPr bwMode="auto">
          <a:xfrm>
            <a:off x="6599457" y="2630069"/>
            <a:ext cx="287473" cy="226090"/>
          </a:xfrm>
          <a:custGeom>
            <a:avLst/>
            <a:gdLst>
              <a:gd name="T0" fmla="*/ 1905000 w 6649"/>
              <a:gd name="T1" fmla="*/ 302090 h 3908"/>
              <a:gd name="T2" fmla="*/ 952357 w 6649"/>
              <a:gd name="T3" fmla="*/ 0 h 3908"/>
              <a:gd name="T4" fmla="*/ 0 w 6649"/>
              <a:gd name="T5" fmla="*/ 302090 h 3908"/>
              <a:gd name="T6" fmla="*/ 488785 w 6649"/>
              <a:gd name="T7" fmla="*/ 456861 h 3908"/>
              <a:gd name="T8" fmla="*/ 400540 w 6649"/>
              <a:gd name="T9" fmla="*/ 923753 h 3908"/>
              <a:gd name="T10" fmla="*/ 952357 w 6649"/>
              <a:gd name="T11" fmla="*/ 1120083 h 3908"/>
              <a:gd name="T12" fmla="*/ 1504460 w 6649"/>
              <a:gd name="T13" fmla="*/ 923753 h 3908"/>
              <a:gd name="T14" fmla="*/ 1416215 w 6649"/>
              <a:gd name="T15" fmla="*/ 456861 h 3908"/>
              <a:gd name="T16" fmla="*/ 1905000 w 6649"/>
              <a:gd name="T17" fmla="*/ 302090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定位"/>
          <p:cNvSpPr/>
          <p:nvPr/>
        </p:nvSpPr>
        <p:spPr>
          <a:xfrm>
            <a:off x="6667094" y="1976635"/>
            <a:ext cx="152198" cy="271147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房子"/>
          <p:cNvSpPr/>
          <p:nvPr/>
        </p:nvSpPr>
        <p:spPr bwMode="auto">
          <a:xfrm>
            <a:off x="6633781" y="3238446"/>
            <a:ext cx="218825" cy="24483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人"/>
          <p:cNvSpPr/>
          <p:nvPr/>
        </p:nvSpPr>
        <p:spPr bwMode="auto">
          <a:xfrm>
            <a:off x="6633369" y="1326379"/>
            <a:ext cx="219649" cy="267969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个人基本信息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57650" y="6064097"/>
            <a:ext cx="4076700" cy="812800"/>
            <a:chOff x="3975100" y="5954444"/>
            <a:chExt cx="4076700" cy="8128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975100" y="5954444"/>
              <a:ext cx="0" cy="8128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051800" y="5954444"/>
              <a:ext cx="0" cy="8128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594830" y="1785257"/>
            <a:ext cx="4654408" cy="3164114"/>
            <a:chOff x="6594830" y="1785257"/>
            <a:chExt cx="4654408" cy="316411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594830" y="1785257"/>
              <a:ext cx="46544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594830" y="2418080"/>
              <a:ext cx="46544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594830" y="3050903"/>
              <a:ext cx="46544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594830" y="3683726"/>
              <a:ext cx="46544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94830" y="4316549"/>
              <a:ext cx="46544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594830" y="4949371"/>
              <a:ext cx="46544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毕业五年后</a:t>
            </a:r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1198098" y="1161654"/>
            <a:ext cx="606878" cy="606878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73604" y="1204210"/>
            <a:ext cx="4812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just">
              <a:defRPr>
                <a:solidFill>
                  <a:srgbClr val="5959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1.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91603" y="1087522"/>
            <a:ext cx="3244432" cy="755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096000" y="600225"/>
            <a:ext cx="0" cy="6257775"/>
          </a:xfrm>
          <a:prstGeom prst="line">
            <a:avLst/>
          </a:prstGeom>
          <a:ln>
            <a:solidFill>
              <a:srgbClr val="576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30"/>
          <p:cNvSpPr/>
          <p:nvPr/>
        </p:nvSpPr>
        <p:spPr>
          <a:xfrm>
            <a:off x="5718429" y="3437592"/>
            <a:ext cx="755143" cy="755143"/>
          </a:xfrm>
          <a:prstGeom prst="roundRect">
            <a:avLst>
              <a:gd name="adj" fmla="val 0"/>
            </a:avLst>
          </a:prstGeom>
          <a:solidFill>
            <a:srgbClr val="5E72B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铅笔"/>
          <p:cNvSpPr/>
          <p:nvPr/>
        </p:nvSpPr>
        <p:spPr bwMode="auto">
          <a:xfrm>
            <a:off x="5881217" y="3585394"/>
            <a:ext cx="429566" cy="429566"/>
          </a:xfrm>
          <a:custGeom>
            <a:avLst/>
            <a:gdLst>
              <a:gd name="T0" fmla="*/ 180755 w 10036083"/>
              <a:gd name="T1" fmla="*/ 1049245 h 10027181"/>
              <a:gd name="T2" fmla="*/ 749989 w 10036083"/>
              <a:gd name="T3" fmla="*/ 1617641 h 10027181"/>
              <a:gd name="T4" fmla="*/ 675302 w 10036083"/>
              <a:gd name="T5" fmla="*/ 1691721 h 10027181"/>
              <a:gd name="T6" fmla="*/ 435767 w 10036083"/>
              <a:gd name="T7" fmla="*/ 1798800 h 10027181"/>
              <a:gd name="T8" fmla="*/ 141730 w 10036083"/>
              <a:gd name="T9" fmla="*/ 1657374 h 10027181"/>
              <a:gd name="T10" fmla="*/ 1104 w 10036083"/>
              <a:gd name="T11" fmla="*/ 1388666 h 10027181"/>
              <a:gd name="T12" fmla="*/ 106742 w 10036083"/>
              <a:gd name="T13" fmla="*/ 1123324 h 10027181"/>
              <a:gd name="T14" fmla="*/ 1212175 w 10036083"/>
              <a:gd name="T15" fmla="*/ 496167 h 10027181"/>
              <a:gd name="T16" fmla="*/ 1278105 w 10036083"/>
              <a:gd name="T17" fmla="*/ 523434 h 10027181"/>
              <a:gd name="T18" fmla="*/ 1278105 w 10036083"/>
              <a:gd name="T19" fmla="*/ 654720 h 10027181"/>
              <a:gd name="T20" fmla="*/ 649750 w 10036083"/>
              <a:gd name="T21" fmla="*/ 1282199 h 10027181"/>
              <a:gd name="T22" fmla="*/ 517889 w 10036083"/>
              <a:gd name="T23" fmla="*/ 1150913 h 10027181"/>
              <a:gd name="T24" fmla="*/ 1146245 w 10036083"/>
              <a:gd name="T25" fmla="*/ 523434 h 10027181"/>
              <a:gd name="T26" fmla="*/ 1212175 w 10036083"/>
              <a:gd name="T27" fmla="*/ 496167 h 10027181"/>
              <a:gd name="T28" fmla="*/ 1702318 w 10036083"/>
              <a:gd name="T29" fmla="*/ 142 h 10027181"/>
              <a:gd name="T30" fmla="*/ 1773471 w 10036083"/>
              <a:gd name="T31" fmla="*/ 27606 h 10027181"/>
              <a:gd name="T32" fmla="*/ 1795002 w 10036083"/>
              <a:gd name="T33" fmla="*/ 123910 h 10027181"/>
              <a:gd name="T34" fmla="*/ 1566909 w 10036083"/>
              <a:gd name="T35" fmla="*/ 787935 h 10027181"/>
              <a:gd name="T36" fmla="*/ 1544705 w 10036083"/>
              <a:gd name="T37" fmla="*/ 824301 h 10027181"/>
              <a:gd name="T38" fmla="*/ 867827 w 10036083"/>
              <a:gd name="T39" fmla="*/ 1499775 h 10027181"/>
              <a:gd name="T40" fmla="*/ 735951 w 10036083"/>
              <a:gd name="T41" fmla="*/ 1368452 h 10027181"/>
              <a:gd name="T42" fmla="*/ 1396680 w 10036083"/>
              <a:gd name="T43" fmla="*/ 709141 h 10027181"/>
              <a:gd name="T44" fmla="*/ 1482804 w 10036083"/>
              <a:gd name="T45" fmla="*/ 454575 h 10027181"/>
              <a:gd name="T46" fmla="*/ 1345544 w 10036083"/>
              <a:gd name="T47" fmla="*/ 317191 h 10027181"/>
              <a:gd name="T48" fmla="*/ 1091210 w 10036083"/>
              <a:gd name="T49" fmla="*/ 403393 h 10027181"/>
              <a:gd name="T50" fmla="*/ 430481 w 10036083"/>
              <a:gd name="T51" fmla="*/ 1063377 h 10027181"/>
              <a:gd name="T52" fmla="*/ 298604 w 10036083"/>
              <a:gd name="T53" fmla="*/ 931380 h 10027181"/>
              <a:gd name="T54" fmla="*/ 974809 w 10036083"/>
              <a:gd name="T55" fmla="*/ 255907 h 10027181"/>
              <a:gd name="T56" fmla="*/ 1011815 w 10036083"/>
              <a:gd name="T57" fmla="*/ 233009 h 10027181"/>
              <a:gd name="T58" fmla="*/ 1676582 w 10036083"/>
              <a:gd name="T59" fmla="*/ 5382 h 10027181"/>
              <a:gd name="T60" fmla="*/ 1702318 w 10036083"/>
              <a:gd name="T61" fmla="*/ 142 h 100271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036083" h="10027181">
                <a:moveTo>
                  <a:pt x="1007598" y="5848881"/>
                </a:moveTo>
                <a:cubicBezTo>
                  <a:pt x="1007598" y="5848881"/>
                  <a:pt x="1007598" y="5848881"/>
                  <a:pt x="4180718" y="9017331"/>
                </a:cubicBezTo>
                <a:cubicBezTo>
                  <a:pt x="4180718" y="9017331"/>
                  <a:pt x="4180718" y="9017331"/>
                  <a:pt x="3764387" y="9430281"/>
                </a:cubicBezTo>
                <a:cubicBezTo>
                  <a:pt x="3374311" y="9820705"/>
                  <a:pt x="2912971" y="10027181"/>
                  <a:pt x="2429126" y="10027181"/>
                </a:cubicBezTo>
                <a:cubicBezTo>
                  <a:pt x="1874017" y="10027181"/>
                  <a:pt x="1307657" y="9753131"/>
                  <a:pt x="790055" y="9238821"/>
                </a:cubicBezTo>
                <a:cubicBezTo>
                  <a:pt x="313712" y="8762053"/>
                  <a:pt x="47410" y="8259005"/>
                  <a:pt x="6152" y="7740941"/>
                </a:cubicBezTo>
                <a:cubicBezTo>
                  <a:pt x="-38857" y="7204105"/>
                  <a:pt x="163683" y="6693549"/>
                  <a:pt x="595017" y="6261829"/>
                </a:cubicBezTo>
                <a:lnTo>
                  <a:pt x="1007598" y="5848881"/>
                </a:lnTo>
                <a:close/>
                <a:moveTo>
                  <a:pt x="6757114" y="2765821"/>
                </a:moveTo>
                <a:cubicBezTo>
                  <a:pt x="6890246" y="2765821"/>
                  <a:pt x="7023378" y="2816487"/>
                  <a:pt x="7124633" y="2917817"/>
                </a:cubicBezTo>
                <a:cubicBezTo>
                  <a:pt x="7327144" y="3120479"/>
                  <a:pt x="7327144" y="3446991"/>
                  <a:pt x="7124633" y="3649653"/>
                </a:cubicBezTo>
                <a:cubicBezTo>
                  <a:pt x="7124633" y="3649653"/>
                  <a:pt x="7124633" y="3649653"/>
                  <a:pt x="3621946" y="7147455"/>
                </a:cubicBezTo>
                <a:cubicBezTo>
                  <a:pt x="3621946" y="7147455"/>
                  <a:pt x="3621946" y="7147455"/>
                  <a:pt x="2886906" y="6415619"/>
                </a:cubicBezTo>
                <a:cubicBezTo>
                  <a:pt x="2886906" y="6415619"/>
                  <a:pt x="2886906" y="6415619"/>
                  <a:pt x="6389594" y="2917817"/>
                </a:cubicBezTo>
                <a:cubicBezTo>
                  <a:pt x="6490849" y="2816487"/>
                  <a:pt x="6623982" y="2765821"/>
                  <a:pt x="6757114" y="2765821"/>
                </a:cubicBezTo>
                <a:close/>
                <a:moveTo>
                  <a:pt x="9489353" y="791"/>
                </a:moveTo>
                <a:cubicBezTo>
                  <a:pt x="9634222" y="-7304"/>
                  <a:pt x="9779092" y="46896"/>
                  <a:pt x="9885986" y="153887"/>
                </a:cubicBezTo>
                <a:cubicBezTo>
                  <a:pt x="10024761" y="292788"/>
                  <a:pt x="10073519" y="503016"/>
                  <a:pt x="10006007" y="690720"/>
                </a:cubicBezTo>
                <a:cubicBezTo>
                  <a:pt x="9604686" y="1828207"/>
                  <a:pt x="9143355" y="3149643"/>
                  <a:pt x="8734532" y="4392243"/>
                </a:cubicBezTo>
                <a:cubicBezTo>
                  <a:pt x="8708277" y="4471077"/>
                  <a:pt x="8667020" y="4538651"/>
                  <a:pt x="8610760" y="4594963"/>
                </a:cubicBezTo>
                <a:cubicBezTo>
                  <a:pt x="8610760" y="4594963"/>
                  <a:pt x="8610760" y="4594963"/>
                  <a:pt x="4837593" y="8360305"/>
                </a:cubicBezTo>
                <a:cubicBezTo>
                  <a:pt x="4837593" y="8360305"/>
                  <a:pt x="4837593" y="8360305"/>
                  <a:pt x="4102463" y="7628259"/>
                </a:cubicBezTo>
                <a:cubicBezTo>
                  <a:pt x="4102463" y="7628259"/>
                  <a:pt x="4102463" y="7628259"/>
                  <a:pt x="7785614" y="3953015"/>
                </a:cubicBezTo>
                <a:cubicBezTo>
                  <a:pt x="7943142" y="3483755"/>
                  <a:pt x="8104421" y="3006987"/>
                  <a:pt x="8265699" y="2533973"/>
                </a:cubicBezTo>
                <a:cubicBezTo>
                  <a:pt x="8265699" y="2533973"/>
                  <a:pt x="8265699" y="2533973"/>
                  <a:pt x="7500564" y="1768141"/>
                </a:cubicBezTo>
                <a:cubicBezTo>
                  <a:pt x="7027980" y="1933321"/>
                  <a:pt x="6551646" y="2090991"/>
                  <a:pt x="6082813" y="2248663"/>
                </a:cubicBezTo>
                <a:cubicBezTo>
                  <a:pt x="6082813" y="2248663"/>
                  <a:pt x="6082813" y="2248663"/>
                  <a:pt x="2399661" y="5927661"/>
                </a:cubicBezTo>
                <a:cubicBezTo>
                  <a:pt x="2399661" y="5927661"/>
                  <a:pt x="2399661" y="5927661"/>
                  <a:pt x="1664531" y="5191861"/>
                </a:cubicBezTo>
                <a:cubicBezTo>
                  <a:pt x="1664531" y="5191861"/>
                  <a:pt x="1664531" y="5191861"/>
                  <a:pt x="5433948" y="1426520"/>
                </a:cubicBezTo>
                <a:cubicBezTo>
                  <a:pt x="5493959" y="1370209"/>
                  <a:pt x="5561471" y="1325160"/>
                  <a:pt x="5640235" y="1298881"/>
                </a:cubicBezTo>
                <a:cubicBezTo>
                  <a:pt x="6862951" y="900949"/>
                  <a:pt x="8141927" y="454213"/>
                  <a:pt x="9345890" y="30002"/>
                </a:cubicBezTo>
                <a:cubicBezTo>
                  <a:pt x="9392773" y="13109"/>
                  <a:pt x="9441063" y="3489"/>
                  <a:pt x="9489353" y="7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圆角矩形 29"/>
          <p:cNvSpPr/>
          <p:nvPr/>
        </p:nvSpPr>
        <p:spPr>
          <a:xfrm>
            <a:off x="5718429" y="1087522"/>
            <a:ext cx="755143" cy="755143"/>
          </a:xfrm>
          <a:prstGeom prst="roundRect">
            <a:avLst>
              <a:gd name="adj" fmla="val 0"/>
            </a:avLst>
          </a:prstGeom>
          <a:solidFill>
            <a:srgbClr val="5E72B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书本"/>
          <p:cNvSpPr/>
          <p:nvPr/>
        </p:nvSpPr>
        <p:spPr bwMode="auto">
          <a:xfrm>
            <a:off x="5891207" y="1260300"/>
            <a:ext cx="409586" cy="409586"/>
          </a:xfrm>
          <a:custGeom>
            <a:avLst/>
            <a:gdLst>
              <a:gd name="T0" fmla="*/ 1457935 w 3279"/>
              <a:gd name="T1" fmla="*/ 1800397 h 3279"/>
              <a:gd name="T2" fmla="*/ 336911 w 3279"/>
              <a:gd name="T3" fmla="*/ 1800397 h 3279"/>
              <a:gd name="T4" fmla="*/ 0 w 3279"/>
              <a:gd name="T5" fmla="*/ 1458876 h 3279"/>
              <a:gd name="T6" fmla="*/ 0 w 3279"/>
              <a:gd name="T7" fmla="*/ 0 h 3279"/>
              <a:gd name="T8" fmla="*/ 1332828 w 3279"/>
              <a:gd name="T9" fmla="*/ 0 h 3279"/>
              <a:gd name="T10" fmla="*/ 1332828 w 3279"/>
              <a:gd name="T11" fmla="*/ 107618 h 3279"/>
              <a:gd name="T12" fmla="*/ 1584139 w 3279"/>
              <a:gd name="T13" fmla="*/ 107618 h 3279"/>
              <a:gd name="T14" fmla="*/ 1584139 w 3279"/>
              <a:gd name="T15" fmla="*/ 107618 h 3279"/>
              <a:gd name="T16" fmla="*/ 1584139 w 3279"/>
              <a:gd name="T17" fmla="*/ 215235 h 3279"/>
              <a:gd name="T18" fmla="*/ 1682359 w 3279"/>
              <a:gd name="T19" fmla="*/ 215235 h 3279"/>
              <a:gd name="T20" fmla="*/ 1799235 w 3279"/>
              <a:gd name="T21" fmla="*/ 215235 h 3279"/>
              <a:gd name="T22" fmla="*/ 1799235 w 3279"/>
              <a:gd name="T23" fmla="*/ 1458876 h 3279"/>
              <a:gd name="T24" fmla="*/ 1457935 w 3279"/>
              <a:gd name="T25" fmla="*/ 1800397 h 3279"/>
              <a:gd name="T26" fmla="*/ 1189064 w 3279"/>
              <a:gd name="T27" fmla="*/ 143307 h 3279"/>
              <a:gd name="T28" fmla="*/ 143763 w 3279"/>
              <a:gd name="T29" fmla="*/ 143307 h 3279"/>
              <a:gd name="T30" fmla="*/ 143763 w 3279"/>
              <a:gd name="T31" fmla="*/ 1495115 h 3279"/>
              <a:gd name="T32" fmla="*/ 264480 w 3279"/>
              <a:gd name="T33" fmla="*/ 1620851 h 3279"/>
              <a:gd name="T34" fmla="*/ 1189064 w 3279"/>
              <a:gd name="T35" fmla="*/ 1620851 h 3279"/>
              <a:gd name="T36" fmla="*/ 1189064 w 3279"/>
              <a:gd name="T37" fmla="*/ 143307 h 3279"/>
              <a:gd name="T38" fmla="*/ 1687297 w 3279"/>
              <a:gd name="T39" fmla="*/ 322303 h 3279"/>
              <a:gd name="T40" fmla="*/ 1584139 w 3279"/>
              <a:gd name="T41" fmla="*/ 322303 h 3279"/>
              <a:gd name="T42" fmla="*/ 1584139 w 3279"/>
              <a:gd name="T43" fmla="*/ 1402871 h 3279"/>
              <a:gd name="T44" fmla="*/ 1514452 w 3279"/>
              <a:gd name="T45" fmla="*/ 1458876 h 3279"/>
              <a:gd name="T46" fmla="*/ 1440376 w 3279"/>
              <a:gd name="T47" fmla="*/ 1402871 h 3279"/>
              <a:gd name="T48" fmla="*/ 1440376 w 3279"/>
              <a:gd name="T49" fmla="*/ 215235 h 3279"/>
              <a:gd name="T50" fmla="*/ 1332828 w 3279"/>
              <a:gd name="T51" fmla="*/ 215235 h 3279"/>
              <a:gd name="T52" fmla="*/ 1332828 w 3279"/>
              <a:gd name="T53" fmla="*/ 1456680 h 3279"/>
              <a:gd name="T54" fmla="*/ 1514452 w 3279"/>
              <a:gd name="T55" fmla="*/ 1625244 h 3279"/>
              <a:gd name="T56" fmla="*/ 1687297 w 3279"/>
              <a:gd name="T57" fmla="*/ 1456680 h 3279"/>
              <a:gd name="T58" fmla="*/ 1687297 w 3279"/>
              <a:gd name="T59" fmla="*/ 322303 h 3279"/>
              <a:gd name="T60" fmla="*/ 323193 w 3279"/>
              <a:gd name="T61" fmla="*/ 1333139 h 3279"/>
              <a:gd name="T62" fmla="*/ 686442 w 3279"/>
              <a:gd name="T63" fmla="*/ 1333139 h 3279"/>
              <a:gd name="T64" fmla="*/ 686442 w 3279"/>
              <a:gd name="T65" fmla="*/ 1440757 h 3279"/>
              <a:gd name="T66" fmla="*/ 323193 w 3279"/>
              <a:gd name="T67" fmla="*/ 1440757 h 3279"/>
              <a:gd name="T68" fmla="*/ 323193 w 3279"/>
              <a:gd name="T69" fmla="*/ 1333139 h 3279"/>
              <a:gd name="T70" fmla="*/ 323193 w 3279"/>
              <a:gd name="T71" fmla="*/ 1113512 h 3279"/>
              <a:gd name="T72" fmla="*/ 789600 w 3279"/>
              <a:gd name="T73" fmla="*/ 1113512 h 3279"/>
              <a:gd name="T74" fmla="*/ 789600 w 3279"/>
              <a:gd name="T75" fmla="*/ 1225522 h 3279"/>
              <a:gd name="T76" fmla="*/ 323193 w 3279"/>
              <a:gd name="T77" fmla="*/ 1225522 h 3279"/>
              <a:gd name="T78" fmla="*/ 323193 w 3279"/>
              <a:gd name="T79" fmla="*/ 1113512 h 3279"/>
              <a:gd name="T80" fmla="*/ 1009635 w 3279"/>
              <a:gd name="T81" fmla="*/ 1225522 h 3279"/>
              <a:gd name="T82" fmla="*/ 897697 w 3279"/>
              <a:gd name="T83" fmla="*/ 1225522 h 3279"/>
              <a:gd name="T84" fmla="*/ 897697 w 3279"/>
              <a:gd name="T85" fmla="*/ 1113512 h 3279"/>
              <a:gd name="T86" fmla="*/ 1009635 w 3279"/>
              <a:gd name="T87" fmla="*/ 1113512 h 3279"/>
              <a:gd name="T88" fmla="*/ 1009635 w 3279"/>
              <a:gd name="T89" fmla="*/ 1225522 h 3279"/>
              <a:gd name="T90" fmla="*/ 789600 w 3279"/>
              <a:gd name="T91" fmla="*/ 897728 h 3279"/>
              <a:gd name="T92" fmla="*/ 1009635 w 3279"/>
              <a:gd name="T93" fmla="*/ 897728 h 3279"/>
              <a:gd name="T94" fmla="*/ 1009635 w 3279"/>
              <a:gd name="T95" fmla="*/ 1010287 h 3279"/>
              <a:gd name="T96" fmla="*/ 789600 w 3279"/>
              <a:gd name="T97" fmla="*/ 1010287 h 3279"/>
              <a:gd name="T98" fmla="*/ 789600 w 3279"/>
              <a:gd name="T99" fmla="*/ 897728 h 3279"/>
              <a:gd name="T100" fmla="*/ 323193 w 3279"/>
              <a:gd name="T101" fmla="*/ 327794 h 3279"/>
              <a:gd name="T102" fmla="*/ 1009635 w 3279"/>
              <a:gd name="T103" fmla="*/ 327794 h 3279"/>
              <a:gd name="T104" fmla="*/ 1009635 w 3279"/>
              <a:gd name="T105" fmla="*/ 790110 h 3279"/>
              <a:gd name="T106" fmla="*/ 323193 w 3279"/>
              <a:gd name="T107" fmla="*/ 790110 h 3279"/>
              <a:gd name="T108" fmla="*/ 323193 w 3279"/>
              <a:gd name="T109" fmla="*/ 327794 h 3279"/>
              <a:gd name="T110" fmla="*/ 682052 w 3279"/>
              <a:gd name="T111" fmla="*/ 1010287 h 3279"/>
              <a:gd name="T112" fmla="*/ 323193 w 3279"/>
              <a:gd name="T113" fmla="*/ 1010287 h 3279"/>
              <a:gd name="T114" fmla="*/ 323193 w 3279"/>
              <a:gd name="T115" fmla="*/ 897728 h 3279"/>
              <a:gd name="T116" fmla="*/ 682052 w 3279"/>
              <a:gd name="T117" fmla="*/ 897728 h 3279"/>
              <a:gd name="T118" fmla="*/ 682052 w 3279"/>
              <a:gd name="T119" fmla="*/ 1010287 h 3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79" h="3279">
                <a:moveTo>
                  <a:pt x="2657" y="3279"/>
                </a:moveTo>
                <a:cubicBezTo>
                  <a:pt x="614" y="3279"/>
                  <a:pt x="614" y="3279"/>
                  <a:pt x="614" y="3279"/>
                </a:cubicBezTo>
                <a:cubicBezTo>
                  <a:pt x="275" y="3279"/>
                  <a:pt x="0" y="2996"/>
                  <a:pt x="0" y="2657"/>
                </a:cubicBezTo>
                <a:cubicBezTo>
                  <a:pt x="0" y="0"/>
                  <a:pt x="0" y="0"/>
                  <a:pt x="0" y="0"/>
                </a:cubicBezTo>
                <a:cubicBezTo>
                  <a:pt x="2429" y="0"/>
                  <a:pt x="2429" y="0"/>
                  <a:pt x="2429" y="0"/>
                </a:cubicBezTo>
                <a:cubicBezTo>
                  <a:pt x="2429" y="196"/>
                  <a:pt x="2429" y="196"/>
                  <a:pt x="2429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392"/>
                  <a:pt x="2887" y="392"/>
                  <a:pt x="2887" y="392"/>
                </a:cubicBezTo>
                <a:cubicBezTo>
                  <a:pt x="3066" y="392"/>
                  <a:pt x="3066" y="392"/>
                  <a:pt x="3066" y="392"/>
                </a:cubicBezTo>
                <a:cubicBezTo>
                  <a:pt x="3279" y="392"/>
                  <a:pt x="3279" y="392"/>
                  <a:pt x="3279" y="392"/>
                </a:cubicBezTo>
                <a:cubicBezTo>
                  <a:pt x="3279" y="2657"/>
                  <a:pt x="3279" y="2657"/>
                  <a:pt x="3279" y="2657"/>
                </a:cubicBezTo>
                <a:cubicBezTo>
                  <a:pt x="3279" y="2996"/>
                  <a:pt x="2996" y="3279"/>
                  <a:pt x="2657" y="3279"/>
                </a:cubicBezTo>
                <a:close/>
                <a:moveTo>
                  <a:pt x="2167" y="261"/>
                </a:moveTo>
                <a:cubicBezTo>
                  <a:pt x="262" y="261"/>
                  <a:pt x="262" y="261"/>
                  <a:pt x="262" y="261"/>
                </a:cubicBezTo>
                <a:cubicBezTo>
                  <a:pt x="262" y="2723"/>
                  <a:pt x="262" y="2723"/>
                  <a:pt x="262" y="2723"/>
                </a:cubicBezTo>
                <a:cubicBezTo>
                  <a:pt x="262" y="2836"/>
                  <a:pt x="370" y="2952"/>
                  <a:pt x="482" y="2952"/>
                </a:cubicBezTo>
                <a:cubicBezTo>
                  <a:pt x="2167" y="2952"/>
                  <a:pt x="2167" y="2952"/>
                  <a:pt x="2167" y="2952"/>
                </a:cubicBezTo>
                <a:lnTo>
                  <a:pt x="2167" y="261"/>
                </a:lnTo>
                <a:close/>
                <a:moveTo>
                  <a:pt x="3075" y="587"/>
                </a:moveTo>
                <a:cubicBezTo>
                  <a:pt x="2887" y="587"/>
                  <a:pt x="2887" y="587"/>
                  <a:pt x="2887" y="587"/>
                </a:cubicBezTo>
                <a:cubicBezTo>
                  <a:pt x="2887" y="2555"/>
                  <a:pt x="2887" y="2555"/>
                  <a:pt x="2887" y="2555"/>
                </a:cubicBezTo>
                <a:cubicBezTo>
                  <a:pt x="2887" y="2611"/>
                  <a:pt x="2816" y="2657"/>
                  <a:pt x="2760" y="2657"/>
                </a:cubicBezTo>
                <a:cubicBezTo>
                  <a:pt x="2703" y="2657"/>
                  <a:pt x="2625" y="2611"/>
                  <a:pt x="2625" y="2555"/>
                </a:cubicBezTo>
                <a:cubicBezTo>
                  <a:pt x="2625" y="392"/>
                  <a:pt x="2625" y="392"/>
                  <a:pt x="2625" y="392"/>
                </a:cubicBezTo>
                <a:cubicBezTo>
                  <a:pt x="2429" y="392"/>
                  <a:pt x="2429" y="392"/>
                  <a:pt x="2429" y="392"/>
                </a:cubicBezTo>
                <a:cubicBezTo>
                  <a:pt x="2429" y="2653"/>
                  <a:pt x="2429" y="2653"/>
                  <a:pt x="2429" y="2653"/>
                </a:cubicBezTo>
                <a:cubicBezTo>
                  <a:pt x="2429" y="2823"/>
                  <a:pt x="2590" y="2960"/>
                  <a:pt x="2760" y="2960"/>
                </a:cubicBezTo>
                <a:cubicBezTo>
                  <a:pt x="2929" y="2960"/>
                  <a:pt x="3075" y="2823"/>
                  <a:pt x="3075" y="2653"/>
                </a:cubicBezTo>
                <a:lnTo>
                  <a:pt x="3075" y="587"/>
                </a:lnTo>
                <a:close/>
                <a:moveTo>
                  <a:pt x="589" y="2428"/>
                </a:moveTo>
                <a:cubicBezTo>
                  <a:pt x="1251" y="2428"/>
                  <a:pt x="1251" y="2428"/>
                  <a:pt x="1251" y="2428"/>
                </a:cubicBezTo>
                <a:cubicBezTo>
                  <a:pt x="1251" y="2624"/>
                  <a:pt x="1251" y="2624"/>
                  <a:pt x="1251" y="2624"/>
                </a:cubicBezTo>
                <a:cubicBezTo>
                  <a:pt x="589" y="2624"/>
                  <a:pt x="589" y="2624"/>
                  <a:pt x="589" y="2624"/>
                </a:cubicBezTo>
                <a:lnTo>
                  <a:pt x="589" y="2428"/>
                </a:lnTo>
                <a:close/>
                <a:moveTo>
                  <a:pt x="589" y="2028"/>
                </a:moveTo>
                <a:cubicBezTo>
                  <a:pt x="1439" y="2028"/>
                  <a:pt x="1439" y="2028"/>
                  <a:pt x="1439" y="2028"/>
                </a:cubicBezTo>
                <a:cubicBezTo>
                  <a:pt x="1439" y="2232"/>
                  <a:pt x="1439" y="2232"/>
                  <a:pt x="1439" y="2232"/>
                </a:cubicBezTo>
                <a:cubicBezTo>
                  <a:pt x="589" y="2232"/>
                  <a:pt x="589" y="2232"/>
                  <a:pt x="589" y="2232"/>
                </a:cubicBezTo>
                <a:lnTo>
                  <a:pt x="589" y="2028"/>
                </a:lnTo>
                <a:close/>
                <a:moveTo>
                  <a:pt x="1840" y="2232"/>
                </a:moveTo>
                <a:cubicBezTo>
                  <a:pt x="1636" y="2232"/>
                  <a:pt x="1636" y="2232"/>
                  <a:pt x="1636" y="2232"/>
                </a:cubicBezTo>
                <a:cubicBezTo>
                  <a:pt x="1636" y="2028"/>
                  <a:pt x="1636" y="2028"/>
                  <a:pt x="1636" y="2028"/>
                </a:cubicBezTo>
                <a:cubicBezTo>
                  <a:pt x="1840" y="2028"/>
                  <a:pt x="1840" y="2028"/>
                  <a:pt x="1840" y="2028"/>
                </a:cubicBezTo>
                <a:lnTo>
                  <a:pt x="1840" y="2232"/>
                </a:lnTo>
                <a:close/>
                <a:moveTo>
                  <a:pt x="1439" y="1635"/>
                </a:moveTo>
                <a:cubicBezTo>
                  <a:pt x="1840" y="1635"/>
                  <a:pt x="1840" y="1635"/>
                  <a:pt x="1840" y="1635"/>
                </a:cubicBezTo>
                <a:cubicBezTo>
                  <a:pt x="1840" y="1840"/>
                  <a:pt x="1840" y="1840"/>
                  <a:pt x="1840" y="1840"/>
                </a:cubicBezTo>
                <a:cubicBezTo>
                  <a:pt x="1439" y="1840"/>
                  <a:pt x="1439" y="1840"/>
                  <a:pt x="1439" y="1840"/>
                </a:cubicBezTo>
                <a:lnTo>
                  <a:pt x="1439" y="1635"/>
                </a:lnTo>
                <a:close/>
                <a:moveTo>
                  <a:pt x="589" y="597"/>
                </a:moveTo>
                <a:cubicBezTo>
                  <a:pt x="1840" y="597"/>
                  <a:pt x="1840" y="597"/>
                  <a:pt x="1840" y="597"/>
                </a:cubicBezTo>
                <a:cubicBezTo>
                  <a:pt x="1840" y="1439"/>
                  <a:pt x="1840" y="1439"/>
                  <a:pt x="1840" y="1439"/>
                </a:cubicBezTo>
                <a:cubicBezTo>
                  <a:pt x="589" y="1439"/>
                  <a:pt x="589" y="1439"/>
                  <a:pt x="589" y="1439"/>
                </a:cubicBezTo>
                <a:lnTo>
                  <a:pt x="589" y="597"/>
                </a:lnTo>
                <a:close/>
                <a:moveTo>
                  <a:pt x="1243" y="1840"/>
                </a:moveTo>
                <a:cubicBezTo>
                  <a:pt x="589" y="1840"/>
                  <a:pt x="589" y="1840"/>
                  <a:pt x="589" y="1840"/>
                </a:cubicBezTo>
                <a:cubicBezTo>
                  <a:pt x="589" y="1635"/>
                  <a:pt x="589" y="1635"/>
                  <a:pt x="589" y="1635"/>
                </a:cubicBezTo>
                <a:cubicBezTo>
                  <a:pt x="1243" y="1635"/>
                  <a:pt x="1243" y="1635"/>
                  <a:pt x="1243" y="1635"/>
                </a:cubicBezTo>
                <a:lnTo>
                  <a:pt x="1243" y="1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圆角矩形 36"/>
          <p:cNvSpPr/>
          <p:nvPr/>
        </p:nvSpPr>
        <p:spPr>
          <a:xfrm>
            <a:off x="5718429" y="4612627"/>
            <a:ext cx="755143" cy="755143"/>
          </a:xfrm>
          <a:prstGeom prst="roundRect">
            <a:avLst>
              <a:gd name="adj" fmla="val 0"/>
            </a:avLst>
          </a:prstGeom>
          <a:solidFill>
            <a:srgbClr val="5E72B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书本"/>
          <p:cNvSpPr/>
          <p:nvPr/>
        </p:nvSpPr>
        <p:spPr bwMode="auto">
          <a:xfrm>
            <a:off x="5896202" y="4832855"/>
            <a:ext cx="399596" cy="299697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圆角矩形 35"/>
          <p:cNvSpPr/>
          <p:nvPr/>
        </p:nvSpPr>
        <p:spPr>
          <a:xfrm>
            <a:off x="5718429" y="2262557"/>
            <a:ext cx="755143" cy="755143"/>
          </a:xfrm>
          <a:prstGeom prst="roundRect">
            <a:avLst>
              <a:gd name="adj" fmla="val 0"/>
            </a:avLst>
          </a:prstGeom>
          <a:solidFill>
            <a:srgbClr val="5E72B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信息"/>
          <p:cNvSpPr/>
          <p:nvPr/>
        </p:nvSpPr>
        <p:spPr>
          <a:xfrm>
            <a:off x="5886212" y="2487781"/>
            <a:ext cx="419577" cy="279718"/>
          </a:xfrm>
          <a:custGeom>
            <a:avLst/>
            <a:gdLst/>
            <a:ahLst/>
            <a:cxnLst/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198098" y="3511724"/>
            <a:ext cx="606878" cy="606878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73604" y="3554280"/>
            <a:ext cx="4812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just">
              <a:defRPr>
                <a:solidFill>
                  <a:srgbClr val="5959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en-US" altLang="zh-CN" sz="3200">
                <a:solidFill>
                  <a:schemeClr val="bg1"/>
                </a:solidFill>
              </a:rPr>
              <a:t>3.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091603" y="3437592"/>
            <a:ext cx="3244432" cy="755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0463224" y="2336689"/>
            <a:ext cx="606878" cy="606878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526030" y="2379245"/>
            <a:ext cx="4812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just">
              <a:defRPr>
                <a:solidFill>
                  <a:srgbClr val="5959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2.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898421" y="2262557"/>
            <a:ext cx="3244432" cy="755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0463224" y="4686759"/>
            <a:ext cx="606878" cy="606878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526030" y="4729315"/>
            <a:ext cx="4812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just">
              <a:defRPr>
                <a:solidFill>
                  <a:srgbClr val="5959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4.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898421" y="4612627"/>
            <a:ext cx="3244432" cy="755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46" name="圆角矩形 30"/>
          <p:cNvSpPr/>
          <p:nvPr/>
        </p:nvSpPr>
        <p:spPr>
          <a:xfrm>
            <a:off x="5718429" y="5787661"/>
            <a:ext cx="755143" cy="755143"/>
          </a:xfrm>
          <a:prstGeom prst="roundRect">
            <a:avLst>
              <a:gd name="adj" fmla="val 0"/>
            </a:avLst>
          </a:prstGeom>
          <a:solidFill>
            <a:srgbClr val="5E72B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198098" y="5861793"/>
            <a:ext cx="606878" cy="606878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73604" y="5904349"/>
            <a:ext cx="4812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just">
              <a:defRPr>
                <a:solidFill>
                  <a:srgbClr val="5959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en-US" altLang="zh-CN" sz="3200">
                <a:solidFill>
                  <a:schemeClr val="bg1"/>
                </a:solidFill>
              </a:rPr>
              <a:t>3.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91603" y="5787661"/>
            <a:ext cx="3244432" cy="755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20" name="money-stacks-of-coins_31028"/>
          <p:cNvSpPr>
            <a:spLocks noChangeAspect="1"/>
          </p:cNvSpPr>
          <p:nvPr/>
        </p:nvSpPr>
        <p:spPr bwMode="auto">
          <a:xfrm>
            <a:off x="5860154" y="5889876"/>
            <a:ext cx="478636" cy="521388"/>
          </a:xfrm>
          <a:custGeom>
            <a:avLst/>
            <a:gdLst>
              <a:gd name="connsiteX0" fmla="*/ 278522 w 556973"/>
              <a:gd name="connsiteY0" fmla="*/ 101120 h 606722"/>
              <a:gd name="connsiteX1" fmla="*/ 329160 w 556973"/>
              <a:gd name="connsiteY1" fmla="*/ 151686 h 606722"/>
              <a:gd name="connsiteX2" fmla="*/ 327470 w 556973"/>
              <a:gd name="connsiteY2" fmla="*/ 164750 h 606722"/>
              <a:gd name="connsiteX3" fmla="*/ 391991 w 556973"/>
              <a:gd name="connsiteY3" fmla="*/ 229180 h 606722"/>
              <a:gd name="connsiteX4" fmla="*/ 405163 w 556973"/>
              <a:gd name="connsiteY4" fmla="*/ 227491 h 606722"/>
              <a:gd name="connsiteX5" fmla="*/ 455712 w 556973"/>
              <a:gd name="connsiteY5" fmla="*/ 278057 h 606722"/>
              <a:gd name="connsiteX6" fmla="*/ 405163 w 556973"/>
              <a:gd name="connsiteY6" fmla="*/ 328623 h 606722"/>
              <a:gd name="connsiteX7" fmla="*/ 354524 w 556973"/>
              <a:gd name="connsiteY7" fmla="*/ 278057 h 606722"/>
              <a:gd name="connsiteX8" fmla="*/ 356215 w 556973"/>
              <a:gd name="connsiteY8" fmla="*/ 264993 h 606722"/>
              <a:gd name="connsiteX9" fmla="*/ 291693 w 556973"/>
              <a:gd name="connsiteY9" fmla="*/ 200475 h 606722"/>
              <a:gd name="connsiteX10" fmla="*/ 278522 w 556973"/>
              <a:gd name="connsiteY10" fmla="*/ 202252 h 606722"/>
              <a:gd name="connsiteX11" fmla="*/ 265440 w 556973"/>
              <a:gd name="connsiteY11" fmla="*/ 200475 h 606722"/>
              <a:gd name="connsiteX12" fmla="*/ 200918 w 556973"/>
              <a:gd name="connsiteY12" fmla="*/ 264993 h 606722"/>
              <a:gd name="connsiteX13" fmla="*/ 202609 w 556973"/>
              <a:gd name="connsiteY13" fmla="*/ 278057 h 606722"/>
              <a:gd name="connsiteX14" fmla="*/ 151970 w 556973"/>
              <a:gd name="connsiteY14" fmla="*/ 328623 h 606722"/>
              <a:gd name="connsiteX15" fmla="*/ 101332 w 556973"/>
              <a:gd name="connsiteY15" fmla="*/ 278057 h 606722"/>
              <a:gd name="connsiteX16" fmla="*/ 151970 w 556973"/>
              <a:gd name="connsiteY16" fmla="*/ 227491 h 606722"/>
              <a:gd name="connsiteX17" fmla="*/ 165053 w 556973"/>
              <a:gd name="connsiteY17" fmla="*/ 229180 h 606722"/>
              <a:gd name="connsiteX18" fmla="*/ 229663 w 556973"/>
              <a:gd name="connsiteY18" fmla="*/ 164750 h 606722"/>
              <a:gd name="connsiteX19" fmla="*/ 227884 w 556973"/>
              <a:gd name="connsiteY19" fmla="*/ 151686 h 606722"/>
              <a:gd name="connsiteX20" fmla="*/ 278522 w 556973"/>
              <a:gd name="connsiteY20" fmla="*/ 101120 h 606722"/>
              <a:gd name="connsiteX21" fmla="*/ 50642 w 556973"/>
              <a:gd name="connsiteY21" fmla="*/ 50568 h 606722"/>
              <a:gd name="connsiteX22" fmla="*/ 50642 w 556973"/>
              <a:gd name="connsiteY22" fmla="*/ 404452 h 606722"/>
              <a:gd name="connsiteX23" fmla="*/ 506331 w 556973"/>
              <a:gd name="connsiteY23" fmla="*/ 404452 h 606722"/>
              <a:gd name="connsiteX24" fmla="*/ 506331 w 556973"/>
              <a:gd name="connsiteY24" fmla="*/ 50568 h 606722"/>
              <a:gd name="connsiteX25" fmla="*/ 0 w 556973"/>
              <a:gd name="connsiteY25" fmla="*/ 0 h 606722"/>
              <a:gd name="connsiteX26" fmla="*/ 556973 w 556973"/>
              <a:gd name="connsiteY26" fmla="*/ 0 h 606722"/>
              <a:gd name="connsiteX27" fmla="*/ 556973 w 556973"/>
              <a:gd name="connsiteY27" fmla="*/ 455019 h 606722"/>
              <a:gd name="connsiteX28" fmla="*/ 339631 w 556973"/>
              <a:gd name="connsiteY28" fmla="*/ 455019 h 606722"/>
              <a:gd name="connsiteX29" fmla="*/ 448302 w 556973"/>
              <a:gd name="connsiteY29" fmla="*/ 563530 h 606722"/>
              <a:gd name="connsiteX30" fmla="*/ 448302 w 556973"/>
              <a:gd name="connsiteY30" fmla="*/ 599257 h 606722"/>
              <a:gd name="connsiteX31" fmla="*/ 412523 w 556973"/>
              <a:gd name="connsiteY31" fmla="*/ 599257 h 606722"/>
              <a:gd name="connsiteX32" fmla="*/ 303852 w 556973"/>
              <a:gd name="connsiteY32" fmla="*/ 490745 h 606722"/>
              <a:gd name="connsiteX33" fmla="*/ 303852 w 556973"/>
              <a:gd name="connsiteY33" fmla="*/ 581394 h 606722"/>
              <a:gd name="connsiteX34" fmla="*/ 278486 w 556973"/>
              <a:gd name="connsiteY34" fmla="*/ 606722 h 606722"/>
              <a:gd name="connsiteX35" fmla="*/ 253210 w 556973"/>
              <a:gd name="connsiteY35" fmla="*/ 581394 h 606722"/>
              <a:gd name="connsiteX36" fmla="*/ 253210 w 556973"/>
              <a:gd name="connsiteY36" fmla="*/ 490745 h 606722"/>
              <a:gd name="connsiteX37" fmla="*/ 144539 w 556973"/>
              <a:gd name="connsiteY37" fmla="*/ 599257 h 606722"/>
              <a:gd name="connsiteX38" fmla="*/ 108760 w 556973"/>
              <a:gd name="connsiteY38" fmla="*/ 599257 h 606722"/>
              <a:gd name="connsiteX39" fmla="*/ 108760 w 556973"/>
              <a:gd name="connsiteY39" fmla="*/ 563530 h 606722"/>
              <a:gd name="connsiteX40" fmla="*/ 217431 w 556973"/>
              <a:gd name="connsiteY40" fmla="*/ 455019 h 606722"/>
              <a:gd name="connsiteX41" fmla="*/ 0 w 556973"/>
              <a:gd name="connsiteY41" fmla="*/ 455019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6973" h="606722">
                <a:moveTo>
                  <a:pt x="278522" y="101120"/>
                </a:moveTo>
                <a:cubicBezTo>
                  <a:pt x="306556" y="101120"/>
                  <a:pt x="329160" y="123693"/>
                  <a:pt x="329160" y="151686"/>
                </a:cubicBezTo>
                <a:cubicBezTo>
                  <a:pt x="329160" y="156219"/>
                  <a:pt x="328537" y="160573"/>
                  <a:pt x="327470" y="164750"/>
                </a:cubicBezTo>
                <a:lnTo>
                  <a:pt x="391991" y="229180"/>
                </a:lnTo>
                <a:cubicBezTo>
                  <a:pt x="396174" y="228113"/>
                  <a:pt x="400624" y="227491"/>
                  <a:pt x="405163" y="227491"/>
                </a:cubicBezTo>
                <a:cubicBezTo>
                  <a:pt x="433107" y="227491"/>
                  <a:pt x="455712" y="250152"/>
                  <a:pt x="455712" y="278057"/>
                </a:cubicBezTo>
                <a:cubicBezTo>
                  <a:pt x="455712" y="305962"/>
                  <a:pt x="433107" y="328623"/>
                  <a:pt x="405163" y="328623"/>
                </a:cubicBezTo>
                <a:cubicBezTo>
                  <a:pt x="377129" y="328623"/>
                  <a:pt x="354524" y="305962"/>
                  <a:pt x="354524" y="278057"/>
                </a:cubicBezTo>
                <a:cubicBezTo>
                  <a:pt x="354524" y="273525"/>
                  <a:pt x="355058" y="269170"/>
                  <a:pt x="356215" y="264993"/>
                </a:cubicBezTo>
                <a:lnTo>
                  <a:pt x="291693" y="200475"/>
                </a:lnTo>
                <a:cubicBezTo>
                  <a:pt x="287511" y="201630"/>
                  <a:pt x="283061" y="202252"/>
                  <a:pt x="278522" y="202252"/>
                </a:cubicBezTo>
                <a:cubicBezTo>
                  <a:pt x="273983" y="202252"/>
                  <a:pt x="269622" y="201630"/>
                  <a:pt x="265440" y="200475"/>
                </a:cubicBezTo>
                <a:lnTo>
                  <a:pt x="200918" y="264993"/>
                </a:lnTo>
                <a:cubicBezTo>
                  <a:pt x="201986" y="269170"/>
                  <a:pt x="202609" y="273525"/>
                  <a:pt x="202609" y="278057"/>
                </a:cubicBezTo>
                <a:cubicBezTo>
                  <a:pt x="202609" y="305962"/>
                  <a:pt x="179915" y="328623"/>
                  <a:pt x="151970" y="328623"/>
                </a:cubicBezTo>
                <a:cubicBezTo>
                  <a:pt x="124026" y="328623"/>
                  <a:pt x="101332" y="305962"/>
                  <a:pt x="101332" y="278057"/>
                </a:cubicBezTo>
                <a:cubicBezTo>
                  <a:pt x="101332" y="250152"/>
                  <a:pt x="124026" y="227491"/>
                  <a:pt x="151970" y="227491"/>
                </a:cubicBezTo>
                <a:cubicBezTo>
                  <a:pt x="156509" y="227491"/>
                  <a:pt x="160870" y="228113"/>
                  <a:pt x="165053" y="229180"/>
                </a:cubicBezTo>
                <a:lnTo>
                  <a:pt x="229663" y="164750"/>
                </a:lnTo>
                <a:cubicBezTo>
                  <a:pt x="228507" y="160573"/>
                  <a:pt x="227884" y="156219"/>
                  <a:pt x="227884" y="151686"/>
                </a:cubicBezTo>
                <a:cubicBezTo>
                  <a:pt x="227884" y="123693"/>
                  <a:pt x="250577" y="101120"/>
                  <a:pt x="278522" y="101120"/>
                </a:cubicBezTo>
                <a:close/>
                <a:moveTo>
                  <a:pt x="50642" y="50568"/>
                </a:moveTo>
                <a:lnTo>
                  <a:pt x="50642" y="404452"/>
                </a:lnTo>
                <a:lnTo>
                  <a:pt x="506331" y="404452"/>
                </a:lnTo>
                <a:lnTo>
                  <a:pt x="506331" y="50568"/>
                </a:lnTo>
                <a:close/>
                <a:moveTo>
                  <a:pt x="0" y="0"/>
                </a:moveTo>
                <a:lnTo>
                  <a:pt x="556973" y="0"/>
                </a:lnTo>
                <a:lnTo>
                  <a:pt x="556973" y="455019"/>
                </a:lnTo>
                <a:lnTo>
                  <a:pt x="339631" y="455019"/>
                </a:lnTo>
                <a:lnTo>
                  <a:pt x="448302" y="563530"/>
                </a:lnTo>
                <a:cubicBezTo>
                  <a:pt x="458181" y="573395"/>
                  <a:pt x="458181" y="589392"/>
                  <a:pt x="448302" y="599257"/>
                </a:cubicBezTo>
                <a:cubicBezTo>
                  <a:pt x="438423" y="609121"/>
                  <a:pt x="422402" y="609121"/>
                  <a:pt x="412523" y="599257"/>
                </a:cubicBezTo>
                <a:lnTo>
                  <a:pt x="303852" y="490745"/>
                </a:lnTo>
                <a:lnTo>
                  <a:pt x="303852" y="581394"/>
                </a:lnTo>
                <a:cubicBezTo>
                  <a:pt x="303852" y="595346"/>
                  <a:pt x="292460" y="606722"/>
                  <a:pt x="278486" y="606722"/>
                </a:cubicBezTo>
                <a:cubicBezTo>
                  <a:pt x="264513" y="606722"/>
                  <a:pt x="253210" y="595346"/>
                  <a:pt x="253210" y="581394"/>
                </a:cubicBezTo>
                <a:lnTo>
                  <a:pt x="253210" y="490745"/>
                </a:lnTo>
                <a:lnTo>
                  <a:pt x="144539" y="599257"/>
                </a:lnTo>
                <a:cubicBezTo>
                  <a:pt x="134660" y="609121"/>
                  <a:pt x="118639" y="609121"/>
                  <a:pt x="108760" y="599257"/>
                </a:cubicBezTo>
                <a:cubicBezTo>
                  <a:pt x="98792" y="589392"/>
                  <a:pt x="98792" y="573395"/>
                  <a:pt x="108760" y="563530"/>
                </a:cubicBezTo>
                <a:lnTo>
                  <a:pt x="217431" y="455019"/>
                </a:lnTo>
                <a:lnTo>
                  <a:pt x="0" y="4550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3426691" y="3146861"/>
            <a:ext cx="5338618" cy="448164"/>
          </a:xfrm>
          <a:prstGeom prst="roundRect">
            <a:avLst>
              <a:gd name="adj" fmla="val 50000"/>
            </a:avLst>
          </a:prstGeom>
          <a:solidFill>
            <a:srgbClr val="576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96229" y="3078556"/>
            <a:ext cx="35995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-THANKS-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02641" y="1679450"/>
            <a:ext cx="8786719" cy="123110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defRPr sz="6600" b="1">
                <a:solidFill>
                  <a:srgbClr val="50527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sz="8000" dirty="0">
                <a:solidFill>
                  <a:srgbClr val="576CC1"/>
                </a:solidFill>
              </a:rPr>
              <a:t>生也有涯 职业无涯</a:t>
            </a:r>
            <a:endParaRPr lang="zh-CN" altLang="en-US" sz="8000" dirty="0">
              <a:solidFill>
                <a:srgbClr val="576CC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2413" y="221458"/>
            <a:ext cx="11687175" cy="593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5414" y="557260"/>
            <a:ext cx="1997972" cy="199797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023987" y="3168551"/>
            <a:ext cx="5177038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连续两届稻壳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优秀设计师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023985" y="4323781"/>
            <a:ext cx="5177038" cy="1381380"/>
            <a:chOff x="1052303" y="4737042"/>
            <a:chExt cx="4562677" cy="1381380"/>
          </a:xfrm>
        </p:grpSpPr>
        <p:sp>
          <p:nvSpPr>
            <p:cNvPr id="19" name="文本框 1"/>
            <p:cNvSpPr txBox="1"/>
            <p:nvPr/>
          </p:nvSpPr>
          <p:spPr>
            <a:xfrm>
              <a:off x="1052304" y="5227677"/>
              <a:ext cx="4562676" cy="4001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anchor="t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擅长各种类型的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PPT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制作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52303" y="4737042"/>
              <a:ext cx="4562677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具有多年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PPT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设计与定制经验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52303" y="5718312"/>
              <a:ext cx="4562675" cy="4001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anchor="t">
              <a:spAutoFit/>
            </a:bodyPr>
            <a:lstStyle/>
            <a:p>
              <a:pPr algn="dist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作品特点：美观实用，风格多变</a:t>
              </a:r>
              <a:endParaRPr lang="zh-CN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38029" y="4211886"/>
            <a:ext cx="1605171" cy="16051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23986" y="2573019"/>
            <a:ext cx="5177035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809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研究处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 计 师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10789" y="6309794"/>
            <a:ext cx="10170423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进店方式：百度搜索“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809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研究处”或点击链接http://chn.docer.com/works?userid=206935610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顶角 1"/>
          <p:cNvSpPr/>
          <p:nvPr/>
        </p:nvSpPr>
        <p:spPr>
          <a:xfrm>
            <a:off x="928914" y="2598057"/>
            <a:ext cx="711195" cy="8457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76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顶角 22"/>
          <p:cNvSpPr/>
          <p:nvPr/>
        </p:nvSpPr>
        <p:spPr>
          <a:xfrm>
            <a:off x="7321120" y="2598057"/>
            <a:ext cx="711195" cy="8457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76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顶角 23"/>
          <p:cNvSpPr/>
          <p:nvPr/>
        </p:nvSpPr>
        <p:spPr>
          <a:xfrm>
            <a:off x="928914" y="4601749"/>
            <a:ext cx="711195" cy="8457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76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顶角 24"/>
          <p:cNvSpPr/>
          <p:nvPr/>
        </p:nvSpPr>
        <p:spPr>
          <a:xfrm>
            <a:off x="7321120" y="4601749"/>
            <a:ext cx="711195" cy="8457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76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/>
          <p:cNvSpPr/>
          <p:nvPr/>
        </p:nvSpPr>
        <p:spPr>
          <a:xfrm>
            <a:off x="597734" y="3443763"/>
            <a:ext cx="4633686" cy="45719"/>
          </a:xfrm>
          <a:prstGeom prst="roundRect">
            <a:avLst/>
          </a:prstGeom>
          <a:solidFill>
            <a:srgbClr val="576CC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597734" y="5447455"/>
            <a:ext cx="4633686" cy="45719"/>
          </a:xfrm>
          <a:prstGeom prst="roundRect">
            <a:avLst/>
          </a:prstGeom>
          <a:solidFill>
            <a:srgbClr val="576CC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93124" y="3605713"/>
            <a:ext cx="310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自我分析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self-analysis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42392" y="2890030"/>
            <a:ext cx="131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576C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000" b="1" dirty="0">
              <a:solidFill>
                <a:srgbClr val="576C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93125" y="5609405"/>
            <a:ext cx="370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外界环境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external environment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42392" y="4905672"/>
            <a:ext cx="131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576C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sz="2000" b="1" dirty="0">
              <a:solidFill>
                <a:srgbClr val="576C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53"/>
          <p:cNvSpPr>
            <a:spLocks noEditPoints="1"/>
          </p:cNvSpPr>
          <p:nvPr/>
        </p:nvSpPr>
        <p:spPr bwMode="auto">
          <a:xfrm>
            <a:off x="1100698" y="2865763"/>
            <a:ext cx="425724" cy="448645"/>
          </a:xfrm>
          <a:custGeom>
            <a:avLst/>
            <a:gdLst>
              <a:gd name="T0" fmla="*/ 35 w 103"/>
              <a:gd name="T1" fmla="*/ 39 h 104"/>
              <a:gd name="T2" fmla="*/ 37 w 103"/>
              <a:gd name="T3" fmla="*/ 19 h 104"/>
              <a:gd name="T4" fmla="*/ 68 w 103"/>
              <a:gd name="T5" fmla="*/ 20 h 104"/>
              <a:gd name="T6" fmla="*/ 69 w 103"/>
              <a:gd name="T7" fmla="*/ 39 h 104"/>
              <a:gd name="T8" fmla="*/ 72 w 103"/>
              <a:gd name="T9" fmla="*/ 10 h 104"/>
              <a:gd name="T10" fmla="*/ 33 w 103"/>
              <a:gd name="T11" fmla="*/ 8 h 104"/>
              <a:gd name="T12" fmla="*/ 35 w 103"/>
              <a:gd name="T13" fmla="*/ 39 h 104"/>
              <a:gd name="T14" fmla="*/ 5 w 103"/>
              <a:gd name="T15" fmla="*/ 67 h 104"/>
              <a:gd name="T16" fmla="*/ 28 w 103"/>
              <a:gd name="T17" fmla="*/ 59 h 104"/>
              <a:gd name="T18" fmla="*/ 27 w 103"/>
              <a:gd name="T19" fmla="*/ 76 h 104"/>
              <a:gd name="T20" fmla="*/ 31 w 103"/>
              <a:gd name="T21" fmla="*/ 75 h 104"/>
              <a:gd name="T22" fmla="*/ 28 w 103"/>
              <a:gd name="T23" fmla="*/ 78 h 104"/>
              <a:gd name="T24" fmla="*/ 28 w 103"/>
              <a:gd name="T25" fmla="*/ 79 h 104"/>
              <a:gd name="T26" fmla="*/ 40 w 103"/>
              <a:gd name="T27" fmla="*/ 100 h 104"/>
              <a:gd name="T28" fmla="*/ 43 w 103"/>
              <a:gd name="T29" fmla="*/ 102 h 104"/>
              <a:gd name="T30" fmla="*/ 30 w 103"/>
              <a:gd name="T31" fmla="*/ 79 h 104"/>
              <a:gd name="T32" fmla="*/ 35 w 103"/>
              <a:gd name="T33" fmla="*/ 74 h 104"/>
              <a:gd name="T34" fmla="*/ 34 w 103"/>
              <a:gd name="T35" fmla="*/ 73 h 104"/>
              <a:gd name="T36" fmla="*/ 29 w 103"/>
              <a:gd name="T37" fmla="*/ 73 h 104"/>
              <a:gd name="T38" fmla="*/ 29 w 103"/>
              <a:gd name="T39" fmla="*/ 59 h 104"/>
              <a:gd name="T40" fmla="*/ 39 w 103"/>
              <a:gd name="T41" fmla="*/ 53 h 104"/>
              <a:gd name="T42" fmla="*/ 40 w 103"/>
              <a:gd name="T43" fmla="*/ 53 h 104"/>
              <a:gd name="T44" fmla="*/ 40 w 103"/>
              <a:gd name="T45" fmla="*/ 67 h 104"/>
              <a:gd name="T46" fmla="*/ 46 w 103"/>
              <a:gd name="T47" fmla="*/ 83 h 104"/>
              <a:gd name="T48" fmla="*/ 50 w 103"/>
              <a:gd name="T49" fmla="*/ 67 h 104"/>
              <a:gd name="T50" fmla="*/ 48 w 103"/>
              <a:gd name="T51" fmla="*/ 64 h 104"/>
              <a:gd name="T52" fmla="*/ 49 w 103"/>
              <a:gd name="T53" fmla="*/ 60 h 104"/>
              <a:gd name="T54" fmla="*/ 56 w 103"/>
              <a:gd name="T55" fmla="*/ 60 h 104"/>
              <a:gd name="T56" fmla="*/ 58 w 103"/>
              <a:gd name="T57" fmla="*/ 64 h 104"/>
              <a:gd name="T58" fmla="*/ 56 w 103"/>
              <a:gd name="T59" fmla="*/ 67 h 104"/>
              <a:gd name="T60" fmla="*/ 59 w 103"/>
              <a:gd name="T61" fmla="*/ 83 h 104"/>
              <a:gd name="T62" fmla="*/ 65 w 103"/>
              <a:gd name="T63" fmla="*/ 68 h 104"/>
              <a:gd name="T64" fmla="*/ 66 w 103"/>
              <a:gd name="T65" fmla="*/ 54 h 104"/>
              <a:gd name="T66" fmla="*/ 74 w 103"/>
              <a:gd name="T67" fmla="*/ 59 h 104"/>
              <a:gd name="T68" fmla="*/ 75 w 103"/>
              <a:gd name="T69" fmla="*/ 73 h 104"/>
              <a:gd name="T70" fmla="*/ 70 w 103"/>
              <a:gd name="T71" fmla="*/ 73 h 104"/>
              <a:gd name="T72" fmla="*/ 69 w 103"/>
              <a:gd name="T73" fmla="*/ 74 h 104"/>
              <a:gd name="T74" fmla="*/ 74 w 103"/>
              <a:gd name="T75" fmla="*/ 79 h 104"/>
              <a:gd name="T76" fmla="*/ 63 w 103"/>
              <a:gd name="T77" fmla="*/ 98 h 104"/>
              <a:gd name="T78" fmla="*/ 63 w 103"/>
              <a:gd name="T79" fmla="*/ 98 h 104"/>
              <a:gd name="T80" fmla="*/ 63 w 103"/>
              <a:gd name="T81" fmla="*/ 98 h 104"/>
              <a:gd name="T82" fmla="*/ 61 w 103"/>
              <a:gd name="T83" fmla="*/ 102 h 104"/>
              <a:gd name="T84" fmla="*/ 63 w 103"/>
              <a:gd name="T85" fmla="*/ 100 h 104"/>
              <a:gd name="T86" fmla="*/ 76 w 103"/>
              <a:gd name="T87" fmla="*/ 79 h 104"/>
              <a:gd name="T88" fmla="*/ 76 w 103"/>
              <a:gd name="T89" fmla="*/ 78 h 104"/>
              <a:gd name="T90" fmla="*/ 72 w 103"/>
              <a:gd name="T91" fmla="*/ 75 h 104"/>
              <a:gd name="T92" fmla="*/ 77 w 103"/>
              <a:gd name="T93" fmla="*/ 76 h 104"/>
              <a:gd name="T94" fmla="*/ 75 w 103"/>
              <a:gd name="T95" fmla="*/ 59 h 104"/>
              <a:gd name="T96" fmla="*/ 98 w 103"/>
              <a:gd name="T97" fmla="*/ 67 h 104"/>
              <a:gd name="T98" fmla="*/ 103 w 103"/>
              <a:gd name="T99" fmla="*/ 104 h 104"/>
              <a:gd name="T100" fmla="*/ 85 w 103"/>
              <a:gd name="T101" fmla="*/ 104 h 104"/>
              <a:gd name="T102" fmla="*/ 85 w 103"/>
              <a:gd name="T103" fmla="*/ 91 h 104"/>
              <a:gd name="T104" fmla="*/ 84 w 103"/>
              <a:gd name="T105" fmla="*/ 92 h 104"/>
              <a:gd name="T106" fmla="*/ 80 w 103"/>
              <a:gd name="T107" fmla="*/ 104 h 104"/>
              <a:gd name="T108" fmla="*/ 56 w 103"/>
              <a:gd name="T109" fmla="*/ 104 h 104"/>
              <a:gd name="T110" fmla="*/ 50 w 103"/>
              <a:gd name="T111" fmla="*/ 104 h 104"/>
              <a:gd name="T112" fmla="*/ 25 w 103"/>
              <a:gd name="T113" fmla="*/ 104 h 104"/>
              <a:gd name="T114" fmla="*/ 21 w 103"/>
              <a:gd name="T115" fmla="*/ 92 h 104"/>
              <a:gd name="T116" fmla="*/ 20 w 103"/>
              <a:gd name="T117" fmla="*/ 91 h 104"/>
              <a:gd name="T118" fmla="*/ 20 w 103"/>
              <a:gd name="T119" fmla="*/ 104 h 104"/>
              <a:gd name="T120" fmla="*/ 0 w 103"/>
              <a:gd name="T121" fmla="*/ 104 h 104"/>
              <a:gd name="T122" fmla="*/ 5 w 103"/>
              <a:gd name="T123" fmla="*/ 67 h 104"/>
              <a:gd name="T124" fmla="*/ 0 w 103"/>
              <a:gd name="T125" fmla="*/ 0 h 104"/>
              <a:gd name="T126" fmla="*/ 103 w 103"/>
              <a:gd name="T12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T124" t="T125" r="T126" b="T127"/>
            <a:pathLst>
              <a:path w="103" h="104">
                <a:moveTo>
                  <a:pt x="35" y="39"/>
                </a:moveTo>
                <a:cubicBezTo>
                  <a:pt x="35" y="32"/>
                  <a:pt x="34" y="27"/>
                  <a:pt x="37" y="19"/>
                </a:cubicBezTo>
                <a:cubicBezTo>
                  <a:pt x="45" y="31"/>
                  <a:pt x="58" y="23"/>
                  <a:pt x="68" y="20"/>
                </a:cubicBezTo>
                <a:cubicBezTo>
                  <a:pt x="69" y="26"/>
                  <a:pt x="69" y="31"/>
                  <a:pt x="69" y="39"/>
                </a:cubicBezTo>
                <a:cubicBezTo>
                  <a:pt x="76" y="33"/>
                  <a:pt x="76" y="16"/>
                  <a:pt x="72" y="10"/>
                </a:cubicBezTo>
                <a:cubicBezTo>
                  <a:pt x="65" y="0"/>
                  <a:pt x="40" y="0"/>
                  <a:pt x="33" y="8"/>
                </a:cubicBezTo>
                <a:cubicBezTo>
                  <a:pt x="30" y="12"/>
                  <a:pt x="26" y="34"/>
                  <a:pt x="35" y="39"/>
                </a:cubicBezTo>
                <a:close/>
                <a:moveTo>
                  <a:pt x="5" y="67"/>
                </a:moveTo>
                <a:cubicBezTo>
                  <a:pt x="13" y="64"/>
                  <a:pt x="20" y="62"/>
                  <a:pt x="28" y="59"/>
                </a:cubicBezTo>
                <a:cubicBezTo>
                  <a:pt x="27" y="76"/>
                  <a:pt x="27" y="76"/>
                  <a:pt x="27" y="76"/>
                </a:cubicBezTo>
                <a:cubicBezTo>
                  <a:pt x="31" y="75"/>
                  <a:pt x="31" y="75"/>
                  <a:pt x="31" y="75"/>
                </a:cubicBezTo>
                <a:cubicBezTo>
                  <a:pt x="28" y="78"/>
                  <a:pt x="28" y="78"/>
                  <a:pt x="28" y="78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35" y="92"/>
                  <a:pt x="40" y="100"/>
                </a:cubicBezTo>
                <a:cubicBezTo>
                  <a:pt x="41" y="101"/>
                  <a:pt x="42" y="101"/>
                  <a:pt x="43" y="102"/>
                </a:cubicBezTo>
                <a:cubicBezTo>
                  <a:pt x="39" y="95"/>
                  <a:pt x="32" y="82"/>
                  <a:pt x="30" y="79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3"/>
                  <a:pt x="34" y="73"/>
                  <a:pt x="34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29" y="59"/>
                  <a:pt x="29" y="59"/>
                </a:cubicBezTo>
                <a:cubicBezTo>
                  <a:pt x="32" y="57"/>
                  <a:pt x="37" y="55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67"/>
                  <a:pt x="40" y="67"/>
                  <a:pt x="40" y="67"/>
                </a:cubicBezTo>
                <a:cubicBezTo>
                  <a:pt x="46" y="83"/>
                  <a:pt x="46" y="83"/>
                  <a:pt x="46" y="83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0"/>
                  <a:pt x="49" y="60"/>
                  <a:pt x="4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4"/>
                  <a:pt x="58" y="64"/>
                  <a:pt x="58" y="64"/>
                </a:cubicBezTo>
                <a:cubicBezTo>
                  <a:pt x="56" y="67"/>
                  <a:pt x="56" y="67"/>
                  <a:pt x="56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6"/>
                  <a:pt x="72" y="58"/>
                  <a:pt x="74" y="59"/>
                </a:cubicBezTo>
                <a:cubicBezTo>
                  <a:pt x="75" y="73"/>
                  <a:pt x="75" y="73"/>
                  <a:pt x="75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2" y="81"/>
                  <a:pt x="67" y="91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2" y="100"/>
                  <a:pt x="62" y="101"/>
                  <a:pt x="61" y="102"/>
                </a:cubicBezTo>
                <a:cubicBezTo>
                  <a:pt x="62" y="101"/>
                  <a:pt x="63" y="101"/>
                  <a:pt x="63" y="100"/>
                </a:cubicBezTo>
                <a:cubicBezTo>
                  <a:pt x="69" y="92"/>
                  <a:pt x="75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2" y="75"/>
                  <a:pt x="72" y="75"/>
                  <a:pt x="72" y="75"/>
                </a:cubicBezTo>
                <a:cubicBezTo>
                  <a:pt x="77" y="76"/>
                  <a:pt x="77" y="76"/>
                  <a:pt x="77" y="76"/>
                </a:cubicBezTo>
                <a:cubicBezTo>
                  <a:pt x="75" y="59"/>
                  <a:pt x="75" y="59"/>
                  <a:pt x="75" y="59"/>
                </a:cubicBezTo>
                <a:cubicBezTo>
                  <a:pt x="98" y="67"/>
                  <a:pt x="98" y="67"/>
                  <a:pt x="98" y="67"/>
                </a:cubicBezTo>
                <a:cubicBezTo>
                  <a:pt x="103" y="77"/>
                  <a:pt x="103" y="90"/>
                  <a:pt x="103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92"/>
                  <a:pt x="21" y="92"/>
                  <a:pt x="21" y="92"/>
                </a:cubicBezTo>
                <a:cubicBezTo>
                  <a:pt x="20" y="91"/>
                  <a:pt x="20" y="91"/>
                  <a:pt x="20" y="91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86"/>
                  <a:pt x="1" y="74"/>
                  <a:pt x="5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rgbClr val="576C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recycling_247352"/>
          <p:cNvSpPr>
            <a:spLocks noChangeAspect="1"/>
          </p:cNvSpPr>
          <p:nvPr/>
        </p:nvSpPr>
        <p:spPr bwMode="auto">
          <a:xfrm>
            <a:off x="1097930" y="4890355"/>
            <a:ext cx="431882" cy="430745"/>
          </a:xfrm>
          <a:custGeom>
            <a:avLst/>
            <a:gdLst>
              <a:gd name="connsiteX0" fmla="*/ 262242 w 607755"/>
              <a:gd name="connsiteY0" fmla="*/ 364165 h 606157"/>
              <a:gd name="connsiteX1" fmla="*/ 291471 w 607755"/>
              <a:gd name="connsiteY1" fmla="*/ 430104 h 606157"/>
              <a:gd name="connsiteX2" fmla="*/ 303524 w 607755"/>
              <a:gd name="connsiteY2" fmla="*/ 430578 h 606157"/>
              <a:gd name="connsiteX3" fmla="*/ 312444 w 607755"/>
              <a:gd name="connsiteY3" fmla="*/ 430199 h 606157"/>
              <a:gd name="connsiteX4" fmla="*/ 343097 w 607755"/>
              <a:gd name="connsiteY4" fmla="*/ 364165 h 606157"/>
              <a:gd name="connsiteX5" fmla="*/ 191257 w 607755"/>
              <a:gd name="connsiteY5" fmla="*/ 363975 h 606157"/>
              <a:gd name="connsiteX6" fmla="*/ 256833 w 607755"/>
              <a:gd name="connsiteY6" fmla="*/ 421577 h 606157"/>
              <a:gd name="connsiteX7" fmla="*/ 235576 w 607755"/>
              <a:gd name="connsiteY7" fmla="*/ 363975 h 606157"/>
              <a:gd name="connsiteX8" fmla="*/ 370048 w 607755"/>
              <a:gd name="connsiteY8" fmla="*/ 363881 h 606157"/>
              <a:gd name="connsiteX9" fmla="*/ 347273 w 607755"/>
              <a:gd name="connsiteY9" fmla="*/ 422714 h 606157"/>
              <a:gd name="connsiteX10" fmla="*/ 415695 w 607755"/>
              <a:gd name="connsiteY10" fmla="*/ 363881 h 606157"/>
              <a:gd name="connsiteX11" fmla="*/ 375648 w 607755"/>
              <a:gd name="connsiteY11" fmla="*/ 267530 h 606157"/>
              <a:gd name="connsiteX12" fmla="*/ 377735 w 607755"/>
              <a:gd name="connsiteY12" fmla="*/ 301258 h 606157"/>
              <a:gd name="connsiteX13" fmla="*/ 375078 w 607755"/>
              <a:gd name="connsiteY13" fmla="*/ 338017 h 606157"/>
              <a:gd name="connsiteX14" fmla="*/ 426514 w 607755"/>
              <a:gd name="connsiteY14" fmla="*/ 338017 h 606157"/>
              <a:gd name="connsiteX15" fmla="*/ 431449 w 607755"/>
              <a:gd name="connsiteY15" fmla="*/ 302773 h 606157"/>
              <a:gd name="connsiteX16" fmla="*/ 426514 w 607755"/>
              <a:gd name="connsiteY16" fmla="*/ 267530 h 606157"/>
              <a:gd name="connsiteX17" fmla="*/ 257592 w 607755"/>
              <a:gd name="connsiteY17" fmla="*/ 267341 h 606157"/>
              <a:gd name="connsiteX18" fmla="*/ 254650 w 607755"/>
              <a:gd name="connsiteY18" fmla="*/ 304384 h 606157"/>
              <a:gd name="connsiteX19" fmla="*/ 257023 w 607755"/>
              <a:gd name="connsiteY19" fmla="*/ 337827 h 606157"/>
              <a:gd name="connsiteX20" fmla="*/ 348791 w 607755"/>
              <a:gd name="connsiteY20" fmla="*/ 337827 h 606157"/>
              <a:gd name="connsiteX21" fmla="*/ 351733 w 607755"/>
              <a:gd name="connsiteY21" fmla="*/ 301068 h 606157"/>
              <a:gd name="connsiteX22" fmla="*/ 349265 w 607755"/>
              <a:gd name="connsiteY22" fmla="*/ 267341 h 606157"/>
              <a:gd name="connsiteX23" fmla="*/ 180723 w 607755"/>
              <a:gd name="connsiteY23" fmla="*/ 267341 h 606157"/>
              <a:gd name="connsiteX24" fmla="*/ 175694 w 607755"/>
              <a:gd name="connsiteY24" fmla="*/ 302773 h 606157"/>
              <a:gd name="connsiteX25" fmla="*/ 180723 w 607755"/>
              <a:gd name="connsiteY25" fmla="*/ 338017 h 606157"/>
              <a:gd name="connsiteX26" fmla="*/ 230831 w 607755"/>
              <a:gd name="connsiteY26" fmla="*/ 338017 h 606157"/>
              <a:gd name="connsiteX27" fmla="*/ 228743 w 607755"/>
              <a:gd name="connsiteY27" fmla="*/ 304384 h 606157"/>
              <a:gd name="connsiteX28" fmla="*/ 231400 w 607755"/>
              <a:gd name="connsiteY28" fmla="*/ 267341 h 606157"/>
              <a:gd name="connsiteX29" fmla="*/ 349455 w 607755"/>
              <a:gd name="connsiteY29" fmla="*/ 183590 h 606157"/>
              <a:gd name="connsiteX30" fmla="*/ 370808 w 607755"/>
              <a:gd name="connsiteY30" fmla="*/ 241477 h 606157"/>
              <a:gd name="connsiteX31" fmla="*/ 415695 w 607755"/>
              <a:gd name="connsiteY31" fmla="*/ 241477 h 606157"/>
              <a:gd name="connsiteX32" fmla="*/ 349455 w 607755"/>
              <a:gd name="connsiteY32" fmla="*/ 183590 h 606157"/>
              <a:gd name="connsiteX33" fmla="*/ 258826 w 607755"/>
              <a:gd name="connsiteY33" fmla="*/ 183117 h 606157"/>
              <a:gd name="connsiteX34" fmla="*/ 191352 w 607755"/>
              <a:gd name="connsiteY34" fmla="*/ 241382 h 606157"/>
              <a:gd name="connsiteX35" fmla="*/ 236335 w 607755"/>
              <a:gd name="connsiteY35" fmla="*/ 241382 h 606157"/>
              <a:gd name="connsiteX36" fmla="*/ 258826 w 607755"/>
              <a:gd name="connsiteY36" fmla="*/ 183117 h 606157"/>
              <a:gd name="connsiteX37" fmla="*/ 303619 w 607755"/>
              <a:gd name="connsiteY37" fmla="*/ 175159 h 606157"/>
              <a:gd name="connsiteX38" fmla="*/ 293844 w 607755"/>
              <a:gd name="connsiteY38" fmla="*/ 175537 h 606157"/>
              <a:gd name="connsiteX39" fmla="*/ 263381 w 607755"/>
              <a:gd name="connsiteY39" fmla="*/ 241477 h 606157"/>
              <a:gd name="connsiteX40" fmla="*/ 344141 w 607755"/>
              <a:gd name="connsiteY40" fmla="*/ 241477 h 606157"/>
              <a:gd name="connsiteX41" fmla="*/ 314912 w 607755"/>
              <a:gd name="connsiteY41" fmla="*/ 175632 h 606157"/>
              <a:gd name="connsiteX42" fmla="*/ 303619 w 607755"/>
              <a:gd name="connsiteY42" fmla="*/ 175159 h 606157"/>
              <a:gd name="connsiteX43" fmla="*/ 303619 w 607755"/>
              <a:gd name="connsiteY43" fmla="*/ 149105 h 606157"/>
              <a:gd name="connsiteX44" fmla="*/ 412469 w 607755"/>
              <a:gd name="connsiteY44" fmla="*/ 194107 h 606157"/>
              <a:gd name="connsiteX45" fmla="*/ 457451 w 607755"/>
              <a:gd name="connsiteY45" fmla="*/ 302773 h 606157"/>
              <a:gd name="connsiteX46" fmla="*/ 412469 w 607755"/>
              <a:gd name="connsiteY46" fmla="*/ 411345 h 606157"/>
              <a:gd name="connsiteX47" fmla="*/ 303619 w 607755"/>
              <a:gd name="connsiteY47" fmla="*/ 456347 h 606157"/>
              <a:gd name="connsiteX48" fmla="*/ 194769 w 607755"/>
              <a:gd name="connsiteY48" fmla="*/ 411345 h 606157"/>
              <a:gd name="connsiteX49" fmla="*/ 149786 w 607755"/>
              <a:gd name="connsiteY49" fmla="*/ 302773 h 606157"/>
              <a:gd name="connsiteX50" fmla="*/ 194769 w 607755"/>
              <a:gd name="connsiteY50" fmla="*/ 194107 h 606157"/>
              <a:gd name="connsiteX51" fmla="*/ 303619 w 607755"/>
              <a:gd name="connsiteY51" fmla="*/ 149105 h 606157"/>
              <a:gd name="connsiteX52" fmla="*/ 310958 w 607755"/>
              <a:gd name="connsiteY52" fmla="*/ 121087 h 606157"/>
              <a:gd name="connsiteX53" fmla="*/ 239591 w 607755"/>
              <a:gd name="connsiteY53" fmla="*/ 132564 h 606157"/>
              <a:gd name="connsiteX54" fmla="*/ 133222 w 607755"/>
              <a:gd name="connsiteY54" fmla="*/ 366613 h 606157"/>
              <a:gd name="connsiteX55" fmla="*/ 367500 w 607755"/>
              <a:gd name="connsiteY55" fmla="*/ 473024 h 606157"/>
              <a:gd name="connsiteX56" fmla="*/ 473964 w 607755"/>
              <a:gd name="connsiteY56" fmla="*/ 238881 h 606157"/>
              <a:gd name="connsiteX57" fmla="*/ 310958 w 607755"/>
              <a:gd name="connsiteY57" fmla="*/ 121087 h 606157"/>
              <a:gd name="connsiteX58" fmla="*/ 275174 w 607755"/>
              <a:gd name="connsiteY58" fmla="*/ 0 h 606157"/>
              <a:gd name="connsiteX59" fmla="*/ 303356 w 607755"/>
              <a:gd name="connsiteY59" fmla="*/ 0 h 606157"/>
              <a:gd name="connsiteX60" fmla="*/ 331632 w 607755"/>
              <a:gd name="connsiteY60" fmla="*/ 0 h 606157"/>
              <a:gd name="connsiteX61" fmla="*/ 352982 w 607755"/>
              <a:gd name="connsiteY61" fmla="*/ 18098 h 606157"/>
              <a:gd name="connsiteX62" fmla="*/ 360193 w 607755"/>
              <a:gd name="connsiteY62" fmla="*/ 59981 h 606157"/>
              <a:gd name="connsiteX63" fmla="*/ 376419 w 607755"/>
              <a:gd name="connsiteY63" fmla="*/ 78364 h 606157"/>
              <a:gd name="connsiteX64" fmla="*/ 412476 w 607755"/>
              <a:gd name="connsiteY64" fmla="*/ 93335 h 606157"/>
              <a:gd name="connsiteX65" fmla="*/ 437147 w 607755"/>
              <a:gd name="connsiteY65" fmla="*/ 91819 h 606157"/>
              <a:gd name="connsiteX66" fmla="*/ 471117 w 607755"/>
              <a:gd name="connsiteY66" fmla="*/ 67561 h 606157"/>
              <a:gd name="connsiteX67" fmla="*/ 499109 w 607755"/>
              <a:gd name="connsiteY67" fmla="*/ 69835 h 606157"/>
              <a:gd name="connsiteX68" fmla="*/ 519225 w 607755"/>
              <a:gd name="connsiteY68" fmla="*/ 89829 h 606157"/>
              <a:gd name="connsiteX69" fmla="*/ 539341 w 607755"/>
              <a:gd name="connsiteY69" fmla="*/ 109823 h 606157"/>
              <a:gd name="connsiteX70" fmla="*/ 541713 w 607755"/>
              <a:gd name="connsiteY70" fmla="*/ 137681 h 606157"/>
              <a:gd name="connsiteX71" fmla="*/ 516853 w 607755"/>
              <a:gd name="connsiteY71" fmla="*/ 172931 h 606157"/>
              <a:gd name="connsiteX72" fmla="*/ 515145 w 607755"/>
              <a:gd name="connsiteY72" fmla="*/ 197188 h 606157"/>
              <a:gd name="connsiteX73" fmla="*/ 529378 w 607755"/>
              <a:gd name="connsiteY73" fmla="*/ 231869 h 606157"/>
              <a:gd name="connsiteX74" fmla="*/ 548071 w 607755"/>
              <a:gd name="connsiteY74" fmla="*/ 247978 h 606157"/>
              <a:gd name="connsiteX75" fmla="*/ 589727 w 607755"/>
              <a:gd name="connsiteY75" fmla="*/ 254421 h 606157"/>
              <a:gd name="connsiteX76" fmla="*/ 607755 w 607755"/>
              <a:gd name="connsiteY76" fmla="*/ 275647 h 606157"/>
              <a:gd name="connsiteX77" fmla="*/ 607755 w 607755"/>
              <a:gd name="connsiteY77" fmla="*/ 303884 h 606157"/>
              <a:gd name="connsiteX78" fmla="*/ 607660 w 607755"/>
              <a:gd name="connsiteY78" fmla="*/ 332027 h 606157"/>
              <a:gd name="connsiteX79" fmla="*/ 589537 w 607755"/>
              <a:gd name="connsiteY79" fmla="*/ 353347 h 606157"/>
              <a:gd name="connsiteX80" fmla="*/ 546932 w 607755"/>
              <a:gd name="connsiteY80" fmla="*/ 360548 h 606157"/>
              <a:gd name="connsiteX81" fmla="*/ 528714 w 607755"/>
              <a:gd name="connsiteY81" fmla="*/ 376467 h 606157"/>
              <a:gd name="connsiteX82" fmla="*/ 514006 w 607755"/>
              <a:gd name="connsiteY82" fmla="*/ 411338 h 606157"/>
              <a:gd name="connsiteX83" fmla="*/ 515714 w 607755"/>
              <a:gd name="connsiteY83" fmla="*/ 435785 h 606157"/>
              <a:gd name="connsiteX84" fmla="*/ 540100 w 607755"/>
              <a:gd name="connsiteY84" fmla="*/ 469897 h 606157"/>
              <a:gd name="connsiteX85" fmla="*/ 537823 w 607755"/>
              <a:gd name="connsiteY85" fmla="*/ 497756 h 606157"/>
              <a:gd name="connsiteX86" fmla="*/ 517802 w 607755"/>
              <a:gd name="connsiteY86" fmla="*/ 517844 h 606157"/>
              <a:gd name="connsiteX87" fmla="*/ 497875 w 607755"/>
              <a:gd name="connsiteY87" fmla="*/ 537932 h 606157"/>
              <a:gd name="connsiteX88" fmla="*/ 469883 w 607755"/>
              <a:gd name="connsiteY88" fmla="*/ 540396 h 606157"/>
              <a:gd name="connsiteX89" fmla="*/ 434585 w 607755"/>
              <a:gd name="connsiteY89" fmla="*/ 515475 h 606157"/>
              <a:gd name="connsiteX90" fmla="*/ 410294 w 607755"/>
              <a:gd name="connsiteY90" fmla="*/ 513864 h 606157"/>
              <a:gd name="connsiteX91" fmla="*/ 375375 w 607755"/>
              <a:gd name="connsiteY91" fmla="*/ 528078 h 606157"/>
              <a:gd name="connsiteX92" fmla="*/ 359150 w 607755"/>
              <a:gd name="connsiteY92" fmla="*/ 546555 h 606157"/>
              <a:gd name="connsiteX93" fmla="*/ 352318 w 607755"/>
              <a:gd name="connsiteY93" fmla="*/ 588153 h 606157"/>
              <a:gd name="connsiteX94" fmla="*/ 331063 w 607755"/>
              <a:gd name="connsiteY94" fmla="*/ 606157 h 606157"/>
              <a:gd name="connsiteX95" fmla="*/ 302881 w 607755"/>
              <a:gd name="connsiteY95" fmla="*/ 606157 h 606157"/>
              <a:gd name="connsiteX96" fmla="*/ 274700 w 607755"/>
              <a:gd name="connsiteY96" fmla="*/ 606157 h 606157"/>
              <a:gd name="connsiteX97" fmla="*/ 253255 w 607755"/>
              <a:gd name="connsiteY97" fmla="*/ 588153 h 606157"/>
              <a:gd name="connsiteX98" fmla="*/ 246044 w 607755"/>
              <a:gd name="connsiteY98" fmla="*/ 545702 h 606157"/>
              <a:gd name="connsiteX99" fmla="*/ 230008 w 607755"/>
              <a:gd name="connsiteY99" fmla="*/ 527320 h 606157"/>
              <a:gd name="connsiteX100" fmla="*/ 196607 w 607755"/>
              <a:gd name="connsiteY100" fmla="*/ 513580 h 606157"/>
              <a:gd name="connsiteX101" fmla="*/ 172221 w 607755"/>
              <a:gd name="connsiteY101" fmla="*/ 515191 h 606157"/>
              <a:gd name="connsiteX102" fmla="*/ 137492 w 607755"/>
              <a:gd name="connsiteY102" fmla="*/ 540017 h 606157"/>
              <a:gd name="connsiteX103" fmla="*/ 109595 w 607755"/>
              <a:gd name="connsiteY103" fmla="*/ 537743 h 606157"/>
              <a:gd name="connsiteX104" fmla="*/ 89479 w 607755"/>
              <a:gd name="connsiteY104" fmla="*/ 517749 h 606157"/>
              <a:gd name="connsiteX105" fmla="*/ 69363 w 607755"/>
              <a:gd name="connsiteY105" fmla="*/ 497756 h 606157"/>
              <a:gd name="connsiteX106" fmla="*/ 66896 w 607755"/>
              <a:gd name="connsiteY106" fmla="*/ 469897 h 606157"/>
              <a:gd name="connsiteX107" fmla="*/ 91566 w 607755"/>
              <a:gd name="connsiteY107" fmla="*/ 435122 h 606157"/>
              <a:gd name="connsiteX108" fmla="*/ 93274 w 607755"/>
              <a:gd name="connsiteY108" fmla="*/ 410864 h 606157"/>
              <a:gd name="connsiteX109" fmla="*/ 78567 w 607755"/>
              <a:gd name="connsiteY109" fmla="*/ 375899 h 606157"/>
              <a:gd name="connsiteX110" fmla="*/ 60253 w 607755"/>
              <a:gd name="connsiteY110" fmla="*/ 359980 h 606157"/>
              <a:gd name="connsiteX111" fmla="*/ 18123 w 607755"/>
              <a:gd name="connsiteY111" fmla="*/ 352873 h 606157"/>
              <a:gd name="connsiteX112" fmla="*/ 0 w 607755"/>
              <a:gd name="connsiteY112" fmla="*/ 331648 h 606157"/>
              <a:gd name="connsiteX113" fmla="*/ 0 w 607755"/>
              <a:gd name="connsiteY113" fmla="*/ 303505 h 606157"/>
              <a:gd name="connsiteX114" fmla="*/ 0 w 607755"/>
              <a:gd name="connsiteY114" fmla="*/ 275267 h 606157"/>
              <a:gd name="connsiteX115" fmla="*/ 17934 w 607755"/>
              <a:gd name="connsiteY115" fmla="*/ 253947 h 606157"/>
              <a:gd name="connsiteX116" fmla="*/ 59969 w 607755"/>
              <a:gd name="connsiteY116" fmla="*/ 246651 h 606157"/>
              <a:gd name="connsiteX117" fmla="*/ 78282 w 607755"/>
              <a:gd name="connsiteY117" fmla="*/ 230542 h 606157"/>
              <a:gd name="connsiteX118" fmla="*/ 92895 w 607755"/>
              <a:gd name="connsiteY118" fmla="*/ 195483 h 606157"/>
              <a:gd name="connsiteX119" fmla="*/ 91092 w 607755"/>
              <a:gd name="connsiteY119" fmla="*/ 171225 h 606157"/>
              <a:gd name="connsiteX120" fmla="*/ 66326 w 607755"/>
              <a:gd name="connsiteY120" fmla="*/ 136544 h 606157"/>
              <a:gd name="connsiteX121" fmla="*/ 68603 w 607755"/>
              <a:gd name="connsiteY121" fmla="*/ 108686 h 606157"/>
              <a:gd name="connsiteX122" fmla="*/ 88720 w 607755"/>
              <a:gd name="connsiteY122" fmla="*/ 88692 h 606157"/>
              <a:gd name="connsiteX123" fmla="*/ 108646 w 607755"/>
              <a:gd name="connsiteY123" fmla="*/ 68604 h 606157"/>
              <a:gd name="connsiteX124" fmla="*/ 136543 w 607755"/>
              <a:gd name="connsiteY124" fmla="*/ 66709 h 606157"/>
              <a:gd name="connsiteX125" fmla="*/ 171557 w 607755"/>
              <a:gd name="connsiteY125" fmla="*/ 91440 h 606157"/>
              <a:gd name="connsiteX126" fmla="*/ 195848 w 607755"/>
              <a:gd name="connsiteY126" fmla="*/ 93146 h 606157"/>
              <a:gd name="connsiteX127" fmla="*/ 230862 w 607755"/>
              <a:gd name="connsiteY127" fmla="*/ 78458 h 606157"/>
              <a:gd name="connsiteX128" fmla="*/ 246803 w 607755"/>
              <a:gd name="connsiteY128" fmla="*/ 60170 h 606157"/>
              <a:gd name="connsiteX129" fmla="*/ 253919 w 607755"/>
              <a:gd name="connsiteY129" fmla="*/ 18098 h 606157"/>
              <a:gd name="connsiteX130" fmla="*/ 275174 w 607755"/>
              <a:gd name="connsiteY130" fmla="*/ 0 h 6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07755" h="606157">
                <a:moveTo>
                  <a:pt x="262242" y="364165"/>
                </a:moveTo>
                <a:cubicBezTo>
                  <a:pt x="268411" y="387376"/>
                  <a:pt x="278185" y="409640"/>
                  <a:pt x="291471" y="430104"/>
                </a:cubicBezTo>
                <a:cubicBezTo>
                  <a:pt x="295362" y="430293"/>
                  <a:pt x="299443" y="430578"/>
                  <a:pt x="303524" y="430578"/>
                </a:cubicBezTo>
                <a:cubicBezTo>
                  <a:pt x="306561" y="430578"/>
                  <a:pt x="309597" y="430483"/>
                  <a:pt x="312444" y="430199"/>
                </a:cubicBezTo>
                <a:cubicBezTo>
                  <a:pt x="326300" y="409735"/>
                  <a:pt x="336549" y="387376"/>
                  <a:pt x="343097" y="364165"/>
                </a:cubicBezTo>
                <a:close/>
                <a:moveTo>
                  <a:pt x="191257" y="363975"/>
                </a:moveTo>
                <a:cubicBezTo>
                  <a:pt x="205682" y="390029"/>
                  <a:pt x="228838" y="410588"/>
                  <a:pt x="256833" y="421577"/>
                </a:cubicBezTo>
                <a:cubicBezTo>
                  <a:pt x="247438" y="403293"/>
                  <a:pt x="240226" y="383966"/>
                  <a:pt x="235576" y="363975"/>
                </a:cubicBezTo>
                <a:close/>
                <a:moveTo>
                  <a:pt x="370048" y="363881"/>
                </a:moveTo>
                <a:cubicBezTo>
                  <a:pt x="365019" y="384345"/>
                  <a:pt x="357237" y="404050"/>
                  <a:pt x="347273" y="422714"/>
                </a:cubicBezTo>
                <a:cubicBezTo>
                  <a:pt x="376597" y="412103"/>
                  <a:pt x="400891" y="391071"/>
                  <a:pt x="415695" y="363881"/>
                </a:cubicBezTo>
                <a:close/>
                <a:moveTo>
                  <a:pt x="375648" y="267530"/>
                </a:moveTo>
                <a:cubicBezTo>
                  <a:pt x="376976" y="278615"/>
                  <a:pt x="377735" y="289889"/>
                  <a:pt x="377735" y="301258"/>
                </a:cubicBezTo>
                <a:cubicBezTo>
                  <a:pt x="377735" y="313574"/>
                  <a:pt x="376881" y="325890"/>
                  <a:pt x="375078" y="338017"/>
                </a:cubicBezTo>
                <a:lnTo>
                  <a:pt x="426514" y="338017"/>
                </a:lnTo>
                <a:cubicBezTo>
                  <a:pt x="429646" y="326743"/>
                  <a:pt x="431449" y="314995"/>
                  <a:pt x="431449" y="302773"/>
                </a:cubicBezTo>
                <a:cubicBezTo>
                  <a:pt x="431449" y="290457"/>
                  <a:pt x="429740" y="278615"/>
                  <a:pt x="426514" y="267530"/>
                </a:cubicBezTo>
                <a:close/>
                <a:moveTo>
                  <a:pt x="257592" y="267341"/>
                </a:moveTo>
                <a:cubicBezTo>
                  <a:pt x="255694" y="279467"/>
                  <a:pt x="254650" y="291878"/>
                  <a:pt x="254650" y="304384"/>
                </a:cubicBezTo>
                <a:cubicBezTo>
                  <a:pt x="254650" y="315753"/>
                  <a:pt x="255410" y="327027"/>
                  <a:pt x="257023" y="337827"/>
                </a:cubicBezTo>
                <a:lnTo>
                  <a:pt x="348791" y="337827"/>
                </a:lnTo>
                <a:cubicBezTo>
                  <a:pt x="350689" y="325890"/>
                  <a:pt x="351733" y="313479"/>
                  <a:pt x="351733" y="301068"/>
                </a:cubicBezTo>
                <a:cubicBezTo>
                  <a:pt x="351733" y="289699"/>
                  <a:pt x="350974" y="278520"/>
                  <a:pt x="349265" y="267341"/>
                </a:cubicBezTo>
                <a:close/>
                <a:moveTo>
                  <a:pt x="180723" y="267341"/>
                </a:moveTo>
                <a:cubicBezTo>
                  <a:pt x="177497" y="278615"/>
                  <a:pt x="175694" y="290457"/>
                  <a:pt x="175694" y="302773"/>
                </a:cubicBezTo>
                <a:cubicBezTo>
                  <a:pt x="175694" y="314995"/>
                  <a:pt x="177307" y="326743"/>
                  <a:pt x="180723" y="338017"/>
                </a:cubicBezTo>
                <a:lnTo>
                  <a:pt x="230831" y="338017"/>
                </a:lnTo>
                <a:cubicBezTo>
                  <a:pt x="229502" y="326837"/>
                  <a:pt x="228743" y="315658"/>
                  <a:pt x="228743" y="304384"/>
                </a:cubicBezTo>
                <a:cubicBezTo>
                  <a:pt x="228743" y="291878"/>
                  <a:pt x="229597" y="279467"/>
                  <a:pt x="231400" y="267341"/>
                </a:cubicBezTo>
                <a:close/>
                <a:moveTo>
                  <a:pt x="349455" y="183590"/>
                </a:moveTo>
                <a:cubicBezTo>
                  <a:pt x="358945" y="202065"/>
                  <a:pt x="365968" y="221392"/>
                  <a:pt x="370808" y="241477"/>
                </a:cubicBezTo>
                <a:lnTo>
                  <a:pt x="415695" y="241477"/>
                </a:lnTo>
                <a:cubicBezTo>
                  <a:pt x="401176" y="215234"/>
                  <a:pt x="377735" y="194485"/>
                  <a:pt x="349455" y="183590"/>
                </a:cubicBezTo>
                <a:close/>
                <a:moveTo>
                  <a:pt x="258826" y="183117"/>
                </a:moveTo>
                <a:cubicBezTo>
                  <a:pt x="230071" y="194012"/>
                  <a:pt x="206157" y="214855"/>
                  <a:pt x="191352" y="241382"/>
                </a:cubicBezTo>
                <a:lnTo>
                  <a:pt x="236335" y="241382"/>
                </a:lnTo>
                <a:cubicBezTo>
                  <a:pt x="241364" y="221107"/>
                  <a:pt x="248956" y="201591"/>
                  <a:pt x="258826" y="183117"/>
                </a:cubicBezTo>
                <a:close/>
                <a:moveTo>
                  <a:pt x="303619" y="175159"/>
                </a:moveTo>
                <a:cubicBezTo>
                  <a:pt x="300297" y="175159"/>
                  <a:pt x="297071" y="175253"/>
                  <a:pt x="293844" y="175537"/>
                </a:cubicBezTo>
                <a:cubicBezTo>
                  <a:pt x="280083" y="195907"/>
                  <a:pt x="269834" y="218076"/>
                  <a:pt x="263381" y="241477"/>
                </a:cubicBezTo>
                <a:lnTo>
                  <a:pt x="344141" y="241477"/>
                </a:lnTo>
                <a:cubicBezTo>
                  <a:pt x="337877" y="218265"/>
                  <a:pt x="328008" y="196096"/>
                  <a:pt x="314912" y="175632"/>
                </a:cubicBezTo>
                <a:cubicBezTo>
                  <a:pt x="311116" y="175253"/>
                  <a:pt x="307415" y="175159"/>
                  <a:pt x="303619" y="175159"/>
                </a:cubicBezTo>
                <a:close/>
                <a:moveTo>
                  <a:pt x="303619" y="149105"/>
                </a:moveTo>
                <a:cubicBezTo>
                  <a:pt x="344710" y="149105"/>
                  <a:pt x="383334" y="165211"/>
                  <a:pt x="412469" y="194107"/>
                </a:cubicBezTo>
                <a:cubicBezTo>
                  <a:pt x="441413" y="223192"/>
                  <a:pt x="457451" y="261656"/>
                  <a:pt x="457451" y="302773"/>
                </a:cubicBezTo>
                <a:cubicBezTo>
                  <a:pt x="457451" y="343796"/>
                  <a:pt x="441508" y="382355"/>
                  <a:pt x="412469" y="411345"/>
                </a:cubicBezTo>
                <a:cubicBezTo>
                  <a:pt x="383334" y="440336"/>
                  <a:pt x="344710" y="456347"/>
                  <a:pt x="303619" y="456347"/>
                </a:cubicBezTo>
                <a:cubicBezTo>
                  <a:pt x="262527" y="456347"/>
                  <a:pt x="223903" y="440431"/>
                  <a:pt x="194769" y="411345"/>
                </a:cubicBezTo>
                <a:cubicBezTo>
                  <a:pt x="165824" y="382355"/>
                  <a:pt x="149786" y="343796"/>
                  <a:pt x="149786" y="302773"/>
                </a:cubicBezTo>
                <a:cubicBezTo>
                  <a:pt x="149786" y="261656"/>
                  <a:pt x="165729" y="223192"/>
                  <a:pt x="194769" y="194107"/>
                </a:cubicBezTo>
                <a:cubicBezTo>
                  <a:pt x="223903" y="165211"/>
                  <a:pt x="262527" y="149105"/>
                  <a:pt x="303619" y="149105"/>
                </a:cubicBezTo>
                <a:close/>
                <a:moveTo>
                  <a:pt x="310958" y="121087"/>
                </a:moveTo>
                <a:cubicBezTo>
                  <a:pt x="287331" y="120116"/>
                  <a:pt x="263123" y="123752"/>
                  <a:pt x="239591" y="132564"/>
                </a:cubicBezTo>
                <a:cubicBezTo>
                  <a:pt x="145652" y="167814"/>
                  <a:pt x="97924" y="272614"/>
                  <a:pt x="133222" y="366613"/>
                </a:cubicBezTo>
                <a:cubicBezTo>
                  <a:pt x="168520" y="460611"/>
                  <a:pt x="273371" y="508274"/>
                  <a:pt x="367500" y="473024"/>
                </a:cubicBezTo>
                <a:cubicBezTo>
                  <a:pt x="461628" y="437775"/>
                  <a:pt x="509357" y="332879"/>
                  <a:pt x="473964" y="238881"/>
                </a:cubicBezTo>
                <a:cubicBezTo>
                  <a:pt x="447490" y="168383"/>
                  <a:pt x="381840" y="124001"/>
                  <a:pt x="310958" y="121087"/>
                </a:cubicBezTo>
                <a:close/>
                <a:moveTo>
                  <a:pt x="275174" y="0"/>
                </a:moveTo>
                <a:lnTo>
                  <a:pt x="303356" y="0"/>
                </a:lnTo>
                <a:lnTo>
                  <a:pt x="331632" y="0"/>
                </a:lnTo>
                <a:cubicBezTo>
                  <a:pt x="342070" y="0"/>
                  <a:pt x="351179" y="7581"/>
                  <a:pt x="352982" y="18098"/>
                </a:cubicBezTo>
                <a:lnTo>
                  <a:pt x="360193" y="59981"/>
                </a:lnTo>
                <a:cubicBezTo>
                  <a:pt x="361617" y="68698"/>
                  <a:pt x="367879" y="75710"/>
                  <a:pt x="376419" y="78364"/>
                </a:cubicBezTo>
                <a:cubicBezTo>
                  <a:pt x="388660" y="82249"/>
                  <a:pt x="400805" y="87176"/>
                  <a:pt x="412476" y="93335"/>
                </a:cubicBezTo>
                <a:cubicBezTo>
                  <a:pt x="420257" y="97504"/>
                  <a:pt x="429936" y="97031"/>
                  <a:pt x="437147" y="91819"/>
                </a:cubicBezTo>
                <a:lnTo>
                  <a:pt x="471117" y="67561"/>
                </a:lnTo>
                <a:cubicBezTo>
                  <a:pt x="479752" y="61402"/>
                  <a:pt x="491518" y="62255"/>
                  <a:pt x="499109" y="69835"/>
                </a:cubicBezTo>
                <a:lnTo>
                  <a:pt x="519225" y="89829"/>
                </a:lnTo>
                <a:lnTo>
                  <a:pt x="539341" y="109823"/>
                </a:lnTo>
                <a:cubicBezTo>
                  <a:pt x="546837" y="117119"/>
                  <a:pt x="547786" y="128964"/>
                  <a:pt x="541713" y="137681"/>
                </a:cubicBezTo>
                <a:lnTo>
                  <a:pt x="516853" y="172931"/>
                </a:lnTo>
                <a:cubicBezTo>
                  <a:pt x="511729" y="180132"/>
                  <a:pt x="511254" y="189418"/>
                  <a:pt x="515145" y="197188"/>
                </a:cubicBezTo>
                <a:cubicBezTo>
                  <a:pt x="520838" y="208464"/>
                  <a:pt x="525582" y="220119"/>
                  <a:pt x="529378" y="231869"/>
                </a:cubicBezTo>
                <a:cubicBezTo>
                  <a:pt x="532130" y="240302"/>
                  <a:pt x="539246" y="246651"/>
                  <a:pt x="548071" y="247978"/>
                </a:cubicBezTo>
                <a:lnTo>
                  <a:pt x="589727" y="254421"/>
                </a:lnTo>
                <a:cubicBezTo>
                  <a:pt x="600164" y="256221"/>
                  <a:pt x="607755" y="265223"/>
                  <a:pt x="607755" y="275647"/>
                </a:cubicBezTo>
                <a:lnTo>
                  <a:pt x="607755" y="303884"/>
                </a:lnTo>
                <a:lnTo>
                  <a:pt x="607660" y="332027"/>
                </a:lnTo>
                <a:cubicBezTo>
                  <a:pt x="607660" y="342545"/>
                  <a:pt x="600069" y="351641"/>
                  <a:pt x="589537" y="353347"/>
                </a:cubicBezTo>
                <a:lnTo>
                  <a:pt x="546932" y="360548"/>
                </a:lnTo>
                <a:cubicBezTo>
                  <a:pt x="538487" y="362064"/>
                  <a:pt x="531371" y="368318"/>
                  <a:pt x="528714" y="376467"/>
                </a:cubicBezTo>
                <a:cubicBezTo>
                  <a:pt x="524823" y="388501"/>
                  <a:pt x="519889" y="400156"/>
                  <a:pt x="514006" y="411338"/>
                </a:cubicBezTo>
                <a:cubicBezTo>
                  <a:pt x="510021" y="419203"/>
                  <a:pt x="510495" y="428583"/>
                  <a:pt x="515714" y="435785"/>
                </a:cubicBezTo>
                <a:lnTo>
                  <a:pt x="540100" y="469897"/>
                </a:lnTo>
                <a:cubicBezTo>
                  <a:pt x="546268" y="478425"/>
                  <a:pt x="545414" y="490175"/>
                  <a:pt x="537823" y="497756"/>
                </a:cubicBezTo>
                <a:lnTo>
                  <a:pt x="517802" y="517844"/>
                </a:lnTo>
                <a:lnTo>
                  <a:pt x="497875" y="537932"/>
                </a:lnTo>
                <a:cubicBezTo>
                  <a:pt x="490474" y="545418"/>
                  <a:pt x="478613" y="546460"/>
                  <a:pt x="469883" y="540396"/>
                </a:cubicBezTo>
                <a:lnTo>
                  <a:pt x="434585" y="515475"/>
                </a:lnTo>
                <a:cubicBezTo>
                  <a:pt x="427374" y="510453"/>
                  <a:pt x="418170" y="509884"/>
                  <a:pt x="410294" y="513864"/>
                </a:cubicBezTo>
                <a:cubicBezTo>
                  <a:pt x="398908" y="519644"/>
                  <a:pt x="387236" y="524287"/>
                  <a:pt x="375375" y="528078"/>
                </a:cubicBezTo>
                <a:cubicBezTo>
                  <a:pt x="366930" y="530731"/>
                  <a:pt x="360573" y="537838"/>
                  <a:pt x="359150" y="546555"/>
                </a:cubicBezTo>
                <a:lnTo>
                  <a:pt x="352318" y="588153"/>
                </a:lnTo>
                <a:cubicBezTo>
                  <a:pt x="350610" y="598577"/>
                  <a:pt x="341595" y="606157"/>
                  <a:pt x="331063" y="606157"/>
                </a:cubicBezTo>
                <a:lnTo>
                  <a:pt x="302881" y="606157"/>
                </a:lnTo>
                <a:lnTo>
                  <a:pt x="274700" y="606157"/>
                </a:lnTo>
                <a:cubicBezTo>
                  <a:pt x="264167" y="606157"/>
                  <a:pt x="255058" y="598577"/>
                  <a:pt x="253255" y="588153"/>
                </a:cubicBezTo>
                <a:lnTo>
                  <a:pt x="246044" y="545702"/>
                </a:lnTo>
                <a:cubicBezTo>
                  <a:pt x="244525" y="537080"/>
                  <a:pt x="238358" y="530162"/>
                  <a:pt x="230008" y="527320"/>
                </a:cubicBezTo>
                <a:cubicBezTo>
                  <a:pt x="218621" y="523719"/>
                  <a:pt x="207329" y="518981"/>
                  <a:pt x="196607" y="513580"/>
                </a:cubicBezTo>
                <a:cubicBezTo>
                  <a:pt x="188731" y="509505"/>
                  <a:pt x="179432" y="510074"/>
                  <a:pt x="172221" y="515191"/>
                </a:cubicBezTo>
                <a:lnTo>
                  <a:pt x="137492" y="540017"/>
                </a:lnTo>
                <a:cubicBezTo>
                  <a:pt x="128952" y="546176"/>
                  <a:pt x="117186" y="545323"/>
                  <a:pt x="109595" y="537743"/>
                </a:cubicBezTo>
                <a:lnTo>
                  <a:pt x="89479" y="517749"/>
                </a:lnTo>
                <a:lnTo>
                  <a:pt x="69363" y="497756"/>
                </a:lnTo>
                <a:cubicBezTo>
                  <a:pt x="61866" y="490459"/>
                  <a:pt x="60823" y="478615"/>
                  <a:pt x="66896" y="469897"/>
                </a:cubicBezTo>
                <a:lnTo>
                  <a:pt x="91566" y="435122"/>
                </a:lnTo>
                <a:cubicBezTo>
                  <a:pt x="96690" y="428015"/>
                  <a:pt x="97260" y="418729"/>
                  <a:pt x="93274" y="410864"/>
                </a:cubicBezTo>
                <a:cubicBezTo>
                  <a:pt x="87296" y="399493"/>
                  <a:pt x="82457" y="387838"/>
                  <a:pt x="78567" y="375899"/>
                </a:cubicBezTo>
                <a:cubicBezTo>
                  <a:pt x="75910" y="367560"/>
                  <a:pt x="68793" y="361306"/>
                  <a:pt x="60253" y="359980"/>
                </a:cubicBezTo>
                <a:lnTo>
                  <a:pt x="18123" y="352873"/>
                </a:lnTo>
                <a:cubicBezTo>
                  <a:pt x="7591" y="351073"/>
                  <a:pt x="0" y="342166"/>
                  <a:pt x="0" y="331648"/>
                </a:cubicBezTo>
                <a:lnTo>
                  <a:pt x="0" y="303505"/>
                </a:lnTo>
                <a:lnTo>
                  <a:pt x="0" y="275267"/>
                </a:lnTo>
                <a:cubicBezTo>
                  <a:pt x="-95" y="264844"/>
                  <a:pt x="7496" y="255748"/>
                  <a:pt x="17934" y="253947"/>
                </a:cubicBezTo>
                <a:lnTo>
                  <a:pt x="59969" y="246651"/>
                </a:lnTo>
                <a:cubicBezTo>
                  <a:pt x="68698" y="245135"/>
                  <a:pt x="75625" y="238881"/>
                  <a:pt x="78282" y="230542"/>
                </a:cubicBezTo>
                <a:cubicBezTo>
                  <a:pt x="82267" y="218414"/>
                  <a:pt x="87012" y="206853"/>
                  <a:pt x="92895" y="195483"/>
                </a:cubicBezTo>
                <a:cubicBezTo>
                  <a:pt x="96785" y="187618"/>
                  <a:pt x="96121" y="178237"/>
                  <a:pt x="91092" y="171225"/>
                </a:cubicBezTo>
                <a:lnTo>
                  <a:pt x="66326" y="136544"/>
                </a:lnTo>
                <a:cubicBezTo>
                  <a:pt x="60064" y="128016"/>
                  <a:pt x="61012" y="116266"/>
                  <a:pt x="68603" y="108686"/>
                </a:cubicBezTo>
                <a:lnTo>
                  <a:pt x="88720" y="88692"/>
                </a:lnTo>
                <a:lnTo>
                  <a:pt x="108646" y="68604"/>
                </a:lnTo>
                <a:cubicBezTo>
                  <a:pt x="116237" y="61686"/>
                  <a:pt x="128003" y="60739"/>
                  <a:pt x="136543" y="66709"/>
                </a:cubicBezTo>
                <a:lnTo>
                  <a:pt x="171557" y="91440"/>
                </a:lnTo>
                <a:cubicBezTo>
                  <a:pt x="178673" y="96557"/>
                  <a:pt x="187972" y="97125"/>
                  <a:pt x="195848" y="93146"/>
                </a:cubicBezTo>
                <a:cubicBezTo>
                  <a:pt x="207235" y="87176"/>
                  <a:pt x="218906" y="82343"/>
                  <a:pt x="230862" y="78458"/>
                </a:cubicBezTo>
                <a:cubicBezTo>
                  <a:pt x="239212" y="75805"/>
                  <a:pt x="245474" y="68698"/>
                  <a:pt x="246803" y="60170"/>
                </a:cubicBezTo>
                <a:lnTo>
                  <a:pt x="253919" y="18098"/>
                </a:lnTo>
                <a:cubicBezTo>
                  <a:pt x="255722" y="7581"/>
                  <a:pt x="264642" y="0"/>
                  <a:pt x="2751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576C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6960581" y="3443763"/>
            <a:ext cx="4633686" cy="45719"/>
          </a:xfrm>
          <a:prstGeom prst="roundRect">
            <a:avLst/>
          </a:prstGeom>
          <a:solidFill>
            <a:srgbClr val="576CC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6960581" y="5447455"/>
            <a:ext cx="4633686" cy="45719"/>
          </a:xfrm>
          <a:prstGeom prst="roundRect">
            <a:avLst/>
          </a:prstGeom>
          <a:solidFill>
            <a:srgbClr val="576CC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155972" y="3605713"/>
            <a:ext cx="410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职业决策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career decision-making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405239" y="2890030"/>
            <a:ext cx="131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576C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zh-CN" altLang="en-US" sz="2000" b="1" dirty="0">
              <a:solidFill>
                <a:srgbClr val="576C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155972" y="5609405"/>
            <a:ext cx="393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实施计划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plan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05239" y="4905672"/>
            <a:ext cx="131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576C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zh-CN" altLang="en-US" sz="2000" b="1" dirty="0">
              <a:solidFill>
                <a:srgbClr val="576C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suit_228763"/>
          <p:cNvSpPr>
            <a:spLocks noChangeAspect="1"/>
          </p:cNvSpPr>
          <p:nvPr/>
        </p:nvSpPr>
        <p:spPr bwMode="auto">
          <a:xfrm>
            <a:off x="7460777" y="2874471"/>
            <a:ext cx="431882" cy="431229"/>
          </a:xfrm>
          <a:custGeom>
            <a:avLst/>
            <a:gdLst>
              <a:gd name="connsiteX0" fmla="*/ 413501 w 607639"/>
              <a:gd name="connsiteY0" fmla="*/ 463462 h 606722"/>
              <a:gd name="connsiteX1" fmla="*/ 389646 w 607639"/>
              <a:gd name="connsiteY1" fmla="*/ 473327 h 606722"/>
              <a:gd name="connsiteX2" fmla="*/ 389646 w 607639"/>
              <a:gd name="connsiteY2" fmla="*/ 520961 h 606722"/>
              <a:gd name="connsiteX3" fmla="*/ 413501 w 607639"/>
              <a:gd name="connsiteY3" fmla="*/ 530826 h 606722"/>
              <a:gd name="connsiteX4" fmla="*/ 437357 w 607639"/>
              <a:gd name="connsiteY4" fmla="*/ 520961 h 606722"/>
              <a:gd name="connsiteX5" fmla="*/ 437357 w 607639"/>
              <a:gd name="connsiteY5" fmla="*/ 473327 h 606722"/>
              <a:gd name="connsiteX6" fmla="*/ 413501 w 607639"/>
              <a:gd name="connsiteY6" fmla="*/ 463462 h 606722"/>
              <a:gd name="connsiteX7" fmla="*/ 290075 w 607639"/>
              <a:gd name="connsiteY7" fmla="*/ 108671 h 606722"/>
              <a:gd name="connsiteX8" fmla="*/ 317564 w 607639"/>
              <a:gd name="connsiteY8" fmla="*/ 108671 h 606722"/>
              <a:gd name="connsiteX9" fmla="*/ 361154 w 607639"/>
              <a:gd name="connsiteY9" fmla="*/ 282692 h 606722"/>
              <a:gd name="connsiteX10" fmla="*/ 303775 w 607639"/>
              <a:gd name="connsiteY10" fmla="*/ 361437 h 606722"/>
              <a:gd name="connsiteX11" fmla="*/ 246485 w 607639"/>
              <a:gd name="connsiteY11" fmla="*/ 282692 h 606722"/>
              <a:gd name="connsiteX12" fmla="*/ 593486 w 607639"/>
              <a:gd name="connsiteY12" fmla="*/ 49678 h 606722"/>
              <a:gd name="connsiteX13" fmla="*/ 607639 w 607639"/>
              <a:gd name="connsiteY13" fmla="*/ 101134 h 606722"/>
              <a:gd name="connsiteX14" fmla="*/ 607639 w 607639"/>
              <a:gd name="connsiteY14" fmla="*/ 505587 h 606722"/>
              <a:gd name="connsiteX15" fmla="*/ 506342 w 607639"/>
              <a:gd name="connsiteY15" fmla="*/ 606722 h 606722"/>
              <a:gd name="connsiteX16" fmla="*/ 329117 w 607639"/>
              <a:gd name="connsiteY16" fmla="*/ 606722 h 606722"/>
              <a:gd name="connsiteX17" fmla="*/ 329117 w 607639"/>
              <a:gd name="connsiteY17" fmla="*/ 412716 h 606722"/>
              <a:gd name="connsiteX18" fmla="*/ 14064 w 607639"/>
              <a:gd name="connsiteY18" fmla="*/ 49678 h 606722"/>
              <a:gd name="connsiteX19" fmla="*/ 278522 w 607639"/>
              <a:gd name="connsiteY19" fmla="*/ 412716 h 606722"/>
              <a:gd name="connsiteX20" fmla="*/ 278522 w 607639"/>
              <a:gd name="connsiteY20" fmla="*/ 606722 h 606722"/>
              <a:gd name="connsiteX21" fmla="*/ 101297 w 607639"/>
              <a:gd name="connsiteY21" fmla="*/ 606722 h 606722"/>
              <a:gd name="connsiteX22" fmla="*/ 0 w 607639"/>
              <a:gd name="connsiteY22" fmla="*/ 505587 h 606722"/>
              <a:gd name="connsiteX23" fmla="*/ 0 w 607639"/>
              <a:gd name="connsiteY23" fmla="*/ 101134 h 606722"/>
              <a:gd name="connsiteX24" fmla="*/ 14064 w 607639"/>
              <a:gd name="connsiteY24" fmla="*/ 49678 h 606722"/>
              <a:gd name="connsiteX25" fmla="*/ 244792 w 607639"/>
              <a:gd name="connsiteY25" fmla="*/ 0 h 606722"/>
              <a:gd name="connsiteX26" fmla="*/ 362848 w 607639"/>
              <a:gd name="connsiteY26" fmla="*/ 0 h 606722"/>
              <a:gd name="connsiteX27" fmla="*/ 303776 w 607639"/>
              <a:gd name="connsiteY27" fmla="*/ 58993 h 606722"/>
              <a:gd name="connsiteX28" fmla="*/ 244792 w 607639"/>
              <a:gd name="connsiteY28" fmla="*/ 0 h 606722"/>
              <a:gd name="connsiteX29" fmla="*/ 413499 w 607639"/>
              <a:gd name="connsiteY29" fmla="*/ 0 h 606722"/>
              <a:gd name="connsiteX30" fmla="*/ 506352 w 607639"/>
              <a:gd name="connsiteY30" fmla="*/ 0 h 606722"/>
              <a:gd name="connsiteX31" fmla="*/ 557185 w 607639"/>
              <a:gd name="connsiteY31" fmla="*/ 13688 h 606722"/>
              <a:gd name="connsiteX32" fmla="*/ 399967 w 607639"/>
              <a:gd name="connsiteY32" fmla="*/ 229408 h 606722"/>
              <a:gd name="connsiteX33" fmla="*/ 365247 w 607639"/>
              <a:gd name="connsiteY33" fmla="*/ 90661 h 606722"/>
              <a:gd name="connsiteX34" fmla="*/ 413499 w 607639"/>
              <a:gd name="connsiteY34" fmla="*/ 0 h 606722"/>
              <a:gd name="connsiteX35" fmla="*/ 101287 w 607639"/>
              <a:gd name="connsiteY35" fmla="*/ 0 h 606722"/>
              <a:gd name="connsiteX36" fmla="*/ 194140 w 607639"/>
              <a:gd name="connsiteY36" fmla="*/ 0 h 606722"/>
              <a:gd name="connsiteX37" fmla="*/ 242392 w 607639"/>
              <a:gd name="connsiteY37" fmla="*/ 90661 h 606722"/>
              <a:gd name="connsiteX38" fmla="*/ 207672 w 607639"/>
              <a:gd name="connsiteY38" fmla="*/ 229408 h 606722"/>
              <a:gd name="connsiteX39" fmla="*/ 50454 w 607639"/>
              <a:gd name="connsiteY39" fmla="*/ 13688 h 606722"/>
              <a:gd name="connsiteX40" fmla="*/ 101287 w 607639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7639" h="606722">
                <a:moveTo>
                  <a:pt x="413501" y="463462"/>
                </a:moveTo>
                <a:cubicBezTo>
                  <a:pt x="404511" y="463462"/>
                  <a:pt x="395966" y="466928"/>
                  <a:pt x="389646" y="473327"/>
                </a:cubicBezTo>
                <a:cubicBezTo>
                  <a:pt x="376472" y="486479"/>
                  <a:pt x="376472" y="507808"/>
                  <a:pt x="389646" y="520961"/>
                </a:cubicBezTo>
                <a:cubicBezTo>
                  <a:pt x="395966" y="527360"/>
                  <a:pt x="404511" y="530826"/>
                  <a:pt x="413501" y="530826"/>
                </a:cubicBezTo>
                <a:cubicBezTo>
                  <a:pt x="422492" y="530826"/>
                  <a:pt x="431037" y="527360"/>
                  <a:pt x="437357" y="520961"/>
                </a:cubicBezTo>
                <a:cubicBezTo>
                  <a:pt x="450531" y="507808"/>
                  <a:pt x="450531" y="486479"/>
                  <a:pt x="437357" y="473327"/>
                </a:cubicBezTo>
                <a:cubicBezTo>
                  <a:pt x="430948" y="466928"/>
                  <a:pt x="422492" y="463462"/>
                  <a:pt x="413501" y="463462"/>
                </a:cubicBezTo>
                <a:close/>
                <a:moveTo>
                  <a:pt x="290075" y="108671"/>
                </a:moveTo>
                <a:cubicBezTo>
                  <a:pt x="294523" y="109204"/>
                  <a:pt x="313027" y="109204"/>
                  <a:pt x="317564" y="108671"/>
                </a:cubicBezTo>
                <a:lnTo>
                  <a:pt x="361154" y="282692"/>
                </a:lnTo>
                <a:lnTo>
                  <a:pt x="303775" y="361437"/>
                </a:lnTo>
                <a:lnTo>
                  <a:pt x="246485" y="282692"/>
                </a:lnTo>
                <a:close/>
                <a:moveTo>
                  <a:pt x="593486" y="49678"/>
                </a:moveTo>
                <a:cubicBezTo>
                  <a:pt x="602476" y="64786"/>
                  <a:pt x="607639" y="82294"/>
                  <a:pt x="607639" y="101134"/>
                </a:cubicBezTo>
                <a:lnTo>
                  <a:pt x="607639" y="505587"/>
                </a:lnTo>
                <a:cubicBezTo>
                  <a:pt x="607639" y="561398"/>
                  <a:pt x="562242" y="606722"/>
                  <a:pt x="506342" y="606722"/>
                </a:cubicBezTo>
                <a:lnTo>
                  <a:pt x="329117" y="606722"/>
                </a:lnTo>
                <a:lnTo>
                  <a:pt x="329117" y="412716"/>
                </a:lnTo>
                <a:close/>
                <a:moveTo>
                  <a:pt x="14064" y="49678"/>
                </a:moveTo>
                <a:lnTo>
                  <a:pt x="278522" y="412716"/>
                </a:lnTo>
                <a:lnTo>
                  <a:pt x="278522" y="606722"/>
                </a:lnTo>
                <a:lnTo>
                  <a:pt x="101297" y="606722"/>
                </a:lnTo>
                <a:cubicBezTo>
                  <a:pt x="45308" y="606722"/>
                  <a:pt x="0" y="561398"/>
                  <a:pt x="0" y="505587"/>
                </a:cubicBezTo>
                <a:lnTo>
                  <a:pt x="0" y="101134"/>
                </a:lnTo>
                <a:cubicBezTo>
                  <a:pt x="0" y="82294"/>
                  <a:pt x="5163" y="64786"/>
                  <a:pt x="14064" y="49678"/>
                </a:cubicBezTo>
                <a:close/>
                <a:moveTo>
                  <a:pt x="244792" y="0"/>
                </a:moveTo>
                <a:lnTo>
                  <a:pt x="362848" y="0"/>
                </a:lnTo>
                <a:cubicBezTo>
                  <a:pt x="362848" y="32517"/>
                  <a:pt x="336337" y="58993"/>
                  <a:pt x="303776" y="58993"/>
                </a:cubicBezTo>
                <a:cubicBezTo>
                  <a:pt x="271214" y="58993"/>
                  <a:pt x="244792" y="32517"/>
                  <a:pt x="244792" y="0"/>
                </a:cubicBezTo>
                <a:close/>
                <a:moveTo>
                  <a:pt x="413499" y="0"/>
                </a:moveTo>
                <a:lnTo>
                  <a:pt x="506352" y="0"/>
                </a:lnTo>
                <a:cubicBezTo>
                  <a:pt x="524869" y="0"/>
                  <a:pt x="542229" y="4977"/>
                  <a:pt x="557185" y="13688"/>
                </a:cubicBezTo>
                <a:lnTo>
                  <a:pt x="399967" y="229408"/>
                </a:lnTo>
                <a:lnTo>
                  <a:pt x="365247" y="90661"/>
                </a:lnTo>
                <a:cubicBezTo>
                  <a:pt x="394358" y="71018"/>
                  <a:pt x="413499" y="37687"/>
                  <a:pt x="413499" y="0"/>
                </a:cubicBezTo>
                <a:close/>
                <a:moveTo>
                  <a:pt x="101287" y="0"/>
                </a:moveTo>
                <a:lnTo>
                  <a:pt x="194140" y="0"/>
                </a:lnTo>
                <a:cubicBezTo>
                  <a:pt x="194140" y="37687"/>
                  <a:pt x="213281" y="71018"/>
                  <a:pt x="242392" y="90661"/>
                </a:cubicBezTo>
                <a:lnTo>
                  <a:pt x="207672" y="229408"/>
                </a:lnTo>
                <a:lnTo>
                  <a:pt x="50454" y="13688"/>
                </a:lnTo>
                <a:cubicBezTo>
                  <a:pt x="65410" y="4977"/>
                  <a:pt x="82770" y="0"/>
                  <a:pt x="1012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73" name="clock_121644"/>
          <p:cNvSpPr>
            <a:spLocks noChangeAspect="1"/>
          </p:cNvSpPr>
          <p:nvPr/>
        </p:nvSpPr>
        <p:spPr bwMode="auto">
          <a:xfrm>
            <a:off x="7460777" y="4890087"/>
            <a:ext cx="431882" cy="431280"/>
          </a:xfrm>
          <a:custGeom>
            <a:avLst/>
            <a:gdLst>
              <a:gd name="T0" fmla="*/ 3033 w 6067"/>
              <a:gd name="T1" fmla="*/ 0 h 6067"/>
              <a:gd name="T2" fmla="*/ 0 w 6067"/>
              <a:gd name="T3" fmla="*/ 3033 h 6067"/>
              <a:gd name="T4" fmla="*/ 3033 w 6067"/>
              <a:gd name="T5" fmla="*/ 6067 h 6067"/>
              <a:gd name="T6" fmla="*/ 6067 w 6067"/>
              <a:gd name="T7" fmla="*/ 3033 h 6067"/>
              <a:gd name="T8" fmla="*/ 3033 w 6067"/>
              <a:gd name="T9" fmla="*/ 0 h 6067"/>
              <a:gd name="T10" fmla="*/ 3233 w 6067"/>
              <a:gd name="T11" fmla="*/ 3234 h 6067"/>
              <a:gd name="T12" fmla="*/ 1006 w 6067"/>
              <a:gd name="T13" fmla="*/ 3230 h 6067"/>
              <a:gd name="T14" fmla="*/ 1007 w 6067"/>
              <a:gd name="T15" fmla="*/ 2830 h 6067"/>
              <a:gd name="T16" fmla="*/ 2833 w 6067"/>
              <a:gd name="T17" fmla="*/ 2833 h 6067"/>
              <a:gd name="T18" fmla="*/ 2833 w 6067"/>
              <a:gd name="T19" fmla="*/ 1007 h 6067"/>
              <a:gd name="T20" fmla="*/ 3233 w 6067"/>
              <a:gd name="T21" fmla="*/ 1007 h 6067"/>
              <a:gd name="T22" fmla="*/ 3233 w 6067"/>
              <a:gd name="T23" fmla="*/ 3234 h 6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67" h="6067">
                <a:moveTo>
                  <a:pt x="3033" y="0"/>
                </a:moveTo>
                <a:cubicBezTo>
                  <a:pt x="1358" y="0"/>
                  <a:pt x="0" y="1358"/>
                  <a:pt x="0" y="3033"/>
                </a:cubicBezTo>
                <a:cubicBezTo>
                  <a:pt x="0" y="4709"/>
                  <a:pt x="1358" y="6067"/>
                  <a:pt x="3033" y="6067"/>
                </a:cubicBezTo>
                <a:cubicBezTo>
                  <a:pt x="4709" y="6067"/>
                  <a:pt x="6067" y="4709"/>
                  <a:pt x="6067" y="3033"/>
                </a:cubicBezTo>
                <a:cubicBezTo>
                  <a:pt x="6067" y="1358"/>
                  <a:pt x="4709" y="0"/>
                  <a:pt x="3033" y="0"/>
                </a:cubicBezTo>
                <a:close/>
                <a:moveTo>
                  <a:pt x="3233" y="3234"/>
                </a:moveTo>
                <a:lnTo>
                  <a:pt x="1006" y="3230"/>
                </a:lnTo>
                <a:lnTo>
                  <a:pt x="1007" y="2830"/>
                </a:lnTo>
                <a:lnTo>
                  <a:pt x="2833" y="2833"/>
                </a:lnTo>
                <a:lnTo>
                  <a:pt x="2833" y="1007"/>
                </a:lnTo>
                <a:lnTo>
                  <a:pt x="3233" y="1007"/>
                </a:lnTo>
                <a:lnTo>
                  <a:pt x="3233" y="3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7" name="文本框 36"/>
          <p:cNvSpPr txBox="1"/>
          <p:nvPr/>
        </p:nvSpPr>
        <p:spPr>
          <a:xfrm>
            <a:off x="763666" y="492813"/>
            <a:ext cx="549199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5400" spc="-300" dirty="0">
                <a:ln w="19050">
                  <a:noFill/>
                </a:ln>
              </a:rPr>
              <a:t>CONTENTS</a:t>
            </a:r>
            <a:endParaRPr lang="zh-CN" altLang="en-US" sz="5400" spc="-300" dirty="0">
              <a:ln w="19050">
                <a:noFill/>
              </a:ln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2772229"/>
            <a:ext cx="0" cy="3587922"/>
          </a:xfrm>
          <a:prstGeom prst="line">
            <a:avLst/>
          </a:prstGeom>
          <a:ln>
            <a:solidFill>
              <a:srgbClr val="576CC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1236465" y="2967335"/>
            <a:ext cx="364976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5E72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自我分析</a:t>
            </a:r>
            <a:endParaRPr lang="zh-CN" altLang="en-US" sz="6000" b="1" dirty="0">
              <a:solidFill>
                <a:srgbClr val="5E72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1665" y="3914351"/>
            <a:ext cx="4259365" cy="143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进行自我分析对每个人来说都是非常有必要的，人在不断的变化、进步，自我的分析也应该不断的更新。古人有曰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:"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知彼知己，百战不殆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"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，然而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"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知己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"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应是首要任务。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: 圆角 4"/>
          <p:cNvSpPr/>
          <p:nvPr/>
        </p:nvSpPr>
        <p:spPr>
          <a:xfrm flipV="1">
            <a:off x="902534" y="2786766"/>
            <a:ext cx="4317627" cy="45719"/>
          </a:xfrm>
          <a:prstGeom prst="roundRect">
            <a:avLst/>
          </a:prstGeom>
          <a:solidFill>
            <a:srgbClr val="5E72B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: 圆顶角 6"/>
          <p:cNvSpPr/>
          <p:nvPr/>
        </p:nvSpPr>
        <p:spPr>
          <a:xfrm>
            <a:off x="2620088" y="1785257"/>
            <a:ext cx="882518" cy="100150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67721" y="1787868"/>
            <a:ext cx="58725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8800" b="1" spc="-300">
                <a:ln>
                  <a:solidFill>
                    <a:schemeClr val="bg1"/>
                  </a:solidFill>
                </a:ln>
                <a:solidFill>
                  <a:srgbClr val="E7D17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7200" dirty="0">
                <a:ln w="19050">
                  <a:noFill/>
                </a:ln>
                <a:solidFill>
                  <a:schemeClr val="bg1"/>
                </a:solidFill>
              </a:rPr>
              <a:t>1</a:t>
            </a:r>
            <a:endParaRPr lang="zh-CN" altLang="en-US" sz="7200" dirty="0">
              <a:ln w="1905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任意多边形: 形状 77"/>
          <p:cNvSpPr/>
          <p:nvPr/>
        </p:nvSpPr>
        <p:spPr>
          <a:xfrm>
            <a:off x="6140556" y="2293257"/>
            <a:ext cx="2482937" cy="4364628"/>
          </a:xfrm>
          <a:custGeom>
            <a:avLst/>
            <a:gdLst>
              <a:gd name="connsiteX0" fmla="*/ 0 w 2482937"/>
              <a:gd name="connsiteY0" fmla="*/ 0 h 4364628"/>
              <a:gd name="connsiteX1" fmla="*/ 763586 w 2482937"/>
              <a:gd name="connsiteY1" fmla="*/ 0 h 4364628"/>
              <a:gd name="connsiteX2" fmla="*/ 763586 w 2482937"/>
              <a:gd name="connsiteY2" fmla="*/ 3004538 h 4364628"/>
              <a:gd name="connsiteX3" fmla="*/ 1654033 w 2482937"/>
              <a:gd name="connsiteY3" fmla="*/ 3004538 h 4364628"/>
              <a:gd name="connsiteX4" fmla="*/ 1654033 w 2482937"/>
              <a:gd name="connsiteY4" fmla="*/ 2706821 h 4364628"/>
              <a:gd name="connsiteX5" fmla="*/ 2482937 w 2482937"/>
              <a:gd name="connsiteY5" fmla="*/ 3535725 h 4364628"/>
              <a:gd name="connsiteX6" fmla="*/ 1654033 w 2482937"/>
              <a:gd name="connsiteY6" fmla="*/ 4364628 h 4364628"/>
              <a:gd name="connsiteX7" fmla="*/ 1654033 w 2482937"/>
              <a:gd name="connsiteY7" fmla="*/ 4066911 h 4364628"/>
              <a:gd name="connsiteX8" fmla="*/ 0 w 2482937"/>
              <a:gd name="connsiteY8" fmla="*/ 4066911 h 4364628"/>
              <a:gd name="connsiteX9" fmla="*/ 0 w 2482937"/>
              <a:gd name="connsiteY9" fmla="*/ 3606236 h 4364628"/>
              <a:gd name="connsiteX10" fmla="*/ 0 w 2482937"/>
              <a:gd name="connsiteY10" fmla="*/ 3004538 h 43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2937" h="4364628">
                <a:moveTo>
                  <a:pt x="0" y="0"/>
                </a:moveTo>
                <a:lnTo>
                  <a:pt x="763586" y="0"/>
                </a:lnTo>
                <a:lnTo>
                  <a:pt x="763586" y="3004538"/>
                </a:lnTo>
                <a:lnTo>
                  <a:pt x="1654033" y="3004538"/>
                </a:lnTo>
                <a:lnTo>
                  <a:pt x="1654033" y="2706821"/>
                </a:lnTo>
                <a:lnTo>
                  <a:pt x="2482937" y="3535725"/>
                </a:lnTo>
                <a:lnTo>
                  <a:pt x="1654033" y="4364628"/>
                </a:lnTo>
                <a:lnTo>
                  <a:pt x="1654033" y="4066911"/>
                </a:lnTo>
                <a:lnTo>
                  <a:pt x="0" y="4066911"/>
                </a:lnTo>
                <a:lnTo>
                  <a:pt x="0" y="3606236"/>
                </a:lnTo>
                <a:lnTo>
                  <a:pt x="0" y="3004538"/>
                </a:lnTo>
                <a:close/>
              </a:path>
            </a:pathLst>
          </a:cu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任意多边形: 形状 76"/>
          <p:cNvSpPr/>
          <p:nvPr/>
        </p:nvSpPr>
        <p:spPr>
          <a:xfrm>
            <a:off x="3536283" y="966210"/>
            <a:ext cx="2482937" cy="4398149"/>
          </a:xfrm>
          <a:custGeom>
            <a:avLst/>
            <a:gdLst>
              <a:gd name="connsiteX0" fmla="*/ 828904 w 2482937"/>
              <a:gd name="connsiteY0" fmla="*/ 0 h 4398149"/>
              <a:gd name="connsiteX1" fmla="*/ 828904 w 2482937"/>
              <a:gd name="connsiteY1" fmla="*/ 297717 h 4398149"/>
              <a:gd name="connsiteX2" fmla="*/ 2482937 w 2482937"/>
              <a:gd name="connsiteY2" fmla="*/ 297717 h 4398149"/>
              <a:gd name="connsiteX3" fmla="*/ 2482937 w 2482937"/>
              <a:gd name="connsiteY3" fmla="*/ 791913 h 4398149"/>
              <a:gd name="connsiteX4" fmla="*/ 2482937 w 2482937"/>
              <a:gd name="connsiteY4" fmla="*/ 1360090 h 4398149"/>
              <a:gd name="connsiteX5" fmla="*/ 2482937 w 2482937"/>
              <a:gd name="connsiteY5" fmla="*/ 4398149 h 4398149"/>
              <a:gd name="connsiteX6" fmla="*/ 1719351 w 2482937"/>
              <a:gd name="connsiteY6" fmla="*/ 4398149 h 4398149"/>
              <a:gd name="connsiteX7" fmla="*/ 1719351 w 2482937"/>
              <a:gd name="connsiteY7" fmla="*/ 1360090 h 4398149"/>
              <a:gd name="connsiteX8" fmla="*/ 828904 w 2482937"/>
              <a:gd name="connsiteY8" fmla="*/ 1360090 h 4398149"/>
              <a:gd name="connsiteX9" fmla="*/ 828904 w 2482937"/>
              <a:gd name="connsiteY9" fmla="*/ 1657807 h 4398149"/>
              <a:gd name="connsiteX10" fmla="*/ 0 w 2482937"/>
              <a:gd name="connsiteY10" fmla="*/ 828904 h 439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2937" h="4398149">
                <a:moveTo>
                  <a:pt x="828904" y="0"/>
                </a:moveTo>
                <a:lnTo>
                  <a:pt x="828904" y="297717"/>
                </a:lnTo>
                <a:lnTo>
                  <a:pt x="2482937" y="297717"/>
                </a:lnTo>
                <a:lnTo>
                  <a:pt x="2482937" y="791913"/>
                </a:lnTo>
                <a:lnTo>
                  <a:pt x="2482937" y="1360090"/>
                </a:lnTo>
                <a:lnTo>
                  <a:pt x="2482937" y="4398149"/>
                </a:lnTo>
                <a:lnTo>
                  <a:pt x="1719351" y="4398149"/>
                </a:lnTo>
                <a:lnTo>
                  <a:pt x="1719351" y="1360090"/>
                </a:lnTo>
                <a:lnTo>
                  <a:pt x="828904" y="1360090"/>
                </a:lnTo>
                <a:lnTo>
                  <a:pt x="828904" y="1657807"/>
                </a:lnTo>
                <a:lnTo>
                  <a:pt x="0" y="828904"/>
                </a:lnTo>
                <a:close/>
              </a:path>
            </a:pathLst>
          </a:cu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职业性格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436629" y="3285198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4" name="文本框 22"/>
          <p:cNvSpPr txBox="1"/>
          <p:nvPr/>
        </p:nvSpPr>
        <p:spPr>
          <a:xfrm flipH="1">
            <a:off x="436629" y="4415960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8041230" y="1801665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2" name="文本框 22"/>
          <p:cNvSpPr txBox="1"/>
          <p:nvPr/>
        </p:nvSpPr>
        <p:spPr>
          <a:xfrm flipH="1">
            <a:off x="8041230" y="2932427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4" name="文本框 22"/>
          <p:cNvSpPr txBox="1"/>
          <p:nvPr/>
        </p:nvSpPr>
        <p:spPr>
          <a:xfrm flipH="1">
            <a:off x="436629" y="5475755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6" name="文本框 22"/>
          <p:cNvSpPr txBox="1"/>
          <p:nvPr/>
        </p:nvSpPr>
        <p:spPr>
          <a:xfrm flipH="1">
            <a:off x="8041230" y="3992222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68" name="文本框 20"/>
          <p:cNvSpPr txBox="1"/>
          <p:nvPr/>
        </p:nvSpPr>
        <p:spPr>
          <a:xfrm flipH="1">
            <a:off x="436629" y="2729329"/>
            <a:ext cx="2164366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  <a:sym typeface="Arial" panose="020B0604020202020204" pitchFamily="34" charset="0"/>
              </a:rPr>
              <a:t>严谨型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20"/>
          <p:cNvSpPr txBox="1"/>
          <p:nvPr/>
        </p:nvSpPr>
        <p:spPr>
          <a:xfrm>
            <a:off x="8041230" y="1262768"/>
            <a:ext cx="2164366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  <a:sym typeface="Arial" panose="020B0604020202020204" pitchFamily="34" charset="0"/>
              </a:rPr>
              <a:t>协作型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72" name="公文包"/>
          <p:cNvSpPr/>
          <p:nvPr/>
        </p:nvSpPr>
        <p:spPr>
          <a:xfrm>
            <a:off x="4106928" y="1431720"/>
            <a:ext cx="578061" cy="726786"/>
          </a:xfrm>
          <a:custGeom>
            <a:avLst/>
            <a:gdLst>
              <a:gd name="connsiteX0" fmla="*/ 332813 w 483894"/>
              <a:gd name="connsiteY0" fmla="*/ 285272 h 608391"/>
              <a:gd name="connsiteX1" fmla="*/ 370636 w 483894"/>
              <a:gd name="connsiteY1" fmla="*/ 323201 h 608391"/>
              <a:gd name="connsiteX2" fmla="*/ 332813 w 483894"/>
              <a:gd name="connsiteY2" fmla="*/ 361130 h 608391"/>
              <a:gd name="connsiteX3" fmla="*/ 294990 w 483894"/>
              <a:gd name="connsiteY3" fmla="*/ 323201 h 608391"/>
              <a:gd name="connsiteX4" fmla="*/ 332813 w 483894"/>
              <a:gd name="connsiteY4" fmla="*/ 285272 h 608391"/>
              <a:gd name="connsiteX5" fmla="*/ 329299 w 483894"/>
              <a:gd name="connsiteY5" fmla="*/ 254544 h 608391"/>
              <a:gd name="connsiteX6" fmla="*/ 308471 w 483894"/>
              <a:gd name="connsiteY6" fmla="*/ 258937 h 608391"/>
              <a:gd name="connsiteX7" fmla="*/ 311405 w 483894"/>
              <a:gd name="connsiteY7" fmla="*/ 272119 h 608391"/>
              <a:gd name="connsiteX8" fmla="*/ 292924 w 483894"/>
              <a:gd name="connsiteY8" fmla="*/ 284422 h 608391"/>
              <a:gd name="connsiteX9" fmla="*/ 281776 w 483894"/>
              <a:gd name="connsiteY9" fmla="*/ 277099 h 608391"/>
              <a:gd name="connsiteX10" fmla="*/ 270042 w 483894"/>
              <a:gd name="connsiteY10" fmla="*/ 294967 h 608391"/>
              <a:gd name="connsiteX11" fmla="*/ 281483 w 483894"/>
              <a:gd name="connsiteY11" fmla="*/ 302290 h 608391"/>
              <a:gd name="connsiteX12" fmla="*/ 277376 w 483894"/>
              <a:gd name="connsiteY12" fmla="*/ 323966 h 608391"/>
              <a:gd name="connsiteX13" fmla="*/ 264175 w 483894"/>
              <a:gd name="connsiteY13" fmla="*/ 326895 h 608391"/>
              <a:gd name="connsiteX14" fmla="*/ 268282 w 483894"/>
              <a:gd name="connsiteY14" fmla="*/ 347399 h 608391"/>
              <a:gd name="connsiteX15" fmla="*/ 281483 w 483894"/>
              <a:gd name="connsiteY15" fmla="*/ 344763 h 608391"/>
              <a:gd name="connsiteX16" fmla="*/ 294097 w 483894"/>
              <a:gd name="connsiteY16" fmla="*/ 363217 h 608391"/>
              <a:gd name="connsiteX17" fmla="*/ 286763 w 483894"/>
              <a:gd name="connsiteY17" fmla="*/ 374348 h 608391"/>
              <a:gd name="connsiteX18" fmla="*/ 304364 w 483894"/>
              <a:gd name="connsiteY18" fmla="*/ 385772 h 608391"/>
              <a:gd name="connsiteX19" fmla="*/ 311698 w 483894"/>
              <a:gd name="connsiteY19" fmla="*/ 374641 h 608391"/>
              <a:gd name="connsiteX20" fmla="*/ 333699 w 483894"/>
              <a:gd name="connsiteY20" fmla="*/ 378742 h 608391"/>
              <a:gd name="connsiteX21" fmla="*/ 336633 w 483894"/>
              <a:gd name="connsiteY21" fmla="*/ 391923 h 608391"/>
              <a:gd name="connsiteX22" fmla="*/ 357167 w 483894"/>
              <a:gd name="connsiteY22" fmla="*/ 387529 h 608391"/>
              <a:gd name="connsiteX23" fmla="*/ 354527 w 483894"/>
              <a:gd name="connsiteY23" fmla="*/ 374348 h 608391"/>
              <a:gd name="connsiteX24" fmla="*/ 372715 w 483894"/>
              <a:gd name="connsiteY24" fmla="*/ 362045 h 608391"/>
              <a:gd name="connsiteX25" fmla="*/ 384155 w 483894"/>
              <a:gd name="connsiteY25" fmla="*/ 369368 h 608391"/>
              <a:gd name="connsiteX26" fmla="*/ 395596 w 483894"/>
              <a:gd name="connsiteY26" fmla="*/ 351500 h 608391"/>
              <a:gd name="connsiteX27" fmla="*/ 384449 w 483894"/>
              <a:gd name="connsiteY27" fmla="*/ 344177 h 608391"/>
              <a:gd name="connsiteX28" fmla="*/ 388556 w 483894"/>
              <a:gd name="connsiteY28" fmla="*/ 322208 h 608391"/>
              <a:gd name="connsiteX29" fmla="*/ 401756 w 483894"/>
              <a:gd name="connsiteY29" fmla="*/ 319572 h 608391"/>
              <a:gd name="connsiteX30" fmla="*/ 397356 w 483894"/>
              <a:gd name="connsiteY30" fmla="*/ 299068 h 608391"/>
              <a:gd name="connsiteX31" fmla="*/ 384155 w 483894"/>
              <a:gd name="connsiteY31" fmla="*/ 301704 h 608391"/>
              <a:gd name="connsiteX32" fmla="*/ 371541 w 483894"/>
              <a:gd name="connsiteY32" fmla="*/ 283250 h 608391"/>
              <a:gd name="connsiteX33" fmla="*/ 378875 w 483894"/>
              <a:gd name="connsiteY33" fmla="*/ 272119 h 608391"/>
              <a:gd name="connsiteX34" fmla="*/ 361274 w 483894"/>
              <a:gd name="connsiteY34" fmla="*/ 260695 h 608391"/>
              <a:gd name="connsiteX35" fmla="*/ 353940 w 483894"/>
              <a:gd name="connsiteY35" fmla="*/ 271826 h 608391"/>
              <a:gd name="connsiteX36" fmla="*/ 331939 w 483894"/>
              <a:gd name="connsiteY36" fmla="*/ 267725 h 608391"/>
              <a:gd name="connsiteX37" fmla="*/ 302012 w 483894"/>
              <a:gd name="connsiteY37" fmla="*/ 100461 h 608391"/>
              <a:gd name="connsiteX38" fmla="*/ 360970 w 483894"/>
              <a:gd name="connsiteY38" fmla="*/ 159348 h 608391"/>
              <a:gd name="connsiteX39" fmla="*/ 302012 w 483894"/>
              <a:gd name="connsiteY39" fmla="*/ 218235 h 608391"/>
              <a:gd name="connsiteX40" fmla="*/ 243054 w 483894"/>
              <a:gd name="connsiteY40" fmla="*/ 159348 h 608391"/>
              <a:gd name="connsiteX41" fmla="*/ 302012 w 483894"/>
              <a:gd name="connsiteY41" fmla="*/ 100461 h 608391"/>
              <a:gd name="connsiteX42" fmla="*/ 309644 w 483894"/>
              <a:gd name="connsiteY42" fmla="*/ 52722 h 608391"/>
              <a:gd name="connsiteX43" fmla="*/ 304951 w 483894"/>
              <a:gd name="connsiteY43" fmla="*/ 72933 h 608391"/>
              <a:gd name="connsiteX44" fmla="*/ 270922 w 483894"/>
              <a:gd name="connsiteY44" fmla="*/ 78792 h 608391"/>
              <a:gd name="connsiteX45" fmla="*/ 259775 w 483894"/>
              <a:gd name="connsiteY45" fmla="*/ 60924 h 608391"/>
              <a:gd name="connsiteX46" fmla="*/ 231907 w 483894"/>
              <a:gd name="connsiteY46" fmla="*/ 78499 h 608391"/>
              <a:gd name="connsiteX47" fmla="*/ 243054 w 483894"/>
              <a:gd name="connsiteY47" fmla="*/ 96074 h 608391"/>
              <a:gd name="connsiteX48" fmla="*/ 222813 w 483894"/>
              <a:gd name="connsiteY48" fmla="*/ 124487 h 608391"/>
              <a:gd name="connsiteX49" fmla="*/ 202278 w 483894"/>
              <a:gd name="connsiteY49" fmla="*/ 119508 h 608391"/>
              <a:gd name="connsiteX50" fmla="*/ 194945 w 483894"/>
              <a:gd name="connsiteY50" fmla="*/ 151729 h 608391"/>
              <a:gd name="connsiteX51" fmla="*/ 215479 w 483894"/>
              <a:gd name="connsiteY51" fmla="*/ 156416 h 608391"/>
              <a:gd name="connsiteX52" fmla="*/ 221346 w 483894"/>
              <a:gd name="connsiteY52" fmla="*/ 190394 h 608391"/>
              <a:gd name="connsiteX53" fmla="*/ 203452 w 483894"/>
              <a:gd name="connsiteY53" fmla="*/ 201525 h 608391"/>
              <a:gd name="connsiteX54" fmla="*/ 220759 w 483894"/>
              <a:gd name="connsiteY54" fmla="*/ 229353 h 608391"/>
              <a:gd name="connsiteX55" fmla="*/ 238654 w 483894"/>
              <a:gd name="connsiteY55" fmla="*/ 218222 h 608391"/>
              <a:gd name="connsiteX56" fmla="*/ 266815 w 483894"/>
              <a:gd name="connsiteY56" fmla="*/ 238433 h 608391"/>
              <a:gd name="connsiteX57" fmla="*/ 262122 w 483894"/>
              <a:gd name="connsiteY57" fmla="*/ 258645 h 608391"/>
              <a:gd name="connsiteX58" fmla="*/ 294097 w 483894"/>
              <a:gd name="connsiteY58" fmla="*/ 265968 h 608391"/>
              <a:gd name="connsiteX59" fmla="*/ 298791 w 483894"/>
              <a:gd name="connsiteY59" fmla="*/ 245756 h 608391"/>
              <a:gd name="connsiteX60" fmla="*/ 333112 w 483894"/>
              <a:gd name="connsiteY60" fmla="*/ 239898 h 608391"/>
              <a:gd name="connsiteX61" fmla="*/ 343966 w 483894"/>
              <a:gd name="connsiteY61" fmla="*/ 257766 h 608391"/>
              <a:gd name="connsiteX62" fmla="*/ 371835 w 483894"/>
              <a:gd name="connsiteY62" fmla="*/ 240191 h 608391"/>
              <a:gd name="connsiteX63" fmla="*/ 360687 w 483894"/>
              <a:gd name="connsiteY63" fmla="*/ 222615 h 608391"/>
              <a:gd name="connsiteX64" fmla="*/ 380928 w 483894"/>
              <a:gd name="connsiteY64" fmla="*/ 194495 h 608391"/>
              <a:gd name="connsiteX65" fmla="*/ 401463 w 483894"/>
              <a:gd name="connsiteY65" fmla="*/ 199182 h 608391"/>
              <a:gd name="connsiteX66" fmla="*/ 408797 w 483894"/>
              <a:gd name="connsiteY66" fmla="*/ 167254 h 608391"/>
              <a:gd name="connsiteX67" fmla="*/ 388262 w 483894"/>
              <a:gd name="connsiteY67" fmla="*/ 162567 h 608391"/>
              <a:gd name="connsiteX68" fmla="*/ 382689 w 483894"/>
              <a:gd name="connsiteY68" fmla="*/ 128295 h 608391"/>
              <a:gd name="connsiteX69" fmla="*/ 400290 w 483894"/>
              <a:gd name="connsiteY69" fmla="*/ 117164 h 608391"/>
              <a:gd name="connsiteX70" fmla="*/ 382982 w 483894"/>
              <a:gd name="connsiteY70" fmla="*/ 89337 h 608391"/>
              <a:gd name="connsiteX71" fmla="*/ 365088 w 483894"/>
              <a:gd name="connsiteY71" fmla="*/ 100468 h 608391"/>
              <a:gd name="connsiteX72" fmla="*/ 336926 w 483894"/>
              <a:gd name="connsiteY72" fmla="*/ 80549 h 608391"/>
              <a:gd name="connsiteX73" fmla="*/ 341620 w 483894"/>
              <a:gd name="connsiteY73" fmla="*/ 60045 h 608391"/>
              <a:gd name="connsiteX74" fmla="*/ 227919 w 483894"/>
              <a:gd name="connsiteY74" fmla="*/ 591 h 608391"/>
              <a:gd name="connsiteX75" fmla="*/ 306124 w 483894"/>
              <a:gd name="connsiteY75" fmla="*/ 3804 h 608391"/>
              <a:gd name="connsiteX76" fmla="*/ 483308 w 483894"/>
              <a:gd name="connsiteY76" fmla="*/ 197717 h 608391"/>
              <a:gd name="connsiteX77" fmla="*/ 387382 w 483894"/>
              <a:gd name="connsiteY77" fmla="*/ 442305 h 608391"/>
              <a:gd name="connsiteX78" fmla="*/ 483894 w 483894"/>
              <a:gd name="connsiteY78" fmla="*/ 608391 h 608391"/>
              <a:gd name="connsiteX79" fmla="*/ 143902 w 483894"/>
              <a:gd name="connsiteY79" fmla="*/ 608391 h 608391"/>
              <a:gd name="connsiteX80" fmla="*/ 181744 w 483894"/>
              <a:gd name="connsiteY80" fmla="*/ 512899 h 608391"/>
              <a:gd name="connsiteX81" fmla="*/ 108993 w 483894"/>
              <a:gd name="connsiteY81" fmla="*/ 524909 h 608391"/>
              <a:gd name="connsiteX82" fmla="*/ 54137 w 483894"/>
              <a:gd name="connsiteY82" fmla="*/ 498839 h 608391"/>
              <a:gd name="connsiteX83" fmla="*/ 57657 w 483894"/>
              <a:gd name="connsiteY83" fmla="*/ 454022 h 608391"/>
              <a:gd name="connsiteX84" fmla="*/ 38589 w 483894"/>
              <a:gd name="connsiteY84" fmla="*/ 405690 h 608391"/>
              <a:gd name="connsiteX85" fmla="*/ 42109 w 483894"/>
              <a:gd name="connsiteY85" fmla="*/ 376984 h 608391"/>
              <a:gd name="connsiteX86" fmla="*/ 160 w 483894"/>
              <a:gd name="connsiteY86" fmla="*/ 355308 h 608391"/>
              <a:gd name="connsiteX87" fmla="*/ 52670 w 483894"/>
              <a:gd name="connsiteY87" fmla="*/ 255130 h 608391"/>
              <a:gd name="connsiteX88" fmla="*/ 38003 w 483894"/>
              <a:gd name="connsiteY88" fmla="*/ 222908 h 608391"/>
              <a:gd name="connsiteX89" fmla="*/ 74378 w 483894"/>
              <a:gd name="connsiteY89" fmla="*/ 82893 h 608391"/>
              <a:gd name="connsiteX90" fmla="*/ 227919 w 483894"/>
              <a:gd name="connsiteY90" fmla="*/ 591 h 6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83894" h="608391">
                <a:moveTo>
                  <a:pt x="332813" y="285272"/>
                </a:moveTo>
                <a:cubicBezTo>
                  <a:pt x="353702" y="285272"/>
                  <a:pt x="370636" y="302253"/>
                  <a:pt x="370636" y="323201"/>
                </a:cubicBezTo>
                <a:cubicBezTo>
                  <a:pt x="370636" y="344149"/>
                  <a:pt x="353702" y="361130"/>
                  <a:pt x="332813" y="361130"/>
                </a:cubicBezTo>
                <a:cubicBezTo>
                  <a:pt x="311924" y="361130"/>
                  <a:pt x="294990" y="344149"/>
                  <a:pt x="294990" y="323201"/>
                </a:cubicBezTo>
                <a:cubicBezTo>
                  <a:pt x="294990" y="302253"/>
                  <a:pt x="311924" y="285272"/>
                  <a:pt x="332813" y="285272"/>
                </a:cubicBezTo>
                <a:close/>
                <a:moveTo>
                  <a:pt x="329299" y="254544"/>
                </a:moveTo>
                <a:lnTo>
                  <a:pt x="308471" y="258937"/>
                </a:lnTo>
                <a:lnTo>
                  <a:pt x="311405" y="272119"/>
                </a:lnTo>
                <a:cubicBezTo>
                  <a:pt x="304364" y="275048"/>
                  <a:pt x="298204" y="279149"/>
                  <a:pt x="292924" y="284422"/>
                </a:cubicBezTo>
                <a:lnTo>
                  <a:pt x="281776" y="277099"/>
                </a:lnTo>
                <a:lnTo>
                  <a:pt x="270042" y="294967"/>
                </a:lnTo>
                <a:lnTo>
                  <a:pt x="281483" y="302290"/>
                </a:lnTo>
                <a:cubicBezTo>
                  <a:pt x="278549" y="309027"/>
                  <a:pt x="277083" y="316350"/>
                  <a:pt x="277376" y="323966"/>
                </a:cubicBezTo>
                <a:lnTo>
                  <a:pt x="264175" y="326895"/>
                </a:lnTo>
                <a:lnTo>
                  <a:pt x="268282" y="347399"/>
                </a:lnTo>
                <a:lnTo>
                  <a:pt x="281483" y="344763"/>
                </a:lnTo>
                <a:cubicBezTo>
                  <a:pt x="284416" y="351793"/>
                  <a:pt x="288817" y="357944"/>
                  <a:pt x="294097" y="363217"/>
                </a:cubicBezTo>
                <a:lnTo>
                  <a:pt x="286763" y="374348"/>
                </a:lnTo>
                <a:lnTo>
                  <a:pt x="304364" y="385772"/>
                </a:lnTo>
                <a:lnTo>
                  <a:pt x="311698" y="374641"/>
                </a:lnTo>
                <a:cubicBezTo>
                  <a:pt x="318738" y="377570"/>
                  <a:pt x="326072" y="378742"/>
                  <a:pt x="333699" y="378742"/>
                </a:cubicBezTo>
                <a:lnTo>
                  <a:pt x="336633" y="391923"/>
                </a:lnTo>
                <a:lnTo>
                  <a:pt x="357167" y="387529"/>
                </a:lnTo>
                <a:lnTo>
                  <a:pt x="354527" y="374348"/>
                </a:lnTo>
                <a:cubicBezTo>
                  <a:pt x="361274" y="371419"/>
                  <a:pt x="367728" y="367318"/>
                  <a:pt x="372715" y="362045"/>
                </a:cubicBezTo>
                <a:lnTo>
                  <a:pt x="384155" y="369368"/>
                </a:lnTo>
                <a:lnTo>
                  <a:pt x="395596" y="351500"/>
                </a:lnTo>
                <a:lnTo>
                  <a:pt x="384449" y="344177"/>
                </a:lnTo>
                <a:cubicBezTo>
                  <a:pt x="387089" y="337440"/>
                  <a:pt x="388556" y="330117"/>
                  <a:pt x="388556" y="322208"/>
                </a:cubicBezTo>
                <a:lnTo>
                  <a:pt x="401756" y="319572"/>
                </a:lnTo>
                <a:lnTo>
                  <a:pt x="397356" y="299068"/>
                </a:lnTo>
                <a:lnTo>
                  <a:pt x="384155" y="301704"/>
                </a:lnTo>
                <a:cubicBezTo>
                  <a:pt x="381222" y="294674"/>
                  <a:pt x="376822" y="288522"/>
                  <a:pt x="371541" y="283250"/>
                </a:cubicBezTo>
                <a:lnTo>
                  <a:pt x="378875" y="272119"/>
                </a:lnTo>
                <a:lnTo>
                  <a:pt x="361274" y="260695"/>
                </a:lnTo>
                <a:lnTo>
                  <a:pt x="353940" y="271826"/>
                </a:lnTo>
                <a:cubicBezTo>
                  <a:pt x="347193" y="268897"/>
                  <a:pt x="339566" y="267432"/>
                  <a:pt x="331939" y="267725"/>
                </a:cubicBezTo>
                <a:close/>
                <a:moveTo>
                  <a:pt x="302012" y="100461"/>
                </a:moveTo>
                <a:cubicBezTo>
                  <a:pt x="334574" y="100461"/>
                  <a:pt x="360970" y="126826"/>
                  <a:pt x="360970" y="159348"/>
                </a:cubicBezTo>
                <a:cubicBezTo>
                  <a:pt x="360970" y="191870"/>
                  <a:pt x="334574" y="218235"/>
                  <a:pt x="302012" y="218235"/>
                </a:cubicBezTo>
                <a:cubicBezTo>
                  <a:pt x="269450" y="218235"/>
                  <a:pt x="243054" y="191870"/>
                  <a:pt x="243054" y="159348"/>
                </a:cubicBezTo>
                <a:cubicBezTo>
                  <a:pt x="243054" y="126826"/>
                  <a:pt x="269450" y="100461"/>
                  <a:pt x="302012" y="100461"/>
                </a:cubicBezTo>
                <a:close/>
                <a:moveTo>
                  <a:pt x="309644" y="52722"/>
                </a:moveTo>
                <a:lnTo>
                  <a:pt x="304951" y="72933"/>
                </a:lnTo>
                <a:cubicBezTo>
                  <a:pt x="293510" y="72640"/>
                  <a:pt x="282070" y="74398"/>
                  <a:pt x="270922" y="78792"/>
                </a:cubicBezTo>
                <a:lnTo>
                  <a:pt x="259775" y="60924"/>
                </a:lnTo>
                <a:lnTo>
                  <a:pt x="231907" y="78499"/>
                </a:lnTo>
                <a:lnTo>
                  <a:pt x="243054" y="96074"/>
                </a:lnTo>
                <a:cubicBezTo>
                  <a:pt x="234254" y="104276"/>
                  <a:pt x="227507" y="113942"/>
                  <a:pt x="222813" y="124487"/>
                </a:cubicBezTo>
                <a:lnTo>
                  <a:pt x="202278" y="119508"/>
                </a:lnTo>
                <a:lnTo>
                  <a:pt x="194945" y="151729"/>
                </a:lnTo>
                <a:lnTo>
                  <a:pt x="215479" y="156416"/>
                </a:lnTo>
                <a:cubicBezTo>
                  <a:pt x="214892" y="167839"/>
                  <a:pt x="216946" y="179263"/>
                  <a:pt x="221346" y="190394"/>
                </a:cubicBezTo>
                <a:lnTo>
                  <a:pt x="203452" y="201525"/>
                </a:lnTo>
                <a:lnTo>
                  <a:pt x="220759" y="229353"/>
                </a:lnTo>
                <a:lnTo>
                  <a:pt x="238654" y="218222"/>
                </a:lnTo>
                <a:cubicBezTo>
                  <a:pt x="246574" y="227009"/>
                  <a:pt x="256255" y="233746"/>
                  <a:pt x="266815" y="238433"/>
                </a:cubicBezTo>
                <a:lnTo>
                  <a:pt x="262122" y="258645"/>
                </a:lnTo>
                <a:lnTo>
                  <a:pt x="294097" y="265968"/>
                </a:lnTo>
                <a:lnTo>
                  <a:pt x="298791" y="245756"/>
                </a:lnTo>
                <a:cubicBezTo>
                  <a:pt x="310231" y="246049"/>
                  <a:pt x="321965" y="244292"/>
                  <a:pt x="333112" y="239898"/>
                </a:cubicBezTo>
                <a:lnTo>
                  <a:pt x="343966" y="257766"/>
                </a:lnTo>
                <a:lnTo>
                  <a:pt x="371835" y="240191"/>
                </a:lnTo>
                <a:lnTo>
                  <a:pt x="360687" y="222615"/>
                </a:lnTo>
                <a:cubicBezTo>
                  <a:pt x="369488" y="214414"/>
                  <a:pt x="376235" y="204747"/>
                  <a:pt x="380928" y="194495"/>
                </a:cubicBezTo>
                <a:lnTo>
                  <a:pt x="401463" y="199182"/>
                </a:lnTo>
                <a:lnTo>
                  <a:pt x="408797" y="167254"/>
                </a:lnTo>
                <a:lnTo>
                  <a:pt x="388262" y="162567"/>
                </a:lnTo>
                <a:cubicBezTo>
                  <a:pt x="388849" y="151143"/>
                  <a:pt x="386795" y="139426"/>
                  <a:pt x="382689" y="128295"/>
                </a:cubicBezTo>
                <a:lnTo>
                  <a:pt x="400290" y="117164"/>
                </a:lnTo>
                <a:lnTo>
                  <a:pt x="382982" y="89337"/>
                </a:lnTo>
                <a:lnTo>
                  <a:pt x="365088" y="100468"/>
                </a:lnTo>
                <a:cubicBezTo>
                  <a:pt x="357167" y="91973"/>
                  <a:pt x="347487" y="84943"/>
                  <a:pt x="336926" y="80549"/>
                </a:cubicBezTo>
                <a:lnTo>
                  <a:pt x="341620" y="60045"/>
                </a:lnTo>
                <a:close/>
                <a:moveTo>
                  <a:pt x="227919" y="591"/>
                </a:moveTo>
                <a:cubicBezTo>
                  <a:pt x="252020" y="-809"/>
                  <a:pt x="278183" y="289"/>
                  <a:pt x="306124" y="3804"/>
                </a:cubicBezTo>
                <a:cubicBezTo>
                  <a:pt x="417597" y="17864"/>
                  <a:pt x="483014" y="130053"/>
                  <a:pt x="483308" y="197717"/>
                </a:cubicBezTo>
                <a:cubicBezTo>
                  <a:pt x="483894" y="332167"/>
                  <a:pt x="388556" y="393974"/>
                  <a:pt x="387382" y="442305"/>
                </a:cubicBezTo>
                <a:cubicBezTo>
                  <a:pt x="385329" y="529010"/>
                  <a:pt x="483894" y="608391"/>
                  <a:pt x="483894" y="608391"/>
                </a:cubicBezTo>
                <a:lnTo>
                  <a:pt x="143902" y="608391"/>
                </a:lnTo>
                <a:cubicBezTo>
                  <a:pt x="143902" y="608391"/>
                  <a:pt x="208439" y="575877"/>
                  <a:pt x="181744" y="512899"/>
                </a:cubicBezTo>
                <a:cubicBezTo>
                  <a:pt x="169717" y="514950"/>
                  <a:pt x="135688" y="521394"/>
                  <a:pt x="108993" y="524909"/>
                </a:cubicBezTo>
                <a:cubicBezTo>
                  <a:pt x="82298" y="528424"/>
                  <a:pt x="59124" y="512313"/>
                  <a:pt x="54137" y="498839"/>
                </a:cubicBezTo>
                <a:cubicBezTo>
                  <a:pt x="49443" y="485658"/>
                  <a:pt x="63817" y="461638"/>
                  <a:pt x="57657" y="454022"/>
                </a:cubicBezTo>
                <a:cubicBezTo>
                  <a:pt x="51790" y="446406"/>
                  <a:pt x="31549" y="424437"/>
                  <a:pt x="38589" y="405690"/>
                </a:cubicBezTo>
                <a:cubicBezTo>
                  <a:pt x="45630" y="386651"/>
                  <a:pt x="42109" y="376984"/>
                  <a:pt x="42109" y="376984"/>
                </a:cubicBezTo>
                <a:cubicBezTo>
                  <a:pt x="42109" y="376984"/>
                  <a:pt x="3681" y="369368"/>
                  <a:pt x="160" y="355308"/>
                </a:cubicBezTo>
                <a:cubicBezTo>
                  <a:pt x="-3360" y="341248"/>
                  <a:pt x="52670" y="255130"/>
                  <a:pt x="52670" y="255130"/>
                </a:cubicBezTo>
                <a:cubicBezTo>
                  <a:pt x="52670" y="255130"/>
                  <a:pt x="40936" y="234332"/>
                  <a:pt x="38003" y="222908"/>
                </a:cubicBezTo>
                <a:cubicBezTo>
                  <a:pt x="35362" y="211777"/>
                  <a:pt x="38003" y="151436"/>
                  <a:pt x="74378" y="82893"/>
                </a:cubicBezTo>
                <a:cubicBezTo>
                  <a:pt x="101880" y="31485"/>
                  <a:pt x="155618" y="4793"/>
                  <a:pt x="227919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4" name="雨伞"/>
          <p:cNvSpPr/>
          <p:nvPr/>
        </p:nvSpPr>
        <p:spPr>
          <a:xfrm>
            <a:off x="7382024" y="5361435"/>
            <a:ext cx="760730" cy="759584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职业兴趣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9619799" y="856343"/>
            <a:ext cx="2572201" cy="5878649"/>
          </a:xfrm>
          <a:prstGeom prst="rect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769769" y="1017821"/>
            <a:ext cx="1854200" cy="25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职业兴趣分类：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860101" y="6165020"/>
            <a:ext cx="883255" cy="250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6.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研究型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860101" y="2559312"/>
            <a:ext cx="883255" cy="250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2.</a:t>
            </a:r>
            <a:r>
              <a:rPr lang="zh-CN" altLang="en-US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管理型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860101" y="3460739"/>
            <a:ext cx="883255" cy="250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3.</a:t>
            </a:r>
            <a:r>
              <a:rPr lang="zh-CN" altLang="en-US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常规型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860101" y="4362166"/>
            <a:ext cx="883255" cy="250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4.</a:t>
            </a:r>
            <a:r>
              <a:rPr lang="zh-CN" altLang="en-US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实践型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860101" y="5263593"/>
            <a:ext cx="883255" cy="250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5.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社会型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860101" y="1657885"/>
            <a:ext cx="836768" cy="2506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宋体" panose="02010600030101010101" pitchFamily="2" charset="-122"/>
              </a:rPr>
              <a:t>艺术型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cxnSp>
        <p:nvCxnSpPr>
          <p:cNvPr id="64" name="直接连接符 63"/>
          <p:cNvCxnSpPr/>
          <p:nvPr/>
        </p:nvCxnSpPr>
        <p:spPr>
          <a:xfrm flipH="1">
            <a:off x="9757068" y="2051479"/>
            <a:ext cx="22916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9757068" y="2951183"/>
            <a:ext cx="22916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9757068" y="3850887"/>
            <a:ext cx="22916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9757068" y="4750591"/>
            <a:ext cx="22916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9757068" y="5650295"/>
            <a:ext cx="22916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817765" y="6550001"/>
            <a:ext cx="22916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02640" y="1620520"/>
            <a:ext cx="2543810" cy="44430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11550" y="1620520"/>
            <a:ext cx="2543810" cy="44430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20460" y="1620520"/>
            <a:ext cx="2543810" cy="44430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958125" y="4104422"/>
            <a:ext cx="2254250" cy="162307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3648620" y="4104422"/>
            <a:ext cx="2254250" cy="162307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6339115" y="4104422"/>
            <a:ext cx="2254250" cy="162307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移动。本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flipV="1">
            <a:off x="802640" y="1628629"/>
            <a:ext cx="2543810" cy="1371276"/>
          </a:xfrm>
          <a:prstGeom prst="triangle">
            <a:avLst/>
          </a:prstGeom>
          <a:solidFill>
            <a:srgbClr val="5E72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flipV="1">
            <a:off x="3511550" y="1628629"/>
            <a:ext cx="2543810" cy="1371276"/>
          </a:xfrm>
          <a:prstGeom prst="triangle">
            <a:avLst/>
          </a:prstGeom>
          <a:solidFill>
            <a:srgbClr val="5E72B1"/>
          </a:solidFill>
          <a:ln w="6350">
            <a:noFill/>
            <a:prstDash val="sysDash"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charset="0"/>
              <a:ea typeface="微软雅黑 Light" panose="020B0502040204020203" pitchFamily="34" charset="-122"/>
            </a:endParaRPr>
          </a:p>
        </p:txBody>
      </p:sp>
      <p:sp>
        <p:nvSpPr>
          <p:cNvPr id="28" name="等腰三角形 27"/>
          <p:cNvSpPr/>
          <p:nvPr/>
        </p:nvSpPr>
        <p:spPr>
          <a:xfrm flipV="1">
            <a:off x="6220460" y="1628629"/>
            <a:ext cx="2543810" cy="1371276"/>
          </a:xfrm>
          <a:prstGeom prst="triangle">
            <a:avLst/>
          </a:prstGeom>
          <a:solidFill>
            <a:srgbClr val="5E72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7" name="文本框 20"/>
          <p:cNvSpPr txBox="1"/>
          <p:nvPr/>
        </p:nvSpPr>
        <p:spPr>
          <a:xfrm flipH="1">
            <a:off x="958125" y="3671136"/>
            <a:ext cx="1422111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/>
            <a:r>
              <a:rPr lang="zh-CN" altLang="en-US" dirty="0">
                <a:sym typeface="Arial" panose="020B0604020202020204" pitchFamily="34" charset="0"/>
              </a:rPr>
              <a:t>常规型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89" name="文本框 20"/>
          <p:cNvSpPr txBox="1"/>
          <p:nvPr/>
        </p:nvSpPr>
        <p:spPr>
          <a:xfrm flipH="1">
            <a:off x="3648620" y="3671136"/>
            <a:ext cx="1422111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/>
            <a:r>
              <a:rPr lang="zh-CN" altLang="en-US" dirty="0">
                <a:sym typeface="Arial" panose="020B0604020202020204" pitchFamily="34" charset="0"/>
              </a:rPr>
              <a:t>艺术型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91" name="文本框 20"/>
          <p:cNvSpPr txBox="1"/>
          <p:nvPr/>
        </p:nvSpPr>
        <p:spPr>
          <a:xfrm flipH="1">
            <a:off x="6339115" y="3671136"/>
            <a:ext cx="1422111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/>
            <a:r>
              <a:rPr lang="zh-CN" altLang="en-US" dirty="0">
                <a:sym typeface="Arial" panose="020B0604020202020204" pitchFamily="34" charset="0"/>
              </a:rPr>
              <a:t>管理型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93" name="WIFI"/>
          <p:cNvSpPr>
            <a:spLocks noEditPoints="1"/>
          </p:cNvSpPr>
          <p:nvPr/>
        </p:nvSpPr>
        <p:spPr>
          <a:xfrm>
            <a:off x="1731449" y="1914318"/>
            <a:ext cx="625109" cy="512624"/>
          </a:xfrm>
          <a:custGeom>
            <a:avLst/>
            <a:gdLst>
              <a:gd name="connsiteX0" fmla="*/ 94228 w 607200"/>
              <a:gd name="connsiteY0" fmla="*/ 292831 h 497939"/>
              <a:gd name="connsiteX1" fmla="*/ 117481 w 607200"/>
              <a:gd name="connsiteY1" fmla="*/ 292831 h 497939"/>
              <a:gd name="connsiteX2" fmla="*/ 151068 w 607200"/>
              <a:gd name="connsiteY2" fmla="*/ 292831 h 497939"/>
              <a:gd name="connsiteX3" fmla="*/ 189822 w 607200"/>
              <a:gd name="connsiteY3" fmla="*/ 292831 h 497939"/>
              <a:gd name="connsiteX4" fmla="*/ 202740 w 607200"/>
              <a:gd name="connsiteY4" fmla="*/ 292831 h 497939"/>
              <a:gd name="connsiteX5" fmla="*/ 205323 w 607200"/>
              <a:gd name="connsiteY5" fmla="*/ 292831 h 497939"/>
              <a:gd name="connsiteX6" fmla="*/ 287999 w 607200"/>
              <a:gd name="connsiteY6" fmla="*/ 292831 h 497939"/>
              <a:gd name="connsiteX7" fmla="*/ 307376 w 607200"/>
              <a:gd name="connsiteY7" fmla="*/ 312175 h 497939"/>
              <a:gd name="connsiteX8" fmla="*/ 307376 w 607200"/>
              <a:gd name="connsiteY8" fmla="*/ 350862 h 497939"/>
              <a:gd name="connsiteX9" fmla="*/ 287999 w 607200"/>
              <a:gd name="connsiteY9" fmla="*/ 365047 h 497939"/>
              <a:gd name="connsiteX10" fmla="*/ 220825 w 607200"/>
              <a:gd name="connsiteY10" fmla="*/ 365047 h 497939"/>
              <a:gd name="connsiteX11" fmla="*/ 241494 w 607200"/>
              <a:gd name="connsiteY11" fmla="*/ 388260 h 497939"/>
              <a:gd name="connsiteX12" fmla="*/ 362924 w 607200"/>
              <a:gd name="connsiteY12" fmla="*/ 388260 h 497939"/>
              <a:gd name="connsiteX13" fmla="*/ 413304 w 607200"/>
              <a:gd name="connsiteY13" fmla="*/ 344414 h 497939"/>
              <a:gd name="connsiteX14" fmla="*/ 419763 w 607200"/>
              <a:gd name="connsiteY14" fmla="*/ 344414 h 497939"/>
              <a:gd name="connsiteX15" fmla="*/ 432681 w 607200"/>
              <a:gd name="connsiteY15" fmla="*/ 353441 h 497939"/>
              <a:gd name="connsiteX16" fmla="*/ 453350 w 607200"/>
              <a:gd name="connsiteY16" fmla="*/ 388260 h 497939"/>
              <a:gd name="connsiteX17" fmla="*/ 463684 w 607200"/>
              <a:gd name="connsiteY17" fmla="*/ 414051 h 497939"/>
              <a:gd name="connsiteX18" fmla="*/ 457225 w 607200"/>
              <a:gd name="connsiteY18" fmla="*/ 421789 h 497939"/>
              <a:gd name="connsiteX19" fmla="*/ 271205 w 607200"/>
              <a:gd name="connsiteY19" fmla="*/ 497874 h 497939"/>
              <a:gd name="connsiteX20" fmla="*/ 94228 w 607200"/>
              <a:gd name="connsiteY20" fmla="*/ 456607 h 497939"/>
              <a:gd name="connsiteX21" fmla="*/ 0 w 607200"/>
              <a:gd name="connsiteY21" fmla="*/ 272122 h 497939"/>
              <a:gd name="connsiteX22" fmla="*/ 67098 w 607200"/>
              <a:gd name="connsiteY22" fmla="*/ 272122 h 497939"/>
              <a:gd name="connsiteX23" fmla="*/ 67098 w 607200"/>
              <a:gd name="connsiteY23" fmla="*/ 497855 h 497939"/>
              <a:gd name="connsiteX24" fmla="*/ 0 w 607200"/>
              <a:gd name="connsiteY24" fmla="*/ 497855 h 497939"/>
              <a:gd name="connsiteX25" fmla="*/ 319132 w 607200"/>
              <a:gd name="connsiteY25" fmla="*/ 52809 h 497939"/>
              <a:gd name="connsiteX26" fmla="*/ 319132 w 607200"/>
              <a:gd name="connsiteY26" fmla="*/ 69584 h 497939"/>
              <a:gd name="connsiteX27" fmla="*/ 554184 w 607200"/>
              <a:gd name="connsiteY27" fmla="*/ 69584 h 497939"/>
              <a:gd name="connsiteX28" fmla="*/ 554184 w 607200"/>
              <a:gd name="connsiteY28" fmla="*/ 52809 h 497939"/>
              <a:gd name="connsiteX29" fmla="*/ 283596 w 607200"/>
              <a:gd name="connsiteY29" fmla="*/ 47069 h 497939"/>
              <a:gd name="connsiteX30" fmla="*/ 290818 w 607200"/>
              <a:gd name="connsiteY30" fmla="*/ 50060 h 497939"/>
              <a:gd name="connsiteX31" fmla="*/ 293356 w 607200"/>
              <a:gd name="connsiteY31" fmla="*/ 56187 h 497939"/>
              <a:gd name="connsiteX32" fmla="*/ 286573 w 607200"/>
              <a:gd name="connsiteY32" fmla="*/ 53684 h 497939"/>
              <a:gd name="connsiteX33" fmla="*/ 181486 w 607200"/>
              <a:gd name="connsiteY33" fmla="*/ 47009 h 497939"/>
              <a:gd name="connsiteX34" fmla="*/ 188897 w 607200"/>
              <a:gd name="connsiteY34" fmla="*/ 50060 h 497939"/>
              <a:gd name="connsiteX35" fmla="*/ 191482 w 607200"/>
              <a:gd name="connsiteY35" fmla="*/ 56265 h 497939"/>
              <a:gd name="connsiteX36" fmla="*/ 184490 w 607200"/>
              <a:gd name="connsiteY36" fmla="*/ 53684 h 497939"/>
              <a:gd name="connsiteX37" fmla="*/ 231880 w 607200"/>
              <a:gd name="connsiteY37" fmla="*/ 47007 h 497939"/>
              <a:gd name="connsiteX38" fmla="*/ 239252 w 607200"/>
              <a:gd name="connsiteY38" fmla="*/ 50060 h 497939"/>
              <a:gd name="connsiteX39" fmla="*/ 241812 w 607200"/>
              <a:gd name="connsiteY39" fmla="*/ 56240 h 497939"/>
              <a:gd name="connsiteX40" fmla="*/ 234886 w 607200"/>
              <a:gd name="connsiteY40" fmla="*/ 53684 h 497939"/>
              <a:gd name="connsiteX41" fmla="*/ 298365 w 607200"/>
              <a:gd name="connsiteY41" fmla="*/ 25794 h 497939"/>
              <a:gd name="connsiteX42" fmla="*/ 281566 w 607200"/>
              <a:gd name="connsiteY42" fmla="*/ 42560 h 497939"/>
              <a:gd name="connsiteX43" fmla="*/ 283596 w 607200"/>
              <a:gd name="connsiteY43" fmla="*/ 47069 h 497939"/>
              <a:gd name="connsiteX44" fmla="*/ 278956 w 607200"/>
              <a:gd name="connsiteY44" fmla="*/ 45147 h 497939"/>
              <a:gd name="connsiteX45" fmla="*/ 262181 w 607200"/>
              <a:gd name="connsiteY45" fmla="*/ 61922 h 497939"/>
              <a:gd name="connsiteX46" fmla="*/ 278956 w 607200"/>
              <a:gd name="connsiteY46" fmla="*/ 78697 h 497939"/>
              <a:gd name="connsiteX47" fmla="*/ 295731 w 607200"/>
              <a:gd name="connsiteY47" fmla="*/ 61922 h 497939"/>
              <a:gd name="connsiteX48" fmla="*/ 293356 w 607200"/>
              <a:gd name="connsiteY48" fmla="*/ 56187 h 497939"/>
              <a:gd name="connsiteX49" fmla="*/ 298365 w 607200"/>
              <a:gd name="connsiteY49" fmla="*/ 58036 h 497939"/>
              <a:gd name="connsiteX50" fmla="*/ 315163 w 607200"/>
              <a:gd name="connsiteY50" fmla="*/ 42560 h 497939"/>
              <a:gd name="connsiteX51" fmla="*/ 298365 w 607200"/>
              <a:gd name="connsiteY51" fmla="*/ 25794 h 497939"/>
              <a:gd name="connsiteX52" fmla="*/ 246677 w 607200"/>
              <a:gd name="connsiteY52" fmla="*/ 25794 h 497939"/>
              <a:gd name="connsiteX53" fmla="*/ 229878 w 607200"/>
              <a:gd name="connsiteY53" fmla="*/ 42560 h 497939"/>
              <a:gd name="connsiteX54" fmla="*/ 231880 w 607200"/>
              <a:gd name="connsiteY54" fmla="*/ 47007 h 497939"/>
              <a:gd name="connsiteX55" fmla="*/ 227390 w 607200"/>
              <a:gd name="connsiteY55" fmla="*/ 45147 h 497939"/>
              <a:gd name="connsiteX56" fmla="*/ 210615 w 607200"/>
              <a:gd name="connsiteY56" fmla="*/ 61922 h 497939"/>
              <a:gd name="connsiteX57" fmla="*/ 227390 w 607200"/>
              <a:gd name="connsiteY57" fmla="*/ 78697 h 497939"/>
              <a:gd name="connsiteX58" fmla="*/ 244165 w 607200"/>
              <a:gd name="connsiteY58" fmla="*/ 61922 h 497939"/>
              <a:gd name="connsiteX59" fmla="*/ 241812 w 607200"/>
              <a:gd name="connsiteY59" fmla="*/ 56240 h 497939"/>
              <a:gd name="connsiteX60" fmla="*/ 246677 w 607200"/>
              <a:gd name="connsiteY60" fmla="*/ 58036 h 497939"/>
              <a:gd name="connsiteX61" fmla="*/ 263475 w 607200"/>
              <a:gd name="connsiteY61" fmla="*/ 42560 h 497939"/>
              <a:gd name="connsiteX62" fmla="*/ 246677 w 607200"/>
              <a:gd name="connsiteY62" fmla="*/ 25794 h 497939"/>
              <a:gd name="connsiteX63" fmla="*/ 196281 w 607200"/>
              <a:gd name="connsiteY63" fmla="*/ 25794 h 497939"/>
              <a:gd name="connsiteX64" fmla="*/ 179483 w 607200"/>
              <a:gd name="connsiteY64" fmla="*/ 42560 h 497939"/>
              <a:gd name="connsiteX65" fmla="*/ 181486 w 607200"/>
              <a:gd name="connsiteY65" fmla="*/ 47009 h 497939"/>
              <a:gd name="connsiteX66" fmla="*/ 176962 w 607200"/>
              <a:gd name="connsiteY66" fmla="*/ 45147 h 497939"/>
              <a:gd name="connsiteX67" fmla="*/ 160084 w 607200"/>
              <a:gd name="connsiteY67" fmla="*/ 61922 h 497939"/>
              <a:gd name="connsiteX68" fmla="*/ 176962 w 607200"/>
              <a:gd name="connsiteY68" fmla="*/ 78697 h 497939"/>
              <a:gd name="connsiteX69" fmla="*/ 193840 w 607200"/>
              <a:gd name="connsiteY69" fmla="*/ 61922 h 497939"/>
              <a:gd name="connsiteX70" fmla="*/ 191482 w 607200"/>
              <a:gd name="connsiteY70" fmla="*/ 56265 h 497939"/>
              <a:gd name="connsiteX71" fmla="*/ 196281 w 607200"/>
              <a:gd name="connsiteY71" fmla="*/ 58036 h 497939"/>
              <a:gd name="connsiteX72" fmla="*/ 213080 w 607200"/>
              <a:gd name="connsiteY72" fmla="*/ 42560 h 497939"/>
              <a:gd name="connsiteX73" fmla="*/ 196281 w 607200"/>
              <a:gd name="connsiteY73" fmla="*/ 25794 h 497939"/>
              <a:gd name="connsiteX74" fmla="*/ 171729 w 607200"/>
              <a:gd name="connsiteY74" fmla="*/ 0 h 497939"/>
              <a:gd name="connsiteX75" fmla="*/ 573603 w 607200"/>
              <a:gd name="connsiteY75" fmla="*/ 0 h 497939"/>
              <a:gd name="connsiteX76" fmla="*/ 607200 w 607200"/>
              <a:gd name="connsiteY76" fmla="*/ 33532 h 497939"/>
              <a:gd name="connsiteX77" fmla="*/ 607200 w 607200"/>
              <a:gd name="connsiteY77" fmla="*/ 368852 h 497939"/>
              <a:gd name="connsiteX78" fmla="*/ 573603 w 607200"/>
              <a:gd name="connsiteY78" fmla="*/ 402384 h 497939"/>
              <a:gd name="connsiteX79" fmla="*/ 476688 w 607200"/>
              <a:gd name="connsiteY79" fmla="*/ 402384 h 497939"/>
              <a:gd name="connsiteX80" fmla="*/ 484441 w 607200"/>
              <a:gd name="connsiteY80" fmla="*/ 393356 h 497939"/>
              <a:gd name="connsiteX81" fmla="*/ 474104 w 607200"/>
              <a:gd name="connsiteY81" fmla="*/ 368852 h 497939"/>
              <a:gd name="connsiteX82" fmla="*/ 573603 w 607200"/>
              <a:gd name="connsiteY82" fmla="*/ 368852 h 497939"/>
              <a:gd name="connsiteX83" fmla="*/ 573603 w 607200"/>
              <a:gd name="connsiteY83" fmla="*/ 83830 h 497939"/>
              <a:gd name="connsiteX84" fmla="*/ 171729 w 607200"/>
              <a:gd name="connsiteY84" fmla="*/ 83830 h 497939"/>
              <a:gd name="connsiteX85" fmla="*/ 171729 w 607200"/>
              <a:gd name="connsiteY85" fmla="*/ 273415 h 497939"/>
              <a:gd name="connsiteX86" fmla="*/ 138132 w 607200"/>
              <a:gd name="connsiteY86" fmla="*/ 273415 h 497939"/>
              <a:gd name="connsiteX87" fmla="*/ 138132 w 607200"/>
              <a:gd name="connsiteY87" fmla="*/ 33532 h 497939"/>
              <a:gd name="connsiteX88" fmla="*/ 171729 w 607200"/>
              <a:gd name="connsiteY88" fmla="*/ 0 h 49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200" h="497939">
                <a:moveTo>
                  <a:pt x="94228" y="292831"/>
                </a:moveTo>
                <a:lnTo>
                  <a:pt x="117481" y="292831"/>
                </a:lnTo>
                <a:lnTo>
                  <a:pt x="151068" y="292831"/>
                </a:lnTo>
                <a:lnTo>
                  <a:pt x="189822" y="292831"/>
                </a:lnTo>
                <a:lnTo>
                  <a:pt x="202740" y="292831"/>
                </a:lnTo>
                <a:lnTo>
                  <a:pt x="205323" y="292831"/>
                </a:lnTo>
                <a:lnTo>
                  <a:pt x="287999" y="292831"/>
                </a:lnTo>
                <a:cubicBezTo>
                  <a:pt x="308668" y="292831"/>
                  <a:pt x="307376" y="312175"/>
                  <a:pt x="307376" y="312175"/>
                </a:cubicBezTo>
                <a:lnTo>
                  <a:pt x="307376" y="350862"/>
                </a:lnTo>
                <a:cubicBezTo>
                  <a:pt x="307376" y="366337"/>
                  <a:pt x="287999" y="365047"/>
                  <a:pt x="287999" y="365047"/>
                </a:cubicBezTo>
                <a:lnTo>
                  <a:pt x="220825" y="365047"/>
                </a:lnTo>
                <a:cubicBezTo>
                  <a:pt x="227284" y="374074"/>
                  <a:pt x="233743" y="381812"/>
                  <a:pt x="241494" y="388260"/>
                </a:cubicBezTo>
                <a:lnTo>
                  <a:pt x="362924" y="388260"/>
                </a:lnTo>
                <a:cubicBezTo>
                  <a:pt x="387468" y="370206"/>
                  <a:pt x="401678" y="346993"/>
                  <a:pt x="413304" y="344414"/>
                </a:cubicBezTo>
                <a:cubicBezTo>
                  <a:pt x="414596" y="344414"/>
                  <a:pt x="414596" y="344414"/>
                  <a:pt x="419763" y="344414"/>
                </a:cubicBezTo>
                <a:cubicBezTo>
                  <a:pt x="423638" y="345704"/>
                  <a:pt x="432681" y="353441"/>
                  <a:pt x="432681" y="353441"/>
                </a:cubicBezTo>
                <a:cubicBezTo>
                  <a:pt x="440432" y="362468"/>
                  <a:pt x="448183" y="376653"/>
                  <a:pt x="453350" y="388260"/>
                </a:cubicBezTo>
                <a:cubicBezTo>
                  <a:pt x="459809" y="402445"/>
                  <a:pt x="463684" y="414051"/>
                  <a:pt x="463684" y="414051"/>
                </a:cubicBezTo>
                <a:cubicBezTo>
                  <a:pt x="462392" y="416630"/>
                  <a:pt x="459809" y="419210"/>
                  <a:pt x="457225" y="421789"/>
                </a:cubicBezTo>
                <a:cubicBezTo>
                  <a:pt x="379717" y="503032"/>
                  <a:pt x="271205" y="497874"/>
                  <a:pt x="271205" y="497874"/>
                </a:cubicBezTo>
                <a:cubicBezTo>
                  <a:pt x="225992" y="497874"/>
                  <a:pt x="94228" y="456607"/>
                  <a:pt x="94228" y="456607"/>
                </a:cubicBezTo>
                <a:close/>
                <a:moveTo>
                  <a:pt x="0" y="272122"/>
                </a:moveTo>
                <a:lnTo>
                  <a:pt x="67098" y="272122"/>
                </a:lnTo>
                <a:lnTo>
                  <a:pt x="67098" y="497855"/>
                </a:lnTo>
                <a:lnTo>
                  <a:pt x="0" y="497855"/>
                </a:lnTo>
                <a:close/>
                <a:moveTo>
                  <a:pt x="319132" y="52809"/>
                </a:moveTo>
                <a:lnTo>
                  <a:pt x="319132" y="69584"/>
                </a:lnTo>
                <a:lnTo>
                  <a:pt x="554184" y="69584"/>
                </a:lnTo>
                <a:lnTo>
                  <a:pt x="554184" y="52809"/>
                </a:lnTo>
                <a:close/>
                <a:moveTo>
                  <a:pt x="283596" y="47069"/>
                </a:moveTo>
                <a:lnTo>
                  <a:pt x="290818" y="50060"/>
                </a:lnTo>
                <a:lnTo>
                  <a:pt x="293356" y="56187"/>
                </a:lnTo>
                <a:lnTo>
                  <a:pt x="286573" y="53684"/>
                </a:lnTo>
                <a:close/>
                <a:moveTo>
                  <a:pt x="181486" y="47009"/>
                </a:moveTo>
                <a:lnTo>
                  <a:pt x="188897" y="50060"/>
                </a:lnTo>
                <a:lnTo>
                  <a:pt x="191482" y="56265"/>
                </a:lnTo>
                <a:lnTo>
                  <a:pt x="184490" y="53684"/>
                </a:lnTo>
                <a:close/>
                <a:moveTo>
                  <a:pt x="231880" y="47007"/>
                </a:moveTo>
                <a:lnTo>
                  <a:pt x="239252" y="50060"/>
                </a:lnTo>
                <a:lnTo>
                  <a:pt x="241812" y="56240"/>
                </a:lnTo>
                <a:lnTo>
                  <a:pt x="234886" y="53684"/>
                </a:lnTo>
                <a:close/>
                <a:moveTo>
                  <a:pt x="298365" y="25794"/>
                </a:moveTo>
                <a:cubicBezTo>
                  <a:pt x="289319" y="25794"/>
                  <a:pt x="281566" y="32242"/>
                  <a:pt x="281566" y="42560"/>
                </a:cubicBezTo>
                <a:lnTo>
                  <a:pt x="283596" y="47069"/>
                </a:lnTo>
                <a:lnTo>
                  <a:pt x="278956" y="45147"/>
                </a:lnTo>
                <a:cubicBezTo>
                  <a:pt x="269691" y="45147"/>
                  <a:pt x="262181" y="52657"/>
                  <a:pt x="262181" y="61922"/>
                </a:cubicBezTo>
                <a:cubicBezTo>
                  <a:pt x="262181" y="71187"/>
                  <a:pt x="269691" y="78697"/>
                  <a:pt x="278956" y="78697"/>
                </a:cubicBezTo>
                <a:cubicBezTo>
                  <a:pt x="288221" y="78697"/>
                  <a:pt x="295731" y="71187"/>
                  <a:pt x="295731" y="61922"/>
                </a:cubicBezTo>
                <a:lnTo>
                  <a:pt x="293356" y="56187"/>
                </a:lnTo>
                <a:lnTo>
                  <a:pt x="298365" y="58036"/>
                </a:lnTo>
                <a:cubicBezTo>
                  <a:pt x="307410" y="58036"/>
                  <a:pt x="315163" y="51588"/>
                  <a:pt x="315163" y="42560"/>
                </a:cubicBezTo>
                <a:cubicBezTo>
                  <a:pt x="315163" y="32242"/>
                  <a:pt x="307410" y="25794"/>
                  <a:pt x="298365" y="25794"/>
                </a:cubicBezTo>
                <a:close/>
                <a:moveTo>
                  <a:pt x="246677" y="25794"/>
                </a:moveTo>
                <a:cubicBezTo>
                  <a:pt x="237632" y="25794"/>
                  <a:pt x="229878" y="32242"/>
                  <a:pt x="229878" y="42560"/>
                </a:cubicBezTo>
                <a:lnTo>
                  <a:pt x="231880" y="47007"/>
                </a:lnTo>
                <a:lnTo>
                  <a:pt x="227390" y="45147"/>
                </a:lnTo>
                <a:cubicBezTo>
                  <a:pt x="218125" y="45147"/>
                  <a:pt x="210615" y="52657"/>
                  <a:pt x="210615" y="61922"/>
                </a:cubicBezTo>
                <a:cubicBezTo>
                  <a:pt x="210615" y="71187"/>
                  <a:pt x="218125" y="78697"/>
                  <a:pt x="227390" y="78697"/>
                </a:cubicBezTo>
                <a:cubicBezTo>
                  <a:pt x="236655" y="78697"/>
                  <a:pt x="244165" y="71187"/>
                  <a:pt x="244165" y="61922"/>
                </a:cubicBezTo>
                <a:lnTo>
                  <a:pt x="241812" y="56240"/>
                </a:lnTo>
                <a:lnTo>
                  <a:pt x="246677" y="58036"/>
                </a:lnTo>
                <a:cubicBezTo>
                  <a:pt x="255722" y="58036"/>
                  <a:pt x="263475" y="51588"/>
                  <a:pt x="263475" y="42560"/>
                </a:cubicBezTo>
                <a:cubicBezTo>
                  <a:pt x="263475" y="32242"/>
                  <a:pt x="255722" y="25794"/>
                  <a:pt x="246677" y="25794"/>
                </a:cubicBezTo>
                <a:close/>
                <a:moveTo>
                  <a:pt x="196281" y="25794"/>
                </a:moveTo>
                <a:cubicBezTo>
                  <a:pt x="187236" y="25794"/>
                  <a:pt x="179483" y="32242"/>
                  <a:pt x="179483" y="42560"/>
                </a:cubicBezTo>
                <a:lnTo>
                  <a:pt x="181486" y="47009"/>
                </a:lnTo>
                <a:lnTo>
                  <a:pt x="176962" y="45147"/>
                </a:lnTo>
                <a:cubicBezTo>
                  <a:pt x="167641" y="45147"/>
                  <a:pt x="160084" y="52657"/>
                  <a:pt x="160084" y="61922"/>
                </a:cubicBezTo>
                <a:cubicBezTo>
                  <a:pt x="160084" y="71187"/>
                  <a:pt x="167641" y="78697"/>
                  <a:pt x="176962" y="78697"/>
                </a:cubicBezTo>
                <a:cubicBezTo>
                  <a:pt x="186283" y="78697"/>
                  <a:pt x="193840" y="71187"/>
                  <a:pt x="193840" y="61922"/>
                </a:cubicBezTo>
                <a:lnTo>
                  <a:pt x="191482" y="56265"/>
                </a:lnTo>
                <a:lnTo>
                  <a:pt x="196281" y="58036"/>
                </a:lnTo>
                <a:cubicBezTo>
                  <a:pt x="205327" y="58036"/>
                  <a:pt x="213080" y="51588"/>
                  <a:pt x="213080" y="42560"/>
                </a:cubicBezTo>
                <a:cubicBezTo>
                  <a:pt x="213080" y="32242"/>
                  <a:pt x="205327" y="25794"/>
                  <a:pt x="196281" y="25794"/>
                </a:cubicBezTo>
                <a:close/>
                <a:moveTo>
                  <a:pt x="171729" y="0"/>
                </a:moveTo>
                <a:lnTo>
                  <a:pt x="573603" y="0"/>
                </a:lnTo>
                <a:cubicBezTo>
                  <a:pt x="592986" y="0"/>
                  <a:pt x="607200" y="15476"/>
                  <a:pt x="607200" y="33532"/>
                </a:cubicBezTo>
                <a:lnTo>
                  <a:pt x="607200" y="368852"/>
                </a:lnTo>
                <a:cubicBezTo>
                  <a:pt x="607200" y="386908"/>
                  <a:pt x="592986" y="402384"/>
                  <a:pt x="573603" y="402384"/>
                </a:cubicBezTo>
                <a:lnTo>
                  <a:pt x="476688" y="402384"/>
                </a:lnTo>
                <a:cubicBezTo>
                  <a:pt x="479273" y="399805"/>
                  <a:pt x="481857" y="397225"/>
                  <a:pt x="484441" y="393356"/>
                </a:cubicBezTo>
                <a:cubicBezTo>
                  <a:pt x="484441" y="393356"/>
                  <a:pt x="479273" y="381749"/>
                  <a:pt x="474104" y="368852"/>
                </a:cubicBezTo>
                <a:lnTo>
                  <a:pt x="573603" y="368852"/>
                </a:lnTo>
                <a:lnTo>
                  <a:pt x="573603" y="83830"/>
                </a:lnTo>
                <a:lnTo>
                  <a:pt x="171729" y="83830"/>
                </a:lnTo>
                <a:lnTo>
                  <a:pt x="171729" y="273415"/>
                </a:lnTo>
                <a:lnTo>
                  <a:pt x="138132" y="273415"/>
                </a:lnTo>
                <a:lnTo>
                  <a:pt x="138132" y="33532"/>
                </a:lnTo>
                <a:cubicBezTo>
                  <a:pt x="138132" y="15476"/>
                  <a:pt x="152346" y="0"/>
                  <a:pt x="17172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5" name="联系"/>
          <p:cNvSpPr/>
          <p:nvPr/>
        </p:nvSpPr>
        <p:spPr>
          <a:xfrm>
            <a:off x="4483399" y="1879185"/>
            <a:ext cx="584692" cy="582891"/>
          </a:xfrm>
          <a:custGeom>
            <a:avLst/>
            <a:gdLst>
              <a:gd name="connsiteX0" fmla="*/ 432469 w 609648"/>
              <a:gd name="connsiteY0" fmla="*/ 456534 h 607771"/>
              <a:gd name="connsiteX1" fmla="*/ 381798 w 609648"/>
              <a:gd name="connsiteY1" fmla="*/ 507129 h 607771"/>
              <a:gd name="connsiteX2" fmla="*/ 432469 w 609648"/>
              <a:gd name="connsiteY2" fmla="*/ 557628 h 607771"/>
              <a:gd name="connsiteX3" fmla="*/ 483044 w 609648"/>
              <a:gd name="connsiteY3" fmla="*/ 507129 h 607771"/>
              <a:gd name="connsiteX4" fmla="*/ 432469 w 609648"/>
              <a:gd name="connsiteY4" fmla="*/ 456534 h 607771"/>
              <a:gd name="connsiteX5" fmla="*/ 505248 w 609648"/>
              <a:gd name="connsiteY5" fmla="*/ 342839 h 607771"/>
              <a:gd name="connsiteX6" fmla="*/ 454578 w 609648"/>
              <a:gd name="connsiteY6" fmla="*/ 393339 h 607771"/>
              <a:gd name="connsiteX7" fmla="*/ 505248 w 609648"/>
              <a:gd name="connsiteY7" fmla="*/ 443933 h 607771"/>
              <a:gd name="connsiteX8" fmla="*/ 555823 w 609648"/>
              <a:gd name="connsiteY8" fmla="*/ 393339 h 607771"/>
              <a:gd name="connsiteX9" fmla="*/ 505248 w 609648"/>
              <a:gd name="connsiteY9" fmla="*/ 342839 h 607771"/>
              <a:gd name="connsiteX10" fmla="*/ 273696 w 609648"/>
              <a:gd name="connsiteY10" fmla="*/ 215520 h 607771"/>
              <a:gd name="connsiteX11" fmla="*/ 310227 w 609648"/>
              <a:gd name="connsiteY11" fmla="*/ 229070 h 607771"/>
              <a:gd name="connsiteX12" fmla="*/ 160214 w 609648"/>
              <a:gd name="connsiteY12" fmla="*/ 602314 h 607771"/>
              <a:gd name="connsiteX13" fmla="*/ 149018 w 609648"/>
              <a:gd name="connsiteY13" fmla="*/ 607241 h 607771"/>
              <a:gd name="connsiteX14" fmla="*/ 143799 w 609648"/>
              <a:gd name="connsiteY14" fmla="*/ 596250 h 607771"/>
              <a:gd name="connsiteX15" fmla="*/ 505248 w 609648"/>
              <a:gd name="connsiteY15" fmla="*/ 191150 h 607771"/>
              <a:gd name="connsiteX16" fmla="*/ 454578 w 609648"/>
              <a:gd name="connsiteY16" fmla="*/ 241745 h 607771"/>
              <a:gd name="connsiteX17" fmla="*/ 505248 w 609648"/>
              <a:gd name="connsiteY17" fmla="*/ 292245 h 607771"/>
              <a:gd name="connsiteX18" fmla="*/ 555823 w 609648"/>
              <a:gd name="connsiteY18" fmla="*/ 241745 h 607771"/>
              <a:gd name="connsiteX19" fmla="*/ 505248 w 609648"/>
              <a:gd name="connsiteY19" fmla="*/ 191150 h 607771"/>
              <a:gd name="connsiteX20" fmla="*/ 327143 w 609648"/>
              <a:gd name="connsiteY20" fmla="*/ 127744 h 607771"/>
              <a:gd name="connsiteX21" fmla="*/ 330463 w 609648"/>
              <a:gd name="connsiteY21" fmla="*/ 174354 h 607771"/>
              <a:gd name="connsiteX22" fmla="*/ 327618 w 609648"/>
              <a:gd name="connsiteY22" fmla="*/ 192164 h 607771"/>
              <a:gd name="connsiteX23" fmla="*/ 320029 w 609648"/>
              <a:gd name="connsiteY23" fmla="*/ 202395 h 607771"/>
              <a:gd name="connsiteX24" fmla="*/ 283796 w 609648"/>
              <a:gd name="connsiteY24" fmla="*/ 188943 h 607771"/>
              <a:gd name="connsiteX25" fmla="*/ 284649 w 609648"/>
              <a:gd name="connsiteY25" fmla="*/ 176248 h 607771"/>
              <a:gd name="connsiteX26" fmla="*/ 302861 w 609648"/>
              <a:gd name="connsiteY26" fmla="*/ 156164 h 607771"/>
              <a:gd name="connsiteX27" fmla="*/ 327143 w 609648"/>
              <a:gd name="connsiteY27" fmla="*/ 127744 h 607771"/>
              <a:gd name="connsiteX28" fmla="*/ 112126 w 609648"/>
              <a:gd name="connsiteY28" fmla="*/ 100478 h 607771"/>
              <a:gd name="connsiteX29" fmla="*/ 61455 w 609648"/>
              <a:gd name="connsiteY29" fmla="*/ 151073 h 607771"/>
              <a:gd name="connsiteX30" fmla="*/ 112126 w 609648"/>
              <a:gd name="connsiteY30" fmla="*/ 201667 h 607771"/>
              <a:gd name="connsiteX31" fmla="*/ 162701 w 609648"/>
              <a:gd name="connsiteY31" fmla="*/ 151073 h 607771"/>
              <a:gd name="connsiteX32" fmla="*/ 112126 w 609648"/>
              <a:gd name="connsiteY32" fmla="*/ 100478 h 607771"/>
              <a:gd name="connsiteX33" fmla="*/ 411308 w 609648"/>
              <a:gd name="connsiteY33" fmla="*/ 71959 h 607771"/>
              <a:gd name="connsiteX34" fmla="*/ 360733 w 609648"/>
              <a:gd name="connsiteY34" fmla="*/ 122554 h 607771"/>
              <a:gd name="connsiteX35" fmla="*/ 411308 w 609648"/>
              <a:gd name="connsiteY35" fmla="*/ 173054 h 607771"/>
              <a:gd name="connsiteX36" fmla="*/ 461979 w 609648"/>
              <a:gd name="connsiteY36" fmla="*/ 122554 h 607771"/>
              <a:gd name="connsiteX37" fmla="*/ 411308 w 609648"/>
              <a:gd name="connsiteY37" fmla="*/ 71959 h 607771"/>
              <a:gd name="connsiteX38" fmla="*/ 254173 w 609648"/>
              <a:gd name="connsiteY38" fmla="*/ 41546 h 607771"/>
              <a:gd name="connsiteX39" fmla="*/ 203503 w 609648"/>
              <a:gd name="connsiteY39" fmla="*/ 92140 h 607771"/>
              <a:gd name="connsiteX40" fmla="*/ 254173 w 609648"/>
              <a:gd name="connsiteY40" fmla="*/ 142641 h 607771"/>
              <a:gd name="connsiteX41" fmla="*/ 304844 w 609648"/>
              <a:gd name="connsiteY41" fmla="*/ 92140 h 607771"/>
              <a:gd name="connsiteX42" fmla="*/ 254173 w 609648"/>
              <a:gd name="connsiteY42" fmla="*/ 41546 h 607771"/>
              <a:gd name="connsiteX43" fmla="*/ 282545 w 609648"/>
              <a:gd name="connsiteY43" fmla="*/ 0 h 607771"/>
              <a:gd name="connsiteX44" fmla="*/ 513788 w 609648"/>
              <a:gd name="connsiteY44" fmla="*/ 95646 h 607771"/>
              <a:gd name="connsiteX45" fmla="*/ 513788 w 609648"/>
              <a:gd name="connsiteY45" fmla="*/ 557534 h 607771"/>
              <a:gd name="connsiteX46" fmla="*/ 262144 w 609648"/>
              <a:gd name="connsiteY46" fmla="*/ 401487 h 607771"/>
              <a:gd name="connsiteX47" fmla="*/ 336062 w 609648"/>
              <a:gd name="connsiteY47" fmla="*/ 217585 h 607771"/>
              <a:gd name="connsiteX48" fmla="*/ 333500 w 609648"/>
              <a:gd name="connsiteY48" fmla="*/ 216637 h 607771"/>
              <a:gd name="connsiteX49" fmla="*/ 346025 w 609648"/>
              <a:gd name="connsiteY49" fmla="*/ 199109 h 607771"/>
              <a:gd name="connsiteX50" fmla="*/ 350011 w 609648"/>
              <a:gd name="connsiteY50" fmla="*/ 176181 h 607771"/>
              <a:gd name="connsiteX51" fmla="*/ 343748 w 609648"/>
              <a:gd name="connsiteY51" fmla="*/ 113648 h 607771"/>
              <a:gd name="connsiteX52" fmla="*/ 337201 w 609648"/>
              <a:gd name="connsiteY52" fmla="*/ 106921 h 607771"/>
              <a:gd name="connsiteX53" fmla="*/ 328566 w 609648"/>
              <a:gd name="connsiteY53" fmla="*/ 106921 h 607771"/>
              <a:gd name="connsiteX54" fmla="*/ 310632 w 609648"/>
              <a:gd name="connsiteY54" fmla="*/ 117059 h 607771"/>
              <a:gd name="connsiteX55" fmla="*/ 289472 w 609648"/>
              <a:gd name="connsiteY55" fmla="*/ 141788 h 607771"/>
              <a:gd name="connsiteX56" fmla="*/ 285107 w 609648"/>
              <a:gd name="connsiteY56" fmla="*/ 145767 h 607771"/>
              <a:gd name="connsiteX57" fmla="*/ 266224 w 609648"/>
              <a:gd name="connsiteY57" fmla="*/ 169454 h 607771"/>
              <a:gd name="connsiteX58" fmla="*/ 264232 w 609648"/>
              <a:gd name="connsiteY58" fmla="*/ 190961 h 607771"/>
              <a:gd name="connsiteX59" fmla="*/ 261670 w 609648"/>
              <a:gd name="connsiteY59" fmla="*/ 190014 h 607771"/>
              <a:gd name="connsiteX60" fmla="*/ 207963 w 609648"/>
              <a:gd name="connsiteY60" fmla="*/ 347387 h 607771"/>
              <a:gd name="connsiteX61" fmla="*/ 51302 w 609648"/>
              <a:gd name="connsiteY61" fmla="*/ 95646 h 607771"/>
              <a:gd name="connsiteX62" fmla="*/ 282545 w 609648"/>
              <a:gd name="connsiteY62" fmla="*/ 0 h 6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9648" h="607771">
                <a:moveTo>
                  <a:pt x="432469" y="456534"/>
                </a:moveTo>
                <a:cubicBezTo>
                  <a:pt x="404477" y="456534"/>
                  <a:pt x="381798" y="479179"/>
                  <a:pt x="381798" y="507129"/>
                </a:cubicBezTo>
                <a:cubicBezTo>
                  <a:pt x="381798" y="535079"/>
                  <a:pt x="404477" y="557628"/>
                  <a:pt x="432469" y="557628"/>
                </a:cubicBezTo>
                <a:cubicBezTo>
                  <a:pt x="460366" y="557628"/>
                  <a:pt x="483044" y="535079"/>
                  <a:pt x="483044" y="507129"/>
                </a:cubicBezTo>
                <a:cubicBezTo>
                  <a:pt x="483044" y="479179"/>
                  <a:pt x="460366" y="456534"/>
                  <a:pt x="432469" y="456534"/>
                </a:cubicBezTo>
                <a:close/>
                <a:moveTo>
                  <a:pt x="505248" y="342839"/>
                </a:moveTo>
                <a:cubicBezTo>
                  <a:pt x="477256" y="342839"/>
                  <a:pt x="454578" y="365483"/>
                  <a:pt x="454578" y="393339"/>
                </a:cubicBezTo>
                <a:cubicBezTo>
                  <a:pt x="454578" y="421289"/>
                  <a:pt x="477256" y="443933"/>
                  <a:pt x="505248" y="443933"/>
                </a:cubicBezTo>
                <a:cubicBezTo>
                  <a:pt x="533145" y="443933"/>
                  <a:pt x="555823" y="421289"/>
                  <a:pt x="555823" y="393339"/>
                </a:cubicBezTo>
                <a:cubicBezTo>
                  <a:pt x="555823" y="365483"/>
                  <a:pt x="533145" y="342839"/>
                  <a:pt x="505248" y="342839"/>
                </a:cubicBezTo>
                <a:close/>
                <a:moveTo>
                  <a:pt x="273696" y="215520"/>
                </a:moveTo>
                <a:lnTo>
                  <a:pt x="310227" y="229070"/>
                </a:lnTo>
                <a:lnTo>
                  <a:pt x="160214" y="602314"/>
                </a:lnTo>
                <a:cubicBezTo>
                  <a:pt x="158411" y="606673"/>
                  <a:pt x="153477" y="608852"/>
                  <a:pt x="149018" y="607241"/>
                </a:cubicBezTo>
                <a:cubicBezTo>
                  <a:pt x="144653" y="605631"/>
                  <a:pt x="142281" y="600703"/>
                  <a:pt x="143799" y="596250"/>
                </a:cubicBezTo>
                <a:close/>
                <a:moveTo>
                  <a:pt x="505248" y="191150"/>
                </a:moveTo>
                <a:cubicBezTo>
                  <a:pt x="477256" y="191150"/>
                  <a:pt x="454578" y="213795"/>
                  <a:pt x="454578" y="241745"/>
                </a:cubicBezTo>
                <a:cubicBezTo>
                  <a:pt x="454578" y="269600"/>
                  <a:pt x="477256" y="292245"/>
                  <a:pt x="505248" y="292245"/>
                </a:cubicBezTo>
                <a:cubicBezTo>
                  <a:pt x="533145" y="292245"/>
                  <a:pt x="555823" y="269600"/>
                  <a:pt x="555823" y="241745"/>
                </a:cubicBezTo>
                <a:cubicBezTo>
                  <a:pt x="555823" y="213795"/>
                  <a:pt x="533145" y="191150"/>
                  <a:pt x="505248" y="191150"/>
                </a:cubicBezTo>
                <a:close/>
                <a:moveTo>
                  <a:pt x="327143" y="127744"/>
                </a:moveTo>
                <a:cubicBezTo>
                  <a:pt x="332171" y="119975"/>
                  <a:pt x="332455" y="152091"/>
                  <a:pt x="330463" y="174354"/>
                </a:cubicBezTo>
                <a:cubicBezTo>
                  <a:pt x="329704" y="182311"/>
                  <a:pt x="328756" y="189038"/>
                  <a:pt x="327618" y="192164"/>
                </a:cubicBezTo>
                <a:cubicBezTo>
                  <a:pt x="326005" y="196427"/>
                  <a:pt x="323349" y="199837"/>
                  <a:pt x="320029" y="202395"/>
                </a:cubicBezTo>
                <a:lnTo>
                  <a:pt x="283796" y="188943"/>
                </a:lnTo>
                <a:cubicBezTo>
                  <a:pt x="282847" y="184869"/>
                  <a:pt x="283037" y="180511"/>
                  <a:pt x="284649" y="176248"/>
                </a:cubicBezTo>
                <a:cubicBezTo>
                  <a:pt x="287021" y="169806"/>
                  <a:pt x="294040" y="164406"/>
                  <a:pt x="302861" y="156164"/>
                </a:cubicBezTo>
                <a:cubicBezTo>
                  <a:pt x="310165" y="149438"/>
                  <a:pt x="318607" y="140817"/>
                  <a:pt x="327143" y="127744"/>
                </a:cubicBezTo>
                <a:close/>
                <a:moveTo>
                  <a:pt x="112126" y="100478"/>
                </a:moveTo>
                <a:cubicBezTo>
                  <a:pt x="84134" y="100478"/>
                  <a:pt x="61455" y="123123"/>
                  <a:pt x="61455" y="151073"/>
                </a:cubicBezTo>
                <a:cubicBezTo>
                  <a:pt x="61455" y="179023"/>
                  <a:pt x="84134" y="201667"/>
                  <a:pt x="112126" y="201667"/>
                </a:cubicBezTo>
                <a:cubicBezTo>
                  <a:pt x="140023" y="201667"/>
                  <a:pt x="162701" y="179023"/>
                  <a:pt x="162701" y="151073"/>
                </a:cubicBezTo>
                <a:cubicBezTo>
                  <a:pt x="162701" y="123123"/>
                  <a:pt x="140023" y="100478"/>
                  <a:pt x="112126" y="100478"/>
                </a:cubicBezTo>
                <a:close/>
                <a:moveTo>
                  <a:pt x="411308" y="71959"/>
                </a:moveTo>
                <a:cubicBezTo>
                  <a:pt x="383411" y="71959"/>
                  <a:pt x="360733" y="94604"/>
                  <a:pt x="360733" y="122554"/>
                </a:cubicBezTo>
                <a:cubicBezTo>
                  <a:pt x="360733" y="150504"/>
                  <a:pt x="383411" y="173054"/>
                  <a:pt x="411308" y="173054"/>
                </a:cubicBezTo>
                <a:cubicBezTo>
                  <a:pt x="439301" y="173054"/>
                  <a:pt x="461979" y="150504"/>
                  <a:pt x="461979" y="122554"/>
                </a:cubicBezTo>
                <a:cubicBezTo>
                  <a:pt x="461979" y="94604"/>
                  <a:pt x="439301" y="71959"/>
                  <a:pt x="411308" y="71959"/>
                </a:cubicBezTo>
                <a:close/>
                <a:moveTo>
                  <a:pt x="254173" y="41546"/>
                </a:moveTo>
                <a:cubicBezTo>
                  <a:pt x="226181" y="41546"/>
                  <a:pt x="203503" y="64190"/>
                  <a:pt x="203503" y="92140"/>
                </a:cubicBezTo>
                <a:cubicBezTo>
                  <a:pt x="203503" y="119996"/>
                  <a:pt x="226181" y="142641"/>
                  <a:pt x="254173" y="142641"/>
                </a:cubicBezTo>
                <a:cubicBezTo>
                  <a:pt x="282165" y="142641"/>
                  <a:pt x="304844" y="119996"/>
                  <a:pt x="304844" y="92140"/>
                </a:cubicBezTo>
                <a:cubicBezTo>
                  <a:pt x="304844" y="64190"/>
                  <a:pt x="282165" y="41546"/>
                  <a:pt x="254173" y="41546"/>
                </a:cubicBezTo>
                <a:close/>
                <a:moveTo>
                  <a:pt x="282545" y="0"/>
                </a:moveTo>
                <a:cubicBezTo>
                  <a:pt x="366237" y="0"/>
                  <a:pt x="449928" y="31882"/>
                  <a:pt x="513788" y="95646"/>
                </a:cubicBezTo>
                <a:cubicBezTo>
                  <a:pt x="641602" y="223175"/>
                  <a:pt x="641602" y="430005"/>
                  <a:pt x="513788" y="557534"/>
                </a:cubicBezTo>
                <a:cubicBezTo>
                  <a:pt x="379141" y="691978"/>
                  <a:pt x="365383" y="527783"/>
                  <a:pt x="262144" y="401487"/>
                </a:cubicBezTo>
                <a:lnTo>
                  <a:pt x="336062" y="217585"/>
                </a:lnTo>
                <a:lnTo>
                  <a:pt x="333500" y="216637"/>
                </a:lnTo>
                <a:cubicBezTo>
                  <a:pt x="339099" y="211900"/>
                  <a:pt x="343463" y="205931"/>
                  <a:pt x="346025" y="199109"/>
                </a:cubicBezTo>
                <a:cubicBezTo>
                  <a:pt x="347164" y="196077"/>
                  <a:pt x="348777" y="190487"/>
                  <a:pt x="350011" y="176181"/>
                </a:cubicBezTo>
                <a:cubicBezTo>
                  <a:pt x="354565" y="125491"/>
                  <a:pt x="346974" y="117153"/>
                  <a:pt x="343748" y="113648"/>
                </a:cubicBezTo>
                <a:lnTo>
                  <a:pt x="337201" y="106921"/>
                </a:lnTo>
                <a:lnTo>
                  <a:pt x="328566" y="106921"/>
                </a:lnTo>
                <a:cubicBezTo>
                  <a:pt x="321354" y="106921"/>
                  <a:pt x="314807" y="110616"/>
                  <a:pt x="310632" y="117059"/>
                </a:cubicBezTo>
                <a:cubicBezTo>
                  <a:pt x="303231" y="128429"/>
                  <a:pt x="295830" y="135914"/>
                  <a:pt x="289472" y="141788"/>
                </a:cubicBezTo>
                <a:lnTo>
                  <a:pt x="285107" y="145767"/>
                </a:lnTo>
                <a:cubicBezTo>
                  <a:pt x="277231" y="152873"/>
                  <a:pt x="269830" y="159600"/>
                  <a:pt x="266224" y="169454"/>
                </a:cubicBezTo>
                <a:cubicBezTo>
                  <a:pt x="263662" y="176370"/>
                  <a:pt x="262998" y="183760"/>
                  <a:pt x="264232" y="190961"/>
                </a:cubicBezTo>
                <a:lnTo>
                  <a:pt x="261670" y="190014"/>
                </a:lnTo>
                <a:lnTo>
                  <a:pt x="207963" y="347387"/>
                </a:lnTo>
                <a:cubicBezTo>
                  <a:pt x="81192" y="244208"/>
                  <a:pt x="-85716" y="232460"/>
                  <a:pt x="51302" y="95646"/>
                </a:cubicBezTo>
                <a:cubicBezTo>
                  <a:pt x="115162" y="31882"/>
                  <a:pt x="198854" y="0"/>
                  <a:pt x="28254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7" name="电量"/>
          <p:cNvSpPr>
            <a:spLocks noEditPoints="1"/>
          </p:cNvSpPr>
          <p:nvPr/>
        </p:nvSpPr>
        <p:spPr>
          <a:xfrm>
            <a:off x="7185103" y="1861120"/>
            <a:ext cx="663077" cy="619020"/>
          </a:xfrm>
          <a:custGeom>
            <a:avLst/>
            <a:gdLst>
              <a:gd name="connsiteX0" fmla="*/ 323103 w 604588"/>
              <a:gd name="connsiteY0" fmla="*/ 339108 h 564417"/>
              <a:gd name="connsiteX1" fmla="*/ 315079 w 604588"/>
              <a:gd name="connsiteY1" fmla="*/ 341894 h 564417"/>
              <a:gd name="connsiteX2" fmla="*/ 312405 w 604588"/>
              <a:gd name="connsiteY2" fmla="*/ 345145 h 564417"/>
              <a:gd name="connsiteX3" fmla="*/ 312405 w 604588"/>
              <a:gd name="connsiteY3" fmla="*/ 353272 h 564417"/>
              <a:gd name="connsiteX4" fmla="*/ 311126 w 604588"/>
              <a:gd name="connsiteY4" fmla="*/ 354201 h 564417"/>
              <a:gd name="connsiteX5" fmla="*/ 310312 w 604588"/>
              <a:gd name="connsiteY5" fmla="*/ 356639 h 564417"/>
              <a:gd name="connsiteX6" fmla="*/ 312172 w 604588"/>
              <a:gd name="connsiteY6" fmla="*/ 374171 h 564417"/>
              <a:gd name="connsiteX7" fmla="*/ 314498 w 604588"/>
              <a:gd name="connsiteY7" fmla="*/ 376957 h 564417"/>
              <a:gd name="connsiteX8" fmla="*/ 315428 w 604588"/>
              <a:gd name="connsiteY8" fmla="*/ 377074 h 564417"/>
              <a:gd name="connsiteX9" fmla="*/ 317986 w 604588"/>
              <a:gd name="connsiteY9" fmla="*/ 375796 h 564417"/>
              <a:gd name="connsiteX10" fmla="*/ 327289 w 604588"/>
              <a:gd name="connsiteY10" fmla="*/ 363606 h 564417"/>
              <a:gd name="connsiteX11" fmla="*/ 327870 w 604588"/>
              <a:gd name="connsiteY11" fmla="*/ 361516 h 564417"/>
              <a:gd name="connsiteX12" fmla="*/ 327870 w 604588"/>
              <a:gd name="connsiteY12" fmla="*/ 342010 h 564417"/>
              <a:gd name="connsiteX13" fmla="*/ 326358 w 604588"/>
              <a:gd name="connsiteY13" fmla="*/ 339108 h 564417"/>
              <a:gd name="connsiteX14" fmla="*/ 323103 w 604588"/>
              <a:gd name="connsiteY14" fmla="*/ 339108 h 564417"/>
              <a:gd name="connsiteX15" fmla="*/ 278219 w 604588"/>
              <a:gd name="connsiteY15" fmla="*/ 339108 h 564417"/>
              <a:gd name="connsiteX16" fmla="*/ 276708 w 604588"/>
              <a:gd name="connsiteY16" fmla="*/ 342010 h 564417"/>
              <a:gd name="connsiteX17" fmla="*/ 276708 w 604588"/>
              <a:gd name="connsiteY17" fmla="*/ 361516 h 564417"/>
              <a:gd name="connsiteX18" fmla="*/ 277289 w 604588"/>
              <a:gd name="connsiteY18" fmla="*/ 363606 h 564417"/>
              <a:gd name="connsiteX19" fmla="*/ 286591 w 604588"/>
              <a:gd name="connsiteY19" fmla="*/ 375796 h 564417"/>
              <a:gd name="connsiteX20" fmla="*/ 289149 w 604588"/>
              <a:gd name="connsiteY20" fmla="*/ 377074 h 564417"/>
              <a:gd name="connsiteX21" fmla="*/ 290080 w 604588"/>
              <a:gd name="connsiteY21" fmla="*/ 376957 h 564417"/>
              <a:gd name="connsiteX22" fmla="*/ 292405 w 604588"/>
              <a:gd name="connsiteY22" fmla="*/ 374171 h 564417"/>
              <a:gd name="connsiteX23" fmla="*/ 294266 w 604588"/>
              <a:gd name="connsiteY23" fmla="*/ 356639 h 564417"/>
              <a:gd name="connsiteX24" fmla="*/ 293452 w 604588"/>
              <a:gd name="connsiteY24" fmla="*/ 354201 h 564417"/>
              <a:gd name="connsiteX25" fmla="*/ 292173 w 604588"/>
              <a:gd name="connsiteY25" fmla="*/ 353272 h 564417"/>
              <a:gd name="connsiteX26" fmla="*/ 292173 w 604588"/>
              <a:gd name="connsiteY26" fmla="*/ 345145 h 564417"/>
              <a:gd name="connsiteX27" fmla="*/ 289498 w 604588"/>
              <a:gd name="connsiteY27" fmla="*/ 341894 h 564417"/>
              <a:gd name="connsiteX28" fmla="*/ 281475 w 604588"/>
              <a:gd name="connsiteY28" fmla="*/ 339108 h 564417"/>
              <a:gd name="connsiteX29" fmla="*/ 278219 w 604588"/>
              <a:gd name="connsiteY29" fmla="*/ 339108 h 564417"/>
              <a:gd name="connsiteX30" fmla="*/ 456025 w 604588"/>
              <a:gd name="connsiteY30" fmla="*/ 291733 h 564417"/>
              <a:gd name="connsiteX31" fmla="*/ 448002 w 604588"/>
              <a:gd name="connsiteY31" fmla="*/ 294635 h 564417"/>
              <a:gd name="connsiteX32" fmla="*/ 445328 w 604588"/>
              <a:gd name="connsiteY32" fmla="*/ 297769 h 564417"/>
              <a:gd name="connsiteX33" fmla="*/ 445328 w 604588"/>
              <a:gd name="connsiteY33" fmla="*/ 306011 h 564417"/>
              <a:gd name="connsiteX34" fmla="*/ 444048 w 604588"/>
              <a:gd name="connsiteY34" fmla="*/ 306824 h 564417"/>
              <a:gd name="connsiteX35" fmla="*/ 443235 w 604588"/>
              <a:gd name="connsiteY35" fmla="*/ 309377 h 564417"/>
              <a:gd name="connsiteX36" fmla="*/ 445095 w 604588"/>
              <a:gd name="connsiteY36" fmla="*/ 326790 h 564417"/>
              <a:gd name="connsiteX37" fmla="*/ 447421 w 604588"/>
              <a:gd name="connsiteY37" fmla="*/ 329692 h 564417"/>
              <a:gd name="connsiteX38" fmla="*/ 448351 w 604588"/>
              <a:gd name="connsiteY38" fmla="*/ 329808 h 564417"/>
              <a:gd name="connsiteX39" fmla="*/ 450909 w 604588"/>
              <a:gd name="connsiteY39" fmla="*/ 328415 h 564417"/>
              <a:gd name="connsiteX40" fmla="*/ 460211 w 604588"/>
              <a:gd name="connsiteY40" fmla="*/ 316226 h 564417"/>
              <a:gd name="connsiteX41" fmla="*/ 460793 w 604588"/>
              <a:gd name="connsiteY41" fmla="*/ 314253 h 564417"/>
              <a:gd name="connsiteX42" fmla="*/ 460793 w 604588"/>
              <a:gd name="connsiteY42" fmla="*/ 294635 h 564417"/>
              <a:gd name="connsiteX43" fmla="*/ 459281 w 604588"/>
              <a:gd name="connsiteY43" fmla="*/ 291849 h 564417"/>
              <a:gd name="connsiteX44" fmla="*/ 456025 w 604588"/>
              <a:gd name="connsiteY44" fmla="*/ 291733 h 564417"/>
              <a:gd name="connsiteX45" fmla="*/ 414397 w 604588"/>
              <a:gd name="connsiteY45" fmla="*/ 291733 h 564417"/>
              <a:gd name="connsiteX46" fmla="*/ 411141 w 604588"/>
              <a:gd name="connsiteY46" fmla="*/ 291849 h 564417"/>
              <a:gd name="connsiteX47" fmla="*/ 409630 w 604588"/>
              <a:gd name="connsiteY47" fmla="*/ 294635 h 564417"/>
              <a:gd name="connsiteX48" fmla="*/ 409630 w 604588"/>
              <a:gd name="connsiteY48" fmla="*/ 314253 h 564417"/>
              <a:gd name="connsiteX49" fmla="*/ 410211 w 604588"/>
              <a:gd name="connsiteY49" fmla="*/ 316226 h 564417"/>
              <a:gd name="connsiteX50" fmla="*/ 419513 w 604588"/>
              <a:gd name="connsiteY50" fmla="*/ 328415 h 564417"/>
              <a:gd name="connsiteX51" fmla="*/ 422072 w 604588"/>
              <a:gd name="connsiteY51" fmla="*/ 329808 h 564417"/>
              <a:gd name="connsiteX52" fmla="*/ 423002 w 604588"/>
              <a:gd name="connsiteY52" fmla="*/ 329692 h 564417"/>
              <a:gd name="connsiteX53" fmla="*/ 425327 w 604588"/>
              <a:gd name="connsiteY53" fmla="*/ 326790 h 564417"/>
              <a:gd name="connsiteX54" fmla="*/ 427188 w 604588"/>
              <a:gd name="connsiteY54" fmla="*/ 309377 h 564417"/>
              <a:gd name="connsiteX55" fmla="*/ 426374 w 604588"/>
              <a:gd name="connsiteY55" fmla="*/ 306824 h 564417"/>
              <a:gd name="connsiteX56" fmla="*/ 425095 w 604588"/>
              <a:gd name="connsiteY56" fmla="*/ 306011 h 564417"/>
              <a:gd name="connsiteX57" fmla="*/ 425095 w 604588"/>
              <a:gd name="connsiteY57" fmla="*/ 297769 h 564417"/>
              <a:gd name="connsiteX58" fmla="*/ 422420 w 604588"/>
              <a:gd name="connsiteY58" fmla="*/ 294635 h 564417"/>
              <a:gd name="connsiteX59" fmla="*/ 414397 w 604588"/>
              <a:gd name="connsiteY59" fmla="*/ 291733 h 564417"/>
              <a:gd name="connsiteX60" fmla="*/ 190202 w 604588"/>
              <a:gd name="connsiteY60" fmla="*/ 291733 h 564417"/>
              <a:gd name="connsiteX61" fmla="*/ 182179 w 604588"/>
              <a:gd name="connsiteY61" fmla="*/ 294635 h 564417"/>
              <a:gd name="connsiteX62" fmla="*/ 179504 w 604588"/>
              <a:gd name="connsiteY62" fmla="*/ 297769 h 564417"/>
              <a:gd name="connsiteX63" fmla="*/ 179504 w 604588"/>
              <a:gd name="connsiteY63" fmla="*/ 306011 h 564417"/>
              <a:gd name="connsiteX64" fmla="*/ 178225 w 604588"/>
              <a:gd name="connsiteY64" fmla="*/ 306824 h 564417"/>
              <a:gd name="connsiteX65" fmla="*/ 177411 w 604588"/>
              <a:gd name="connsiteY65" fmla="*/ 309377 h 564417"/>
              <a:gd name="connsiteX66" fmla="*/ 179272 w 604588"/>
              <a:gd name="connsiteY66" fmla="*/ 326790 h 564417"/>
              <a:gd name="connsiteX67" fmla="*/ 181597 w 604588"/>
              <a:gd name="connsiteY67" fmla="*/ 329692 h 564417"/>
              <a:gd name="connsiteX68" fmla="*/ 182527 w 604588"/>
              <a:gd name="connsiteY68" fmla="*/ 329808 h 564417"/>
              <a:gd name="connsiteX69" fmla="*/ 185086 w 604588"/>
              <a:gd name="connsiteY69" fmla="*/ 328415 h 564417"/>
              <a:gd name="connsiteX70" fmla="*/ 194388 w 604588"/>
              <a:gd name="connsiteY70" fmla="*/ 316226 h 564417"/>
              <a:gd name="connsiteX71" fmla="*/ 194969 w 604588"/>
              <a:gd name="connsiteY71" fmla="*/ 314253 h 564417"/>
              <a:gd name="connsiteX72" fmla="*/ 194969 w 604588"/>
              <a:gd name="connsiteY72" fmla="*/ 294635 h 564417"/>
              <a:gd name="connsiteX73" fmla="*/ 193458 w 604588"/>
              <a:gd name="connsiteY73" fmla="*/ 291849 h 564417"/>
              <a:gd name="connsiteX74" fmla="*/ 190202 w 604588"/>
              <a:gd name="connsiteY74" fmla="*/ 291733 h 564417"/>
              <a:gd name="connsiteX75" fmla="*/ 148574 w 604588"/>
              <a:gd name="connsiteY75" fmla="*/ 291733 h 564417"/>
              <a:gd name="connsiteX76" fmla="*/ 145318 w 604588"/>
              <a:gd name="connsiteY76" fmla="*/ 291849 h 564417"/>
              <a:gd name="connsiteX77" fmla="*/ 143806 w 604588"/>
              <a:gd name="connsiteY77" fmla="*/ 294635 h 564417"/>
              <a:gd name="connsiteX78" fmla="*/ 143806 w 604588"/>
              <a:gd name="connsiteY78" fmla="*/ 314253 h 564417"/>
              <a:gd name="connsiteX79" fmla="*/ 144388 w 604588"/>
              <a:gd name="connsiteY79" fmla="*/ 316226 h 564417"/>
              <a:gd name="connsiteX80" fmla="*/ 153690 w 604588"/>
              <a:gd name="connsiteY80" fmla="*/ 328415 h 564417"/>
              <a:gd name="connsiteX81" fmla="*/ 156248 w 604588"/>
              <a:gd name="connsiteY81" fmla="*/ 329808 h 564417"/>
              <a:gd name="connsiteX82" fmla="*/ 157178 w 604588"/>
              <a:gd name="connsiteY82" fmla="*/ 329692 h 564417"/>
              <a:gd name="connsiteX83" fmla="*/ 159504 w 604588"/>
              <a:gd name="connsiteY83" fmla="*/ 326790 h 564417"/>
              <a:gd name="connsiteX84" fmla="*/ 161365 w 604588"/>
              <a:gd name="connsiteY84" fmla="*/ 309377 h 564417"/>
              <a:gd name="connsiteX85" fmla="*/ 160551 w 604588"/>
              <a:gd name="connsiteY85" fmla="*/ 306824 h 564417"/>
              <a:gd name="connsiteX86" fmla="*/ 159272 w 604588"/>
              <a:gd name="connsiteY86" fmla="*/ 306011 h 564417"/>
              <a:gd name="connsiteX87" fmla="*/ 159272 w 604588"/>
              <a:gd name="connsiteY87" fmla="*/ 297769 h 564417"/>
              <a:gd name="connsiteX88" fmla="*/ 156597 w 604588"/>
              <a:gd name="connsiteY88" fmla="*/ 294635 h 564417"/>
              <a:gd name="connsiteX89" fmla="*/ 148574 w 604588"/>
              <a:gd name="connsiteY89" fmla="*/ 291733 h 564417"/>
              <a:gd name="connsiteX90" fmla="*/ 286591 w 604588"/>
              <a:gd name="connsiteY90" fmla="*/ 250753 h 564417"/>
              <a:gd name="connsiteX91" fmla="*/ 263801 w 604588"/>
              <a:gd name="connsiteY91" fmla="*/ 256790 h 564417"/>
              <a:gd name="connsiteX92" fmla="*/ 261940 w 604588"/>
              <a:gd name="connsiteY92" fmla="*/ 259809 h 564417"/>
              <a:gd name="connsiteX93" fmla="*/ 261940 w 604588"/>
              <a:gd name="connsiteY93" fmla="*/ 265614 h 564417"/>
              <a:gd name="connsiteX94" fmla="*/ 260661 w 604588"/>
              <a:gd name="connsiteY94" fmla="*/ 265614 h 564417"/>
              <a:gd name="connsiteX95" fmla="*/ 257289 w 604588"/>
              <a:gd name="connsiteY95" fmla="*/ 268865 h 564417"/>
              <a:gd name="connsiteX96" fmla="*/ 257289 w 604588"/>
              <a:gd name="connsiteY96" fmla="*/ 274322 h 564417"/>
              <a:gd name="connsiteX97" fmla="*/ 258801 w 604588"/>
              <a:gd name="connsiteY97" fmla="*/ 277108 h 564417"/>
              <a:gd name="connsiteX98" fmla="*/ 262056 w 604588"/>
              <a:gd name="connsiteY98" fmla="*/ 279082 h 564417"/>
              <a:gd name="connsiteX99" fmla="*/ 262173 w 604588"/>
              <a:gd name="connsiteY99" fmla="*/ 280475 h 564417"/>
              <a:gd name="connsiteX100" fmla="*/ 274033 w 604588"/>
              <a:gd name="connsiteY100" fmla="*/ 307644 h 564417"/>
              <a:gd name="connsiteX101" fmla="*/ 293452 w 604588"/>
              <a:gd name="connsiteY101" fmla="*/ 324479 h 564417"/>
              <a:gd name="connsiteX102" fmla="*/ 311126 w 604588"/>
              <a:gd name="connsiteY102" fmla="*/ 324479 h 564417"/>
              <a:gd name="connsiteX103" fmla="*/ 330544 w 604588"/>
              <a:gd name="connsiteY103" fmla="*/ 307644 h 564417"/>
              <a:gd name="connsiteX104" fmla="*/ 342405 w 604588"/>
              <a:gd name="connsiteY104" fmla="*/ 280475 h 564417"/>
              <a:gd name="connsiteX105" fmla="*/ 342521 w 604588"/>
              <a:gd name="connsiteY105" fmla="*/ 279082 h 564417"/>
              <a:gd name="connsiteX106" fmla="*/ 345777 w 604588"/>
              <a:gd name="connsiteY106" fmla="*/ 277108 h 564417"/>
              <a:gd name="connsiteX107" fmla="*/ 347288 w 604588"/>
              <a:gd name="connsiteY107" fmla="*/ 274322 h 564417"/>
              <a:gd name="connsiteX108" fmla="*/ 347288 w 604588"/>
              <a:gd name="connsiteY108" fmla="*/ 268865 h 564417"/>
              <a:gd name="connsiteX109" fmla="*/ 343916 w 604588"/>
              <a:gd name="connsiteY109" fmla="*/ 265614 h 564417"/>
              <a:gd name="connsiteX110" fmla="*/ 342172 w 604588"/>
              <a:gd name="connsiteY110" fmla="*/ 265614 h 564417"/>
              <a:gd name="connsiteX111" fmla="*/ 341126 w 604588"/>
              <a:gd name="connsiteY111" fmla="*/ 264569 h 564417"/>
              <a:gd name="connsiteX112" fmla="*/ 337986 w 604588"/>
              <a:gd name="connsiteY112" fmla="*/ 264337 h 564417"/>
              <a:gd name="connsiteX113" fmla="*/ 324963 w 604588"/>
              <a:gd name="connsiteY113" fmla="*/ 267240 h 564417"/>
              <a:gd name="connsiteX114" fmla="*/ 304847 w 604588"/>
              <a:gd name="connsiteY114" fmla="*/ 258183 h 564417"/>
              <a:gd name="connsiteX115" fmla="*/ 286591 w 604588"/>
              <a:gd name="connsiteY115" fmla="*/ 250753 h 564417"/>
              <a:gd name="connsiteX116" fmla="*/ 419513 w 604588"/>
              <a:gd name="connsiteY116" fmla="*/ 203509 h 564417"/>
              <a:gd name="connsiteX117" fmla="*/ 396723 w 604588"/>
              <a:gd name="connsiteY117" fmla="*/ 209545 h 564417"/>
              <a:gd name="connsiteX118" fmla="*/ 394862 w 604588"/>
              <a:gd name="connsiteY118" fmla="*/ 212447 h 564417"/>
              <a:gd name="connsiteX119" fmla="*/ 394862 w 604588"/>
              <a:gd name="connsiteY119" fmla="*/ 218367 h 564417"/>
              <a:gd name="connsiteX120" fmla="*/ 393583 w 604588"/>
              <a:gd name="connsiteY120" fmla="*/ 218367 h 564417"/>
              <a:gd name="connsiteX121" fmla="*/ 390211 w 604588"/>
              <a:gd name="connsiteY121" fmla="*/ 221618 h 564417"/>
              <a:gd name="connsiteX122" fmla="*/ 390211 w 604588"/>
              <a:gd name="connsiteY122" fmla="*/ 226958 h 564417"/>
              <a:gd name="connsiteX123" fmla="*/ 391723 w 604588"/>
              <a:gd name="connsiteY123" fmla="*/ 229744 h 564417"/>
              <a:gd name="connsiteX124" fmla="*/ 394978 w 604588"/>
              <a:gd name="connsiteY124" fmla="*/ 231833 h 564417"/>
              <a:gd name="connsiteX125" fmla="*/ 395095 w 604588"/>
              <a:gd name="connsiteY125" fmla="*/ 233226 h 564417"/>
              <a:gd name="connsiteX126" fmla="*/ 406955 w 604588"/>
              <a:gd name="connsiteY126" fmla="*/ 260390 h 564417"/>
              <a:gd name="connsiteX127" fmla="*/ 426374 w 604588"/>
              <a:gd name="connsiteY127" fmla="*/ 277222 h 564417"/>
              <a:gd name="connsiteX128" fmla="*/ 444048 w 604588"/>
              <a:gd name="connsiteY128" fmla="*/ 277222 h 564417"/>
              <a:gd name="connsiteX129" fmla="*/ 463467 w 604588"/>
              <a:gd name="connsiteY129" fmla="*/ 260390 h 564417"/>
              <a:gd name="connsiteX130" fmla="*/ 475328 w 604588"/>
              <a:gd name="connsiteY130" fmla="*/ 233226 h 564417"/>
              <a:gd name="connsiteX131" fmla="*/ 475444 w 604588"/>
              <a:gd name="connsiteY131" fmla="*/ 231833 h 564417"/>
              <a:gd name="connsiteX132" fmla="*/ 478700 w 604588"/>
              <a:gd name="connsiteY132" fmla="*/ 229744 h 564417"/>
              <a:gd name="connsiteX133" fmla="*/ 480211 w 604588"/>
              <a:gd name="connsiteY133" fmla="*/ 226958 h 564417"/>
              <a:gd name="connsiteX134" fmla="*/ 480211 w 604588"/>
              <a:gd name="connsiteY134" fmla="*/ 221618 h 564417"/>
              <a:gd name="connsiteX135" fmla="*/ 476839 w 604588"/>
              <a:gd name="connsiteY135" fmla="*/ 218367 h 564417"/>
              <a:gd name="connsiteX136" fmla="*/ 475095 w 604588"/>
              <a:gd name="connsiteY136" fmla="*/ 218367 h 564417"/>
              <a:gd name="connsiteX137" fmla="*/ 474049 w 604588"/>
              <a:gd name="connsiteY137" fmla="*/ 217206 h 564417"/>
              <a:gd name="connsiteX138" fmla="*/ 470909 w 604588"/>
              <a:gd name="connsiteY138" fmla="*/ 216974 h 564417"/>
              <a:gd name="connsiteX139" fmla="*/ 457886 w 604588"/>
              <a:gd name="connsiteY139" fmla="*/ 219992 h 564417"/>
              <a:gd name="connsiteX140" fmla="*/ 437769 w 604588"/>
              <a:gd name="connsiteY140" fmla="*/ 210822 h 564417"/>
              <a:gd name="connsiteX141" fmla="*/ 419513 w 604588"/>
              <a:gd name="connsiteY141" fmla="*/ 203509 h 564417"/>
              <a:gd name="connsiteX142" fmla="*/ 153690 w 604588"/>
              <a:gd name="connsiteY142" fmla="*/ 203509 h 564417"/>
              <a:gd name="connsiteX143" fmla="*/ 130899 w 604588"/>
              <a:gd name="connsiteY143" fmla="*/ 209545 h 564417"/>
              <a:gd name="connsiteX144" fmla="*/ 129039 w 604588"/>
              <a:gd name="connsiteY144" fmla="*/ 212447 h 564417"/>
              <a:gd name="connsiteX145" fmla="*/ 129039 w 604588"/>
              <a:gd name="connsiteY145" fmla="*/ 218367 h 564417"/>
              <a:gd name="connsiteX146" fmla="*/ 127760 w 604588"/>
              <a:gd name="connsiteY146" fmla="*/ 218367 h 564417"/>
              <a:gd name="connsiteX147" fmla="*/ 124388 w 604588"/>
              <a:gd name="connsiteY147" fmla="*/ 221618 h 564417"/>
              <a:gd name="connsiteX148" fmla="*/ 124388 w 604588"/>
              <a:gd name="connsiteY148" fmla="*/ 226958 h 564417"/>
              <a:gd name="connsiteX149" fmla="*/ 125899 w 604588"/>
              <a:gd name="connsiteY149" fmla="*/ 229744 h 564417"/>
              <a:gd name="connsiteX150" fmla="*/ 129155 w 604588"/>
              <a:gd name="connsiteY150" fmla="*/ 231833 h 564417"/>
              <a:gd name="connsiteX151" fmla="*/ 129271 w 604588"/>
              <a:gd name="connsiteY151" fmla="*/ 233226 h 564417"/>
              <a:gd name="connsiteX152" fmla="*/ 141132 w 604588"/>
              <a:gd name="connsiteY152" fmla="*/ 260390 h 564417"/>
              <a:gd name="connsiteX153" fmla="*/ 160551 w 604588"/>
              <a:gd name="connsiteY153" fmla="*/ 277222 h 564417"/>
              <a:gd name="connsiteX154" fmla="*/ 178225 w 604588"/>
              <a:gd name="connsiteY154" fmla="*/ 277222 h 564417"/>
              <a:gd name="connsiteX155" fmla="*/ 197644 w 604588"/>
              <a:gd name="connsiteY155" fmla="*/ 260390 h 564417"/>
              <a:gd name="connsiteX156" fmla="*/ 209504 w 604588"/>
              <a:gd name="connsiteY156" fmla="*/ 233226 h 564417"/>
              <a:gd name="connsiteX157" fmla="*/ 209621 w 604588"/>
              <a:gd name="connsiteY157" fmla="*/ 231833 h 564417"/>
              <a:gd name="connsiteX158" fmla="*/ 212876 w 604588"/>
              <a:gd name="connsiteY158" fmla="*/ 229744 h 564417"/>
              <a:gd name="connsiteX159" fmla="*/ 214388 w 604588"/>
              <a:gd name="connsiteY159" fmla="*/ 226958 h 564417"/>
              <a:gd name="connsiteX160" fmla="*/ 214388 w 604588"/>
              <a:gd name="connsiteY160" fmla="*/ 221618 h 564417"/>
              <a:gd name="connsiteX161" fmla="*/ 211016 w 604588"/>
              <a:gd name="connsiteY161" fmla="*/ 218367 h 564417"/>
              <a:gd name="connsiteX162" fmla="*/ 209272 w 604588"/>
              <a:gd name="connsiteY162" fmla="*/ 218367 h 564417"/>
              <a:gd name="connsiteX163" fmla="*/ 208225 w 604588"/>
              <a:gd name="connsiteY163" fmla="*/ 217206 h 564417"/>
              <a:gd name="connsiteX164" fmla="*/ 205086 w 604588"/>
              <a:gd name="connsiteY164" fmla="*/ 216974 h 564417"/>
              <a:gd name="connsiteX165" fmla="*/ 192062 w 604588"/>
              <a:gd name="connsiteY165" fmla="*/ 219992 h 564417"/>
              <a:gd name="connsiteX166" fmla="*/ 171946 w 604588"/>
              <a:gd name="connsiteY166" fmla="*/ 210822 h 564417"/>
              <a:gd name="connsiteX167" fmla="*/ 153690 w 604588"/>
              <a:gd name="connsiteY167" fmla="*/ 203509 h 564417"/>
              <a:gd name="connsiteX168" fmla="*/ 294033 w 604588"/>
              <a:gd name="connsiteY168" fmla="*/ 188521 h 564417"/>
              <a:gd name="connsiteX169" fmla="*/ 310544 w 604588"/>
              <a:gd name="connsiteY169" fmla="*/ 188521 h 564417"/>
              <a:gd name="connsiteX170" fmla="*/ 361823 w 604588"/>
              <a:gd name="connsiteY170" fmla="*/ 239723 h 564417"/>
              <a:gd name="connsiteX171" fmla="*/ 361823 w 604588"/>
              <a:gd name="connsiteY171" fmla="*/ 255745 h 564417"/>
              <a:gd name="connsiteX172" fmla="*/ 364846 w 604588"/>
              <a:gd name="connsiteY172" fmla="*/ 264917 h 564417"/>
              <a:gd name="connsiteX173" fmla="*/ 364846 w 604588"/>
              <a:gd name="connsiteY173" fmla="*/ 276412 h 564417"/>
              <a:gd name="connsiteX174" fmla="*/ 359149 w 604588"/>
              <a:gd name="connsiteY174" fmla="*/ 288486 h 564417"/>
              <a:gd name="connsiteX175" fmla="*/ 355893 w 604588"/>
              <a:gd name="connsiteY175" fmla="*/ 297194 h 564417"/>
              <a:gd name="connsiteX176" fmla="*/ 344847 w 604588"/>
              <a:gd name="connsiteY176" fmla="*/ 317861 h 564417"/>
              <a:gd name="connsiteX177" fmla="*/ 337289 w 604588"/>
              <a:gd name="connsiteY177" fmla="*/ 327381 h 564417"/>
              <a:gd name="connsiteX178" fmla="*/ 342870 w 604588"/>
              <a:gd name="connsiteY178" fmla="*/ 334347 h 564417"/>
              <a:gd name="connsiteX179" fmla="*/ 379498 w 604588"/>
              <a:gd name="connsiteY179" fmla="*/ 345377 h 564417"/>
              <a:gd name="connsiteX180" fmla="*/ 416474 w 604588"/>
              <a:gd name="connsiteY180" fmla="*/ 437796 h 564417"/>
              <a:gd name="connsiteX181" fmla="*/ 316824 w 604588"/>
              <a:gd name="connsiteY181" fmla="*/ 469144 h 564417"/>
              <a:gd name="connsiteX182" fmla="*/ 302172 w 604588"/>
              <a:gd name="connsiteY182" fmla="*/ 469724 h 564417"/>
              <a:gd name="connsiteX183" fmla="*/ 302056 w 604588"/>
              <a:gd name="connsiteY183" fmla="*/ 469724 h 564417"/>
              <a:gd name="connsiteX184" fmla="*/ 188336 w 604588"/>
              <a:gd name="connsiteY184" fmla="*/ 437796 h 564417"/>
              <a:gd name="connsiteX185" fmla="*/ 225080 w 604588"/>
              <a:gd name="connsiteY185" fmla="*/ 345377 h 564417"/>
              <a:gd name="connsiteX186" fmla="*/ 261708 w 604588"/>
              <a:gd name="connsiteY186" fmla="*/ 334347 h 564417"/>
              <a:gd name="connsiteX187" fmla="*/ 267289 w 604588"/>
              <a:gd name="connsiteY187" fmla="*/ 327381 h 564417"/>
              <a:gd name="connsiteX188" fmla="*/ 259731 w 604588"/>
              <a:gd name="connsiteY188" fmla="*/ 317861 h 564417"/>
              <a:gd name="connsiteX189" fmla="*/ 248684 w 604588"/>
              <a:gd name="connsiteY189" fmla="*/ 297194 h 564417"/>
              <a:gd name="connsiteX190" fmla="*/ 245429 w 604588"/>
              <a:gd name="connsiteY190" fmla="*/ 288486 h 564417"/>
              <a:gd name="connsiteX191" fmla="*/ 239731 w 604588"/>
              <a:gd name="connsiteY191" fmla="*/ 276412 h 564417"/>
              <a:gd name="connsiteX192" fmla="*/ 239731 w 604588"/>
              <a:gd name="connsiteY192" fmla="*/ 264917 h 564417"/>
              <a:gd name="connsiteX193" fmla="*/ 242754 w 604588"/>
              <a:gd name="connsiteY193" fmla="*/ 255745 h 564417"/>
              <a:gd name="connsiteX194" fmla="*/ 242754 w 604588"/>
              <a:gd name="connsiteY194" fmla="*/ 239723 h 564417"/>
              <a:gd name="connsiteX195" fmla="*/ 294033 w 604588"/>
              <a:gd name="connsiteY195" fmla="*/ 188521 h 564417"/>
              <a:gd name="connsiteX196" fmla="*/ 426955 w 604588"/>
              <a:gd name="connsiteY196" fmla="*/ 141171 h 564417"/>
              <a:gd name="connsiteX197" fmla="*/ 443583 w 604588"/>
              <a:gd name="connsiteY197" fmla="*/ 141171 h 564417"/>
              <a:gd name="connsiteX198" fmla="*/ 494863 w 604588"/>
              <a:gd name="connsiteY198" fmla="*/ 192364 h 564417"/>
              <a:gd name="connsiteX199" fmla="*/ 494863 w 604588"/>
              <a:gd name="connsiteY199" fmla="*/ 208500 h 564417"/>
              <a:gd name="connsiteX200" fmla="*/ 497770 w 604588"/>
              <a:gd name="connsiteY200" fmla="*/ 217671 h 564417"/>
              <a:gd name="connsiteX201" fmla="*/ 497770 w 604588"/>
              <a:gd name="connsiteY201" fmla="*/ 229047 h 564417"/>
              <a:gd name="connsiteX202" fmla="*/ 492072 w 604588"/>
              <a:gd name="connsiteY202" fmla="*/ 241120 h 564417"/>
              <a:gd name="connsiteX203" fmla="*/ 488816 w 604588"/>
              <a:gd name="connsiteY203" fmla="*/ 249826 h 564417"/>
              <a:gd name="connsiteX204" fmla="*/ 477770 w 604588"/>
              <a:gd name="connsiteY204" fmla="*/ 270605 h 564417"/>
              <a:gd name="connsiteX205" fmla="*/ 470211 w 604588"/>
              <a:gd name="connsiteY205" fmla="*/ 280124 h 564417"/>
              <a:gd name="connsiteX206" fmla="*/ 475793 w 604588"/>
              <a:gd name="connsiteY206" fmla="*/ 286973 h 564417"/>
              <a:gd name="connsiteX207" fmla="*/ 512421 w 604588"/>
              <a:gd name="connsiteY207" fmla="*/ 298117 h 564417"/>
              <a:gd name="connsiteX208" fmla="*/ 516607 w 604588"/>
              <a:gd name="connsiteY208" fmla="*/ 300323 h 564417"/>
              <a:gd name="connsiteX209" fmla="*/ 467770 w 604588"/>
              <a:gd name="connsiteY209" fmla="*/ 394583 h 564417"/>
              <a:gd name="connsiteX210" fmla="*/ 431607 w 604588"/>
              <a:gd name="connsiteY210" fmla="*/ 427667 h 564417"/>
              <a:gd name="connsiteX211" fmla="*/ 428002 w 604588"/>
              <a:gd name="connsiteY211" fmla="*/ 427667 h 564417"/>
              <a:gd name="connsiteX212" fmla="*/ 422537 w 604588"/>
              <a:gd name="connsiteY212" fmla="*/ 403173 h 564417"/>
              <a:gd name="connsiteX213" fmla="*/ 383234 w 604588"/>
              <a:gd name="connsiteY213" fmla="*/ 332826 h 564417"/>
              <a:gd name="connsiteX214" fmla="*/ 356141 w 604588"/>
              <a:gd name="connsiteY214" fmla="*/ 324584 h 564417"/>
              <a:gd name="connsiteX215" fmla="*/ 368002 w 604588"/>
              <a:gd name="connsiteY215" fmla="*/ 302180 h 564417"/>
              <a:gd name="connsiteX216" fmla="*/ 370676 w 604588"/>
              <a:gd name="connsiteY216" fmla="*/ 295563 h 564417"/>
              <a:gd name="connsiteX217" fmla="*/ 372071 w 604588"/>
              <a:gd name="connsiteY217" fmla="*/ 293822 h 564417"/>
              <a:gd name="connsiteX218" fmla="*/ 394630 w 604588"/>
              <a:gd name="connsiteY218" fmla="*/ 286973 h 564417"/>
              <a:gd name="connsiteX219" fmla="*/ 400211 w 604588"/>
              <a:gd name="connsiteY219" fmla="*/ 280124 h 564417"/>
              <a:gd name="connsiteX220" fmla="*/ 392769 w 604588"/>
              <a:gd name="connsiteY220" fmla="*/ 270605 h 564417"/>
              <a:gd name="connsiteX221" fmla="*/ 381723 w 604588"/>
              <a:gd name="connsiteY221" fmla="*/ 249826 h 564417"/>
              <a:gd name="connsiteX222" fmla="*/ 378350 w 604588"/>
              <a:gd name="connsiteY222" fmla="*/ 241120 h 564417"/>
              <a:gd name="connsiteX223" fmla="*/ 372653 w 604588"/>
              <a:gd name="connsiteY223" fmla="*/ 229047 h 564417"/>
              <a:gd name="connsiteX224" fmla="*/ 372653 w 604588"/>
              <a:gd name="connsiteY224" fmla="*/ 217671 h 564417"/>
              <a:gd name="connsiteX225" fmla="*/ 375676 w 604588"/>
              <a:gd name="connsiteY225" fmla="*/ 208500 h 564417"/>
              <a:gd name="connsiteX226" fmla="*/ 375676 w 604588"/>
              <a:gd name="connsiteY226" fmla="*/ 192364 h 564417"/>
              <a:gd name="connsiteX227" fmla="*/ 426955 w 604588"/>
              <a:gd name="connsiteY227" fmla="*/ 141171 h 564417"/>
              <a:gd name="connsiteX228" fmla="*/ 161016 w 604588"/>
              <a:gd name="connsiteY228" fmla="*/ 141171 h 564417"/>
              <a:gd name="connsiteX229" fmla="*/ 177644 w 604588"/>
              <a:gd name="connsiteY229" fmla="*/ 141171 h 564417"/>
              <a:gd name="connsiteX230" fmla="*/ 228923 w 604588"/>
              <a:gd name="connsiteY230" fmla="*/ 192364 h 564417"/>
              <a:gd name="connsiteX231" fmla="*/ 228923 w 604588"/>
              <a:gd name="connsiteY231" fmla="*/ 208500 h 564417"/>
              <a:gd name="connsiteX232" fmla="*/ 231946 w 604588"/>
              <a:gd name="connsiteY232" fmla="*/ 217671 h 564417"/>
              <a:gd name="connsiteX233" fmla="*/ 231946 w 604588"/>
              <a:gd name="connsiteY233" fmla="*/ 229047 h 564417"/>
              <a:gd name="connsiteX234" fmla="*/ 226249 w 604588"/>
              <a:gd name="connsiteY234" fmla="*/ 241120 h 564417"/>
              <a:gd name="connsiteX235" fmla="*/ 222993 w 604588"/>
              <a:gd name="connsiteY235" fmla="*/ 249826 h 564417"/>
              <a:gd name="connsiteX236" fmla="*/ 211830 w 604588"/>
              <a:gd name="connsiteY236" fmla="*/ 270605 h 564417"/>
              <a:gd name="connsiteX237" fmla="*/ 204388 w 604588"/>
              <a:gd name="connsiteY237" fmla="*/ 280124 h 564417"/>
              <a:gd name="connsiteX238" fmla="*/ 209969 w 604588"/>
              <a:gd name="connsiteY238" fmla="*/ 286973 h 564417"/>
              <a:gd name="connsiteX239" fmla="*/ 232528 w 604588"/>
              <a:gd name="connsiteY239" fmla="*/ 293822 h 564417"/>
              <a:gd name="connsiteX240" fmla="*/ 233923 w 604588"/>
              <a:gd name="connsiteY240" fmla="*/ 295563 h 564417"/>
              <a:gd name="connsiteX241" fmla="*/ 236597 w 604588"/>
              <a:gd name="connsiteY241" fmla="*/ 302180 h 564417"/>
              <a:gd name="connsiteX242" fmla="*/ 248458 w 604588"/>
              <a:gd name="connsiteY242" fmla="*/ 324584 h 564417"/>
              <a:gd name="connsiteX243" fmla="*/ 221365 w 604588"/>
              <a:gd name="connsiteY243" fmla="*/ 332826 h 564417"/>
              <a:gd name="connsiteX244" fmla="*/ 182179 w 604588"/>
              <a:gd name="connsiteY244" fmla="*/ 404218 h 564417"/>
              <a:gd name="connsiteX245" fmla="*/ 176946 w 604588"/>
              <a:gd name="connsiteY245" fmla="*/ 427667 h 564417"/>
              <a:gd name="connsiteX246" fmla="*/ 173225 w 604588"/>
              <a:gd name="connsiteY246" fmla="*/ 427667 h 564417"/>
              <a:gd name="connsiteX247" fmla="*/ 87992 w 604588"/>
              <a:gd name="connsiteY247" fmla="*/ 300323 h 564417"/>
              <a:gd name="connsiteX248" fmla="*/ 92178 w 604588"/>
              <a:gd name="connsiteY248" fmla="*/ 298117 h 564417"/>
              <a:gd name="connsiteX249" fmla="*/ 128806 w 604588"/>
              <a:gd name="connsiteY249" fmla="*/ 286973 h 564417"/>
              <a:gd name="connsiteX250" fmla="*/ 134388 w 604588"/>
              <a:gd name="connsiteY250" fmla="*/ 280124 h 564417"/>
              <a:gd name="connsiteX251" fmla="*/ 126829 w 604588"/>
              <a:gd name="connsiteY251" fmla="*/ 270605 h 564417"/>
              <a:gd name="connsiteX252" fmla="*/ 115783 w 604588"/>
              <a:gd name="connsiteY252" fmla="*/ 249826 h 564417"/>
              <a:gd name="connsiteX253" fmla="*/ 112527 w 604588"/>
              <a:gd name="connsiteY253" fmla="*/ 241120 h 564417"/>
              <a:gd name="connsiteX254" fmla="*/ 106829 w 604588"/>
              <a:gd name="connsiteY254" fmla="*/ 229047 h 564417"/>
              <a:gd name="connsiteX255" fmla="*/ 106829 w 604588"/>
              <a:gd name="connsiteY255" fmla="*/ 217671 h 564417"/>
              <a:gd name="connsiteX256" fmla="*/ 109736 w 604588"/>
              <a:gd name="connsiteY256" fmla="*/ 208500 h 564417"/>
              <a:gd name="connsiteX257" fmla="*/ 109736 w 604588"/>
              <a:gd name="connsiteY257" fmla="*/ 192364 h 564417"/>
              <a:gd name="connsiteX258" fmla="*/ 161016 w 604588"/>
              <a:gd name="connsiteY258" fmla="*/ 141171 h 564417"/>
              <a:gd name="connsiteX259" fmla="*/ 159499 w 604588"/>
              <a:gd name="connsiteY259" fmla="*/ 77 h 564417"/>
              <a:gd name="connsiteX260" fmla="*/ 188220 w 604588"/>
              <a:gd name="connsiteY260" fmla="*/ 14938 h 564417"/>
              <a:gd name="connsiteX261" fmla="*/ 177755 w 604588"/>
              <a:gd name="connsiteY261" fmla="*/ 57778 h 564417"/>
              <a:gd name="connsiteX262" fmla="*/ 62873 w 604588"/>
              <a:gd name="connsiteY262" fmla="*/ 278367 h 564417"/>
              <a:gd name="connsiteX263" fmla="*/ 318101 w 604588"/>
              <a:gd name="connsiteY263" fmla="*/ 501510 h 564417"/>
              <a:gd name="connsiteX264" fmla="*/ 541702 w 604588"/>
              <a:gd name="connsiteY264" fmla="*/ 246788 h 564417"/>
              <a:gd name="connsiteX265" fmla="*/ 481005 w 604588"/>
              <a:gd name="connsiteY265" fmla="*/ 102825 h 564417"/>
              <a:gd name="connsiteX266" fmla="*/ 477168 w 604588"/>
              <a:gd name="connsiteY266" fmla="*/ 108630 h 564417"/>
              <a:gd name="connsiteX267" fmla="*/ 459610 w 604588"/>
              <a:gd name="connsiteY267" fmla="*/ 117570 h 564417"/>
              <a:gd name="connsiteX268" fmla="*/ 443099 w 604588"/>
              <a:gd name="connsiteY268" fmla="*/ 106772 h 564417"/>
              <a:gd name="connsiteX269" fmla="*/ 404728 w 604588"/>
              <a:gd name="connsiteY269" fmla="*/ 30727 h 564417"/>
              <a:gd name="connsiteX270" fmla="*/ 405890 w 604588"/>
              <a:gd name="connsiteY270" fmla="*/ 11106 h 564417"/>
              <a:gd name="connsiteX271" fmla="*/ 423448 w 604588"/>
              <a:gd name="connsiteY271" fmla="*/ 2167 h 564417"/>
              <a:gd name="connsiteX272" fmla="*/ 508563 w 604588"/>
              <a:gd name="connsiteY272" fmla="*/ 7043 h 564417"/>
              <a:gd name="connsiteX273" fmla="*/ 525074 w 604588"/>
              <a:gd name="connsiteY273" fmla="*/ 17840 h 564417"/>
              <a:gd name="connsiteX274" fmla="*/ 523912 w 604588"/>
              <a:gd name="connsiteY274" fmla="*/ 37577 h 564417"/>
              <a:gd name="connsiteX275" fmla="*/ 516237 w 604588"/>
              <a:gd name="connsiteY275" fmla="*/ 49303 h 564417"/>
              <a:gd name="connsiteX276" fmla="*/ 571236 w 604588"/>
              <a:gd name="connsiteY276" fmla="*/ 124536 h 564417"/>
              <a:gd name="connsiteX277" fmla="*/ 603910 w 604588"/>
              <a:gd name="connsiteY277" fmla="*/ 242725 h 564417"/>
              <a:gd name="connsiteX278" fmla="*/ 529609 w 604588"/>
              <a:gd name="connsiteY278" fmla="*/ 461456 h 564417"/>
              <a:gd name="connsiteX279" fmla="*/ 322171 w 604588"/>
              <a:gd name="connsiteY279" fmla="*/ 563740 h 564417"/>
              <a:gd name="connsiteX280" fmla="*/ 103105 w 604588"/>
              <a:gd name="connsiteY280" fmla="*/ 489552 h 564417"/>
              <a:gd name="connsiteX281" fmla="*/ 665 w 604588"/>
              <a:gd name="connsiteY281" fmla="*/ 282431 h 564417"/>
              <a:gd name="connsiteX282" fmla="*/ 145313 w 604588"/>
              <a:gd name="connsiteY282" fmla="*/ 4489 h 564417"/>
              <a:gd name="connsiteX283" fmla="*/ 159499 w 604588"/>
              <a:gd name="connsiteY283" fmla="*/ 77 h 56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604588" h="564417">
                <a:moveTo>
                  <a:pt x="323103" y="339108"/>
                </a:moveTo>
                <a:cubicBezTo>
                  <a:pt x="320428" y="340501"/>
                  <a:pt x="317754" y="341430"/>
                  <a:pt x="315079" y="341894"/>
                </a:cubicBezTo>
                <a:cubicBezTo>
                  <a:pt x="313568" y="342126"/>
                  <a:pt x="312405" y="343520"/>
                  <a:pt x="312405" y="345145"/>
                </a:cubicBezTo>
                <a:lnTo>
                  <a:pt x="312405" y="353272"/>
                </a:lnTo>
                <a:cubicBezTo>
                  <a:pt x="311940" y="353505"/>
                  <a:pt x="311475" y="353737"/>
                  <a:pt x="311126" y="354201"/>
                </a:cubicBezTo>
                <a:cubicBezTo>
                  <a:pt x="310544" y="354898"/>
                  <a:pt x="310196" y="355827"/>
                  <a:pt x="310312" y="356639"/>
                </a:cubicBezTo>
                <a:lnTo>
                  <a:pt x="312172" y="374171"/>
                </a:lnTo>
                <a:cubicBezTo>
                  <a:pt x="312289" y="375448"/>
                  <a:pt x="313219" y="376609"/>
                  <a:pt x="314498" y="376957"/>
                </a:cubicBezTo>
                <a:cubicBezTo>
                  <a:pt x="314847" y="377074"/>
                  <a:pt x="315079" y="377074"/>
                  <a:pt x="315428" y="377074"/>
                </a:cubicBezTo>
                <a:cubicBezTo>
                  <a:pt x="316358" y="377074"/>
                  <a:pt x="317405" y="376609"/>
                  <a:pt x="317986" y="375796"/>
                </a:cubicBezTo>
                <a:lnTo>
                  <a:pt x="327289" y="363606"/>
                </a:lnTo>
                <a:cubicBezTo>
                  <a:pt x="327637" y="363025"/>
                  <a:pt x="327870" y="362328"/>
                  <a:pt x="327870" y="361516"/>
                </a:cubicBezTo>
                <a:lnTo>
                  <a:pt x="327870" y="342010"/>
                </a:lnTo>
                <a:cubicBezTo>
                  <a:pt x="327870" y="340849"/>
                  <a:pt x="327289" y="339688"/>
                  <a:pt x="326358" y="339108"/>
                </a:cubicBezTo>
                <a:cubicBezTo>
                  <a:pt x="325312" y="338527"/>
                  <a:pt x="324149" y="338527"/>
                  <a:pt x="323103" y="339108"/>
                </a:cubicBezTo>
                <a:close/>
                <a:moveTo>
                  <a:pt x="278219" y="339108"/>
                </a:moveTo>
                <a:cubicBezTo>
                  <a:pt x="277289" y="339688"/>
                  <a:pt x="276708" y="340849"/>
                  <a:pt x="276708" y="342010"/>
                </a:cubicBezTo>
                <a:lnTo>
                  <a:pt x="276708" y="361516"/>
                </a:lnTo>
                <a:cubicBezTo>
                  <a:pt x="276708" y="362328"/>
                  <a:pt x="276940" y="363025"/>
                  <a:pt x="277289" y="363606"/>
                </a:cubicBezTo>
                <a:lnTo>
                  <a:pt x="286591" y="375796"/>
                </a:lnTo>
                <a:cubicBezTo>
                  <a:pt x="287173" y="376609"/>
                  <a:pt x="288219" y="377074"/>
                  <a:pt x="289149" y="377074"/>
                </a:cubicBezTo>
                <a:cubicBezTo>
                  <a:pt x="289498" y="377074"/>
                  <a:pt x="289731" y="377074"/>
                  <a:pt x="290080" y="376957"/>
                </a:cubicBezTo>
                <a:cubicBezTo>
                  <a:pt x="291359" y="376609"/>
                  <a:pt x="292289" y="375448"/>
                  <a:pt x="292405" y="374171"/>
                </a:cubicBezTo>
                <a:lnTo>
                  <a:pt x="294266" y="356639"/>
                </a:lnTo>
                <a:cubicBezTo>
                  <a:pt x="294382" y="355710"/>
                  <a:pt x="294033" y="354898"/>
                  <a:pt x="293452" y="354201"/>
                </a:cubicBezTo>
                <a:cubicBezTo>
                  <a:pt x="293103" y="353737"/>
                  <a:pt x="292638" y="353505"/>
                  <a:pt x="292173" y="353272"/>
                </a:cubicBezTo>
                <a:lnTo>
                  <a:pt x="292173" y="345145"/>
                </a:lnTo>
                <a:cubicBezTo>
                  <a:pt x="292173" y="343520"/>
                  <a:pt x="291010" y="342126"/>
                  <a:pt x="289498" y="341894"/>
                </a:cubicBezTo>
                <a:cubicBezTo>
                  <a:pt x="286824" y="341430"/>
                  <a:pt x="284149" y="340501"/>
                  <a:pt x="281475" y="339108"/>
                </a:cubicBezTo>
                <a:cubicBezTo>
                  <a:pt x="280428" y="338527"/>
                  <a:pt x="279266" y="338527"/>
                  <a:pt x="278219" y="339108"/>
                </a:cubicBezTo>
                <a:close/>
                <a:moveTo>
                  <a:pt x="456025" y="291733"/>
                </a:moveTo>
                <a:cubicBezTo>
                  <a:pt x="453351" y="293126"/>
                  <a:pt x="450676" y="294170"/>
                  <a:pt x="448002" y="294635"/>
                </a:cubicBezTo>
                <a:cubicBezTo>
                  <a:pt x="446490" y="294867"/>
                  <a:pt x="445328" y="296260"/>
                  <a:pt x="445328" y="297769"/>
                </a:cubicBezTo>
                <a:lnTo>
                  <a:pt x="445328" y="306011"/>
                </a:lnTo>
                <a:cubicBezTo>
                  <a:pt x="444862" y="306127"/>
                  <a:pt x="444397" y="306475"/>
                  <a:pt x="444048" y="306824"/>
                </a:cubicBezTo>
                <a:cubicBezTo>
                  <a:pt x="443467" y="307520"/>
                  <a:pt x="443118" y="308449"/>
                  <a:pt x="443235" y="309377"/>
                </a:cubicBezTo>
                <a:lnTo>
                  <a:pt x="445095" y="326790"/>
                </a:lnTo>
                <a:cubicBezTo>
                  <a:pt x="445211" y="328183"/>
                  <a:pt x="446142" y="329228"/>
                  <a:pt x="447421" y="329692"/>
                </a:cubicBezTo>
                <a:cubicBezTo>
                  <a:pt x="447769" y="329692"/>
                  <a:pt x="448002" y="329808"/>
                  <a:pt x="448351" y="329808"/>
                </a:cubicBezTo>
                <a:cubicBezTo>
                  <a:pt x="449397" y="329808"/>
                  <a:pt x="450328" y="329228"/>
                  <a:pt x="450909" y="328415"/>
                </a:cubicBezTo>
                <a:lnTo>
                  <a:pt x="460211" y="316226"/>
                </a:lnTo>
                <a:cubicBezTo>
                  <a:pt x="460560" y="315646"/>
                  <a:pt x="460793" y="314949"/>
                  <a:pt x="460793" y="314253"/>
                </a:cubicBezTo>
                <a:lnTo>
                  <a:pt x="460793" y="294635"/>
                </a:lnTo>
                <a:cubicBezTo>
                  <a:pt x="460793" y="293474"/>
                  <a:pt x="460211" y="292429"/>
                  <a:pt x="459281" y="291849"/>
                </a:cubicBezTo>
                <a:cubicBezTo>
                  <a:pt x="458235" y="291268"/>
                  <a:pt x="457072" y="291152"/>
                  <a:pt x="456025" y="291733"/>
                </a:cubicBezTo>
                <a:close/>
                <a:moveTo>
                  <a:pt x="414397" y="291733"/>
                </a:moveTo>
                <a:cubicBezTo>
                  <a:pt x="413467" y="291152"/>
                  <a:pt x="412188" y="291268"/>
                  <a:pt x="411141" y="291849"/>
                </a:cubicBezTo>
                <a:cubicBezTo>
                  <a:pt x="410211" y="292429"/>
                  <a:pt x="409630" y="293474"/>
                  <a:pt x="409630" y="294635"/>
                </a:cubicBezTo>
                <a:lnTo>
                  <a:pt x="409630" y="314253"/>
                </a:lnTo>
                <a:cubicBezTo>
                  <a:pt x="409630" y="314949"/>
                  <a:pt x="409862" y="315646"/>
                  <a:pt x="410211" y="316226"/>
                </a:cubicBezTo>
                <a:lnTo>
                  <a:pt x="419513" y="328415"/>
                </a:lnTo>
                <a:cubicBezTo>
                  <a:pt x="420095" y="329344"/>
                  <a:pt x="421141" y="329808"/>
                  <a:pt x="422072" y="329808"/>
                </a:cubicBezTo>
                <a:cubicBezTo>
                  <a:pt x="422420" y="329808"/>
                  <a:pt x="422653" y="329692"/>
                  <a:pt x="423002" y="329692"/>
                </a:cubicBezTo>
                <a:cubicBezTo>
                  <a:pt x="424281" y="329344"/>
                  <a:pt x="425211" y="328183"/>
                  <a:pt x="425327" y="326790"/>
                </a:cubicBezTo>
                <a:lnTo>
                  <a:pt x="427188" y="309377"/>
                </a:lnTo>
                <a:cubicBezTo>
                  <a:pt x="427304" y="308449"/>
                  <a:pt x="426955" y="307520"/>
                  <a:pt x="426374" y="306824"/>
                </a:cubicBezTo>
                <a:cubicBezTo>
                  <a:pt x="426025" y="306475"/>
                  <a:pt x="425560" y="306127"/>
                  <a:pt x="425095" y="306011"/>
                </a:cubicBezTo>
                <a:lnTo>
                  <a:pt x="425095" y="297769"/>
                </a:lnTo>
                <a:cubicBezTo>
                  <a:pt x="425095" y="296260"/>
                  <a:pt x="423932" y="294867"/>
                  <a:pt x="422420" y="294635"/>
                </a:cubicBezTo>
                <a:cubicBezTo>
                  <a:pt x="419746" y="294170"/>
                  <a:pt x="417072" y="293126"/>
                  <a:pt x="414397" y="291733"/>
                </a:cubicBezTo>
                <a:close/>
                <a:moveTo>
                  <a:pt x="190202" y="291733"/>
                </a:moveTo>
                <a:cubicBezTo>
                  <a:pt x="187527" y="293126"/>
                  <a:pt x="184853" y="294170"/>
                  <a:pt x="182179" y="294635"/>
                </a:cubicBezTo>
                <a:cubicBezTo>
                  <a:pt x="180667" y="294867"/>
                  <a:pt x="179504" y="296260"/>
                  <a:pt x="179504" y="297769"/>
                </a:cubicBezTo>
                <a:lnTo>
                  <a:pt x="179504" y="306011"/>
                </a:lnTo>
                <a:cubicBezTo>
                  <a:pt x="179039" y="306127"/>
                  <a:pt x="178574" y="306475"/>
                  <a:pt x="178225" y="306824"/>
                </a:cubicBezTo>
                <a:cubicBezTo>
                  <a:pt x="177644" y="307520"/>
                  <a:pt x="177295" y="308449"/>
                  <a:pt x="177411" y="309377"/>
                </a:cubicBezTo>
                <a:lnTo>
                  <a:pt x="179272" y="326790"/>
                </a:lnTo>
                <a:cubicBezTo>
                  <a:pt x="179388" y="328183"/>
                  <a:pt x="180318" y="329228"/>
                  <a:pt x="181597" y="329692"/>
                </a:cubicBezTo>
                <a:cubicBezTo>
                  <a:pt x="181946" y="329692"/>
                  <a:pt x="182179" y="329808"/>
                  <a:pt x="182527" y="329808"/>
                </a:cubicBezTo>
                <a:cubicBezTo>
                  <a:pt x="183458" y="329808"/>
                  <a:pt x="184504" y="329228"/>
                  <a:pt x="185086" y="328415"/>
                </a:cubicBezTo>
                <a:lnTo>
                  <a:pt x="194388" y="316226"/>
                </a:lnTo>
                <a:cubicBezTo>
                  <a:pt x="194737" y="315646"/>
                  <a:pt x="194969" y="314949"/>
                  <a:pt x="194969" y="314253"/>
                </a:cubicBezTo>
                <a:lnTo>
                  <a:pt x="194969" y="294635"/>
                </a:lnTo>
                <a:cubicBezTo>
                  <a:pt x="194969" y="293474"/>
                  <a:pt x="194388" y="292429"/>
                  <a:pt x="193458" y="291849"/>
                </a:cubicBezTo>
                <a:cubicBezTo>
                  <a:pt x="192411" y="291268"/>
                  <a:pt x="191132" y="291152"/>
                  <a:pt x="190202" y="291733"/>
                </a:cubicBezTo>
                <a:close/>
                <a:moveTo>
                  <a:pt x="148574" y="291733"/>
                </a:moveTo>
                <a:cubicBezTo>
                  <a:pt x="147527" y="291152"/>
                  <a:pt x="146364" y="291268"/>
                  <a:pt x="145318" y="291849"/>
                </a:cubicBezTo>
                <a:cubicBezTo>
                  <a:pt x="144388" y="292429"/>
                  <a:pt x="143806" y="293474"/>
                  <a:pt x="143806" y="294635"/>
                </a:cubicBezTo>
                <a:lnTo>
                  <a:pt x="143806" y="314253"/>
                </a:lnTo>
                <a:cubicBezTo>
                  <a:pt x="143806" y="314949"/>
                  <a:pt x="144039" y="315646"/>
                  <a:pt x="144388" y="316226"/>
                </a:cubicBezTo>
                <a:lnTo>
                  <a:pt x="153690" y="328415"/>
                </a:lnTo>
                <a:cubicBezTo>
                  <a:pt x="154271" y="329344"/>
                  <a:pt x="155202" y="329808"/>
                  <a:pt x="156248" y="329808"/>
                </a:cubicBezTo>
                <a:cubicBezTo>
                  <a:pt x="156597" y="329808"/>
                  <a:pt x="156830" y="329692"/>
                  <a:pt x="157178" y="329692"/>
                </a:cubicBezTo>
                <a:cubicBezTo>
                  <a:pt x="158458" y="329344"/>
                  <a:pt x="159388" y="328183"/>
                  <a:pt x="159504" y="326790"/>
                </a:cubicBezTo>
                <a:lnTo>
                  <a:pt x="161365" y="309377"/>
                </a:lnTo>
                <a:cubicBezTo>
                  <a:pt x="161481" y="308449"/>
                  <a:pt x="161132" y="307520"/>
                  <a:pt x="160551" y="306824"/>
                </a:cubicBezTo>
                <a:cubicBezTo>
                  <a:pt x="160202" y="306475"/>
                  <a:pt x="159737" y="306127"/>
                  <a:pt x="159272" y="306011"/>
                </a:cubicBezTo>
                <a:lnTo>
                  <a:pt x="159272" y="297769"/>
                </a:lnTo>
                <a:cubicBezTo>
                  <a:pt x="159272" y="296260"/>
                  <a:pt x="158109" y="294867"/>
                  <a:pt x="156597" y="294635"/>
                </a:cubicBezTo>
                <a:cubicBezTo>
                  <a:pt x="153923" y="294170"/>
                  <a:pt x="151248" y="293126"/>
                  <a:pt x="148574" y="291733"/>
                </a:cubicBezTo>
                <a:close/>
                <a:moveTo>
                  <a:pt x="286591" y="250753"/>
                </a:moveTo>
                <a:cubicBezTo>
                  <a:pt x="277289" y="250753"/>
                  <a:pt x="268335" y="254584"/>
                  <a:pt x="263801" y="256790"/>
                </a:cubicBezTo>
                <a:cubicBezTo>
                  <a:pt x="262638" y="257371"/>
                  <a:pt x="261940" y="258532"/>
                  <a:pt x="261940" y="259809"/>
                </a:cubicBezTo>
                <a:lnTo>
                  <a:pt x="261940" y="265614"/>
                </a:lnTo>
                <a:lnTo>
                  <a:pt x="260661" y="265614"/>
                </a:lnTo>
                <a:cubicBezTo>
                  <a:pt x="258801" y="265614"/>
                  <a:pt x="257289" y="267123"/>
                  <a:pt x="257289" y="268865"/>
                </a:cubicBezTo>
                <a:lnTo>
                  <a:pt x="257289" y="274322"/>
                </a:lnTo>
                <a:cubicBezTo>
                  <a:pt x="257289" y="275367"/>
                  <a:pt x="257870" y="276412"/>
                  <a:pt x="258801" y="277108"/>
                </a:cubicBezTo>
                <a:lnTo>
                  <a:pt x="262056" y="279082"/>
                </a:lnTo>
                <a:lnTo>
                  <a:pt x="262173" y="280475"/>
                </a:lnTo>
                <a:cubicBezTo>
                  <a:pt x="263219" y="288370"/>
                  <a:pt x="267638" y="298471"/>
                  <a:pt x="274033" y="307644"/>
                </a:cubicBezTo>
                <a:cubicBezTo>
                  <a:pt x="282056" y="319370"/>
                  <a:pt x="289498" y="324479"/>
                  <a:pt x="293452" y="324479"/>
                </a:cubicBezTo>
                <a:lnTo>
                  <a:pt x="311126" y="324479"/>
                </a:lnTo>
                <a:cubicBezTo>
                  <a:pt x="314963" y="324479"/>
                  <a:pt x="322521" y="319370"/>
                  <a:pt x="330544" y="307644"/>
                </a:cubicBezTo>
                <a:cubicBezTo>
                  <a:pt x="336940" y="298471"/>
                  <a:pt x="341358" y="288370"/>
                  <a:pt x="342405" y="280475"/>
                </a:cubicBezTo>
                <a:lnTo>
                  <a:pt x="342521" y="279082"/>
                </a:lnTo>
                <a:lnTo>
                  <a:pt x="345777" y="277108"/>
                </a:lnTo>
                <a:cubicBezTo>
                  <a:pt x="346707" y="276412"/>
                  <a:pt x="347288" y="275367"/>
                  <a:pt x="347288" y="274322"/>
                </a:cubicBezTo>
                <a:lnTo>
                  <a:pt x="347288" y="268865"/>
                </a:lnTo>
                <a:cubicBezTo>
                  <a:pt x="347288" y="267123"/>
                  <a:pt x="345777" y="265614"/>
                  <a:pt x="343916" y="265614"/>
                </a:cubicBezTo>
                <a:lnTo>
                  <a:pt x="342172" y="265614"/>
                </a:lnTo>
                <a:cubicBezTo>
                  <a:pt x="341940" y="265150"/>
                  <a:pt x="341591" y="264801"/>
                  <a:pt x="341126" y="264569"/>
                </a:cubicBezTo>
                <a:cubicBezTo>
                  <a:pt x="340195" y="263989"/>
                  <a:pt x="339033" y="263873"/>
                  <a:pt x="337986" y="264337"/>
                </a:cubicBezTo>
                <a:cubicBezTo>
                  <a:pt x="333568" y="266311"/>
                  <a:pt x="329265" y="267240"/>
                  <a:pt x="324963" y="267240"/>
                </a:cubicBezTo>
                <a:cubicBezTo>
                  <a:pt x="317521" y="267240"/>
                  <a:pt x="310777" y="264221"/>
                  <a:pt x="304847" y="258183"/>
                </a:cubicBezTo>
                <a:cubicBezTo>
                  <a:pt x="300196" y="253307"/>
                  <a:pt x="294033" y="250753"/>
                  <a:pt x="286591" y="250753"/>
                </a:cubicBezTo>
                <a:close/>
                <a:moveTo>
                  <a:pt x="419513" y="203509"/>
                </a:moveTo>
                <a:cubicBezTo>
                  <a:pt x="410211" y="203509"/>
                  <a:pt x="401258" y="207339"/>
                  <a:pt x="396723" y="209545"/>
                </a:cubicBezTo>
                <a:cubicBezTo>
                  <a:pt x="395560" y="210125"/>
                  <a:pt x="394862" y="211286"/>
                  <a:pt x="394862" y="212447"/>
                </a:cubicBezTo>
                <a:lnTo>
                  <a:pt x="394862" y="218367"/>
                </a:lnTo>
                <a:lnTo>
                  <a:pt x="393583" y="218367"/>
                </a:lnTo>
                <a:cubicBezTo>
                  <a:pt x="391723" y="218367"/>
                  <a:pt x="390211" y="219760"/>
                  <a:pt x="390211" y="221618"/>
                </a:cubicBezTo>
                <a:lnTo>
                  <a:pt x="390211" y="226958"/>
                </a:lnTo>
                <a:cubicBezTo>
                  <a:pt x="390211" y="228118"/>
                  <a:pt x="390792" y="229163"/>
                  <a:pt x="391723" y="229744"/>
                </a:cubicBezTo>
                <a:lnTo>
                  <a:pt x="394978" y="231833"/>
                </a:lnTo>
                <a:lnTo>
                  <a:pt x="395095" y="233226"/>
                </a:lnTo>
                <a:cubicBezTo>
                  <a:pt x="396141" y="241004"/>
                  <a:pt x="400560" y="251219"/>
                  <a:pt x="406955" y="260390"/>
                </a:cubicBezTo>
                <a:cubicBezTo>
                  <a:pt x="414979" y="271998"/>
                  <a:pt x="422537" y="277222"/>
                  <a:pt x="426374" y="277222"/>
                </a:cubicBezTo>
                <a:lnTo>
                  <a:pt x="444048" y="277222"/>
                </a:lnTo>
                <a:cubicBezTo>
                  <a:pt x="448002" y="277222"/>
                  <a:pt x="455444" y="271998"/>
                  <a:pt x="463467" y="260390"/>
                </a:cubicBezTo>
                <a:cubicBezTo>
                  <a:pt x="469863" y="251219"/>
                  <a:pt x="474281" y="241004"/>
                  <a:pt x="475328" y="233226"/>
                </a:cubicBezTo>
                <a:lnTo>
                  <a:pt x="475444" y="231833"/>
                </a:lnTo>
                <a:lnTo>
                  <a:pt x="478700" y="229744"/>
                </a:lnTo>
                <a:cubicBezTo>
                  <a:pt x="479630" y="229163"/>
                  <a:pt x="480211" y="228118"/>
                  <a:pt x="480211" y="226958"/>
                </a:cubicBezTo>
                <a:lnTo>
                  <a:pt x="480211" y="221618"/>
                </a:lnTo>
                <a:cubicBezTo>
                  <a:pt x="480211" y="219760"/>
                  <a:pt x="478700" y="218367"/>
                  <a:pt x="476839" y="218367"/>
                </a:cubicBezTo>
                <a:lnTo>
                  <a:pt x="475095" y="218367"/>
                </a:lnTo>
                <a:cubicBezTo>
                  <a:pt x="474863" y="217903"/>
                  <a:pt x="474514" y="217555"/>
                  <a:pt x="474049" y="217206"/>
                </a:cubicBezTo>
                <a:cubicBezTo>
                  <a:pt x="473118" y="216626"/>
                  <a:pt x="471956" y="216510"/>
                  <a:pt x="470909" y="216974"/>
                </a:cubicBezTo>
                <a:cubicBezTo>
                  <a:pt x="466490" y="218948"/>
                  <a:pt x="462188" y="219992"/>
                  <a:pt x="457886" y="219992"/>
                </a:cubicBezTo>
                <a:cubicBezTo>
                  <a:pt x="450444" y="219992"/>
                  <a:pt x="443700" y="216858"/>
                  <a:pt x="437769" y="210822"/>
                </a:cubicBezTo>
                <a:cubicBezTo>
                  <a:pt x="433118" y="205946"/>
                  <a:pt x="426955" y="203509"/>
                  <a:pt x="419513" y="203509"/>
                </a:cubicBezTo>
                <a:close/>
                <a:moveTo>
                  <a:pt x="153690" y="203509"/>
                </a:moveTo>
                <a:cubicBezTo>
                  <a:pt x="144388" y="203509"/>
                  <a:pt x="135434" y="207339"/>
                  <a:pt x="130899" y="209545"/>
                </a:cubicBezTo>
                <a:cubicBezTo>
                  <a:pt x="129736" y="210125"/>
                  <a:pt x="129039" y="211286"/>
                  <a:pt x="129039" y="212447"/>
                </a:cubicBezTo>
                <a:lnTo>
                  <a:pt x="129039" y="218367"/>
                </a:lnTo>
                <a:lnTo>
                  <a:pt x="127760" y="218367"/>
                </a:lnTo>
                <a:cubicBezTo>
                  <a:pt x="125899" y="218367"/>
                  <a:pt x="124388" y="219760"/>
                  <a:pt x="124388" y="221618"/>
                </a:cubicBezTo>
                <a:lnTo>
                  <a:pt x="124388" y="226958"/>
                </a:lnTo>
                <a:cubicBezTo>
                  <a:pt x="124388" y="228118"/>
                  <a:pt x="124969" y="229163"/>
                  <a:pt x="125899" y="229744"/>
                </a:cubicBezTo>
                <a:lnTo>
                  <a:pt x="129155" y="231833"/>
                </a:lnTo>
                <a:lnTo>
                  <a:pt x="129271" y="233226"/>
                </a:lnTo>
                <a:cubicBezTo>
                  <a:pt x="130318" y="241004"/>
                  <a:pt x="134736" y="251219"/>
                  <a:pt x="141132" y="260390"/>
                </a:cubicBezTo>
                <a:cubicBezTo>
                  <a:pt x="149155" y="271998"/>
                  <a:pt x="156597" y="277222"/>
                  <a:pt x="160551" y="277222"/>
                </a:cubicBezTo>
                <a:lnTo>
                  <a:pt x="178225" y="277222"/>
                </a:lnTo>
                <a:cubicBezTo>
                  <a:pt x="182062" y="277222"/>
                  <a:pt x="189620" y="271998"/>
                  <a:pt x="197644" y="260390"/>
                </a:cubicBezTo>
                <a:cubicBezTo>
                  <a:pt x="204039" y="251219"/>
                  <a:pt x="208458" y="241004"/>
                  <a:pt x="209504" y="233226"/>
                </a:cubicBezTo>
                <a:lnTo>
                  <a:pt x="209621" y="231833"/>
                </a:lnTo>
                <a:lnTo>
                  <a:pt x="212876" y="229744"/>
                </a:lnTo>
                <a:cubicBezTo>
                  <a:pt x="213807" y="229163"/>
                  <a:pt x="214388" y="228118"/>
                  <a:pt x="214388" y="226958"/>
                </a:cubicBezTo>
                <a:lnTo>
                  <a:pt x="214388" y="221618"/>
                </a:lnTo>
                <a:cubicBezTo>
                  <a:pt x="214388" y="219760"/>
                  <a:pt x="212876" y="218367"/>
                  <a:pt x="211016" y="218367"/>
                </a:cubicBezTo>
                <a:lnTo>
                  <a:pt x="209272" y="218367"/>
                </a:lnTo>
                <a:cubicBezTo>
                  <a:pt x="209039" y="217903"/>
                  <a:pt x="208690" y="217555"/>
                  <a:pt x="208225" y="217206"/>
                </a:cubicBezTo>
                <a:cubicBezTo>
                  <a:pt x="207295" y="216626"/>
                  <a:pt x="206132" y="216510"/>
                  <a:pt x="205086" y="216974"/>
                </a:cubicBezTo>
                <a:cubicBezTo>
                  <a:pt x="200667" y="218948"/>
                  <a:pt x="196248" y="219992"/>
                  <a:pt x="192062" y="219992"/>
                </a:cubicBezTo>
                <a:cubicBezTo>
                  <a:pt x="184620" y="219992"/>
                  <a:pt x="177876" y="216858"/>
                  <a:pt x="171946" y="210822"/>
                </a:cubicBezTo>
                <a:cubicBezTo>
                  <a:pt x="167295" y="205946"/>
                  <a:pt x="161132" y="203509"/>
                  <a:pt x="153690" y="203509"/>
                </a:cubicBezTo>
                <a:close/>
                <a:moveTo>
                  <a:pt x="294033" y="188521"/>
                </a:moveTo>
                <a:lnTo>
                  <a:pt x="310544" y="188521"/>
                </a:lnTo>
                <a:cubicBezTo>
                  <a:pt x="338916" y="188521"/>
                  <a:pt x="361823" y="211510"/>
                  <a:pt x="361823" y="239723"/>
                </a:cubicBezTo>
                <a:lnTo>
                  <a:pt x="361823" y="255745"/>
                </a:lnTo>
                <a:cubicBezTo>
                  <a:pt x="363800" y="258416"/>
                  <a:pt x="364846" y="261667"/>
                  <a:pt x="364846" y="264917"/>
                </a:cubicBezTo>
                <a:lnTo>
                  <a:pt x="364846" y="276412"/>
                </a:lnTo>
                <a:cubicBezTo>
                  <a:pt x="364846" y="281056"/>
                  <a:pt x="362753" y="285468"/>
                  <a:pt x="359149" y="288486"/>
                </a:cubicBezTo>
                <a:cubicBezTo>
                  <a:pt x="358219" y="291389"/>
                  <a:pt x="357172" y="294292"/>
                  <a:pt x="355893" y="297194"/>
                </a:cubicBezTo>
                <a:cubicBezTo>
                  <a:pt x="353219" y="304044"/>
                  <a:pt x="349381" y="311243"/>
                  <a:pt x="344847" y="317861"/>
                </a:cubicBezTo>
                <a:cubicBezTo>
                  <a:pt x="342870" y="320647"/>
                  <a:pt x="340312" y="324014"/>
                  <a:pt x="337289" y="327381"/>
                </a:cubicBezTo>
                <a:cubicBezTo>
                  <a:pt x="340079" y="329355"/>
                  <a:pt x="342056" y="331677"/>
                  <a:pt x="342870" y="334347"/>
                </a:cubicBezTo>
                <a:lnTo>
                  <a:pt x="379498" y="345377"/>
                </a:lnTo>
                <a:cubicBezTo>
                  <a:pt x="397288" y="350486"/>
                  <a:pt x="410195" y="403893"/>
                  <a:pt x="416474" y="437796"/>
                </a:cubicBezTo>
                <a:cubicBezTo>
                  <a:pt x="386591" y="456024"/>
                  <a:pt x="352637" y="466822"/>
                  <a:pt x="316824" y="469144"/>
                </a:cubicBezTo>
                <a:cubicBezTo>
                  <a:pt x="311940" y="469492"/>
                  <a:pt x="306940" y="469724"/>
                  <a:pt x="302172" y="469724"/>
                </a:cubicBezTo>
                <a:lnTo>
                  <a:pt x="302056" y="469724"/>
                </a:lnTo>
                <a:cubicBezTo>
                  <a:pt x="260661" y="469724"/>
                  <a:pt x="221708" y="457998"/>
                  <a:pt x="188336" y="437796"/>
                </a:cubicBezTo>
                <a:cubicBezTo>
                  <a:pt x="194615" y="404474"/>
                  <a:pt x="207406" y="350486"/>
                  <a:pt x="225080" y="345377"/>
                </a:cubicBezTo>
                <a:lnTo>
                  <a:pt x="261708" y="334347"/>
                </a:lnTo>
                <a:cubicBezTo>
                  <a:pt x="262522" y="331677"/>
                  <a:pt x="264498" y="329355"/>
                  <a:pt x="267289" y="327381"/>
                </a:cubicBezTo>
                <a:cubicBezTo>
                  <a:pt x="264266" y="324014"/>
                  <a:pt x="261708" y="320647"/>
                  <a:pt x="259731" y="317861"/>
                </a:cubicBezTo>
                <a:cubicBezTo>
                  <a:pt x="255196" y="311243"/>
                  <a:pt x="251359" y="304044"/>
                  <a:pt x="248684" y="297194"/>
                </a:cubicBezTo>
                <a:cubicBezTo>
                  <a:pt x="247405" y="294292"/>
                  <a:pt x="246359" y="291273"/>
                  <a:pt x="245429" y="288486"/>
                </a:cubicBezTo>
                <a:cubicBezTo>
                  <a:pt x="241824" y="285468"/>
                  <a:pt x="239731" y="281056"/>
                  <a:pt x="239731" y="276412"/>
                </a:cubicBezTo>
                <a:lnTo>
                  <a:pt x="239731" y="264917"/>
                </a:lnTo>
                <a:cubicBezTo>
                  <a:pt x="239731" y="261667"/>
                  <a:pt x="240778" y="258416"/>
                  <a:pt x="242754" y="255745"/>
                </a:cubicBezTo>
                <a:lnTo>
                  <a:pt x="242754" y="239723"/>
                </a:lnTo>
                <a:cubicBezTo>
                  <a:pt x="242754" y="211510"/>
                  <a:pt x="265661" y="188521"/>
                  <a:pt x="294033" y="188521"/>
                </a:cubicBezTo>
                <a:close/>
                <a:moveTo>
                  <a:pt x="426955" y="141171"/>
                </a:moveTo>
                <a:lnTo>
                  <a:pt x="443583" y="141171"/>
                </a:lnTo>
                <a:cubicBezTo>
                  <a:pt x="471839" y="141171"/>
                  <a:pt x="494863" y="164156"/>
                  <a:pt x="494863" y="192364"/>
                </a:cubicBezTo>
                <a:lnTo>
                  <a:pt x="494863" y="208500"/>
                </a:lnTo>
                <a:cubicBezTo>
                  <a:pt x="496723" y="211170"/>
                  <a:pt x="497770" y="214420"/>
                  <a:pt x="497770" y="217671"/>
                </a:cubicBezTo>
                <a:lnTo>
                  <a:pt x="497770" y="229047"/>
                </a:lnTo>
                <a:cubicBezTo>
                  <a:pt x="497770" y="233690"/>
                  <a:pt x="495677" y="238218"/>
                  <a:pt x="492072" y="241120"/>
                </a:cubicBezTo>
                <a:cubicBezTo>
                  <a:pt x="491142" y="244022"/>
                  <a:pt x="490095" y="246924"/>
                  <a:pt x="488816" y="249826"/>
                </a:cubicBezTo>
                <a:cubicBezTo>
                  <a:pt x="486142" y="256791"/>
                  <a:pt x="482305" y="263872"/>
                  <a:pt x="477770" y="270605"/>
                </a:cubicBezTo>
                <a:cubicBezTo>
                  <a:pt x="475793" y="273391"/>
                  <a:pt x="473235" y="276758"/>
                  <a:pt x="470211" y="280124"/>
                </a:cubicBezTo>
                <a:cubicBezTo>
                  <a:pt x="473002" y="282098"/>
                  <a:pt x="474979" y="284303"/>
                  <a:pt x="475793" y="286973"/>
                </a:cubicBezTo>
                <a:lnTo>
                  <a:pt x="512421" y="298117"/>
                </a:lnTo>
                <a:cubicBezTo>
                  <a:pt x="513816" y="298465"/>
                  <a:pt x="515212" y="299278"/>
                  <a:pt x="516607" y="300323"/>
                </a:cubicBezTo>
                <a:cubicBezTo>
                  <a:pt x="508467" y="334800"/>
                  <a:pt x="491956" y="367071"/>
                  <a:pt x="467770" y="394583"/>
                </a:cubicBezTo>
                <a:cubicBezTo>
                  <a:pt x="456839" y="407120"/>
                  <a:pt x="444746" y="418148"/>
                  <a:pt x="431607" y="427667"/>
                </a:cubicBezTo>
                <a:lnTo>
                  <a:pt x="428002" y="427667"/>
                </a:lnTo>
                <a:cubicBezTo>
                  <a:pt x="426490" y="419890"/>
                  <a:pt x="424630" y="411532"/>
                  <a:pt x="422537" y="403173"/>
                </a:cubicBezTo>
                <a:cubicBezTo>
                  <a:pt x="408467" y="346873"/>
                  <a:pt x="394164" y="335961"/>
                  <a:pt x="383234" y="332826"/>
                </a:cubicBezTo>
                <a:lnTo>
                  <a:pt x="356141" y="324584"/>
                </a:lnTo>
                <a:cubicBezTo>
                  <a:pt x="361025" y="317387"/>
                  <a:pt x="365095" y="309726"/>
                  <a:pt x="368002" y="302180"/>
                </a:cubicBezTo>
                <a:cubicBezTo>
                  <a:pt x="369048" y="299975"/>
                  <a:pt x="369862" y="297769"/>
                  <a:pt x="370676" y="295563"/>
                </a:cubicBezTo>
                <a:cubicBezTo>
                  <a:pt x="371141" y="294983"/>
                  <a:pt x="371606" y="294402"/>
                  <a:pt x="372071" y="293822"/>
                </a:cubicBezTo>
                <a:lnTo>
                  <a:pt x="394630" y="286973"/>
                </a:lnTo>
                <a:cubicBezTo>
                  <a:pt x="395560" y="284303"/>
                  <a:pt x="397420" y="282098"/>
                  <a:pt x="400211" y="280124"/>
                </a:cubicBezTo>
                <a:cubicBezTo>
                  <a:pt x="397188" y="276758"/>
                  <a:pt x="394630" y="273391"/>
                  <a:pt x="392769" y="270605"/>
                </a:cubicBezTo>
                <a:cubicBezTo>
                  <a:pt x="388118" y="263872"/>
                  <a:pt x="384281" y="256791"/>
                  <a:pt x="381723" y="249826"/>
                </a:cubicBezTo>
                <a:cubicBezTo>
                  <a:pt x="380327" y="246924"/>
                  <a:pt x="379281" y="244022"/>
                  <a:pt x="378350" y="241120"/>
                </a:cubicBezTo>
                <a:cubicBezTo>
                  <a:pt x="374746" y="238218"/>
                  <a:pt x="372653" y="233690"/>
                  <a:pt x="372653" y="229047"/>
                </a:cubicBezTo>
                <a:lnTo>
                  <a:pt x="372653" y="217671"/>
                </a:lnTo>
                <a:cubicBezTo>
                  <a:pt x="372653" y="214420"/>
                  <a:pt x="373699" y="211170"/>
                  <a:pt x="375676" y="208500"/>
                </a:cubicBezTo>
                <a:lnTo>
                  <a:pt x="375676" y="192364"/>
                </a:lnTo>
                <a:cubicBezTo>
                  <a:pt x="375676" y="164156"/>
                  <a:pt x="398583" y="141171"/>
                  <a:pt x="426955" y="141171"/>
                </a:cubicBezTo>
                <a:close/>
                <a:moveTo>
                  <a:pt x="161016" y="141171"/>
                </a:moveTo>
                <a:lnTo>
                  <a:pt x="177644" y="141171"/>
                </a:lnTo>
                <a:cubicBezTo>
                  <a:pt x="206016" y="141171"/>
                  <a:pt x="228923" y="164156"/>
                  <a:pt x="228923" y="192364"/>
                </a:cubicBezTo>
                <a:lnTo>
                  <a:pt x="228923" y="208500"/>
                </a:lnTo>
                <a:cubicBezTo>
                  <a:pt x="230900" y="211170"/>
                  <a:pt x="231946" y="214420"/>
                  <a:pt x="231946" y="217671"/>
                </a:cubicBezTo>
                <a:lnTo>
                  <a:pt x="231946" y="229047"/>
                </a:lnTo>
                <a:cubicBezTo>
                  <a:pt x="231946" y="233690"/>
                  <a:pt x="229853" y="238218"/>
                  <a:pt x="226249" y="241120"/>
                </a:cubicBezTo>
                <a:cubicBezTo>
                  <a:pt x="225318" y="244022"/>
                  <a:pt x="224272" y="246924"/>
                  <a:pt x="222993" y="249826"/>
                </a:cubicBezTo>
                <a:cubicBezTo>
                  <a:pt x="220318" y="256791"/>
                  <a:pt x="216481" y="263872"/>
                  <a:pt x="211830" y="270605"/>
                </a:cubicBezTo>
                <a:cubicBezTo>
                  <a:pt x="209969" y="273391"/>
                  <a:pt x="207411" y="276758"/>
                  <a:pt x="204388" y="280124"/>
                </a:cubicBezTo>
                <a:cubicBezTo>
                  <a:pt x="207179" y="282098"/>
                  <a:pt x="209039" y="284303"/>
                  <a:pt x="209969" y="286973"/>
                </a:cubicBezTo>
                <a:lnTo>
                  <a:pt x="232528" y="293822"/>
                </a:lnTo>
                <a:cubicBezTo>
                  <a:pt x="232993" y="294402"/>
                  <a:pt x="233458" y="294983"/>
                  <a:pt x="233923" y="295563"/>
                </a:cubicBezTo>
                <a:cubicBezTo>
                  <a:pt x="234737" y="297769"/>
                  <a:pt x="235667" y="299975"/>
                  <a:pt x="236597" y="302180"/>
                </a:cubicBezTo>
                <a:cubicBezTo>
                  <a:pt x="239505" y="309726"/>
                  <a:pt x="243574" y="317503"/>
                  <a:pt x="248458" y="324584"/>
                </a:cubicBezTo>
                <a:lnTo>
                  <a:pt x="221365" y="332826"/>
                </a:lnTo>
                <a:cubicBezTo>
                  <a:pt x="210551" y="335961"/>
                  <a:pt x="196248" y="346989"/>
                  <a:pt x="182179" y="404218"/>
                </a:cubicBezTo>
                <a:cubicBezTo>
                  <a:pt x="180086" y="412344"/>
                  <a:pt x="178341" y="420354"/>
                  <a:pt x="176946" y="427667"/>
                </a:cubicBezTo>
                <a:lnTo>
                  <a:pt x="173225" y="427667"/>
                </a:lnTo>
                <a:cubicBezTo>
                  <a:pt x="131248" y="397253"/>
                  <a:pt x="100318" y="352445"/>
                  <a:pt x="87992" y="300323"/>
                </a:cubicBezTo>
                <a:cubicBezTo>
                  <a:pt x="89387" y="299278"/>
                  <a:pt x="90783" y="298465"/>
                  <a:pt x="92178" y="298117"/>
                </a:cubicBezTo>
                <a:lnTo>
                  <a:pt x="128806" y="286973"/>
                </a:lnTo>
                <a:cubicBezTo>
                  <a:pt x="129620" y="284303"/>
                  <a:pt x="131597" y="282098"/>
                  <a:pt x="134388" y="280124"/>
                </a:cubicBezTo>
                <a:cubicBezTo>
                  <a:pt x="131364" y="276758"/>
                  <a:pt x="128806" y="273391"/>
                  <a:pt x="126829" y="270605"/>
                </a:cubicBezTo>
                <a:cubicBezTo>
                  <a:pt x="122295" y="263872"/>
                  <a:pt x="118457" y="256791"/>
                  <a:pt x="115783" y="249826"/>
                </a:cubicBezTo>
                <a:cubicBezTo>
                  <a:pt x="114504" y="246924"/>
                  <a:pt x="113457" y="244022"/>
                  <a:pt x="112527" y="241120"/>
                </a:cubicBezTo>
                <a:cubicBezTo>
                  <a:pt x="108922" y="238218"/>
                  <a:pt x="106829" y="233690"/>
                  <a:pt x="106829" y="229047"/>
                </a:cubicBezTo>
                <a:lnTo>
                  <a:pt x="106829" y="217671"/>
                </a:lnTo>
                <a:cubicBezTo>
                  <a:pt x="106829" y="214420"/>
                  <a:pt x="107876" y="211170"/>
                  <a:pt x="109736" y="208500"/>
                </a:cubicBezTo>
                <a:lnTo>
                  <a:pt x="109736" y="192364"/>
                </a:lnTo>
                <a:cubicBezTo>
                  <a:pt x="109736" y="164156"/>
                  <a:pt x="132760" y="141171"/>
                  <a:pt x="161016" y="141171"/>
                </a:cubicBezTo>
                <a:close/>
                <a:moveTo>
                  <a:pt x="159499" y="77"/>
                </a:moveTo>
                <a:cubicBezTo>
                  <a:pt x="171127" y="-736"/>
                  <a:pt x="182173" y="4953"/>
                  <a:pt x="188220" y="14938"/>
                </a:cubicBezTo>
                <a:cubicBezTo>
                  <a:pt x="197173" y="29682"/>
                  <a:pt x="192522" y="48839"/>
                  <a:pt x="177755" y="57778"/>
                </a:cubicBezTo>
                <a:cubicBezTo>
                  <a:pt x="101012" y="104334"/>
                  <a:pt x="57059" y="188855"/>
                  <a:pt x="62873" y="278367"/>
                </a:cubicBezTo>
                <a:cubicBezTo>
                  <a:pt x="71594" y="410140"/>
                  <a:pt x="186127" y="510218"/>
                  <a:pt x="318101" y="501510"/>
                </a:cubicBezTo>
                <a:cubicBezTo>
                  <a:pt x="450076" y="492919"/>
                  <a:pt x="550307" y="378561"/>
                  <a:pt x="541702" y="246788"/>
                </a:cubicBezTo>
                <a:cubicBezTo>
                  <a:pt x="538097" y="193034"/>
                  <a:pt x="516702" y="142415"/>
                  <a:pt x="481005" y="102825"/>
                </a:cubicBezTo>
                <a:lnTo>
                  <a:pt x="477168" y="108630"/>
                </a:lnTo>
                <a:cubicBezTo>
                  <a:pt x="473331" y="114551"/>
                  <a:pt x="466587" y="117918"/>
                  <a:pt x="459610" y="117570"/>
                </a:cubicBezTo>
                <a:cubicBezTo>
                  <a:pt x="452518" y="117105"/>
                  <a:pt x="446239" y="113042"/>
                  <a:pt x="443099" y="106772"/>
                </a:cubicBezTo>
                <a:lnTo>
                  <a:pt x="404728" y="30727"/>
                </a:lnTo>
                <a:cubicBezTo>
                  <a:pt x="401588" y="24458"/>
                  <a:pt x="401937" y="17027"/>
                  <a:pt x="405890" y="11106"/>
                </a:cubicBezTo>
                <a:cubicBezTo>
                  <a:pt x="409728" y="5185"/>
                  <a:pt x="416472" y="1818"/>
                  <a:pt x="423448" y="2167"/>
                </a:cubicBezTo>
                <a:lnTo>
                  <a:pt x="508563" y="7043"/>
                </a:lnTo>
                <a:cubicBezTo>
                  <a:pt x="515540" y="7391"/>
                  <a:pt x="521819" y="11571"/>
                  <a:pt x="525074" y="17840"/>
                </a:cubicBezTo>
                <a:cubicBezTo>
                  <a:pt x="528214" y="24110"/>
                  <a:pt x="527749" y="31656"/>
                  <a:pt x="523912" y="37577"/>
                </a:cubicBezTo>
                <a:lnTo>
                  <a:pt x="516237" y="49303"/>
                </a:lnTo>
                <a:cubicBezTo>
                  <a:pt x="538330" y="71362"/>
                  <a:pt x="556818" y="96672"/>
                  <a:pt x="571236" y="124536"/>
                </a:cubicBezTo>
                <a:cubicBezTo>
                  <a:pt x="590190" y="161339"/>
                  <a:pt x="601236" y="201045"/>
                  <a:pt x="603910" y="242725"/>
                </a:cubicBezTo>
                <a:cubicBezTo>
                  <a:pt x="609259" y="323182"/>
                  <a:pt x="582864" y="400852"/>
                  <a:pt x="529609" y="461456"/>
                </a:cubicBezTo>
                <a:cubicBezTo>
                  <a:pt x="476471" y="522176"/>
                  <a:pt x="402751" y="558399"/>
                  <a:pt x="322171" y="563740"/>
                </a:cubicBezTo>
                <a:cubicBezTo>
                  <a:pt x="241591" y="569080"/>
                  <a:pt x="163802" y="542726"/>
                  <a:pt x="103105" y="489552"/>
                </a:cubicBezTo>
                <a:cubicBezTo>
                  <a:pt x="42292" y="436495"/>
                  <a:pt x="5897" y="362888"/>
                  <a:pt x="665" y="282431"/>
                </a:cubicBezTo>
                <a:cubicBezTo>
                  <a:pt x="-6777" y="169698"/>
                  <a:pt x="48687" y="63235"/>
                  <a:pt x="145313" y="4489"/>
                </a:cubicBezTo>
                <a:cubicBezTo>
                  <a:pt x="149732" y="1935"/>
                  <a:pt x="154499" y="425"/>
                  <a:pt x="159499" y="7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职业能力</a:t>
            </a:r>
            <a:endParaRPr lang="zh-CN" altLang="en-US" dirty="0"/>
          </a:p>
        </p:txBody>
      </p:sp>
      <p:sp>
        <p:nvSpPr>
          <p:cNvPr id="23" name="任意多边形 4"/>
          <p:cNvSpPr/>
          <p:nvPr/>
        </p:nvSpPr>
        <p:spPr>
          <a:xfrm rot="840000" flipH="1">
            <a:off x="930604" y="1629128"/>
            <a:ext cx="3555751" cy="5028757"/>
          </a:xfrm>
          <a:custGeom>
            <a:avLst/>
            <a:gdLst>
              <a:gd name="connsiteX0" fmla="*/ 0 w 4502"/>
              <a:gd name="connsiteY0" fmla="*/ 4502 h 6367"/>
              <a:gd name="connsiteX1" fmla="*/ 1126 w 4502"/>
              <a:gd name="connsiteY1" fmla="*/ 0 h 6367"/>
              <a:gd name="connsiteX2" fmla="*/ 4502 w 4502"/>
              <a:gd name="connsiteY2" fmla="*/ 0 h 6367"/>
              <a:gd name="connsiteX3" fmla="*/ 2861 w 4502"/>
              <a:gd name="connsiteY3" fmla="*/ 6367 h 6367"/>
              <a:gd name="connsiteX4" fmla="*/ 0 w 4502"/>
              <a:gd name="connsiteY4" fmla="*/ 4502 h 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" h="6367">
                <a:moveTo>
                  <a:pt x="0" y="4502"/>
                </a:moveTo>
                <a:lnTo>
                  <a:pt x="1126" y="0"/>
                </a:lnTo>
                <a:lnTo>
                  <a:pt x="4502" y="0"/>
                </a:lnTo>
                <a:lnTo>
                  <a:pt x="2861" y="6367"/>
                </a:lnTo>
                <a:lnTo>
                  <a:pt x="0" y="45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梯形 26"/>
          <p:cNvSpPr/>
          <p:nvPr/>
        </p:nvSpPr>
        <p:spPr>
          <a:xfrm rot="5400000">
            <a:off x="2830992" y="2357178"/>
            <a:ext cx="225910" cy="1951547"/>
          </a:xfrm>
          <a:prstGeom prst="trapezoid">
            <a:avLst>
              <a:gd name="adj" fmla="val 40385"/>
            </a:avLst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任意多边形 6"/>
          <p:cNvSpPr/>
          <p:nvPr/>
        </p:nvSpPr>
        <p:spPr>
          <a:xfrm rot="840000" flipH="1">
            <a:off x="4318124" y="1610962"/>
            <a:ext cx="3555751" cy="5028757"/>
          </a:xfrm>
          <a:custGeom>
            <a:avLst/>
            <a:gdLst>
              <a:gd name="connsiteX0" fmla="*/ 0 w 4502"/>
              <a:gd name="connsiteY0" fmla="*/ 4502 h 6367"/>
              <a:gd name="connsiteX1" fmla="*/ 1126 w 4502"/>
              <a:gd name="connsiteY1" fmla="*/ 0 h 6367"/>
              <a:gd name="connsiteX2" fmla="*/ 4502 w 4502"/>
              <a:gd name="connsiteY2" fmla="*/ 0 h 6367"/>
              <a:gd name="connsiteX3" fmla="*/ 2861 w 4502"/>
              <a:gd name="connsiteY3" fmla="*/ 6367 h 6367"/>
              <a:gd name="connsiteX4" fmla="*/ 0 w 4502"/>
              <a:gd name="connsiteY4" fmla="*/ 4502 h 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" h="6367">
                <a:moveTo>
                  <a:pt x="0" y="4502"/>
                </a:moveTo>
                <a:lnTo>
                  <a:pt x="1126" y="0"/>
                </a:lnTo>
                <a:lnTo>
                  <a:pt x="4502" y="0"/>
                </a:lnTo>
                <a:lnTo>
                  <a:pt x="2861" y="6367"/>
                </a:lnTo>
                <a:lnTo>
                  <a:pt x="0" y="45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梯形 36"/>
          <p:cNvSpPr/>
          <p:nvPr/>
        </p:nvSpPr>
        <p:spPr>
          <a:xfrm rot="5400000">
            <a:off x="6197759" y="2357177"/>
            <a:ext cx="225910" cy="1951547"/>
          </a:xfrm>
          <a:prstGeom prst="trapezoid">
            <a:avLst>
              <a:gd name="adj" fmla="val 40385"/>
            </a:avLst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任意多边形 9"/>
          <p:cNvSpPr/>
          <p:nvPr/>
        </p:nvSpPr>
        <p:spPr>
          <a:xfrm rot="840000" flipH="1">
            <a:off x="7705645" y="1610962"/>
            <a:ext cx="3555751" cy="5028757"/>
          </a:xfrm>
          <a:custGeom>
            <a:avLst/>
            <a:gdLst>
              <a:gd name="connsiteX0" fmla="*/ 0 w 4502"/>
              <a:gd name="connsiteY0" fmla="*/ 4502 h 6367"/>
              <a:gd name="connsiteX1" fmla="*/ 1126 w 4502"/>
              <a:gd name="connsiteY1" fmla="*/ 0 h 6367"/>
              <a:gd name="connsiteX2" fmla="*/ 4502 w 4502"/>
              <a:gd name="connsiteY2" fmla="*/ 0 h 6367"/>
              <a:gd name="connsiteX3" fmla="*/ 2861 w 4502"/>
              <a:gd name="connsiteY3" fmla="*/ 6367 h 6367"/>
              <a:gd name="connsiteX4" fmla="*/ 0 w 4502"/>
              <a:gd name="connsiteY4" fmla="*/ 4502 h 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" h="6367">
                <a:moveTo>
                  <a:pt x="0" y="4502"/>
                </a:moveTo>
                <a:lnTo>
                  <a:pt x="1126" y="0"/>
                </a:lnTo>
                <a:lnTo>
                  <a:pt x="4502" y="0"/>
                </a:lnTo>
                <a:lnTo>
                  <a:pt x="2861" y="6367"/>
                </a:lnTo>
                <a:lnTo>
                  <a:pt x="0" y="45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梯形 43"/>
          <p:cNvSpPr/>
          <p:nvPr/>
        </p:nvSpPr>
        <p:spPr>
          <a:xfrm rot="5400000">
            <a:off x="9585280" y="2357177"/>
            <a:ext cx="225910" cy="1951547"/>
          </a:xfrm>
          <a:prstGeom prst="trapezoid">
            <a:avLst>
              <a:gd name="adj" fmla="val 40385"/>
            </a:avLst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文本框 22"/>
          <p:cNvSpPr txBox="1"/>
          <p:nvPr/>
        </p:nvSpPr>
        <p:spPr>
          <a:xfrm flipH="1">
            <a:off x="1811249" y="4432983"/>
            <a:ext cx="2334696" cy="110600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6" name="文本框 22"/>
          <p:cNvSpPr txBox="1"/>
          <p:nvPr/>
        </p:nvSpPr>
        <p:spPr>
          <a:xfrm flipH="1">
            <a:off x="5201928" y="4432983"/>
            <a:ext cx="2334696" cy="110600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7" name="文本框 22"/>
          <p:cNvSpPr txBox="1"/>
          <p:nvPr/>
        </p:nvSpPr>
        <p:spPr>
          <a:xfrm flipH="1">
            <a:off x="8592608" y="4432983"/>
            <a:ext cx="2334696" cy="110600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455333" y="1407886"/>
            <a:ext cx="308617" cy="308616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065892" y="1407886"/>
            <a:ext cx="308617" cy="308616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676451" y="1407886"/>
            <a:ext cx="308617" cy="308616"/>
          </a:xfrm>
          <a:prstGeom prst="ellipse">
            <a:avLst/>
          </a:prstGeom>
          <a:solidFill>
            <a:srgbClr val="5E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0"/>
          <p:cNvSpPr txBox="1"/>
          <p:nvPr/>
        </p:nvSpPr>
        <p:spPr>
          <a:xfrm flipH="1">
            <a:off x="1989732" y="3821108"/>
            <a:ext cx="1951549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dist" defTabSz="685800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专业能力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文本框 20"/>
          <p:cNvSpPr txBox="1"/>
          <p:nvPr/>
        </p:nvSpPr>
        <p:spPr>
          <a:xfrm flipH="1">
            <a:off x="5328931" y="3821108"/>
            <a:ext cx="1951549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dist" defTabSz="685800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一般职业能力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20"/>
          <p:cNvSpPr txBox="1"/>
          <p:nvPr/>
        </p:nvSpPr>
        <p:spPr>
          <a:xfrm flipH="1">
            <a:off x="8763950" y="3821108"/>
            <a:ext cx="1951549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dist" defTabSz="685800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综合能力</a:t>
            </a:r>
            <a:endParaRPr lang="zh-CN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left-quote_56937"/>
          <p:cNvSpPr>
            <a:spLocks noChangeAspect="1"/>
          </p:cNvSpPr>
          <p:nvPr/>
        </p:nvSpPr>
        <p:spPr bwMode="auto">
          <a:xfrm>
            <a:off x="9416201" y="2004049"/>
            <a:ext cx="893408" cy="928398"/>
          </a:xfrm>
          <a:custGeom>
            <a:avLst/>
            <a:gdLst>
              <a:gd name="connsiteX0" fmla="*/ 308422 w 584807"/>
              <a:gd name="connsiteY0" fmla="*/ 421135 h 607710"/>
              <a:gd name="connsiteX1" fmla="*/ 373431 w 584807"/>
              <a:gd name="connsiteY1" fmla="*/ 460547 h 607710"/>
              <a:gd name="connsiteX2" fmla="*/ 373238 w 584807"/>
              <a:gd name="connsiteY2" fmla="*/ 461028 h 607710"/>
              <a:gd name="connsiteX3" fmla="*/ 371216 w 584807"/>
              <a:gd name="connsiteY3" fmla="*/ 463047 h 607710"/>
              <a:gd name="connsiteX4" fmla="*/ 310733 w 584807"/>
              <a:gd name="connsiteY4" fmla="*/ 501113 h 607710"/>
              <a:gd name="connsiteX5" fmla="*/ 307458 w 584807"/>
              <a:gd name="connsiteY5" fmla="*/ 502074 h 607710"/>
              <a:gd name="connsiteX6" fmla="*/ 304280 w 584807"/>
              <a:gd name="connsiteY6" fmla="*/ 501209 h 607710"/>
              <a:gd name="connsiteX7" fmla="*/ 301295 w 584807"/>
              <a:gd name="connsiteY7" fmla="*/ 495345 h 607710"/>
              <a:gd name="connsiteX8" fmla="*/ 307266 w 584807"/>
              <a:gd name="connsiteY8" fmla="*/ 424307 h 607710"/>
              <a:gd name="connsiteX9" fmla="*/ 308133 w 584807"/>
              <a:gd name="connsiteY9" fmla="*/ 421616 h 607710"/>
              <a:gd name="connsiteX10" fmla="*/ 535036 w 584807"/>
              <a:gd name="connsiteY10" fmla="*/ 121966 h 607710"/>
              <a:gd name="connsiteX11" fmla="*/ 520490 w 584807"/>
              <a:gd name="connsiteY11" fmla="*/ 125523 h 607710"/>
              <a:gd name="connsiteX12" fmla="*/ 453348 w 584807"/>
              <a:gd name="connsiteY12" fmla="*/ 235812 h 607710"/>
              <a:gd name="connsiteX13" fmla="*/ 456816 w 584807"/>
              <a:gd name="connsiteY13" fmla="*/ 250331 h 607710"/>
              <a:gd name="connsiteX14" fmla="*/ 462403 w 584807"/>
              <a:gd name="connsiteY14" fmla="*/ 251869 h 607710"/>
              <a:gd name="connsiteX15" fmla="*/ 471458 w 584807"/>
              <a:gd name="connsiteY15" fmla="*/ 246773 h 607710"/>
              <a:gd name="connsiteX16" fmla="*/ 538600 w 584807"/>
              <a:gd name="connsiteY16" fmla="*/ 136485 h 607710"/>
              <a:gd name="connsiteX17" fmla="*/ 535036 w 584807"/>
              <a:gd name="connsiteY17" fmla="*/ 121966 h 607710"/>
              <a:gd name="connsiteX18" fmla="*/ 556518 w 584807"/>
              <a:gd name="connsiteY18" fmla="*/ 56100 h 607710"/>
              <a:gd name="connsiteX19" fmla="*/ 561720 w 584807"/>
              <a:gd name="connsiteY19" fmla="*/ 57543 h 607710"/>
              <a:gd name="connsiteX20" fmla="*/ 580023 w 584807"/>
              <a:gd name="connsiteY20" fmla="*/ 68696 h 607710"/>
              <a:gd name="connsiteX21" fmla="*/ 584550 w 584807"/>
              <a:gd name="connsiteY21" fmla="*/ 74754 h 607710"/>
              <a:gd name="connsiteX22" fmla="*/ 583298 w 584807"/>
              <a:gd name="connsiteY22" fmla="*/ 82350 h 607710"/>
              <a:gd name="connsiteX23" fmla="*/ 566055 w 584807"/>
              <a:gd name="connsiteY23" fmla="*/ 110716 h 607710"/>
              <a:gd name="connsiteX24" fmla="*/ 571449 w 584807"/>
              <a:gd name="connsiteY24" fmla="*/ 113985 h 607710"/>
              <a:gd name="connsiteX25" fmla="*/ 575110 w 584807"/>
              <a:gd name="connsiteY25" fmla="*/ 129177 h 607710"/>
              <a:gd name="connsiteX26" fmla="*/ 384472 w 584807"/>
              <a:gd name="connsiteY26" fmla="*/ 442446 h 607710"/>
              <a:gd name="connsiteX27" fmla="*/ 319449 w 584807"/>
              <a:gd name="connsiteY27" fmla="*/ 403023 h 607710"/>
              <a:gd name="connsiteX28" fmla="*/ 510087 w 584807"/>
              <a:gd name="connsiteY28" fmla="*/ 89754 h 607710"/>
              <a:gd name="connsiteX29" fmla="*/ 516926 w 584807"/>
              <a:gd name="connsiteY29" fmla="*/ 84754 h 607710"/>
              <a:gd name="connsiteX30" fmla="*/ 519623 w 584807"/>
              <a:gd name="connsiteY30" fmla="*/ 84466 h 607710"/>
              <a:gd name="connsiteX31" fmla="*/ 525307 w 584807"/>
              <a:gd name="connsiteY31" fmla="*/ 86004 h 607710"/>
              <a:gd name="connsiteX32" fmla="*/ 530701 w 584807"/>
              <a:gd name="connsiteY32" fmla="*/ 89273 h 607710"/>
              <a:gd name="connsiteX33" fmla="*/ 548041 w 584807"/>
              <a:gd name="connsiteY33" fmla="*/ 60908 h 607710"/>
              <a:gd name="connsiteX34" fmla="*/ 556518 w 584807"/>
              <a:gd name="connsiteY34" fmla="*/ 56100 h 607710"/>
              <a:gd name="connsiteX35" fmla="*/ 53646 w 584807"/>
              <a:gd name="connsiteY35" fmla="*/ 0 h 607710"/>
              <a:gd name="connsiteX36" fmla="*/ 309257 w 584807"/>
              <a:gd name="connsiteY36" fmla="*/ 288 h 607710"/>
              <a:gd name="connsiteX37" fmla="*/ 322933 w 584807"/>
              <a:gd name="connsiteY37" fmla="*/ 6155 h 607710"/>
              <a:gd name="connsiteX38" fmla="*/ 438796 w 584807"/>
              <a:gd name="connsiteY38" fmla="*/ 120600 h 607710"/>
              <a:gd name="connsiteX39" fmla="*/ 444767 w 584807"/>
              <a:gd name="connsiteY39" fmla="*/ 134256 h 607710"/>
              <a:gd name="connsiteX40" fmla="*/ 445056 w 584807"/>
              <a:gd name="connsiteY40" fmla="*/ 155799 h 607710"/>
              <a:gd name="connsiteX41" fmla="*/ 402679 w 584807"/>
              <a:gd name="connsiteY41" fmla="*/ 225523 h 607710"/>
              <a:gd name="connsiteX42" fmla="*/ 402679 w 584807"/>
              <a:gd name="connsiteY42" fmla="*/ 156760 h 607710"/>
              <a:gd name="connsiteX43" fmla="*/ 340462 w 584807"/>
              <a:gd name="connsiteY43" fmla="*/ 156760 h 607710"/>
              <a:gd name="connsiteX44" fmla="*/ 286816 w 584807"/>
              <a:gd name="connsiteY44" fmla="*/ 103193 h 607710"/>
              <a:gd name="connsiteX45" fmla="*/ 286816 w 584807"/>
              <a:gd name="connsiteY45" fmla="*/ 42315 h 607710"/>
              <a:gd name="connsiteX46" fmla="*/ 53646 w 584807"/>
              <a:gd name="connsiteY46" fmla="*/ 42315 h 607710"/>
              <a:gd name="connsiteX47" fmla="*/ 42377 w 584807"/>
              <a:gd name="connsiteY47" fmla="*/ 53664 h 607710"/>
              <a:gd name="connsiteX48" fmla="*/ 42377 w 584807"/>
              <a:gd name="connsiteY48" fmla="*/ 554142 h 607710"/>
              <a:gd name="connsiteX49" fmla="*/ 53646 w 584807"/>
              <a:gd name="connsiteY49" fmla="*/ 565395 h 607710"/>
              <a:gd name="connsiteX50" fmla="*/ 391314 w 584807"/>
              <a:gd name="connsiteY50" fmla="*/ 565395 h 607710"/>
              <a:gd name="connsiteX51" fmla="*/ 402679 w 584807"/>
              <a:gd name="connsiteY51" fmla="*/ 554142 h 607710"/>
              <a:gd name="connsiteX52" fmla="*/ 402679 w 584807"/>
              <a:gd name="connsiteY52" fmla="*/ 453354 h 607710"/>
              <a:gd name="connsiteX53" fmla="*/ 445056 w 584807"/>
              <a:gd name="connsiteY53" fmla="*/ 383630 h 607710"/>
              <a:gd name="connsiteX54" fmla="*/ 445056 w 584807"/>
              <a:gd name="connsiteY54" fmla="*/ 554142 h 607710"/>
              <a:gd name="connsiteX55" fmla="*/ 391314 w 584807"/>
              <a:gd name="connsiteY55" fmla="*/ 607710 h 607710"/>
              <a:gd name="connsiteX56" fmla="*/ 53646 w 584807"/>
              <a:gd name="connsiteY56" fmla="*/ 607710 h 607710"/>
              <a:gd name="connsiteX57" fmla="*/ 0 w 584807"/>
              <a:gd name="connsiteY57" fmla="*/ 554142 h 607710"/>
              <a:gd name="connsiteX58" fmla="*/ 0 w 584807"/>
              <a:gd name="connsiteY58" fmla="*/ 53664 h 607710"/>
              <a:gd name="connsiteX59" fmla="*/ 53646 w 584807"/>
              <a:gd name="connsiteY59" fmla="*/ 0 h 60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4807" h="607710">
                <a:moveTo>
                  <a:pt x="308422" y="421135"/>
                </a:moveTo>
                <a:lnTo>
                  <a:pt x="373431" y="460547"/>
                </a:lnTo>
                <a:lnTo>
                  <a:pt x="373238" y="461028"/>
                </a:lnTo>
                <a:cubicBezTo>
                  <a:pt x="372661" y="461797"/>
                  <a:pt x="371986" y="462470"/>
                  <a:pt x="371216" y="463047"/>
                </a:cubicBezTo>
                <a:lnTo>
                  <a:pt x="310733" y="501113"/>
                </a:lnTo>
                <a:cubicBezTo>
                  <a:pt x="309770" y="501786"/>
                  <a:pt x="308614" y="502074"/>
                  <a:pt x="307458" y="502074"/>
                </a:cubicBezTo>
                <a:cubicBezTo>
                  <a:pt x="306303" y="502074"/>
                  <a:pt x="305147" y="501786"/>
                  <a:pt x="304280" y="501209"/>
                </a:cubicBezTo>
                <a:cubicBezTo>
                  <a:pt x="302258" y="499959"/>
                  <a:pt x="301102" y="497749"/>
                  <a:pt x="301295" y="495345"/>
                </a:cubicBezTo>
                <a:lnTo>
                  <a:pt x="307266" y="424307"/>
                </a:lnTo>
                <a:cubicBezTo>
                  <a:pt x="307362" y="423346"/>
                  <a:pt x="307651" y="422385"/>
                  <a:pt x="308133" y="421616"/>
                </a:cubicBezTo>
                <a:close/>
                <a:moveTo>
                  <a:pt x="535036" y="121966"/>
                </a:moveTo>
                <a:cubicBezTo>
                  <a:pt x="530027" y="118889"/>
                  <a:pt x="523477" y="120523"/>
                  <a:pt x="520490" y="125523"/>
                </a:cubicBezTo>
                <a:lnTo>
                  <a:pt x="453348" y="235812"/>
                </a:lnTo>
                <a:cubicBezTo>
                  <a:pt x="450266" y="240812"/>
                  <a:pt x="451903" y="247254"/>
                  <a:pt x="456816" y="250331"/>
                </a:cubicBezTo>
                <a:cubicBezTo>
                  <a:pt x="458646" y="251389"/>
                  <a:pt x="460477" y="251869"/>
                  <a:pt x="462403" y="251869"/>
                </a:cubicBezTo>
                <a:cubicBezTo>
                  <a:pt x="465967" y="251869"/>
                  <a:pt x="469435" y="250042"/>
                  <a:pt x="471458" y="246773"/>
                </a:cubicBezTo>
                <a:lnTo>
                  <a:pt x="538600" y="136485"/>
                </a:lnTo>
                <a:cubicBezTo>
                  <a:pt x="541587" y="131485"/>
                  <a:pt x="540045" y="125043"/>
                  <a:pt x="535036" y="121966"/>
                </a:cubicBezTo>
                <a:close/>
                <a:moveTo>
                  <a:pt x="556518" y="56100"/>
                </a:moveTo>
                <a:cubicBezTo>
                  <a:pt x="558348" y="56100"/>
                  <a:pt x="560082" y="56581"/>
                  <a:pt x="561720" y="57543"/>
                </a:cubicBezTo>
                <a:lnTo>
                  <a:pt x="580023" y="68696"/>
                </a:lnTo>
                <a:cubicBezTo>
                  <a:pt x="582238" y="70043"/>
                  <a:pt x="583876" y="72254"/>
                  <a:pt x="584550" y="74754"/>
                </a:cubicBezTo>
                <a:cubicBezTo>
                  <a:pt x="585128" y="77350"/>
                  <a:pt x="584743" y="80043"/>
                  <a:pt x="583298" y="82350"/>
                </a:cubicBezTo>
                <a:lnTo>
                  <a:pt x="566055" y="110716"/>
                </a:lnTo>
                <a:lnTo>
                  <a:pt x="571449" y="113985"/>
                </a:lnTo>
                <a:cubicBezTo>
                  <a:pt x="576651" y="117158"/>
                  <a:pt x="578289" y="123985"/>
                  <a:pt x="575110" y="129177"/>
                </a:cubicBezTo>
                <a:lnTo>
                  <a:pt x="384472" y="442446"/>
                </a:lnTo>
                <a:lnTo>
                  <a:pt x="319449" y="403023"/>
                </a:lnTo>
                <a:lnTo>
                  <a:pt x="510087" y="89754"/>
                </a:lnTo>
                <a:cubicBezTo>
                  <a:pt x="511628" y="87254"/>
                  <a:pt x="514133" y="85427"/>
                  <a:pt x="516926" y="84754"/>
                </a:cubicBezTo>
                <a:cubicBezTo>
                  <a:pt x="517793" y="84562"/>
                  <a:pt x="518756" y="84466"/>
                  <a:pt x="519623" y="84466"/>
                </a:cubicBezTo>
                <a:cubicBezTo>
                  <a:pt x="521550" y="84466"/>
                  <a:pt x="523573" y="84946"/>
                  <a:pt x="525307" y="86004"/>
                </a:cubicBezTo>
                <a:lnTo>
                  <a:pt x="530701" y="89273"/>
                </a:lnTo>
                <a:lnTo>
                  <a:pt x="548041" y="60908"/>
                </a:lnTo>
                <a:cubicBezTo>
                  <a:pt x="549871" y="57831"/>
                  <a:pt x="553146" y="56100"/>
                  <a:pt x="556518" y="56100"/>
                </a:cubicBezTo>
                <a:close/>
                <a:moveTo>
                  <a:pt x="53646" y="0"/>
                </a:moveTo>
                <a:cubicBezTo>
                  <a:pt x="53646" y="0"/>
                  <a:pt x="308871" y="288"/>
                  <a:pt x="309257" y="288"/>
                </a:cubicBezTo>
                <a:cubicBezTo>
                  <a:pt x="317636" y="288"/>
                  <a:pt x="321199" y="4327"/>
                  <a:pt x="322933" y="6155"/>
                </a:cubicBezTo>
                <a:lnTo>
                  <a:pt x="438796" y="120600"/>
                </a:lnTo>
                <a:cubicBezTo>
                  <a:pt x="444574" y="126466"/>
                  <a:pt x="444767" y="132333"/>
                  <a:pt x="444767" y="134256"/>
                </a:cubicBezTo>
                <a:cubicBezTo>
                  <a:pt x="444767" y="135314"/>
                  <a:pt x="445056" y="155799"/>
                  <a:pt x="445056" y="155799"/>
                </a:cubicBezTo>
                <a:lnTo>
                  <a:pt x="402679" y="225523"/>
                </a:lnTo>
                <a:lnTo>
                  <a:pt x="402679" y="156760"/>
                </a:lnTo>
                <a:lnTo>
                  <a:pt x="340462" y="156760"/>
                </a:lnTo>
                <a:cubicBezTo>
                  <a:pt x="310894" y="156760"/>
                  <a:pt x="286816" y="132717"/>
                  <a:pt x="286816" y="103193"/>
                </a:cubicBezTo>
                <a:lnTo>
                  <a:pt x="286816" y="42315"/>
                </a:lnTo>
                <a:lnTo>
                  <a:pt x="53646" y="42315"/>
                </a:lnTo>
                <a:cubicBezTo>
                  <a:pt x="47482" y="42315"/>
                  <a:pt x="42377" y="47412"/>
                  <a:pt x="42377" y="53664"/>
                </a:cubicBezTo>
                <a:lnTo>
                  <a:pt x="42377" y="554142"/>
                </a:lnTo>
                <a:cubicBezTo>
                  <a:pt x="42377" y="560297"/>
                  <a:pt x="47482" y="565395"/>
                  <a:pt x="53646" y="565395"/>
                </a:cubicBezTo>
                <a:lnTo>
                  <a:pt x="391314" y="565395"/>
                </a:lnTo>
                <a:cubicBezTo>
                  <a:pt x="397574" y="565395"/>
                  <a:pt x="402679" y="560297"/>
                  <a:pt x="402679" y="554142"/>
                </a:cubicBezTo>
                <a:lnTo>
                  <a:pt x="402679" y="453354"/>
                </a:lnTo>
                <a:lnTo>
                  <a:pt x="445056" y="383630"/>
                </a:lnTo>
                <a:lnTo>
                  <a:pt x="445056" y="554142"/>
                </a:lnTo>
                <a:cubicBezTo>
                  <a:pt x="445056" y="583667"/>
                  <a:pt x="420978" y="607710"/>
                  <a:pt x="391314" y="607710"/>
                </a:cubicBezTo>
                <a:lnTo>
                  <a:pt x="53646" y="607710"/>
                </a:lnTo>
                <a:cubicBezTo>
                  <a:pt x="24078" y="607710"/>
                  <a:pt x="0" y="583667"/>
                  <a:pt x="0" y="554142"/>
                </a:cubicBezTo>
                <a:lnTo>
                  <a:pt x="0" y="53664"/>
                </a:lnTo>
                <a:cubicBezTo>
                  <a:pt x="0" y="24043"/>
                  <a:pt x="24078" y="0"/>
                  <a:pt x="53646" y="0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/>
          <a:p>
            <a:pPr algn="just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oney-stacks-of-coins_31028"/>
          <p:cNvSpPr>
            <a:spLocks noChangeAspect="1"/>
          </p:cNvSpPr>
          <p:nvPr/>
        </p:nvSpPr>
        <p:spPr bwMode="auto">
          <a:xfrm>
            <a:off x="2553557" y="2004049"/>
            <a:ext cx="928398" cy="928398"/>
          </a:xfrm>
          <a:custGeom>
            <a:avLst/>
            <a:gdLst>
              <a:gd name="T0" fmla="*/ 1200 w 11150"/>
              <a:gd name="T1" fmla="*/ 11150 h 11150"/>
              <a:gd name="T2" fmla="*/ 0 w 11150"/>
              <a:gd name="T3" fmla="*/ 2550 h 11150"/>
              <a:gd name="T4" fmla="*/ 8600 w 11150"/>
              <a:gd name="T5" fmla="*/ 1350 h 11150"/>
              <a:gd name="T6" fmla="*/ 9800 w 11150"/>
              <a:gd name="T7" fmla="*/ 9950 h 11150"/>
              <a:gd name="T8" fmla="*/ 1200 w 11150"/>
              <a:gd name="T9" fmla="*/ 2150 h 11150"/>
              <a:gd name="T10" fmla="*/ 800 w 11150"/>
              <a:gd name="T11" fmla="*/ 9950 h 11150"/>
              <a:gd name="T12" fmla="*/ 8600 w 11150"/>
              <a:gd name="T13" fmla="*/ 10350 h 11150"/>
              <a:gd name="T14" fmla="*/ 9000 w 11150"/>
              <a:gd name="T15" fmla="*/ 2550 h 11150"/>
              <a:gd name="T16" fmla="*/ 1200 w 11150"/>
              <a:gd name="T17" fmla="*/ 2150 h 11150"/>
              <a:gd name="T18" fmla="*/ 4266 w 11150"/>
              <a:gd name="T19" fmla="*/ 8710 h 11150"/>
              <a:gd name="T20" fmla="*/ 2251 w 11150"/>
              <a:gd name="T21" fmla="*/ 8710 h 11150"/>
              <a:gd name="T22" fmla="*/ 2251 w 11150"/>
              <a:gd name="T23" fmla="*/ 6695 h 11150"/>
              <a:gd name="T24" fmla="*/ 3778 w 11150"/>
              <a:gd name="T25" fmla="*/ 5735 h 11150"/>
              <a:gd name="T26" fmla="*/ 2818 w 11150"/>
              <a:gd name="T27" fmla="*/ 7261 h 11150"/>
              <a:gd name="T28" fmla="*/ 2818 w 11150"/>
              <a:gd name="T29" fmla="*/ 8144 h 11150"/>
              <a:gd name="T30" fmla="*/ 3700 w 11150"/>
              <a:gd name="T31" fmla="*/ 8144 h 11150"/>
              <a:gd name="T32" fmla="*/ 4944 w 11150"/>
              <a:gd name="T33" fmla="*/ 6183 h 11150"/>
              <a:gd name="T34" fmla="*/ 5604 w 11150"/>
              <a:gd name="T35" fmla="*/ 5730 h 11150"/>
              <a:gd name="T36" fmla="*/ 7548 w 11150"/>
              <a:gd name="T37" fmla="*/ 5804 h 11150"/>
              <a:gd name="T38" fmla="*/ 6021 w 11150"/>
              <a:gd name="T39" fmla="*/ 6764 h 11150"/>
              <a:gd name="T40" fmla="*/ 6981 w 11150"/>
              <a:gd name="T41" fmla="*/ 5238 h 11150"/>
              <a:gd name="T42" fmla="*/ 6981 w 11150"/>
              <a:gd name="T43" fmla="*/ 4355 h 11150"/>
              <a:gd name="T44" fmla="*/ 4930 w 11150"/>
              <a:gd name="T45" fmla="*/ 5524 h 11150"/>
              <a:gd name="T46" fmla="*/ 4751 w 11150"/>
              <a:gd name="T47" fmla="*/ 6873 h 11150"/>
              <a:gd name="T48" fmla="*/ 4196 w 11150"/>
              <a:gd name="T49" fmla="*/ 6769 h 11150"/>
              <a:gd name="T50" fmla="*/ 5534 w 11150"/>
              <a:gd name="T51" fmla="*/ 3790 h 11150"/>
              <a:gd name="T52" fmla="*/ 7965 w 11150"/>
              <a:gd name="T53" fmla="*/ 4798 h 11150"/>
              <a:gd name="T54" fmla="*/ 9950 w 11150"/>
              <a:gd name="T55" fmla="*/ 0 h 11150"/>
              <a:gd name="T56" fmla="*/ 1350 w 11150"/>
              <a:gd name="T57" fmla="*/ 1200 h 11150"/>
              <a:gd name="T58" fmla="*/ 2150 w 11150"/>
              <a:gd name="T59" fmla="*/ 1258 h 11150"/>
              <a:gd name="T60" fmla="*/ 2550 w 11150"/>
              <a:gd name="T61" fmla="*/ 800 h 11150"/>
              <a:gd name="T62" fmla="*/ 10350 w 11150"/>
              <a:gd name="T63" fmla="*/ 1200 h 11150"/>
              <a:gd name="T64" fmla="*/ 9950 w 11150"/>
              <a:gd name="T65" fmla="*/ 9000 h 11150"/>
              <a:gd name="T66" fmla="*/ 9896 w 11150"/>
              <a:gd name="T67" fmla="*/ 9800 h 11150"/>
              <a:gd name="T68" fmla="*/ 11150 w 11150"/>
              <a:gd name="T69" fmla="*/ 8600 h 11150"/>
              <a:gd name="T70" fmla="*/ 9950 w 11150"/>
              <a:gd name="T71" fmla="*/ 0 h 1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150" h="11150">
                <a:moveTo>
                  <a:pt x="8600" y="11150"/>
                </a:moveTo>
                <a:lnTo>
                  <a:pt x="1200" y="11150"/>
                </a:lnTo>
                <a:cubicBezTo>
                  <a:pt x="539" y="11150"/>
                  <a:pt x="0" y="10612"/>
                  <a:pt x="0" y="9950"/>
                </a:cubicBezTo>
                <a:lnTo>
                  <a:pt x="0" y="2550"/>
                </a:lnTo>
                <a:cubicBezTo>
                  <a:pt x="0" y="1889"/>
                  <a:pt x="539" y="1350"/>
                  <a:pt x="1200" y="1350"/>
                </a:cubicBezTo>
                <a:lnTo>
                  <a:pt x="8600" y="1350"/>
                </a:lnTo>
                <a:cubicBezTo>
                  <a:pt x="9261" y="1350"/>
                  <a:pt x="9800" y="1889"/>
                  <a:pt x="9800" y="2550"/>
                </a:cubicBezTo>
                <a:lnTo>
                  <a:pt x="9800" y="9950"/>
                </a:lnTo>
                <a:cubicBezTo>
                  <a:pt x="9800" y="10612"/>
                  <a:pt x="9261" y="11150"/>
                  <a:pt x="8600" y="11150"/>
                </a:cubicBezTo>
                <a:close/>
                <a:moveTo>
                  <a:pt x="1200" y="2150"/>
                </a:moveTo>
                <a:cubicBezTo>
                  <a:pt x="980" y="2150"/>
                  <a:pt x="800" y="2330"/>
                  <a:pt x="800" y="2550"/>
                </a:cubicBezTo>
                <a:lnTo>
                  <a:pt x="800" y="9950"/>
                </a:lnTo>
                <a:cubicBezTo>
                  <a:pt x="800" y="10170"/>
                  <a:pt x="980" y="10350"/>
                  <a:pt x="1200" y="10350"/>
                </a:cubicBezTo>
                <a:lnTo>
                  <a:pt x="8600" y="10350"/>
                </a:lnTo>
                <a:cubicBezTo>
                  <a:pt x="8820" y="10350"/>
                  <a:pt x="9000" y="10170"/>
                  <a:pt x="9000" y="9950"/>
                </a:cubicBezTo>
                <a:lnTo>
                  <a:pt x="9000" y="2550"/>
                </a:lnTo>
                <a:cubicBezTo>
                  <a:pt x="9000" y="2330"/>
                  <a:pt x="8820" y="2150"/>
                  <a:pt x="8600" y="2150"/>
                </a:cubicBezTo>
                <a:lnTo>
                  <a:pt x="1200" y="2150"/>
                </a:lnTo>
                <a:close/>
                <a:moveTo>
                  <a:pt x="5435" y="7542"/>
                </a:moveTo>
                <a:lnTo>
                  <a:pt x="4266" y="8710"/>
                </a:lnTo>
                <a:cubicBezTo>
                  <a:pt x="3998" y="8979"/>
                  <a:pt x="3640" y="9128"/>
                  <a:pt x="3259" y="9128"/>
                </a:cubicBezTo>
                <a:cubicBezTo>
                  <a:pt x="2878" y="9128"/>
                  <a:pt x="2521" y="8980"/>
                  <a:pt x="2251" y="8710"/>
                </a:cubicBezTo>
                <a:cubicBezTo>
                  <a:pt x="1983" y="8442"/>
                  <a:pt x="1834" y="8084"/>
                  <a:pt x="1834" y="7703"/>
                </a:cubicBezTo>
                <a:cubicBezTo>
                  <a:pt x="1834" y="7323"/>
                  <a:pt x="1981" y="6965"/>
                  <a:pt x="2251" y="6695"/>
                </a:cubicBezTo>
                <a:lnTo>
                  <a:pt x="3211" y="5735"/>
                </a:lnTo>
                <a:cubicBezTo>
                  <a:pt x="3368" y="5579"/>
                  <a:pt x="3621" y="5579"/>
                  <a:pt x="3778" y="5735"/>
                </a:cubicBezTo>
                <a:cubicBezTo>
                  <a:pt x="3934" y="5891"/>
                  <a:pt x="3934" y="6145"/>
                  <a:pt x="3778" y="6301"/>
                </a:cubicBezTo>
                <a:lnTo>
                  <a:pt x="2818" y="7261"/>
                </a:lnTo>
                <a:cubicBezTo>
                  <a:pt x="2700" y="7379"/>
                  <a:pt x="2635" y="7536"/>
                  <a:pt x="2635" y="7703"/>
                </a:cubicBezTo>
                <a:cubicBezTo>
                  <a:pt x="2635" y="7869"/>
                  <a:pt x="2700" y="8026"/>
                  <a:pt x="2818" y="8144"/>
                </a:cubicBezTo>
                <a:cubicBezTo>
                  <a:pt x="2935" y="8261"/>
                  <a:pt x="3093" y="8326"/>
                  <a:pt x="3259" y="8326"/>
                </a:cubicBezTo>
                <a:cubicBezTo>
                  <a:pt x="3425" y="8326"/>
                  <a:pt x="3583" y="8261"/>
                  <a:pt x="3700" y="8144"/>
                </a:cubicBezTo>
                <a:lnTo>
                  <a:pt x="4869" y="6975"/>
                </a:lnTo>
                <a:cubicBezTo>
                  <a:pt x="5081" y="6763"/>
                  <a:pt x="5113" y="6429"/>
                  <a:pt x="4944" y="6183"/>
                </a:cubicBezTo>
                <a:cubicBezTo>
                  <a:pt x="4819" y="6000"/>
                  <a:pt x="4865" y="5751"/>
                  <a:pt x="5048" y="5626"/>
                </a:cubicBezTo>
                <a:cubicBezTo>
                  <a:pt x="5230" y="5501"/>
                  <a:pt x="5479" y="5548"/>
                  <a:pt x="5604" y="5730"/>
                </a:cubicBezTo>
                <a:cubicBezTo>
                  <a:pt x="5990" y="6295"/>
                  <a:pt x="5919" y="7058"/>
                  <a:pt x="5435" y="7542"/>
                </a:cubicBezTo>
                <a:close/>
                <a:moveTo>
                  <a:pt x="7548" y="5804"/>
                </a:moveTo>
                <a:lnTo>
                  <a:pt x="6588" y="6764"/>
                </a:lnTo>
                <a:cubicBezTo>
                  <a:pt x="6431" y="6920"/>
                  <a:pt x="6178" y="6920"/>
                  <a:pt x="6021" y="6764"/>
                </a:cubicBezTo>
                <a:cubicBezTo>
                  <a:pt x="5865" y="6608"/>
                  <a:pt x="5865" y="6354"/>
                  <a:pt x="6021" y="6198"/>
                </a:cubicBezTo>
                <a:lnTo>
                  <a:pt x="6981" y="5238"/>
                </a:lnTo>
                <a:cubicBezTo>
                  <a:pt x="7099" y="5120"/>
                  <a:pt x="7164" y="4963"/>
                  <a:pt x="7164" y="4797"/>
                </a:cubicBezTo>
                <a:cubicBezTo>
                  <a:pt x="7164" y="4630"/>
                  <a:pt x="7099" y="4473"/>
                  <a:pt x="6981" y="4355"/>
                </a:cubicBezTo>
                <a:cubicBezTo>
                  <a:pt x="6738" y="4112"/>
                  <a:pt x="6343" y="4112"/>
                  <a:pt x="6099" y="4355"/>
                </a:cubicBezTo>
                <a:lnTo>
                  <a:pt x="4930" y="5524"/>
                </a:lnTo>
                <a:cubicBezTo>
                  <a:pt x="4718" y="5737"/>
                  <a:pt x="4686" y="6070"/>
                  <a:pt x="4855" y="6317"/>
                </a:cubicBezTo>
                <a:cubicBezTo>
                  <a:pt x="4980" y="6499"/>
                  <a:pt x="4934" y="6748"/>
                  <a:pt x="4751" y="6873"/>
                </a:cubicBezTo>
                <a:cubicBezTo>
                  <a:pt x="4683" y="6920"/>
                  <a:pt x="4604" y="6943"/>
                  <a:pt x="4526" y="6943"/>
                </a:cubicBezTo>
                <a:cubicBezTo>
                  <a:pt x="4399" y="6943"/>
                  <a:pt x="4274" y="6882"/>
                  <a:pt x="4196" y="6769"/>
                </a:cubicBezTo>
                <a:cubicBezTo>
                  <a:pt x="3810" y="6204"/>
                  <a:pt x="3881" y="5443"/>
                  <a:pt x="4365" y="4959"/>
                </a:cubicBezTo>
                <a:lnTo>
                  <a:pt x="5534" y="3790"/>
                </a:lnTo>
                <a:cubicBezTo>
                  <a:pt x="6089" y="3235"/>
                  <a:pt x="6993" y="3235"/>
                  <a:pt x="7548" y="3790"/>
                </a:cubicBezTo>
                <a:cubicBezTo>
                  <a:pt x="7816" y="4059"/>
                  <a:pt x="7965" y="4417"/>
                  <a:pt x="7965" y="4798"/>
                </a:cubicBezTo>
                <a:cubicBezTo>
                  <a:pt x="7965" y="5178"/>
                  <a:pt x="7816" y="5535"/>
                  <a:pt x="7548" y="5804"/>
                </a:cubicBezTo>
                <a:close/>
                <a:moveTo>
                  <a:pt x="9950" y="0"/>
                </a:moveTo>
                <a:lnTo>
                  <a:pt x="2550" y="0"/>
                </a:lnTo>
                <a:cubicBezTo>
                  <a:pt x="1889" y="0"/>
                  <a:pt x="1350" y="539"/>
                  <a:pt x="1350" y="1200"/>
                </a:cubicBezTo>
                <a:lnTo>
                  <a:pt x="1350" y="1258"/>
                </a:lnTo>
                <a:lnTo>
                  <a:pt x="2150" y="1258"/>
                </a:lnTo>
                <a:lnTo>
                  <a:pt x="2150" y="1200"/>
                </a:lnTo>
                <a:cubicBezTo>
                  <a:pt x="2150" y="980"/>
                  <a:pt x="2330" y="800"/>
                  <a:pt x="2550" y="800"/>
                </a:cubicBezTo>
                <a:lnTo>
                  <a:pt x="9950" y="800"/>
                </a:lnTo>
                <a:cubicBezTo>
                  <a:pt x="10170" y="800"/>
                  <a:pt x="10350" y="980"/>
                  <a:pt x="10350" y="1200"/>
                </a:cubicBezTo>
                <a:lnTo>
                  <a:pt x="10350" y="8600"/>
                </a:lnTo>
                <a:cubicBezTo>
                  <a:pt x="10350" y="8820"/>
                  <a:pt x="10170" y="9000"/>
                  <a:pt x="9950" y="9000"/>
                </a:cubicBezTo>
                <a:lnTo>
                  <a:pt x="9896" y="9000"/>
                </a:lnTo>
                <a:lnTo>
                  <a:pt x="9896" y="9800"/>
                </a:lnTo>
                <a:lnTo>
                  <a:pt x="9950" y="9800"/>
                </a:lnTo>
                <a:cubicBezTo>
                  <a:pt x="10611" y="9800"/>
                  <a:pt x="11150" y="9262"/>
                  <a:pt x="11150" y="8600"/>
                </a:cubicBezTo>
                <a:lnTo>
                  <a:pt x="11150" y="1200"/>
                </a:lnTo>
                <a:cubicBezTo>
                  <a:pt x="11150" y="539"/>
                  <a:pt x="10611" y="0"/>
                  <a:pt x="9950" y="0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money-stacks-of-coins_31028"/>
          <p:cNvSpPr>
            <a:spLocks noChangeAspect="1"/>
          </p:cNvSpPr>
          <p:nvPr/>
        </p:nvSpPr>
        <p:spPr bwMode="auto">
          <a:xfrm>
            <a:off x="5965568" y="2004049"/>
            <a:ext cx="870738" cy="928398"/>
          </a:xfrm>
          <a:custGeom>
            <a:avLst/>
            <a:gdLst>
              <a:gd name="connsiteX0" fmla="*/ 11643 w 567981"/>
              <a:gd name="connsiteY0" fmla="*/ 567698 h 605592"/>
              <a:gd name="connsiteX1" fmla="*/ 556337 w 567981"/>
              <a:gd name="connsiteY1" fmla="*/ 567698 h 605592"/>
              <a:gd name="connsiteX2" fmla="*/ 556337 w 567981"/>
              <a:gd name="connsiteY2" fmla="*/ 605592 h 605592"/>
              <a:gd name="connsiteX3" fmla="*/ 11643 w 567981"/>
              <a:gd name="connsiteY3" fmla="*/ 605592 h 605592"/>
              <a:gd name="connsiteX4" fmla="*/ 446467 w 567981"/>
              <a:gd name="connsiteY4" fmla="*/ 226303 h 605592"/>
              <a:gd name="connsiteX5" fmla="*/ 484572 w 567981"/>
              <a:gd name="connsiteY5" fmla="*/ 226303 h 605592"/>
              <a:gd name="connsiteX6" fmla="*/ 484572 w 567981"/>
              <a:gd name="connsiteY6" fmla="*/ 523454 h 605592"/>
              <a:gd name="connsiteX7" fmla="*/ 446467 w 567981"/>
              <a:gd name="connsiteY7" fmla="*/ 523454 h 605592"/>
              <a:gd name="connsiteX8" fmla="*/ 83479 w 567981"/>
              <a:gd name="connsiteY8" fmla="*/ 226303 h 605592"/>
              <a:gd name="connsiteX9" fmla="*/ 121443 w 567981"/>
              <a:gd name="connsiteY9" fmla="*/ 226303 h 605592"/>
              <a:gd name="connsiteX10" fmla="*/ 121443 w 567981"/>
              <a:gd name="connsiteY10" fmla="*/ 523454 h 605592"/>
              <a:gd name="connsiteX11" fmla="*/ 83479 w 567981"/>
              <a:gd name="connsiteY11" fmla="*/ 523454 h 605592"/>
              <a:gd name="connsiteX12" fmla="*/ 284002 w 567981"/>
              <a:gd name="connsiteY12" fmla="*/ 214660 h 605592"/>
              <a:gd name="connsiteX13" fmla="*/ 359743 w 567981"/>
              <a:gd name="connsiteY13" fmla="*/ 345858 h 605592"/>
              <a:gd name="connsiteX14" fmla="*/ 302937 w 567981"/>
              <a:gd name="connsiteY14" fmla="*/ 345858 h 605592"/>
              <a:gd name="connsiteX15" fmla="*/ 302937 w 567981"/>
              <a:gd name="connsiteY15" fmla="*/ 466578 h 605592"/>
              <a:gd name="connsiteX16" fmla="*/ 264974 w 567981"/>
              <a:gd name="connsiteY16" fmla="*/ 466578 h 605592"/>
              <a:gd name="connsiteX17" fmla="*/ 264974 w 567981"/>
              <a:gd name="connsiteY17" fmla="*/ 345858 h 605592"/>
              <a:gd name="connsiteX18" fmla="*/ 208168 w 567981"/>
              <a:gd name="connsiteY18" fmla="*/ 345858 h 605592"/>
              <a:gd name="connsiteX19" fmla="*/ 284455 w 567981"/>
              <a:gd name="connsiteY19" fmla="*/ 0 h 605592"/>
              <a:gd name="connsiteX20" fmla="*/ 567981 w 567981"/>
              <a:gd name="connsiteY20" fmla="*/ 177904 h 605592"/>
              <a:gd name="connsiteX21" fmla="*/ 547743 w 567981"/>
              <a:gd name="connsiteY21" fmla="*/ 210073 h 605592"/>
              <a:gd name="connsiteX22" fmla="*/ 284362 w 567981"/>
              <a:gd name="connsiteY22" fmla="*/ 44777 h 605592"/>
              <a:gd name="connsiteX23" fmla="*/ 20146 w 567981"/>
              <a:gd name="connsiteY23" fmla="*/ 209795 h 605592"/>
              <a:gd name="connsiteX24" fmla="*/ 0 w 567981"/>
              <a:gd name="connsiteY24" fmla="*/ 177625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7981" h="605592">
                <a:moveTo>
                  <a:pt x="11643" y="567698"/>
                </a:moveTo>
                <a:lnTo>
                  <a:pt x="556337" y="567698"/>
                </a:lnTo>
                <a:lnTo>
                  <a:pt x="556337" y="605592"/>
                </a:lnTo>
                <a:lnTo>
                  <a:pt x="11643" y="605592"/>
                </a:lnTo>
                <a:close/>
                <a:moveTo>
                  <a:pt x="446467" y="226303"/>
                </a:moveTo>
                <a:lnTo>
                  <a:pt x="484572" y="226303"/>
                </a:lnTo>
                <a:lnTo>
                  <a:pt x="484572" y="523454"/>
                </a:lnTo>
                <a:lnTo>
                  <a:pt x="446467" y="523454"/>
                </a:lnTo>
                <a:close/>
                <a:moveTo>
                  <a:pt x="83479" y="226303"/>
                </a:moveTo>
                <a:lnTo>
                  <a:pt x="121443" y="226303"/>
                </a:lnTo>
                <a:lnTo>
                  <a:pt x="121443" y="523454"/>
                </a:lnTo>
                <a:lnTo>
                  <a:pt x="83479" y="523454"/>
                </a:lnTo>
                <a:close/>
                <a:moveTo>
                  <a:pt x="284002" y="214660"/>
                </a:moveTo>
                <a:lnTo>
                  <a:pt x="359743" y="345858"/>
                </a:lnTo>
                <a:lnTo>
                  <a:pt x="302937" y="345858"/>
                </a:lnTo>
                <a:lnTo>
                  <a:pt x="302937" y="466578"/>
                </a:lnTo>
                <a:lnTo>
                  <a:pt x="264974" y="466578"/>
                </a:lnTo>
                <a:lnTo>
                  <a:pt x="264974" y="345858"/>
                </a:lnTo>
                <a:lnTo>
                  <a:pt x="208168" y="345858"/>
                </a:lnTo>
                <a:close/>
                <a:moveTo>
                  <a:pt x="284455" y="0"/>
                </a:moveTo>
                <a:lnTo>
                  <a:pt x="567981" y="177904"/>
                </a:lnTo>
                <a:lnTo>
                  <a:pt x="547743" y="210073"/>
                </a:lnTo>
                <a:lnTo>
                  <a:pt x="284362" y="44777"/>
                </a:lnTo>
                <a:lnTo>
                  <a:pt x="20146" y="209795"/>
                </a:lnTo>
                <a:lnTo>
                  <a:pt x="0" y="177625"/>
                </a:ln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08854" y="200115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职业价值观</a:t>
            </a:r>
            <a:endParaRPr lang="zh-CN" altLang="en-US" dirty="0"/>
          </a:p>
        </p:txBody>
      </p:sp>
      <p:grpSp>
        <p:nvGrpSpPr>
          <p:cNvPr id="50" name="组合 49"/>
          <p:cNvGrpSpPr/>
          <p:nvPr/>
        </p:nvGrpSpPr>
        <p:grpSpPr>
          <a:xfrm>
            <a:off x="3618298" y="3084808"/>
            <a:ext cx="4955404" cy="2536492"/>
            <a:chOff x="2652530" y="2707770"/>
            <a:chExt cx="6364431" cy="3257722"/>
          </a:xfrm>
        </p:grpSpPr>
        <p:sp>
          <p:nvSpPr>
            <p:cNvPr id="28" name="Freeform 101"/>
            <p:cNvSpPr/>
            <p:nvPr/>
          </p:nvSpPr>
          <p:spPr>
            <a:xfrm flipV="1">
              <a:off x="2652530" y="3429000"/>
              <a:ext cx="2640310" cy="2536492"/>
            </a:xfrm>
            <a:custGeom>
              <a:avLst/>
              <a:gdLst>
                <a:gd name="txL" fmla="*/ 0 w 91"/>
                <a:gd name="txT" fmla="*/ 0 h 88"/>
                <a:gd name="txR" fmla="*/ 91 w 91"/>
                <a:gd name="txB" fmla="*/ 88 h 88"/>
              </a:gdLst>
              <a:ahLst/>
              <a:cxnLst>
                <a:cxn ang="0">
                  <a:pos x="72890" y="69779"/>
                </a:cxn>
                <a:cxn ang="0">
                  <a:pos x="142977" y="69779"/>
                </a:cxn>
                <a:cxn ang="0">
                  <a:pos x="148584" y="58615"/>
                </a:cxn>
                <a:cxn ang="0">
                  <a:pos x="137370" y="41868"/>
                </a:cxn>
                <a:cxn ang="0">
                  <a:pos x="140174" y="8374"/>
                </a:cxn>
                <a:cxn ang="0">
                  <a:pos x="162601" y="0"/>
                </a:cxn>
                <a:cxn ang="0">
                  <a:pos x="187833" y="8374"/>
                </a:cxn>
                <a:cxn ang="0">
                  <a:pos x="190636" y="41868"/>
                </a:cxn>
                <a:cxn ang="0">
                  <a:pos x="179422" y="58615"/>
                </a:cxn>
                <a:cxn ang="0">
                  <a:pos x="182226" y="69779"/>
                </a:cxn>
                <a:cxn ang="0">
                  <a:pos x="255116" y="69779"/>
                </a:cxn>
                <a:cxn ang="0">
                  <a:pos x="255116" y="136767"/>
                </a:cxn>
                <a:cxn ang="0">
                  <a:pos x="243902" y="142350"/>
                </a:cxn>
                <a:cxn ang="0">
                  <a:pos x="227081" y="131185"/>
                </a:cxn>
                <a:cxn ang="0">
                  <a:pos x="196243" y="133976"/>
                </a:cxn>
                <a:cxn ang="0">
                  <a:pos x="187833" y="156306"/>
                </a:cxn>
                <a:cxn ang="0">
                  <a:pos x="196243" y="178635"/>
                </a:cxn>
                <a:cxn ang="0">
                  <a:pos x="227081" y="181426"/>
                </a:cxn>
                <a:cxn ang="0">
                  <a:pos x="243902" y="170261"/>
                </a:cxn>
                <a:cxn ang="0">
                  <a:pos x="255116" y="173053"/>
                </a:cxn>
                <a:cxn ang="0">
                  <a:pos x="255116" y="245623"/>
                </a:cxn>
                <a:cxn ang="0">
                  <a:pos x="179422" y="245623"/>
                </a:cxn>
                <a:cxn ang="0">
                  <a:pos x="176619" y="237249"/>
                </a:cxn>
                <a:cxn ang="0">
                  <a:pos x="187833" y="220502"/>
                </a:cxn>
                <a:cxn ang="0">
                  <a:pos x="185029" y="189800"/>
                </a:cxn>
                <a:cxn ang="0">
                  <a:pos x="162601" y="184217"/>
                </a:cxn>
                <a:cxn ang="0">
                  <a:pos x="140174" y="189800"/>
                </a:cxn>
                <a:cxn ang="0">
                  <a:pos x="137370" y="220502"/>
                </a:cxn>
                <a:cxn ang="0">
                  <a:pos x="148584" y="237249"/>
                </a:cxn>
                <a:cxn ang="0">
                  <a:pos x="142977" y="245623"/>
                </a:cxn>
                <a:cxn ang="0">
                  <a:pos x="72890" y="245623"/>
                </a:cxn>
                <a:cxn ang="0">
                  <a:pos x="72890" y="178635"/>
                </a:cxn>
                <a:cxn ang="0">
                  <a:pos x="61676" y="173053"/>
                </a:cxn>
                <a:cxn ang="0">
                  <a:pos x="44856" y="187008"/>
                </a:cxn>
                <a:cxn ang="0">
                  <a:pos x="11214" y="181426"/>
                </a:cxn>
                <a:cxn ang="0">
                  <a:pos x="2803" y="159097"/>
                </a:cxn>
                <a:cxn ang="0">
                  <a:pos x="11214" y="133976"/>
                </a:cxn>
                <a:cxn ang="0">
                  <a:pos x="44856" y="131185"/>
                </a:cxn>
                <a:cxn ang="0">
                  <a:pos x="61676" y="142350"/>
                </a:cxn>
                <a:cxn ang="0">
                  <a:pos x="72890" y="136767"/>
                </a:cxn>
                <a:cxn ang="0">
                  <a:pos x="72890" y="69779"/>
                </a:cxn>
              </a:cxnLst>
              <a:rect l="txL" t="txT" r="txR" b="txB"/>
              <a:pathLst>
                <a:path w="91" h="88">
                  <a:moveTo>
                    <a:pt x="26" y="25"/>
                  </a:moveTo>
                  <a:cubicBezTo>
                    <a:pt x="51" y="25"/>
                    <a:pt x="51" y="25"/>
                    <a:pt x="51" y="25"/>
                  </a:cubicBezTo>
                  <a:cubicBezTo>
                    <a:pt x="52" y="24"/>
                    <a:pt x="54" y="23"/>
                    <a:pt x="53" y="21"/>
                  </a:cubicBezTo>
                  <a:cubicBezTo>
                    <a:pt x="52" y="19"/>
                    <a:pt x="50" y="17"/>
                    <a:pt x="49" y="15"/>
                  </a:cubicBezTo>
                  <a:cubicBezTo>
                    <a:pt x="46" y="12"/>
                    <a:pt x="47" y="6"/>
                    <a:pt x="50" y="3"/>
                  </a:cubicBezTo>
                  <a:cubicBezTo>
                    <a:pt x="53" y="0"/>
                    <a:pt x="58" y="0"/>
                    <a:pt x="58" y="0"/>
                  </a:cubicBezTo>
                  <a:cubicBezTo>
                    <a:pt x="58" y="0"/>
                    <a:pt x="64" y="0"/>
                    <a:pt x="67" y="3"/>
                  </a:cubicBezTo>
                  <a:cubicBezTo>
                    <a:pt x="70" y="6"/>
                    <a:pt x="70" y="12"/>
                    <a:pt x="68" y="15"/>
                  </a:cubicBezTo>
                  <a:cubicBezTo>
                    <a:pt x="67" y="17"/>
                    <a:pt x="65" y="19"/>
                    <a:pt x="64" y="21"/>
                  </a:cubicBezTo>
                  <a:cubicBezTo>
                    <a:pt x="63" y="23"/>
                    <a:pt x="64" y="24"/>
                    <a:pt x="65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0" y="50"/>
                    <a:pt x="89" y="51"/>
                    <a:pt x="87" y="51"/>
                  </a:cubicBezTo>
                  <a:cubicBezTo>
                    <a:pt x="85" y="50"/>
                    <a:pt x="83" y="48"/>
                    <a:pt x="81" y="47"/>
                  </a:cubicBezTo>
                  <a:cubicBezTo>
                    <a:pt x="78" y="44"/>
                    <a:pt x="73" y="45"/>
                    <a:pt x="70" y="48"/>
                  </a:cubicBezTo>
                  <a:cubicBezTo>
                    <a:pt x="67" y="51"/>
                    <a:pt x="67" y="56"/>
                    <a:pt x="67" y="56"/>
                  </a:cubicBezTo>
                  <a:cubicBezTo>
                    <a:pt x="67" y="56"/>
                    <a:pt x="67" y="61"/>
                    <a:pt x="70" y="64"/>
                  </a:cubicBezTo>
                  <a:cubicBezTo>
                    <a:pt x="73" y="67"/>
                    <a:pt x="78" y="67"/>
                    <a:pt x="81" y="65"/>
                  </a:cubicBezTo>
                  <a:cubicBezTo>
                    <a:pt x="83" y="64"/>
                    <a:pt x="85" y="62"/>
                    <a:pt x="87" y="61"/>
                  </a:cubicBezTo>
                  <a:cubicBezTo>
                    <a:pt x="89" y="60"/>
                    <a:pt x="90" y="61"/>
                    <a:pt x="91" y="62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3" y="88"/>
                    <a:pt x="62" y="86"/>
                    <a:pt x="63" y="85"/>
                  </a:cubicBezTo>
                  <a:cubicBezTo>
                    <a:pt x="63" y="83"/>
                    <a:pt x="65" y="81"/>
                    <a:pt x="67" y="79"/>
                  </a:cubicBezTo>
                  <a:cubicBezTo>
                    <a:pt x="69" y="76"/>
                    <a:pt x="68" y="71"/>
                    <a:pt x="66" y="68"/>
                  </a:cubicBezTo>
                  <a:cubicBezTo>
                    <a:pt x="63" y="65"/>
                    <a:pt x="58" y="66"/>
                    <a:pt x="58" y="66"/>
                  </a:cubicBezTo>
                  <a:cubicBezTo>
                    <a:pt x="58" y="66"/>
                    <a:pt x="53" y="65"/>
                    <a:pt x="50" y="68"/>
                  </a:cubicBezTo>
                  <a:cubicBezTo>
                    <a:pt x="47" y="71"/>
                    <a:pt x="46" y="76"/>
                    <a:pt x="49" y="79"/>
                  </a:cubicBezTo>
                  <a:cubicBezTo>
                    <a:pt x="50" y="81"/>
                    <a:pt x="52" y="83"/>
                    <a:pt x="53" y="85"/>
                  </a:cubicBezTo>
                  <a:cubicBezTo>
                    <a:pt x="53" y="86"/>
                    <a:pt x="52" y="88"/>
                    <a:pt x="51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3"/>
                    <a:pt x="24" y="61"/>
                    <a:pt x="22" y="62"/>
                  </a:cubicBezTo>
                  <a:cubicBezTo>
                    <a:pt x="20" y="63"/>
                    <a:pt x="18" y="65"/>
                    <a:pt x="16" y="67"/>
                  </a:cubicBezTo>
                  <a:cubicBezTo>
                    <a:pt x="12" y="69"/>
                    <a:pt x="7" y="69"/>
                    <a:pt x="4" y="65"/>
                  </a:cubicBezTo>
                  <a:cubicBezTo>
                    <a:pt x="0" y="62"/>
                    <a:pt x="1" y="57"/>
                    <a:pt x="1" y="57"/>
                  </a:cubicBezTo>
                  <a:cubicBezTo>
                    <a:pt x="1" y="57"/>
                    <a:pt x="0" y="51"/>
                    <a:pt x="4" y="48"/>
                  </a:cubicBezTo>
                  <a:cubicBezTo>
                    <a:pt x="7" y="45"/>
                    <a:pt x="12" y="44"/>
                    <a:pt x="16" y="47"/>
                  </a:cubicBezTo>
                  <a:cubicBezTo>
                    <a:pt x="18" y="48"/>
                    <a:pt x="20" y="50"/>
                    <a:pt x="22" y="51"/>
                  </a:cubicBezTo>
                  <a:cubicBezTo>
                    <a:pt x="24" y="52"/>
                    <a:pt x="26" y="51"/>
                    <a:pt x="26" y="49"/>
                  </a:cubicBezTo>
                  <a:lnTo>
                    <a:pt x="26" y="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5E72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Freeform 101"/>
            <p:cNvSpPr/>
            <p:nvPr/>
          </p:nvSpPr>
          <p:spPr>
            <a:xfrm rot="16200000" flipH="1">
              <a:off x="4580264" y="2707771"/>
              <a:ext cx="2541211" cy="2541210"/>
            </a:xfrm>
            <a:custGeom>
              <a:avLst/>
              <a:gdLst>
                <a:gd name="txL" fmla="*/ 0 w 91"/>
                <a:gd name="txT" fmla="*/ 0 h 88"/>
                <a:gd name="txR" fmla="*/ 91 w 91"/>
                <a:gd name="txB" fmla="*/ 88 h 88"/>
              </a:gdLst>
              <a:ahLst/>
              <a:cxnLst>
                <a:cxn ang="0">
                  <a:pos x="72890" y="69779"/>
                </a:cxn>
                <a:cxn ang="0">
                  <a:pos x="142977" y="69779"/>
                </a:cxn>
                <a:cxn ang="0">
                  <a:pos x="148584" y="58615"/>
                </a:cxn>
                <a:cxn ang="0">
                  <a:pos x="137370" y="41868"/>
                </a:cxn>
                <a:cxn ang="0">
                  <a:pos x="140174" y="8374"/>
                </a:cxn>
                <a:cxn ang="0">
                  <a:pos x="162601" y="0"/>
                </a:cxn>
                <a:cxn ang="0">
                  <a:pos x="187833" y="8374"/>
                </a:cxn>
                <a:cxn ang="0">
                  <a:pos x="190636" y="41868"/>
                </a:cxn>
                <a:cxn ang="0">
                  <a:pos x="179422" y="58615"/>
                </a:cxn>
                <a:cxn ang="0">
                  <a:pos x="182226" y="69779"/>
                </a:cxn>
                <a:cxn ang="0">
                  <a:pos x="255116" y="69779"/>
                </a:cxn>
                <a:cxn ang="0">
                  <a:pos x="255116" y="136767"/>
                </a:cxn>
                <a:cxn ang="0">
                  <a:pos x="243902" y="142350"/>
                </a:cxn>
                <a:cxn ang="0">
                  <a:pos x="227081" y="131185"/>
                </a:cxn>
                <a:cxn ang="0">
                  <a:pos x="196243" y="133976"/>
                </a:cxn>
                <a:cxn ang="0">
                  <a:pos x="187833" y="156306"/>
                </a:cxn>
                <a:cxn ang="0">
                  <a:pos x="196243" y="178635"/>
                </a:cxn>
                <a:cxn ang="0">
                  <a:pos x="227081" y="181426"/>
                </a:cxn>
                <a:cxn ang="0">
                  <a:pos x="243902" y="170261"/>
                </a:cxn>
                <a:cxn ang="0">
                  <a:pos x="255116" y="173053"/>
                </a:cxn>
                <a:cxn ang="0">
                  <a:pos x="255116" y="245623"/>
                </a:cxn>
                <a:cxn ang="0">
                  <a:pos x="179422" y="245623"/>
                </a:cxn>
                <a:cxn ang="0">
                  <a:pos x="176619" y="237249"/>
                </a:cxn>
                <a:cxn ang="0">
                  <a:pos x="187833" y="220502"/>
                </a:cxn>
                <a:cxn ang="0">
                  <a:pos x="185029" y="189800"/>
                </a:cxn>
                <a:cxn ang="0">
                  <a:pos x="162601" y="184217"/>
                </a:cxn>
                <a:cxn ang="0">
                  <a:pos x="140174" y="189800"/>
                </a:cxn>
                <a:cxn ang="0">
                  <a:pos x="137370" y="220502"/>
                </a:cxn>
                <a:cxn ang="0">
                  <a:pos x="148584" y="237249"/>
                </a:cxn>
                <a:cxn ang="0">
                  <a:pos x="142977" y="245623"/>
                </a:cxn>
                <a:cxn ang="0">
                  <a:pos x="72890" y="245623"/>
                </a:cxn>
                <a:cxn ang="0">
                  <a:pos x="72890" y="178635"/>
                </a:cxn>
                <a:cxn ang="0">
                  <a:pos x="61676" y="173053"/>
                </a:cxn>
                <a:cxn ang="0">
                  <a:pos x="44856" y="187008"/>
                </a:cxn>
                <a:cxn ang="0">
                  <a:pos x="11214" y="181426"/>
                </a:cxn>
                <a:cxn ang="0">
                  <a:pos x="2803" y="159097"/>
                </a:cxn>
                <a:cxn ang="0">
                  <a:pos x="11214" y="133976"/>
                </a:cxn>
                <a:cxn ang="0">
                  <a:pos x="44856" y="131185"/>
                </a:cxn>
                <a:cxn ang="0">
                  <a:pos x="61676" y="142350"/>
                </a:cxn>
                <a:cxn ang="0">
                  <a:pos x="72890" y="136767"/>
                </a:cxn>
                <a:cxn ang="0">
                  <a:pos x="72890" y="69779"/>
                </a:cxn>
              </a:cxnLst>
              <a:rect l="txL" t="txT" r="txR" b="txB"/>
              <a:pathLst>
                <a:path w="91" h="88">
                  <a:moveTo>
                    <a:pt x="26" y="25"/>
                  </a:moveTo>
                  <a:cubicBezTo>
                    <a:pt x="51" y="25"/>
                    <a:pt x="51" y="25"/>
                    <a:pt x="51" y="25"/>
                  </a:cubicBezTo>
                  <a:cubicBezTo>
                    <a:pt x="52" y="24"/>
                    <a:pt x="54" y="23"/>
                    <a:pt x="53" y="21"/>
                  </a:cubicBezTo>
                  <a:cubicBezTo>
                    <a:pt x="52" y="19"/>
                    <a:pt x="50" y="17"/>
                    <a:pt x="49" y="15"/>
                  </a:cubicBezTo>
                  <a:cubicBezTo>
                    <a:pt x="46" y="12"/>
                    <a:pt x="47" y="6"/>
                    <a:pt x="50" y="3"/>
                  </a:cubicBezTo>
                  <a:cubicBezTo>
                    <a:pt x="53" y="0"/>
                    <a:pt x="58" y="0"/>
                    <a:pt x="58" y="0"/>
                  </a:cubicBezTo>
                  <a:cubicBezTo>
                    <a:pt x="58" y="0"/>
                    <a:pt x="64" y="0"/>
                    <a:pt x="67" y="3"/>
                  </a:cubicBezTo>
                  <a:cubicBezTo>
                    <a:pt x="70" y="6"/>
                    <a:pt x="70" y="12"/>
                    <a:pt x="68" y="15"/>
                  </a:cubicBezTo>
                  <a:cubicBezTo>
                    <a:pt x="67" y="17"/>
                    <a:pt x="65" y="19"/>
                    <a:pt x="64" y="21"/>
                  </a:cubicBezTo>
                  <a:cubicBezTo>
                    <a:pt x="63" y="23"/>
                    <a:pt x="64" y="24"/>
                    <a:pt x="65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0" y="50"/>
                    <a:pt x="89" y="51"/>
                    <a:pt x="87" y="51"/>
                  </a:cubicBezTo>
                  <a:cubicBezTo>
                    <a:pt x="85" y="50"/>
                    <a:pt x="83" y="48"/>
                    <a:pt x="81" y="47"/>
                  </a:cubicBezTo>
                  <a:cubicBezTo>
                    <a:pt x="78" y="44"/>
                    <a:pt x="73" y="45"/>
                    <a:pt x="70" y="48"/>
                  </a:cubicBezTo>
                  <a:cubicBezTo>
                    <a:pt x="67" y="51"/>
                    <a:pt x="67" y="56"/>
                    <a:pt x="67" y="56"/>
                  </a:cubicBezTo>
                  <a:cubicBezTo>
                    <a:pt x="67" y="56"/>
                    <a:pt x="67" y="61"/>
                    <a:pt x="70" y="64"/>
                  </a:cubicBezTo>
                  <a:cubicBezTo>
                    <a:pt x="73" y="67"/>
                    <a:pt x="78" y="67"/>
                    <a:pt x="81" y="65"/>
                  </a:cubicBezTo>
                  <a:cubicBezTo>
                    <a:pt x="83" y="64"/>
                    <a:pt x="85" y="62"/>
                    <a:pt x="87" y="61"/>
                  </a:cubicBezTo>
                  <a:cubicBezTo>
                    <a:pt x="89" y="60"/>
                    <a:pt x="90" y="61"/>
                    <a:pt x="91" y="62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3" y="88"/>
                    <a:pt x="62" y="86"/>
                    <a:pt x="63" y="85"/>
                  </a:cubicBezTo>
                  <a:cubicBezTo>
                    <a:pt x="63" y="83"/>
                    <a:pt x="65" y="81"/>
                    <a:pt x="67" y="79"/>
                  </a:cubicBezTo>
                  <a:cubicBezTo>
                    <a:pt x="69" y="76"/>
                    <a:pt x="68" y="71"/>
                    <a:pt x="66" y="68"/>
                  </a:cubicBezTo>
                  <a:cubicBezTo>
                    <a:pt x="63" y="65"/>
                    <a:pt x="58" y="66"/>
                    <a:pt x="58" y="66"/>
                  </a:cubicBezTo>
                  <a:cubicBezTo>
                    <a:pt x="58" y="66"/>
                    <a:pt x="53" y="65"/>
                    <a:pt x="50" y="68"/>
                  </a:cubicBezTo>
                  <a:cubicBezTo>
                    <a:pt x="47" y="71"/>
                    <a:pt x="46" y="76"/>
                    <a:pt x="49" y="79"/>
                  </a:cubicBezTo>
                  <a:cubicBezTo>
                    <a:pt x="50" y="81"/>
                    <a:pt x="52" y="83"/>
                    <a:pt x="53" y="85"/>
                  </a:cubicBezTo>
                  <a:cubicBezTo>
                    <a:pt x="53" y="86"/>
                    <a:pt x="52" y="88"/>
                    <a:pt x="51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3"/>
                    <a:pt x="24" y="61"/>
                    <a:pt x="22" y="62"/>
                  </a:cubicBezTo>
                  <a:cubicBezTo>
                    <a:pt x="20" y="63"/>
                    <a:pt x="18" y="65"/>
                    <a:pt x="16" y="67"/>
                  </a:cubicBezTo>
                  <a:cubicBezTo>
                    <a:pt x="12" y="69"/>
                    <a:pt x="7" y="69"/>
                    <a:pt x="4" y="65"/>
                  </a:cubicBezTo>
                  <a:cubicBezTo>
                    <a:pt x="0" y="62"/>
                    <a:pt x="1" y="57"/>
                    <a:pt x="1" y="57"/>
                  </a:cubicBezTo>
                  <a:cubicBezTo>
                    <a:pt x="1" y="57"/>
                    <a:pt x="0" y="51"/>
                    <a:pt x="4" y="48"/>
                  </a:cubicBezTo>
                  <a:cubicBezTo>
                    <a:pt x="7" y="45"/>
                    <a:pt x="12" y="44"/>
                    <a:pt x="16" y="47"/>
                  </a:cubicBezTo>
                  <a:cubicBezTo>
                    <a:pt x="18" y="48"/>
                    <a:pt x="20" y="50"/>
                    <a:pt x="22" y="51"/>
                  </a:cubicBezTo>
                  <a:cubicBezTo>
                    <a:pt x="24" y="52"/>
                    <a:pt x="26" y="51"/>
                    <a:pt x="26" y="49"/>
                  </a:cubicBezTo>
                  <a:lnTo>
                    <a:pt x="26" y="25"/>
                  </a:lnTo>
                  <a:close/>
                </a:path>
              </a:pathLst>
            </a:custGeom>
            <a:solidFill>
              <a:srgbClr val="5E72B1"/>
            </a:solidFill>
            <a:ln>
              <a:solidFill>
                <a:srgbClr val="5E72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7" name="Freeform 101"/>
            <p:cNvSpPr/>
            <p:nvPr/>
          </p:nvSpPr>
          <p:spPr>
            <a:xfrm flipV="1">
              <a:off x="6376651" y="3427427"/>
              <a:ext cx="2640310" cy="2536492"/>
            </a:xfrm>
            <a:custGeom>
              <a:avLst/>
              <a:gdLst>
                <a:gd name="txL" fmla="*/ 0 w 91"/>
                <a:gd name="txT" fmla="*/ 0 h 88"/>
                <a:gd name="txR" fmla="*/ 91 w 91"/>
                <a:gd name="txB" fmla="*/ 88 h 88"/>
              </a:gdLst>
              <a:ahLst/>
              <a:cxnLst>
                <a:cxn ang="0">
                  <a:pos x="72890" y="69779"/>
                </a:cxn>
                <a:cxn ang="0">
                  <a:pos x="142977" y="69779"/>
                </a:cxn>
                <a:cxn ang="0">
                  <a:pos x="148584" y="58615"/>
                </a:cxn>
                <a:cxn ang="0">
                  <a:pos x="137370" y="41868"/>
                </a:cxn>
                <a:cxn ang="0">
                  <a:pos x="140174" y="8374"/>
                </a:cxn>
                <a:cxn ang="0">
                  <a:pos x="162601" y="0"/>
                </a:cxn>
                <a:cxn ang="0">
                  <a:pos x="187833" y="8374"/>
                </a:cxn>
                <a:cxn ang="0">
                  <a:pos x="190636" y="41868"/>
                </a:cxn>
                <a:cxn ang="0">
                  <a:pos x="179422" y="58615"/>
                </a:cxn>
                <a:cxn ang="0">
                  <a:pos x="182226" y="69779"/>
                </a:cxn>
                <a:cxn ang="0">
                  <a:pos x="255116" y="69779"/>
                </a:cxn>
                <a:cxn ang="0">
                  <a:pos x="255116" y="136767"/>
                </a:cxn>
                <a:cxn ang="0">
                  <a:pos x="243902" y="142350"/>
                </a:cxn>
                <a:cxn ang="0">
                  <a:pos x="227081" y="131185"/>
                </a:cxn>
                <a:cxn ang="0">
                  <a:pos x="196243" y="133976"/>
                </a:cxn>
                <a:cxn ang="0">
                  <a:pos x="187833" y="156306"/>
                </a:cxn>
                <a:cxn ang="0">
                  <a:pos x="196243" y="178635"/>
                </a:cxn>
                <a:cxn ang="0">
                  <a:pos x="227081" y="181426"/>
                </a:cxn>
                <a:cxn ang="0">
                  <a:pos x="243902" y="170261"/>
                </a:cxn>
                <a:cxn ang="0">
                  <a:pos x="255116" y="173053"/>
                </a:cxn>
                <a:cxn ang="0">
                  <a:pos x="255116" y="245623"/>
                </a:cxn>
                <a:cxn ang="0">
                  <a:pos x="179422" y="245623"/>
                </a:cxn>
                <a:cxn ang="0">
                  <a:pos x="176619" y="237249"/>
                </a:cxn>
                <a:cxn ang="0">
                  <a:pos x="187833" y="220502"/>
                </a:cxn>
                <a:cxn ang="0">
                  <a:pos x="185029" y="189800"/>
                </a:cxn>
                <a:cxn ang="0">
                  <a:pos x="162601" y="184217"/>
                </a:cxn>
                <a:cxn ang="0">
                  <a:pos x="140174" y="189800"/>
                </a:cxn>
                <a:cxn ang="0">
                  <a:pos x="137370" y="220502"/>
                </a:cxn>
                <a:cxn ang="0">
                  <a:pos x="148584" y="237249"/>
                </a:cxn>
                <a:cxn ang="0">
                  <a:pos x="142977" y="245623"/>
                </a:cxn>
                <a:cxn ang="0">
                  <a:pos x="72890" y="245623"/>
                </a:cxn>
                <a:cxn ang="0">
                  <a:pos x="72890" y="178635"/>
                </a:cxn>
                <a:cxn ang="0">
                  <a:pos x="61676" y="173053"/>
                </a:cxn>
                <a:cxn ang="0">
                  <a:pos x="44856" y="187008"/>
                </a:cxn>
                <a:cxn ang="0">
                  <a:pos x="11214" y="181426"/>
                </a:cxn>
                <a:cxn ang="0">
                  <a:pos x="2803" y="159097"/>
                </a:cxn>
                <a:cxn ang="0">
                  <a:pos x="11214" y="133976"/>
                </a:cxn>
                <a:cxn ang="0">
                  <a:pos x="44856" y="131185"/>
                </a:cxn>
                <a:cxn ang="0">
                  <a:pos x="61676" y="142350"/>
                </a:cxn>
                <a:cxn ang="0">
                  <a:pos x="72890" y="136767"/>
                </a:cxn>
                <a:cxn ang="0">
                  <a:pos x="72890" y="69779"/>
                </a:cxn>
              </a:cxnLst>
              <a:rect l="txL" t="txT" r="txR" b="txB"/>
              <a:pathLst>
                <a:path w="91" h="88">
                  <a:moveTo>
                    <a:pt x="26" y="25"/>
                  </a:moveTo>
                  <a:cubicBezTo>
                    <a:pt x="51" y="25"/>
                    <a:pt x="51" y="25"/>
                    <a:pt x="51" y="25"/>
                  </a:cubicBezTo>
                  <a:cubicBezTo>
                    <a:pt x="52" y="24"/>
                    <a:pt x="54" y="23"/>
                    <a:pt x="53" y="21"/>
                  </a:cubicBezTo>
                  <a:cubicBezTo>
                    <a:pt x="52" y="19"/>
                    <a:pt x="50" y="17"/>
                    <a:pt x="49" y="15"/>
                  </a:cubicBezTo>
                  <a:cubicBezTo>
                    <a:pt x="46" y="12"/>
                    <a:pt x="47" y="6"/>
                    <a:pt x="50" y="3"/>
                  </a:cubicBezTo>
                  <a:cubicBezTo>
                    <a:pt x="53" y="0"/>
                    <a:pt x="58" y="0"/>
                    <a:pt x="58" y="0"/>
                  </a:cubicBezTo>
                  <a:cubicBezTo>
                    <a:pt x="58" y="0"/>
                    <a:pt x="64" y="0"/>
                    <a:pt x="67" y="3"/>
                  </a:cubicBezTo>
                  <a:cubicBezTo>
                    <a:pt x="70" y="6"/>
                    <a:pt x="70" y="12"/>
                    <a:pt x="68" y="15"/>
                  </a:cubicBezTo>
                  <a:cubicBezTo>
                    <a:pt x="67" y="17"/>
                    <a:pt x="65" y="19"/>
                    <a:pt x="64" y="21"/>
                  </a:cubicBezTo>
                  <a:cubicBezTo>
                    <a:pt x="63" y="23"/>
                    <a:pt x="64" y="24"/>
                    <a:pt x="65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0" y="50"/>
                    <a:pt x="89" y="51"/>
                    <a:pt x="87" y="51"/>
                  </a:cubicBezTo>
                  <a:cubicBezTo>
                    <a:pt x="85" y="50"/>
                    <a:pt x="83" y="48"/>
                    <a:pt x="81" y="47"/>
                  </a:cubicBezTo>
                  <a:cubicBezTo>
                    <a:pt x="78" y="44"/>
                    <a:pt x="73" y="45"/>
                    <a:pt x="70" y="48"/>
                  </a:cubicBezTo>
                  <a:cubicBezTo>
                    <a:pt x="67" y="51"/>
                    <a:pt x="67" y="56"/>
                    <a:pt x="67" y="56"/>
                  </a:cubicBezTo>
                  <a:cubicBezTo>
                    <a:pt x="67" y="56"/>
                    <a:pt x="67" y="61"/>
                    <a:pt x="70" y="64"/>
                  </a:cubicBezTo>
                  <a:cubicBezTo>
                    <a:pt x="73" y="67"/>
                    <a:pt x="78" y="67"/>
                    <a:pt x="81" y="65"/>
                  </a:cubicBezTo>
                  <a:cubicBezTo>
                    <a:pt x="83" y="64"/>
                    <a:pt x="85" y="62"/>
                    <a:pt x="87" y="61"/>
                  </a:cubicBezTo>
                  <a:cubicBezTo>
                    <a:pt x="89" y="60"/>
                    <a:pt x="90" y="61"/>
                    <a:pt x="91" y="62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3" y="88"/>
                    <a:pt x="62" y="86"/>
                    <a:pt x="63" y="85"/>
                  </a:cubicBezTo>
                  <a:cubicBezTo>
                    <a:pt x="63" y="83"/>
                    <a:pt x="65" y="81"/>
                    <a:pt x="67" y="79"/>
                  </a:cubicBezTo>
                  <a:cubicBezTo>
                    <a:pt x="69" y="76"/>
                    <a:pt x="68" y="71"/>
                    <a:pt x="66" y="68"/>
                  </a:cubicBezTo>
                  <a:cubicBezTo>
                    <a:pt x="63" y="65"/>
                    <a:pt x="58" y="66"/>
                    <a:pt x="58" y="66"/>
                  </a:cubicBezTo>
                  <a:cubicBezTo>
                    <a:pt x="58" y="66"/>
                    <a:pt x="53" y="65"/>
                    <a:pt x="50" y="68"/>
                  </a:cubicBezTo>
                  <a:cubicBezTo>
                    <a:pt x="47" y="71"/>
                    <a:pt x="46" y="76"/>
                    <a:pt x="49" y="79"/>
                  </a:cubicBezTo>
                  <a:cubicBezTo>
                    <a:pt x="50" y="81"/>
                    <a:pt x="52" y="83"/>
                    <a:pt x="53" y="85"/>
                  </a:cubicBezTo>
                  <a:cubicBezTo>
                    <a:pt x="53" y="86"/>
                    <a:pt x="52" y="88"/>
                    <a:pt x="51" y="8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3"/>
                    <a:pt x="24" y="61"/>
                    <a:pt x="22" y="62"/>
                  </a:cubicBezTo>
                  <a:cubicBezTo>
                    <a:pt x="20" y="63"/>
                    <a:pt x="18" y="65"/>
                    <a:pt x="16" y="67"/>
                  </a:cubicBezTo>
                  <a:cubicBezTo>
                    <a:pt x="12" y="69"/>
                    <a:pt x="7" y="69"/>
                    <a:pt x="4" y="65"/>
                  </a:cubicBezTo>
                  <a:cubicBezTo>
                    <a:pt x="0" y="62"/>
                    <a:pt x="1" y="57"/>
                    <a:pt x="1" y="57"/>
                  </a:cubicBezTo>
                  <a:cubicBezTo>
                    <a:pt x="1" y="57"/>
                    <a:pt x="0" y="51"/>
                    <a:pt x="4" y="48"/>
                  </a:cubicBezTo>
                  <a:cubicBezTo>
                    <a:pt x="7" y="45"/>
                    <a:pt x="12" y="44"/>
                    <a:pt x="16" y="47"/>
                  </a:cubicBezTo>
                  <a:cubicBezTo>
                    <a:pt x="18" y="48"/>
                    <a:pt x="20" y="50"/>
                    <a:pt x="22" y="51"/>
                  </a:cubicBezTo>
                  <a:cubicBezTo>
                    <a:pt x="24" y="52"/>
                    <a:pt x="26" y="51"/>
                    <a:pt x="26" y="49"/>
                  </a:cubicBezTo>
                  <a:lnTo>
                    <a:pt x="26" y="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5E72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l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9" name="文本框 22"/>
          <p:cNvSpPr txBox="1"/>
          <p:nvPr/>
        </p:nvSpPr>
        <p:spPr>
          <a:xfrm>
            <a:off x="901067" y="4985479"/>
            <a:ext cx="2938965" cy="110600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8793183" y="4985479"/>
            <a:ext cx="2938965" cy="110600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5130253" y="1795957"/>
            <a:ext cx="2938965" cy="110600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901067" y="4574772"/>
            <a:ext cx="193162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实现自我价值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8793183" y="4578106"/>
            <a:ext cx="193162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得到社会认可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5130253" y="1395727"/>
            <a:ext cx="193162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发挥自己能力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imes-square-in-manhattan-new-york-eeuu_1163"/>
          <p:cNvSpPr>
            <a:spLocks noChangeAspect="1"/>
          </p:cNvSpPr>
          <p:nvPr/>
        </p:nvSpPr>
        <p:spPr bwMode="auto">
          <a:xfrm>
            <a:off x="9289533" y="3637465"/>
            <a:ext cx="682853" cy="681821"/>
          </a:xfrm>
          <a:custGeom>
            <a:avLst/>
            <a:gdLst>
              <a:gd name="connsiteX0" fmla="*/ 455707 w 607639"/>
              <a:gd name="connsiteY0" fmla="*/ 515718 h 606722"/>
              <a:gd name="connsiteX1" fmla="*/ 455707 w 607639"/>
              <a:gd name="connsiteY1" fmla="*/ 576328 h 606722"/>
              <a:gd name="connsiteX2" fmla="*/ 486058 w 607639"/>
              <a:gd name="connsiteY2" fmla="*/ 576328 h 606722"/>
              <a:gd name="connsiteX3" fmla="*/ 486058 w 607639"/>
              <a:gd name="connsiteY3" fmla="*/ 515718 h 606722"/>
              <a:gd name="connsiteX4" fmla="*/ 303775 w 607639"/>
              <a:gd name="connsiteY4" fmla="*/ 515718 h 606722"/>
              <a:gd name="connsiteX5" fmla="*/ 303775 w 607639"/>
              <a:gd name="connsiteY5" fmla="*/ 576328 h 606722"/>
              <a:gd name="connsiteX6" fmla="*/ 364566 w 607639"/>
              <a:gd name="connsiteY6" fmla="*/ 576328 h 606722"/>
              <a:gd name="connsiteX7" fmla="*/ 364566 w 607639"/>
              <a:gd name="connsiteY7" fmla="*/ 515718 h 606722"/>
              <a:gd name="connsiteX8" fmla="*/ 121508 w 607639"/>
              <a:gd name="connsiteY8" fmla="*/ 455047 h 606722"/>
              <a:gd name="connsiteX9" fmla="*/ 121508 w 607639"/>
              <a:gd name="connsiteY9" fmla="*/ 485361 h 606722"/>
              <a:gd name="connsiteX10" fmla="*/ 151934 w 607639"/>
              <a:gd name="connsiteY10" fmla="*/ 485361 h 606722"/>
              <a:gd name="connsiteX11" fmla="*/ 151934 w 607639"/>
              <a:gd name="connsiteY11" fmla="*/ 455047 h 606722"/>
              <a:gd name="connsiteX12" fmla="*/ 106384 w 607639"/>
              <a:gd name="connsiteY12" fmla="*/ 424734 h 606722"/>
              <a:gd name="connsiteX13" fmla="*/ 167058 w 607639"/>
              <a:gd name="connsiteY13" fmla="*/ 424734 h 606722"/>
              <a:gd name="connsiteX14" fmla="*/ 182271 w 607639"/>
              <a:gd name="connsiteY14" fmla="*/ 439846 h 606722"/>
              <a:gd name="connsiteX15" fmla="*/ 182271 w 607639"/>
              <a:gd name="connsiteY15" fmla="*/ 500562 h 606722"/>
              <a:gd name="connsiteX16" fmla="*/ 167058 w 607639"/>
              <a:gd name="connsiteY16" fmla="*/ 515763 h 606722"/>
              <a:gd name="connsiteX17" fmla="*/ 106384 w 607639"/>
              <a:gd name="connsiteY17" fmla="*/ 515763 h 606722"/>
              <a:gd name="connsiteX18" fmla="*/ 91171 w 607639"/>
              <a:gd name="connsiteY18" fmla="*/ 500562 h 606722"/>
              <a:gd name="connsiteX19" fmla="*/ 91171 w 607639"/>
              <a:gd name="connsiteY19" fmla="*/ 439846 h 606722"/>
              <a:gd name="connsiteX20" fmla="*/ 106384 w 607639"/>
              <a:gd name="connsiteY20" fmla="*/ 424734 h 606722"/>
              <a:gd name="connsiteX21" fmla="*/ 303786 w 607639"/>
              <a:gd name="connsiteY21" fmla="*/ 394337 h 606722"/>
              <a:gd name="connsiteX22" fmla="*/ 303786 w 607639"/>
              <a:gd name="connsiteY22" fmla="*/ 424716 h 606722"/>
              <a:gd name="connsiteX23" fmla="*/ 486034 w 607639"/>
              <a:gd name="connsiteY23" fmla="*/ 424716 h 606722"/>
              <a:gd name="connsiteX24" fmla="*/ 486034 w 607639"/>
              <a:gd name="connsiteY24" fmla="*/ 394337 h 606722"/>
              <a:gd name="connsiteX25" fmla="*/ 303786 w 607639"/>
              <a:gd name="connsiteY25" fmla="*/ 364047 h 606722"/>
              <a:gd name="connsiteX26" fmla="*/ 486034 w 607639"/>
              <a:gd name="connsiteY26" fmla="*/ 364047 h 606722"/>
              <a:gd name="connsiteX27" fmla="*/ 516468 w 607639"/>
              <a:gd name="connsiteY27" fmla="*/ 394337 h 606722"/>
              <a:gd name="connsiteX28" fmla="*/ 516468 w 607639"/>
              <a:gd name="connsiteY28" fmla="*/ 424716 h 606722"/>
              <a:gd name="connsiteX29" fmla="*/ 486034 w 607639"/>
              <a:gd name="connsiteY29" fmla="*/ 455006 h 606722"/>
              <a:gd name="connsiteX30" fmla="*/ 303786 w 607639"/>
              <a:gd name="connsiteY30" fmla="*/ 455006 h 606722"/>
              <a:gd name="connsiteX31" fmla="*/ 273441 w 607639"/>
              <a:gd name="connsiteY31" fmla="*/ 424716 h 606722"/>
              <a:gd name="connsiteX32" fmla="*/ 273441 w 607639"/>
              <a:gd name="connsiteY32" fmla="*/ 394337 h 606722"/>
              <a:gd name="connsiteX33" fmla="*/ 303786 w 607639"/>
              <a:gd name="connsiteY33" fmla="*/ 364047 h 606722"/>
              <a:gd name="connsiteX34" fmla="*/ 121508 w 607639"/>
              <a:gd name="connsiteY34" fmla="*/ 333692 h 606722"/>
              <a:gd name="connsiteX35" fmla="*/ 121508 w 607639"/>
              <a:gd name="connsiteY35" fmla="*/ 364006 h 606722"/>
              <a:gd name="connsiteX36" fmla="*/ 151934 w 607639"/>
              <a:gd name="connsiteY36" fmla="*/ 364006 h 606722"/>
              <a:gd name="connsiteX37" fmla="*/ 151934 w 607639"/>
              <a:gd name="connsiteY37" fmla="*/ 333692 h 606722"/>
              <a:gd name="connsiteX38" fmla="*/ 106384 w 607639"/>
              <a:gd name="connsiteY38" fmla="*/ 303290 h 606722"/>
              <a:gd name="connsiteX39" fmla="*/ 167058 w 607639"/>
              <a:gd name="connsiteY39" fmla="*/ 303290 h 606722"/>
              <a:gd name="connsiteX40" fmla="*/ 182271 w 607639"/>
              <a:gd name="connsiteY40" fmla="*/ 318491 h 606722"/>
              <a:gd name="connsiteX41" fmla="*/ 182271 w 607639"/>
              <a:gd name="connsiteY41" fmla="*/ 379207 h 606722"/>
              <a:gd name="connsiteX42" fmla="*/ 167058 w 607639"/>
              <a:gd name="connsiteY42" fmla="*/ 394319 h 606722"/>
              <a:gd name="connsiteX43" fmla="*/ 106384 w 607639"/>
              <a:gd name="connsiteY43" fmla="*/ 394319 h 606722"/>
              <a:gd name="connsiteX44" fmla="*/ 91171 w 607639"/>
              <a:gd name="connsiteY44" fmla="*/ 379207 h 606722"/>
              <a:gd name="connsiteX45" fmla="*/ 91171 w 607639"/>
              <a:gd name="connsiteY45" fmla="*/ 318491 h 606722"/>
              <a:gd name="connsiteX46" fmla="*/ 106384 w 607639"/>
              <a:gd name="connsiteY46" fmla="*/ 303290 h 606722"/>
              <a:gd name="connsiteX47" fmla="*/ 303786 w 607639"/>
              <a:gd name="connsiteY47" fmla="*/ 273035 h 606722"/>
              <a:gd name="connsiteX48" fmla="*/ 303786 w 607639"/>
              <a:gd name="connsiteY48" fmla="*/ 303325 h 606722"/>
              <a:gd name="connsiteX49" fmla="*/ 486034 w 607639"/>
              <a:gd name="connsiteY49" fmla="*/ 303325 h 606722"/>
              <a:gd name="connsiteX50" fmla="*/ 486034 w 607639"/>
              <a:gd name="connsiteY50" fmla="*/ 273035 h 606722"/>
              <a:gd name="connsiteX51" fmla="*/ 303786 w 607639"/>
              <a:gd name="connsiteY51" fmla="*/ 242745 h 606722"/>
              <a:gd name="connsiteX52" fmla="*/ 486034 w 607639"/>
              <a:gd name="connsiteY52" fmla="*/ 242745 h 606722"/>
              <a:gd name="connsiteX53" fmla="*/ 516468 w 607639"/>
              <a:gd name="connsiteY53" fmla="*/ 273035 h 606722"/>
              <a:gd name="connsiteX54" fmla="*/ 516468 w 607639"/>
              <a:gd name="connsiteY54" fmla="*/ 303325 h 606722"/>
              <a:gd name="connsiteX55" fmla="*/ 486034 w 607639"/>
              <a:gd name="connsiteY55" fmla="*/ 333704 h 606722"/>
              <a:gd name="connsiteX56" fmla="*/ 303786 w 607639"/>
              <a:gd name="connsiteY56" fmla="*/ 333704 h 606722"/>
              <a:gd name="connsiteX57" fmla="*/ 273441 w 607639"/>
              <a:gd name="connsiteY57" fmla="*/ 303325 h 606722"/>
              <a:gd name="connsiteX58" fmla="*/ 273441 w 607639"/>
              <a:gd name="connsiteY58" fmla="*/ 273035 h 606722"/>
              <a:gd name="connsiteX59" fmla="*/ 303786 w 607639"/>
              <a:gd name="connsiteY59" fmla="*/ 242745 h 606722"/>
              <a:gd name="connsiteX60" fmla="*/ 243073 w 607639"/>
              <a:gd name="connsiteY60" fmla="*/ 212313 h 606722"/>
              <a:gd name="connsiteX61" fmla="*/ 243073 w 607639"/>
              <a:gd name="connsiteY61" fmla="*/ 576328 h 606722"/>
              <a:gd name="connsiteX62" fmla="*/ 273424 w 607639"/>
              <a:gd name="connsiteY62" fmla="*/ 576328 h 606722"/>
              <a:gd name="connsiteX63" fmla="*/ 273424 w 607639"/>
              <a:gd name="connsiteY63" fmla="*/ 515718 h 606722"/>
              <a:gd name="connsiteX64" fmla="*/ 303775 w 607639"/>
              <a:gd name="connsiteY64" fmla="*/ 485324 h 606722"/>
              <a:gd name="connsiteX65" fmla="*/ 364566 w 607639"/>
              <a:gd name="connsiteY65" fmla="*/ 485324 h 606722"/>
              <a:gd name="connsiteX66" fmla="*/ 394916 w 607639"/>
              <a:gd name="connsiteY66" fmla="*/ 515718 h 606722"/>
              <a:gd name="connsiteX67" fmla="*/ 394916 w 607639"/>
              <a:gd name="connsiteY67" fmla="*/ 576328 h 606722"/>
              <a:gd name="connsiteX68" fmla="*/ 425356 w 607639"/>
              <a:gd name="connsiteY68" fmla="*/ 576328 h 606722"/>
              <a:gd name="connsiteX69" fmla="*/ 425356 w 607639"/>
              <a:gd name="connsiteY69" fmla="*/ 515718 h 606722"/>
              <a:gd name="connsiteX70" fmla="*/ 455707 w 607639"/>
              <a:gd name="connsiteY70" fmla="*/ 485324 h 606722"/>
              <a:gd name="connsiteX71" fmla="*/ 486058 w 607639"/>
              <a:gd name="connsiteY71" fmla="*/ 485324 h 606722"/>
              <a:gd name="connsiteX72" fmla="*/ 516498 w 607639"/>
              <a:gd name="connsiteY72" fmla="*/ 515718 h 606722"/>
              <a:gd name="connsiteX73" fmla="*/ 516498 w 607639"/>
              <a:gd name="connsiteY73" fmla="*/ 576328 h 606722"/>
              <a:gd name="connsiteX74" fmla="*/ 546848 w 607639"/>
              <a:gd name="connsiteY74" fmla="*/ 576328 h 606722"/>
              <a:gd name="connsiteX75" fmla="*/ 546848 w 607639"/>
              <a:gd name="connsiteY75" fmla="*/ 212313 h 606722"/>
              <a:gd name="connsiteX76" fmla="*/ 121508 w 607639"/>
              <a:gd name="connsiteY76" fmla="*/ 212301 h 606722"/>
              <a:gd name="connsiteX77" fmla="*/ 121508 w 607639"/>
              <a:gd name="connsiteY77" fmla="*/ 242704 h 606722"/>
              <a:gd name="connsiteX78" fmla="*/ 151934 w 607639"/>
              <a:gd name="connsiteY78" fmla="*/ 242704 h 606722"/>
              <a:gd name="connsiteX79" fmla="*/ 151934 w 607639"/>
              <a:gd name="connsiteY79" fmla="*/ 212301 h 606722"/>
              <a:gd name="connsiteX80" fmla="*/ 106384 w 607639"/>
              <a:gd name="connsiteY80" fmla="*/ 181988 h 606722"/>
              <a:gd name="connsiteX81" fmla="*/ 167058 w 607639"/>
              <a:gd name="connsiteY81" fmla="*/ 181988 h 606722"/>
              <a:gd name="connsiteX82" fmla="*/ 182271 w 607639"/>
              <a:gd name="connsiteY82" fmla="*/ 197189 h 606722"/>
              <a:gd name="connsiteX83" fmla="*/ 182271 w 607639"/>
              <a:gd name="connsiteY83" fmla="*/ 257816 h 606722"/>
              <a:gd name="connsiteX84" fmla="*/ 167058 w 607639"/>
              <a:gd name="connsiteY84" fmla="*/ 273017 h 606722"/>
              <a:gd name="connsiteX85" fmla="*/ 106384 w 607639"/>
              <a:gd name="connsiteY85" fmla="*/ 273017 h 606722"/>
              <a:gd name="connsiteX86" fmla="*/ 91171 w 607639"/>
              <a:gd name="connsiteY86" fmla="*/ 257816 h 606722"/>
              <a:gd name="connsiteX87" fmla="*/ 91171 w 607639"/>
              <a:gd name="connsiteY87" fmla="*/ 197189 h 606722"/>
              <a:gd name="connsiteX88" fmla="*/ 106384 w 607639"/>
              <a:gd name="connsiteY88" fmla="*/ 181988 h 606722"/>
              <a:gd name="connsiteX89" fmla="*/ 243064 w 607639"/>
              <a:gd name="connsiteY89" fmla="*/ 90999 h 606722"/>
              <a:gd name="connsiteX90" fmla="*/ 243064 w 607639"/>
              <a:gd name="connsiteY90" fmla="*/ 121313 h 606722"/>
              <a:gd name="connsiteX91" fmla="*/ 273424 w 607639"/>
              <a:gd name="connsiteY91" fmla="*/ 121313 h 606722"/>
              <a:gd name="connsiteX92" fmla="*/ 273424 w 607639"/>
              <a:gd name="connsiteY92" fmla="*/ 90999 h 606722"/>
              <a:gd name="connsiteX93" fmla="*/ 121508 w 607639"/>
              <a:gd name="connsiteY93" fmla="*/ 90999 h 606722"/>
              <a:gd name="connsiteX94" fmla="*/ 121508 w 607639"/>
              <a:gd name="connsiteY94" fmla="*/ 121313 h 606722"/>
              <a:gd name="connsiteX95" fmla="*/ 151934 w 607639"/>
              <a:gd name="connsiteY95" fmla="*/ 121313 h 606722"/>
              <a:gd name="connsiteX96" fmla="*/ 151934 w 607639"/>
              <a:gd name="connsiteY96" fmla="*/ 90999 h 606722"/>
              <a:gd name="connsiteX97" fmla="*/ 227839 w 607639"/>
              <a:gd name="connsiteY97" fmla="*/ 60686 h 606722"/>
              <a:gd name="connsiteX98" fmla="*/ 288649 w 607639"/>
              <a:gd name="connsiteY98" fmla="*/ 60686 h 606722"/>
              <a:gd name="connsiteX99" fmla="*/ 303785 w 607639"/>
              <a:gd name="connsiteY99" fmla="*/ 75798 h 606722"/>
              <a:gd name="connsiteX100" fmla="*/ 303785 w 607639"/>
              <a:gd name="connsiteY100" fmla="*/ 136514 h 606722"/>
              <a:gd name="connsiteX101" fmla="*/ 288649 w 607639"/>
              <a:gd name="connsiteY101" fmla="*/ 151715 h 606722"/>
              <a:gd name="connsiteX102" fmla="*/ 227839 w 607639"/>
              <a:gd name="connsiteY102" fmla="*/ 151715 h 606722"/>
              <a:gd name="connsiteX103" fmla="*/ 212614 w 607639"/>
              <a:gd name="connsiteY103" fmla="*/ 136514 h 606722"/>
              <a:gd name="connsiteX104" fmla="*/ 212614 w 607639"/>
              <a:gd name="connsiteY104" fmla="*/ 75798 h 606722"/>
              <a:gd name="connsiteX105" fmla="*/ 227839 w 607639"/>
              <a:gd name="connsiteY105" fmla="*/ 60686 h 606722"/>
              <a:gd name="connsiteX106" fmla="*/ 106384 w 607639"/>
              <a:gd name="connsiteY106" fmla="*/ 60686 h 606722"/>
              <a:gd name="connsiteX107" fmla="*/ 167058 w 607639"/>
              <a:gd name="connsiteY107" fmla="*/ 60686 h 606722"/>
              <a:gd name="connsiteX108" fmla="*/ 182271 w 607639"/>
              <a:gd name="connsiteY108" fmla="*/ 75798 h 606722"/>
              <a:gd name="connsiteX109" fmla="*/ 182271 w 607639"/>
              <a:gd name="connsiteY109" fmla="*/ 136514 h 606722"/>
              <a:gd name="connsiteX110" fmla="*/ 167058 w 607639"/>
              <a:gd name="connsiteY110" fmla="*/ 151715 h 606722"/>
              <a:gd name="connsiteX111" fmla="*/ 106384 w 607639"/>
              <a:gd name="connsiteY111" fmla="*/ 151715 h 606722"/>
              <a:gd name="connsiteX112" fmla="*/ 91171 w 607639"/>
              <a:gd name="connsiteY112" fmla="*/ 136514 h 606722"/>
              <a:gd name="connsiteX113" fmla="*/ 91171 w 607639"/>
              <a:gd name="connsiteY113" fmla="*/ 75798 h 606722"/>
              <a:gd name="connsiteX114" fmla="*/ 106384 w 607639"/>
              <a:gd name="connsiteY114" fmla="*/ 60686 h 606722"/>
              <a:gd name="connsiteX115" fmla="*/ 60791 w 607639"/>
              <a:gd name="connsiteY115" fmla="*/ 0 h 606722"/>
              <a:gd name="connsiteX116" fmla="*/ 334215 w 607639"/>
              <a:gd name="connsiteY116" fmla="*/ 0 h 606722"/>
              <a:gd name="connsiteX117" fmla="*/ 364566 w 607639"/>
              <a:gd name="connsiteY117" fmla="*/ 30305 h 606722"/>
              <a:gd name="connsiteX118" fmla="*/ 364566 w 607639"/>
              <a:gd name="connsiteY118" fmla="*/ 151703 h 606722"/>
              <a:gd name="connsiteX119" fmla="*/ 334215 w 607639"/>
              <a:gd name="connsiteY119" fmla="*/ 151703 h 606722"/>
              <a:gd name="connsiteX120" fmla="*/ 334215 w 607639"/>
              <a:gd name="connsiteY120" fmla="*/ 30305 h 606722"/>
              <a:gd name="connsiteX121" fmla="*/ 60791 w 607639"/>
              <a:gd name="connsiteY121" fmla="*/ 30305 h 606722"/>
              <a:gd name="connsiteX122" fmla="*/ 60791 w 607639"/>
              <a:gd name="connsiteY122" fmla="*/ 576328 h 606722"/>
              <a:gd name="connsiteX123" fmla="*/ 212634 w 607639"/>
              <a:gd name="connsiteY123" fmla="*/ 576328 h 606722"/>
              <a:gd name="connsiteX124" fmla="*/ 212634 w 607639"/>
              <a:gd name="connsiteY124" fmla="*/ 212313 h 606722"/>
              <a:gd name="connsiteX125" fmla="*/ 243073 w 607639"/>
              <a:gd name="connsiteY125" fmla="*/ 182008 h 606722"/>
              <a:gd name="connsiteX126" fmla="*/ 546848 w 607639"/>
              <a:gd name="connsiteY126" fmla="*/ 182008 h 606722"/>
              <a:gd name="connsiteX127" fmla="*/ 577199 w 607639"/>
              <a:gd name="connsiteY127" fmla="*/ 212313 h 606722"/>
              <a:gd name="connsiteX128" fmla="*/ 577199 w 607639"/>
              <a:gd name="connsiteY128" fmla="*/ 576328 h 606722"/>
              <a:gd name="connsiteX129" fmla="*/ 592419 w 607639"/>
              <a:gd name="connsiteY129" fmla="*/ 576328 h 606722"/>
              <a:gd name="connsiteX130" fmla="*/ 607639 w 607639"/>
              <a:gd name="connsiteY130" fmla="*/ 591525 h 606722"/>
              <a:gd name="connsiteX131" fmla="*/ 592419 w 607639"/>
              <a:gd name="connsiteY131" fmla="*/ 606722 h 606722"/>
              <a:gd name="connsiteX132" fmla="*/ 15220 w 607639"/>
              <a:gd name="connsiteY132" fmla="*/ 606722 h 606722"/>
              <a:gd name="connsiteX133" fmla="*/ 0 w 607639"/>
              <a:gd name="connsiteY133" fmla="*/ 591525 h 606722"/>
              <a:gd name="connsiteX134" fmla="*/ 15220 w 607639"/>
              <a:gd name="connsiteY134" fmla="*/ 576328 h 606722"/>
              <a:gd name="connsiteX135" fmla="*/ 30351 w 607639"/>
              <a:gd name="connsiteY135" fmla="*/ 576328 h 606722"/>
              <a:gd name="connsiteX136" fmla="*/ 30351 w 607639"/>
              <a:gd name="connsiteY136" fmla="*/ 30305 h 606722"/>
              <a:gd name="connsiteX137" fmla="*/ 60791 w 607639"/>
              <a:gd name="connsiteY13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607639" h="606722">
                <a:moveTo>
                  <a:pt x="455707" y="515718"/>
                </a:moveTo>
                <a:lnTo>
                  <a:pt x="455707" y="576328"/>
                </a:lnTo>
                <a:lnTo>
                  <a:pt x="486058" y="576328"/>
                </a:lnTo>
                <a:lnTo>
                  <a:pt x="486058" y="515718"/>
                </a:lnTo>
                <a:close/>
                <a:moveTo>
                  <a:pt x="303775" y="515718"/>
                </a:moveTo>
                <a:lnTo>
                  <a:pt x="303775" y="576328"/>
                </a:lnTo>
                <a:lnTo>
                  <a:pt x="364566" y="576328"/>
                </a:lnTo>
                <a:lnTo>
                  <a:pt x="364566" y="515718"/>
                </a:lnTo>
                <a:close/>
                <a:moveTo>
                  <a:pt x="121508" y="455047"/>
                </a:moveTo>
                <a:lnTo>
                  <a:pt x="121508" y="485361"/>
                </a:lnTo>
                <a:lnTo>
                  <a:pt x="151934" y="485361"/>
                </a:lnTo>
                <a:lnTo>
                  <a:pt x="151934" y="455047"/>
                </a:lnTo>
                <a:close/>
                <a:moveTo>
                  <a:pt x="106384" y="424734"/>
                </a:moveTo>
                <a:lnTo>
                  <a:pt x="167058" y="424734"/>
                </a:lnTo>
                <a:cubicBezTo>
                  <a:pt x="175510" y="424734"/>
                  <a:pt x="182271" y="431490"/>
                  <a:pt x="182271" y="439846"/>
                </a:cubicBezTo>
                <a:lnTo>
                  <a:pt x="182271" y="500562"/>
                </a:lnTo>
                <a:cubicBezTo>
                  <a:pt x="182271" y="508918"/>
                  <a:pt x="175510" y="515763"/>
                  <a:pt x="167058" y="515763"/>
                </a:cubicBezTo>
                <a:lnTo>
                  <a:pt x="106384" y="515763"/>
                </a:lnTo>
                <a:cubicBezTo>
                  <a:pt x="97932" y="515763"/>
                  <a:pt x="91171" y="508918"/>
                  <a:pt x="91171" y="500562"/>
                </a:cubicBezTo>
                <a:lnTo>
                  <a:pt x="91171" y="439846"/>
                </a:lnTo>
                <a:cubicBezTo>
                  <a:pt x="91171" y="431490"/>
                  <a:pt x="97932" y="424734"/>
                  <a:pt x="106384" y="424734"/>
                </a:cubicBezTo>
                <a:close/>
                <a:moveTo>
                  <a:pt x="303786" y="394337"/>
                </a:moveTo>
                <a:lnTo>
                  <a:pt x="303786" y="424716"/>
                </a:lnTo>
                <a:lnTo>
                  <a:pt x="486034" y="424716"/>
                </a:lnTo>
                <a:lnTo>
                  <a:pt x="486034" y="394337"/>
                </a:lnTo>
                <a:close/>
                <a:moveTo>
                  <a:pt x="303786" y="364047"/>
                </a:moveTo>
                <a:lnTo>
                  <a:pt x="486034" y="364047"/>
                </a:lnTo>
                <a:cubicBezTo>
                  <a:pt x="502853" y="364047"/>
                  <a:pt x="516468" y="377638"/>
                  <a:pt x="516468" y="394337"/>
                </a:cubicBezTo>
                <a:lnTo>
                  <a:pt x="516468" y="424716"/>
                </a:lnTo>
                <a:cubicBezTo>
                  <a:pt x="516468" y="441416"/>
                  <a:pt x="502853" y="455006"/>
                  <a:pt x="486034" y="455006"/>
                </a:cubicBezTo>
                <a:lnTo>
                  <a:pt x="303786" y="455006"/>
                </a:lnTo>
                <a:cubicBezTo>
                  <a:pt x="287056" y="455006"/>
                  <a:pt x="273441" y="441416"/>
                  <a:pt x="273441" y="424716"/>
                </a:cubicBezTo>
                <a:lnTo>
                  <a:pt x="273441" y="394337"/>
                </a:lnTo>
                <a:cubicBezTo>
                  <a:pt x="273441" y="377638"/>
                  <a:pt x="287056" y="364047"/>
                  <a:pt x="303786" y="364047"/>
                </a:cubicBezTo>
                <a:close/>
                <a:moveTo>
                  <a:pt x="121508" y="333692"/>
                </a:moveTo>
                <a:lnTo>
                  <a:pt x="121508" y="364006"/>
                </a:lnTo>
                <a:lnTo>
                  <a:pt x="151934" y="364006"/>
                </a:lnTo>
                <a:lnTo>
                  <a:pt x="151934" y="333692"/>
                </a:lnTo>
                <a:close/>
                <a:moveTo>
                  <a:pt x="106384" y="303290"/>
                </a:moveTo>
                <a:lnTo>
                  <a:pt x="167058" y="303290"/>
                </a:lnTo>
                <a:cubicBezTo>
                  <a:pt x="175510" y="303290"/>
                  <a:pt x="182271" y="310135"/>
                  <a:pt x="182271" y="318491"/>
                </a:cubicBezTo>
                <a:lnTo>
                  <a:pt x="182271" y="379207"/>
                </a:lnTo>
                <a:cubicBezTo>
                  <a:pt x="182271" y="387563"/>
                  <a:pt x="175510" y="394319"/>
                  <a:pt x="167058" y="394319"/>
                </a:cubicBezTo>
                <a:lnTo>
                  <a:pt x="106384" y="394319"/>
                </a:lnTo>
                <a:cubicBezTo>
                  <a:pt x="97932" y="394319"/>
                  <a:pt x="91171" y="387563"/>
                  <a:pt x="91171" y="379207"/>
                </a:cubicBezTo>
                <a:lnTo>
                  <a:pt x="91171" y="318491"/>
                </a:lnTo>
                <a:cubicBezTo>
                  <a:pt x="91171" y="310135"/>
                  <a:pt x="97932" y="303290"/>
                  <a:pt x="106384" y="303290"/>
                </a:cubicBezTo>
                <a:close/>
                <a:moveTo>
                  <a:pt x="303786" y="273035"/>
                </a:moveTo>
                <a:lnTo>
                  <a:pt x="303786" y="303325"/>
                </a:lnTo>
                <a:lnTo>
                  <a:pt x="486034" y="303325"/>
                </a:lnTo>
                <a:lnTo>
                  <a:pt x="486034" y="273035"/>
                </a:lnTo>
                <a:close/>
                <a:moveTo>
                  <a:pt x="303786" y="242745"/>
                </a:moveTo>
                <a:lnTo>
                  <a:pt x="486034" y="242745"/>
                </a:lnTo>
                <a:cubicBezTo>
                  <a:pt x="502853" y="242745"/>
                  <a:pt x="516468" y="256247"/>
                  <a:pt x="516468" y="273035"/>
                </a:cubicBezTo>
                <a:lnTo>
                  <a:pt x="516468" y="303325"/>
                </a:lnTo>
                <a:cubicBezTo>
                  <a:pt x="516468" y="320114"/>
                  <a:pt x="502853" y="333704"/>
                  <a:pt x="486034" y="333704"/>
                </a:cubicBezTo>
                <a:lnTo>
                  <a:pt x="303786" y="333704"/>
                </a:lnTo>
                <a:cubicBezTo>
                  <a:pt x="287056" y="333704"/>
                  <a:pt x="273441" y="320114"/>
                  <a:pt x="273441" y="303325"/>
                </a:cubicBezTo>
                <a:lnTo>
                  <a:pt x="273441" y="273035"/>
                </a:lnTo>
                <a:cubicBezTo>
                  <a:pt x="273441" y="256247"/>
                  <a:pt x="287056" y="242745"/>
                  <a:pt x="303786" y="242745"/>
                </a:cubicBezTo>
                <a:close/>
                <a:moveTo>
                  <a:pt x="243073" y="212313"/>
                </a:moveTo>
                <a:lnTo>
                  <a:pt x="243073" y="576328"/>
                </a:lnTo>
                <a:lnTo>
                  <a:pt x="273424" y="576328"/>
                </a:lnTo>
                <a:lnTo>
                  <a:pt x="273424" y="515718"/>
                </a:lnTo>
                <a:cubicBezTo>
                  <a:pt x="273424" y="498922"/>
                  <a:pt x="287042" y="485324"/>
                  <a:pt x="303775" y="485324"/>
                </a:cubicBezTo>
                <a:lnTo>
                  <a:pt x="364566" y="485324"/>
                </a:lnTo>
                <a:cubicBezTo>
                  <a:pt x="381388" y="485324"/>
                  <a:pt x="394916" y="498922"/>
                  <a:pt x="394916" y="515718"/>
                </a:cubicBezTo>
                <a:lnTo>
                  <a:pt x="394916" y="576328"/>
                </a:lnTo>
                <a:lnTo>
                  <a:pt x="425356" y="576328"/>
                </a:lnTo>
                <a:lnTo>
                  <a:pt x="425356" y="515718"/>
                </a:lnTo>
                <a:cubicBezTo>
                  <a:pt x="425356" y="498922"/>
                  <a:pt x="438885" y="485324"/>
                  <a:pt x="455707" y="485324"/>
                </a:cubicBezTo>
                <a:lnTo>
                  <a:pt x="486058" y="485324"/>
                </a:lnTo>
                <a:cubicBezTo>
                  <a:pt x="502880" y="485324"/>
                  <a:pt x="516498" y="498922"/>
                  <a:pt x="516498" y="515718"/>
                </a:cubicBezTo>
                <a:lnTo>
                  <a:pt x="516498" y="576328"/>
                </a:lnTo>
                <a:lnTo>
                  <a:pt x="546848" y="576328"/>
                </a:lnTo>
                <a:lnTo>
                  <a:pt x="546848" y="212313"/>
                </a:lnTo>
                <a:close/>
                <a:moveTo>
                  <a:pt x="121508" y="212301"/>
                </a:moveTo>
                <a:lnTo>
                  <a:pt x="121508" y="242704"/>
                </a:lnTo>
                <a:lnTo>
                  <a:pt x="151934" y="242704"/>
                </a:lnTo>
                <a:lnTo>
                  <a:pt x="151934" y="212301"/>
                </a:lnTo>
                <a:close/>
                <a:moveTo>
                  <a:pt x="106384" y="181988"/>
                </a:moveTo>
                <a:lnTo>
                  <a:pt x="167058" y="181988"/>
                </a:lnTo>
                <a:cubicBezTo>
                  <a:pt x="175510" y="181988"/>
                  <a:pt x="182271" y="188744"/>
                  <a:pt x="182271" y="197189"/>
                </a:cubicBezTo>
                <a:lnTo>
                  <a:pt x="182271" y="257816"/>
                </a:lnTo>
                <a:cubicBezTo>
                  <a:pt x="182271" y="266261"/>
                  <a:pt x="175510" y="273017"/>
                  <a:pt x="167058" y="273017"/>
                </a:cubicBezTo>
                <a:lnTo>
                  <a:pt x="106384" y="273017"/>
                </a:lnTo>
                <a:cubicBezTo>
                  <a:pt x="97932" y="273017"/>
                  <a:pt x="91171" y="266261"/>
                  <a:pt x="91171" y="257816"/>
                </a:cubicBezTo>
                <a:lnTo>
                  <a:pt x="91171" y="197189"/>
                </a:lnTo>
                <a:cubicBezTo>
                  <a:pt x="91171" y="188744"/>
                  <a:pt x="97932" y="181988"/>
                  <a:pt x="106384" y="181988"/>
                </a:cubicBezTo>
                <a:close/>
                <a:moveTo>
                  <a:pt x="243064" y="90999"/>
                </a:moveTo>
                <a:lnTo>
                  <a:pt x="243064" y="121313"/>
                </a:lnTo>
                <a:lnTo>
                  <a:pt x="273424" y="121313"/>
                </a:lnTo>
                <a:lnTo>
                  <a:pt x="273424" y="90999"/>
                </a:lnTo>
                <a:close/>
                <a:moveTo>
                  <a:pt x="121508" y="90999"/>
                </a:moveTo>
                <a:lnTo>
                  <a:pt x="121508" y="121313"/>
                </a:lnTo>
                <a:lnTo>
                  <a:pt x="151934" y="121313"/>
                </a:lnTo>
                <a:lnTo>
                  <a:pt x="151934" y="90999"/>
                </a:lnTo>
                <a:close/>
                <a:moveTo>
                  <a:pt x="227839" y="60686"/>
                </a:moveTo>
                <a:lnTo>
                  <a:pt x="288649" y="60686"/>
                </a:lnTo>
                <a:cubicBezTo>
                  <a:pt x="297018" y="60686"/>
                  <a:pt x="303785" y="67442"/>
                  <a:pt x="303785" y="75798"/>
                </a:cubicBezTo>
                <a:lnTo>
                  <a:pt x="303785" y="136514"/>
                </a:lnTo>
                <a:cubicBezTo>
                  <a:pt x="303785" y="144870"/>
                  <a:pt x="297018" y="151715"/>
                  <a:pt x="288649" y="151715"/>
                </a:cubicBezTo>
                <a:lnTo>
                  <a:pt x="227839" y="151715"/>
                </a:lnTo>
                <a:cubicBezTo>
                  <a:pt x="219470" y="151715"/>
                  <a:pt x="212614" y="144870"/>
                  <a:pt x="212614" y="136514"/>
                </a:cubicBezTo>
                <a:lnTo>
                  <a:pt x="212614" y="75798"/>
                </a:lnTo>
                <a:cubicBezTo>
                  <a:pt x="212614" y="67442"/>
                  <a:pt x="219470" y="60686"/>
                  <a:pt x="227839" y="60686"/>
                </a:cubicBezTo>
                <a:close/>
                <a:moveTo>
                  <a:pt x="106384" y="60686"/>
                </a:moveTo>
                <a:lnTo>
                  <a:pt x="167058" y="60686"/>
                </a:lnTo>
                <a:cubicBezTo>
                  <a:pt x="175510" y="60686"/>
                  <a:pt x="182271" y="67442"/>
                  <a:pt x="182271" y="75798"/>
                </a:cubicBezTo>
                <a:lnTo>
                  <a:pt x="182271" y="136514"/>
                </a:lnTo>
                <a:cubicBezTo>
                  <a:pt x="182271" y="144870"/>
                  <a:pt x="175510" y="151715"/>
                  <a:pt x="167058" y="151715"/>
                </a:cubicBezTo>
                <a:lnTo>
                  <a:pt x="106384" y="151715"/>
                </a:lnTo>
                <a:cubicBezTo>
                  <a:pt x="97932" y="151715"/>
                  <a:pt x="91171" y="144870"/>
                  <a:pt x="91171" y="136514"/>
                </a:cubicBezTo>
                <a:lnTo>
                  <a:pt x="91171" y="75798"/>
                </a:lnTo>
                <a:cubicBezTo>
                  <a:pt x="91171" y="67442"/>
                  <a:pt x="97932" y="60686"/>
                  <a:pt x="106384" y="60686"/>
                </a:cubicBezTo>
                <a:close/>
                <a:moveTo>
                  <a:pt x="60791" y="0"/>
                </a:moveTo>
                <a:lnTo>
                  <a:pt x="334215" y="0"/>
                </a:lnTo>
                <a:cubicBezTo>
                  <a:pt x="350948" y="0"/>
                  <a:pt x="364566" y="13597"/>
                  <a:pt x="364566" y="30305"/>
                </a:cubicBezTo>
                <a:lnTo>
                  <a:pt x="364566" y="151703"/>
                </a:lnTo>
                <a:lnTo>
                  <a:pt x="334215" y="151703"/>
                </a:lnTo>
                <a:lnTo>
                  <a:pt x="334215" y="30305"/>
                </a:lnTo>
                <a:lnTo>
                  <a:pt x="60791" y="30305"/>
                </a:lnTo>
                <a:lnTo>
                  <a:pt x="60791" y="576328"/>
                </a:lnTo>
                <a:lnTo>
                  <a:pt x="212634" y="576328"/>
                </a:lnTo>
                <a:lnTo>
                  <a:pt x="212634" y="212313"/>
                </a:lnTo>
                <a:cubicBezTo>
                  <a:pt x="212634" y="195605"/>
                  <a:pt x="226251" y="182008"/>
                  <a:pt x="243073" y="182008"/>
                </a:cubicBezTo>
                <a:lnTo>
                  <a:pt x="546848" y="182008"/>
                </a:lnTo>
                <a:cubicBezTo>
                  <a:pt x="563670" y="182008"/>
                  <a:pt x="577199" y="195605"/>
                  <a:pt x="577199" y="212313"/>
                </a:cubicBezTo>
                <a:lnTo>
                  <a:pt x="577199" y="576328"/>
                </a:lnTo>
                <a:lnTo>
                  <a:pt x="592419" y="576328"/>
                </a:lnTo>
                <a:cubicBezTo>
                  <a:pt x="600786" y="576328"/>
                  <a:pt x="607639" y="583171"/>
                  <a:pt x="607639" y="591525"/>
                </a:cubicBezTo>
                <a:cubicBezTo>
                  <a:pt x="607639" y="599879"/>
                  <a:pt x="600786" y="606722"/>
                  <a:pt x="592419" y="606722"/>
                </a:cubicBezTo>
                <a:lnTo>
                  <a:pt x="15220" y="606722"/>
                </a:lnTo>
                <a:cubicBezTo>
                  <a:pt x="6764" y="606722"/>
                  <a:pt x="0" y="599879"/>
                  <a:pt x="0" y="591525"/>
                </a:cubicBezTo>
                <a:cubicBezTo>
                  <a:pt x="0" y="583171"/>
                  <a:pt x="6764" y="576328"/>
                  <a:pt x="15220" y="576328"/>
                </a:cubicBezTo>
                <a:lnTo>
                  <a:pt x="30351" y="576328"/>
                </a:lnTo>
                <a:lnTo>
                  <a:pt x="30351" y="30305"/>
                </a:lnTo>
                <a:cubicBezTo>
                  <a:pt x="30351" y="13597"/>
                  <a:pt x="43969" y="0"/>
                  <a:pt x="60791" y="0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learning_165740"/>
          <p:cNvSpPr>
            <a:spLocks noChangeAspect="1"/>
          </p:cNvSpPr>
          <p:nvPr/>
        </p:nvSpPr>
        <p:spPr bwMode="auto">
          <a:xfrm>
            <a:off x="1470491" y="3603697"/>
            <a:ext cx="621088" cy="749357"/>
          </a:xfrm>
          <a:custGeom>
            <a:avLst/>
            <a:gdLst>
              <a:gd name="T0" fmla="*/ 2406 w 5406"/>
              <a:gd name="T1" fmla="*/ 0 h 6533"/>
              <a:gd name="T2" fmla="*/ 272 w 5406"/>
              <a:gd name="T3" fmla="*/ 2133 h 6533"/>
              <a:gd name="T4" fmla="*/ 8 w 5406"/>
              <a:gd name="T5" fmla="*/ 4241 h 6533"/>
              <a:gd name="T6" fmla="*/ 139 w 5406"/>
              <a:gd name="T7" fmla="*/ 4400 h 6533"/>
              <a:gd name="T8" fmla="*/ 686 w 5406"/>
              <a:gd name="T9" fmla="*/ 4940 h 6533"/>
              <a:gd name="T10" fmla="*/ 1206 w 5406"/>
              <a:gd name="T11" fmla="*/ 5467 h 6533"/>
              <a:gd name="T12" fmla="*/ 2672 w 5406"/>
              <a:gd name="T13" fmla="*/ 6533 h 6533"/>
              <a:gd name="T14" fmla="*/ 2939 w 5406"/>
              <a:gd name="T15" fmla="*/ 6533 h 6533"/>
              <a:gd name="T16" fmla="*/ 5272 w 5406"/>
              <a:gd name="T17" fmla="*/ 6533 h 6533"/>
              <a:gd name="T18" fmla="*/ 5406 w 5406"/>
              <a:gd name="T19" fmla="*/ 2133 h 6533"/>
              <a:gd name="T20" fmla="*/ 3809 w 5406"/>
              <a:gd name="T21" fmla="*/ 2639 h 6533"/>
              <a:gd name="T22" fmla="*/ 3813 w 5406"/>
              <a:gd name="T23" fmla="*/ 2624 h 6533"/>
              <a:gd name="T24" fmla="*/ 3819 w 5406"/>
              <a:gd name="T25" fmla="*/ 2609 h 6533"/>
              <a:gd name="T26" fmla="*/ 4153 w 5406"/>
              <a:gd name="T27" fmla="*/ 1940 h 6533"/>
              <a:gd name="T28" fmla="*/ 4392 w 5406"/>
              <a:gd name="T29" fmla="*/ 1940 h 6533"/>
              <a:gd name="T30" fmla="*/ 4726 w 5406"/>
              <a:gd name="T31" fmla="*/ 2609 h 6533"/>
              <a:gd name="T32" fmla="*/ 4732 w 5406"/>
              <a:gd name="T33" fmla="*/ 2624 h 6533"/>
              <a:gd name="T34" fmla="*/ 4736 w 5406"/>
              <a:gd name="T35" fmla="*/ 2639 h 6533"/>
              <a:gd name="T36" fmla="*/ 3808 w 5406"/>
              <a:gd name="T37" fmla="*/ 2640 h 6533"/>
              <a:gd name="T38" fmla="*/ 3806 w 5406"/>
              <a:gd name="T39" fmla="*/ 2933 h 6533"/>
              <a:gd name="T40" fmla="*/ 4126 w 5406"/>
              <a:gd name="T41" fmla="*/ 5187 h 6533"/>
              <a:gd name="T42" fmla="*/ 3806 w 5406"/>
              <a:gd name="T43" fmla="*/ 2933 h 6533"/>
              <a:gd name="T44" fmla="*/ 2539 w 5406"/>
              <a:gd name="T45" fmla="*/ 2067 h 6533"/>
              <a:gd name="T46" fmla="*/ 3206 w 5406"/>
              <a:gd name="T47" fmla="*/ 2267 h 6533"/>
              <a:gd name="T48" fmla="*/ 3339 w 5406"/>
              <a:gd name="T49" fmla="*/ 4000 h 6533"/>
              <a:gd name="T50" fmla="*/ 3072 w 5406"/>
              <a:gd name="T51" fmla="*/ 2533 h 6533"/>
              <a:gd name="T52" fmla="*/ 2539 w 5406"/>
              <a:gd name="T53" fmla="*/ 3267 h 6533"/>
              <a:gd name="T54" fmla="*/ 2272 w 5406"/>
              <a:gd name="T55" fmla="*/ 2800 h 6533"/>
              <a:gd name="T56" fmla="*/ 1406 w 5406"/>
              <a:gd name="T57" fmla="*/ 3533 h 6533"/>
              <a:gd name="T58" fmla="*/ 1139 w 5406"/>
              <a:gd name="T59" fmla="*/ 2667 h 6533"/>
              <a:gd name="T60" fmla="*/ 2272 w 5406"/>
              <a:gd name="T61" fmla="*/ 2533 h 6533"/>
              <a:gd name="T62" fmla="*/ 1606 w 5406"/>
              <a:gd name="T63" fmla="*/ 2067 h 6533"/>
              <a:gd name="T64" fmla="*/ 2872 w 5406"/>
              <a:gd name="T65" fmla="*/ 1800 h 6533"/>
              <a:gd name="T66" fmla="*/ 3139 w 5406"/>
              <a:gd name="T67" fmla="*/ 933 h 6533"/>
              <a:gd name="T68" fmla="*/ 3739 w 5406"/>
              <a:gd name="T69" fmla="*/ 1800 h 6533"/>
              <a:gd name="T70" fmla="*/ 4739 w 5406"/>
              <a:gd name="T71" fmla="*/ 5867 h 6533"/>
              <a:gd name="T72" fmla="*/ 3939 w 5406"/>
              <a:gd name="T73" fmla="*/ 6000 h 6533"/>
              <a:gd name="T74" fmla="*/ 3806 w 5406"/>
              <a:gd name="T75" fmla="*/ 5480 h 6533"/>
              <a:gd name="T76" fmla="*/ 4739 w 5406"/>
              <a:gd name="T77" fmla="*/ 5867 h 6533"/>
              <a:gd name="T78" fmla="*/ 4419 w 5406"/>
              <a:gd name="T79" fmla="*/ 5187 h 6533"/>
              <a:gd name="T80" fmla="*/ 4739 w 5406"/>
              <a:gd name="T81" fmla="*/ 2933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406" h="6533">
                <a:moveTo>
                  <a:pt x="3272" y="0"/>
                </a:moveTo>
                <a:lnTo>
                  <a:pt x="2406" y="0"/>
                </a:lnTo>
                <a:cubicBezTo>
                  <a:pt x="1840" y="0"/>
                  <a:pt x="1304" y="227"/>
                  <a:pt x="897" y="640"/>
                </a:cubicBezTo>
                <a:cubicBezTo>
                  <a:pt x="500" y="1042"/>
                  <a:pt x="272" y="1586"/>
                  <a:pt x="272" y="2133"/>
                </a:cubicBezTo>
                <a:lnTo>
                  <a:pt x="272" y="2920"/>
                </a:lnTo>
                <a:lnTo>
                  <a:pt x="8" y="4241"/>
                </a:lnTo>
                <a:cubicBezTo>
                  <a:pt x="0" y="4280"/>
                  <a:pt x="11" y="4320"/>
                  <a:pt x="36" y="4351"/>
                </a:cubicBezTo>
                <a:cubicBezTo>
                  <a:pt x="61" y="4382"/>
                  <a:pt x="99" y="4400"/>
                  <a:pt x="139" y="4400"/>
                </a:cubicBezTo>
                <a:lnTo>
                  <a:pt x="598" y="4400"/>
                </a:lnTo>
                <a:cubicBezTo>
                  <a:pt x="709" y="4600"/>
                  <a:pt x="696" y="4780"/>
                  <a:pt x="686" y="4940"/>
                </a:cubicBezTo>
                <a:cubicBezTo>
                  <a:pt x="676" y="5082"/>
                  <a:pt x="666" y="5229"/>
                  <a:pt x="768" y="5338"/>
                </a:cubicBezTo>
                <a:cubicBezTo>
                  <a:pt x="851" y="5427"/>
                  <a:pt x="986" y="5467"/>
                  <a:pt x="1206" y="5467"/>
                </a:cubicBezTo>
                <a:lnTo>
                  <a:pt x="2672" y="5467"/>
                </a:lnTo>
                <a:lnTo>
                  <a:pt x="2672" y="6533"/>
                </a:lnTo>
                <a:lnTo>
                  <a:pt x="2806" y="6533"/>
                </a:lnTo>
                <a:lnTo>
                  <a:pt x="2939" y="6533"/>
                </a:lnTo>
                <a:lnTo>
                  <a:pt x="5139" y="6533"/>
                </a:lnTo>
                <a:lnTo>
                  <a:pt x="5272" y="6533"/>
                </a:lnTo>
                <a:lnTo>
                  <a:pt x="5406" y="6533"/>
                </a:lnTo>
                <a:lnTo>
                  <a:pt x="5406" y="2133"/>
                </a:lnTo>
                <a:cubicBezTo>
                  <a:pt x="5406" y="957"/>
                  <a:pt x="4449" y="0"/>
                  <a:pt x="3272" y="0"/>
                </a:cubicBezTo>
                <a:close/>
                <a:moveTo>
                  <a:pt x="3809" y="2639"/>
                </a:moveTo>
                <a:cubicBezTo>
                  <a:pt x="3809" y="2639"/>
                  <a:pt x="3809" y="2639"/>
                  <a:pt x="3809" y="2639"/>
                </a:cubicBezTo>
                <a:cubicBezTo>
                  <a:pt x="3810" y="2634"/>
                  <a:pt x="3811" y="2629"/>
                  <a:pt x="3813" y="2624"/>
                </a:cubicBezTo>
                <a:cubicBezTo>
                  <a:pt x="3813" y="2623"/>
                  <a:pt x="3814" y="2622"/>
                  <a:pt x="3814" y="2621"/>
                </a:cubicBezTo>
                <a:cubicBezTo>
                  <a:pt x="3815" y="2617"/>
                  <a:pt x="3817" y="2613"/>
                  <a:pt x="3819" y="2609"/>
                </a:cubicBezTo>
                <a:cubicBezTo>
                  <a:pt x="3819" y="2608"/>
                  <a:pt x="3819" y="2608"/>
                  <a:pt x="3820" y="2607"/>
                </a:cubicBezTo>
                <a:lnTo>
                  <a:pt x="4153" y="1940"/>
                </a:lnTo>
                <a:cubicBezTo>
                  <a:pt x="4176" y="1895"/>
                  <a:pt x="4222" y="1867"/>
                  <a:pt x="4272" y="1867"/>
                </a:cubicBezTo>
                <a:cubicBezTo>
                  <a:pt x="4323" y="1867"/>
                  <a:pt x="4369" y="1895"/>
                  <a:pt x="4392" y="1940"/>
                </a:cubicBezTo>
                <a:lnTo>
                  <a:pt x="4725" y="2607"/>
                </a:lnTo>
                <a:cubicBezTo>
                  <a:pt x="4725" y="2608"/>
                  <a:pt x="4725" y="2608"/>
                  <a:pt x="4726" y="2609"/>
                </a:cubicBezTo>
                <a:cubicBezTo>
                  <a:pt x="4728" y="2613"/>
                  <a:pt x="4729" y="2617"/>
                  <a:pt x="4731" y="2621"/>
                </a:cubicBezTo>
                <a:cubicBezTo>
                  <a:pt x="4731" y="2622"/>
                  <a:pt x="4732" y="2623"/>
                  <a:pt x="4732" y="2624"/>
                </a:cubicBezTo>
                <a:cubicBezTo>
                  <a:pt x="4734" y="2629"/>
                  <a:pt x="4735" y="2634"/>
                  <a:pt x="4736" y="2639"/>
                </a:cubicBezTo>
                <a:cubicBezTo>
                  <a:pt x="4736" y="2639"/>
                  <a:pt x="4736" y="2639"/>
                  <a:pt x="4736" y="2639"/>
                </a:cubicBezTo>
                <a:cubicBezTo>
                  <a:pt x="4736" y="2640"/>
                  <a:pt x="4736" y="2640"/>
                  <a:pt x="4736" y="2640"/>
                </a:cubicBezTo>
                <a:lnTo>
                  <a:pt x="3808" y="2640"/>
                </a:lnTo>
                <a:cubicBezTo>
                  <a:pt x="3808" y="2640"/>
                  <a:pt x="3808" y="2640"/>
                  <a:pt x="3809" y="2639"/>
                </a:cubicBezTo>
                <a:close/>
                <a:moveTo>
                  <a:pt x="3806" y="2933"/>
                </a:moveTo>
                <a:lnTo>
                  <a:pt x="4126" y="2933"/>
                </a:lnTo>
                <a:lnTo>
                  <a:pt x="4126" y="5187"/>
                </a:lnTo>
                <a:lnTo>
                  <a:pt x="3806" y="5187"/>
                </a:lnTo>
                <a:lnTo>
                  <a:pt x="3806" y="2933"/>
                </a:lnTo>
                <a:close/>
                <a:moveTo>
                  <a:pt x="3739" y="2067"/>
                </a:moveTo>
                <a:lnTo>
                  <a:pt x="2539" y="2067"/>
                </a:lnTo>
                <a:lnTo>
                  <a:pt x="2539" y="2267"/>
                </a:lnTo>
                <a:lnTo>
                  <a:pt x="3206" y="2267"/>
                </a:lnTo>
                <a:cubicBezTo>
                  <a:pt x="3279" y="2267"/>
                  <a:pt x="3339" y="2326"/>
                  <a:pt x="3339" y="2400"/>
                </a:cubicBezTo>
                <a:lnTo>
                  <a:pt x="3339" y="4000"/>
                </a:lnTo>
                <a:lnTo>
                  <a:pt x="3072" y="4000"/>
                </a:lnTo>
                <a:lnTo>
                  <a:pt x="3072" y="2533"/>
                </a:lnTo>
                <a:lnTo>
                  <a:pt x="2539" y="2533"/>
                </a:lnTo>
                <a:lnTo>
                  <a:pt x="2539" y="3267"/>
                </a:lnTo>
                <a:lnTo>
                  <a:pt x="2272" y="3267"/>
                </a:lnTo>
                <a:lnTo>
                  <a:pt x="2272" y="2800"/>
                </a:lnTo>
                <a:lnTo>
                  <a:pt x="1406" y="2800"/>
                </a:lnTo>
                <a:lnTo>
                  <a:pt x="1406" y="3533"/>
                </a:lnTo>
                <a:lnTo>
                  <a:pt x="1139" y="3533"/>
                </a:lnTo>
                <a:lnTo>
                  <a:pt x="1139" y="2667"/>
                </a:lnTo>
                <a:cubicBezTo>
                  <a:pt x="1139" y="2593"/>
                  <a:pt x="1199" y="2533"/>
                  <a:pt x="1272" y="2533"/>
                </a:cubicBezTo>
                <a:lnTo>
                  <a:pt x="2272" y="2533"/>
                </a:lnTo>
                <a:lnTo>
                  <a:pt x="2272" y="2067"/>
                </a:lnTo>
                <a:lnTo>
                  <a:pt x="1606" y="2067"/>
                </a:lnTo>
                <a:lnTo>
                  <a:pt x="1606" y="1800"/>
                </a:lnTo>
                <a:lnTo>
                  <a:pt x="2872" y="1800"/>
                </a:lnTo>
                <a:lnTo>
                  <a:pt x="2872" y="933"/>
                </a:lnTo>
                <a:lnTo>
                  <a:pt x="3139" y="933"/>
                </a:lnTo>
                <a:lnTo>
                  <a:pt x="3139" y="1800"/>
                </a:lnTo>
                <a:lnTo>
                  <a:pt x="3739" y="1800"/>
                </a:lnTo>
                <a:lnTo>
                  <a:pt x="3739" y="2067"/>
                </a:lnTo>
                <a:close/>
                <a:moveTo>
                  <a:pt x="4739" y="5867"/>
                </a:moveTo>
                <a:cubicBezTo>
                  <a:pt x="4739" y="5940"/>
                  <a:pt x="4679" y="6000"/>
                  <a:pt x="4606" y="6000"/>
                </a:cubicBezTo>
                <a:lnTo>
                  <a:pt x="3939" y="6000"/>
                </a:lnTo>
                <a:cubicBezTo>
                  <a:pt x="3865" y="6000"/>
                  <a:pt x="3806" y="5940"/>
                  <a:pt x="3806" y="5867"/>
                </a:cubicBezTo>
                <a:lnTo>
                  <a:pt x="3806" y="5480"/>
                </a:lnTo>
                <a:lnTo>
                  <a:pt x="4739" y="5480"/>
                </a:lnTo>
                <a:lnTo>
                  <a:pt x="4739" y="5867"/>
                </a:lnTo>
                <a:close/>
                <a:moveTo>
                  <a:pt x="4739" y="5187"/>
                </a:moveTo>
                <a:lnTo>
                  <a:pt x="4419" y="5187"/>
                </a:lnTo>
                <a:lnTo>
                  <a:pt x="4419" y="2933"/>
                </a:lnTo>
                <a:lnTo>
                  <a:pt x="4739" y="2933"/>
                </a:lnTo>
                <a:lnTo>
                  <a:pt x="4739" y="5187"/>
                </a:ln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learning_165740"/>
          <p:cNvSpPr>
            <a:spLocks noChangeAspect="1"/>
          </p:cNvSpPr>
          <p:nvPr/>
        </p:nvSpPr>
        <p:spPr bwMode="auto">
          <a:xfrm>
            <a:off x="4323902" y="1595782"/>
            <a:ext cx="644560" cy="749357"/>
          </a:xfrm>
          <a:custGeom>
            <a:avLst/>
            <a:gdLst>
              <a:gd name="connsiteX0" fmla="*/ 327615 w 521993"/>
              <a:gd name="connsiteY0" fmla="*/ 466652 h 606863"/>
              <a:gd name="connsiteX1" fmla="*/ 327615 w 521993"/>
              <a:gd name="connsiteY1" fmla="*/ 490607 h 606863"/>
              <a:gd name="connsiteX2" fmla="*/ 372201 w 521993"/>
              <a:gd name="connsiteY2" fmla="*/ 504537 h 606863"/>
              <a:gd name="connsiteX3" fmla="*/ 416917 w 521993"/>
              <a:gd name="connsiteY3" fmla="*/ 490607 h 606863"/>
              <a:gd name="connsiteX4" fmla="*/ 416917 w 521993"/>
              <a:gd name="connsiteY4" fmla="*/ 466652 h 606863"/>
              <a:gd name="connsiteX5" fmla="*/ 173129 w 521993"/>
              <a:gd name="connsiteY5" fmla="*/ 327483 h 606863"/>
              <a:gd name="connsiteX6" fmla="*/ 183819 w 521993"/>
              <a:gd name="connsiteY6" fmla="*/ 328394 h 606863"/>
              <a:gd name="connsiteX7" fmla="*/ 235315 w 521993"/>
              <a:gd name="connsiteY7" fmla="*/ 353260 h 606863"/>
              <a:gd name="connsiteX8" fmla="*/ 242355 w 521993"/>
              <a:gd name="connsiteY8" fmla="*/ 359379 h 606863"/>
              <a:gd name="connsiteX9" fmla="*/ 260997 w 521993"/>
              <a:gd name="connsiteY9" fmla="*/ 408459 h 606863"/>
              <a:gd name="connsiteX10" fmla="*/ 279640 w 521993"/>
              <a:gd name="connsiteY10" fmla="*/ 359379 h 606863"/>
              <a:gd name="connsiteX11" fmla="*/ 286680 w 521993"/>
              <a:gd name="connsiteY11" fmla="*/ 353260 h 606863"/>
              <a:gd name="connsiteX12" fmla="*/ 338175 w 521993"/>
              <a:gd name="connsiteY12" fmla="*/ 328394 h 606863"/>
              <a:gd name="connsiteX13" fmla="*/ 348865 w 521993"/>
              <a:gd name="connsiteY13" fmla="*/ 327483 h 606863"/>
              <a:gd name="connsiteX14" fmla="*/ 349387 w 521993"/>
              <a:gd name="connsiteY14" fmla="*/ 327743 h 606863"/>
              <a:gd name="connsiteX15" fmla="*/ 470368 w 521993"/>
              <a:gd name="connsiteY15" fmla="*/ 395440 h 606863"/>
              <a:gd name="connsiteX16" fmla="*/ 521863 w 521993"/>
              <a:gd name="connsiteY16" fmla="*/ 517816 h 606863"/>
              <a:gd name="connsiteX17" fmla="*/ 521472 w 521993"/>
              <a:gd name="connsiteY17" fmla="*/ 522633 h 606863"/>
              <a:gd name="connsiteX18" fmla="*/ 260997 w 521993"/>
              <a:gd name="connsiteY18" fmla="*/ 606863 h 606863"/>
              <a:gd name="connsiteX19" fmla="*/ 522 w 521993"/>
              <a:gd name="connsiteY19" fmla="*/ 522633 h 606863"/>
              <a:gd name="connsiteX20" fmla="*/ 131 w 521993"/>
              <a:gd name="connsiteY20" fmla="*/ 517816 h 606863"/>
              <a:gd name="connsiteX21" fmla="*/ 51757 w 521993"/>
              <a:gd name="connsiteY21" fmla="*/ 395440 h 606863"/>
              <a:gd name="connsiteX22" fmla="*/ 173129 w 521993"/>
              <a:gd name="connsiteY22" fmla="*/ 327483 h 606863"/>
              <a:gd name="connsiteX23" fmla="*/ 218629 w 521993"/>
              <a:gd name="connsiteY23" fmla="*/ 102451 h 606863"/>
              <a:gd name="connsiteX24" fmla="*/ 141455 w 521993"/>
              <a:gd name="connsiteY24" fmla="*/ 142547 h 606863"/>
              <a:gd name="connsiteX25" fmla="*/ 140933 w 521993"/>
              <a:gd name="connsiteY25" fmla="*/ 171186 h 606863"/>
              <a:gd name="connsiteX26" fmla="*/ 188907 w 521993"/>
              <a:gd name="connsiteY26" fmla="*/ 287046 h 606863"/>
              <a:gd name="connsiteX27" fmla="*/ 260997 w 521993"/>
              <a:gd name="connsiteY27" fmla="*/ 321805 h 606863"/>
              <a:gd name="connsiteX28" fmla="*/ 333088 w 521993"/>
              <a:gd name="connsiteY28" fmla="*/ 287046 h 606863"/>
              <a:gd name="connsiteX29" fmla="*/ 381061 w 521993"/>
              <a:gd name="connsiteY29" fmla="*/ 171186 h 606863"/>
              <a:gd name="connsiteX30" fmla="*/ 380409 w 521993"/>
              <a:gd name="connsiteY30" fmla="*/ 139032 h 606863"/>
              <a:gd name="connsiteX31" fmla="*/ 218629 w 521993"/>
              <a:gd name="connsiteY31" fmla="*/ 102451 h 606863"/>
              <a:gd name="connsiteX32" fmla="*/ 260997 w 521993"/>
              <a:gd name="connsiteY32" fmla="*/ 0 h 606863"/>
              <a:gd name="connsiteX33" fmla="*/ 401528 w 521993"/>
              <a:gd name="connsiteY33" fmla="*/ 171186 h 606863"/>
              <a:gd name="connsiteX34" fmla="*/ 260997 w 521993"/>
              <a:gd name="connsiteY34" fmla="*/ 342243 h 606863"/>
              <a:gd name="connsiteX35" fmla="*/ 120466 w 521993"/>
              <a:gd name="connsiteY35" fmla="*/ 171186 h 606863"/>
              <a:gd name="connsiteX36" fmla="*/ 260997 w 521993"/>
              <a:gd name="connsiteY36" fmla="*/ 0 h 60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1993" h="606863">
                <a:moveTo>
                  <a:pt x="327615" y="466652"/>
                </a:moveTo>
                <a:lnTo>
                  <a:pt x="327615" y="490607"/>
                </a:lnTo>
                <a:lnTo>
                  <a:pt x="372201" y="504537"/>
                </a:lnTo>
                <a:lnTo>
                  <a:pt x="416917" y="490607"/>
                </a:lnTo>
                <a:lnTo>
                  <a:pt x="416917" y="466652"/>
                </a:lnTo>
                <a:close/>
                <a:moveTo>
                  <a:pt x="173129" y="327483"/>
                </a:moveTo>
                <a:cubicBezTo>
                  <a:pt x="176649" y="325660"/>
                  <a:pt x="180821" y="326051"/>
                  <a:pt x="183819" y="328394"/>
                </a:cubicBezTo>
                <a:cubicBezTo>
                  <a:pt x="199724" y="340762"/>
                  <a:pt x="216933" y="349224"/>
                  <a:pt x="235315" y="353260"/>
                </a:cubicBezTo>
                <a:cubicBezTo>
                  <a:pt x="238574" y="353911"/>
                  <a:pt x="241181" y="356254"/>
                  <a:pt x="242355" y="359379"/>
                </a:cubicBezTo>
                <a:lnTo>
                  <a:pt x="260997" y="408459"/>
                </a:lnTo>
                <a:lnTo>
                  <a:pt x="279640" y="359379"/>
                </a:lnTo>
                <a:cubicBezTo>
                  <a:pt x="280813" y="356254"/>
                  <a:pt x="283551" y="353911"/>
                  <a:pt x="286680" y="353260"/>
                </a:cubicBezTo>
                <a:cubicBezTo>
                  <a:pt x="305062" y="349224"/>
                  <a:pt x="322401" y="340762"/>
                  <a:pt x="338175" y="328394"/>
                </a:cubicBezTo>
                <a:cubicBezTo>
                  <a:pt x="341174" y="326051"/>
                  <a:pt x="345476" y="325660"/>
                  <a:pt x="348865" y="327483"/>
                </a:cubicBezTo>
                <a:lnTo>
                  <a:pt x="349387" y="327743"/>
                </a:lnTo>
                <a:cubicBezTo>
                  <a:pt x="379502" y="343886"/>
                  <a:pt x="450161" y="381510"/>
                  <a:pt x="470368" y="395440"/>
                </a:cubicBezTo>
                <a:cubicBezTo>
                  <a:pt x="499962" y="415880"/>
                  <a:pt x="514693" y="473162"/>
                  <a:pt x="521863" y="517816"/>
                </a:cubicBezTo>
                <a:cubicBezTo>
                  <a:pt x="522124" y="519378"/>
                  <a:pt x="521994" y="521070"/>
                  <a:pt x="521472" y="522633"/>
                </a:cubicBezTo>
                <a:cubicBezTo>
                  <a:pt x="520299" y="526017"/>
                  <a:pt x="489011" y="606863"/>
                  <a:pt x="260997" y="606863"/>
                </a:cubicBezTo>
                <a:cubicBezTo>
                  <a:pt x="33114" y="606863"/>
                  <a:pt x="1826" y="526017"/>
                  <a:pt x="522" y="522633"/>
                </a:cubicBezTo>
                <a:cubicBezTo>
                  <a:pt x="1" y="521070"/>
                  <a:pt x="-130" y="519378"/>
                  <a:pt x="131" y="517816"/>
                </a:cubicBezTo>
                <a:cubicBezTo>
                  <a:pt x="2738" y="501412"/>
                  <a:pt x="17731" y="418353"/>
                  <a:pt x="51757" y="395440"/>
                </a:cubicBezTo>
                <a:cubicBezTo>
                  <a:pt x="71964" y="381771"/>
                  <a:pt x="143405" y="343366"/>
                  <a:pt x="173129" y="327483"/>
                </a:cubicBezTo>
                <a:close/>
                <a:moveTo>
                  <a:pt x="218629" y="102451"/>
                </a:moveTo>
                <a:cubicBezTo>
                  <a:pt x="172742" y="101540"/>
                  <a:pt x="151362" y="123540"/>
                  <a:pt x="141455" y="142547"/>
                </a:cubicBezTo>
                <a:cubicBezTo>
                  <a:pt x="141064" y="152050"/>
                  <a:pt x="140933" y="161553"/>
                  <a:pt x="140933" y="171186"/>
                </a:cubicBezTo>
                <a:cubicBezTo>
                  <a:pt x="140933" y="230158"/>
                  <a:pt x="167006" y="266738"/>
                  <a:pt x="188907" y="287046"/>
                </a:cubicBezTo>
                <a:cubicBezTo>
                  <a:pt x="216544" y="312562"/>
                  <a:pt x="247179" y="321805"/>
                  <a:pt x="260997" y="321805"/>
                </a:cubicBezTo>
                <a:cubicBezTo>
                  <a:pt x="274816" y="321805"/>
                  <a:pt x="305451" y="312562"/>
                  <a:pt x="333088" y="287046"/>
                </a:cubicBezTo>
                <a:cubicBezTo>
                  <a:pt x="354989" y="266738"/>
                  <a:pt x="381061" y="230158"/>
                  <a:pt x="381061" y="171186"/>
                </a:cubicBezTo>
                <a:cubicBezTo>
                  <a:pt x="381061" y="160381"/>
                  <a:pt x="380931" y="149576"/>
                  <a:pt x="380409" y="139032"/>
                </a:cubicBezTo>
                <a:cubicBezTo>
                  <a:pt x="246006" y="168713"/>
                  <a:pt x="218629" y="102451"/>
                  <a:pt x="218629" y="102451"/>
                </a:cubicBezTo>
                <a:close/>
                <a:moveTo>
                  <a:pt x="260997" y="0"/>
                </a:moveTo>
                <a:cubicBezTo>
                  <a:pt x="388753" y="0"/>
                  <a:pt x="401528" y="76676"/>
                  <a:pt x="401528" y="171186"/>
                </a:cubicBezTo>
                <a:cubicBezTo>
                  <a:pt x="401528" y="291863"/>
                  <a:pt x="302974" y="342243"/>
                  <a:pt x="260997" y="342243"/>
                </a:cubicBezTo>
                <a:cubicBezTo>
                  <a:pt x="219020" y="342243"/>
                  <a:pt x="120466" y="291863"/>
                  <a:pt x="120466" y="171186"/>
                </a:cubicBezTo>
                <a:cubicBezTo>
                  <a:pt x="120466" y="76676"/>
                  <a:pt x="133242" y="0"/>
                  <a:pt x="260997" y="0"/>
                </a:cubicBezTo>
                <a:close/>
              </a:path>
            </a:pathLst>
          </a:custGeom>
          <a:solidFill>
            <a:srgbClr val="5E72B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931665" y="3914349"/>
            <a:ext cx="4281950" cy="886397"/>
          </a:xfrm>
        </p:spPr>
        <p:txBody>
          <a:bodyPr wrap="square" lIns="0" tIns="0" rIns="0" bIns="0">
            <a:spAutoFit/>
          </a:bodyPr>
          <a:lstStyle/>
          <a:p>
            <a:pPr marL="285750" indent="-285750" algn="just">
              <a:lnSpc>
                <a:spcPct val="150000"/>
              </a:lnSpc>
            </a:pPr>
            <a:r>
              <a:rPr lang="zh-CN" altLang="en-US" dirty="0"/>
              <a:t>影响规划的因素，一部分来自个人的性格、特质和喜好这些主观条件，还有很大一部分来自客观选择即职业环境。认真分析职业环境，将给你的职业规划带来更多信息。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0"/>
          </p:nvPr>
        </p:nvSpPr>
        <p:spPr>
          <a:xfrm>
            <a:off x="804580" y="2925202"/>
            <a:ext cx="4536120" cy="923330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外界环境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11"/>
          </p:nvPr>
        </p:nvSpPr>
        <p:spPr>
          <a:xfrm>
            <a:off x="804580" y="1806211"/>
            <a:ext cx="4536120" cy="110799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ISLIDE.ICON" val="#394059;#394079;#394059;"/>
</p:tagLst>
</file>

<file path=ppt/tags/tag2.xml><?xml version="1.0" encoding="utf-8"?>
<p:tagLst xmlns:p="http://schemas.openxmlformats.org/presentationml/2006/main">
  <p:tag name="ISLIDE.ICON" val="#41874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3562</Words>
  <Application>WPS 演示</Application>
  <PresentationFormat>宽屏</PresentationFormat>
  <Paragraphs>320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微软雅黑 Light</vt:lpstr>
      <vt:lpstr>微软雅黑</vt:lpstr>
      <vt:lpstr>Calibri</vt:lpstr>
      <vt:lpstr>Impact</vt:lpstr>
      <vt:lpstr>Aharoni</vt:lpstr>
      <vt:lpstr>Yu Gothic UI Semibold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 Pang</dc:creator>
  <cp:lastModifiedBy>kingsoft</cp:lastModifiedBy>
  <cp:revision>23</cp:revision>
  <dcterms:created xsi:type="dcterms:W3CDTF">2020-09-28T00:09:00Z</dcterms:created>
  <dcterms:modified xsi:type="dcterms:W3CDTF">2022-10-19T20:46:09Z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47D219A9EB264F088BF9A4DE2E4851D6</vt:lpwstr>
  </property>
  <property fmtid="{D5CDD505-2E9C-101B-9397-08002B2CF9AE}" pid="3" name="KSOProductBuildVer">
    <vt:lpwstr>2052-11.1.0.11158</vt:lpwstr>
  </property>
</Properties>
</file>