
<file path=[Content_Types].xml><?xml version="1.0" encoding="utf-8"?>
<Types xmlns="http://schemas.openxmlformats.org/package/2006/content-types">
  <Default ContentType="image/jpeg" Extension="jpeg"/>
  <Default ContentType="image/.jpg" Extension="JP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x-fontdata" PartName="/ppt/fonts/font1.fntdata"/>
  <Override ContentType="application/x-fontdata" PartName="/ppt/fonts/font2.fntdata"/>
  <Override ContentType="application/x-fontdata" PartName="/ppt/fonts/font3.fntdata"/>
  <Override ContentType="application/x-fontdata" PartName="/ppt/fonts/font4.fntdata"/>
  <Override ContentType="application/x-fontdata" PartName="/ppt/fonts/font5.fntdata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Override+xml" PartName="/ppt/theme/themeOverride1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embeddedFontLst>
    <p:embeddedFont>
      <p:font typeface="思源黑体 Bold" panose="020B0800000000000000" charset="-122"/>
      <p:bold r:id="rId8"/>
    </p:embeddedFont>
    <p:embeddedFont>
      <p:font typeface="思源黑体 Regular" panose="020B0500000000000000" charset="-122"/>
      <p:regular r:id="rId9"/>
    </p:embeddedFont>
    <p:embeddedFont>
      <p:font typeface="思源黑体 Light" panose="020B0300000000000000" charset="-122"/>
      <p:regular r:id="rId10"/>
    </p:embeddedFont>
    <p:embeddedFont>
      <p:font typeface="汉仪铁线黑-85简" panose="00020600040101010101" charset="-122"/>
      <p:regular r:id="rId11"/>
    </p:embeddedFont>
    <p:embeddedFont>
      <p:font typeface="等线" panose="02010600030101010101" charset="-122"/>
      <p:regular r:id="rId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199"/>
    <a:srgbClr val="C64537"/>
    <a:srgbClr val="EEAE60"/>
    <a:srgbClr val="F8BE60"/>
    <a:srgbClr val="F5B44B"/>
    <a:srgbClr val="EC503B"/>
    <a:srgbClr val="7E0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5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0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2.fntdata"/><Relationship Id="rId8" Type="http://schemas.openxmlformats.org/officeDocument/2006/relationships/font" Target="fonts/font1.fntdata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font" Target="fonts/font5.fntdata"/><Relationship Id="rId11" Type="http://schemas.openxmlformats.org/officeDocument/2006/relationships/font" Target="fonts/font4.fntdata"/><Relationship Id="rId10" Type="http://schemas.openxmlformats.org/officeDocument/2006/relationships/font" Target="fonts/font3.fntdata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4FF6A-A20F-4632-81D9-5D830D0F39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B18F8-DAE5-43F5-8A32-22E68E3D74F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18F8-DAE5-43F5-8A32-22E68E3D74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B4C0-FC86-4C76-AE96-82DE186BB9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B5FC-E07E-40C2-8A70-C110E321FB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B4C0-FC86-4C76-AE96-82DE186BB9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B5FC-E07E-40C2-8A70-C110E321FB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1B4C0-FC86-4C76-AE96-82DE186BB9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8B5FC-E07E-40C2-8A70-C110E321FB5D}" type="slidenum">
              <a:rPr lang="zh-CN" altLang="en-US" smtClean="0"/>
            </a:fld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0" y="-456050"/>
            <a:ext cx="12203228" cy="7314050"/>
            <a:chOff x="0" y="-456050"/>
            <a:chExt cx="12203228" cy="7314050"/>
          </a:xfrm>
        </p:grpSpPr>
        <p:grpSp>
          <p:nvGrpSpPr>
            <p:cNvPr id="17" name="组合 16"/>
            <p:cNvGrpSpPr/>
            <p:nvPr/>
          </p:nvGrpSpPr>
          <p:grpSpPr>
            <a:xfrm>
              <a:off x="0" y="0"/>
              <a:ext cx="12203228" cy="6858000"/>
              <a:chOff x="0" y="0"/>
              <a:chExt cx="12203228" cy="6858000"/>
            </a:xfrm>
          </p:grpSpPr>
          <p:sp>
            <p:nvSpPr>
              <p:cNvPr id="19" name="矩形: 圆角 18"/>
              <p:cNvSpPr/>
              <p:nvPr/>
            </p:nvSpPr>
            <p:spPr>
              <a:xfrm>
                <a:off x="0" y="0"/>
                <a:ext cx="12192000" cy="6858000"/>
              </a:xfrm>
              <a:prstGeom prst="roundRect">
                <a:avLst>
                  <a:gd name="adj" fmla="val 0"/>
                </a:avLst>
              </a:prstGeom>
              <a:solidFill>
                <a:srgbClr val="29419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0" name="组合 19"/>
              <p:cNvGrpSpPr/>
              <p:nvPr/>
            </p:nvGrpSpPr>
            <p:grpSpPr>
              <a:xfrm>
                <a:off x="0" y="0"/>
                <a:ext cx="12203228" cy="6829682"/>
                <a:chOff x="-11228" y="28317"/>
                <a:chExt cx="12203228" cy="6829682"/>
              </a:xfrm>
            </p:grpSpPr>
            <p:grpSp>
              <p:nvGrpSpPr>
                <p:cNvPr id="21" name="组合 20"/>
                <p:cNvGrpSpPr/>
                <p:nvPr/>
              </p:nvGrpSpPr>
              <p:grpSpPr>
                <a:xfrm>
                  <a:off x="0" y="399867"/>
                  <a:ext cx="12192000" cy="6299200"/>
                  <a:chOff x="0" y="399867"/>
                  <a:chExt cx="12192000" cy="6299200"/>
                </a:xfrm>
              </p:grpSpPr>
              <p:cxnSp>
                <p:nvCxnSpPr>
                  <p:cNvPr id="55" name="直接连接符 54"/>
                  <p:cNvCxnSpPr/>
                  <p:nvPr/>
                </p:nvCxnSpPr>
                <p:spPr>
                  <a:xfrm>
                    <a:off x="0" y="3998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直接连接符 55"/>
                  <p:cNvCxnSpPr/>
                  <p:nvPr/>
                </p:nvCxnSpPr>
                <p:spPr>
                  <a:xfrm>
                    <a:off x="0" y="7935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直接连接符 56"/>
                  <p:cNvCxnSpPr/>
                  <p:nvPr/>
                </p:nvCxnSpPr>
                <p:spPr>
                  <a:xfrm>
                    <a:off x="0" y="11872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直接连接符 57"/>
                  <p:cNvCxnSpPr/>
                  <p:nvPr/>
                </p:nvCxnSpPr>
                <p:spPr>
                  <a:xfrm>
                    <a:off x="0" y="15809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直接连接符 58"/>
                  <p:cNvCxnSpPr/>
                  <p:nvPr/>
                </p:nvCxnSpPr>
                <p:spPr>
                  <a:xfrm>
                    <a:off x="0" y="19746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接连接符 59"/>
                  <p:cNvCxnSpPr/>
                  <p:nvPr/>
                </p:nvCxnSpPr>
                <p:spPr>
                  <a:xfrm>
                    <a:off x="0" y="23683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直接连接符 60"/>
                  <p:cNvCxnSpPr/>
                  <p:nvPr/>
                </p:nvCxnSpPr>
                <p:spPr>
                  <a:xfrm>
                    <a:off x="0" y="27620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直接连接符 61"/>
                  <p:cNvCxnSpPr/>
                  <p:nvPr/>
                </p:nvCxnSpPr>
                <p:spPr>
                  <a:xfrm>
                    <a:off x="0" y="31557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直接连接符 62"/>
                  <p:cNvCxnSpPr/>
                  <p:nvPr/>
                </p:nvCxnSpPr>
                <p:spPr>
                  <a:xfrm>
                    <a:off x="0" y="35494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直接连接符 63"/>
                  <p:cNvCxnSpPr/>
                  <p:nvPr/>
                </p:nvCxnSpPr>
                <p:spPr>
                  <a:xfrm>
                    <a:off x="0" y="39431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直接连接符 64"/>
                  <p:cNvCxnSpPr/>
                  <p:nvPr/>
                </p:nvCxnSpPr>
                <p:spPr>
                  <a:xfrm>
                    <a:off x="0" y="43368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直接连接符 65"/>
                  <p:cNvCxnSpPr/>
                  <p:nvPr/>
                </p:nvCxnSpPr>
                <p:spPr>
                  <a:xfrm>
                    <a:off x="0" y="47305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直接连接符 66"/>
                  <p:cNvCxnSpPr/>
                  <p:nvPr/>
                </p:nvCxnSpPr>
                <p:spPr>
                  <a:xfrm>
                    <a:off x="0" y="51242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直接连接符 67"/>
                  <p:cNvCxnSpPr/>
                  <p:nvPr/>
                </p:nvCxnSpPr>
                <p:spPr>
                  <a:xfrm>
                    <a:off x="0" y="55179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直接连接符 68"/>
                  <p:cNvCxnSpPr/>
                  <p:nvPr/>
                </p:nvCxnSpPr>
                <p:spPr>
                  <a:xfrm>
                    <a:off x="0" y="59116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直接连接符 69"/>
                  <p:cNvCxnSpPr/>
                  <p:nvPr/>
                </p:nvCxnSpPr>
                <p:spPr>
                  <a:xfrm>
                    <a:off x="0" y="63053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直接连接符 70"/>
                  <p:cNvCxnSpPr/>
                  <p:nvPr/>
                </p:nvCxnSpPr>
                <p:spPr>
                  <a:xfrm>
                    <a:off x="0" y="66990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组合 21"/>
                <p:cNvGrpSpPr/>
                <p:nvPr/>
              </p:nvGrpSpPr>
              <p:grpSpPr>
                <a:xfrm rot="5400000">
                  <a:off x="5235180" y="294792"/>
                  <a:ext cx="6827215" cy="6299200"/>
                  <a:chOff x="0" y="399867"/>
                  <a:chExt cx="12192000" cy="6299200"/>
                </a:xfrm>
              </p:grpSpPr>
              <p:cxnSp>
                <p:nvCxnSpPr>
                  <p:cNvPr id="38" name="直接连接符 37"/>
                  <p:cNvCxnSpPr/>
                  <p:nvPr/>
                </p:nvCxnSpPr>
                <p:spPr>
                  <a:xfrm>
                    <a:off x="0" y="3998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接连接符 38"/>
                  <p:cNvCxnSpPr/>
                  <p:nvPr/>
                </p:nvCxnSpPr>
                <p:spPr>
                  <a:xfrm>
                    <a:off x="0" y="7935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/>
                </p:nvCxnSpPr>
                <p:spPr>
                  <a:xfrm>
                    <a:off x="0" y="11872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>
                    <a:off x="0" y="15809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接连接符 41"/>
                  <p:cNvCxnSpPr/>
                  <p:nvPr/>
                </p:nvCxnSpPr>
                <p:spPr>
                  <a:xfrm>
                    <a:off x="0" y="19746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接连接符 42"/>
                  <p:cNvCxnSpPr/>
                  <p:nvPr/>
                </p:nvCxnSpPr>
                <p:spPr>
                  <a:xfrm>
                    <a:off x="0" y="23683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接连接符 43"/>
                  <p:cNvCxnSpPr/>
                  <p:nvPr/>
                </p:nvCxnSpPr>
                <p:spPr>
                  <a:xfrm>
                    <a:off x="0" y="27620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接连接符 44"/>
                  <p:cNvCxnSpPr/>
                  <p:nvPr/>
                </p:nvCxnSpPr>
                <p:spPr>
                  <a:xfrm>
                    <a:off x="0" y="31557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接连接符 45"/>
                  <p:cNvCxnSpPr/>
                  <p:nvPr/>
                </p:nvCxnSpPr>
                <p:spPr>
                  <a:xfrm>
                    <a:off x="0" y="35494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6"/>
                  <p:cNvCxnSpPr/>
                  <p:nvPr/>
                </p:nvCxnSpPr>
                <p:spPr>
                  <a:xfrm>
                    <a:off x="0" y="39431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接连接符 47"/>
                  <p:cNvCxnSpPr/>
                  <p:nvPr/>
                </p:nvCxnSpPr>
                <p:spPr>
                  <a:xfrm>
                    <a:off x="0" y="43368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接连接符 48"/>
                  <p:cNvCxnSpPr/>
                  <p:nvPr/>
                </p:nvCxnSpPr>
                <p:spPr>
                  <a:xfrm>
                    <a:off x="0" y="47305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接连接符 49"/>
                  <p:cNvCxnSpPr/>
                  <p:nvPr/>
                </p:nvCxnSpPr>
                <p:spPr>
                  <a:xfrm>
                    <a:off x="0" y="51242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接连接符 50"/>
                  <p:cNvCxnSpPr/>
                  <p:nvPr/>
                </p:nvCxnSpPr>
                <p:spPr>
                  <a:xfrm>
                    <a:off x="0" y="55179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接连接符 51"/>
                  <p:cNvCxnSpPr/>
                  <p:nvPr/>
                </p:nvCxnSpPr>
                <p:spPr>
                  <a:xfrm>
                    <a:off x="0" y="59116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接连接符 52"/>
                  <p:cNvCxnSpPr/>
                  <p:nvPr/>
                </p:nvCxnSpPr>
                <p:spPr>
                  <a:xfrm>
                    <a:off x="0" y="63053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接连接符 53"/>
                  <p:cNvCxnSpPr/>
                  <p:nvPr/>
                </p:nvCxnSpPr>
                <p:spPr>
                  <a:xfrm>
                    <a:off x="0" y="66990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组合 22"/>
                <p:cNvGrpSpPr/>
                <p:nvPr/>
              </p:nvGrpSpPr>
              <p:grpSpPr>
                <a:xfrm rot="5400000">
                  <a:off x="-865786" y="882875"/>
                  <a:ext cx="6827215" cy="5118100"/>
                  <a:chOff x="0" y="399867"/>
                  <a:chExt cx="12192000" cy="5118100"/>
                </a:xfrm>
              </p:grpSpPr>
              <p:cxnSp>
                <p:nvCxnSpPr>
                  <p:cNvPr id="24" name="直接连接符 23"/>
                  <p:cNvCxnSpPr/>
                  <p:nvPr/>
                </p:nvCxnSpPr>
                <p:spPr>
                  <a:xfrm>
                    <a:off x="0" y="3998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/>
                  <p:cNvCxnSpPr/>
                  <p:nvPr/>
                </p:nvCxnSpPr>
                <p:spPr>
                  <a:xfrm>
                    <a:off x="0" y="7935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连接符 25"/>
                  <p:cNvCxnSpPr/>
                  <p:nvPr/>
                </p:nvCxnSpPr>
                <p:spPr>
                  <a:xfrm>
                    <a:off x="0" y="11872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接连接符 26"/>
                  <p:cNvCxnSpPr/>
                  <p:nvPr/>
                </p:nvCxnSpPr>
                <p:spPr>
                  <a:xfrm>
                    <a:off x="0" y="15809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接连接符 27"/>
                  <p:cNvCxnSpPr/>
                  <p:nvPr/>
                </p:nvCxnSpPr>
                <p:spPr>
                  <a:xfrm>
                    <a:off x="0" y="19746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接连接符 28"/>
                  <p:cNvCxnSpPr/>
                  <p:nvPr/>
                </p:nvCxnSpPr>
                <p:spPr>
                  <a:xfrm>
                    <a:off x="0" y="23683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接连接符 29"/>
                  <p:cNvCxnSpPr/>
                  <p:nvPr/>
                </p:nvCxnSpPr>
                <p:spPr>
                  <a:xfrm>
                    <a:off x="0" y="27620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接连接符 30"/>
                  <p:cNvCxnSpPr/>
                  <p:nvPr/>
                </p:nvCxnSpPr>
                <p:spPr>
                  <a:xfrm>
                    <a:off x="0" y="31557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接连接符 31"/>
                  <p:cNvCxnSpPr/>
                  <p:nvPr/>
                </p:nvCxnSpPr>
                <p:spPr>
                  <a:xfrm>
                    <a:off x="0" y="35494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接连接符 32"/>
                  <p:cNvCxnSpPr/>
                  <p:nvPr/>
                </p:nvCxnSpPr>
                <p:spPr>
                  <a:xfrm>
                    <a:off x="0" y="39431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直接连接符 33"/>
                  <p:cNvCxnSpPr/>
                  <p:nvPr/>
                </p:nvCxnSpPr>
                <p:spPr>
                  <a:xfrm>
                    <a:off x="0" y="43368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>
                    <a:off x="0" y="47305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>
                    <a:off x="0" y="51242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/>
                  <p:nvPr/>
                </p:nvCxnSpPr>
                <p:spPr>
                  <a:xfrm>
                    <a:off x="0" y="5517967"/>
                    <a:ext cx="12192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8" name="任意多边形: 形状 17"/>
            <p:cNvSpPr/>
            <p:nvPr/>
          </p:nvSpPr>
          <p:spPr>
            <a:xfrm flipH="1">
              <a:off x="478945" y="-456050"/>
              <a:ext cx="4158035" cy="1077871"/>
            </a:xfrm>
            <a:custGeom>
              <a:avLst/>
              <a:gdLst>
                <a:gd name="connsiteX0" fmla="*/ 19697 w 4158035"/>
                <a:gd name="connsiteY0" fmla="*/ 1038477 h 1077871"/>
                <a:gd name="connsiteX1" fmla="*/ 0 w 4158035"/>
                <a:gd name="connsiteY1" fmla="*/ 1058174 h 1077871"/>
                <a:gd name="connsiteX2" fmla="*/ 19697 w 4158035"/>
                <a:gd name="connsiteY2" fmla="*/ 1077871 h 1077871"/>
                <a:gd name="connsiteX3" fmla="*/ 39394 w 4158035"/>
                <a:gd name="connsiteY3" fmla="*/ 1058174 h 1077871"/>
                <a:gd name="connsiteX4" fmla="*/ 19697 w 4158035"/>
                <a:gd name="connsiteY4" fmla="*/ 1038477 h 1077871"/>
                <a:gd name="connsiteX5" fmla="*/ 313887 w 4158035"/>
                <a:gd name="connsiteY5" fmla="*/ 1038477 h 1077871"/>
                <a:gd name="connsiteX6" fmla="*/ 294190 w 4158035"/>
                <a:gd name="connsiteY6" fmla="*/ 1058174 h 1077871"/>
                <a:gd name="connsiteX7" fmla="*/ 313887 w 4158035"/>
                <a:gd name="connsiteY7" fmla="*/ 1077871 h 1077871"/>
                <a:gd name="connsiteX8" fmla="*/ 333584 w 4158035"/>
                <a:gd name="connsiteY8" fmla="*/ 1058174 h 1077871"/>
                <a:gd name="connsiteX9" fmla="*/ 313887 w 4158035"/>
                <a:gd name="connsiteY9" fmla="*/ 1038477 h 1077871"/>
                <a:gd name="connsiteX10" fmla="*/ 608075 w 4158035"/>
                <a:gd name="connsiteY10" fmla="*/ 1038477 h 1077871"/>
                <a:gd name="connsiteX11" fmla="*/ 588378 w 4158035"/>
                <a:gd name="connsiteY11" fmla="*/ 1058174 h 1077871"/>
                <a:gd name="connsiteX12" fmla="*/ 608075 w 4158035"/>
                <a:gd name="connsiteY12" fmla="*/ 1077871 h 1077871"/>
                <a:gd name="connsiteX13" fmla="*/ 627772 w 4158035"/>
                <a:gd name="connsiteY13" fmla="*/ 1058174 h 1077871"/>
                <a:gd name="connsiteX14" fmla="*/ 608075 w 4158035"/>
                <a:gd name="connsiteY14" fmla="*/ 1038477 h 1077871"/>
                <a:gd name="connsiteX15" fmla="*/ 902264 w 4158035"/>
                <a:gd name="connsiteY15" fmla="*/ 1038477 h 1077871"/>
                <a:gd name="connsiteX16" fmla="*/ 882567 w 4158035"/>
                <a:gd name="connsiteY16" fmla="*/ 1058174 h 1077871"/>
                <a:gd name="connsiteX17" fmla="*/ 902264 w 4158035"/>
                <a:gd name="connsiteY17" fmla="*/ 1077871 h 1077871"/>
                <a:gd name="connsiteX18" fmla="*/ 921961 w 4158035"/>
                <a:gd name="connsiteY18" fmla="*/ 1058174 h 1077871"/>
                <a:gd name="connsiteX19" fmla="*/ 902264 w 4158035"/>
                <a:gd name="connsiteY19" fmla="*/ 1038477 h 1077871"/>
                <a:gd name="connsiteX20" fmla="*/ 1196453 w 4158035"/>
                <a:gd name="connsiteY20" fmla="*/ 1038477 h 1077871"/>
                <a:gd name="connsiteX21" fmla="*/ 1176756 w 4158035"/>
                <a:gd name="connsiteY21" fmla="*/ 1058174 h 1077871"/>
                <a:gd name="connsiteX22" fmla="*/ 1196453 w 4158035"/>
                <a:gd name="connsiteY22" fmla="*/ 1077871 h 1077871"/>
                <a:gd name="connsiteX23" fmla="*/ 1216150 w 4158035"/>
                <a:gd name="connsiteY23" fmla="*/ 1058174 h 1077871"/>
                <a:gd name="connsiteX24" fmla="*/ 1196453 w 4158035"/>
                <a:gd name="connsiteY24" fmla="*/ 1038477 h 1077871"/>
                <a:gd name="connsiteX25" fmla="*/ 1490641 w 4158035"/>
                <a:gd name="connsiteY25" fmla="*/ 1038477 h 1077871"/>
                <a:gd name="connsiteX26" fmla="*/ 1470944 w 4158035"/>
                <a:gd name="connsiteY26" fmla="*/ 1058174 h 1077871"/>
                <a:gd name="connsiteX27" fmla="*/ 1490641 w 4158035"/>
                <a:gd name="connsiteY27" fmla="*/ 1077871 h 1077871"/>
                <a:gd name="connsiteX28" fmla="*/ 1510338 w 4158035"/>
                <a:gd name="connsiteY28" fmla="*/ 1058174 h 1077871"/>
                <a:gd name="connsiteX29" fmla="*/ 1490641 w 4158035"/>
                <a:gd name="connsiteY29" fmla="*/ 1038477 h 1077871"/>
                <a:gd name="connsiteX30" fmla="*/ 1784830 w 4158035"/>
                <a:gd name="connsiteY30" fmla="*/ 1038477 h 1077871"/>
                <a:gd name="connsiteX31" fmla="*/ 1765133 w 4158035"/>
                <a:gd name="connsiteY31" fmla="*/ 1058174 h 1077871"/>
                <a:gd name="connsiteX32" fmla="*/ 1784830 w 4158035"/>
                <a:gd name="connsiteY32" fmla="*/ 1077871 h 1077871"/>
                <a:gd name="connsiteX33" fmla="*/ 1804527 w 4158035"/>
                <a:gd name="connsiteY33" fmla="*/ 1058174 h 1077871"/>
                <a:gd name="connsiteX34" fmla="*/ 1784830 w 4158035"/>
                <a:gd name="connsiteY34" fmla="*/ 1038477 h 1077871"/>
                <a:gd name="connsiteX35" fmla="*/ 2079019 w 4158035"/>
                <a:gd name="connsiteY35" fmla="*/ 1038477 h 1077871"/>
                <a:gd name="connsiteX36" fmla="*/ 2059322 w 4158035"/>
                <a:gd name="connsiteY36" fmla="*/ 1058174 h 1077871"/>
                <a:gd name="connsiteX37" fmla="*/ 2079019 w 4158035"/>
                <a:gd name="connsiteY37" fmla="*/ 1077871 h 1077871"/>
                <a:gd name="connsiteX38" fmla="*/ 2098716 w 4158035"/>
                <a:gd name="connsiteY38" fmla="*/ 1058174 h 1077871"/>
                <a:gd name="connsiteX39" fmla="*/ 2079019 w 4158035"/>
                <a:gd name="connsiteY39" fmla="*/ 1038477 h 1077871"/>
                <a:gd name="connsiteX40" fmla="*/ 2373207 w 4158035"/>
                <a:gd name="connsiteY40" fmla="*/ 1038477 h 1077871"/>
                <a:gd name="connsiteX41" fmla="*/ 2353510 w 4158035"/>
                <a:gd name="connsiteY41" fmla="*/ 1058174 h 1077871"/>
                <a:gd name="connsiteX42" fmla="*/ 2373207 w 4158035"/>
                <a:gd name="connsiteY42" fmla="*/ 1077871 h 1077871"/>
                <a:gd name="connsiteX43" fmla="*/ 2392904 w 4158035"/>
                <a:gd name="connsiteY43" fmla="*/ 1058174 h 1077871"/>
                <a:gd name="connsiteX44" fmla="*/ 2373207 w 4158035"/>
                <a:gd name="connsiteY44" fmla="*/ 1038477 h 1077871"/>
                <a:gd name="connsiteX45" fmla="*/ 2667395 w 4158035"/>
                <a:gd name="connsiteY45" fmla="*/ 1038477 h 1077871"/>
                <a:gd name="connsiteX46" fmla="*/ 2647698 w 4158035"/>
                <a:gd name="connsiteY46" fmla="*/ 1058174 h 1077871"/>
                <a:gd name="connsiteX47" fmla="*/ 2667395 w 4158035"/>
                <a:gd name="connsiteY47" fmla="*/ 1077871 h 1077871"/>
                <a:gd name="connsiteX48" fmla="*/ 2687092 w 4158035"/>
                <a:gd name="connsiteY48" fmla="*/ 1058174 h 1077871"/>
                <a:gd name="connsiteX49" fmla="*/ 2667395 w 4158035"/>
                <a:gd name="connsiteY49" fmla="*/ 1038477 h 1077871"/>
                <a:gd name="connsiteX50" fmla="*/ 2961583 w 4158035"/>
                <a:gd name="connsiteY50" fmla="*/ 1038477 h 1077871"/>
                <a:gd name="connsiteX51" fmla="*/ 2941886 w 4158035"/>
                <a:gd name="connsiteY51" fmla="*/ 1058174 h 1077871"/>
                <a:gd name="connsiteX52" fmla="*/ 2961583 w 4158035"/>
                <a:gd name="connsiteY52" fmla="*/ 1077871 h 1077871"/>
                <a:gd name="connsiteX53" fmla="*/ 2981280 w 4158035"/>
                <a:gd name="connsiteY53" fmla="*/ 1058174 h 1077871"/>
                <a:gd name="connsiteX54" fmla="*/ 2961583 w 4158035"/>
                <a:gd name="connsiteY54" fmla="*/ 1038477 h 1077871"/>
                <a:gd name="connsiteX55" fmla="*/ 3255772 w 4158035"/>
                <a:gd name="connsiteY55" fmla="*/ 1038477 h 1077871"/>
                <a:gd name="connsiteX56" fmla="*/ 3236075 w 4158035"/>
                <a:gd name="connsiteY56" fmla="*/ 1058174 h 1077871"/>
                <a:gd name="connsiteX57" fmla="*/ 3255772 w 4158035"/>
                <a:gd name="connsiteY57" fmla="*/ 1077871 h 1077871"/>
                <a:gd name="connsiteX58" fmla="*/ 3275469 w 4158035"/>
                <a:gd name="connsiteY58" fmla="*/ 1058174 h 1077871"/>
                <a:gd name="connsiteX59" fmla="*/ 3255772 w 4158035"/>
                <a:gd name="connsiteY59" fmla="*/ 1038477 h 1077871"/>
                <a:gd name="connsiteX60" fmla="*/ 3549961 w 4158035"/>
                <a:gd name="connsiteY60" fmla="*/ 1038477 h 1077871"/>
                <a:gd name="connsiteX61" fmla="*/ 3530264 w 4158035"/>
                <a:gd name="connsiteY61" fmla="*/ 1058174 h 1077871"/>
                <a:gd name="connsiteX62" fmla="*/ 3549961 w 4158035"/>
                <a:gd name="connsiteY62" fmla="*/ 1077871 h 1077871"/>
                <a:gd name="connsiteX63" fmla="*/ 3569658 w 4158035"/>
                <a:gd name="connsiteY63" fmla="*/ 1058174 h 1077871"/>
                <a:gd name="connsiteX64" fmla="*/ 3549961 w 4158035"/>
                <a:gd name="connsiteY64" fmla="*/ 1038477 h 1077871"/>
                <a:gd name="connsiteX65" fmla="*/ 3844149 w 4158035"/>
                <a:gd name="connsiteY65" fmla="*/ 1038477 h 1077871"/>
                <a:gd name="connsiteX66" fmla="*/ 3824452 w 4158035"/>
                <a:gd name="connsiteY66" fmla="*/ 1058174 h 1077871"/>
                <a:gd name="connsiteX67" fmla="*/ 3844149 w 4158035"/>
                <a:gd name="connsiteY67" fmla="*/ 1077871 h 1077871"/>
                <a:gd name="connsiteX68" fmla="*/ 3863846 w 4158035"/>
                <a:gd name="connsiteY68" fmla="*/ 1058174 h 1077871"/>
                <a:gd name="connsiteX69" fmla="*/ 3844149 w 4158035"/>
                <a:gd name="connsiteY69" fmla="*/ 1038477 h 1077871"/>
                <a:gd name="connsiteX70" fmla="*/ 4138338 w 4158035"/>
                <a:gd name="connsiteY70" fmla="*/ 1038477 h 1077871"/>
                <a:gd name="connsiteX71" fmla="*/ 4118641 w 4158035"/>
                <a:gd name="connsiteY71" fmla="*/ 1058174 h 1077871"/>
                <a:gd name="connsiteX72" fmla="*/ 4138338 w 4158035"/>
                <a:gd name="connsiteY72" fmla="*/ 1077871 h 1077871"/>
                <a:gd name="connsiteX73" fmla="*/ 4158035 w 4158035"/>
                <a:gd name="connsiteY73" fmla="*/ 1058174 h 1077871"/>
                <a:gd name="connsiteX74" fmla="*/ 4138338 w 4158035"/>
                <a:gd name="connsiteY74" fmla="*/ 1038477 h 1077871"/>
                <a:gd name="connsiteX75" fmla="*/ 19697 w 4158035"/>
                <a:gd name="connsiteY75" fmla="*/ 778857 h 1077871"/>
                <a:gd name="connsiteX76" fmla="*/ 0 w 4158035"/>
                <a:gd name="connsiteY76" fmla="*/ 798554 h 1077871"/>
                <a:gd name="connsiteX77" fmla="*/ 19697 w 4158035"/>
                <a:gd name="connsiteY77" fmla="*/ 818251 h 1077871"/>
                <a:gd name="connsiteX78" fmla="*/ 39394 w 4158035"/>
                <a:gd name="connsiteY78" fmla="*/ 798554 h 1077871"/>
                <a:gd name="connsiteX79" fmla="*/ 19697 w 4158035"/>
                <a:gd name="connsiteY79" fmla="*/ 778857 h 1077871"/>
                <a:gd name="connsiteX80" fmla="*/ 313887 w 4158035"/>
                <a:gd name="connsiteY80" fmla="*/ 778857 h 1077871"/>
                <a:gd name="connsiteX81" fmla="*/ 294190 w 4158035"/>
                <a:gd name="connsiteY81" fmla="*/ 798554 h 1077871"/>
                <a:gd name="connsiteX82" fmla="*/ 313887 w 4158035"/>
                <a:gd name="connsiteY82" fmla="*/ 818251 h 1077871"/>
                <a:gd name="connsiteX83" fmla="*/ 333584 w 4158035"/>
                <a:gd name="connsiteY83" fmla="*/ 798554 h 1077871"/>
                <a:gd name="connsiteX84" fmla="*/ 313887 w 4158035"/>
                <a:gd name="connsiteY84" fmla="*/ 778857 h 1077871"/>
                <a:gd name="connsiteX85" fmla="*/ 608075 w 4158035"/>
                <a:gd name="connsiteY85" fmla="*/ 778857 h 1077871"/>
                <a:gd name="connsiteX86" fmla="*/ 588378 w 4158035"/>
                <a:gd name="connsiteY86" fmla="*/ 798554 h 1077871"/>
                <a:gd name="connsiteX87" fmla="*/ 608075 w 4158035"/>
                <a:gd name="connsiteY87" fmla="*/ 818251 h 1077871"/>
                <a:gd name="connsiteX88" fmla="*/ 627772 w 4158035"/>
                <a:gd name="connsiteY88" fmla="*/ 798554 h 1077871"/>
                <a:gd name="connsiteX89" fmla="*/ 608075 w 4158035"/>
                <a:gd name="connsiteY89" fmla="*/ 778857 h 1077871"/>
                <a:gd name="connsiteX90" fmla="*/ 902264 w 4158035"/>
                <a:gd name="connsiteY90" fmla="*/ 778857 h 1077871"/>
                <a:gd name="connsiteX91" fmla="*/ 882567 w 4158035"/>
                <a:gd name="connsiteY91" fmla="*/ 798554 h 1077871"/>
                <a:gd name="connsiteX92" fmla="*/ 902264 w 4158035"/>
                <a:gd name="connsiteY92" fmla="*/ 818251 h 1077871"/>
                <a:gd name="connsiteX93" fmla="*/ 921961 w 4158035"/>
                <a:gd name="connsiteY93" fmla="*/ 798554 h 1077871"/>
                <a:gd name="connsiteX94" fmla="*/ 902264 w 4158035"/>
                <a:gd name="connsiteY94" fmla="*/ 778857 h 1077871"/>
                <a:gd name="connsiteX95" fmla="*/ 1196453 w 4158035"/>
                <a:gd name="connsiteY95" fmla="*/ 778857 h 1077871"/>
                <a:gd name="connsiteX96" fmla="*/ 1176756 w 4158035"/>
                <a:gd name="connsiteY96" fmla="*/ 798554 h 1077871"/>
                <a:gd name="connsiteX97" fmla="*/ 1196453 w 4158035"/>
                <a:gd name="connsiteY97" fmla="*/ 818251 h 1077871"/>
                <a:gd name="connsiteX98" fmla="*/ 1216150 w 4158035"/>
                <a:gd name="connsiteY98" fmla="*/ 798554 h 1077871"/>
                <a:gd name="connsiteX99" fmla="*/ 1196453 w 4158035"/>
                <a:gd name="connsiteY99" fmla="*/ 778857 h 1077871"/>
                <a:gd name="connsiteX100" fmla="*/ 1490641 w 4158035"/>
                <a:gd name="connsiteY100" fmla="*/ 778857 h 1077871"/>
                <a:gd name="connsiteX101" fmla="*/ 1470944 w 4158035"/>
                <a:gd name="connsiteY101" fmla="*/ 798554 h 1077871"/>
                <a:gd name="connsiteX102" fmla="*/ 1490641 w 4158035"/>
                <a:gd name="connsiteY102" fmla="*/ 818251 h 1077871"/>
                <a:gd name="connsiteX103" fmla="*/ 1510338 w 4158035"/>
                <a:gd name="connsiteY103" fmla="*/ 798554 h 1077871"/>
                <a:gd name="connsiteX104" fmla="*/ 1490641 w 4158035"/>
                <a:gd name="connsiteY104" fmla="*/ 778857 h 1077871"/>
                <a:gd name="connsiteX105" fmla="*/ 1784830 w 4158035"/>
                <a:gd name="connsiteY105" fmla="*/ 778857 h 1077871"/>
                <a:gd name="connsiteX106" fmla="*/ 1765133 w 4158035"/>
                <a:gd name="connsiteY106" fmla="*/ 798554 h 1077871"/>
                <a:gd name="connsiteX107" fmla="*/ 1784830 w 4158035"/>
                <a:gd name="connsiteY107" fmla="*/ 818251 h 1077871"/>
                <a:gd name="connsiteX108" fmla="*/ 1804527 w 4158035"/>
                <a:gd name="connsiteY108" fmla="*/ 798554 h 1077871"/>
                <a:gd name="connsiteX109" fmla="*/ 1784830 w 4158035"/>
                <a:gd name="connsiteY109" fmla="*/ 778857 h 1077871"/>
                <a:gd name="connsiteX110" fmla="*/ 2079019 w 4158035"/>
                <a:gd name="connsiteY110" fmla="*/ 778857 h 1077871"/>
                <a:gd name="connsiteX111" fmla="*/ 2059322 w 4158035"/>
                <a:gd name="connsiteY111" fmla="*/ 798554 h 1077871"/>
                <a:gd name="connsiteX112" fmla="*/ 2079019 w 4158035"/>
                <a:gd name="connsiteY112" fmla="*/ 818251 h 1077871"/>
                <a:gd name="connsiteX113" fmla="*/ 2098716 w 4158035"/>
                <a:gd name="connsiteY113" fmla="*/ 798554 h 1077871"/>
                <a:gd name="connsiteX114" fmla="*/ 2079019 w 4158035"/>
                <a:gd name="connsiteY114" fmla="*/ 778857 h 1077871"/>
                <a:gd name="connsiteX115" fmla="*/ 2373207 w 4158035"/>
                <a:gd name="connsiteY115" fmla="*/ 778857 h 1077871"/>
                <a:gd name="connsiteX116" fmla="*/ 2353510 w 4158035"/>
                <a:gd name="connsiteY116" fmla="*/ 798554 h 1077871"/>
                <a:gd name="connsiteX117" fmla="*/ 2373207 w 4158035"/>
                <a:gd name="connsiteY117" fmla="*/ 818251 h 1077871"/>
                <a:gd name="connsiteX118" fmla="*/ 2392904 w 4158035"/>
                <a:gd name="connsiteY118" fmla="*/ 798554 h 1077871"/>
                <a:gd name="connsiteX119" fmla="*/ 2373207 w 4158035"/>
                <a:gd name="connsiteY119" fmla="*/ 778857 h 1077871"/>
                <a:gd name="connsiteX120" fmla="*/ 2667394 w 4158035"/>
                <a:gd name="connsiteY120" fmla="*/ 778857 h 1077871"/>
                <a:gd name="connsiteX121" fmla="*/ 2647697 w 4158035"/>
                <a:gd name="connsiteY121" fmla="*/ 798554 h 1077871"/>
                <a:gd name="connsiteX122" fmla="*/ 2667394 w 4158035"/>
                <a:gd name="connsiteY122" fmla="*/ 818251 h 1077871"/>
                <a:gd name="connsiteX123" fmla="*/ 2687091 w 4158035"/>
                <a:gd name="connsiteY123" fmla="*/ 798554 h 1077871"/>
                <a:gd name="connsiteX124" fmla="*/ 2667394 w 4158035"/>
                <a:gd name="connsiteY124" fmla="*/ 778857 h 1077871"/>
                <a:gd name="connsiteX125" fmla="*/ 2961582 w 4158035"/>
                <a:gd name="connsiteY125" fmla="*/ 778857 h 1077871"/>
                <a:gd name="connsiteX126" fmla="*/ 2941885 w 4158035"/>
                <a:gd name="connsiteY126" fmla="*/ 798554 h 1077871"/>
                <a:gd name="connsiteX127" fmla="*/ 2961582 w 4158035"/>
                <a:gd name="connsiteY127" fmla="*/ 818251 h 1077871"/>
                <a:gd name="connsiteX128" fmla="*/ 2981280 w 4158035"/>
                <a:gd name="connsiteY128" fmla="*/ 798554 h 1077871"/>
                <a:gd name="connsiteX129" fmla="*/ 2961582 w 4158035"/>
                <a:gd name="connsiteY129" fmla="*/ 778857 h 1077871"/>
                <a:gd name="connsiteX130" fmla="*/ 3255771 w 4158035"/>
                <a:gd name="connsiteY130" fmla="*/ 778857 h 1077871"/>
                <a:gd name="connsiteX131" fmla="*/ 3236074 w 4158035"/>
                <a:gd name="connsiteY131" fmla="*/ 798554 h 1077871"/>
                <a:gd name="connsiteX132" fmla="*/ 3255771 w 4158035"/>
                <a:gd name="connsiteY132" fmla="*/ 818251 h 1077871"/>
                <a:gd name="connsiteX133" fmla="*/ 3275468 w 4158035"/>
                <a:gd name="connsiteY133" fmla="*/ 798554 h 1077871"/>
                <a:gd name="connsiteX134" fmla="*/ 3255771 w 4158035"/>
                <a:gd name="connsiteY134" fmla="*/ 778857 h 1077871"/>
                <a:gd name="connsiteX135" fmla="*/ 3549960 w 4158035"/>
                <a:gd name="connsiteY135" fmla="*/ 778857 h 1077871"/>
                <a:gd name="connsiteX136" fmla="*/ 3530263 w 4158035"/>
                <a:gd name="connsiteY136" fmla="*/ 798554 h 1077871"/>
                <a:gd name="connsiteX137" fmla="*/ 3549960 w 4158035"/>
                <a:gd name="connsiteY137" fmla="*/ 818251 h 1077871"/>
                <a:gd name="connsiteX138" fmla="*/ 3569657 w 4158035"/>
                <a:gd name="connsiteY138" fmla="*/ 798554 h 1077871"/>
                <a:gd name="connsiteX139" fmla="*/ 3549960 w 4158035"/>
                <a:gd name="connsiteY139" fmla="*/ 778857 h 1077871"/>
                <a:gd name="connsiteX140" fmla="*/ 3844148 w 4158035"/>
                <a:gd name="connsiteY140" fmla="*/ 778857 h 1077871"/>
                <a:gd name="connsiteX141" fmla="*/ 3824451 w 4158035"/>
                <a:gd name="connsiteY141" fmla="*/ 798554 h 1077871"/>
                <a:gd name="connsiteX142" fmla="*/ 3844148 w 4158035"/>
                <a:gd name="connsiteY142" fmla="*/ 818251 h 1077871"/>
                <a:gd name="connsiteX143" fmla="*/ 3863845 w 4158035"/>
                <a:gd name="connsiteY143" fmla="*/ 798554 h 1077871"/>
                <a:gd name="connsiteX144" fmla="*/ 3844148 w 4158035"/>
                <a:gd name="connsiteY144" fmla="*/ 778857 h 1077871"/>
                <a:gd name="connsiteX145" fmla="*/ 4138337 w 4158035"/>
                <a:gd name="connsiteY145" fmla="*/ 778857 h 1077871"/>
                <a:gd name="connsiteX146" fmla="*/ 4118640 w 4158035"/>
                <a:gd name="connsiteY146" fmla="*/ 798554 h 1077871"/>
                <a:gd name="connsiteX147" fmla="*/ 4138337 w 4158035"/>
                <a:gd name="connsiteY147" fmla="*/ 818251 h 1077871"/>
                <a:gd name="connsiteX148" fmla="*/ 4158034 w 4158035"/>
                <a:gd name="connsiteY148" fmla="*/ 798554 h 1077871"/>
                <a:gd name="connsiteX149" fmla="*/ 4138337 w 4158035"/>
                <a:gd name="connsiteY149" fmla="*/ 778857 h 1077871"/>
                <a:gd name="connsiteX150" fmla="*/ 19697 w 4158035"/>
                <a:gd name="connsiteY150" fmla="*/ 519238 h 1077871"/>
                <a:gd name="connsiteX151" fmla="*/ 0 w 4158035"/>
                <a:gd name="connsiteY151" fmla="*/ 538935 h 1077871"/>
                <a:gd name="connsiteX152" fmla="*/ 19697 w 4158035"/>
                <a:gd name="connsiteY152" fmla="*/ 558632 h 1077871"/>
                <a:gd name="connsiteX153" fmla="*/ 39394 w 4158035"/>
                <a:gd name="connsiteY153" fmla="*/ 538935 h 1077871"/>
                <a:gd name="connsiteX154" fmla="*/ 19697 w 4158035"/>
                <a:gd name="connsiteY154" fmla="*/ 519238 h 1077871"/>
                <a:gd name="connsiteX155" fmla="*/ 313887 w 4158035"/>
                <a:gd name="connsiteY155" fmla="*/ 519238 h 1077871"/>
                <a:gd name="connsiteX156" fmla="*/ 294190 w 4158035"/>
                <a:gd name="connsiteY156" fmla="*/ 538935 h 1077871"/>
                <a:gd name="connsiteX157" fmla="*/ 313887 w 4158035"/>
                <a:gd name="connsiteY157" fmla="*/ 558632 h 1077871"/>
                <a:gd name="connsiteX158" fmla="*/ 333584 w 4158035"/>
                <a:gd name="connsiteY158" fmla="*/ 538935 h 1077871"/>
                <a:gd name="connsiteX159" fmla="*/ 313887 w 4158035"/>
                <a:gd name="connsiteY159" fmla="*/ 519238 h 1077871"/>
                <a:gd name="connsiteX160" fmla="*/ 608075 w 4158035"/>
                <a:gd name="connsiteY160" fmla="*/ 519238 h 1077871"/>
                <a:gd name="connsiteX161" fmla="*/ 588378 w 4158035"/>
                <a:gd name="connsiteY161" fmla="*/ 538935 h 1077871"/>
                <a:gd name="connsiteX162" fmla="*/ 608075 w 4158035"/>
                <a:gd name="connsiteY162" fmla="*/ 558632 h 1077871"/>
                <a:gd name="connsiteX163" fmla="*/ 627772 w 4158035"/>
                <a:gd name="connsiteY163" fmla="*/ 538935 h 1077871"/>
                <a:gd name="connsiteX164" fmla="*/ 608075 w 4158035"/>
                <a:gd name="connsiteY164" fmla="*/ 519238 h 1077871"/>
                <a:gd name="connsiteX165" fmla="*/ 902264 w 4158035"/>
                <a:gd name="connsiteY165" fmla="*/ 519238 h 1077871"/>
                <a:gd name="connsiteX166" fmla="*/ 882567 w 4158035"/>
                <a:gd name="connsiteY166" fmla="*/ 538935 h 1077871"/>
                <a:gd name="connsiteX167" fmla="*/ 902264 w 4158035"/>
                <a:gd name="connsiteY167" fmla="*/ 558632 h 1077871"/>
                <a:gd name="connsiteX168" fmla="*/ 921961 w 4158035"/>
                <a:gd name="connsiteY168" fmla="*/ 538935 h 1077871"/>
                <a:gd name="connsiteX169" fmla="*/ 902264 w 4158035"/>
                <a:gd name="connsiteY169" fmla="*/ 519238 h 1077871"/>
                <a:gd name="connsiteX170" fmla="*/ 1196453 w 4158035"/>
                <a:gd name="connsiteY170" fmla="*/ 519238 h 1077871"/>
                <a:gd name="connsiteX171" fmla="*/ 1176756 w 4158035"/>
                <a:gd name="connsiteY171" fmla="*/ 538935 h 1077871"/>
                <a:gd name="connsiteX172" fmla="*/ 1196453 w 4158035"/>
                <a:gd name="connsiteY172" fmla="*/ 558632 h 1077871"/>
                <a:gd name="connsiteX173" fmla="*/ 1216150 w 4158035"/>
                <a:gd name="connsiteY173" fmla="*/ 538935 h 1077871"/>
                <a:gd name="connsiteX174" fmla="*/ 1196453 w 4158035"/>
                <a:gd name="connsiteY174" fmla="*/ 519238 h 1077871"/>
                <a:gd name="connsiteX175" fmla="*/ 1490641 w 4158035"/>
                <a:gd name="connsiteY175" fmla="*/ 519238 h 1077871"/>
                <a:gd name="connsiteX176" fmla="*/ 1470944 w 4158035"/>
                <a:gd name="connsiteY176" fmla="*/ 538935 h 1077871"/>
                <a:gd name="connsiteX177" fmla="*/ 1490641 w 4158035"/>
                <a:gd name="connsiteY177" fmla="*/ 558632 h 1077871"/>
                <a:gd name="connsiteX178" fmla="*/ 1510338 w 4158035"/>
                <a:gd name="connsiteY178" fmla="*/ 538935 h 1077871"/>
                <a:gd name="connsiteX179" fmla="*/ 1490641 w 4158035"/>
                <a:gd name="connsiteY179" fmla="*/ 519238 h 1077871"/>
                <a:gd name="connsiteX180" fmla="*/ 1784830 w 4158035"/>
                <a:gd name="connsiteY180" fmla="*/ 519238 h 1077871"/>
                <a:gd name="connsiteX181" fmla="*/ 1765133 w 4158035"/>
                <a:gd name="connsiteY181" fmla="*/ 538935 h 1077871"/>
                <a:gd name="connsiteX182" fmla="*/ 1784830 w 4158035"/>
                <a:gd name="connsiteY182" fmla="*/ 558632 h 1077871"/>
                <a:gd name="connsiteX183" fmla="*/ 1804527 w 4158035"/>
                <a:gd name="connsiteY183" fmla="*/ 538935 h 1077871"/>
                <a:gd name="connsiteX184" fmla="*/ 1784830 w 4158035"/>
                <a:gd name="connsiteY184" fmla="*/ 519238 h 1077871"/>
                <a:gd name="connsiteX185" fmla="*/ 2079019 w 4158035"/>
                <a:gd name="connsiteY185" fmla="*/ 519238 h 1077871"/>
                <a:gd name="connsiteX186" fmla="*/ 2059322 w 4158035"/>
                <a:gd name="connsiteY186" fmla="*/ 538935 h 1077871"/>
                <a:gd name="connsiteX187" fmla="*/ 2079019 w 4158035"/>
                <a:gd name="connsiteY187" fmla="*/ 558632 h 1077871"/>
                <a:gd name="connsiteX188" fmla="*/ 2098716 w 4158035"/>
                <a:gd name="connsiteY188" fmla="*/ 538935 h 1077871"/>
                <a:gd name="connsiteX189" fmla="*/ 2079019 w 4158035"/>
                <a:gd name="connsiteY189" fmla="*/ 519238 h 1077871"/>
                <a:gd name="connsiteX190" fmla="*/ 2373207 w 4158035"/>
                <a:gd name="connsiteY190" fmla="*/ 519238 h 1077871"/>
                <a:gd name="connsiteX191" fmla="*/ 2353510 w 4158035"/>
                <a:gd name="connsiteY191" fmla="*/ 538935 h 1077871"/>
                <a:gd name="connsiteX192" fmla="*/ 2373207 w 4158035"/>
                <a:gd name="connsiteY192" fmla="*/ 558632 h 1077871"/>
                <a:gd name="connsiteX193" fmla="*/ 2392904 w 4158035"/>
                <a:gd name="connsiteY193" fmla="*/ 538935 h 1077871"/>
                <a:gd name="connsiteX194" fmla="*/ 2373207 w 4158035"/>
                <a:gd name="connsiteY194" fmla="*/ 519238 h 1077871"/>
                <a:gd name="connsiteX195" fmla="*/ 2667393 w 4158035"/>
                <a:gd name="connsiteY195" fmla="*/ 519238 h 1077871"/>
                <a:gd name="connsiteX196" fmla="*/ 2647696 w 4158035"/>
                <a:gd name="connsiteY196" fmla="*/ 538935 h 1077871"/>
                <a:gd name="connsiteX197" fmla="*/ 2667393 w 4158035"/>
                <a:gd name="connsiteY197" fmla="*/ 558632 h 1077871"/>
                <a:gd name="connsiteX198" fmla="*/ 2687090 w 4158035"/>
                <a:gd name="connsiteY198" fmla="*/ 538935 h 1077871"/>
                <a:gd name="connsiteX199" fmla="*/ 2667393 w 4158035"/>
                <a:gd name="connsiteY199" fmla="*/ 519238 h 1077871"/>
                <a:gd name="connsiteX200" fmla="*/ 2961582 w 4158035"/>
                <a:gd name="connsiteY200" fmla="*/ 519238 h 1077871"/>
                <a:gd name="connsiteX201" fmla="*/ 2941884 w 4158035"/>
                <a:gd name="connsiteY201" fmla="*/ 538935 h 1077871"/>
                <a:gd name="connsiteX202" fmla="*/ 2961582 w 4158035"/>
                <a:gd name="connsiteY202" fmla="*/ 558632 h 1077871"/>
                <a:gd name="connsiteX203" fmla="*/ 2981279 w 4158035"/>
                <a:gd name="connsiteY203" fmla="*/ 538935 h 1077871"/>
                <a:gd name="connsiteX204" fmla="*/ 2961582 w 4158035"/>
                <a:gd name="connsiteY204" fmla="*/ 519238 h 1077871"/>
                <a:gd name="connsiteX205" fmla="*/ 3255770 w 4158035"/>
                <a:gd name="connsiteY205" fmla="*/ 519238 h 1077871"/>
                <a:gd name="connsiteX206" fmla="*/ 3236074 w 4158035"/>
                <a:gd name="connsiteY206" fmla="*/ 538935 h 1077871"/>
                <a:gd name="connsiteX207" fmla="*/ 3255770 w 4158035"/>
                <a:gd name="connsiteY207" fmla="*/ 558632 h 1077871"/>
                <a:gd name="connsiteX208" fmla="*/ 3275468 w 4158035"/>
                <a:gd name="connsiteY208" fmla="*/ 538935 h 1077871"/>
                <a:gd name="connsiteX209" fmla="*/ 3255770 w 4158035"/>
                <a:gd name="connsiteY209" fmla="*/ 519238 h 1077871"/>
                <a:gd name="connsiteX210" fmla="*/ 3549959 w 4158035"/>
                <a:gd name="connsiteY210" fmla="*/ 519238 h 1077871"/>
                <a:gd name="connsiteX211" fmla="*/ 3530262 w 4158035"/>
                <a:gd name="connsiteY211" fmla="*/ 538935 h 1077871"/>
                <a:gd name="connsiteX212" fmla="*/ 3549959 w 4158035"/>
                <a:gd name="connsiteY212" fmla="*/ 558632 h 1077871"/>
                <a:gd name="connsiteX213" fmla="*/ 3569656 w 4158035"/>
                <a:gd name="connsiteY213" fmla="*/ 538935 h 1077871"/>
                <a:gd name="connsiteX214" fmla="*/ 3549959 w 4158035"/>
                <a:gd name="connsiteY214" fmla="*/ 519238 h 1077871"/>
                <a:gd name="connsiteX215" fmla="*/ 3844147 w 4158035"/>
                <a:gd name="connsiteY215" fmla="*/ 519238 h 1077871"/>
                <a:gd name="connsiteX216" fmla="*/ 3824450 w 4158035"/>
                <a:gd name="connsiteY216" fmla="*/ 538935 h 1077871"/>
                <a:gd name="connsiteX217" fmla="*/ 3844147 w 4158035"/>
                <a:gd name="connsiteY217" fmla="*/ 558632 h 1077871"/>
                <a:gd name="connsiteX218" fmla="*/ 3863844 w 4158035"/>
                <a:gd name="connsiteY218" fmla="*/ 538935 h 1077871"/>
                <a:gd name="connsiteX219" fmla="*/ 3844147 w 4158035"/>
                <a:gd name="connsiteY219" fmla="*/ 519238 h 1077871"/>
                <a:gd name="connsiteX220" fmla="*/ 4138336 w 4158035"/>
                <a:gd name="connsiteY220" fmla="*/ 519238 h 1077871"/>
                <a:gd name="connsiteX221" fmla="*/ 4118640 w 4158035"/>
                <a:gd name="connsiteY221" fmla="*/ 538935 h 1077871"/>
                <a:gd name="connsiteX222" fmla="*/ 4138336 w 4158035"/>
                <a:gd name="connsiteY222" fmla="*/ 558632 h 1077871"/>
                <a:gd name="connsiteX223" fmla="*/ 4158033 w 4158035"/>
                <a:gd name="connsiteY223" fmla="*/ 538935 h 1077871"/>
                <a:gd name="connsiteX224" fmla="*/ 4138336 w 4158035"/>
                <a:gd name="connsiteY224" fmla="*/ 519238 h 1077871"/>
                <a:gd name="connsiteX225" fmla="*/ 19697 w 4158035"/>
                <a:gd name="connsiteY225" fmla="*/ 259619 h 1077871"/>
                <a:gd name="connsiteX226" fmla="*/ 0 w 4158035"/>
                <a:gd name="connsiteY226" fmla="*/ 279316 h 1077871"/>
                <a:gd name="connsiteX227" fmla="*/ 19697 w 4158035"/>
                <a:gd name="connsiteY227" fmla="*/ 299013 h 1077871"/>
                <a:gd name="connsiteX228" fmla="*/ 39394 w 4158035"/>
                <a:gd name="connsiteY228" fmla="*/ 279316 h 1077871"/>
                <a:gd name="connsiteX229" fmla="*/ 19697 w 4158035"/>
                <a:gd name="connsiteY229" fmla="*/ 259619 h 1077871"/>
                <a:gd name="connsiteX230" fmla="*/ 313887 w 4158035"/>
                <a:gd name="connsiteY230" fmla="*/ 259619 h 1077871"/>
                <a:gd name="connsiteX231" fmla="*/ 294190 w 4158035"/>
                <a:gd name="connsiteY231" fmla="*/ 279316 h 1077871"/>
                <a:gd name="connsiteX232" fmla="*/ 313887 w 4158035"/>
                <a:gd name="connsiteY232" fmla="*/ 299013 h 1077871"/>
                <a:gd name="connsiteX233" fmla="*/ 333584 w 4158035"/>
                <a:gd name="connsiteY233" fmla="*/ 279316 h 1077871"/>
                <a:gd name="connsiteX234" fmla="*/ 313887 w 4158035"/>
                <a:gd name="connsiteY234" fmla="*/ 259619 h 1077871"/>
                <a:gd name="connsiteX235" fmla="*/ 608075 w 4158035"/>
                <a:gd name="connsiteY235" fmla="*/ 259619 h 1077871"/>
                <a:gd name="connsiteX236" fmla="*/ 588378 w 4158035"/>
                <a:gd name="connsiteY236" fmla="*/ 279316 h 1077871"/>
                <a:gd name="connsiteX237" fmla="*/ 608075 w 4158035"/>
                <a:gd name="connsiteY237" fmla="*/ 299013 h 1077871"/>
                <a:gd name="connsiteX238" fmla="*/ 627772 w 4158035"/>
                <a:gd name="connsiteY238" fmla="*/ 279316 h 1077871"/>
                <a:gd name="connsiteX239" fmla="*/ 608075 w 4158035"/>
                <a:gd name="connsiteY239" fmla="*/ 259619 h 1077871"/>
                <a:gd name="connsiteX240" fmla="*/ 902264 w 4158035"/>
                <a:gd name="connsiteY240" fmla="*/ 259619 h 1077871"/>
                <a:gd name="connsiteX241" fmla="*/ 882567 w 4158035"/>
                <a:gd name="connsiteY241" fmla="*/ 279316 h 1077871"/>
                <a:gd name="connsiteX242" fmla="*/ 902264 w 4158035"/>
                <a:gd name="connsiteY242" fmla="*/ 299013 h 1077871"/>
                <a:gd name="connsiteX243" fmla="*/ 921961 w 4158035"/>
                <a:gd name="connsiteY243" fmla="*/ 279316 h 1077871"/>
                <a:gd name="connsiteX244" fmla="*/ 902264 w 4158035"/>
                <a:gd name="connsiteY244" fmla="*/ 259619 h 1077871"/>
                <a:gd name="connsiteX245" fmla="*/ 1196453 w 4158035"/>
                <a:gd name="connsiteY245" fmla="*/ 259619 h 1077871"/>
                <a:gd name="connsiteX246" fmla="*/ 1176756 w 4158035"/>
                <a:gd name="connsiteY246" fmla="*/ 279316 h 1077871"/>
                <a:gd name="connsiteX247" fmla="*/ 1196453 w 4158035"/>
                <a:gd name="connsiteY247" fmla="*/ 299013 h 1077871"/>
                <a:gd name="connsiteX248" fmla="*/ 1216150 w 4158035"/>
                <a:gd name="connsiteY248" fmla="*/ 279316 h 1077871"/>
                <a:gd name="connsiteX249" fmla="*/ 1196453 w 4158035"/>
                <a:gd name="connsiteY249" fmla="*/ 259619 h 1077871"/>
                <a:gd name="connsiteX250" fmla="*/ 1490641 w 4158035"/>
                <a:gd name="connsiteY250" fmla="*/ 259619 h 1077871"/>
                <a:gd name="connsiteX251" fmla="*/ 1470944 w 4158035"/>
                <a:gd name="connsiteY251" fmla="*/ 279316 h 1077871"/>
                <a:gd name="connsiteX252" fmla="*/ 1490641 w 4158035"/>
                <a:gd name="connsiteY252" fmla="*/ 299013 h 1077871"/>
                <a:gd name="connsiteX253" fmla="*/ 1510338 w 4158035"/>
                <a:gd name="connsiteY253" fmla="*/ 279316 h 1077871"/>
                <a:gd name="connsiteX254" fmla="*/ 1490641 w 4158035"/>
                <a:gd name="connsiteY254" fmla="*/ 259619 h 1077871"/>
                <a:gd name="connsiteX255" fmla="*/ 1784830 w 4158035"/>
                <a:gd name="connsiteY255" fmla="*/ 259619 h 1077871"/>
                <a:gd name="connsiteX256" fmla="*/ 1765133 w 4158035"/>
                <a:gd name="connsiteY256" fmla="*/ 279316 h 1077871"/>
                <a:gd name="connsiteX257" fmla="*/ 1784830 w 4158035"/>
                <a:gd name="connsiteY257" fmla="*/ 299013 h 1077871"/>
                <a:gd name="connsiteX258" fmla="*/ 1804527 w 4158035"/>
                <a:gd name="connsiteY258" fmla="*/ 279316 h 1077871"/>
                <a:gd name="connsiteX259" fmla="*/ 1784830 w 4158035"/>
                <a:gd name="connsiteY259" fmla="*/ 259619 h 1077871"/>
                <a:gd name="connsiteX260" fmla="*/ 2079019 w 4158035"/>
                <a:gd name="connsiteY260" fmla="*/ 259619 h 1077871"/>
                <a:gd name="connsiteX261" fmla="*/ 2059322 w 4158035"/>
                <a:gd name="connsiteY261" fmla="*/ 279316 h 1077871"/>
                <a:gd name="connsiteX262" fmla="*/ 2079019 w 4158035"/>
                <a:gd name="connsiteY262" fmla="*/ 299013 h 1077871"/>
                <a:gd name="connsiteX263" fmla="*/ 2098716 w 4158035"/>
                <a:gd name="connsiteY263" fmla="*/ 279316 h 1077871"/>
                <a:gd name="connsiteX264" fmla="*/ 2079019 w 4158035"/>
                <a:gd name="connsiteY264" fmla="*/ 259619 h 1077871"/>
                <a:gd name="connsiteX265" fmla="*/ 2373207 w 4158035"/>
                <a:gd name="connsiteY265" fmla="*/ 259619 h 1077871"/>
                <a:gd name="connsiteX266" fmla="*/ 2353510 w 4158035"/>
                <a:gd name="connsiteY266" fmla="*/ 279316 h 1077871"/>
                <a:gd name="connsiteX267" fmla="*/ 2373207 w 4158035"/>
                <a:gd name="connsiteY267" fmla="*/ 299013 h 1077871"/>
                <a:gd name="connsiteX268" fmla="*/ 2392904 w 4158035"/>
                <a:gd name="connsiteY268" fmla="*/ 279316 h 1077871"/>
                <a:gd name="connsiteX269" fmla="*/ 2373207 w 4158035"/>
                <a:gd name="connsiteY269" fmla="*/ 259619 h 1077871"/>
                <a:gd name="connsiteX270" fmla="*/ 2667392 w 4158035"/>
                <a:gd name="connsiteY270" fmla="*/ 259619 h 1077871"/>
                <a:gd name="connsiteX271" fmla="*/ 2647695 w 4158035"/>
                <a:gd name="connsiteY271" fmla="*/ 279316 h 1077871"/>
                <a:gd name="connsiteX272" fmla="*/ 2667392 w 4158035"/>
                <a:gd name="connsiteY272" fmla="*/ 299013 h 1077871"/>
                <a:gd name="connsiteX273" fmla="*/ 2687089 w 4158035"/>
                <a:gd name="connsiteY273" fmla="*/ 279316 h 1077871"/>
                <a:gd name="connsiteX274" fmla="*/ 2667392 w 4158035"/>
                <a:gd name="connsiteY274" fmla="*/ 259619 h 1077871"/>
                <a:gd name="connsiteX275" fmla="*/ 2961581 w 4158035"/>
                <a:gd name="connsiteY275" fmla="*/ 259619 h 1077871"/>
                <a:gd name="connsiteX276" fmla="*/ 2941884 w 4158035"/>
                <a:gd name="connsiteY276" fmla="*/ 279316 h 1077871"/>
                <a:gd name="connsiteX277" fmla="*/ 2961581 w 4158035"/>
                <a:gd name="connsiteY277" fmla="*/ 299013 h 1077871"/>
                <a:gd name="connsiteX278" fmla="*/ 2981278 w 4158035"/>
                <a:gd name="connsiteY278" fmla="*/ 279316 h 1077871"/>
                <a:gd name="connsiteX279" fmla="*/ 2961581 w 4158035"/>
                <a:gd name="connsiteY279" fmla="*/ 259619 h 1077871"/>
                <a:gd name="connsiteX280" fmla="*/ 3255770 w 4158035"/>
                <a:gd name="connsiteY280" fmla="*/ 259619 h 1077871"/>
                <a:gd name="connsiteX281" fmla="*/ 3236073 w 4158035"/>
                <a:gd name="connsiteY281" fmla="*/ 279316 h 1077871"/>
                <a:gd name="connsiteX282" fmla="*/ 3255770 w 4158035"/>
                <a:gd name="connsiteY282" fmla="*/ 299013 h 1077871"/>
                <a:gd name="connsiteX283" fmla="*/ 3275467 w 4158035"/>
                <a:gd name="connsiteY283" fmla="*/ 279316 h 1077871"/>
                <a:gd name="connsiteX284" fmla="*/ 3255770 w 4158035"/>
                <a:gd name="connsiteY284" fmla="*/ 259619 h 1077871"/>
                <a:gd name="connsiteX285" fmla="*/ 3549958 w 4158035"/>
                <a:gd name="connsiteY285" fmla="*/ 259619 h 1077871"/>
                <a:gd name="connsiteX286" fmla="*/ 3530261 w 4158035"/>
                <a:gd name="connsiteY286" fmla="*/ 279316 h 1077871"/>
                <a:gd name="connsiteX287" fmla="*/ 3549958 w 4158035"/>
                <a:gd name="connsiteY287" fmla="*/ 299013 h 1077871"/>
                <a:gd name="connsiteX288" fmla="*/ 3569656 w 4158035"/>
                <a:gd name="connsiteY288" fmla="*/ 279316 h 1077871"/>
                <a:gd name="connsiteX289" fmla="*/ 3549958 w 4158035"/>
                <a:gd name="connsiteY289" fmla="*/ 259619 h 1077871"/>
                <a:gd name="connsiteX290" fmla="*/ 3844146 w 4158035"/>
                <a:gd name="connsiteY290" fmla="*/ 259619 h 1077871"/>
                <a:gd name="connsiteX291" fmla="*/ 3824449 w 4158035"/>
                <a:gd name="connsiteY291" fmla="*/ 279316 h 1077871"/>
                <a:gd name="connsiteX292" fmla="*/ 3844146 w 4158035"/>
                <a:gd name="connsiteY292" fmla="*/ 299013 h 1077871"/>
                <a:gd name="connsiteX293" fmla="*/ 3863843 w 4158035"/>
                <a:gd name="connsiteY293" fmla="*/ 279316 h 1077871"/>
                <a:gd name="connsiteX294" fmla="*/ 3844146 w 4158035"/>
                <a:gd name="connsiteY294" fmla="*/ 259619 h 1077871"/>
                <a:gd name="connsiteX295" fmla="*/ 4138336 w 4158035"/>
                <a:gd name="connsiteY295" fmla="*/ 259619 h 1077871"/>
                <a:gd name="connsiteX296" fmla="*/ 4118639 w 4158035"/>
                <a:gd name="connsiteY296" fmla="*/ 279316 h 1077871"/>
                <a:gd name="connsiteX297" fmla="*/ 4138336 w 4158035"/>
                <a:gd name="connsiteY297" fmla="*/ 299013 h 1077871"/>
                <a:gd name="connsiteX298" fmla="*/ 4158033 w 4158035"/>
                <a:gd name="connsiteY298" fmla="*/ 279316 h 1077871"/>
                <a:gd name="connsiteX299" fmla="*/ 4138336 w 4158035"/>
                <a:gd name="connsiteY299" fmla="*/ 259619 h 1077871"/>
                <a:gd name="connsiteX300" fmla="*/ 19697 w 4158035"/>
                <a:gd name="connsiteY300" fmla="*/ 0 h 1077871"/>
                <a:gd name="connsiteX301" fmla="*/ 0 w 4158035"/>
                <a:gd name="connsiteY301" fmla="*/ 19697 h 1077871"/>
                <a:gd name="connsiteX302" fmla="*/ 19697 w 4158035"/>
                <a:gd name="connsiteY302" fmla="*/ 39394 h 1077871"/>
                <a:gd name="connsiteX303" fmla="*/ 39394 w 4158035"/>
                <a:gd name="connsiteY303" fmla="*/ 19697 h 1077871"/>
                <a:gd name="connsiteX304" fmla="*/ 19697 w 4158035"/>
                <a:gd name="connsiteY304" fmla="*/ 0 h 1077871"/>
                <a:gd name="connsiteX305" fmla="*/ 313887 w 4158035"/>
                <a:gd name="connsiteY305" fmla="*/ 0 h 1077871"/>
                <a:gd name="connsiteX306" fmla="*/ 294190 w 4158035"/>
                <a:gd name="connsiteY306" fmla="*/ 19697 h 1077871"/>
                <a:gd name="connsiteX307" fmla="*/ 313887 w 4158035"/>
                <a:gd name="connsiteY307" fmla="*/ 39394 h 1077871"/>
                <a:gd name="connsiteX308" fmla="*/ 333584 w 4158035"/>
                <a:gd name="connsiteY308" fmla="*/ 19697 h 1077871"/>
                <a:gd name="connsiteX309" fmla="*/ 313887 w 4158035"/>
                <a:gd name="connsiteY309" fmla="*/ 0 h 1077871"/>
                <a:gd name="connsiteX310" fmla="*/ 608075 w 4158035"/>
                <a:gd name="connsiteY310" fmla="*/ 0 h 1077871"/>
                <a:gd name="connsiteX311" fmla="*/ 588378 w 4158035"/>
                <a:gd name="connsiteY311" fmla="*/ 19697 h 1077871"/>
                <a:gd name="connsiteX312" fmla="*/ 608075 w 4158035"/>
                <a:gd name="connsiteY312" fmla="*/ 39394 h 1077871"/>
                <a:gd name="connsiteX313" fmla="*/ 627772 w 4158035"/>
                <a:gd name="connsiteY313" fmla="*/ 19697 h 1077871"/>
                <a:gd name="connsiteX314" fmla="*/ 608075 w 4158035"/>
                <a:gd name="connsiteY314" fmla="*/ 0 h 1077871"/>
                <a:gd name="connsiteX315" fmla="*/ 902264 w 4158035"/>
                <a:gd name="connsiteY315" fmla="*/ 0 h 1077871"/>
                <a:gd name="connsiteX316" fmla="*/ 882567 w 4158035"/>
                <a:gd name="connsiteY316" fmla="*/ 19697 h 1077871"/>
                <a:gd name="connsiteX317" fmla="*/ 902264 w 4158035"/>
                <a:gd name="connsiteY317" fmla="*/ 39394 h 1077871"/>
                <a:gd name="connsiteX318" fmla="*/ 921961 w 4158035"/>
                <a:gd name="connsiteY318" fmla="*/ 19697 h 1077871"/>
                <a:gd name="connsiteX319" fmla="*/ 902264 w 4158035"/>
                <a:gd name="connsiteY319" fmla="*/ 0 h 1077871"/>
                <a:gd name="connsiteX320" fmla="*/ 1196453 w 4158035"/>
                <a:gd name="connsiteY320" fmla="*/ 0 h 1077871"/>
                <a:gd name="connsiteX321" fmla="*/ 1176756 w 4158035"/>
                <a:gd name="connsiteY321" fmla="*/ 19697 h 1077871"/>
                <a:gd name="connsiteX322" fmla="*/ 1196453 w 4158035"/>
                <a:gd name="connsiteY322" fmla="*/ 39394 h 1077871"/>
                <a:gd name="connsiteX323" fmla="*/ 1216150 w 4158035"/>
                <a:gd name="connsiteY323" fmla="*/ 19697 h 1077871"/>
                <a:gd name="connsiteX324" fmla="*/ 1196453 w 4158035"/>
                <a:gd name="connsiteY324" fmla="*/ 0 h 1077871"/>
                <a:gd name="connsiteX325" fmla="*/ 1490641 w 4158035"/>
                <a:gd name="connsiteY325" fmla="*/ 0 h 1077871"/>
                <a:gd name="connsiteX326" fmla="*/ 1470944 w 4158035"/>
                <a:gd name="connsiteY326" fmla="*/ 19697 h 1077871"/>
                <a:gd name="connsiteX327" fmla="*/ 1490641 w 4158035"/>
                <a:gd name="connsiteY327" fmla="*/ 39394 h 1077871"/>
                <a:gd name="connsiteX328" fmla="*/ 1510338 w 4158035"/>
                <a:gd name="connsiteY328" fmla="*/ 19697 h 1077871"/>
                <a:gd name="connsiteX329" fmla="*/ 1490641 w 4158035"/>
                <a:gd name="connsiteY329" fmla="*/ 0 h 1077871"/>
                <a:gd name="connsiteX330" fmla="*/ 1784830 w 4158035"/>
                <a:gd name="connsiteY330" fmla="*/ 0 h 1077871"/>
                <a:gd name="connsiteX331" fmla="*/ 1765133 w 4158035"/>
                <a:gd name="connsiteY331" fmla="*/ 19697 h 1077871"/>
                <a:gd name="connsiteX332" fmla="*/ 1784830 w 4158035"/>
                <a:gd name="connsiteY332" fmla="*/ 39394 h 1077871"/>
                <a:gd name="connsiteX333" fmla="*/ 1804527 w 4158035"/>
                <a:gd name="connsiteY333" fmla="*/ 19697 h 1077871"/>
                <a:gd name="connsiteX334" fmla="*/ 1784830 w 4158035"/>
                <a:gd name="connsiteY334" fmla="*/ 0 h 1077871"/>
                <a:gd name="connsiteX335" fmla="*/ 2079019 w 4158035"/>
                <a:gd name="connsiteY335" fmla="*/ 0 h 1077871"/>
                <a:gd name="connsiteX336" fmla="*/ 2059322 w 4158035"/>
                <a:gd name="connsiteY336" fmla="*/ 19697 h 1077871"/>
                <a:gd name="connsiteX337" fmla="*/ 2079019 w 4158035"/>
                <a:gd name="connsiteY337" fmla="*/ 39394 h 1077871"/>
                <a:gd name="connsiteX338" fmla="*/ 2098716 w 4158035"/>
                <a:gd name="connsiteY338" fmla="*/ 19697 h 1077871"/>
                <a:gd name="connsiteX339" fmla="*/ 2079019 w 4158035"/>
                <a:gd name="connsiteY339" fmla="*/ 0 h 1077871"/>
                <a:gd name="connsiteX340" fmla="*/ 2373207 w 4158035"/>
                <a:gd name="connsiteY340" fmla="*/ 0 h 1077871"/>
                <a:gd name="connsiteX341" fmla="*/ 2353510 w 4158035"/>
                <a:gd name="connsiteY341" fmla="*/ 19697 h 1077871"/>
                <a:gd name="connsiteX342" fmla="*/ 2373207 w 4158035"/>
                <a:gd name="connsiteY342" fmla="*/ 39394 h 1077871"/>
                <a:gd name="connsiteX343" fmla="*/ 2392904 w 4158035"/>
                <a:gd name="connsiteY343" fmla="*/ 19697 h 1077871"/>
                <a:gd name="connsiteX344" fmla="*/ 2373207 w 4158035"/>
                <a:gd name="connsiteY344" fmla="*/ 0 h 1077871"/>
                <a:gd name="connsiteX345" fmla="*/ 2667392 w 4158035"/>
                <a:gd name="connsiteY345" fmla="*/ 0 h 1077871"/>
                <a:gd name="connsiteX346" fmla="*/ 2647695 w 4158035"/>
                <a:gd name="connsiteY346" fmla="*/ 19697 h 1077871"/>
                <a:gd name="connsiteX347" fmla="*/ 2667392 w 4158035"/>
                <a:gd name="connsiteY347" fmla="*/ 39394 h 1077871"/>
                <a:gd name="connsiteX348" fmla="*/ 2687089 w 4158035"/>
                <a:gd name="connsiteY348" fmla="*/ 19697 h 1077871"/>
                <a:gd name="connsiteX349" fmla="*/ 2667392 w 4158035"/>
                <a:gd name="connsiteY349" fmla="*/ 0 h 1077871"/>
                <a:gd name="connsiteX350" fmla="*/ 2961581 w 4158035"/>
                <a:gd name="connsiteY350" fmla="*/ 0 h 1077871"/>
                <a:gd name="connsiteX351" fmla="*/ 2941883 w 4158035"/>
                <a:gd name="connsiteY351" fmla="*/ 19697 h 1077871"/>
                <a:gd name="connsiteX352" fmla="*/ 2961581 w 4158035"/>
                <a:gd name="connsiteY352" fmla="*/ 39394 h 1077871"/>
                <a:gd name="connsiteX353" fmla="*/ 2981277 w 4158035"/>
                <a:gd name="connsiteY353" fmla="*/ 19697 h 1077871"/>
                <a:gd name="connsiteX354" fmla="*/ 2961581 w 4158035"/>
                <a:gd name="connsiteY354" fmla="*/ 0 h 1077871"/>
                <a:gd name="connsiteX355" fmla="*/ 3255770 w 4158035"/>
                <a:gd name="connsiteY355" fmla="*/ 0 h 1077871"/>
                <a:gd name="connsiteX356" fmla="*/ 3236072 w 4158035"/>
                <a:gd name="connsiteY356" fmla="*/ 19697 h 1077871"/>
                <a:gd name="connsiteX357" fmla="*/ 3255770 w 4158035"/>
                <a:gd name="connsiteY357" fmla="*/ 39394 h 1077871"/>
                <a:gd name="connsiteX358" fmla="*/ 3275466 w 4158035"/>
                <a:gd name="connsiteY358" fmla="*/ 19697 h 1077871"/>
                <a:gd name="connsiteX359" fmla="*/ 3255770 w 4158035"/>
                <a:gd name="connsiteY359" fmla="*/ 0 h 1077871"/>
                <a:gd name="connsiteX360" fmla="*/ 3549958 w 4158035"/>
                <a:gd name="connsiteY360" fmla="*/ 0 h 1077871"/>
                <a:gd name="connsiteX361" fmla="*/ 3530261 w 4158035"/>
                <a:gd name="connsiteY361" fmla="*/ 19697 h 1077871"/>
                <a:gd name="connsiteX362" fmla="*/ 3549958 w 4158035"/>
                <a:gd name="connsiteY362" fmla="*/ 39394 h 1077871"/>
                <a:gd name="connsiteX363" fmla="*/ 3569655 w 4158035"/>
                <a:gd name="connsiteY363" fmla="*/ 19697 h 1077871"/>
                <a:gd name="connsiteX364" fmla="*/ 3549958 w 4158035"/>
                <a:gd name="connsiteY364" fmla="*/ 0 h 1077871"/>
                <a:gd name="connsiteX365" fmla="*/ 3844146 w 4158035"/>
                <a:gd name="connsiteY365" fmla="*/ 0 h 1077871"/>
                <a:gd name="connsiteX366" fmla="*/ 3824449 w 4158035"/>
                <a:gd name="connsiteY366" fmla="*/ 19697 h 1077871"/>
                <a:gd name="connsiteX367" fmla="*/ 3844146 w 4158035"/>
                <a:gd name="connsiteY367" fmla="*/ 39394 h 1077871"/>
                <a:gd name="connsiteX368" fmla="*/ 3863843 w 4158035"/>
                <a:gd name="connsiteY368" fmla="*/ 19697 h 1077871"/>
                <a:gd name="connsiteX369" fmla="*/ 3844146 w 4158035"/>
                <a:gd name="connsiteY369" fmla="*/ 0 h 1077871"/>
                <a:gd name="connsiteX370" fmla="*/ 4138335 w 4158035"/>
                <a:gd name="connsiteY370" fmla="*/ 0 h 1077871"/>
                <a:gd name="connsiteX371" fmla="*/ 4118638 w 4158035"/>
                <a:gd name="connsiteY371" fmla="*/ 19697 h 1077871"/>
                <a:gd name="connsiteX372" fmla="*/ 4138335 w 4158035"/>
                <a:gd name="connsiteY372" fmla="*/ 39394 h 1077871"/>
                <a:gd name="connsiteX373" fmla="*/ 4158032 w 4158035"/>
                <a:gd name="connsiteY373" fmla="*/ 19697 h 1077871"/>
                <a:gd name="connsiteX374" fmla="*/ 4138335 w 4158035"/>
                <a:gd name="connsiteY374" fmla="*/ 0 h 107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</a:cxnLst>
              <a:rect l="l" t="t" r="r" b="b"/>
              <a:pathLst>
                <a:path w="4158035" h="1077871">
                  <a:moveTo>
                    <a:pt x="19697" y="1038477"/>
                  </a:moveTo>
                  <a:cubicBezTo>
                    <a:pt x="8819" y="1038477"/>
                    <a:pt x="0" y="1047296"/>
                    <a:pt x="0" y="1058174"/>
                  </a:cubicBezTo>
                  <a:cubicBezTo>
                    <a:pt x="0" y="1069052"/>
                    <a:pt x="8819" y="1077871"/>
                    <a:pt x="19697" y="1077871"/>
                  </a:cubicBezTo>
                  <a:cubicBezTo>
                    <a:pt x="30575" y="1077871"/>
                    <a:pt x="39394" y="1069052"/>
                    <a:pt x="39394" y="1058174"/>
                  </a:cubicBezTo>
                  <a:cubicBezTo>
                    <a:pt x="39394" y="1047296"/>
                    <a:pt x="30575" y="1038477"/>
                    <a:pt x="19697" y="1038477"/>
                  </a:cubicBezTo>
                  <a:close/>
                  <a:moveTo>
                    <a:pt x="313887" y="1038477"/>
                  </a:moveTo>
                  <a:cubicBezTo>
                    <a:pt x="303009" y="1038477"/>
                    <a:pt x="294190" y="1047296"/>
                    <a:pt x="294190" y="1058174"/>
                  </a:cubicBezTo>
                  <a:cubicBezTo>
                    <a:pt x="294190" y="1069052"/>
                    <a:pt x="303009" y="1077871"/>
                    <a:pt x="313887" y="1077871"/>
                  </a:cubicBezTo>
                  <a:cubicBezTo>
                    <a:pt x="324765" y="1077871"/>
                    <a:pt x="333584" y="1069052"/>
                    <a:pt x="333584" y="1058174"/>
                  </a:cubicBezTo>
                  <a:cubicBezTo>
                    <a:pt x="333584" y="1047296"/>
                    <a:pt x="324765" y="1038477"/>
                    <a:pt x="313887" y="1038477"/>
                  </a:cubicBezTo>
                  <a:close/>
                  <a:moveTo>
                    <a:pt x="608075" y="1038477"/>
                  </a:moveTo>
                  <a:cubicBezTo>
                    <a:pt x="597197" y="1038477"/>
                    <a:pt x="588378" y="1047296"/>
                    <a:pt x="588378" y="1058174"/>
                  </a:cubicBezTo>
                  <a:cubicBezTo>
                    <a:pt x="588378" y="1069052"/>
                    <a:pt x="597197" y="1077871"/>
                    <a:pt x="608075" y="1077871"/>
                  </a:cubicBezTo>
                  <a:cubicBezTo>
                    <a:pt x="618953" y="1077871"/>
                    <a:pt x="627772" y="1069052"/>
                    <a:pt x="627772" y="1058174"/>
                  </a:cubicBezTo>
                  <a:cubicBezTo>
                    <a:pt x="627772" y="1047296"/>
                    <a:pt x="618953" y="1038477"/>
                    <a:pt x="608075" y="1038477"/>
                  </a:cubicBezTo>
                  <a:close/>
                  <a:moveTo>
                    <a:pt x="902264" y="1038477"/>
                  </a:moveTo>
                  <a:cubicBezTo>
                    <a:pt x="891386" y="1038477"/>
                    <a:pt x="882567" y="1047296"/>
                    <a:pt x="882567" y="1058174"/>
                  </a:cubicBezTo>
                  <a:cubicBezTo>
                    <a:pt x="882567" y="1069052"/>
                    <a:pt x="891386" y="1077871"/>
                    <a:pt x="902264" y="1077871"/>
                  </a:cubicBezTo>
                  <a:cubicBezTo>
                    <a:pt x="913142" y="1077871"/>
                    <a:pt x="921961" y="1069052"/>
                    <a:pt x="921961" y="1058174"/>
                  </a:cubicBezTo>
                  <a:cubicBezTo>
                    <a:pt x="921961" y="1047296"/>
                    <a:pt x="913142" y="1038477"/>
                    <a:pt x="902264" y="1038477"/>
                  </a:cubicBezTo>
                  <a:close/>
                  <a:moveTo>
                    <a:pt x="1196453" y="1038477"/>
                  </a:moveTo>
                  <a:cubicBezTo>
                    <a:pt x="1185575" y="1038477"/>
                    <a:pt x="1176756" y="1047296"/>
                    <a:pt x="1176756" y="1058174"/>
                  </a:cubicBezTo>
                  <a:cubicBezTo>
                    <a:pt x="1176756" y="1069052"/>
                    <a:pt x="1185575" y="1077871"/>
                    <a:pt x="1196453" y="1077871"/>
                  </a:cubicBezTo>
                  <a:cubicBezTo>
                    <a:pt x="1207331" y="1077871"/>
                    <a:pt x="1216150" y="1069052"/>
                    <a:pt x="1216150" y="1058174"/>
                  </a:cubicBezTo>
                  <a:cubicBezTo>
                    <a:pt x="1216150" y="1047296"/>
                    <a:pt x="1207331" y="1038477"/>
                    <a:pt x="1196453" y="1038477"/>
                  </a:cubicBezTo>
                  <a:close/>
                  <a:moveTo>
                    <a:pt x="1490641" y="1038477"/>
                  </a:moveTo>
                  <a:cubicBezTo>
                    <a:pt x="1479763" y="1038477"/>
                    <a:pt x="1470944" y="1047296"/>
                    <a:pt x="1470944" y="1058174"/>
                  </a:cubicBezTo>
                  <a:cubicBezTo>
                    <a:pt x="1470944" y="1069052"/>
                    <a:pt x="1479763" y="1077871"/>
                    <a:pt x="1490641" y="1077871"/>
                  </a:cubicBezTo>
                  <a:cubicBezTo>
                    <a:pt x="1501519" y="1077871"/>
                    <a:pt x="1510338" y="1069052"/>
                    <a:pt x="1510338" y="1058174"/>
                  </a:cubicBezTo>
                  <a:cubicBezTo>
                    <a:pt x="1510338" y="1047296"/>
                    <a:pt x="1501519" y="1038477"/>
                    <a:pt x="1490641" y="1038477"/>
                  </a:cubicBezTo>
                  <a:close/>
                  <a:moveTo>
                    <a:pt x="1784830" y="1038477"/>
                  </a:moveTo>
                  <a:cubicBezTo>
                    <a:pt x="1773952" y="1038477"/>
                    <a:pt x="1765133" y="1047296"/>
                    <a:pt x="1765133" y="1058174"/>
                  </a:cubicBezTo>
                  <a:cubicBezTo>
                    <a:pt x="1765133" y="1069052"/>
                    <a:pt x="1773952" y="1077871"/>
                    <a:pt x="1784830" y="1077871"/>
                  </a:cubicBezTo>
                  <a:cubicBezTo>
                    <a:pt x="1795708" y="1077871"/>
                    <a:pt x="1804527" y="1069052"/>
                    <a:pt x="1804527" y="1058174"/>
                  </a:cubicBezTo>
                  <a:cubicBezTo>
                    <a:pt x="1804527" y="1047296"/>
                    <a:pt x="1795708" y="1038477"/>
                    <a:pt x="1784830" y="1038477"/>
                  </a:cubicBezTo>
                  <a:close/>
                  <a:moveTo>
                    <a:pt x="2079019" y="1038477"/>
                  </a:moveTo>
                  <a:cubicBezTo>
                    <a:pt x="2068141" y="1038477"/>
                    <a:pt x="2059322" y="1047296"/>
                    <a:pt x="2059322" y="1058174"/>
                  </a:cubicBezTo>
                  <a:cubicBezTo>
                    <a:pt x="2059322" y="1069052"/>
                    <a:pt x="2068141" y="1077871"/>
                    <a:pt x="2079019" y="1077871"/>
                  </a:cubicBezTo>
                  <a:cubicBezTo>
                    <a:pt x="2089897" y="1077871"/>
                    <a:pt x="2098716" y="1069052"/>
                    <a:pt x="2098716" y="1058174"/>
                  </a:cubicBezTo>
                  <a:cubicBezTo>
                    <a:pt x="2098716" y="1047296"/>
                    <a:pt x="2089897" y="1038477"/>
                    <a:pt x="2079019" y="1038477"/>
                  </a:cubicBezTo>
                  <a:close/>
                  <a:moveTo>
                    <a:pt x="2373207" y="1038477"/>
                  </a:moveTo>
                  <a:cubicBezTo>
                    <a:pt x="2362329" y="1038477"/>
                    <a:pt x="2353510" y="1047296"/>
                    <a:pt x="2353510" y="1058174"/>
                  </a:cubicBezTo>
                  <a:cubicBezTo>
                    <a:pt x="2353510" y="1069052"/>
                    <a:pt x="2362329" y="1077871"/>
                    <a:pt x="2373207" y="1077871"/>
                  </a:cubicBezTo>
                  <a:cubicBezTo>
                    <a:pt x="2384085" y="1077871"/>
                    <a:pt x="2392904" y="1069052"/>
                    <a:pt x="2392904" y="1058174"/>
                  </a:cubicBezTo>
                  <a:cubicBezTo>
                    <a:pt x="2392904" y="1047296"/>
                    <a:pt x="2384085" y="1038477"/>
                    <a:pt x="2373207" y="1038477"/>
                  </a:cubicBezTo>
                  <a:close/>
                  <a:moveTo>
                    <a:pt x="2667395" y="1038477"/>
                  </a:moveTo>
                  <a:cubicBezTo>
                    <a:pt x="2656517" y="1038477"/>
                    <a:pt x="2647698" y="1047296"/>
                    <a:pt x="2647698" y="1058174"/>
                  </a:cubicBezTo>
                  <a:cubicBezTo>
                    <a:pt x="2647698" y="1069052"/>
                    <a:pt x="2656517" y="1077871"/>
                    <a:pt x="2667395" y="1077871"/>
                  </a:cubicBezTo>
                  <a:cubicBezTo>
                    <a:pt x="2678273" y="1077871"/>
                    <a:pt x="2687092" y="1069052"/>
                    <a:pt x="2687092" y="1058174"/>
                  </a:cubicBezTo>
                  <a:cubicBezTo>
                    <a:pt x="2687092" y="1047296"/>
                    <a:pt x="2678273" y="1038477"/>
                    <a:pt x="2667395" y="1038477"/>
                  </a:cubicBezTo>
                  <a:close/>
                  <a:moveTo>
                    <a:pt x="2961583" y="1038477"/>
                  </a:moveTo>
                  <a:cubicBezTo>
                    <a:pt x="2950705" y="1038477"/>
                    <a:pt x="2941886" y="1047296"/>
                    <a:pt x="2941886" y="1058174"/>
                  </a:cubicBezTo>
                  <a:cubicBezTo>
                    <a:pt x="2941886" y="1069052"/>
                    <a:pt x="2950705" y="1077871"/>
                    <a:pt x="2961583" y="1077871"/>
                  </a:cubicBezTo>
                  <a:cubicBezTo>
                    <a:pt x="2972461" y="1077871"/>
                    <a:pt x="2981280" y="1069052"/>
                    <a:pt x="2981280" y="1058174"/>
                  </a:cubicBezTo>
                  <a:cubicBezTo>
                    <a:pt x="2981280" y="1047296"/>
                    <a:pt x="2972461" y="1038477"/>
                    <a:pt x="2961583" y="1038477"/>
                  </a:cubicBezTo>
                  <a:close/>
                  <a:moveTo>
                    <a:pt x="3255772" y="1038477"/>
                  </a:moveTo>
                  <a:cubicBezTo>
                    <a:pt x="3244894" y="1038477"/>
                    <a:pt x="3236075" y="1047296"/>
                    <a:pt x="3236075" y="1058174"/>
                  </a:cubicBezTo>
                  <a:cubicBezTo>
                    <a:pt x="3236075" y="1069052"/>
                    <a:pt x="3244894" y="1077871"/>
                    <a:pt x="3255772" y="1077871"/>
                  </a:cubicBezTo>
                  <a:cubicBezTo>
                    <a:pt x="3266650" y="1077871"/>
                    <a:pt x="3275469" y="1069052"/>
                    <a:pt x="3275469" y="1058174"/>
                  </a:cubicBezTo>
                  <a:cubicBezTo>
                    <a:pt x="3275469" y="1047296"/>
                    <a:pt x="3266650" y="1038477"/>
                    <a:pt x="3255772" y="1038477"/>
                  </a:cubicBezTo>
                  <a:close/>
                  <a:moveTo>
                    <a:pt x="3549961" y="1038477"/>
                  </a:moveTo>
                  <a:cubicBezTo>
                    <a:pt x="3539083" y="1038477"/>
                    <a:pt x="3530264" y="1047296"/>
                    <a:pt x="3530264" y="1058174"/>
                  </a:cubicBezTo>
                  <a:cubicBezTo>
                    <a:pt x="3530264" y="1069052"/>
                    <a:pt x="3539083" y="1077871"/>
                    <a:pt x="3549961" y="1077871"/>
                  </a:cubicBezTo>
                  <a:cubicBezTo>
                    <a:pt x="3560839" y="1077871"/>
                    <a:pt x="3569658" y="1069052"/>
                    <a:pt x="3569658" y="1058174"/>
                  </a:cubicBezTo>
                  <a:cubicBezTo>
                    <a:pt x="3569658" y="1047296"/>
                    <a:pt x="3560839" y="1038477"/>
                    <a:pt x="3549961" y="1038477"/>
                  </a:cubicBezTo>
                  <a:close/>
                  <a:moveTo>
                    <a:pt x="3844149" y="1038477"/>
                  </a:moveTo>
                  <a:cubicBezTo>
                    <a:pt x="3833271" y="1038477"/>
                    <a:pt x="3824452" y="1047296"/>
                    <a:pt x="3824452" y="1058174"/>
                  </a:cubicBezTo>
                  <a:cubicBezTo>
                    <a:pt x="3824452" y="1069052"/>
                    <a:pt x="3833271" y="1077871"/>
                    <a:pt x="3844149" y="1077871"/>
                  </a:cubicBezTo>
                  <a:cubicBezTo>
                    <a:pt x="3855027" y="1077871"/>
                    <a:pt x="3863846" y="1069052"/>
                    <a:pt x="3863846" y="1058174"/>
                  </a:cubicBezTo>
                  <a:cubicBezTo>
                    <a:pt x="3863846" y="1047296"/>
                    <a:pt x="3855027" y="1038477"/>
                    <a:pt x="3844149" y="1038477"/>
                  </a:cubicBezTo>
                  <a:close/>
                  <a:moveTo>
                    <a:pt x="4138338" y="1038477"/>
                  </a:moveTo>
                  <a:cubicBezTo>
                    <a:pt x="4127460" y="1038477"/>
                    <a:pt x="4118641" y="1047296"/>
                    <a:pt x="4118641" y="1058174"/>
                  </a:cubicBezTo>
                  <a:cubicBezTo>
                    <a:pt x="4118641" y="1069052"/>
                    <a:pt x="4127460" y="1077871"/>
                    <a:pt x="4138338" y="1077871"/>
                  </a:cubicBezTo>
                  <a:cubicBezTo>
                    <a:pt x="4149216" y="1077871"/>
                    <a:pt x="4158035" y="1069052"/>
                    <a:pt x="4158035" y="1058174"/>
                  </a:cubicBezTo>
                  <a:cubicBezTo>
                    <a:pt x="4158035" y="1047296"/>
                    <a:pt x="4149216" y="1038477"/>
                    <a:pt x="4138338" y="1038477"/>
                  </a:cubicBezTo>
                  <a:close/>
                  <a:moveTo>
                    <a:pt x="19697" y="778857"/>
                  </a:moveTo>
                  <a:cubicBezTo>
                    <a:pt x="8819" y="778857"/>
                    <a:pt x="0" y="787676"/>
                    <a:pt x="0" y="798554"/>
                  </a:cubicBezTo>
                  <a:cubicBezTo>
                    <a:pt x="0" y="809432"/>
                    <a:pt x="8819" y="818251"/>
                    <a:pt x="19697" y="818251"/>
                  </a:cubicBezTo>
                  <a:cubicBezTo>
                    <a:pt x="30575" y="818251"/>
                    <a:pt x="39394" y="809432"/>
                    <a:pt x="39394" y="798554"/>
                  </a:cubicBezTo>
                  <a:cubicBezTo>
                    <a:pt x="39394" y="787676"/>
                    <a:pt x="30575" y="778857"/>
                    <a:pt x="19697" y="778857"/>
                  </a:cubicBezTo>
                  <a:close/>
                  <a:moveTo>
                    <a:pt x="313887" y="778857"/>
                  </a:moveTo>
                  <a:cubicBezTo>
                    <a:pt x="303009" y="778857"/>
                    <a:pt x="294190" y="787676"/>
                    <a:pt x="294190" y="798554"/>
                  </a:cubicBezTo>
                  <a:cubicBezTo>
                    <a:pt x="294190" y="809432"/>
                    <a:pt x="303009" y="818251"/>
                    <a:pt x="313887" y="818251"/>
                  </a:cubicBezTo>
                  <a:cubicBezTo>
                    <a:pt x="324765" y="818251"/>
                    <a:pt x="333584" y="809432"/>
                    <a:pt x="333584" y="798554"/>
                  </a:cubicBezTo>
                  <a:cubicBezTo>
                    <a:pt x="333584" y="787676"/>
                    <a:pt x="324765" y="778857"/>
                    <a:pt x="313887" y="778857"/>
                  </a:cubicBezTo>
                  <a:close/>
                  <a:moveTo>
                    <a:pt x="608075" y="778857"/>
                  </a:moveTo>
                  <a:cubicBezTo>
                    <a:pt x="597197" y="778857"/>
                    <a:pt x="588378" y="787676"/>
                    <a:pt x="588378" y="798554"/>
                  </a:cubicBezTo>
                  <a:cubicBezTo>
                    <a:pt x="588378" y="809432"/>
                    <a:pt x="597197" y="818251"/>
                    <a:pt x="608075" y="818251"/>
                  </a:cubicBezTo>
                  <a:cubicBezTo>
                    <a:pt x="618953" y="818251"/>
                    <a:pt x="627772" y="809432"/>
                    <a:pt x="627772" y="798554"/>
                  </a:cubicBezTo>
                  <a:cubicBezTo>
                    <a:pt x="627772" y="787676"/>
                    <a:pt x="618953" y="778857"/>
                    <a:pt x="608075" y="778857"/>
                  </a:cubicBezTo>
                  <a:close/>
                  <a:moveTo>
                    <a:pt x="902264" y="778857"/>
                  </a:moveTo>
                  <a:cubicBezTo>
                    <a:pt x="891386" y="778857"/>
                    <a:pt x="882567" y="787676"/>
                    <a:pt x="882567" y="798554"/>
                  </a:cubicBezTo>
                  <a:cubicBezTo>
                    <a:pt x="882567" y="809432"/>
                    <a:pt x="891386" y="818251"/>
                    <a:pt x="902264" y="818251"/>
                  </a:cubicBezTo>
                  <a:cubicBezTo>
                    <a:pt x="913142" y="818251"/>
                    <a:pt x="921961" y="809432"/>
                    <a:pt x="921961" y="798554"/>
                  </a:cubicBezTo>
                  <a:cubicBezTo>
                    <a:pt x="921961" y="787676"/>
                    <a:pt x="913142" y="778857"/>
                    <a:pt x="902264" y="778857"/>
                  </a:cubicBezTo>
                  <a:close/>
                  <a:moveTo>
                    <a:pt x="1196453" y="778857"/>
                  </a:moveTo>
                  <a:cubicBezTo>
                    <a:pt x="1185575" y="778857"/>
                    <a:pt x="1176756" y="787676"/>
                    <a:pt x="1176756" y="798554"/>
                  </a:cubicBezTo>
                  <a:cubicBezTo>
                    <a:pt x="1176756" y="809432"/>
                    <a:pt x="1185575" y="818251"/>
                    <a:pt x="1196453" y="818251"/>
                  </a:cubicBezTo>
                  <a:cubicBezTo>
                    <a:pt x="1207331" y="818251"/>
                    <a:pt x="1216150" y="809432"/>
                    <a:pt x="1216150" y="798554"/>
                  </a:cubicBezTo>
                  <a:cubicBezTo>
                    <a:pt x="1216150" y="787676"/>
                    <a:pt x="1207331" y="778857"/>
                    <a:pt x="1196453" y="778857"/>
                  </a:cubicBezTo>
                  <a:close/>
                  <a:moveTo>
                    <a:pt x="1490641" y="778857"/>
                  </a:moveTo>
                  <a:cubicBezTo>
                    <a:pt x="1479763" y="778857"/>
                    <a:pt x="1470944" y="787676"/>
                    <a:pt x="1470944" y="798554"/>
                  </a:cubicBezTo>
                  <a:cubicBezTo>
                    <a:pt x="1470944" y="809432"/>
                    <a:pt x="1479763" y="818251"/>
                    <a:pt x="1490641" y="818251"/>
                  </a:cubicBezTo>
                  <a:cubicBezTo>
                    <a:pt x="1501519" y="818251"/>
                    <a:pt x="1510338" y="809432"/>
                    <a:pt x="1510338" y="798554"/>
                  </a:cubicBezTo>
                  <a:cubicBezTo>
                    <a:pt x="1510338" y="787676"/>
                    <a:pt x="1501519" y="778857"/>
                    <a:pt x="1490641" y="778857"/>
                  </a:cubicBezTo>
                  <a:close/>
                  <a:moveTo>
                    <a:pt x="1784830" y="778857"/>
                  </a:moveTo>
                  <a:cubicBezTo>
                    <a:pt x="1773952" y="778857"/>
                    <a:pt x="1765133" y="787676"/>
                    <a:pt x="1765133" y="798554"/>
                  </a:cubicBezTo>
                  <a:cubicBezTo>
                    <a:pt x="1765133" y="809432"/>
                    <a:pt x="1773952" y="818251"/>
                    <a:pt x="1784830" y="818251"/>
                  </a:cubicBezTo>
                  <a:cubicBezTo>
                    <a:pt x="1795708" y="818251"/>
                    <a:pt x="1804527" y="809432"/>
                    <a:pt x="1804527" y="798554"/>
                  </a:cubicBezTo>
                  <a:cubicBezTo>
                    <a:pt x="1804527" y="787676"/>
                    <a:pt x="1795708" y="778857"/>
                    <a:pt x="1784830" y="778857"/>
                  </a:cubicBezTo>
                  <a:close/>
                  <a:moveTo>
                    <a:pt x="2079019" y="778857"/>
                  </a:moveTo>
                  <a:cubicBezTo>
                    <a:pt x="2068141" y="778857"/>
                    <a:pt x="2059322" y="787676"/>
                    <a:pt x="2059322" y="798554"/>
                  </a:cubicBezTo>
                  <a:cubicBezTo>
                    <a:pt x="2059322" y="809432"/>
                    <a:pt x="2068141" y="818251"/>
                    <a:pt x="2079019" y="818251"/>
                  </a:cubicBezTo>
                  <a:cubicBezTo>
                    <a:pt x="2089897" y="818251"/>
                    <a:pt x="2098716" y="809432"/>
                    <a:pt x="2098716" y="798554"/>
                  </a:cubicBezTo>
                  <a:cubicBezTo>
                    <a:pt x="2098716" y="787676"/>
                    <a:pt x="2089897" y="778857"/>
                    <a:pt x="2079019" y="778857"/>
                  </a:cubicBezTo>
                  <a:close/>
                  <a:moveTo>
                    <a:pt x="2373207" y="778857"/>
                  </a:moveTo>
                  <a:cubicBezTo>
                    <a:pt x="2362329" y="778857"/>
                    <a:pt x="2353510" y="787676"/>
                    <a:pt x="2353510" y="798554"/>
                  </a:cubicBezTo>
                  <a:cubicBezTo>
                    <a:pt x="2353510" y="809432"/>
                    <a:pt x="2362329" y="818251"/>
                    <a:pt x="2373207" y="818251"/>
                  </a:cubicBezTo>
                  <a:cubicBezTo>
                    <a:pt x="2384085" y="818251"/>
                    <a:pt x="2392904" y="809432"/>
                    <a:pt x="2392904" y="798554"/>
                  </a:cubicBezTo>
                  <a:cubicBezTo>
                    <a:pt x="2392904" y="787676"/>
                    <a:pt x="2384085" y="778857"/>
                    <a:pt x="2373207" y="778857"/>
                  </a:cubicBezTo>
                  <a:close/>
                  <a:moveTo>
                    <a:pt x="2667394" y="778857"/>
                  </a:moveTo>
                  <a:cubicBezTo>
                    <a:pt x="2656516" y="778857"/>
                    <a:pt x="2647697" y="787676"/>
                    <a:pt x="2647697" y="798554"/>
                  </a:cubicBezTo>
                  <a:cubicBezTo>
                    <a:pt x="2647697" y="809432"/>
                    <a:pt x="2656516" y="818251"/>
                    <a:pt x="2667394" y="818251"/>
                  </a:cubicBezTo>
                  <a:cubicBezTo>
                    <a:pt x="2678272" y="818251"/>
                    <a:pt x="2687091" y="809432"/>
                    <a:pt x="2687091" y="798554"/>
                  </a:cubicBezTo>
                  <a:cubicBezTo>
                    <a:pt x="2687091" y="787676"/>
                    <a:pt x="2678272" y="778857"/>
                    <a:pt x="2667394" y="778857"/>
                  </a:cubicBezTo>
                  <a:close/>
                  <a:moveTo>
                    <a:pt x="2961582" y="778857"/>
                  </a:moveTo>
                  <a:cubicBezTo>
                    <a:pt x="2950705" y="778857"/>
                    <a:pt x="2941885" y="787676"/>
                    <a:pt x="2941885" y="798554"/>
                  </a:cubicBezTo>
                  <a:cubicBezTo>
                    <a:pt x="2941885" y="809432"/>
                    <a:pt x="2950705" y="818251"/>
                    <a:pt x="2961582" y="818251"/>
                  </a:cubicBezTo>
                  <a:cubicBezTo>
                    <a:pt x="2972460" y="818251"/>
                    <a:pt x="2981280" y="809432"/>
                    <a:pt x="2981280" y="798554"/>
                  </a:cubicBezTo>
                  <a:cubicBezTo>
                    <a:pt x="2981280" y="787676"/>
                    <a:pt x="2972460" y="778857"/>
                    <a:pt x="2961582" y="778857"/>
                  </a:cubicBezTo>
                  <a:close/>
                  <a:moveTo>
                    <a:pt x="3255771" y="778857"/>
                  </a:moveTo>
                  <a:cubicBezTo>
                    <a:pt x="3244894" y="778857"/>
                    <a:pt x="3236074" y="787676"/>
                    <a:pt x="3236074" y="798554"/>
                  </a:cubicBezTo>
                  <a:cubicBezTo>
                    <a:pt x="3236074" y="809432"/>
                    <a:pt x="3244894" y="818251"/>
                    <a:pt x="3255771" y="818251"/>
                  </a:cubicBezTo>
                  <a:cubicBezTo>
                    <a:pt x="3266649" y="818251"/>
                    <a:pt x="3275468" y="809432"/>
                    <a:pt x="3275468" y="798554"/>
                  </a:cubicBezTo>
                  <a:cubicBezTo>
                    <a:pt x="3275468" y="787676"/>
                    <a:pt x="3266649" y="778857"/>
                    <a:pt x="3255771" y="778857"/>
                  </a:cubicBezTo>
                  <a:close/>
                  <a:moveTo>
                    <a:pt x="3549960" y="778857"/>
                  </a:moveTo>
                  <a:cubicBezTo>
                    <a:pt x="3539082" y="778857"/>
                    <a:pt x="3530263" y="787676"/>
                    <a:pt x="3530263" y="798554"/>
                  </a:cubicBezTo>
                  <a:cubicBezTo>
                    <a:pt x="3530263" y="809432"/>
                    <a:pt x="3539082" y="818251"/>
                    <a:pt x="3549960" y="818251"/>
                  </a:cubicBezTo>
                  <a:cubicBezTo>
                    <a:pt x="3560838" y="818251"/>
                    <a:pt x="3569657" y="809432"/>
                    <a:pt x="3569657" y="798554"/>
                  </a:cubicBezTo>
                  <a:cubicBezTo>
                    <a:pt x="3569657" y="787676"/>
                    <a:pt x="3560838" y="778857"/>
                    <a:pt x="3549960" y="778857"/>
                  </a:cubicBezTo>
                  <a:close/>
                  <a:moveTo>
                    <a:pt x="3844148" y="778857"/>
                  </a:moveTo>
                  <a:cubicBezTo>
                    <a:pt x="3833270" y="778857"/>
                    <a:pt x="3824451" y="787676"/>
                    <a:pt x="3824451" y="798554"/>
                  </a:cubicBezTo>
                  <a:cubicBezTo>
                    <a:pt x="3824451" y="809432"/>
                    <a:pt x="3833270" y="818251"/>
                    <a:pt x="3844148" y="818251"/>
                  </a:cubicBezTo>
                  <a:cubicBezTo>
                    <a:pt x="3855026" y="818251"/>
                    <a:pt x="3863845" y="809432"/>
                    <a:pt x="3863845" y="798554"/>
                  </a:cubicBezTo>
                  <a:cubicBezTo>
                    <a:pt x="3863845" y="787676"/>
                    <a:pt x="3855026" y="778857"/>
                    <a:pt x="3844148" y="778857"/>
                  </a:cubicBezTo>
                  <a:close/>
                  <a:moveTo>
                    <a:pt x="4138337" y="778857"/>
                  </a:moveTo>
                  <a:cubicBezTo>
                    <a:pt x="4127459" y="778857"/>
                    <a:pt x="4118640" y="787676"/>
                    <a:pt x="4118640" y="798554"/>
                  </a:cubicBezTo>
                  <a:cubicBezTo>
                    <a:pt x="4118640" y="809432"/>
                    <a:pt x="4127459" y="818251"/>
                    <a:pt x="4138337" y="818251"/>
                  </a:cubicBezTo>
                  <a:cubicBezTo>
                    <a:pt x="4149215" y="818251"/>
                    <a:pt x="4158034" y="809432"/>
                    <a:pt x="4158034" y="798554"/>
                  </a:cubicBezTo>
                  <a:cubicBezTo>
                    <a:pt x="4158034" y="787676"/>
                    <a:pt x="4149215" y="778857"/>
                    <a:pt x="4138337" y="778857"/>
                  </a:cubicBezTo>
                  <a:close/>
                  <a:moveTo>
                    <a:pt x="19697" y="519238"/>
                  </a:moveTo>
                  <a:cubicBezTo>
                    <a:pt x="8819" y="519238"/>
                    <a:pt x="0" y="528057"/>
                    <a:pt x="0" y="538935"/>
                  </a:cubicBezTo>
                  <a:cubicBezTo>
                    <a:pt x="0" y="549813"/>
                    <a:pt x="8819" y="558632"/>
                    <a:pt x="19697" y="558632"/>
                  </a:cubicBezTo>
                  <a:cubicBezTo>
                    <a:pt x="30575" y="558632"/>
                    <a:pt x="39394" y="549813"/>
                    <a:pt x="39394" y="538935"/>
                  </a:cubicBezTo>
                  <a:cubicBezTo>
                    <a:pt x="39394" y="528057"/>
                    <a:pt x="30575" y="519238"/>
                    <a:pt x="19697" y="519238"/>
                  </a:cubicBezTo>
                  <a:close/>
                  <a:moveTo>
                    <a:pt x="313887" y="519238"/>
                  </a:moveTo>
                  <a:cubicBezTo>
                    <a:pt x="303009" y="519238"/>
                    <a:pt x="294190" y="528057"/>
                    <a:pt x="294190" y="538935"/>
                  </a:cubicBezTo>
                  <a:cubicBezTo>
                    <a:pt x="294190" y="549813"/>
                    <a:pt x="303009" y="558632"/>
                    <a:pt x="313887" y="558632"/>
                  </a:cubicBezTo>
                  <a:cubicBezTo>
                    <a:pt x="324765" y="558632"/>
                    <a:pt x="333584" y="549813"/>
                    <a:pt x="333584" y="538935"/>
                  </a:cubicBezTo>
                  <a:cubicBezTo>
                    <a:pt x="333584" y="528057"/>
                    <a:pt x="324765" y="519238"/>
                    <a:pt x="313887" y="519238"/>
                  </a:cubicBezTo>
                  <a:close/>
                  <a:moveTo>
                    <a:pt x="608075" y="519238"/>
                  </a:moveTo>
                  <a:cubicBezTo>
                    <a:pt x="597197" y="519238"/>
                    <a:pt x="588378" y="528057"/>
                    <a:pt x="588378" y="538935"/>
                  </a:cubicBezTo>
                  <a:cubicBezTo>
                    <a:pt x="588378" y="549813"/>
                    <a:pt x="597197" y="558632"/>
                    <a:pt x="608075" y="558632"/>
                  </a:cubicBezTo>
                  <a:cubicBezTo>
                    <a:pt x="618953" y="558632"/>
                    <a:pt x="627772" y="549813"/>
                    <a:pt x="627772" y="538935"/>
                  </a:cubicBezTo>
                  <a:cubicBezTo>
                    <a:pt x="627772" y="528057"/>
                    <a:pt x="618953" y="519238"/>
                    <a:pt x="608075" y="519238"/>
                  </a:cubicBezTo>
                  <a:close/>
                  <a:moveTo>
                    <a:pt x="902264" y="519238"/>
                  </a:moveTo>
                  <a:cubicBezTo>
                    <a:pt x="891386" y="519238"/>
                    <a:pt x="882567" y="528057"/>
                    <a:pt x="882567" y="538935"/>
                  </a:cubicBezTo>
                  <a:cubicBezTo>
                    <a:pt x="882567" y="549813"/>
                    <a:pt x="891386" y="558632"/>
                    <a:pt x="902264" y="558632"/>
                  </a:cubicBezTo>
                  <a:cubicBezTo>
                    <a:pt x="913142" y="558632"/>
                    <a:pt x="921961" y="549813"/>
                    <a:pt x="921961" y="538935"/>
                  </a:cubicBezTo>
                  <a:cubicBezTo>
                    <a:pt x="921961" y="528057"/>
                    <a:pt x="913142" y="519238"/>
                    <a:pt x="902264" y="519238"/>
                  </a:cubicBezTo>
                  <a:close/>
                  <a:moveTo>
                    <a:pt x="1196453" y="519238"/>
                  </a:moveTo>
                  <a:cubicBezTo>
                    <a:pt x="1185575" y="519238"/>
                    <a:pt x="1176756" y="528057"/>
                    <a:pt x="1176756" y="538935"/>
                  </a:cubicBezTo>
                  <a:cubicBezTo>
                    <a:pt x="1176756" y="549813"/>
                    <a:pt x="1185575" y="558632"/>
                    <a:pt x="1196453" y="558632"/>
                  </a:cubicBezTo>
                  <a:cubicBezTo>
                    <a:pt x="1207331" y="558632"/>
                    <a:pt x="1216150" y="549813"/>
                    <a:pt x="1216150" y="538935"/>
                  </a:cubicBezTo>
                  <a:cubicBezTo>
                    <a:pt x="1216150" y="528057"/>
                    <a:pt x="1207331" y="519238"/>
                    <a:pt x="1196453" y="519238"/>
                  </a:cubicBezTo>
                  <a:close/>
                  <a:moveTo>
                    <a:pt x="1490641" y="519238"/>
                  </a:moveTo>
                  <a:cubicBezTo>
                    <a:pt x="1479763" y="519238"/>
                    <a:pt x="1470944" y="528057"/>
                    <a:pt x="1470944" y="538935"/>
                  </a:cubicBezTo>
                  <a:cubicBezTo>
                    <a:pt x="1470944" y="549813"/>
                    <a:pt x="1479763" y="558632"/>
                    <a:pt x="1490641" y="558632"/>
                  </a:cubicBezTo>
                  <a:cubicBezTo>
                    <a:pt x="1501519" y="558632"/>
                    <a:pt x="1510338" y="549813"/>
                    <a:pt x="1510338" y="538935"/>
                  </a:cubicBezTo>
                  <a:cubicBezTo>
                    <a:pt x="1510338" y="528057"/>
                    <a:pt x="1501519" y="519238"/>
                    <a:pt x="1490641" y="519238"/>
                  </a:cubicBezTo>
                  <a:close/>
                  <a:moveTo>
                    <a:pt x="1784830" y="519238"/>
                  </a:moveTo>
                  <a:cubicBezTo>
                    <a:pt x="1773952" y="519238"/>
                    <a:pt x="1765133" y="528057"/>
                    <a:pt x="1765133" y="538935"/>
                  </a:cubicBezTo>
                  <a:cubicBezTo>
                    <a:pt x="1765133" y="549813"/>
                    <a:pt x="1773952" y="558632"/>
                    <a:pt x="1784830" y="558632"/>
                  </a:cubicBezTo>
                  <a:cubicBezTo>
                    <a:pt x="1795708" y="558632"/>
                    <a:pt x="1804527" y="549813"/>
                    <a:pt x="1804527" y="538935"/>
                  </a:cubicBezTo>
                  <a:cubicBezTo>
                    <a:pt x="1804527" y="528057"/>
                    <a:pt x="1795708" y="519238"/>
                    <a:pt x="1784830" y="519238"/>
                  </a:cubicBezTo>
                  <a:close/>
                  <a:moveTo>
                    <a:pt x="2079019" y="519238"/>
                  </a:moveTo>
                  <a:cubicBezTo>
                    <a:pt x="2068141" y="519238"/>
                    <a:pt x="2059322" y="528057"/>
                    <a:pt x="2059322" y="538935"/>
                  </a:cubicBezTo>
                  <a:cubicBezTo>
                    <a:pt x="2059322" y="549813"/>
                    <a:pt x="2068141" y="558632"/>
                    <a:pt x="2079019" y="558632"/>
                  </a:cubicBezTo>
                  <a:cubicBezTo>
                    <a:pt x="2089897" y="558632"/>
                    <a:pt x="2098716" y="549813"/>
                    <a:pt x="2098716" y="538935"/>
                  </a:cubicBezTo>
                  <a:cubicBezTo>
                    <a:pt x="2098716" y="528057"/>
                    <a:pt x="2089897" y="519238"/>
                    <a:pt x="2079019" y="519238"/>
                  </a:cubicBezTo>
                  <a:close/>
                  <a:moveTo>
                    <a:pt x="2373207" y="519238"/>
                  </a:moveTo>
                  <a:cubicBezTo>
                    <a:pt x="2362329" y="519238"/>
                    <a:pt x="2353510" y="528057"/>
                    <a:pt x="2353510" y="538935"/>
                  </a:cubicBezTo>
                  <a:cubicBezTo>
                    <a:pt x="2353510" y="549813"/>
                    <a:pt x="2362329" y="558632"/>
                    <a:pt x="2373207" y="558632"/>
                  </a:cubicBezTo>
                  <a:cubicBezTo>
                    <a:pt x="2384085" y="558632"/>
                    <a:pt x="2392904" y="549813"/>
                    <a:pt x="2392904" y="538935"/>
                  </a:cubicBezTo>
                  <a:cubicBezTo>
                    <a:pt x="2392904" y="528057"/>
                    <a:pt x="2384085" y="519238"/>
                    <a:pt x="2373207" y="519238"/>
                  </a:cubicBezTo>
                  <a:close/>
                  <a:moveTo>
                    <a:pt x="2667393" y="519238"/>
                  </a:moveTo>
                  <a:cubicBezTo>
                    <a:pt x="2656515" y="519238"/>
                    <a:pt x="2647696" y="528057"/>
                    <a:pt x="2647696" y="538935"/>
                  </a:cubicBezTo>
                  <a:cubicBezTo>
                    <a:pt x="2647696" y="549813"/>
                    <a:pt x="2656515" y="558632"/>
                    <a:pt x="2667393" y="558632"/>
                  </a:cubicBezTo>
                  <a:cubicBezTo>
                    <a:pt x="2678271" y="558632"/>
                    <a:pt x="2687090" y="549813"/>
                    <a:pt x="2687090" y="538935"/>
                  </a:cubicBezTo>
                  <a:cubicBezTo>
                    <a:pt x="2687090" y="528057"/>
                    <a:pt x="2678271" y="519238"/>
                    <a:pt x="2667393" y="519238"/>
                  </a:cubicBezTo>
                  <a:close/>
                  <a:moveTo>
                    <a:pt x="2961582" y="519238"/>
                  </a:moveTo>
                  <a:cubicBezTo>
                    <a:pt x="2950704" y="519238"/>
                    <a:pt x="2941884" y="528057"/>
                    <a:pt x="2941884" y="538935"/>
                  </a:cubicBezTo>
                  <a:cubicBezTo>
                    <a:pt x="2941884" y="549813"/>
                    <a:pt x="2950704" y="558632"/>
                    <a:pt x="2961582" y="558632"/>
                  </a:cubicBezTo>
                  <a:cubicBezTo>
                    <a:pt x="2972460" y="558632"/>
                    <a:pt x="2981279" y="549813"/>
                    <a:pt x="2981279" y="538935"/>
                  </a:cubicBezTo>
                  <a:cubicBezTo>
                    <a:pt x="2981279" y="528057"/>
                    <a:pt x="2972460" y="519238"/>
                    <a:pt x="2961582" y="519238"/>
                  </a:cubicBezTo>
                  <a:close/>
                  <a:moveTo>
                    <a:pt x="3255770" y="519238"/>
                  </a:moveTo>
                  <a:cubicBezTo>
                    <a:pt x="3244893" y="519238"/>
                    <a:pt x="3236074" y="528057"/>
                    <a:pt x="3236074" y="538935"/>
                  </a:cubicBezTo>
                  <a:cubicBezTo>
                    <a:pt x="3236074" y="549813"/>
                    <a:pt x="3244893" y="558632"/>
                    <a:pt x="3255770" y="558632"/>
                  </a:cubicBezTo>
                  <a:cubicBezTo>
                    <a:pt x="3266648" y="558632"/>
                    <a:pt x="3275468" y="549813"/>
                    <a:pt x="3275468" y="538935"/>
                  </a:cubicBezTo>
                  <a:cubicBezTo>
                    <a:pt x="3275468" y="528057"/>
                    <a:pt x="3266648" y="519238"/>
                    <a:pt x="3255770" y="519238"/>
                  </a:cubicBezTo>
                  <a:close/>
                  <a:moveTo>
                    <a:pt x="3549959" y="519238"/>
                  </a:moveTo>
                  <a:cubicBezTo>
                    <a:pt x="3539081" y="519238"/>
                    <a:pt x="3530262" y="528057"/>
                    <a:pt x="3530262" y="538935"/>
                  </a:cubicBezTo>
                  <a:cubicBezTo>
                    <a:pt x="3530262" y="549813"/>
                    <a:pt x="3539081" y="558632"/>
                    <a:pt x="3549959" y="558632"/>
                  </a:cubicBezTo>
                  <a:cubicBezTo>
                    <a:pt x="3560837" y="558632"/>
                    <a:pt x="3569656" y="549813"/>
                    <a:pt x="3569656" y="538935"/>
                  </a:cubicBezTo>
                  <a:cubicBezTo>
                    <a:pt x="3569656" y="528057"/>
                    <a:pt x="3560837" y="519238"/>
                    <a:pt x="3549959" y="519238"/>
                  </a:cubicBezTo>
                  <a:close/>
                  <a:moveTo>
                    <a:pt x="3844147" y="519238"/>
                  </a:moveTo>
                  <a:cubicBezTo>
                    <a:pt x="3833269" y="519238"/>
                    <a:pt x="3824450" y="528057"/>
                    <a:pt x="3824450" y="538935"/>
                  </a:cubicBezTo>
                  <a:cubicBezTo>
                    <a:pt x="3824450" y="549813"/>
                    <a:pt x="3833269" y="558632"/>
                    <a:pt x="3844147" y="558632"/>
                  </a:cubicBezTo>
                  <a:cubicBezTo>
                    <a:pt x="3855025" y="558632"/>
                    <a:pt x="3863844" y="549813"/>
                    <a:pt x="3863844" y="538935"/>
                  </a:cubicBezTo>
                  <a:cubicBezTo>
                    <a:pt x="3863844" y="528057"/>
                    <a:pt x="3855025" y="519238"/>
                    <a:pt x="3844147" y="519238"/>
                  </a:cubicBezTo>
                  <a:close/>
                  <a:moveTo>
                    <a:pt x="4138336" y="519238"/>
                  </a:moveTo>
                  <a:cubicBezTo>
                    <a:pt x="4127459" y="519238"/>
                    <a:pt x="4118640" y="528057"/>
                    <a:pt x="4118640" y="538935"/>
                  </a:cubicBezTo>
                  <a:cubicBezTo>
                    <a:pt x="4118640" y="549813"/>
                    <a:pt x="4127459" y="558632"/>
                    <a:pt x="4138336" y="558632"/>
                  </a:cubicBezTo>
                  <a:cubicBezTo>
                    <a:pt x="4149215" y="558632"/>
                    <a:pt x="4158033" y="549813"/>
                    <a:pt x="4158033" y="538935"/>
                  </a:cubicBezTo>
                  <a:cubicBezTo>
                    <a:pt x="4158033" y="528057"/>
                    <a:pt x="4149215" y="519238"/>
                    <a:pt x="4138336" y="519238"/>
                  </a:cubicBezTo>
                  <a:close/>
                  <a:moveTo>
                    <a:pt x="19697" y="259619"/>
                  </a:moveTo>
                  <a:cubicBezTo>
                    <a:pt x="8819" y="259619"/>
                    <a:pt x="0" y="268438"/>
                    <a:pt x="0" y="279316"/>
                  </a:cubicBezTo>
                  <a:cubicBezTo>
                    <a:pt x="0" y="290194"/>
                    <a:pt x="8819" y="299013"/>
                    <a:pt x="19697" y="299013"/>
                  </a:cubicBezTo>
                  <a:cubicBezTo>
                    <a:pt x="30575" y="299013"/>
                    <a:pt x="39394" y="290194"/>
                    <a:pt x="39394" y="279316"/>
                  </a:cubicBezTo>
                  <a:cubicBezTo>
                    <a:pt x="39394" y="268438"/>
                    <a:pt x="30575" y="259619"/>
                    <a:pt x="19697" y="259619"/>
                  </a:cubicBezTo>
                  <a:close/>
                  <a:moveTo>
                    <a:pt x="313887" y="259619"/>
                  </a:moveTo>
                  <a:cubicBezTo>
                    <a:pt x="303009" y="259619"/>
                    <a:pt x="294190" y="268438"/>
                    <a:pt x="294190" y="279316"/>
                  </a:cubicBezTo>
                  <a:cubicBezTo>
                    <a:pt x="294190" y="290194"/>
                    <a:pt x="303009" y="299013"/>
                    <a:pt x="313887" y="299013"/>
                  </a:cubicBezTo>
                  <a:cubicBezTo>
                    <a:pt x="324765" y="299013"/>
                    <a:pt x="333584" y="290194"/>
                    <a:pt x="333584" y="279316"/>
                  </a:cubicBezTo>
                  <a:cubicBezTo>
                    <a:pt x="333584" y="268438"/>
                    <a:pt x="324765" y="259619"/>
                    <a:pt x="313887" y="259619"/>
                  </a:cubicBezTo>
                  <a:close/>
                  <a:moveTo>
                    <a:pt x="608075" y="259619"/>
                  </a:moveTo>
                  <a:cubicBezTo>
                    <a:pt x="597197" y="259619"/>
                    <a:pt x="588378" y="268438"/>
                    <a:pt x="588378" y="279316"/>
                  </a:cubicBezTo>
                  <a:cubicBezTo>
                    <a:pt x="588378" y="290194"/>
                    <a:pt x="597197" y="299013"/>
                    <a:pt x="608075" y="299013"/>
                  </a:cubicBezTo>
                  <a:cubicBezTo>
                    <a:pt x="618953" y="299013"/>
                    <a:pt x="627772" y="290194"/>
                    <a:pt x="627772" y="279316"/>
                  </a:cubicBezTo>
                  <a:cubicBezTo>
                    <a:pt x="627772" y="268438"/>
                    <a:pt x="618953" y="259619"/>
                    <a:pt x="608075" y="259619"/>
                  </a:cubicBezTo>
                  <a:close/>
                  <a:moveTo>
                    <a:pt x="902264" y="259619"/>
                  </a:moveTo>
                  <a:cubicBezTo>
                    <a:pt x="891386" y="259619"/>
                    <a:pt x="882567" y="268438"/>
                    <a:pt x="882567" y="279316"/>
                  </a:cubicBezTo>
                  <a:cubicBezTo>
                    <a:pt x="882567" y="290194"/>
                    <a:pt x="891386" y="299013"/>
                    <a:pt x="902264" y="299013"/>
                  </a:cubicBezTo>
                  <a:cubicBezTo>
                    <a:pt x="913142" y="299013"/>
                    <a:pt x="921961" y="290194"/>
                    <a:pt x="921961" y="279316"/>
                  </a:cubicBezTo>
                  <a:cubicBezTo>
                    <a:pt x="921961" y="268438"/>
                    <a:pt x="913142" y="259619"/>
                    <a:pt x="902264" y="259619"/>
                  </a:cubicBezTo>
                  <a:close/>
                  <a:moveTo>
                    <a:pt x="1196453" y="259619"/>
                  </a:moveTo>
                  <a:cubicBezTo>
                    <a:pt x="1185575" y="259619"/>
                    <a:pt x="1176756" y="268438"/>
                    <a:pt x="1176756" y="279316"/>
                  </a:cubicBezTo>
                  <a:cubicBezTo>
                    <a:pt x="1176756" y="290194"/>
                    <a:pt x="1185575" y="299013"/>
                    <a:pt x="1196453" y="299013"/>
                  </a:cubicBezTo>
                  <a:cubicBezTo>
                    <a:pt x="1207331" y="299013"/>
                    <a:pt x="1216150" y="290194"/>
                    <a:pt x="1216150" y="279316"/>
                  </a:cubicBezTo>
                  <a:cubicBezTo>
                    <a:pt x="1216150" y="268438"/>
                    <a:pt x="1207331" y="259619"/>
                    <a:pt x="1196453" y="259619"/>
                  </a:cubicBezTo>
                  <a:close/>
                  <a:moveTo>
                    <a:pt x="1490641" y="259619"/>
                  </a:moveTo>
                  <a:cubicBezTo>
                    <a:pt x="1479763" y="259619"/>
                    <a:pt x="1470944" y="268438"/>
                    <a:pt x="1470944" y="279316"/>
                  </a:cubicBezTo>
                  <a:cubicBezTo>
                    <a:pt x="1470944" y="290194"/>
                    <a:pt x="1479763" y="299013"/>
                    <a:pt x="1490641" y="299013"/>
                  </a:cubicBezTo>
                  <a:cubicBezTo>
                    <a:pt x="1501519" y="299013"/>
                    <a:pt x="1510338" y="290194"/>
                    <a:pt x="1510338" y="279316"/>
                  </a:cubicBezTo>
                  <a:cubicBezTo>
                    <a:pt x="1510338" y="268438"/>
                    <a:pt x="1501519" y="259619"/>
                    <a:pt x="1490641" y="259619"/>
                  </a:cubicBezTo>
                  <a:close/>
                  <a:moveTo>
                    <a:pt x="1784830" y="259619"/>
                  </a:moveTo>
                  <a:cubicBezTo>
                    <a:pt x="1773952" y="259619"/>
                    <a:pt x="1765133" y="268438"/>
                    <a:pt x="1765133" y="279316"/>
                  </a:cubicBezTo>
                  <a:cubicBezTo>
                    <a:pt x="1765133" y="290194"/>
                    <a:pt x="1773952" y="299013"/>
                    <a:pt x="1784830" y="299013"/>
                  </a:cubicBezTo>
                  <a:cubicBezTo>
                    <a:pt x="1795708" y="299013"/>
                    <a:pt x="1804527" y="290194"/>
                    <a:pt x="1804527" y="279316"/>
                  </a:cubicBezTo>
                  <a:cubicBezTo>
                    <a:pt x="1804527" y="268438"/>
                    <a:pt x="1795708" y="259619"/>
                    <a:pt x="1784830" y="259619"/>
                  </a:cubicBezTo>
                  <a:close/>
                  <a:moveTo>
                    <a:pt x="2079019" y="259619"/>
                  </a:moveTo>
                  <a:cubicBezTo>
                    <a:pt x="2068141" y="259619"/>
                    <a:pt x="2059322" y="268438"/>
                    <a:pt x="2059322" y="279316"/>
                  </a:cubicBezTo>
                  <a:cubicBezTo>
                    <a:pt x="2059322" y="290194"/>
                    <a:pt x="2068141" y="299013"/>
                    <a:pt x="2079019" y="299013"/>
                  </a:cubicBezTo>
                  <a:cubicBezTo>
                    <a:pt x="2089897" y="299013"/>
                    <a:pt x="2098716" y="290194"/>
                    <a:pt x="2098716" y="279316"/>
                  </a:cubicBezTo>
                  <a:cubicBezTo>
                    <a:pt x="2098716" y="268438"/>
                    <a:pt x="2089897" y="259619"/>
                    <a:pt x="2079019" y="259619"/>
                  </a:cubicBezTo>
                  <a:close/>
                  <a:moveTo>
                    <a:pt x="2373207" y="259619"/>
                  </a:moveTo>
                  <a:cubicBezTo>
                    <a:pt x="2362329" y="259619"/>
                    <a:pt x="2353510" y="268438"/>
                    <a:pt x="2353510" y="279316"/>
                  </a:cubicBezTo>
                  <a:cubicBezTo>
                    <a:pt x="2353510" y="290194"/>
                    <a:pt x="2362329" y="299013"/>
                    <a:pt x="2373207" y="299013"/>
                  </a:cubicBezTo>
                  <a:cubicBezTo>
                    <a:pt x="2384085" y="299013"/>
                    <a:pt x="2392904" y="290194"/>
                    <a:pt x="2392904" y="279316"/>
                  </a:cubicBezTo>
                  <a:cubicBezTo>
                    <a:pt x="2392904" y="268438"/>
                    <a:pt x="2384085" y="259619"/>
                    <a:pt x="2373207" y="259619"/>
                  </a:cubicBezTo>
                  <a:close/>
                  <a:moveTo>
                    <a:pt x="2667392" y="259619"/>
                  </a:moveTo>
                  <a:cubicBezTo>
                    <a:pt x="2656514" y="259619"/>
                    <a:pt x="2647695" y="268438"/>
                    <a:pt x="2647695" y="279316"/>
                  </a:cubicBezTo>
                  <a:cubicBezTo>
                    <a:pt x="2647695" y="290194"/>
                    <a:pt x="2656514" y="299013"/>
                    <a:pt x="2667392" y="299013"/>
                  </a:cubicBezTo>
                  <a:cubicBezTo>
                    <a:pt x="2678270" y="299013"/>
                    <a:pt x="2687089" y="290194"/>
                    <a:pt x="2687089" y="279316"/>
                  </a:cubicBezTo>
                  <a:cubicBezTo>
                    <a:pt x="2687089" y="268438"/>
                    <a:pt x="2678270" y="259619"/>
                    <a:pt x="2667392" y="259619"/>
                  </a:cubicBezTo>
                  <a:close/>
                  <a:moveTo>
                    <a:pt x="2961581" y="259619"/>
                  </a:moveTo>
                  <a:cubicBezTo>
                    <a:pt x="2950703" y="259619"/>
                    <a:pt x="2941884" y="268438"/>
                    <a:pt x="2941884" y="279316"/>
                  </a:cubicBezTo>
                  <a:cubicBezTo>
                    <a:pt x="2941884" y="290194"/>
                    <a:pt x="2950703" y="299013"/>
                    <a:pt x="2961581" y="299013"/>
                  </a:cubicBezTo>
                  <a:cubicBezTo>
                    <a:pt x="2972459" y="299013"/>
                    <a:pt x="2981278" y="290194"/>
                    <a:pt x="2981278" y="279316"/>
                  </a:cubicBezTo>
                  <a:cubicBezTo>
                    <a:pt x="2981278" y="268438"/>
                    <a:pt x="2972459" y="259619"/>
                    <a:pt x="2961581" y="259619"/>
                  </a:cubicBezTo>
                  <a:close/>
                  <a:moveTo>
                    <a:pt x="3255770" y="259619"/>
                  </a:moveTo>
                  <a:cubicBezTo>
                    <a:pt x="3244892" y="259619"/>
                    <a:pt x="3236073" y="268438"/>
                    <a:pt x="3236073" y="279316"/>
                  </a:cubicBezTo>
                  <a:cubicBezTo>
                    <a:pt x="3236073" y="290194"/>
                    <a:pt x="3244892" y="299013"/>
                    <a:pt x="3255770" y="299013"/>
                  </a:cubicBezTo>
                  <a:cubicBezTo>
                    <a:pt x="3266648" y="299013"/>
                    <a:pt x="3275467" y="290194"/>
                    <a:pt x="3275467" y="279316"/>
                  </a:cubicBezTo>
                  <a:cubicBezTo>
                    <a:pt x="3275467" y="268438"/>
                    <a:pt x="3266648" y="259619"/>
                    <a:pt x="3255770" y="259619"/>
                  </a:cubicBezTo>
                  <a:close/>
                  <a:moveTo>
                    <a:pt x="3549958" y="259619"/>
                  </a:moveTo>
                  <a:cubicBezTo>
                    <a:pt x="3539081" y="259619"/>
                    <a:pt x="3530261" y="268438"/>
                    <a:pt x="3530261" y="279316"/>
                  </a:cubicBezTo>
                  <a:cubicBezTo>
                    <a:pt x="3530261" y="290194"/>
                    <a:pt x="3539081" y="299013"/>
                    <a:pt x="3549958" y="299013"/>
                  </a:cubicBezTo>
                  <a:cubicBezTo>
                    <a:pt x="3560836" y="299013"/>
                    <a:pt x="3569656" y="290194"/>
                    <a:pt x="3569656" y="279316"/>
                  </a:cubicBezTo>
                  <a:cubicBezTo>
                    <a:pt x="3569656" y="268438"/>
                    <a:pt x="3560836" y="259619"/>
                    <a:pt x="3549958" y="259619"/>
                  </a:cubicBezTo>
                  <a:close/>
                  <a:moveTo>
                    <a:pt x="3844146" y="259619"/>
                  </a:moveTo>
                  <a:cubicBezTo>
                    <a:pt x="3833268" y="259619"/>
                    <a:pt x="3824449" y="268438"/>
                    <a:pt x="3824449" y="279316"/>
                  </a:cubicBezTo>
                  <a:cubicBezTo>
                    <a:pt x="3824449" y="290194"/>
                    <a:pt x="3833268" y="299013"/>
                    <a:pt x="3844146" y="299013"/>
                  </a:cubicBezTo>
                  <a:cubicBezTo>
                    <a:pt x="3855024" y="299013"/>
                    <a:pt x="3863843" y="290194"/>
                    <a:pt x="3863843" y="279316"/>
                  </a:cubicBezTo>
                  <a:cubicBezTo>
                    <a:pt x="3863843" y="268438"/>
                    <a:pt x="3855024" y="259619"/>
                    <a:pt x="3844146" y="259619"/>
                  </a:cubicBezTo>
                  <a:close/>
                  <a:moveTo>
                    <a:pt x="4138336" y="259619"/>
                  </a:moveTo>
                  <a:cubicBezTo>
                    <a:pt x="4127458" y="259619"/>
                    <a:pt x="4118639" y="268438"/>
                    <a:pt x="4118639" y="279316"/>
                  </a:cubicBezTo>
                  <a:cubicBezTo>
                    <a:pt x="4118639" y="290194"/>
                    <a:pt x="4127458" y="299013"/>
                    <a:pt x="4138336" y="299013"/>
                  </a:cubicBezTo>
                  <a:cubicBezTo>
                    <a:pt x="4149214" y="299013"/>
                    <a:pt x="4158033" y="290194"/>
                    <a:pt x="4158033" y="279316"/>
                  </a:cubicBezTo>
                  <a:cubicBezTo>
                    <a:pt x="4158033" y="268438"/>
                    <a:pt x="4149214" y="259619"/>
                    <a:pt x="4138336" y="259619"/>
                  </a:cubicBezTo>
                  <a:close/>
                  <a:moveTo>
                    <a:pt x="19697" y="0"/>
                  </a:moveTo>
                  <a:cubicBezTo>
                    <a:pt x="8819" y="0"/>
                    <a:pt x="0" y="8819"/>
                    <a:pt x="0" y="19697"/>
                  </a:cubicBezTo>
                  <a:cubicBezTo>
                    <a:pt x="0" y="30575"/>
                    <a:pt x="8819" y="39394"/>
                    <a:pt x="19697" y="39394"/>
                  </a:cubicBezTo>
                  <a:cubicBezTo>
                    <a:pt x="30575" y="39394"/>
                    <a:pt x="39394" y="30575"/>
                    <a:pt x="39394" y="19697"/>
                  </a:cubicBezTo>
                  <a:cubicBezTo>
                    <a:pt x="39394" y="8819"/>
                    <a:pt x="30575" y="0"/>
                    <a:pt x="19697" y="0"/>
                  </a:cubicBezTo>
                  <a:close/>
                  <a:moveTo>
                    <a:pt x="313887" y="0"/>
                  </a:moveTo>
                  <a:cubicBezTo>
                    <a:pt x="303009" y="0"/>
                    <a:pt x="294190" y="8819"/>
                    <a:pt x="294190" y="19697"/>
                  </a:cubicBezTo>
                  <a:cubicBezTo>
                    <a:pt x="294190" y="30575"/>
                    <a:pt x="303009" y="39394"/>
                    <a:pt x="313887" y="39394"/>
                  </a:cubicBezTo>
                  <a:cubicBezTo>
                    <a:pt x="324765" y="39394"/>
                    <a:pt x="333584" y="30575"/>
                    <a:pt x="333584" y="19697"/>
                  </a:cubicBezTo>
                  <a:cubicBezTo>
                    <a:pt x="333584" y="8819"/>
                    <a:pt x="324765" y="0"/>
                    <a:pt x="313887" y="0"/>
                  </a:cubicBezTo>
                  <a:close/>
                  <a:moveTo>
                    <a:pt x="608075" y="0"/>
                  </a:moveTo>
                  <a:cubicBezTo>
                    <a:pt x="597197" y="0"/>
                    <a:pt x="588378" y="8819"/>
                    <a:pt x="588378" y="19697"/>
                  </a:cubicBezTo>
                  <a:cubicBezTo>
                    <a:pt x="588378" y="30575"/>
                    <a:pt x="597197" y="39394"/>
                    <a:pt x="608075" y="39394"/>
                  </a:cubicBezTo>
                  <a:cubicBezTo>
                    <a:pt x="618953" y="39394"/>
                    <a:pt x="627772" y="30575"/>
                    <a:pt x="627772" y="19697"/>
                  </a:cubicBezTo>
                  <a:cubicBezTo>
                    <a:pt x="627772" y="8819"/>
                    <a:pt x="618953" y="0"/>
                    <a:pt x="608075" y="0"/>
                  </a:cubicBezTo>
                  <a:close/>
                  <a:moveTo>
                    <a:pt x="902264" y="0"/>
                  </a:moveTo>
                  <a:cubicBezTo>
                    <a:pt x="891386" y="0"/>
                    <a:pt x="882567" y="8819"/>
                    <a:pt x="882567" y="19697"/>
                  </a:cubicBezTo>
                  <a:cubicBezTo>
                    <a:pt x="882567" y="30575"/>
                    <a:pt x="891386" y="39394"/>
                    <a:pt x="902264" y="39394"/>
                  </a:cubicBezTo>
                  <a:cubicBezTo>
                    <a:pt x="913142" y="39394"/>
                    <a:pt x="921961" y="30575"/>
                    <a:pt x="921961" y="19697"/>
                  </a:cubicBezTo>
                  <a:cubicBezTo>
                    <a:pt x="921961" y="8819"/>
                    <a:pt x="913142" y="0"/>
                    <a:pt x="902264" y="0"/>
                  </a:cubicBezTo>
                  <a:close/>
                  <a:moveTo>
                    <a:pt x="1196453" y="0"/>
                  </a:moveTo>
                  <a:cubicBezTo>
                    <a:pt x="1185575" y="0"/>
                    <a:pt x="1176756" y="8819"/>
                    <a:pt x="1176756" y="19697"/>
                  </a:cubicBezTo>
                  <a:cubicBezTo>
                    <a:pt x="1176756" y="30575"/>
                    <a:pt x="1185575" y="39394"/>
                    <a:pt x="1196453" y="39394"/>
                  </a:cubicBezTo>
                  <a:cubicBezTo>
                    <a:pt x="1207331" y="39394"/>
                    <a:pt x="1216150" y="30575"/>
                    <a:pt x="1216150" y="19697"/>
                  </a:cubicBezTo>
                  <a:cubicBezTo>
                    <a:pt x="1216150" y="8819"/>
                    <a:pt x="1207331" y="0"/>
                    <a:pt x="1196453" y="0"/>
                  </a:cubicBezTo>
                  <a:close/>
                  <a:moveTo>
                    <a:pt x="1490641" y="0"/>
                  </a:moveTo>
                  <a:cubicBezTo>
                    <a:pt x="1479763" y="0"/>
                    <a:pt x="1470944" y="8819"/>
                    <a:pt x="1470944" y="19697"/>
                  </a:cubicBezTo>
                  <a:cubicBezTo>
                    <a:pt x="1470944" y="30575"/>
                    <a:pt x="1479763" y="39394"/>
                    <a:pt x="1490641" y="39394"/>
                  </a:cubicBezTo>
                  <a:cubicBezTo>
                    <a:pt x="1501519" y="39394"/>
                    <a:pt x="1510338" y="30575"/>
                    <a:pt x="1510338" y="19697"/>
                  </a:cubicBezTo>
                  <a:cubicBezTo>
                    <a:pt x="1510338" y="8819"/>
                    <a:pt x="1501519" y="0"/>
                    <a:pt x="1490641" y="0"/>
                  </a:cubicBezTo>
                  <a:close/>
                  <a:moveTo>
                    <a:pt x="1784830" y="0"/>
                  </a:moveTo>
                  <a:cubicBezTo>
                    <a:pt x="1773952" y="0"/>
                    <a:pt x="1765133" y="8819"/>
                    <a:pt x="1765133" y="19697"/>
                  </a:cubicBezTo>
                  <a:cubicBezTo>
                    <a:pt x="1765133" y="30575"/>
                    <a:pt x="1773952" y="39394"/>
                    <a:pt x="1784830" y="39394"/>
                  </a:cubicBezTo>
                  <a:cubicBezTo>
                    <a:pt x="1795708" y="39394"/>
                    <a:pt x="1804527" y="30575"/>
                    <a:pt x="1804527" y="19697"/>
                  </a:cubicBezTo>
                  <a:cubicBezTo>
                    <a:pt x="1804527" y="8819"/>
                    <a:pt x="1795708" y="0"/>
                    <a:pt x="1784830" y="0"/>
                  </a:cubicBezTo>
                  <a:close/>
                  <a:moveTo>
                    <a:pt x="2079019" y="0"/>
                  </a:moveTo>
                  <a:cubicBezTo>
                    <a:pt x="2068141" y="0"/>
                    <a:pt x="2059322" y="8819"/>
                    <a:pt x="2059322" y="19697"/>
                  </a:cubicBezTo>
                  <a:cubicBezTo>
                    <a:pt x="2059322" y="30575"/>
                    <a:pt x="2068141" y="39394"/>
                    <a:pt x="2079019" y="39394"/>
                  </a:cubicBezTo>
                  <a:cubicBezTo>
                    <a:pt x="2089897" y="39394"/>
                    <a:pt x="2098716" y="30575"/>
                    <a:pt x="2098716" y="19697"/>
                  </a:cubicBezTo>
                  <a:cubicBezTo>
                    <a:pt x="2098716" y="8819"/>
                    <a:pt x="2089897" y="0"/>
                    <a:pt x="2079019" y="0"/>
                  </a:cubicBezTo>
                  <a:close/>
                  <a:moveTo>
                    <a:pt x="2373207" y="0"/>
                  </a:moveTo>
                  <a:cubicBezTo>
                    <a:pt x="2362329" y="0"/>
                    <a:pt x="2353510" y="8819"/>
                    <a:pt x="2353510" y="19697"/>
                  </a:cubicBezTo>
                  <a:cubicBezTo>
                    <a:pt x="2353510" y="30575"/>
                    <a:pt x="2362329" y="39394"/>
                    <a:pt x="2373207" y="39394"/>
                  </a:cubicBezTo>
                  <a:cubicBezTo>
                    <a:pt x="2384085" y="39394"/>
                    <a:pt x="2392904" y="30575"/>
                    <a:pt x="2392904" y="19697"/>
                  </a:cubicBezTo>
                  <a:cubicBezTo>
                    <a:pt x="2392904" y="8819"/>
                    <a:pt x="2384085" y="0"/>
                    <a:pt x="2373207" y="0"/>
                  </a:cubicBezTo>
                  <a:close/>
                  <a:moveTo>
                    <a:pt x="2667392" y="0"/>
                  </a:moveTo>
                  <a:cubicBezTo>
                    <a:pt x="2656514" y="0"/>
                    <a:pt x="2647695" y="8819"/>
                    <a:pt x="2647695" y="19697"/>
                  </a:cubicBezTo>
                  <a:cubicBezTo>
                    <a:pt x="2647695" y="30575"/>
                    <a:pt x="2656514" y="39394"/>
                    <a:pt x="2667392" y="39394"/>
                  </a:cubicBezTo>
                  <a:cubicBezTo>
                    <a:pt x="2678270" y="39394"/>
                    <a:pt x="2687089" y="30575"/>
                    <a:pt x="2687089" y="19697"/>
                  </a:cubicBezTo>
                  <a:cubicBezTo>
                    <a:pt x="2687089" y="8819"/>
                    <a:pt x="2678270" y="0"/>
                    <a:pt x="2667392" y="0"/>
                  </a:cubicBezTo>
                  <a:close/>
                  <a:moveTo>
                    <a:pt x="2961581" y="0"/>
                  </a:moveTo>
                  <a:cubicBezTo>
                    <a:pt x="2950702" y="0"/>
                    <a:pt x="2941883" y="8819"/>
                    <a:pt x="2941883" y="19697"/>
                  </a:cubicBezTo>
                  <a:cubicBezTo>
                    <a:pt x="2941883" y="30575"/>
                    <a:pt x="2950702" y="39394"/>
                    <a:pt x="2961581" y="39394"/>
                  </a:cubicBezTo>
                  <a:cubicBezTo>
                    <a:pt x="2972458" y="39394"/>
                    <a:pt x="2981277" y="30575"/>
                    <a:pt x="2981277" y="19697"/>
                  </a:cubicBezTo>
                  <a:cubicBezTo>
                    <a:pt x="2981277" y="8819"/>
                    <a:pt x="2972458" y="0"/>
                    <a:pt x="2961581" y="0"/>
                  </a:cubicBezTo>
                  <a:close/>
                  <a:moveTo>
                    <a:pt x="3255770" y="0"/>
                  </a:moveTo>
                  <a:cubicBezTo>
                    <a:pt x="3244892" y="0"/>
                    <a:pt x="3236072" y="8819"/>
                    <a:pt x="3236072" y="19697"/>
                  </a:cubicBezTo>
                  <a:cubicBezTo>
                    <a:pt x="3236072" y="30575"/>
                    <a:pt x="3244892" y="39394"/>
                    <a:pt x="3255770" y="39394"/>
                  </a:cubicBezTo>
                  <a:cubicBezTo>
                    <a:pt x="3266648" y="39394"/>
                    <a:pt x="3275466" y="30575"/>
                    <a:pt x="3275466" y="19697"/>
                  </a:cubicBezTo>
                  <a:cubicBezTo>
                    <a:pt x="3275466" y="8819"/>
                    <a:pt x="3266648" y="0"/>
                    <a:pt x="3255770" y="0"/>
                  </a:cubicBezTo>
                  <a:close/>
                  <a:moveTo>
                    <a:pt x="3549958" y="0"/>
                  </a:moveTo>
                  <a:cubicBezTo>
                    <a:pt x="3539080" y="0"/>
                    <a:pt x="3530261" y="8819"/>
                    <a:pt x="3530261" y="19697"/>
                  </a:cubicBezTo>
                  <a:cubicBezTo>
                    <a:pt x="3530261" y="30575"/>
                    <a:pt x="3539080" y="39394"/>
                    <a:pt x="3549958" y="39394"/>
                  </a:cubicBezTo>
                  <a:cubicBezTo>
                    <a:pt x="3560836" y="39394"/>
                    <a:pt x="3569655" y="30575"/>
                    <a:pt x="3569655" y="19697"/>
                  </a:cubicBezTo>
                  <a:cubicBezTo>
                    <a:pt x="3569655" y="8819"/>
                    <a:pt x="3560836" y="0"/>
                    <a:pt x="3549958" y="0"/>
                  </a:cubicBezTo>
                  <a:close/>
                  <a:moveTo>
                    <a:pt x="3844146" y="0"/>
                  </a:moveTo>
                  <a:cubicBezTo>
                    <a:pt x="3833268" y="0"/>
                    <a:pt x="3824449" y="8819"/>
                    <a:pt x="3824449" y="19697"/>
                  </a:cubicBezTo>
                  <a:cubicBezTo>
                    <a:pt x="3824449" y="30575"/>
                    <a:pt x="3833268" y="39394"/>
                    <a:pt x="3844146" y="39394"/>
                  </a:cubicBezTo>
                  <a:cubicBezTo>
                    <a:pt x="3855024" y="39394"/>
                    <a:pt x="3863843" y="30575"/>
                    <a:pt x="3863843" y="19697"/>
                  </a:cubicBezTo>
                  <a:cubicBezTo>
                    <a:pt x="3863843" y="8819"/>
                    <a:pt x="3855024" y="0"/>
                    <a:pt x="3844146" y="0"/>
                  </a:cubicBezTo>
                  <a:close/>
                  <a:moveTo>
                    <a:pt x="4138335" y="0"/>
                  </a:moveTo>
                  <a:cubicBezTo>
                    <a:pt x="4127457" y="0"/>
                    <a:pt x="4118638" y="8819"/>
                    <a:pt x="4118638" y="19697"/>
                  </a:cubicBezTo>
                  <a:cubicBezTo>
                    <a:pt x="4118638" y="30575"/>
                    <a:pt x="4127457" y="39394"/>
                    <a:pt x="4138335" y="39394"/>
                  </a:cubicBezTo>
                  <a:cubicBezTo>
                    <a:pt x="4149213" y="39394"/>
                    <a:pt x="4158032" y="30575"/>
                    <a:pt x="4158032" y="19697"/>
                  </a:cubicBezTo>
                  <a:cubicBezTo>
                    <a:pt x="4158032" y="8819"/>
                    <a:pt x="4149213" y="0"/>
                    <a:pt x="4138335" y="0"/>
                  </a:cubicBezTo>
                  <a:close/>
                </a:path>
              </a:pathLst>
            </a:cu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670800" y="207254"/>
            <a:ext cx="4318001" cy="543240"/>
            <a:chOff x="8121941" y="830293"/>
            <a:chExt cx="4352009" cy="961767"/>
          </a:xfrm>
        </p:grpSpPr>
        <p:sp>
          <p:nvSpPr>
            <p:cNvPr id="9" name="任意多边形: 形状 8"/>
            <p:cNvSpPr/>
            <p:nvPr/>
          </p:nvSpPr>
          <p:spPr>
            <a:xfrm>
              <a:off x="8121941" y="830293"/>
              <a:ext cx="2536913" cy="199343"/>
            </a:xfrm>
            <a:custGeom>
              <a:avLst/>
              <a:gdLst>
                <a:gd name="connsiteX0" fmla="*/ 0 w 8006537"/>
                <a:gd name="connsiteY0" fmla="*/ 0 h 566266"/>
                <a:gd name="connsiteX1" fmla="*/ 7864971 w 8006537"/>
                <a:gd name="connsiteY1" fmla="*/ 0 h 566266"/>
                <a:gd name="connsiteX2" fmla="*/ 8006537 w 8006537"/>
                <a:gd name="connsiteY2" fmla="*/ 566266 h 566266"/>
                <a:gd name="connsiteX3" fmla="*/ 0 w 8006537"/>
                <a:gd name="connsiteY3" fmla="*/ 566266 h 56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6537" h="566266">
                  <a:moveTo>
                    <a:pt x="0" y="0"/>
                  </a:moveTo>
                  <a:lnTo>
                    <a:pt x="7864971" y="0"/>
                  </a:lnTo>
                  <a:lnTo>
                    <a:pt x="8006537" y="566266"/>
                  </a:lnTo>
                  <a:lnTo>
                    <a:pt x="0" y="566266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alpha val="0"/>
                  </a:schemeClr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 flipH="1">
              <a:off x="8659109" y="926274"/>
              <a:ext cx="3814841" cy="865786"/>
            </a:xfrm>
            <a:custGeom>
              <a:avLst/>
              <a:gdLst>
                <a:gd name="connsiteX0" fmla="*/ 0 w 9569113"/>
                <a:gd name="connsiteY0" fmla="*/ 0 h 3621673"/>
                <a:gd name="connsiteX1" fmla="*/ 8663695 w 9569113"/>
                <a:gd name="connsiteY1" fmla="*/ 0 h 3621673"/>
                <a:gd name="connsiteX2" fmla="*/ 9569113 w 9569113"/>
                <a:gd name="connsiteY2" fmla="*/ 3621673 h 3621673"/>
                <a:gd name="connsiteX3" fmla="*/ 0 w 9569113"/>
                <a:gd name="connsiteY3" fmla="*/ 3621673 h 362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69113" h="3621673">
                  <a:moveTo>
                    <a:pt x="0" y="0"/>
                  </a:moveTo>
                  <a:lnTo>
                    <a:pt x="8663695" y="0"/>
                  </a:lnTo>
                  <a:lnTo>
                    <a:pt x="9569113" y="3621673"/>
                  </a:lnTo>
                  <a:lnTo>
                    <a:pt x="0" y="362167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2" name="任意多边形: 形状 71"/>
          <p:cNvSpPr/>
          <p:nvPr/>
        </p:nvSpPr>
        <p:spPr>
          <a:xfrm flipH="1">
            <a:off x="8479118" y="5574931"/>
            <a:ext cx="4158036" cy="1077871"/>
          </a:xfrm>
          <a:custGeom>
            <a:avLst/>
            <a:gdLst>
              <a:gd name="connsiteX0" fmla="*/ 19697 w 4158036"/>
              <a:gd name="connsiteY0" fmla="*/ 1038477 h 1077871"/>
              <a:gd name="connsiteX1" fmla="*/ 0 w 4158036"/>
              <a:gd name="connsiteY1" fmla="*/ 1058174 h 1077871"/>
              <a:gd name="connsiteX2" fmla="*/ 19697 w 4158036"/>
              <a:gd name="connsiteY2" fmla="*/ 1077871 h 1077871"/>
              <a:gd name="connsiteX3" fmla="*/ 39394 w 4158036"/>
              <a:gd name="connsiteY3" fmla="*/ 1058174 h 1077871"/>
              <a:gd name="connsiteX4" fmla="*/ 19697 w 4158036"/>
              <a:gd name="connsiteY4" fmla="*/ 1038477 h 1077871"/>
              <a:gd name="connsiteX5" fmla="*/ 313887 w 4158036"/>
              <a:gd name="connsiteY5" fmla="*/ 1038477 h 1077871"/>
              <a:gd name="connsiteX6" fmla="*/ 294190 w 4158036"/>
              <a:gd name="connsiteY6" fmla="*/ 1058174 h 1077871"/>
              <a:gd name="connsiteX7" fmla="*/ 313887 w 4158036"/>
              <a:gd name="connsiteY7" fmla="*/ 1077871 h 1077871"/>
              <a:gd name="connsiteX8" fmla="*/ 333584 w 4158036"/>
              <a:gd name="connsiteY8" fmla="*/ 1058174 h 1077871"/>
              <a:gd name="connsiteX9" fmla="*/ 313887 w 4158036"/>
              <a:gd name="connsiteY9" fmla="*/ 1038477 h 1077871"/>
              <a:gd name="connsiteX10" fmla="*/ 608075 w 4158036"/>
              <a:gd name="connsiteY10" fmla="*/ 1038477 h 1077871"/>
              <a:gd name="connsiteX11" fmla="*/ 588378 w 4158036"/>
              <a:gd name="connsiteY11" fmla="*/ 1058174 h 1077871"/>
              <a:gd name="connsiteX12" fmla="*/ 608075 w 4158036"/>
              <a:gd name="connsiteY12" fmla="*/ 1077871 h 1077871"/>
              <a:gd name="connsiteX13" fmla="*/ 627772 w 4158036"/>
              <a:gd name="connsiteY13" fmla="*/ 1058174 h 1077871"/>
              <a:gd name="connsiteX14" fmla="*/ 608075 w 4158036"/>
              <a:gd name="connsiteY14" fmla="*/ 1038477 h 1077871"/>
              <a:gd name="connsiteX15" fmla="*/ 902264 w 4158036"/>
              <a:gd name="connsiteY15" fmla="*/ 1038477 h 1077871"/>
              <a:gd name="connsiteX16" fmla="*/ 882567 w 4158036"/>
              <a:gd name="connsiteY16" fmla="*/ 1058174 h 1077871"/>
              <a:gd name="connsiteX17" fmla="*/ 902264 w 4158036"/>
              <a:gd name="connsiteY17" fmla="*/ 1077871 h 1077871"/>
              <a:gd name="connsiteX18" fmla="*/ 921961 w 4158036"/>
              <a:gd name="connsiteY18" fmla="*/ 1058174 h 1077871"/>
              <a:gd name="connsiteX19" fmla="*/ 902264 w 4158036"/>
              <a:gd name="connsiteY19" fmla="*/ 1038477 h 1077871"/>
              <a:gd name="connsiteX20" fmla="*/ 1196453 w 4158036"/>
              <a:gd name="connsiteY20" fmla="*/ 1038477 h 1077871"/>
              <a:gd name="connsiteX21" fmla="*/ 1176756 w 4158036"/>
              <a:gd name="connsiteY21" fmla="*/ 1058174 h 1077871"/>
              <a:gd name="connsiteX22" fmla="*/ 1196453 w 4158036"/>
              <a:gd name="connsiteY22" fmla="*/ 1077871 h 1077871"/>
              <a:gd name="connsiteX23" fmla="*/ 1216150 w 4158036"/>
              <a:gd name="connsiteY23" fmla="*/ 1058174 h 1077871"/>
              <a:gd name="connsiteX24" fmla="*/ 1196453 w 4158036"/>
              <a:gd name="connsiteY24" fmla="*/ 1038477 h 1077871"/>
              <a:gd name="connsiteX25" fmla="*/ 1490641 w 4158036"/>
              <a:gd name="connsiteY25" fmla="*/ 1038477 h 1077871"/>
              <a:gd name="connsiteX26" fmla="*/ 1470944 w 4158036"/>
              <a:gd name="connsiteY26" fmla="*/ 1058174 h 1077871"/>
              <a:gd name="connsiteX27" fmla="*/ 1490641 w 4158036"/>
              <a:gd name="connsiteY27" fmla="*/ 1077871 h 1077871"/>
              <a:gd name="connsiteX28" fmla="*/ 1510338 w 4158036"/>
              <a:gd name="connsiteY28" fmla="*/ 1058174 h 1077871"/>
              <a:gd name="connsiteX29" fmla="*/ 1490641 w 4158036"/>
              <a:gd name="connsiteY29" fmla="*/ 1038477 h 1077871"/>
              <a:gd name="connsiteX30" fmla="*/ 1784830 w 4158036"/>
              <a:gd name="connsiteY30" fmla="*/ 1038477 h 1077871"/>
              <a:gd name="connsiteX31" fmla="*/ 1765133 w 4158036"/>
              <a:gd name="connsiteY31" fmla="*/ 1058174 h 1077871"/>
              <a:gd name="connsiteX32" fmla="*/ 1784830 w 4158036"/>
              <a:gd name="connsiteY32" fmla="*/ 1077871 h 1077871"/>
              <a:gd name="connsiteX33" fmla="*/ 1804527 w 4158036"/>
              <a:gd name="connsiteY33" fmla="*/ 1058174 h 1077871"/>
              <a:gd name="connsiteX34" fmla="*/ 1784830 w 4158036"/>
              <a:gd name="connsiteY34" fmla="*/ 1038477 h 1077871"/>
              <a:gd name="connsiteX35" fmla="*/ 2079019 w 4158036"/>
              <a:gd name="connsiteY35" fmla="*/ 1038477 h 1077871"/>
              <a:gd name="connsiteX36" fmla="*/ 2059322 w 4158036"/>
              <a:gd name="connsiteY36" fmla="*/ 1058174 h 1077871"/>
              <a:gd name="connsiteX37" fmla="*/ 2079019 w 4158036"/>
              <a:gd name="connsiteY37" fmla="*/ 1077871 h 1077871"/>
              <a:gd name="connsiteX38" fmla="*/ 2098716 w 4158036"/>
              <a:gd name="connsiteY38" fmla="*/ 1058174 h 1077871"/>
              <a:gd name="connsiteX39" fmla="*/ 2079019 w 4158036"/>
              <a:gd name="connsiteY39" fmla="*/ 1038477 h 1077871"/>
              <a:gd name="connsiteX40" fmla="*/ 2373207 w 4158036"/>
              <a:gd name="connsiteY40" fmla="*/ 1038477 h 1077871"/>
              <a:gd name="connsiteX41" fmla="*/ 2353510 w 4158036"/>
              <a:gd name="connsiteY41" fmla="*/ 1058174 h 1077871"/>
              <a:gd name="connsiteX42" fmla="*/ 2373207 w 4158036"/>
              <a:gd name="connsiteY42" fmla="*/ 1077871 h 1077871"/>
              <a:gd name="connsiteX43" fmla="*/ 2392904 w 4158036"/>
              <a:gd name="connsiteY43" fmla="*/ 1058174 h 1077871"/>
              <a:gd name="connsiteX44" fmla="*/ 2373207 w 4158036"/>
              <a:gd name="connsiteY44" fmla="*/ 1038477 h 1077871"/>
              <a:gd name="connsiteX45" fmla="*/ 2667396 w 4158036"/>
              <a:gd name="connsiteY45" fmla="*/ 1038477 h 1077871"/>
              <a:gd name="connsiteX46" fmla="*/ 2647699 w 4158036"/>
              <a:gd name="connsiteY46" fmla="*/ 1058174 h 1077871"/>
              <a:gd name="connsiteX47" fmla="*/ 2667396 w 4158036"/>
              <a:gd name="connsiteY47" fmla="*/ 1077871 h 1077871"/>
              <a:gd name="connsiteX48" fmla="*/ 2687093 w 4158036"/>
              <a:gd name="connsiteY48" fmla="*/ 1058174 h 1077871"/>
              <a:gd name="connsiteX49" fmla="*/ 2667396 w 4158036"/>
              <a:gd name="connsiteY49" fmla="*/ 1038477 h 1077871"/>
              <a:gd name="connsiteX50" fmla="*/ 2961584 w 4158036"/>
              <a:gd name="connsiteY50" fmla="*/ 1038477 h 1077871"/>
              <a:gd name="connsiteX51" fmla="*/ 2941887 w 4158036"/>
              <a:gd name="connsiteY51" fmla="*/ 1058174 h 1077871"/>
              <a:gd name="connsiteX52" fmla="*/ 2961584 w 4158036"/>
              <a:gd name="connsiteY52" fmla="*/ 1077871 h 1077871"/>
              <a:gd name="connsiteX53" fmla="*/ 2981281 w 4158036"/>
              <a:gd name="connsiteY53" fmla="*/ 1058174 h 1077871"/>
              <a:gd name="connsiteX54" fmla="*/ 2961584 w 4158036"/>
              <a:gd name="connsiteY54" fmla="*/ 1038477 h 1077871"/>
              <a:gd name="connsiteX55" fmla="*/ 3255773 w 4158036"/>
              <a:gd name="connsiteY55" fmla="*/ 1038477 h 1077871"/>
              <a:gd name="connsiteX56" fmla="*/ 3236076 w 4158036"/>
              <a:gd name="connsiteY56" fmla="*/ 1058174 h 1077871"/>
              <a:gd name="connsiteX57" fmla="*/ 3255773 w 4158036"/>
              <a:gd name="connsiteY57" fmla="*/ 1077871 h 1077871"/>
              <a:gd name="connsiteX58" fmla="*/ 3275470 w 4158036"/>
              <a:gd name="connsiteY58" fmla="*/ 1058174 h 1077871"/>
              <a:gd name="connsiteX59" fmla="*/ 3255773 w 4158036"/>
              <a:gd name="connsiteY59" fmla="*/ 1038477 h 1077871"/>
              <a:gd name="connsiteX60" fmla="*/ 3549962 w 4158036"/>
              <a:gd name="connsiteY60" fmla="*/ 1038477 h 1077871"/>
              <a:gd name="connsiteX61" fmla="*/ 3530265 w 4158036"/>
              <a:gd name="connsiteY61" fmla="*/ 1058174 h 1077871"/>
              <a:gd name="connsiteX62" fmla="*/ 3549962 w 4158036"/>
              <a:gd name="connsiteY62" fmla="*/ 1077871 h 1077871"/>
              <a:gd name="connsiteX63" fmla="*/ 3569659 w 4158036"/>
              <a:gd name="connsiteY63" fmla="*/ 1058174 h 1077871"/>
              <a:gd name="connsiteX64" fmla="*/ 3549962 w 4158036"/>
              <a:gd name="connsiteY64" fmla="*/ 1038477 h 1077871"/>
              <a:gd name="connsiteX65" fmla="*/ 3844150 w 4158036"/>
              <a:gd name="connsiteY65" fmla="*/ 1038477 h 1077871"/>
              <a:gd name="connsiteX66" fmla="*/ 3824453 w 4158036"/>
              <a:gd name="connsiteY66" fmla="*/ 1058174 h 1077871"/>
              <a:gd name="connsiteX67" fmla="*/ 3844150 w 4158036"/>
              <a:gd name="connsiteY67" fmla="*/ 1077871 h 1077871"/>
              <a:gd name="connsiteX68" fmla="*/ 3863847 w 4158036"/>
              <a:gd name="connsiteY68" fmla="*/ 1058174 h 1077871"/>
              <a:gd name="connsiteX69" fmla="*/ 3844150 w 4158036"/>
              <a:gd name="connsiteY69" fmla="*/ 1038477 h 1077871"/>
              <a:gd name="connsiteX70" fmla="*/ 4138339 w 4158036"/>
              <a:gd name="connsiteY70" fmla="*/ 1038477 h 1077871"/>
              <a:gd name="connsiteX71" fmla="*/ 4118642 w 4158036"/>
              <a:gd name="connsiteY71" fmla="*/ 1058174 h 1077871"/>
              <a:gd name="connsiteX72" fmla="*/ 4138339 w 4158036"/>
              <a:gd name="connsiteY72" fmla="*/ 1077871 h 1077871"/>
              <a:gd name="connsiteX73" fmla="*/ 4158036 w 4158036"/>
              <a:gd name="connsiteY73" fmla="*/ 1058174 h 1077871"/>
              <a:gd name="connsiteX74" fmla="*/ 4138339 w 4158036"/>
              <a:gd name="connsiteY74" fmla="*/ 1038477 h 1077871"/>
              <a:gd name="connsiteX75" fmla="*/ 19697 w 4158036"/>
              <a:gd name="connsiteY75" fmla="*/ 778857 h 1077871"/>
              <a:gd name="connsiteX76" fmla="*/ 0 w 4158036"/>
              <a:gd name="connsiteY76" fmla="*/ 798554 h 1077871"/>
              <a:gd name="connsiteX77" fmla="*/ 19697 w 4158036"/>
              <a:gd name="connsiteY77" fmla="*/ 818251 h 1077871"/>
              <a:gd name="connsiteX78" fmla="*/ 39394 w 4158036"/>
              <a:gd name="connsiteY78" fmla="*/ 798554 h 1077871"/>
              <a:gd name="connsiteX79" fmla="*/ 19697 w 4158036"/>
              <a:gd name="connsiteY79" fmla="*/ 778857 h 1077871"/>
              <a:gd name="connsiteX80" fmla="*/ 313887 w 4158036"/>
              <a:gd name="connsiteY80" fmla="*/ 778857 h 1077871"/>
              <a:gd name="connsiteX81" fmla="*/ 294190 w 4158036"/>
              <a:gd name="connsiteY81" fmla="*/ 798554 h 1077871"/>
              <a:gd name="connsiteX82" fmla="*/ 313887 w 4158036"/>
              <a:gd name="connsiteY82" fmla="*/ 818251 h 1077871"/>
              <a:gd name="connsiteX83" fmla="*/ 333584 w 4158036"/>
              <a:gd name="connsiteY83" fmla="*/ 798554 h 1077871"/>
              <a:gd name="connsiteX84" fmla="*/ 313887 w 4158036"/>
              <a:gd name="connsiteY84" fmla="*/ 778857 h 1077871"/>
              <a:gd name="connsiteX85" fmla="*/ 608075 w 4158036"/>
              <a:gd name="connsiteY85" fmla="*/ 778857 h 1077871"/>
              <a:gd name="connsiteX86" fmla="*/ 588378 w 4158036"/>
              <a:gd name="connsiteY86" fmla="*/ 798554 h 1077871"/>
              <a:gd name="connsiteX87" fmla="*/ 608075 w 4158036"/>
              <a:gd name="connsiteY87" fmla="*/ 818251 h 1077871"/>
              <a:gd name="connsiteX88" fmla="*/ 627772 w 4158036"/>
              <a:gd name="connsiteY88" fmla="*/ 798554 h 1077871"/>
              <a:gd name="connsiteX89" fmla="*/ 608075 w 4158036"/>
              <a:gd name="connsiteY89" fmla="*/ 778857 h 1077871"/>
              <a:gd name="connsiteX90" fmla="*/ 902264 w 4158036"/>
              <a:gd name="connsiteY90" fmla="*/ 778857 h 1077871"/>
              <a:gd name="connsiteX91" fmla="*/ 882567 w 4158036"/>
              <a:gd name="connsiteY91" fmla="*/ 798554 h 1077871"/>
              <a:gd name="connsiteX92" fmla="*/ 902264 w 4158036"/>
              <a:gd name="connsiteY92" fmla="*/ 818251 h 1077871"/>
              <a:gd name="connsiteX93" fmla="*/ 921961 w 4158036"/>
              <a:gd name="connsiteY93" fmla="*/ 798554 h 1077871"/>
              <a:gd name="connsiteX94" fmla="*/ 902264 w 4158036"/>
              <a:gd name="connsiteY94" fmla="*/ 778857 h 1077871"/>
              <a:gd name="connsiteX95" fmla="*/ 1196453 w 4158036"/>
              <a:gd name="connsiteY95" fmla="*/ 778857 h 1077871"/>
              <a:gd name="connsiteX96" fmla="*/ 1176756 w 4158036"/>
              <a:gd name="connsiteY96" fmla="*/ 798554 h 1077871"/>
              <a:gd name="connsiteX97" fmla="*/ 1196453 w 4158036"/>
              <a:gd name="connsiteY97" fmla="*/ 818251 h 1077871"/>
              <a:gd name="connsiteX98" fmla="*/ 1216150 w 4158036"/>
              <a:gd name="connsiteY98" fmla="*/ 798554 h 1077871"/>
              <a:gd name="connsiteX99" fmla="*/ 1196453 w 4158036"/>
              <a:gd name="connsiteY99" fmla="*/ 778857 h 1077871"/>
              <a:gd name="connsiteX100" fmla="*/ 1490641 w 4158036"/>
              <a:gd name="connsiteY100" fmla="*/ 778857 h 1077871"/>
              <a:gd name="connsiteX101" fmla="*/ 1470944 w 4158036"/>
              <a:gd name="connsiteY101" fmla="*/ 798554 h 1077871"/>
              <a:gd name="connsiteX102" fmla="*/ 1490641 w 4158036"/>
              <a:gd name="connsiteY102" fmla="*/ 818251 h 1077871"/>
              <a:gd name="connsiteX103" fmla="*/ 1510338 w 4158036"/>
              <a:gd name="connsiteY103" fmla="*/ 798554 h 1077871"/>
              <a:gd name="connsiteX104" fmla="*/ 1490641 w 4158036"/>
              <a:gd name="connsiteY104" fmla="*/ 778857 h 1077871"/>
              <a:gd name="connsiteX105" fmla="*/ 1784830 w 4158036"/>
              <a:gd name="connsiteY105" fmla="*/ 778857 h 1077871"/>
              <a:gd name="connsiteX106" fmla="*/ 1765133 w 4158036"/>
              <a:gd name="connsiteY106" fmla="*/ 798554 h 1077871"/>
              <a:gd name="connsiteX107" fmla="*/ 1784830 w 4158036"/>
              <a:gd name="connsiteY107" fmla="*/ 818251 h 1077871"/>
              <a:gd name="connsiteX108" fmla="*/ 1804527 w 4158036"/>
              <a:gd name="connsiteY108" fmla="*/ 798554 h 1077871"/>
              <a:gd name="connsiteX109" fmla="*/ 1784830 w 4158036"/>
              <a:gd name="connsiteY109" fmla="*/ 778857 h 1077871"/>
              <a:gd name="connsiteX110" fmla="*/ 2079019 w 4158036"/>
              <a:gd name="connsiteY110" fmla="*/ 778857 h 1077871"/>
              <a:gd name="connsiteX111" fmla="*/ 2059322 w 4158036"/>
              <a:gd name="connsiteY111" fmla="*/ 798554 h 1077871"/>
              <a:gd name="connsiteX112" fmla="*/ 2079019 w 4158036"/>
              <a:gd name="connsiteY112" fmla="*/ 818251 h 1077871"/>
              <a:gd name="connsiteX113" fmla="*/ 2098716 w 4158036"/>
              <a:gd name="connsiteY113" fmla="*/ 798554 h 1077871"/>
              <a:gd name="connsiteX114" fmla="*/ 2079019 w 4158036"/>
              <a:gd name="connsiteY114" fmla="*/ 778857 h 1077871"/>
              <a:gd name="connsiteX115" fmla="*/ 2373207 w 4158036"/>
              <a:gd name="connsiteY115" fmla="*/ 778857 h 1077871"/>
              <a:gd name="connsiteX116" fmla="*/ 2353510 w 4158036"/>
              <a:gd name="connsiteY116" fmla="*/ 798554 h 1077871"/>
              <a:gd name="connsiteX117" fmla="*/ 2373207 w 4158036"/>
              <a:gd name="connsiteY117" fmla="*/ 818251 h 1077871"/>
              <a:gd name="connsiteX118" fmla="*/ 2392904 w 4158036"/>
              <a:gd name="connsiteY118" fmla="*/ 798554 h 1077871"/>
              <a:gd name="connsiteX119" fmla="*/ 2373207 w 4158036"/>
              <a:gd name="connsiteY119" fmla="*/ 778857 h 1077871"/>
              <a:gd name="connsiteX120" fmla="*/ 2667396 w 4158036"/>
              <a:gd name="connsiteY120" fmla="*/ 778857 h 1077871"/>
              <a:gd name="connsiteX121" fmla="*/ 2647699 w 4158036"/>
              <a:gd name="connsiteY121" fmla="*/ 798554 h 1077871"/>
              <a:gd name="connsiteX122" fmla="*/ 2667396 w 4158036"/>
              <a:gd name="connsiteY122" fmla="*/ 818251 h 1077871"/>
              <a:gd name="connsiteX123" fmla="*/ 2687093 w 4158036"/>
              <a:gd name="connsiteY123" fmla="*/ 798554 h 1077871"/>
              <a:gd name="connsiteX124" fmla="*/ 2667396 w 4158036"/>
              <a:gd name="connsiteY124" fmla="*/ 778857 h 1077871"/>
              <a:gd name="connsiteX125" fmla="*/ 2961584 w 4158036"/>
              <a:gd name="connsiteY125" fmla="*/ 778857 h 1077871"/>
              <a:gd name="connsiteX126" fmla="*/ 2941887 w 4158036"/>
              <a:gd name="connsiteY126" fmla="*/ 798554 h 1077871"/>
              <a:gd name="connsiteX127" fmla="*/ 2961584 w 4158036"/>
              <a:gd name="connsiteY127" fmla="*/ 818251 h 1077871"/>
              <a:gd name="connsiteX128" fmla="*/ 2981281 w 4158036"/>
              <a:gd name="connsiteY128" fmla="*/ 798554 h 1077871"/>
              <a:gd name="connsiteX129" fmla="*/ 2961584 w 4158036"/>
              <a:gd name="connsiteY129" fmla="*/ 778857 h 1077871"/>
              <a:gd name="connsiteX130" fmla="*/ 3255773 w 4158036"/>
              <a:gd name="connsiteY130" fmla="*/ 778857 h 1077871"/>
              <a:gd name="connsiteX131" fmla="*/ 3236076 w 4158036"/>
              <a:gd name="connsiteY131" fmla="*/ 798554 h 1077871"/>
              <a:gd name="connsiteX132" fmla="*/ 3255773 w 4158036"/>
              <a:gd name="connsiteY132" fmla="*/ 818251 h 1077871"/>
              <a:gd name="connsiteX133" fmla="*/ 3275470 w 4158036"/>
              <a:gd name="connsiteY133" fmla="*/ 798554 h 1077871"/>
              <a:gd name="connsiteX134" fmla="*/ 3255773 w 4158036"/>
              <a:gd name="connsiteY134" fmla="*/ 778857 h 1077871"/>
              <a:gd name="connsiteX135" fmla="*/ 3549962 w 4158036"/>
              <a:gd name="connsiteY135" fmla="*/ 778857 h 1077871"/>
              <a:gd name="connsiteX136" fmla="*/ 3530265 w 4158036"/>
              <a:gd name="connsiteY136" fmla="*/ 798554 h 1077871"/>
              <a:gd name="connsiteX137" fmla="*/ 3549962 w 4158036"/>
              <a:gd name="connsiteY137" fmla="*/ 818251 h 1077871"/>
              <a:gd name="connsiteX138" fmla="*/ 3569659 w 4158036"/>
              <a:gd name="connsiteY138" fmla="*/ 798554 h 1077871"/>
              <a:gd name="connsiteX139" fmla="*/ 3549962 w 4158036"/>
              <a:gd name="connsiteY139" fmla="*/ 778857 h 1077871"/>
              <a:gd name="connsiteX140" fmla="*/ 3844150 w 4158036"/>
              <a:gd name="connsiteY140" fmla="*/ 778857 h 1077871"/>
              <a:gd name="connsiteX141" fmla="*/ 3824453 w 4158036"/>
              <a:gd name="connsiteY141" fmla="*/ 798554 h 1077871"/>
              <a:gd name="connsiteX142" fmla="*/ 3844150 w 4158036"/>
              <a:gd name="connsiteY142" fmla="*/ 818251 h 1077871"/>
              <a:gd name="connsiteX143" fmla="*/ 3863847 w 4158036"/>
              <a:gd name="connsiteY143" fmla="*/ 798554 h 1077871"/>
              <a:gd name="connsiteX144" fmla="*/ 3844150 w 4158036"/>
              <a:gd name="connsiteY144" fmla="*/ 778857 h 1077871"/>
              <a:gd name="connsiteX145" fmla="*/ 4138339 w 4158036"/>
              <a:gd name="connsiteY145" fmla="*/ 778857 h 1077871"/>
              <a:gd name="connsiteX146" fmla="*/ 4118642 w 4158036"/>
              <a:gd name="connsiteY146" fmla="*/ 798554 h 1077871"/>
              <a:gd name="connsiteX147" fmla="*/ 4138339 w 4158036"/>
              <a:gd name="connsiteY147" fmla="*/ 818251 h 1077871"/>
              <a:gd name="connsiteX148" fmla="*/ 4158036 w 4158036"/>
              <a:gd name="connsiteY148" fmla="*/ 798554 h 1077871"/>
              <a:gd name="connsiteX149" fmla="*/ 4138339 w 4158036"/>
              <a:gd name="connsiteY149" fmla="*/ 778857 h 1077871"/>
              <a:gd name="connsiteX150" fmla="*/ 19697 w 4158036"/>
              <a:gd name="connsiteY150" fmla="*/ 519238 h 1077871"/>
              <a:gd name="connsiteX151" fmla="*/ 0 w 4158036"/>
              <a:gd name="connsiteY151" fmla="*/ 538935 h 1077871"/>
              <a:gd name="connsiteX152" fmla="*/ 19697 w 4158036"/>
              <a:gd name="connsiteY152" fmla="*/ 558632 h 1077871"/>
              <a:gd name="connsiteX153" fmla="*/ 39394 w 4158036"/>
              <a:gd name="connsiteY153" fmla="*/ 538935 h 1077871"/>
              <a:gd name="connsiteX154" fmla="*/ 19697 w 4158036"/>
              <a:gd name="connsiteY154" fmla="*/ 519238 h 1077871"/>
              <a:gd name="connsiteX155" fmla="*/ 313887 w 4158036"/>
              <a:gd name="connsiteY155" fmla="*/ 519238 h 1077871"/>
              <a:gd name="connsiteX156" fmla="*/ 294190 w 4158036"/>
              <a:gd name="connsiteY156" fmla="*/ 538935 h 1077871"/>
              <a:gd name="connsiteX157" fmla="*/ 313887 w 4158036"/>
              <a:gd name="connsiteY157" fmla="*/ 558632 h 1077871"/>
              <a:gd name="connsiteX158" fmla="*/ 333584 w 4158036"/>
              <a:gd name="connsiteY158" fmla="*/ 538935 h 1077871"/>
              <a:gd name="connsiteX159" fmla="*/ 313887 w 4158036"/>
              <a:gd name="connsiteY159" fmla="*/ 519238 h 1077871"/>
              <a:gd name="connsiteX160" fmla="*/ 608075 w 4158036"/>
              <a:gd name="connsiteY160" fmla="*/ 519238 h 1077871"/>
              <a:gd name="connsiteX161" fmla="*/ 588378 w 4158036"/>
              <a:gd name="connsiteY161" fmla="*/ 538935 h 1077871"/>
              <a:gd name="connsiteX162" fmla="*/ 608075 w 4158036"/>
              <a:gd name="connsiteY162" fmla="*/ 558632 h 1077871"/>
              <a:gd name="connsiteX163" fmla="*/ 627772 w 4158036"/>
              <a:gd name="connsiteY163" fmla="*/ 538935 h 1077871"/>
              <a:gd name="connsiteX164" fmla="*/ 608075 w 4158036"/>
              <a:gd name="connsiteY164" fmla="*/ 519238 h 1077871"/>
              <a:gd name="connsiteX165" fmla="*/ 902264 w 4158036"/>
              <a:gd name="connsiteY165" fmla="*/ 519238 h 1077871"/>
              <a:gd name="connsiteX166" fmla="*/ 882567 w 4158036"/>
              <a:gd name="connsiteY166" fmla="*/ 538935 h 1077871"/>
              <a:gd name="connsiteX167" fmla="*/ 902264 w 4158036"/>
              <a:gd name="connsiteY167" fmla="*/ 558632 h 1077871"/>
              <a:gd name="connsiteX168" fmla="*/ 921961 w 4158036"/>
              <a:gd name="connsiteY168" fmla="*/ 538935 h 1077871"/>
              <a:gd name="connsiteX169" fmla="*/ 902264 w 4158036"/>
              <a:gd name="connsiteY169" fmla="*/ 519238 h 1077871"/>
              <a:gd name="connsiteX170" fmla="*/ 1196453 w 4158036"/>
              <a:gd name="connsiteY170" fmla="*/ 519238 h 1077871"/>
              <a:gd name="connsiteX171" fmla="*/ 1176756 w 4158036"/>
              <a:gd name="connsiteY171" fmla="*/ 538935 h 1077871"/>
              <a:gd name="connsiteX172" fmla="*/ 1196453 w 4158036"/>
              <a:gd name="connsiteY172" fmla="*/ 558632 h 1077871"/>
              <a:gd name="connsiteX173" fmla="*/ 1216150 w 4158036"/>
              <a:gd name="connsiteY173" fmla="*/ 538935 h 1077871"/>
              <a:gd name="connsiteX174" fmla="*/ 1196453 w 4158036"/>
              <a:gd name="connsiteY174" fmla="*/ 519238 h 1077871"/>
              <a:gd name="connsiteX175" fmla="*/ 1490641 w 4158036"/>
              <a:gd name="connsiteY175" fmla="*/ 519238 h 1077871"/>
              <a:gd name="connsiteX176" fmla="*/ 1470944 w 4158036"/>
              <a:gd name="connsiteY176" fmla="*/ 538935 h 1077871"/>
              <a:gd name="connsiteX177" fmla="*/ 1490641 w 4158036"/>
              <a:gd name="connsiteY177" fmla="*/ 558632 h 1077871"/>
              <a:gd name="connsiteX178" fmla="*/ 1510338 w 4158036"/>
              <a:gd name="connsiteY178" fmla="*/ 538935 h 1077871"/>
              <a:gd name="connsiteX179" fmla="*/ 1490641 w 4158036"/>
              <a:gd name="connsiteY179" fmla="*/ 519238 h 1077871"/>
              <a:gd name="connsiteX180" fmla="*/ 1784830 w 4158036"/>
              <a:gd name="connsiteY180" fmla="*/ 519238 h 1077871"/>
              <a:gd name="connsiteX181" fmla="*/ 1765133 w 4158036"/>
              <a:gd name="connsiteY181" fmla="*/ 538935 h 1077871"/>
              <a:gd name="connsiteX182" fmla="*/ 1784830 w 4158036"/>
              <a:gd name="connsiteY182" fmla="*/ 558632 h 1077871"/>
              <a:gd name="connsiteX183" fmla="*/ 1804527 w 4158036"/>
              <a:gd name="connsiteY183" fmla="*/ 538935 h 1077871"/>
              <a:gd name="connsiteX184" fmla="*/ 1784830 w 4158036"/>
              <a:gd name="connsiteY184" fmla="*/ 519238 h 1077871"/>
              <a:gd name="connsiteX185" fmla="*/ 2079019 w 4158036"/>
              <a:gd name="connsiteY185" fmla="*/ 519238 h 1077871"/>
              <a:gd name="connsiteX186" fmla="*/ 2059322 w 4158036"/>
              <a:gd name="connsiteY186" fmla="*/ 538935 h 1077871"/>
              <a:gd name="connsiteX187" fmla="*/ 2079019 w 4158036"/>
              <a:gd name="connsiteY187" fmla="*/ 558632 h 1077871"/>
              <a:gd name="connsiteX188" fmla="*/ 2098716 w 4158036"/>
              <a:gd name="connsiteY188" fmla="*/ 538935 h 1077871"/>
              <a:gd name="connsiteX189" fmla="*/ 2079019 w 4158036"/>
              <a:gd name="connsiteY189" fmla="*/ 519238 h 1077871"/>
              <a:gd name="connsiteX190" fmla="*/ 2373207 w 4158036"/>
              <a:gd name="connsiteY190" fmla="*/ 519238 h 1077871"/>
              <a:gd name="connsiteX191" fmla="*/ 2353510 w 4158036"/>
              <a:gd name="connsiteY191" fmla="*/ 538935 h 1077871"/>
              <a:gd name="connsiteX192" fmla="*/ 2373207 w 4158036"/>
              <a:gd name="connsiteY192" fmla="*/ 558632 h 1077871"/>
              <a:gd name="connsiteX193" fmla="*/ 2392904 w 4158036"/>
              <a:gd name="connsiteY193" fmla="*/ 538935 h 1077871"/>
              <a:gd name="connsiteX194" fmla="*/ 2373207 w 4158036"/>
              <a:gd name="connsiteY194" fmla="*/ 519238 h 1077871"/>
              <a:gd name="connsiteX195" fmla="*/ 2667396 w 4158036"/>
              <a:gd name="connsiteY195" fmla="*/ 519238 h 1077871"/>
              <a:gd name="connsiteX196" fmla="*/ 2647699 w 4158036"/>
              <a:gd name="connsiteY196" fmla="*/ 538935 h 1077871"/>
              <a:gd name="connsiteX197" fmla="*/ 2667396 w 4158036"/>
              <a:gd name="connsiteY197" fmla="*/ 558632 h 1077871"/>
              <a:gd name="connsiteX198" fmla="*/ 2687093 w 4158036"/>
              <a:gd name="connsiteY198" fmla="*/ 538935 h 1077871"/>
              <a:gd name="connsiteX199" fmla="*/ 2667396 w 4158036"/>
              <a:gd name="connsiteY199" fmla="*/ 519238 h 1077871"/>
              <a:gd name="connsiteX200" fmla="*/ 2961584 w 4158036"/>
              <a:gd name="connsiteY200" fmla="*/ 519238 h 1077871"/>
              <a:gd name="connsiteX201" fmla="*/ 2941887 w 4158036"/>
              <a:gd name="connsiteY201" fmla="*/ 538935 h 1077871"/>
              <a:gd name="connsiteX202" fmla="*/ 2961584 w 4158036"/>
              <a:gd name="connsiteY202" fmla="*/ 558632 h 1077871"/>
              <a:gd name="connsiteX203" fmla="*/ 2981281 w 4158036"/>
              <a:gd name="connsiteY203" fmla="*/ 538935 h 1077871"/>
              <a:gd name="connsiteX204" fmla="*/ 2961584 w 4158036"/>
              <a:gd name="connsiteY204" fmla="*/ 519238 h 1077871"/>
              <a:gd name="connsiteX205" fmla="*/ 3255773 w 4158036"/>
              <a:gd name="connsiteY205" fmla="*/ 519238 h 1077871"/>
              <a:gd name="connsiteX206" fmla="*/ 3236076 w 4158036"/>
              <a:gd name="connsiteY206" fmla="*/ 538935 h 1077871"/>
              <a:gd name="connsiteX207" fmla="*/ 3255773 w 4158036"/>
              <a:gd name="connsiteY207" fmla="*/ 558632 h 1077871"/>
              <a:gd name="connsiteX208" fmla="*/ 3275470 w 4158036"/>
              <a:gd name="connsiteY208" fmla="*/ 538935 h 1077871"/>
              <a:gd name="connsiteX209" fmla="*/ 3255773 w 4158036"/>
              <a:gd name="connsiteY209" fmla="*/ 519238 h 1077871"/>
              <a:gd name="connsiteX210" fmla="*/ 3549962 w 4158036"/>
              <a:gd name="connsiteY210" fmla="*/ 519238 h 1077871"/>
              <a:gd name="connsiteX211" fmla="*/ 3530265 w 4158036"/>
              <a:gd name="connsiteY211" fmla="*/ 538935 h 1077871"/>
              <a:gd name="connsiteX212" fmla="*/ 3549962 w 4158036"/>
              <a:gd name="connsiteY212" fmla="*/ 558632 h 1077871"/>
              <a:gd name="connsiteX213" fmla="*/ 3569659 w 4158036"/>
              <a:gd name="connsiteY213" fmla="*/ 538935 h 1077871"/>
              <a:gd name="connsiteX214" fmla="*/ 3549962 w 4158036"/>
              <a:gd name="connsiteY214" fmla="*/ 519238 h 1077871"/>
              <a:gd name="connsiteX215" fmla="*/ 3844150 w 4158036"/>
              <a:gd name="connsiteY215" fmla="*/ 519238 h 1077871"/>
              <a:gd name="connsiteX216" fmla="*/ 3824453 w 4158036"/>
              <a:gd name="connsiteY216" fmla="*/ 538935 h 1077871"/>
              <a:gd name="connsiteX217" fmla="*/ 3844150 w 4158036"/>
              <a:gd name="connsiteY217" fmla="*/ 558632 h 1077871"/>
              <a:gd name="connsiteX218" fmla="*/ 3863847 w 4158036"/>
              <a:gd name="connsiteY218" fmla="*/ 538935 h 1077871"/>
              <a:gd name="connsiteX219" fmla="*/ 3844150 w 4158036"/>
              <a:gd name="connsiteY219" fmla="*/ 519238 h 1077871"/>
              <a:gd name="connsiteX220" fmla="*/ 4138339 w 4158036"/>
              <a:gd name="connsiteY220" fmla="*/ 519238 h 1077871"/>
              <a:gd name="connsiteX221" fmla="*/ 4118642 w 4158036"/>
              <a:gd name="connsiteY221" fmla="*/ 538935 h 1077871"/>
              <a:gd name="connsiteX222" fmla="*/ 4138339 w 4158036"/>
              <a:gd name="connsiteY222" fmla="*/ 558632 h 1077871"/>
              <a:gd name="connsiteX223" fmla="*/ 4158036 w 4158036"/>
              <a:gd name="connsiteY223" fmla="*/ 538935 h 1077871"/>
              <a:gd name="connsiteX224" fmla="*/ 4138339 w 4158036"/>
              <a:gd name="connsiteY224" fmla="*/ 519238 h 1077871"/>
              <a:gd name="connsiteX225" fmla="*/ 19697 w 4158036"/>
              <a:gd name="connsiteY225" fmla="*/ 259619 h 1077871"/>
              <a:gd name="connsiteX226" fmla="*/ 0 w 4158036"/>
              <a:gd name="connsiteY226" fmla="*/ 279316 h 1077871"/>
              <a:gd name="connsiteX227" fmla="*/ 19697 w 4158036"/>
              <a:gd name="connsiteY227" fmla="*/ 299013 h 1077871"/>
              <a:gd name="connsiteX228" fmla="*/ 39394 w 4158036"/>
              <a:gd name="connsiteY228" fmla="*/ 279316 h 1077871"/>
              <a:gd name="connsiteX229" fmla="*/ 19697 w 4158036"/>
              <a:gd name="connsiteY229" fmla="*/ 259619 h 1077871"/>
              <a:gd name="connsiteX230" fmla="*/ 313887 w 4158036"/>
              <a:gd name="connsiteY230" fmla="*/ 259619 h 1077871"/>
              <a:gd name="connsiteX231" fmla="*/ 294190 w 4158036"/>
              <a:gd name="connsiteY231" fmla="*/ 279316 h 1077871"/>
              <a:gd name="connsiteX232" fmla="*/ 313887 w 4158036"/>
              <a:gd name="connsiteY232" fmla="*/ 299013 h 1077871"/>
              <a:gd name="connsiteX233" fmla="*/ 333584 w 4158036"/>
              <a:gd name="connsiteY233" fmla="*/ 279316 h 1077871"/>
              <a:gd name="connsiteX234" fmla="*/ 313887 w 4158036"/>
              <a:gd name="connsiteY234" fmla="*/ 259619 h 1077871"/>
              <a:gd name="connsiteX235" fmla="*/ 608075 w 4158036"/>
              <a:gd name="connsiteY235" fmla="*/ 259619 h 1077871"/>
              <a:gd name="connsiteX236" fmla="*/ 588378 w 4158036"/>
              <a:gd name="connsiteY236" fmla="*/ 279316 h 1077871"/>
              <a:gd name="connsiteX237" fmla="*/ 608075 w 4158036"/>
              <a:gd name="connsiteY237" fmla="*/ 299013 h 1077871"/>
              <a:gd name="connsiteX238" fmla="*/ 627772 w 4158036"/>
              <a:gd name="connsiteY238" fmla="*/ 279316 h 1077871"/>
              <a:gd name="connsiteX239" fmla="*/ 608075 w 4158036"/>
              <a:gd name="connsiteY239" fmla="*/ 259619 h 1077871"/>
              <a:gd name="connsiteX240" fmla="*/ 902264 w 4158036"/>
              <a:gd name="connsiteY240" fmla="*/ 259619 h 1077871"/>
              <a:gd name="connsiteX241" fmla="*/ 882567 w 4158036"/>
              <a:gd name="connsiteY241" fmla="*/ 279316 h 1077871"/>
              <a:gd name="connsiteX242" fmla="*/ 902264 w 4158036"/>
              <a:gd name="connsiteY242" fmla="*/ 299013 h 1077871"/>
              <a:gd name="connsiteX243" fmla="*/ 921961 w 4158036"/>
              <a:gd name="connsiteY243" fmla="*/ 279316 h 1077871"/>
              <a:gd name="connsiteX244" fmla="*/ 902264 w 4158036"/>
              <a:gd name="connsiteY244" fmla="*/ 259619 h 1077871"/>
              <a:gd name="connsiteX245" fmla="*/ 1196453 w 4158036"/>
              <a:gd name="connsiteY245" fmla="*/ 259619 h 1077871"/>
              <a:gd name="connsiteX246" fmla="*/ 1176756 w 4158036"/>
              <a:gd name="connsiteY246" fmla="*/ 279316 h 1077871"/>
              <a:gd name="connsiteX247" fmla="*/ 1196453 w 4158036"/>
              <a:gd name="connsiteY247" fmla="*/ 299013 h 1077871"/>
              <a:gd name="connsiteX248" fmla="*/ 1216150 w 4158036"/>
              <a:gd name="connsiteY248" fmla="*/ 279316 h 1077871"/>
              <a:gd name="connsiteX249" fmla="*/ 1196453 w 4158036"/>
              <a:gd name="connsiteY249" fmla="*/ 259619 h 1077871"/>
              <a:gd name="connsiteX250" fmla="*/ 1490641 w 4158036"/>
              <a:gd name="connsiteY250" fmla="*/ 259619 h 1077871"/>
              <a:gd name="connsiteX251" fmla="*/ 1470944 w 4158036"/>
              <a:gd name="connsiteY251" fmla="*/ 279316 h 1077871"/>
              <a:gd name="connsiteX252" fmla="*/ 1490641 w 4158036"/>
              <a:gd name="connsiteY252" fmla="*/ 299013 h 1077871"/>
              <a:gd name="connsiteX253" fmla="*/ 1510338 w 4158036"/>
              <a:gd name="connsiteY253" fmla="*/ 279316 h 1077871"/>
              <a:gd name="connsiteX254" fmla="*/ 1490641 w 4158036"/>
              <a:gd name="connsiteY254" fmla="*/ 259619 h 1077871"/>
              <a:gd name="connsiteX255" fmla="*/ 1784830 w 4158036"/>
              <a:gd name="connsiteY255" fmla="*/ 259619 h 1077871"/>
              <a:gd name="connsiteX256" fmla="*/ 1765133 w 4158036"/>
              <a:gd name="connsiteY256" fmla="*/ 279316 h 1077871"/>
              <a:gd name="connsiteX257" fmla="*/ 1784830 w 4158036"/>
              <a:gd name="connsiteY257" fmla="*/ 299013 h 1077871"/>
              <a:gd name="connsiteX258" fmla="*/ 1804527 w 4158036"/>
              <a:gd name="connsiteY258" fmla="*/ 279316 h 1077871"/>
              <a:gd name="connsiteX259" fmla="*/ 1784830 w 4158036"/>
              <a:gd name="connsiteY259" fmla="*/ 259619 h 1077871"/>
              <a:gd name="connsiteX260" fmla="*/ 2079019 w 4158036"/>
              <a:gd name="connsiteY260" fmla="*/ 259619 h 1077871"/>
              <a:gd name="connsiteX261" fmla="*/ 2059322 w 4158036"/>
              <a:gd name="connsiteY261" fmla="*/ 279316 h 1077871"/>
              <a:gd name="connsiteX262" fmla="*/ 2079019 w 4158036"/>
              <a:gd name="connsiteY262" fmla="*/ 299013 h 1077871"/>
              <a:gd name="connsiteX263" fmla="*/ 2098716 w 4158036"/>
              <a:gd name="connsiteY263" fmla="*/ 279316 h 1077871"/>
              <a:gd name="connsiteX264" fmla="*/ 2079019 w 4158036"/>
              <a:gd name="connsiteY264" fmla="*/ 259619 h 1077871"/>
              <a:gd name="connsiteX265" fmla="*/ 2373207 w 4158036"/>
              <a:gd name="connsiteY265" fmla="*/ 259619 h 1077871"/>
              <a:gd name="connsiteX266" fmla="*/ 2353510 w 4158036"/>
              <a:gd name="connsiteY266" fmla="*/ 279316 h 1077871"/>
              <a:gd name="connsiteX267" fmla="*/ 2373207 w 4158036"/>
              <a:gd name="connsiteY267" fmla="*/ 299013 h 1077871"/>
              <a:gd name="connsiteX268" fmla="*/ 2392904 w 4158036"/>
              <a:gd name="connsiteY268" fmla="*/ 279316 h 1077871"/>
              <a:gd name="connsiteX269" fmla="*/ 2373207 w 4158036"/>
              <a:gd name="connsiteY269" fmla="*/ 259619 h 1077871"/>
              <a:gd name="connsiteX270" fmla="*/ 2667396 w 4158036"/>
              <a:gd name="connsiteY270" fmla="*/ 259619 h 1077871"/>
              <a:gd name="connsiteX271" fmla="*/ 2647699 w 4158036"/>
              <a:gd name="connsiteY271" fmla="*/ 279316 h 1077871"/>
              <a:gd name="connsiteX272" fmla="*/ 2667396 w 4158036"/>
              <a:gd name="connsiteY272" fmla="*/ 299013 h 1077871"/>
              <a:gd name="connsiteX273" fmla="*/ 2687093 w 4158036"/>
              <a:gd name="connsiteY273" fmla="*/ 279316 h 1077871"/>
              <a:gd name="connsiteX274" fmla="*/ 2667396 w 4158036"/>
              <a:gd name="connsiteY274" fmla="*/ 259619 h 1077871"/>
              <a:gd name="connsiteX275" fmla="*/ 2961584 w 4158036"/>
              <a:gd name="connsiteY275" fmla="*/ 259619 h 1077871"/>
              <a:gd name="connsiteX276" fmla="*/ 2941887 w 4158036"/>
              <a:gd name="connsiteY276" fmla="*/ 279316 h 1077871"/>
              <a:gd name="connsiteX277" fmla="*/ 2961584 w 4158036"/>
              <a:gd name="connsiteY277" fmla="*/ 299013 h 1077871"/>
              <a:gd name="connsiteX278" fmla="*/ 2981281 w 4158036"/>
              <a:gd name="connsiteY278" fmla="*/ 279316 h 1077871"/>
              <a:gd name="connsiteX279" fmla="*/ 2961584 w 4158036"/>
              <a:gd name="connsiteY279" fmla="*/ 259619 h 1077871"/>
              <a:gd name="connsiteX280" fmla="*/ 3255773 w 4158036"/>
              <a:gd name="connsiteY280" fmla="*/ 259619 h 1077871"/>
              <a:gd name="connsiteX281" fmla="*/ 3236076 w 4158036"/>
              <a:gd name="connsiteY281" fmla="*/ 279316 h 1077871"/>
              <a:gd name="connsiteX282" fmla="*/ 3255773 w 4158036"/>
              <a:gd name="connsiteY282" fmla="*/ 299013 h 1077871"/>
              <a:gd name="connsiteX283" fmla="*/ 3275470 w 4158036"/>
              <a:gd name="connsiteY283" fmla="*/ 279316 h 1077871"/>
              <a:gd name="connsiteX284" fmla="*/ 3255773 w 4158036"/>
              <a:gd name="connsiteY284" fmla="*/ 259619 h 1077871"/>
              <a:gd name="connsiteX285" fmla="*/ 3549962 w 4158036"/>
              <a:gd name="connsiteY285" fmla="*/ 259619 h 1077871"/>
              <a:gd name="connsiteX286" fmla="*/ 3530265 w 4158036"/>
              <a:gd name="connsiteY286" fmla="*/ 279316 h 1077871"/>
              <a:gd name="connsiteX287" fmla="*/ 3549962 w 4158036"/>
              <a:gd name="connsiteY287" fmla="*/ 299013 h 1077871"/>
              <a:gd name="connsiteX288" fmla="*/ 3569659 w 4158036"/>
              <a:gd name="connsiteY288" fmla="*/ 279316 h 1077871"/>
              <a:gd name="connsiteX289" fmla="*/ 3549962 w 4158036"/>
              <a:gd name="connsiteY289" fmla="*/ 259619 h 1077871"/>
              <a:gd name="connsiteX290" fmla="*/ 3844150 w 4158036"/>
              <a:gd name="connsiteY290" fmla="*/ 259619 h 1077871"/>
              <a:gd name="connsiteX291" fmla="*/ 3824453 w 4158036"/>
              <a:gd name="connsiteY291" fmla="*/ 279316 h 1077871"/>
              <a:gd name="connsiteX292" fmla="*/ 3844150 w 4158036"/>
              <a:gd name="connsiteY292" fmla="*/ 299013 h 1077871"/>
              <a:gd name="connsiteX293" fmla="*/ 3863847 w 4158036"/>
              <a:gd name="connsiteY293" fmla="*/ 279316 h 1077871"/>
              <a:gd name="connsiteX294" fmla="*/ 3844150 w 4158036"/>
              <a:gd name="connsiteY294" fmla="*/ 259619 h 1077871"/>
              <a:gd name="connsiteX295" fmla="*/ 4138339 w 4158036"/>
              <a:gd name="connsiteY295" fmla="*/ 259619 h 1077871"/>
              <a:gd name="connsiteX296" fmla="*/ 4118642 w 4158036"/>
              <a:gd name="connsiteY296" fmla="*/ 279316 h 1077871"/>
              <a:gd name="connsiteX297" fmla="*/ 4138339 w 4158036"/>
              <a:gd name="connsiteY297" fmla="*/ 299013 h 1077871"/>
              <a:gd name="connsiteX298" fmla="*/ 4158036 w 4158036"/>
              <a:gd name="connsiteY298" fmla="*/ 279316 h 1077871"/>
              <a:gd name="connsiteX299" fmla="*/ 4138339 w 4158036"/>
              <a:gd name="connsiteY299" fmla="*/ 259619 h 1077871"/>
              <a:gd name="connsiteX300" fmla="*/ 19697 w 4158036"/>
              <a:gd name="connsiteY300" fmla="*/ 0 h 1077871"/>
              <a:gd name="connsiteX301" fmla="*/ 0 w 4158036"/>
              <a:gd name="connsiteY301" fmla="*/ 19697 h 1077871"/>
              <a:gd name="connsiteX302" fmla="*/ 19697 w 4158036"/>
              <a:gd name="connsiteY302" fmla="*/ 39394 h 1077871"/>
              <a:gd name="connsiteX303" fmla="*/ 39394 w 4158036"/>
              <a:gd name="connsiteY303" fmla="*/ 19697 h 1077871"/>
              <a:gd name="connsiteX304" fmla="*/ 19697 w 4158036"/>
              <a:gd name="connsiteY304" fmla="*/ 0 h 1077871"/>
              <a:gd name="connsiteX305" fmla="*/ 313887 w 4158036"/>
              <a:gd name="connsiteY305" fmla="*/ 0 h 1077871"/>
              <a:gd name="connsiteX306" fmla="*/ 294190 w 4158036"/>
              <a:gd name="connsiteY306" fmla="*/ 19697 h 1077871"/>
              <a:gd name="connsiteX307" fmla="*/ 313887 w 4158036"/>
              <a:gd name="connsiteY307" fmla="*/ 39394 h 1077871"/>
              <a:gd name="connsiteX308" fmla="*/ 333584 w 4158036"/>
              <a:gd name="connsiteY308" fmla="*/ 19697 h 1077871"/>
              <a:gd name="connsiteX309" fmla="*/ 313887 w 4158036"/>
              <a:gd name="connsiteY309" fmla="*/ 0 h 1077871"/>
              <a:gd name="connsiteX310" fmla="*/ 608075 w 4158036"/>
              <a:gd name="connsiteY310" fmla="*/ 0 h 1077871"/>
              <a:gd name="connsiteX311" fmla="*/ 588378 w 4158036"/>
              <a:gd name="connsiteY311" fmla="*/ 19697 h 1077871"/>
              <a:gd name="connsiteX312" fmla="*/ 608075 w 4158036"/>
              <a:gd name="connsiteY312" fmla="*/ 39394 h 1077871"/>
              <a:gd name="connsiteX313" fmla="*/ 627772 w 4158036"/>
              <a:gd name="connsiteY313" fmla="*/ 19697 h 1077871"/>
              <a:gd name="connsiteX314" fmla="*/ 608075 w 4158036"/>
              <a:gd name="connsiteY314" fmla="*/ 0 h 1077871"/>
              <a:gd name="connsiteX315" fmla="*/ 902264 w 4158036"/>
              <a:gd name="connsiteY315" fmla="*/ 0 h 1077871"/>
              <a:gd name="connsiteX316" fmla="*/ 882567 w 4158036"/>
              <a:gd name="connsiteY316" fmla="*/ 19697 h 1077871"/>
              <a:gd name="connsiteX317" fmla="*/ 902264 w 4158036"/>
              <a:gd name="connsiteY317" fmla="*/ 39394 h 1077871"/>
              <a:gd name="connsiteX318" fmla="*/ 921961 w 4158036"/>
              <a:gd name="connsiteY318" fmla="*/ 19697 h 1077871"/>
              <a:gd name="connsiteX319" fmla="*/ 902264 w 4158036"/>
              <a:gd name="connsiteY319" fmla="*/ 0 h 1077871"/>
              <a:gd name="connsiteX320" fmla="*/ 1196453 w 4158036"/>
              <a:gd name="connsiteY320" fmla="*/ 0 h 1077871"/>
              <a:gd name="connsiteX321" fmla="*/ 1176756 w 4158036"/>
              <a:gd name="connsiteY321" fmla="*/ 19697 h 1077871"/>
              <a:gd name="connsiteX322" fmla="*/ 1196453 w 4158036"/>
              <a:gd name="connsiteY322" fmla="*/ 39394 h 1077871"/>
              <a:gd name="connsiteX323" fmla="*/ 1216150 w 4158036"/>
              <a:gd name="connsiteY323" fmla="*/ 19697 h 1077871"/>
              <a:gd name="connsiteX324" fmla="*/ 1196453 w 4158036"/>
              <a:gd name="connsiteY324" fmla="*/ 0 h 1077871"/>
              <a:gd name="connsiteX325" fmla="*/ 1490641 w 4158036"/>
              <a:gd name="connsiteY325" fmla="*/ 0 h 1077871"/>
              <a:gd name="connsiteX326" fmla="*/ 1470944 w 4158036"/>
              <a:gd name="connsiteY326" fmla="*/ 19697 h 1077871"/>
              <a:gd name="connsiteX327" fmla="*/ 1490641 w 4158036"/>
              <a:gd name="connsiteY327" fmla="*/ 39394 h 1077871"/>
              <a:gd name="connsiteX328" fmla="*/ 1510338 w 4158036"/>
              <a:gd name="connsiteY328" fmla="*/ 19697 h 1077871"/>
              <a:gd name="connsiteX329" fmla="*/ 1490641 w 4158036"/>
              <a:gd name="connsiteY329" fmla="*/ 0 h 1077871"/>
              <a:gd name="connsiteX330" fmla="*/ 1784830 w 4158036"/>
              <a:gd name="connsiteY330" fmla="*/ 0 h 1077871"/>
              <a:gd name="connsiteX331" fmla="*/ 1765133 w 4158036"/>
              <a:gd name="connsiteY331" fmla="*/ 19697 h 1077871"/>
              <a:gd name="connsiteX332" fmla="*/ 1784830 w 4158036"/>
              <a:gd name="connsiteY332" fmla="*/ 39394 h 1077871"/>
              <a:gd name="connsiteX333" fmla="*/ 1804527 w 4158036"/>
              <a:gd name="connsiteY333" fmla="*/ 19697 h 1077871"/>
              <a:gd name="connsiteX334" fmla="*/ 1784830 w 4158036"/>
              <a:gd name="connsiteY334" fmla="*/ 0 h 1077871"/>
              <a:gd name="connsiteX335" fmla="*/ 2079019 w 4158036"/>
              <a:gd name="connsiteY335" fmla="*/ 0 h 1077871"/>
              <a:gd name="connsiteX336" fmla="*/ 2059322 w 4158036"/>
              <a:gd name="connsiteY336" fmla="*/ 19697 h 1077871"/>
              <a:gd name="connsiteX337" fmla="*/ 2079019 w 4158036"/>
              <a:gd name="connsiteY337" fmla="*/ 39394 h 1077871"/>
              <a:gd name="connsiteX338" fmla="*/ 2098716 w 4158036"/>
              <a:gd name="connsiteY338" fmla="*/ 19697 h 1077871"/>
              <a:gd name="connsiteX339" fmla="*/ 2079019 w 4158036"/>
              <a:gd name="connsiteY339" fmla="*/ 0 h 1077871"/>
              <a:gd name="connsiteX340" fmla="*/ 2373207 w 4158036"/>
              <a:gd name="connsiteY340" fmla="*/ 0 h 1077871"/>
              <a:gd name="connsiteX341" fmla="*/ 2353510 w 4158036"/>
              <a:gd name="connsiteY341" fmla="*/ 19697 h 1077871"/>
              <a:gd name="connsiteX342" fmla="*/ 2373207 w 4158036"/>
              <a:gd name="connsiteY342" fmla="*/ 39394 h 1077871"/>
              <a:gd name="connsiteX343" fmla="*/ 2392904 w 4158036"/>
              <a:gd name="connsiteY343" fmla="*/ 19697 h 1077871"/>
              <a:gd name="connsiteX344" fmla="*/ 2373207 w 4158036"/>
              <a:gd name="connsiteY344" fmla="*/ 0 h 1077871"/>
              <a:gd name="connsiteX345" fmla="*/ 2667396 w 4158036"/>
              <a:gd name="connsiteY345" fmla="*/ 0 h 1077871"/>
              <a:gd name="connsiteX346" fmla="*/ 2647699 w 4158036"/>
              <a:gd name="connsiteY346" fmla="*/ 19697 h 1077871"/>
              <a:gd name="connsiteX347" fmla="*/ 2667396 w 4158036"/>
              <a:gd name="connsiteY347" fmla="*/ 39394 h 1077871"/>
              <a:gd name="connsiteX348" fmla="*/ 2687093 w 4158036"/>
              <a:gd name="connsiteY348" fmla="*/ 19697 h 1077871"/>
              <a:gd name="connsiteX349" fmla="*/ 2667396 w 4158036"/>
              <a:gd name="connsiteY349" fmla="*/ 0 h 1077871"/>
              <a:gd name="connsiteX350" fmla="*/ 2961584 w 4158036"/>
              <a:gd name="connsiteY350" fmla="*/ 0 h 1077871"/>
              <a:gd name="connsiteX351" fmla="*/ 2941887 w 4158036"/>
              <a:gd name="connsiteY351" fmla="*/ 19697 h 1077871"/>
              <a:gd name="connsiteX352" fmla="*/ 2961584 w 4158036"/>
              <a:gd name="connsiteY352" fmla="*/ 39394 h 1077871"/>
              <a:gd name="connsiteX353" fmla="*/ 2981281 w 4158036"/>
              <a:gd name="connsiteY353" fmla="*/ 19697 h 1077871"/>
              <a:gd name="connsiteX354" fmla="*/ 2961584 w 4158036"/>
              <a:gd name="connsiteY354" fmla="*/ 0 h 1077871"/>
              <a:gd name="connsiteX355" fmla="*/ 3255773 w 4158036"/>
              <a:gd name="connsiteY355" fmla="*/ 0 h 1077871"/>
              <a:gd name="connsiteX356" fmla="*/ 3236076 w 4158036"/>
              <a:gd name="connsiteY356" fmla="*/ 19697 h 1077871"/>
              <a:gd name="connsiteX357" fmla="*/ 3255773 w 4158036"/>
              <a:gd name="connsiteY357" fmla="*/ 39394 h 1077871"/>
              <a:gd name="connsiteX358" fmla="*/ 3275470 w 4158036"/>
              <a:gd name="connsiteY358" fmla="*/ 19697 h 1077871"/>
              <a:gd name="connsiteX359" fmla="*/ 3255773 w 4158036"/>
              <a:gd name="connsiteY359" fmla="*/ 0 h 1077871"/>
              <a:gd name="connsiteX360" fmla="*/ 3549962 w 4158036"/>
              <a:gd name="connsiteY360" fmla="*/ 0 h 1077871"/>
              <a:gd name="connsiteX361" fmla="*/ 3530265 w 4158036"/>
              <a:gd name="connsiteY361" fmla="*/ 19697 h 1077871"/>
              <a:gd name="connsiteX362" fmla="*/ 3549962 w 4158036"/>
              <a:gd name="connsiteY362" fmla="*/ 39394 h 1077871"/>
              <a:gd name="connsiteX363" fmla="*/ 3569659 w 4158036"/>
              <a:gd name="connsiteY363" fmla="*/ 19697 h 1077871"/>
              <a:gd name="connsiteX364" fmla="*/ 3549962 w 4158036"/>
              <a:gd name="connsiteY364" fmla="*/ 0 h 1077871"/>
              <a:gd name="connsiteX365" fmla="*/ 3844150 w 4158036"/>
              <a:gd name="connsiteY365" fmla="*/ 0 h 1077871"/>
              <a:gd name="connsiteX366" fmla="*/ 3824453 w 4158036"/>
              <a:gd name="connsiteY366" fmla="*/ 19697 h 1077871"/>
              <a:gd name="connsiteX367" fmla="*/ 3844150 w 4158036"/>
              <a:gd name="connsiteY367" fmla="*/ 39394 h 1077871"/>
              <a:gd name="connsiteX368" fmla="*/ 3863847 w 4158036"/>
              <a:gd name="connsiteY368" fmla="*/ 19697 h 1077871"/>
              <a:gd name="connsiteX369" fmla="*/ 3844150 w 4158036"/>
              <a:gd name="connsiteY369" fmla="*/ 0 h 1077871"/>
              <a:gd name="connsiteX370" fmla="*/ 4138339 w 4158036"/>
              <a:gd name="connsiteY370" fmla="*/ 0 h 1077871"/>
              <a:gd name="connsiteX371" fmla="*/ 4118642 w 4158036"/>
              <a:gd name="connsiteY371" fmla="*/ 19697 h 1077871"/>
              <a:gd name="connsiteX372" fmla="*/ 4138339 w 4158036"/>
              <a:gd name="connsiteY372" fmla="*/ 39394 h 1077871"/>
              <a:gd name="connsiteX373" fmla="*/ 4158036 w 4158036"/>
              <a:gd name="connsiteY373" fmla="*/ 19697 h 1077871"/>
              <a:gd name="connsiteX374" fmla="*/ 4138339 w 4158036"/>
              <a:gd name="connsiteY374" fmla="*/ 0 h 107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4158036" h="1077871">
                <a:moveTo>
                  <a:pt x="19697" y="1038477"/>
                </a:moveTo>
                <a:cubicBezTo>
                  <a:pt x="8819" y="1038477"/>
                  <a:pt x="0" y="1047296"/>
                  <a:pt x="0" y="1058174"/>
                </a:cubicBezTo>
                <a:cubicBezTo>
                  <a:pt x="0" y="1069052"/>
                  <a:pt x="8819" y="1077871"/>
                  <a:pt x="19697" y="1077871"/>
                </a:cubicBezTo>
                <a:cubicBezTo>
                  <a:pt x="30575" y="1077871"/>
                  <a:pt x="39394" y="1069052"/>
                  <a:pt x="39394" y="1058174"/>
                </a:cubicBezTo>
                <a:cubicBezTo>
                  <a:pt x="39394" y="1047296"/>
                  <a:pt x="30575" y="1038477"/>
                  <a:pt x="19697" y="1038477"/>
                </a:cubicBezTo>
                <a:close/>
                <a:moveTo>
                  <a:pt x="313887" y="1038477"/>
                </a:moveTo>
                <a:cubicBezTo>
                  <a:pt x="303009" y="1038477"/>
                  <a:pt x="294190" y="1047296"/>
                  <a:pt x="294190" y="1058174"/>
                </a:cubicBezTo>
                <a:cubicBezTo>
                  <a:pt x="294190" y="1069052"/>
                  <a:pt x="303009" y="1077871"/>
                  <a:pt x="313887" y="1077871"/>
                </a:cubicBezTo>
                <a:cubicBezTo>
                  <a:pt x="324765" y="1077871"/>
                  <a:pt x="333584" y="1069052"/>
                  <a:pt x="333584" y="1058174"/>
                </a:cubicBezTo>
                <a:cubicBezTo>
                  <a:pt x="333584" y="1047296"/>
                  <a:pt x="324765" y="1038477"/>
                  <a:pt x="313887" y="1038477"/>
                </a:cubicBezTo>
                <a:close/>
                <a:moveTo>
                  <a:pt x="608075" y="1038477"/>
                </a:moveTo>
                <a:cubicBezTo>
                  <a:pt x="597197" y="1038477"/>
                  <a:pt x="588378" y="1047296"/>
                  <a:pt x="588378" y="1058174"/>
                </a:cubicBezTo>
                <a:cubicBezTo>
                  <a:pt x="588378" y="1069052"/>
                  <a:pt x="597197" y="1077871"/>
                  <a:pt x="608075" y="1077871"/>
                </a:cubicBezTo>
                <a:cubicBezTo>
                  <a:pt x="618953" y="1077871"/>
                  <a:pt x="627772" y="1069052"/>
                  <a:pt x="627772" y="1058174"/>
                </a:cubicBezTo>
                <a:cubicBezTo>
                  <a:pt x="627772" y="1047296"/>
                  <a:pt x="618953" y="1038477"/>
                  <a:pt x="608075" y="1038477"/>
                </a:cubicBezTo>
                <a:close/>
                <a:moveTo>
                  <a:pt x="902264" y="1038477"/>
                </a:moveTo>
                <a:cubicBezTo>
                  <a:pt x="891386" y="1038477"/>
                  <a:pt x="882567" y="1047296"/>
                  <a:pt x="882567" y="1058174"/>
                </a:cubicBezTo>
                <a:cubicBezTo>
                  <a:pt x="882567" y="1069052"/>
                  <a:pt x="891386" y="1077871"/>
                  <a:pt x="902264" y="1077871"/>
                </a:cubicBezTo>
                <a:cubicBezTo>
                  <a:pt x="913142" y="1077871"/>
                  <a:pt x="921961" y="1069052"/>
                  <a:pt x="921961" y="1058174"/>
                </a:cubicBezTo>
                <a:cubicBezTo>
                  <a:pt x="921961" y="1047296"/>
                  <a:pt x="913142" y="1038477"/>
                  <a:pt x="902264" y="1038477"/>
                </a:cubicBezTo>
                <a:close/>
                <a:moveTo>
                  <a:pt x="1196453" y="1038477"/>
                </a:moveTo>
                <a:cubicBezTo>
                  <a:pt x="1185575" y="1038477"/>
                  <a:pt x="1176756" y="1047296"/>
                  <a:pt x="1176756" y="1058174"/>
                </a:cubicBezTo>
                <a:cubicBezTo>
                  <a:pt x="1176756" y="1069052"/>
                  <a:pt x="1185575" y="1077871"/>
                  <a:pt x="1196453" y="1077871"/>
                </a:cubicBezTo>
                <a:cubicBezTo>
                  <a:pt x="1207331" y="1077871"/>
                  <a:pt x="1216150" y="1069052"/>
                  <a:pt x="1216150" y="1058174"/>
                </a:cubicBezTo>
                <a:cubicBezTo>
                  <a:pt x="1216150" y="1047296"/>
                  <a:pt x="1207331" y="1038477"/>
                  <a:pt x="1196453" y="1038477"/>
                </a:cubicBezTo>
                <a:close/>
                <a:moveTo>
                  <a:pt x="1490641" y="1038477"/>
                </a:moveTo>
                <a:cubicBezTo>
                  <a:pt x="1479763" y="1038477"/>
                  <a:pt x="1470944" y="1047296"/>
                  <a:pt x="1470944" y="1058174"/>
                </a:cubicBezTo>
                <a:cubicBezTo>
                  <a:pt x="1470944" y="1069052"/>
                  <a:pt x="1479763" y="1077871"/>
                  <a:pt x="1490641" y="1077871"/>
                </a:cubicBezTo>
                <a:cubicBezTo>
                  <a:pt x="1501519" y="1077871"/>
                  <a:pt x="1510338" y="1069052"/>
                  <a:pt x="1510338" y="1058174"/>
                </a:cubicBezTo>
                <a:cubicBezTo>
                  <a:pt x="1510338" y="1047296"/>
                  <a:pt x="1501519" y="1038477"/>
                  <a:pt x="1490641" y="1038477"/>
                </a:cubicBezTo>
                <a:close/>
                <a:moveTo>
                  <a:pt x="1784830" y="1038477"/>
                </a:moveTo>
                <a:cubicBezTo>
                  <a:pt x="1773952" y="1038477"/>
                  <a:pt x="1765133" y="1047296"/>
                  <a:pt x="1765133" y="1058174"/>
                </a:cubicBezTo>
                <a:cubicBezTo>
                  <a:pt x="1765133" y="1069052"/>
                  <a:pt x="1773952" y="1077871"/>
                  <a:pt x="1784830" y="1077871"/>
                </a:cubicBezTo>
                <a:cubicBezTo>
                  <a:pt x="1795708" y="1077871"/>
                  <a:pt x="1804527" y="1069052"/>
                  <a:pt x="1804527" y="1058174"/>
                </a:cubicBezTo>
                <a:cubicBezTo>
                  <a:pt x="1804527" y="1047296"/>
                  <a:pt x="1795708" y="1038477"/>
                  <a:pt x="1784830" y="1038477"/>
                </a:cubicBezTo>
                <a:close/>
                <a:moveTo>
                  <a:pt x="2079019" y="1038477"/>
                </a:moveTo>
                <a:cubicBezTo>
                  <a:pt x="2068141" y="1038477"/>
                  <a:pt x="2059322" y="1047296"/>
                  <a:pt x="2059322" y="1058174"/>
                </a:cubicBezTo>
                <a:cubicBezTo>
                  <a:pt x="2059322" y="1069052"/>
                  <a:pt x="2068141" y="1077871"/>
                  <a:pt x="2079019" y="1077871"/>
                </a:cubicBezTo>
                <a:cubicBezTo>
                  <a:pt x="2089897" y="1077871"/>
                  <a:pt x="2098716" y="1069052"/>
                  <a:pt x="2098716" y="1058174"/>
                </a:cubicBezTo>
                <a:cubicBezTo>
                  <a:pt x="2098716" y="1047296"/>
                  <a:pt x="2089897" y="1038477"/>
                  <a:pt x="2079019" y="1038477"/>
                </a:cubicBezTo>
                <a:close/>
                <a:moveTo>
                  <a:pt x="2373207" y="1038477"/>
                </a:moveTo>
                <a:cubicBezTo>
                  <a:pt x="2362329" y="1038477"/>
                  <a:pt x="2353510" y="1047296"/>
                  <a:pt x="2353510" y="1058174"/>
                </a:cubicBezTo>
                <a:cubicBezTo>
                  <a:pt x="2353510" y="1069052"/>
                  <a:pt x="2362329" y="1077871"/>
                  <a:pt x="2373207" y="1077871"/>
                </a:cubicBezTo>
                <a:cubicBezTo>
                  <a:pt x="2384085" y="1077871"/>
                  <a:pt x="2392904" y="1069052"/>
                  <a:pt x="2392904" y="1058174"/>
                </a:cubicBezTo>
                <a:cubicBezTo>
                  <a:pt x="2392904" y="1047296"/>
                  <a:pt x="2384085" y="1038477"/>
                  <a:pt x="2373207" y="1038477"/>
                </a:cubicBezTo>
                <a:close/>
                <a:moveTo>
                  <a:pt x="2667396" y="1038477"/>
                </a:moveTo>
                <a:cubicBezTo>
                  <a:pt x="2656518" y="1038477"/>
                  <a:pt x="2647699" y="1047296"/>
                  <a:pt x="2647699" y="1058174"/>
                </a:cubicBezTo>
                <a:cubicBezTo>
                  <a:pt x="2647699" y="1069052"/>
                  <a:pt x="2656518" y="1077871"/>
                  <a:pt x="2667396" y="1077871"/>
                </a:cubicBezTo>
                <a:cubicBezTo>
                  <a:pt x="2678274" y="1077871"/>
                  <a:pt x="2687093" y="1069052"/>
                  <a:pt x="2687093" y="1058174"/>
                </a:cubicBezTo>
                <a:cubicBezTo>
                  <a:pt x="2687093" y="1047296"/>
                  <a:pt x="2678274" y="1038477"/>
                  <a:pt x="2667396" y="1038477"/>
                </a:cubicBezTo>
                <a:close/>
                <a:moveTo>
                  <a:pt x="2961584" y="1038477"/>
                </a:moveTo>
                <a:cubicBezTo>
                  <a:pt x="2950706" y="1038477"/>
                  <a:pt x="2941887" y="1047296"/>
                  <a:pt x="2941887" y="1058174"/>
                </a:cubicBezTo>
                <a:cubicBezTo>
                  <a:pt x="2941887" y="1069052"/>
                  <a:pt x="2950706" y="1077871"/>
                  <a:pt x="2961584" y="1077871"/>
                </a:cubicBezTo>
                <a:cubicBezTo>
                  <a:pt x="2972462" y="1077871"/>
                  <a:pt x="2981281" y="1069052"/>
                  <a:pt x="2981281" y="1058174"/>
                </a:cubicBezTo>
                <a:cubicBezTo>
                  <a:pt x="2981281" y="1047296"/>
                  <a:pt x="2972462" y="1038477"/>
                  <a:pt x="2961584" y="1038477"/>
                </a:cubicBezTo>
                <a:close/>
                <a:moveTo>
                  <a:pt x="3255773" y="1038477"/>
                </a:moveTo>
                <a:cubicBezTo>
                  <a:pt x="3244895" y="1038477"/>
                  <a:pt x="3236076" y="1047296"/>
                  <a:pt x="3236076" y="1058174"/>
                </a:cubicBezTo>
                <a:cubicBezTo>
                  <a:pt x="3236076" y="1069052"/>
                  <a:pt x="3244895" y="1077871"/>
                  <a:pt x="3255773" y="1077871"/>
                </a:cubicBezTo>
                <a:cubicBezTo>
                  <a:pt x="3266651" y="1077871"/>
                  <a:pt x="3275470" y="1069052"/>
                  <a:pt x="3275470" y="1058174"/>
                </a:cubicBezTo>
                <a:cubicBezTo>
                  <a:pt x="3275470" y="1047296"/>
                  <a:pt x="3266651" y="1038477"/>
                  <a:pt x="3255773" y="1038477"/>
                </a:cubicBezTo>
                <a:close/>
                <a:moveTo>
                  <a:pt x="3549962" y="1038477"/>
                </a:moveTo>
                <a:cubicBezTo>
                  <a:pt x="3539084" y="1038477"/>
                  <a:pt x="3530265" y="1047296"/>
                  <a:pt x="3530265" y="1058174"/>
                </a:cubicBezTo>
                <a:cubicBezTo>
                  <a:pt x="3530265" y="1069052"/>
                  <a:pt x="3539084" y="1077871"/>
                  <a:pt x="3549962" y="1077871"/>
                </a:cubicBezTo>
                <a:cubicBezTo>
                  <a:pt x="3560840" y="1077871"/>
                  <a:pt x="3569659" y="1069052"/>
                  <a:pt x="3569659" y="1058174"/>
                </a:cubicBezTo>
                <a:cubicBezTo>
                  <a:pt x="3569659" y="1047296"/>
                  <a:pt x="3560840" y="1038477"/>
                  <a:pt x="3549962" y="1038477"/>
                </a:cubicBezTo>
                <a:close/>
                <a:moveTo>
                  <a:pt x="3844150" y="1038477"/>
                </a:moveTo>
                <a:cubicBezTo>
                  <a:pt x="3833272" y="1038477"/>
                  <a:pt x="3824453" y="1047296"/>
                  <a:pt x="3824453" y="1058174"/>
                </a:cubicBezTo>
                <a:cubicBezTo>
                  <a:pt x="3824453" y="1069052"/>
                  <a:pt x="3833272" y="1077871"/>
                  <a:pt x="3844150" y="1077871"/>
                </a:cubicBezTo>
                <a:cubicBezTo>
                  <a:pt x="3855028" y="1077871"/>
                  <a:pt x="3863847" y="1069052"/>
                  <a:pt x="3863847" y="1058174"/>
                </a:cubicBezTo>
                <a:cubicBezTo>
                  <a:pt x="3863847" y="1047296"/>
                  <a:pt x="3855028" y="1038477"/>
                  <a:pt x="3844150" y="1038477"/>
                </a:cubicBezTo>
                <a:close/>
                <a:moveTo>
                  <a:pt x="4138339" y="1038477"/>
                </a:moveTo>
                <a:cubicBezTo>
                  <a:pt x="4127461" y="1038477"/>
                  <a:pt x="4118642" y="1047296"/>
                  <a:pt x="4118642" y="1058174"/>
                </a:cubicBezTo>
                <a:cubicBezTo>
                  <a:pt x="4118642" y="1069052"/>
                  <a:pt x="4127461" y="1077871"/>
                  <a:pt x="4138339" y="1077871"/>
                </a:cubicBezTo>
                <a:cubicBezTo>
                  <a:pt x="4149217" y="1077871"/>
                  <a:pt x="4158036" y="1069052"/>
                  <a:pt x="4158036" y="1058174"/>
                </a:cubicBezTo>
                <a:cubicBezTo>
                  <a:pt x="4158036" y="1047296"/>
                  <a:pt x="4149217" y="1038477"/>
                  <a:pt x="4138339" y="1038477"/>
                </a:cubicBezTo>
                <a:close/>
                <a:moveTo>
                  <a:pt x="19697" y="778857"/>
                </a:moveTo>
                <a:cubicBezTo>
                  <a:pt x="8819" y="778857"/>
                  <a:pt x="0" y="787676"/>
                  <a:pt x="0" y="798554"/>
                </a:cubicBezTo>
                <a:cubicBezTo>
                  <a:pt x="0" y="809432"/>
                  <a:pt x="8819" y="818251"/>
                  <a:pt x="19697" y="818251"/>
                </a:cubicBezTo>
                <a:cubicBezTo>
                  <a:pt x="30575" y="818251"/>
                  <a:pt x="39394" y="809432"/>
                  <a:pt x="39394" y="798554"/>
                </a:cubicBezTo>
                <a:cubicBezTo>
                  <a:pt x="39394" y="787676"/>
                  <a:pt x="30575" y="778857"/>
                  <a:pt x="19697" y="778857"/>
                </a:cubicBezTo>
                <a:close/>
                <a:moveTo>
                  <a:pt x="313887" y="778857"/>
                </a:moveTo>
                <a:cubicBezTo>
                  <a:pt x="303009" y="778857"/>
                  <a:pt x="294190" y="787676"/>
                  <a:pt x="294190" y="798554"/>
                </a:cubicBezTo>
                <a:cubicBezTo>
                  <a:pt x="294190" y="809432"/>
                  <a:pt x="303009" y="818251"/>
                  <a:pt x="313887" y="818251"/>
                </a:cubicBezTo>
                <a:cubicBezTo>
                  <a:pt x="324765" y="818251"/>
                  <a:pt x="333584" y="809432"/>
                  <a:pt x="333584" y="798554"/>
                </a:cubicBezTo>
                <a:cubicBezTo>
                  <a:pt x="333584" y="787676"/>
                  <a:pt x="324765" y="778857"/>
                  <a:pt x="313887" y="778857"/>
                </a:cubicBezTo>
                <a:close/>
                <a:moveTo>
                  <a:pt x="608075" y="778857"/>
                </a:moveTo>
                <a:cubicBezTo>
                  <a:pt x="597197" y="778857"/>
                  <a:pt x="588378" y="787676"/>
                  <a:pt x="588378" y="798554"/>
                </a:cubicBezTo>
                <a:cubicBezTo>
                  <a:pt x="588378" y="809432"/>
                  <a:pt x="597197" y="818251"/>
                  <a:pt x="608075" y="818251"/>
                </a:cubicBezTo>
                <a:cubicBezTo>
                  <a:pt x="618953" y="818251"/>
                  <a:pt x="627772" y="809432"/>
                  <a:pt x="627772" y="798554"/>
                </a:cubicBezTo>
                <a:cubicBezTo>
                  <a:pt x="627772" y="787676"/>
                  <a:pt x="618953" y="778857"/>
                  <a:pt x="608075" y="778857"/>
                </a:cubicBezTo>
                <a:close/>
                <a:moveTo>
                  <a:pt x="902264" y="778857"/>
                </a:moveTo>
                <a:cubicBezTo>
                  <a:pt x="891386" y="778857"/>
                  <a:pt x="882567" y="787676"/>
                  <a:pt x="882567" y="798554"/>
                </a:cubicBezTo>
                <a:cubicBezTo>
                  <a:pt x="882567" y="809432"/>
                  <a:pt x="891386" y="818251"/>
                  <a:pt x="902264" y="818251"/>
                </a:cubicBezTo>
                <a:cubicBezTo>
                  <a:pt x="913142" y="818251"/>
                  <a:pt x="921961" y="809432"/>
                  <a:pt x="921961" y="798554"/>
                </a:cubicBezTo>
                <a:cubicBezTo>
                  <a:pt x="921961" y="787676"/>
                  <a:pt x="913142" y="778857"/>
                  <a:pt x="902264" y="778857"/>
                </a:cubicBezTo>
                <a:close/>
                <a:moveTo>
                  <a:pt x="1196453" y="778857"/>
                </a:moveTo>
                <a:cubicBezTo>
                  <a:pt x="1185575" y="778857"/>
                  <a:pt x="1176756" y="787676"/>
                  <a:pt x="1176756" y="798554"/>
                </a:cubicBezTo>
                <a:cubicBezTo>
                  <a:pt x="1176756" y="809432"/>
                  <a:pt x="1185575" y="818251"/>
                  <a:pt x="1196453" y="818251"/>
                </a:cubicBezTo>
                <a:cubicBezTo>
                  <a:pt x="1207331" y="818251"/>
                  <a:pt x="1216150" y="809432"/>
                  <a:pt x="1216150" y="798554"/>
                </a:cubicBezTo>
                <a:cubicBezTo>
                  <a:pt x="1216150" y="787676"/>
                  <a:pt x="1207331" y="778857"/>
                  <a:pt x="1196453" y="778857"/>
                </a:cubicBezTo>
                <a:close/>
                <a:moveTo>
                  <a:pt x="1490641" y="778857"/>
                </a:moveTo>
                <a:cubicBezTo>
                  <a:pt x="1479763" y="778857"/>
                  <a:pt x="1470944" y="787676"/>
                  <a:pt x="1470944" y="798554"/>
                </a:cubicBezTo>
                <a:cubicBezTo>
                  <a:pt x="1470944" y="809432"/>
                  <a:pt x="1479763" y="818251"/>
                  <a:pt x="1490641" y="818251"/>
                </a:cubicBezTo>
                <a:cubicBezTo>
                  <a:pt x="1501519" y="818251"/>
                  <a:pt x="1510338" y="809432"/>
                  <a:pt x="1510338" y="798554"/>
                </a:cubicBezTo>
                <a:cubicBezTo>
                  <a:pt x="1510338" y="787676"/>
                  <a:pt x="1501519" y="778857"/>
                  <a:pt x="1490641" y="778857"/>
                </a:cubicBezTo>
                <a:close/>
                <a:moveTo>
                  <a:pt x="1784830" y="778857"/>
                </a:moveTo>
                <a:cubicBezTo>
                  <a:pt x="1773952" y="778857"/>
                  <a:pt x="1765133" y="787676"/>
                  <a:pt x="1765133" y="798554"/>
                </a:cubicBezTo>
                <a:cubicBezTo>
                  <a:pt x="1765133" y="809432"/>
                  <a:pt x="1773952" y="818251"/>
                  <a:pt x="1784830" y="818251"/>
                </a:cubicBezTo>
                <a:cubicBezTo>
                  <a:pt x="1795708" y="818251"/>
                  <a:pt x="1804527" y="809432"/>
                  <a:pt x="1804527" y="798554"/>
                </a:cubicBezTo>
                <a:cubicBezTo>
                  <a:pt x="1804527" y="787676"/>
                  <a:pt x="1795708" y="778857"/>
                  <a:pt x="1784830" y="778857"/>
                </a:cubicBezTo>
                <a:close/>
                <a:moveTo>
                  <a:pt x="2079019" y="778857"/>
                </a:moveTo>
                <a:cubicBezTo>
                  <a:pt x="2068141" y="778857"/>
                  <a:pt x="2059322" y="787676"/>
                  <a:pt x="2059322" y="798554"/>
                </a:cubicBezTo>
                <a:cubicBezTo>
                  <a:pt x="2059322" y="809432"/>
                  <a:pt x="2068141" y="818251"/>
                  <a:pt x="2079019" y="818251"/>
                </a:cubicBezTo>
                <a:cubicBezTo>
                  <a:pt x="2089897" y="818251"/>
                  <a:pt x="2098716" y="809432"/>
                  <a:pt x="2098716" y="798554"/>
                </a:cubicBezTo>
                <a:cubicBezTo>
                  <a:pt x="2098716" y="787676"/>
                  <a:pt x="2089897" y="778857"/>
                  <a:pt x="2079019" y="778857"/>
                </a:cubicBezTo>
                <a:close/>
                <a:moveTo>
                  <a:pt x="2373207" y="778857"/>
                </a:moveTo>
                <a:cubicBezTo>
                  <a:pt x="2362329" y="778857"/>
                  <a:pt x="2353510" y="787676"/>
                  <a:pt x="2353510" y="798554"/>
                </a:cubicBezTo>
                <a:cubicBezTo>
                  <a:pt x="2353510" y="809432"/>
                  <a:pt x="2362329" y="818251"/>
                  <a:pt x="2373207" y="818251"/>
                </a:cubicBezTo>
                <a:cubicBezTo>
                  <a:pt x="2384085" y="818251"/>
                  <a:pt x="2392904" y="809432"/>
                  <a:pt x="2392904" y="798554"/>
                </a:cubicBezTo>
                <a:cubicBezTo>
                  <a:pt x="2392904" y="787676"/>
                  <a:pt x="2384085" y="778857"/>
                  <a:pt x="2373207" y="778857"/>
                </a:cubicBezTo>
                <a:close/>
                <a:moveTo>
                  <a:pt x="2667396" y="778857"/>
                </a:moveTo>
                <a:cubicBezTo>
                  <a:pt x="2656518" y="778857"/>
                  <a:pt x="2647699" y="787676"/>
                  <a:pt x="2647699" y="798554"/>
                </a:cubicBezTo>
                <a:cubicBezTo>
                  <a:pt x="2647699" y="809432"/>
                  <a:pt x="2656518" y="818251"/>
                  <a:pt x="2667396" y="818251"/>
                </a:cubicBezTo>
                <a:cubicBezTo>
                  <a:pt x="2678274" y="818251"/>
                  <a:pt x="2687093" y="809432"/>
                  <a:pt x="2687093" y="798554"/>
                </a:cubicBezTo>
                <a:cubicBezTo>
                  <a:pt x="2687093" y="787676"/>
                  <a:pt x="2678274" y="778857"/>
                  <a:pt x="2667396" y="778857"/>
                </a:cubicBezTo>
                <a:close/>
                <a:moveTo>
                  <a:pt x="2961584" y="778857"/>
                </a:moveTo>
                <a:cubicBezTo>
                  <a:pt x="2950706" y="778857"/>
                  <a:pt x="2941887" y="787676"/>
                  <a:pt x="2941887" y="798554"/>
                </a:cubicBezTo>
                <a:cubicBezTo>
                  <a:pt x="2941887" y="809432"/>
                  <a:pt x="2950706" y="818251"/>
                  <a:pt x="2961584" y="818251"/>
                </a:cubicBezTo>
                <a:cubicBezTo>
                  <a:pt x="2972462" y="818251"/>
                  <a:pt x="2981281" y="809432"/>
                  <a:pt x="2981281" y="798554"/>
                </a:cubicBezTo>
                <a:cubicBezTo>
                  <a:pt x="2981281" y="787676"/>
                  <a:pt x="2972462" y="778857"/>
                  <a:pt x="2961584" y="778857"/>
                </a:cubicBezTo>
                <a:close/>
                <a:moveTo>
                  <a:pt x="3255773" y="778857"/>
                </a:moveTo>
                <a:cubicBezTo>
                  <a:pt x="3244895" y="778857"/>
                  <a:pt x="3236076" y="787676"/>
                  <a:pt x="3236076" y="798554"/>
                </a:cubicBezTo>
                <a:cubicBezTo>
                  <a:pt x="3236076" y="809432"/>
                  <a:pt x="3244895" y="818251"/>
                  <a:pt x="3255773" y="818251"/>
                </a:cubicBezTo>
                <a:cubicBezTo>
                  <a:pt x="3266651" y="818251"/>
                  <a:pt x="3275470" y="809432"/>
                  <a:pt x="3275470" y="798554"/>
                </a:cubicBezTo>
                <a:cubicBezTo>
                  <a:pt x="3275470" y="787676"/>
                  <a:pt x="3266651" y="778857"/>
                  <a:pt x="3255773" y="778857"/>
                </a:cubicBezTo>
                <a:close/>
                <a:moveTo>
                  <a:pt x="3549962" y="778857"/>
                </a:moveTo>
                <a:cubicBezTo>
                  <a:pt x="3539084" y="778857"/>
                  <a:pt x="3530265" y="787676"/>
                  <a:pt x="3530265" y="798554"/>
                </a:cubicBezTo>
                <a:cubicBezTo>
                  <a:pt x="3530265" y="809432"/>
                  <a:pt x="3539084" y="818251"/>
                  <a:pt x="3549962" y="818251"/>
                </a:cubicBezTo>
                <a:cubicBezTo>
                  <a:pt x="3560840" y="818251"/>
                  <a:pt x="3569659" y="809432"/>
                  <a:pt x="3569659" y="798554"/>
                </a:cubicBezTo>
                <a:cubicBezTo>
                  <a:pt x="3569659" y="787676"/>
                  <a:pt x="3560840" y="778857"/>
                  <a:pt x="3549962" y="778857"/>
                </a:cubicBezTo>
                <a:close/>
                <a:moveTo>
                  <a:pt x="3844150" y="778857"/>
                </a:moveTo>
                <a:cubicBezTo>
                  <a:pt x="3833272" y="778857"/>
                  <a:pt x="3824453" y="787676"/>
                  <a:pt x="3824453" y="798554"/>
                </a:cubicBezTo>
                <a:cubicBezTo>
                  <a:pt x="3824453" y="809432"/>
                  <a:pt x="3833272" y="818251"/>
                  <a:pt x="3844150" y="818251"/>
                </a:cubicBezTo>
                <a:cubicBezTo>
                  <a:pt x="3855028" y="818251"/>
                  <a:pt x="3863847" y="809432"/>
                  <a:pt x="3863847" y="798554"/>
                </a:cubicBezTo>
                <a:cubicBezTo>
                  <a:pt x="3863847" y="787676"/>
                  <a:pt x="3855028" y="778857"/>
                  <a:pt x="3844150" y="778857"/>
                </a:cubicBezTo>
                <a:close/>
                <a:moveTo>
                  <a:pt x="4138339" y="778857"/>
                </a:moveTo>
                <a:cubicBezTo>
                  <a:pt x="4127461" y="778857"/>
                  <a:pt x="4118642" y="787676"/>
                  <a:pt x="4118642" y="798554"/>
                </a:cubicBezTo>
                <a:cubicBezTo>
                  <a:pt x="4118642" y="809432"/>
                  <a:pt x="4127461" y="818251"/>
                  <a:pt x="4138339" y="818251"/>
                </a:cubicBezTo>
                <a:cubicBezTo>
                  <a:pt x="4149217" y="818251"/>
                  <a:pt x="4158036" y="809432"/>
                  <a:pt x="4158036" y="798554"/>
                </a:cubicBezTo>
                <a:cubicBezTo>
                  <a:pt x="4158036" y="787676"/>
                  <a:pt x="4149217" y="778857"/>
                  <a:pt x="4138339" y="778857"/>
                </a:cubicBezTo>
                <a:close/>
                <a:moveTo>
                  <a:pt x="19697" y="519238"/>
                </a:moveTo>
                <a:cubicBezTo>
                  <a:pt x="8819" y="519238"/>
                  <a:pt x="0" y="528057"/>
                  <a:pt x="0" y="538935"/>
                </a:cubicBezTo>
                <a:cubicBezTo>
                  <a:pt x="0" y="549813"/>
                  <a:pt x="8819" y="558632"/>
                  <a:pt x="19697" y="558632"/>
                </a:cubicBezTo>
                <a:cubicBezTo>
                  <a:pt x="30575" y="558632"/>
                  <a:pt x="39394" y="549813"/>
                  <a:pt x="39394" y="538935"/>
                </a:cubicBezTo>
                <a:cubicBezTo>
                  <a:pt x="39394" y="528057"/>
                  <a:pt x="30575" y="519238"/>
                  <a:pt x="19697" y="519238"/>
                </a:cubicBezTo>
                <a:close/>
                <a:moveTo>
                  <a:pt x="313887" y="519238"/>
                </a:moveTo>
                <a:cubicBezTo>
                  <a:pt x="303009" y="519238"/>
                  <a:pt x="294190" y="528057"/>
                  <a:pt x="294190" y="538935"/>
                </a:cubicBezTo>
                <a:cubicBezTo>
                  <a:pt x="294190" y="549813"/>
                  <a:pt x="303009" y="558632"/>
                  <a:pt x="313887" y="558632"/>
                </a:cubicBezTo>
                <a:cubicBezTo>
                  <a:pt x="324765" y="558632"/>
                  <a:pt x="333584" y="549813"/>
                  <a:pt x="333584" y="538935"/>
                </a:cubicBezTo>
                <a:cubicBezTo>
                  <a:pt x="333584" y="528057"/>
                  <a:pt x="324765" y="519238"/>
                  <a:pt x="313887" y="519238"/>
                </a:cubicBezTo>
                <a:close/>
                <a:moveTo>
                  <a:pt x="608075" y="519238"/>
                </a:moveTo>
                <a:cubicBezTo>
                  <a:pt x="597197" y="519238"/>
                  <a:pt x="588378" y="528057"/>
                  <a:pt x="588378" y="538935"/>
                </a:cubicBezTo>
                <a:cubicBezTo>
                  <a:pt x="588378" y="549813"/>
                  <a:pt x="597197" y="558632"/>
                  <a:pt x="608075" y="558632"/>
                </a:cubicBezTo>
                <a:cubicBezTo>
                  <a:pt x="618953" y="558632"/>
                  <a:pt x="627772" y="549813"/>
                  <a:pt x="627772" y="538935"/>
                </a:cubicBezTo>
                <a:cubicBezTo>
                  <a:pt x="627772" y="528057"/>
                  <a:pt x="618953" y="519238"/>
                  <a:pt x="608075" y="519238"/>
                </a:cubicBezTo>
                <a:close/>
                <a:moveTo>
                  <a:pt x="902264" y="519238"/>
                </a:moveTo>
                <a:cubicBezTo>
                  <a:pt x="891386" y="519238"/>
                  <a:pt x="882567" y="528057"/>
                  <a:pt x="882567" y="538935"/>
                </a:cubicBezTo>
                <a:cubicBezTo>
                  <a:pt x="882567" y="549813"/>
                  <a:pt x="891386" y="558632"/>
                  <a:pt x="902264" y="558632"/>
                </a:cubicBezTo>
                <a:cubicBezTo>
                  <a:pt x="913142" y="558632"/>
                  <a:pt x="921961" y="549813"/>
                  <a:pt x="921961" y="538935"/>
                </a:cubicBezTo>
                <a:cubicBezTo>
                  <a:pt x="921961" y="528057"/>
                  <a:pt x="913142" y="519238"/>
                  <a:pt x="902264" y="519238"/>
                </a:cubicBezTo>
                <a:close/>
                <a:moveTo>
                  <a:pt x="1196453" y="519238"/>
                </a:moveTo>
                <a:cubicBezTo>
                  <a:pt x="1185575" y="519238"/>
                  <a:pt x="1176756" y="528057"/>
                  <a:pt x="1176756" y="538935"/>
                </a:cubicBezTo>
                <a:cubicBezTo>
                  <a:pt x="1176756" y="549813"/>
                  <a:pt x="1185575" y="558632"/>
                  <a:pt x="1196453" y="558632"/>
                </a:cubicBezTo>
                <a:cubicBezTo>
                  <a:pt x="1207331" y="558632"/>
                  <a:pt x="1216150" y="549813"/>
                  <a:pt x="1216150" y="538935"/>
                </a:cubicBezTo>
                <a:cubicBezTo>
                  <a:pt x="1216150" y="528057"/>
                  <a:pt x="1207331" y="519238"/>
                  <a:pt x="1196453" y="519238"/>
                </a:cubicBezTo>
                <a:close/>
                <a:moveTo>
                  <a:pt x="1490641" y="519238"/>
                </a:moveTo>
                <a:cubicBezTo>
                  <a:pt x="1479763" y="519238"/>
                  <a:pt x="1470944" y="528057"/>
                  <a:pt x="1470944" y="538935"/>
                </a:cubicBezTo>
                <a:cubicBezTo>
                  <a:pt x="1470944" y="549813"/>
                  <a:pt x="1479763" y="558632"/>
                  <a:pt x="1490641" y="558632"/>
                </a:cubicBezTo>
                <a:cubicBezTo>
                  <a:pt x="1501519" y="558632"/>
                  <a:pt x="1510338" y="549813"/>
                  <a:pt x="1510338" y="538935"/>
                </a:cubicBezTo>
                <a:cubicBezTo>
                  <a:pt x="1510338" y="528057"/>
                  <a:pt x="1501519" y="519238"/>
                  <a:pt x="1490641" y="519238"/>
                </a:cubicBezTo>
                <a:close/>
                <a:moveTo>
                  <a:pt x="1784830" y="519238"/>
                </a:moveTo>
                <a:cubicBezTo>
                  <a:pt x="1773952" y="519238"/>
                  <a:pt x="1765133" y="528057"/>
                  <a:pt x="1765133" y="538935"/>
                </a:cubicBezTo>
                <a:cubicBezTo>
                  <a:pt x="1765133" y="549813"/>
                  <a:pt x="1773952" y="558632"/>
                  <a:pt x="1784830" y="558632"/>
                </a:cubicBezTo>
                <a:cubicBezTo>
                  <a:pt x="1795708" y="558632"/>
                  <a:pt x="1804527" y="549813"/>
                  <a:pt x="1804527" y="538935"/>
                </a:cubicBezTo>
                <a:cubicBezTo>
                  <a:pt x="1804527" y="528057"/>
                  <a:pt x="1795708" y="519238"/>
                  <a:pt x="1784830" y="519238"/>
                </a:cubicBezTo>
                <a:close/>
                <a:moveTo>
                  <a:pt x="2079019" y="519238"/>
                </a:moveTo>
                <a:cubicBezTo>
                  <a:pt x="2068141" y="519238"/>
                  <a:pt x="2059322" y="528057"/>
                  <a:pt x="2059322" y="538935"/>
                </a:cubicBezTo>
                <a:cubicBezTo>
                  <a:pt x="2059322" y="549813"/>
                  <a:pt x="2068141" y="558632"/>
                  <a:pt x="2079019" y="558632"/>
                </a:cubicBezTo>
                <a:cubicBezTo>
                  <a:pt x="2089897" y="558632"/>
                  <a:pt x="2098716" y="549813"/>
                  <a:pt x="2098716" y="538935"/>
                </a:cubicBezTo>
                <a:cubicBezTo>
                  <a:pt x="2098716" y="528057"/>
                  <a:pt x="2089897" y="519238"/>
                  <a:pt x="2079019" y="519238"/>
                </a:cubicBezTo>
                <a:close/>
                <a:moveTo>
                  <a:pt x="2373207" y="519238"/>
                </a:moveTo>
                <a:cubicBezTo>
                  <a:pt x="2362329" y="519238"/>
                  <a:pt x="2353510" y="528057"/>
                  <a:pt x="2353510" y="538935"/>
                </a:cubicBezTo>
                <a:cubicBezTo>
                  <a:pt x="2353510" y="549813"/>
                  <a:pt x="2362329" y="558632"/>
                  <a:pt x="2373207" y="558632"/>
                </a:cubicBezTo>
                <a:cubicBezTo>
                  <a:pt x="2384085" y="558632"/>
                  <a:pt x="2392904" y="549813"/>
                  <a:pt x="2392904" y="538935"/>
                </a:cubicBezTo>
                <a:cubicBezTo>
                  <a:pt x="2392904" y="528057"/>
                  <a:pt x="2384085" y="519238"/>
                  <a:pt x="2373207" y="519238"/>
                </a:cubicBezTo>
                <a:close/>
                <a:moveTo>
                  <a:pt x="2667396" y="519238"/>
                </a:moveTo>
                <a:cubicBezTo>
                  <a:pt x="2656518" y="519238"/>
                  <a:pt x="2647699" y="528057"/>
                  <a:pt x="2647699" y="538935"/>
                </a:cubicBezTo>
                <a:cubicBezTo>
                  <a:pt x="2647699" y="549813"/>
                  <a:pt x="2656518" y="558632"/>
                  <a:pt x="2667396" y="558632"/>
                </a:cubicBezTo>
                <a:cubicBezTo>
                  <a:pt x="2678274" y="558632"/>
                  <a:pt x="2687093" y="549813"/>
                  <a:pt x="2687093" y="538935"/>
                </a:cubicBezTo>
                <a:cubicBezTo>
                  <a:pt x="2687093" y="528057"/>
                  <a:pt x="2678274" y="519238"/>
                  <a:pt x="2667396" y="519238"/>
                </a:cubicBezTo>
                <a:close/>
                <a:moveTo>
                  <a:pt x="2961584" y="519238"/>
                </a:moveTo>
                <a:cubicBezTo>
                  <a:pt x="2950706" y="519238"/>
                  <a:pt x="2941887" y="528057"/>
                  <a:pt x="2941887" y="538935"/>
                </a:cubicBezTo>
                <a:cubicBezTo>
                  <a:pt x="2941887" y="549813"/>
                  <a:pt x="2950706" y="558632"/>
                  <a:pt x="2961584" y="558632"/>
                </a:cubicBezTo>
                <a:cubicBezTo>
                  <a:pt x="2972462" y="558632"/>
                  <a:pt x="2981281" y="549813"/>
                  <a:pt x="2981281" y="538935"/>
                </a:cubicBezTo>
                <a:cubicBezTo>
                  <a:pt x="2981281" y="528057"/>
                  <a:pt x="2972462" y="519238"/>
                  <a:pt x="2961584" y="519238"/>
                </a:cubicBezTo>
                <a:close/>
                <a:moveTo>
                  <a:pt x="3255773" y="519238"/>
                </a:moveTo>
                <a:cubicBezTo>
                  <a:pt x="3244895" y="519238"/>
                  <a:pt x="3236076" y="528057"/>
                  <a:pt x="3236076" y="538935"/>
                </a:cubicBezTo>
                <a:cubicBezTo>
                  <a:pt x="3236076" y="549813"/>
                  <a:pt x="3244895" y="558632"/>
                  <a:pt x="3255773" y="558632"/>
                </a:cubicBezTo>
                <a:cubicBezTo>
                  <a:pt x="3266651" y="558632"/>
                  <a:pt x="3275470" y="549813"/>
                  <a:pt x="3275470" y="538935"/>
                </a:cubicBezTo>
                <a:cubicBezTo>
                  <a:pt x="3275470" y="528057"/>
                  <a:pt x="3266651" y="519238"/>
                  <a:pt x="3255773" y="519238"/>
                </a:cubicBezTo>
                <a:close/>
                <a:moveTo>
                  <a:pt x="3549962" y="519238"/>
                </a:moveTo>
                <a:cubicBezTo>
                  <a:pt x="3539084" y="519238"/>
                  <a:pt x="3530265" y="528057"/>
                  <a:pt x="3530265" y="538935"/>
                </a:cubicBezTo>
                <a:cubicBezTo>
                  <a:pt x="3530265" y="549813"/>
                  <a:pt x="3539084" y="558632"/>
                  <a:pt x="3549962" y="558632"/>
                </a:cubicBezTo>
                <a:cubicBezTo>
                  <a:pt x="3560840" y="558632"/>
                  <a:pt x="3569659" y="549813"/>
                  <a:pt x="3569659" y="538935"/>
                </a:cubicBezTo>
                <a:cubicBezTo>
                  <a:pt x="3569659" y="528057"/>
                  <a:pt x="3560840" y="519238"/>
                  <a:pt x="3549962" y="519238"/>
                </a:cubicBezTo>
                <a:close/>
                <a:moveTo>
                  <a:pt x="3844150" y="519238"/>
                </a:moveTo>
                <a:cubicBezTo>
                  <a:pt x="3833272" y="519238"/>
                  <a:pt x="3824453" y="528057"/>
                  <a:pt x="3824453" y="538935"/>
                </a:cubicBezTo>
                <a:cubicBezTo>
                  <a:pt x="3824453" y="549813"/>
                  <a:pt x="3833272" y="558632"/>
                  <a:pt x="3844150" y="558632"/>
                </a:cubicBezTo>
                <a:cubicBezTo>
                  <a:pt x="3855028" y="558632"/>
                  <a:pt x="3863847" y="549813"/>
                  <a:pt x="3863847" y="538935"/>
                </a:cubicBezTo>
                <a:cubicBezTo>
                  <a:pt x="3863847" y="528057"/>
                  <a:pt x="3855028" y="519238"/>
                  <a:pt x="3844150" y="519238"/>
                </a:cubicBezTo>
                <a:close/>
                <a:moveTo>
                  <a:pt x="4138339" y="519238"/>
                </a:moveTo>
                <a:cubicBezTo>
                  <a:pt x="4127461" y="519238"/>
                  <a:pt x="4118642" y="528057"/>
                  <a:pt x="4118642" y="538935"/>
                </a:cubicBezTo>
                <a:cubicBezTo>
                  <a:pt x="4118642" y="549813"/>
                  <a:pt x="4127461" y="558632"/>
                  <a:pt x="4138339" y="558632"/>
                </a:cubicBezTo>
                <a:cubicBezTo>
                  <a:pt x="4149217" y="558632"/>
                  <a:pt x="4158036" y="549813"/>
                  <a:pt x="4158036" y="538935"/>
                </a:cubicBezTo>
                <a:cubicBezTo>
                  <a:pt x="4158036" y="528057"/>
                  <a:pt x="4149217" y="519238"/>
                  <a:pt x="4138339" y="519238"/>
                </a:cubicBezTo>
                <a:close/>
                <a:moveTo>
                  <a:pt x="19697" y="259619"/>
                </a:moveTo>
                <a:cubicBezTo>
                  <a:pt x="8819" y="259619"/>
                  <a:pt x="0" y="268438"/>
                  <a:pt x="0" y="279316"/>
                </a:cubicBezTo>
                <a:cubicBezTo>
                  <a:pt x="0" y="290194"/>
                  <a:pt x="8819" y="299013"/>
                  <a:pt x="19697" y="299013"/>
                </a:cubicBezTo>
                <a:cubicBezTo>
                  <a:pt x="30575" y="299013"/>
                  <a:pt x="39394" y="290194"/>
                  <a:pt x="39394" y="279316"/>
                </a:cubicBezTo>
                <a:cubicBezTo>
                  <a:pt x="39394" y="268438"/>
                  <a:pt x="30575" y="259619"/>
                  <a:pt x="19697" y="259619"/>
                </a:cubicBezTo>
                <a:close/>
                <a:moveTo>
                  <a:pt x="313887" y="259619"/>
                </a:moveTo>
                <a:cubicBezTo>
                  <a:pt x="303009" y="259619"/>
                  <a:pt x="294190" y="268438"/>
                  <a:pt x="294190" y="279316"/>
                </a:cubicBezTo>
                <a:cubicBezTo>
                  <a:pt x="294190" y="290194"/>
                  <a:pt x="303009" y="299013"/>
                  <a:pt x="313887" y="299013"/>
                </a:cubicBezTo>
                <a:cubicBezTo>
                  <a:pt x="324765" y="299013"/>
                  <a:pt x="333584" y="290194"/>
                  <a:pt x="333584" y="279316"/>
                </a:cubicBezTo>
                <a:cubicBezTo>
                  <a:pt x="333584" y="268438"/>
                  <a:pt x="324765" y="259619"/>
                  <a:pt x="313887" y="259619"/>
                </a:cubicBezTo>
                <a:close/>
                <a:moveTo>
                  <a:pt x="608075" y="259619"/>
                </a:moveTo>
                <a:cubicBezTo>
                  <a:pt x="597197" y="259619"/>
                  <a:pt x="588378" y="268438"/>
                  <a:pt x="588378" y="279316"/>
                </a:cubicBezTo>
                <a:cubicBezTo>
                  <a:pt x="588378" y="290194"/>
                  <a:pt x="597197" y="299013"/>
                  <a:pt x="608075" y="299013"/>
                </a:cubicBezTo>
                <a:cubicBezTo>
                  <a:pt x="618953" y="299013"/>
                  <a:pt x="627772" y="290194"/>
                  <a:pt x="627772" y="279316"/>
                </a:cubicBezTo>
                <a:cubicBezTo>
                  <a:pt x="627772" y="268438"/>
                  <a:pt x="618953" y="259619"/>
                  <a:pt x="608075" y="259619"/>
                </a:cubicBezTo>
                <a:close/>
                <a:moveTo>
                  <a:pt x="902264" y="259619"/>
                </a:moveTo>
                <a:cubicBezTo>
                  <a:pt x="891386" y="259619"/>
                  <a:pt x="882567" y="268438"/>
                  <a:pt x="882567" y="279316"/>
                </a:cubicBezTo>
                <a:cubicBezTo>
                  <a:pt x="882567" y="290194"/>
                  <a:pt x="891386" y="299013"/>
                  <a:pt x="902264" y="299013"/>
                </a:cubicBezTo>
                <a:cubicBezTo>
                  <a:pt x="913142" y="299013"/>
                  <a:pt x="921961" y="290194"/>
                  <a:pt x="921961" y="279316"/>
                </a:cubicBezTo>
                <a:cubicBezTo>
                  <a:pt x="921961" y="268438"/>
                  <a:pt x="913142" y="259619"/>
                  <a:pt x="902264" y="259619"/>
                </a:cubicBezTo>
                <a:close/>
                <a:moveTo>
                  <a:pt x="1196453" y="259619"/>
                </a:moveTo>
                <a:cubicBezTo>
                  <a:pt x="1185575" y="259619"/>
                  <a:pt x="1176756" y="268438"/>
                  <a:pt x="1176756" y="279316"/>
                </a:cubicBezTo>
                <a:cubicBezTo>
                  <a:pt x="1176756" y="290194"/>
                  <a:pt x="1185575" y="299013"/>
                  <a:pt x="1196453" y="299013"/>
                </a:cubicBezTo>
                <a:cubicBezTo>
                  <a:pt x="1207331" y="299013"/>
                  <a:pt x="1216150" y="290194"/>
                  <a:pt x="1216150" y="279316"/>
                </a:cubicBezTo>
                <a:cubicBezTo>
                  <a:pt x="1216150" y="268438"/>
                  <a:pt x="1207331" y="259619"/>
                  <a:pt x="1196453" y="259619"/>
                </a:cubicBezTo>
                <a:close/>
                <a:moveTo>
                  <a:pt x="1490641" y="259619"/>
                </a:moveTo>
                <a:cubicBezTo>
                  <a:pt x="1479763" y="259619"/>
                  <a:pt x="1470944" y="268438"/>
                  <a:pt x="1470944" y="279316"/>
                </a:cubicBezTo>
                <a:cubicBezTo>
                  <a:pt x="1470944" y="290194"/>
                  <a:pt x="1479763" y="299013"/>
                  <a:pt x="1490641" y="299013"/>
                </a:cubicBezTo>
                <a:cubicBezTo>
                  <a:pt x="1501519" y="299013"/>
                  <a:pt x="1510338" y="290194"/>
                  <a:pt x="1510338" y="279316"/>
                </a:cubicBezTo>
                <a:cubicBezTo>
                  <a:pt x="1510338" y="268438"/>
                  <a:pt x="1501519" y="259619"/>
                  <a:pt x="1490641" y="259619"/>
                </a:cubicBezTo>
                <a:close/>
                <a:moveTo>
                  <a:pt x="1784830" y="259619"/>
                </a:moveTo>
                <a:cubicBezTo>
                  <a:pt x="1773952" y="259619"/>
                  <a:pt x="1765133" y="268438"/>
                  <a:pt x="1765133" y="279316"/>
                </a:cubicBezTo>
                <a:cubicBezTo>
                  <a:pt x="1765133" y="290194"/>
                  <a:pt x="1773952" y="299013"/>
                  <a:pt x="1784830" y="299013"/>
                </a:cubicBezTo>
                <a:cubicBezTo>
                  <a:pt x="1795708" y="299013"/>
                  <a:pt x="1804527" y="290194"/>
                  <a:pt x="1804527" y="279316"/>
                </a:cubicBezTo>
                <a:cubicBezTo>
                  <a:pt x="1804527" y="268438"/>
                  <a:pt x="1795708" y="259619"/>
                  <a:pt x="1784830" y="259619"/>
                </a:cubicBezTo>
                <a:close/>
                <a:moveTo>
                  <a:pt x="2079019" y="259619"/>
                </a:moveTo>
                <a:cubicBezTo>
                  <a:pt x="2068141" y="259619"/>
                  <a:pt x="2059322" y="268438"/>
                  <a:pt x="2059322" y="279316"/>
                </a:cubicBezTo>
                <a:cubicBezTo>
                  <a:pt x="2059322" y="290194"/>
                  <a:pt x="2068141" y="299013"/>
                  <a:pt x="2079019" y="299013"/>
                </a:cubicBezTo>
                <a:cubicBezTo>
                  <a:pt x="2089897" y="299013"/>
                  <a:pt x="2098716" y="290194"/>
                  <a:pt x="2098716" y="279316"/>
                </a:cubicBezTo>
                <a:cubicBezTo>
                  <a:pt x="2098716" y="268438"/>
                  <a:pt x="2089897" y="259619"/>
                  <a:pt x="2079019" y="259619"/>
                </a:cubicBezTo>
                <a:close/>
                <a:moveTo>
                  <a:pt x="2373207" y="259619"/>
                </a:moveTo>
                <a:cubicBezTo>
                  <a:pt x="2362329" y="259619"/>
                  <a:pt x="2353510" y="268438"/>
                  <a:pt x="2353510" y="279316"/>
                </a:cubicBezTo>
                <a:cubicBezTo>
                  <a:pt x="2353510" y="290194"/>
                  <a:pt x="2362329" y="299013"/>
                  <a:pt x="2373207" y="299013"/>
                </a:cubicBezTo>
                <a:cubicBezTo>
                  <a:pt x="2384085" y="299013"/>
                  <a:pt x="2392904" y="290194"/>
                  <a:pt x="2392904" y="279316"/>
                </a:cubicBezTo>
                <a:cubicBezTo>
                  <a:pt x="2392904" y="268438"/>
                  <a:pt x="2384085" y="259619"/>
                  <a:pt x="2373207" y="259619"/>
                </a:cubicBezTo>
                <a:close/>
                <a:moveTo>
                  <a:pt x="2667396" y="259619"/>
                </a:moveTo>
                <a:cubicBezTo>
                  <a:pt x="2656518" y="259619"/>
                  <a:pt x="2647699" y="268438"/>
                  <a:pt x="2647699" y="279316"/>
                </a:cubicBezTo>
                <a:cubicBezTo>
                  <a:pt x="2647699" y="290194"/>
                  <a:pt x="2656518" y="299013"/>
                  <a:pt x="2667396" y="299013"/>
                </a:cubicBezTo>
                <a:cubicBezTo>
                  <a:pt x="2678274" y="299013"/>
                  <a:pt x="2687093" y="290194"/>
                  <a:pt x="2687093" y="279316"/>
                </a:cubicBezTo>
                <a:cubicBezTo>
                  <a:pt x="2687093" y="268438"/>
                  <a:pt x="2678274" y="259619"/>
                  <a:pt x="2667396" y="259619"/>
                </a:cubicBezTo>
                <a:close/>
                <a:moveTo>
                  <a:pt x="2961584" y="259619"/>
                </a:moveTo>
                <a:cubicBezTo>
                  <a:pt x="2950706" y="259619"/>
                  <a:pt x="2941887" y="268438"/>
                  <a:pt x="2941887" y="279316"/>
                </a:cubicBezTo>
                <a:cubicBezTo>
                  <a:pt x="2941887" y="290194"/>
                  <a:pt x="2950706" y="299013"/>
                  <a:pt x="2961584" y="299013"/>
                </a:cubicBezTo>
                <a:cubicBezTo>
                  <a:pt x="2972462" y="299013"/>
                  <a:pt x="2981281" y="290194"/>
                  <a:pt x="2981281" y="279316"/>
                </a:cubicBezTo>
                <a:cubicBezTo>
                  <a:pt x="2981281" y="268438"/>
                  <a:pt x="2972462" y="259619"/>
                  <a:pt x="2961584" y="259619"/>
                </a:cubicBezTo>
                <a:close/>
                <a:moveTo>
                  <a:pt x="3255773" y="259619"/>
                </a:moveTo>
                <a:cubicBezTo>
                  <a:pt x="3244895" y="259619"/>
                  <a:pt x="3236076" y="268438"/>
                  <a:pt x="3236076" y="279316"/>
                </a:cubicBezTo>
                <a:cubicBezTo>
                  <a:pt x="3236076" y="290194"/>
                  <a:pt x="3244895" y="299013"/>
                  <a:pt x="3255773" y="299013"/>
                </a:cubicBezTo>
                <a:cubicBezTo>
                  <a:pt x="3266651" y="299013"/>
                  <a:pt x="3275470" y="290194"/>
                  <a:pt x="3275470" y="279316"/>
                </a:cubicBezTo>
                <a:cubicBezTo>
                  <a:pt x="3275470" y="268438"/>
                  <a:pt x="3266651" y="259619"/>
                  <a:pt x="3255773" y="259619"/>
                </a:cubicBezTo>
                <a:close/>
                <a:moveTo>
                  <a:pt x="3549962" y="259619"/>
                </a:moveTo>
                <a:cubicBezTo>
                  <a:pt x="3539084" y="259619"/>
                  <a:pt x="3530265" y="268438"/>
                  <a:pt x="3530265" y="279316"/>
                </a:cubicBezTo>
                <a:cubicBezTo>
                  <a:pt x="3530265" y="290194"/>
                  <a:pt x="3539084" y="299013"/>
                  <a:pt x="3549962" y="299013"/>
                </a:cubicBezTo>
                <a:cubicBezTo>
                  <a:pt x="3560840" y="299013"/>
                  <a:pt x="3569659" y="290194"/>
                  <a:pt x="3569659" y="279316"/>
                </a:cubicBezTo>
                <a:cubicBezTo>
                  <a:pt x="3569659" y="268438"/>
                  <a:pt x="3560840" y="259619"/>
                  <a:pt x="3549962" y="259619"/>
                </a:cubicBezTo>
                <a:close/>
                <a:moveTo>
                  <a:pt x="3844150" y="259619"/>
                </a:moveTo>
                <a:cubicBezTo>
                  <a:pt x="3833272" y="259619"/>
                  <a:pt x="3824453" y="268438"/>
                  <a:pt x="3824453" y="279316"/>
                </a:cubicBezTo>
                <a:cubicBezTo>
                  <a:pt x="3824453" y="290194"/>
                  <a:pt x="3833272" y="299013"/>
                  <a:pt x="3844150" y="299013"/>
                </a:cubicBezTo>
                <a:cubicBezTo>
                  <a:pt x="3855028" y="299013"/>
                  <a:pt x="3863847" y="290194"/>
                  <a:pt x="3863847" y="279316"/>
                </a:cubicBezTo>
                <a:cubicBezTo>
                  <a:pt x="3863847" y="268438"/>
                  <a:pt x="3855028" y="259619"/>
                  <a:pt x="3844150" y="259619"/>
                </a:cubicBezTo>
                <a:close/>
                <a:moveTo>
                  <a:pt x="4138339" y="259619"/>
                </a:moveTo>
                <a:cubicBezTo>
                  <a:pt x="4127461" y="259619"/>
                  <a:pt x="4118642" y="268438"/>
                  <a:pt x="4118642" y="279316"/>
                </a:cubicBezTo>
                <a:cubicBezTo>
                  <a:pt x="4118642" y="290194"/>
                  <a:pt x="4127461" y="299013"/>
                  <a:pt x="4138339" y="299013"/>
                </a:cubicBezTo>
                <a:cubicBezTo>
                  <a:pt x="4149217" y="299013"/>
                  <a:pt x="4158036" y="290194"/>
                  <a:pt x="4158036" y="279316"/>
                </a:cubicBezTo>
                <a:cubicBezTo>
                  <a:pt x="4158036" y="268438"/>
                  <a:pt x="4149217" y="259619"/>
                  <a:pt x="4138339" y="259619"/>
                </a:cubicBezTo>
                <a:close/>
                <a:moveTo>
                  <a:pt x="19697" y="0"/>
                </a:moveTo>
                <a:cubicBezTo>
                  <a:pt x="8819" y="0"/>
                  <a:pt x="0" y="8819"/>
                  <a:pt x="0" y="19697"/>
                </a:cubicBezTo>
                <a:cubicBezTo>
                  <a:pt x="0" y="30575"/>
                  <a:pt x="8819" y="39394"/>
                  <a:pt x="19697" y="39394"/>
                </a:cubicBezTo>
                <a:cubicBezTo>
                  <a:pt x="30575" y="39394"/>
                  <a:pt x="39394" y="30575"/>
                  <a:pt x="39394" y="19697"/>
                </a:cubicBezTo>
                <a:cubicBezTo>
                  <a:pt x="39394" y="8819"/>
                  <a:pt x="30575" y="0"/>
                  <a:pt x="19697" y="0"/>
                </a:cubicBezTo>
                <a:close/>
                <a:moveTo>
                  <a:pt x="313887" y="0"/>
                </a:moveTo>
                <a:cubicBezTo>
                  <a:pt x="303009" y="0"/>
                  <a:pt x="294190" y="8819"/>
                  <a:pt x="294190" y="19697"/>
                </a:cubicBezTo>
                <a:cubicBezTo>
                  <a:pt x="294190" y="30575"/>
                  <a:pt x="303009" y="39394"/>
                  <a:pt x="313887" y="39394"/>
                </a:cubicBezTo>
                <a:cubicBezTo>
                  <a:pt x="324765" y="39394"/>
                  <a:pt x="333584" y="30575"/>
                  <a:pt x="333584" y="19697"/>
                </a:cubicBezTo>
                <a:cubicBezTo>
                  <a:pt x="333584" y="8819"/>
                  <a:pt x="324765" y="0"/>
                  <a:pt x="313887" y="0"/>
                </a:cubicBezTo>
                <a:close/>
                <a:moveTo>
                  <a:pt x="608075" y="0"/>
                </a:moveTo>
                <a:cubicBezTo>
                  <a:pt x="597197" y="0"/>
                  <a:pt x="588378" y="8819"/>
                  <a:pt x="588378" y="19697"/>
                </a:cubicBezTo>
                <a:cubicBezTo>
                  <a:pt x="588378" y="30575"/>
                  <a:pt x="597197" y="39394"/>
                  <a:pt x="608075" y="39394"/>
                </a:cubicBezTo>
                <a:cubicBezTo>
                  <a:pt x="618953" y="39394"/>
                  <a:pt x="627772" y="30575"/>
                  <a:pt x="627772" y="19697"/>
                </a:cubicBezTo>
                <a:cubicBezTo>
                  <a:pt x="627772" y="8819"/>
                  <a:pt x="618953" y="0"/>
                  <a:pt x="608075" y="0"/>
                </a:cubicBezTo>
                <a:close/>
                <a:moveTo>
                  <a:pt x="902264" y="0"/>
                </a:moveTo>
                <a:cubicBezTo>
                  <a:pt x="891386" y="0"/>
                  <a:pt x="882567" y="8819"/>
                  <a:pt x="882567" y="19697"/>
                </a:cubicBezTo>
                <a:cubicBezTo>
                  <a:pt x="882567" y="30575"/>
                  <a:pt x="891386" y="39394"/>
                  <a:pt x="902264" y="39394"/>
                </a:cubicBezTo>
                <a:cubicBezTo>
                  <a:pt x="913142" y="39394"/>
                  <a:pt x="921961" y="30575"/>
                  <a:pt x="921961" y="19697"/>
                </a:cubicBezTo>
                <a:cubicBezTo>
                  <a:pt x="921961" y="8819"/>
                  <a:pt x="913142" y="0"/>
                  <a:pt x="902264" y="0"/>
                </a:cubicBezTo>
                <a:close/>
                <a:moveTo>
                  <a:pt x="1196453" y="0"/>
                </a:moveTo>
                <a:cubicBezTo>
                  <a:pt x="1185575" y="0"/>
                  <a:pt x="1176756" y="8819"/>
                  <a:pt x="1176756" y="19697"/>
                </a:cubicBezTo>
                <a:cubicBezTo>
                  <a:pt x="1176756" y="30575"/>
                  <a:pt x="1185575" y="39394"/>
                  <a:pt x="1196453" y="39394"/>
                </a:cubicBezTo>
                <a:cubicBezTo>
                  <a:pt x="1207331" y="39394"/>
                  <a:pt x="1216150" y="30575"/>
                  <a:pt x="1216150" y="19697"/>
                </a:cubicBezTo>
                <a:cubicBezTo>
                  <a:pt x="1216150" y="8819"/>
                  <a:pt x="1207331" y="0"/>
                  <a:pt x="1196453" y="0"/>
                </a:cubicBezTo>
                <a:close/>
                <a:moveTo>
                  <a:pt x="1490641" y="0"/>
                </a:moveTo>
                <a:cubicBezTo>
                  <a:pt x="1479763" y="0"/>
                  <a:pt x="1470944" y="8819"/>
                  <a:pt x="1470944" y="19697"/>
                </a:cubicBezTo>
                <a:cubicBezTo>
                  <a:pt x="1470944" y="30575"/>
                  <a:pt x="1479763" y="39394"/>
                  <a:pt x="1490641" y="39394"/>
                </a:cubicBezTo>
                <a:cubicBezTo>
                  <a:pt x="1501519" y="39394"/>
                  <a:pt x="1510338" y="30575"/>
                  <a:pt x="1510338" y="19697"/>
                </a:cubicBezTo>
                <a:cubicBezTo>
                  <a:pt x="1510338" y="8819"/>
                  <a:pt x="1501519" y="0"/>
                  <a:pt x="1490641" y="0"/>
                </a:cubicBezTo>
                <a:close/>
                <a:moveTo>
                  <a:pt x="1784830" y="0"/>
                </a:moveTo>
                <a:cubicBezTo>
                  <a:pt x="1773952" y="0"/>
                  <a:pt x="1765133" y="8819"/>
                  <a:pt x="1765133" y="19697"/>
                </a:cubicBezTo>
                <a:cubicBezTo>
                  <a:pt x="1765133" y="30575"/>
                  <a:pt x="1773952" y="39394"/>
                  <a:pt x="1784830" y="39394"/>
                </a:cubicBezTo>
                <a:cubicBezTo>
                  <a:pt x="1795708" y="39394"/>
                  <a:pt x="1804527" y="30575"/>
                  <a:pt x="1804527" y="19697"/>
                </a:cubicBezTo>
                <a:cubicBezTo>
                  <a:pt x="1804527" y="8819"/>
                  <a:pt x="1795708" y="0"/>
                  <a:pt x="1784830" y="0"/>
                </a:cubicBezTo>
                <a:close/>
                <a:moveTo>
                  <a:pt x="2079019" y="0"/>
                </a:moveTo>
                <a:cubicBezTo>
                  <a:pt x="2068141" y="0"/>
                  <a:pt x="2059322" y="8819"/>
                  <a:pt x="2059322" y="19697"/>
                </a:cubicBezTo>
                <a:cubicBezTo>
                  <a:pt x="2059322" y="30575"/>
                  <a:pt x="2068141" y="39394"/>
                  <a:pt x="2079019" y="39394"/>
                </a:cubicBezTo>
                <a:cubicBezTo>
                  <a:pt x="2089897" y="39394"/>
                  <a:pt x="2098716" y="30575"/>
                  <a:pt x="2098716" y="19697"/>
                </a:cubicBezTo>
                <a:cubicBezTo>
                  <a:pt x="2098716" y="8819"/>
                  <a:pt x="2089897" y="0"/>
                  <a:pt x="2079019" y="0"/>
                </a:cubicBezTo>
                <a:close/>
                <a:moveTo>
                  <a:pt x="2373207" y="0"/>
                </a:moveTo>
                <a:cubicBezTo>
                  <a:pt x="2362329" y="0"/>
                  <a:pt x="2353510" y="8819"/>
                  <a:pt x="2353510" y="19697"/>
                </a:cubicBezTo>
                <a:cubicBezTo>
                  <a:pt x="2353510" y="30575"/>
                  <a:pt x="2362329" y="39394"/>
                  <a:pt x="2373207" y="39394"/>
                </a:cubicBezTo>
                <a:cubicBezTo>
                  <a:pt x="2384085" y="39394"/>
                  <a:pt x="2392904" y="30575"/>
                  <a:pt x="2392904" y="19697"/>
                </a:cubicBezTo>
                <a:cubicBezTo>
                  <a:pt x="2392904" y="8819"/>
                  <a:pt x="2384085" y="0"/>
                  <a:pt x="2373207" y="0"/>
                </a:cubicBezTo>
                <a:close/>
                <a:moveTo>
                  <a:pt x="2667396" y="0"/>
                </a:moveTo>
                <a:cubicBezTo>
                  <a:pt x="2656518" y="0"/>
                  <a:pt x="2647699" y="8819"/>
                  <a:pt x="2647699" y="19697"/>
                </a:cubicBezTo>
                <a:cubicBezTo>
                  <a:pt x="2647699" y="30575"/>
                  <a:pt x="2656518" y="39394"/>
                  <a:pt x="2667396" y="39394"/>
                </a:cubicBezTo>
                <a:cubicBezTo>
                  <a:pt x="2678274" y="39394"/>
                  <a:pt x="2687093" y="30575"/>
                  <a:pt x="2687093" y="19697"/>
                </a:cubicBezTo>
                <a:cubicBezTo>
                  <a:pt x="2687093" y="8819"/>
                  <a:pt x="2678274" y="0"/>
                  <a:pt x="2667396" y="0"/>
                </a:cubicBezTo>
                <a:close/>
                <a:moveTo>
                  <a:pt x="2961584" y="0"/>
                </a:moveTo>
                <a:cubicBezTo>
                  <a:pt x="2950706" y="0"/>
                  <a:pt x="2941887" y="8819"/>
                  <a:pt x="2941887" y="19697"/>
                </a:cubicBezTo>
                <a:cubicBezTo>
                  <a:pt x="2941887" y="30575"/>
                  <a:pt x="2950706" y="39394"/>
                  <a:pt x="2961584" y="39394"/>
                </a:cubicBezTo>
                <a:cubicBezTo>
                  <a:pt x="2972462" y="39394"/>
                  <a:pt x="2981281" y="30575"/>
                  <a:pt x="2981281" y="19697"/>
                </a:cubicBezTo>
                <a:cubicBezTo>
                  <a:pt x="2981281" y="8819"/>
                  <a:pt x="2972462" y="0"/>
                  <a:pt x="2961584" y="0"/>
                </a:cubicBezTo>
                <a:close/>
                <a:moveTo>
                  <a:pt x="3255773" y="0"/>
                </a:moveTo>
                <a:cubicBezTo>
                  <a:pt x="3244895" y="0"/>
                  <a:pt x="3236076" y="8819"/>
                  <a:pt x="3236076" y="19697"/>
                </a:cubicBezTo>
                <a:cubicBezTo>
                  <a:pt x="3236076" y="30575"/>
                  <a:pt x="3244895" y="39394"/>
                  <a:pt x="3255773" y="39394"/>
                </a:cubicBezTo>
                <a:cubicBezTo>
                  <a:pt x="3266651" y="39394"/>
                  <a:pt x="3275470" y="30575"/>
                  <a:pt x="3275470" y="19697"/>
                </a:cubicBezTo>
                <a:cubicBezTo>
                  <a:pt x="3275470" y="8819"/>
                  <a:pt x="3266651" y="0"/>
                  <a:pt x="3255773" y="0"/>
                </a:cubicBezTo>
                <a:close/>
                <a:moveTo>
                  <a:pt x="3549962" y="0"/>
                </a:moveTo>
                <a:cubicBezTo>
                  <a:pt x="3539084" y="0"/>
                  <a:pt x="3530265" y="8819"/>
                  <a:pt x="3530265" y="19697"/>
                </a:cubicBezTo>
                <a:cubicBezTo>
                  <a:pt x="3530265" y="30575"/>
                  <a:pt x="3539084" y="39394"/>
                  <a:pt x="3549962" y="39394"/>
                </a:cubicBezTo>
                <a:cubicBezTo>
                  <a:pt x="3560840" y="39394"/>
                  <a:pt x="3569659" y="30575"/>
                  <a:pt x="3569659" y="19697"/>
                </a:cubicBezTo>
                <a:cubicBezTo>
                  <a:pt x="3569659" y="8819"/>
                  <a:pt x="3560840" y="0"/>
                  <a:pt x="3549962" y="0"/>
                </a:cubicBezTo>
                <a:close/>
                <a:moveTo>
                  <a:pt x="3844150" y="0"/>
                </a:moveTo>
                <a:cubicBezTo>
                  <a:pt x="3833272" y="0"/>
                  <a:pt x="3824453" y="8819"/>
                  <a:pt x="3824453" y="19697"/>
                </a:cubicBezTo>
                <a:cubicBezTo>
                  <a:pt x="3824453" y="30575"/>
                  <a:pt x="3833272" y="39394"/>
                  <a:pt x="3844150" y="39394"/>
                </a:cubicBezTo>
                <a:cubicBezTo>
                  <a:pt x="3855028" y="39394"/>
                  <a:pt x="3863847" y="30575"/>
                  <a:pt x="3863847" y="19697"/>
                </a:cubicBezTo>
                <a:cubicBezTo>
                  <a:pt x="3863847" y="8819"/>
                  <a:pt x="3855028" y="0"/>
                  <a:pt x="3844150" y="0"/>
                </a:cubicBezTo>
                <a:close/>
                <a:moveTo>
                  <a:pt x="4138339" y="0"/>
                </a:moveTo>
                <a:cubicBezTo>
                  <a:pt x="4127461" y="0"/>
                  <a:pt x="4118642" y="8819"/>
                  <a:pt x="4118642" y="19697"/>
                </a:cubicBezTo>
                <a:cubicBezTo>
                  <a:pt x="4118642" y="30575"/>
                  <a:pt x="4127461" y="39394"/>
                  <a:pt x="4138339" y="39394"/>
                </a:cubicBezTo>
                <a:cubicBezTo>
                  <a:pt x="4149217" y="39394"/>
                  <a:pt x="4158036" y="30575"/>
                  <a:pt x="4158036" y="19697"/>
                </a:cubicBezTo>
                <a:cubicBezTo>
                  <a:pt x="4158036" y="8819"/>
                  <a:pt x="4149217" y="0"/>
                  <a:pt x="4138339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93699" y="908680"/>
            <a:ext cx="11350375" cy="55048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-14096" y="293448"/>
            <a:ext cx="5535740" cy="1001945"/>
            <a:chOff x="1" y="1297547"/>
            <a:chExt cx="9853209" cy="3975864"/>
          </a:xfrm>
        </p:grpSpPr>
        <p:sp>
          <p:nvSpPr>
            <p:cNvPr id="15" name="任意多边形: 形状 14"/>
            <p:cNvSpPr/>
            <p:nvPr/>
          </p:nvSpPr>
          <p:spPr>
            <a:xfrm>
              <a:off x="1" y="1651738"/>
              <a:ext cx="9569113" cy="3621673"/>
            </a:xfrm>
            <a:custGeom>
              <a:avLst/>
              <a:gdLst>
                <a:gd name="connsiteX0" fmla="*/ 0 w 9569113"/>
                <a:gd name="connsiteY0" fmla="*/ 0 h 3621673"/>
                <a:gd name="connsiteX1" fmla="*/ 8663695 w 9569113"/>
                <a:gd name="connsiteY1" fmla="*/ 0 h 3621673"/>
                <a:gd name="connsiteX2" fmla="*/ 9569113 w 9569113"/>
                <a:gd name="connsiteY2" fmla="*/ 3621673 h 3621673"/>
                <a:gd name="connsiteX3" fmla="*/ 0 w 9569113"/>
                <a:gd name="connsiteY3" fmla="*/ 3621673 h 362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69113" h="3621673">
                  <a:moveTo>
                    <a:pt x="0" y="0"/>
                  </a:moveTo>
                  <a:lnTo>
                    <a:pt x="8663695" y="0"/>
                  </a:lnTo>
                  <a:lnTo>
                    <a:pt x="9569113" y="3621673"/>
                  </a:lnTo>
                  <a:lnTo>
                    <a:pt x="0" y="362167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48000"/>
                  </a:schemeClr>
                </a:gs>
                <a:gs pos="31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梯形 15"/>
            <p:cNvSpPr/>
            <p:nvPr/>
          </p:nvSpPr>
          <p:spPr>
            <a:xfrm>
              <a:off x="2612319" y="1297547"/>
              <a:ext cx="7240891" cy="948149"/>
            </a:xfrm>
            <a:prstGeom prst="trapezoid">
              <a:avLst/>
            </a:prstGeom>
            <a:gradFill>
              <a:gsLst>
                <a:gs pos="0">
                  <a:schemeClr val="accent3">
                    <a:alpha val="0"/>
                  </a:schemeClr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739542" y="6075278"/>
            <a:ext cx="10665059" cy="775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1B4C0-FC86-4C76-AE96-82DE186BB9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8B5FC-E07E-40C2-8A70-C110E321FB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29419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-23928" y="4641"/>
            <a:ext cx="12203228" cy="6829682"/>
            <a:chOff x="-11228" y="28317"/>
            <a:chExt cx="12203228" cy="6829682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399867"/>
              <a:ext cx="12192000" cy="6299200"/>
              <a:chOff x="0" y="399867"/>
              <a:chExt cx="12192000" cy="6299200"/>
            </a:xfrm>
          </p:grpSpPr>
          <p:cxnSp>
            <p:nvCxnSpPr>
              <p:cNvPr id="15" name="直接连接符 14"/>
              <p:cNvCxnSpPr/>
              <p:nvPr/>
            </p:nvCxnSpPr>
            <p:spPr>
              <a:xfrm>
                <a:off x="0" y="3998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0" y="7935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0" y="11872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0" y="15809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>
                <a:off x="0" y="19746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0" y="23683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0" y="27620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0" y="31557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0" y="35494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0" y="39431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0" y="43368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0" y="47305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0" y="51242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0" y="55179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0" y="59116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0" y="63053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0" y="66990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组合 58"/>
            <p:cNvGrpSpPr/>
            <p:nvPr/>
          </p:nvGrpSpPr>
          <p:grpSpPr>
            <a:xfrm rot="5400000">
              <a:off x="5235180" y="294792"/>
              <a:ext cx="6827215" cy="6299200"/>
              <a:chOff x="0" y="399867"/>
              <a:chExt cx="12192000" cy="6299200"/>
            </a:xfrm>
          </p:grpSpPr>
          <p:cxnSp>
            <p:nvCxnSpPr>
              <p:cNvPr id="60" name="直接连接符 59"/>
              <p:cNvCxnSpPr/>
              <p:nvPr/>
            </p:nvCxnSpPr>
            <p:spPr>
              <a:xfrm>
                <a:off x="0" y="3998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0" y="7935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0" y="11872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>
                <a:off x="0" y="15809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>
                <a:off x="0" y="19746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0" y="23683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0" y="27620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>
                <a:off x="0" y="31557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0" y="35494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>
                <a:off x="0" y="39431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0" y="43368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>
                <a:off x="0" y="47305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>
                <a:off x="0" y="51242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0" y="55179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>
                <a:off x="0" y="59116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0" y="63053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/>
            </p:nvCxnSpPr>
            <p:spPr>
              <a:xfrm>
                <a:off x="0" y="66990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组合 78"/>
            <p:cNvGrpSpPr/>
            <p:nvPr/>
          </p:nvGrpSpPr>
          <p:grpSpPr>
            <a:xfrm rot="5400000">
              <a:off x="-865786" y="882875"/>
              <a:ext cx="6827215" cy="5118100"/>
              <a:chOff x="0" y="399867"/>
              <a:chExt cx="12192000" cy="5118100"/>
            </a:xfrm>
          </p:grpSpPr>
          <p:cxnSp>
            <p:nvCxnSpPr>
              <p:cNvPr id="80" name="直接连接符 79"/>
              <p:cNvCxnSpPr/>
              <p:nvPr/>
            </p:nvCxnSpPr>
            <p:spPr>
              <a:xfrm>
                <a:off x="0" y="3998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>
                <a:off x="0" y="7935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0" y="11872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0" y="15809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>
                <a:off x="0" y="19746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0" y="23683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0" y="27620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/>
            </p:nvCxnSpPr>
            <p:spPr>
              <a:xfrm>
                <a:off x="0" y="31557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>
                <a:off x="0" y="35494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>
                <a:off x="0" y="39431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0" y="43368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/>
              <p:nvPr/>
            </p:nvCxnSpPr>
            <p:spPr>
              <a:xfrm>
                <a:off x="0" y="47305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/>
            </p:nvCxnSpPr>
            <p:spPr>
              <a:xfrm>
                <a:off x="0" y="51242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/>
            </p:nvCxnSpPr>
            <p:spPr>
              <a:xfrm>
                <a:off x="0" y="5517967"/>
                <a:ext cx="1219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5" name="组合 1024"/>
          <p:cNvGrpSpPr/>
          <p:nvPr/>
        </p:nvGrpSpPr>
        <p:grpSpPr>
          <a:xfrm>
            <a:off x="8121941" y="830293"/>
            <a:ext cx="4352009" cy="961767"/>
            <a:chOff x="8121941" y="830293"/>
            <a:chExt cx="4352009" cy="961767"/>
          </a:xfrm>
        </p:grpSpPr>
        <p:sp>
          <p:nvSpPr>
            <p:cNvPr id="100" name="任意多边形: 形状 99"/>
            <p:cNvSpPr/>
            <p:nvPr/>
          </p:nvSpPr>
          <p:spPr>
            <a:xfrm>
              <a:off x="8121941" y="830293"/>
              <a:ext cx="2536913" cy="199343"/>
            </a:xfrm>
            <a:custGeom>
              <a:avLst/>
              <a:gdLst>
                <a:gd name="connsiteX0" fmla="*/ 0 w 8006537"/>
                <a:gd name="connsiteY0" fmla="*/ 0 h 566266"/>
                <a:gd name="connsiteX1" fmla="*/ 7864971 w 8006537"/>
                <a:gd name="connsiteY1" fmla="*/ 0 h 566266"/>
                <a:gd name="connsiteX2" fmla="*/ 8006537 w 8006537"/>
                <a:gd name="connsiteY2" fmla="*/ 566266 h 566266"/>
                <a:gd name="connsiteX3" fmla="*/ 0 w 8006537"/>
                <a:gd name="connsiteY3" fmla="*/ 566266 h 56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6537" h="566266">
                  <a:moveTo>
                    <a:pt x="0" y="0"/>
                  </a:moveTo>
                  <a:lnTo>
                    <a:pt x="7864971" y="0"/>
                  </a:lnTo>
                  <a:lnTo>
                    <a:pt x="8006537" y="566266"/>
                  </a:lnTo>
                  <a:lnTo>
                    <a:pt x="0" y="566266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alpha val="0"/>
                  </a:schemeClr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9" name="任意多边形: 形状 268"/>
            <p:cNvSpPr/>
            <p:nvPr/>
          </p:nvSpPr>
          <p:spPr>
            <a:xfrm flipH="1">
              <a:off x="8659109" y="926274"/>
              <a:ext cx="3814841" cy="865786"/>
            </a:xfrm>
            <a:custGeom>
              <a:avLst/>
              <a:gdLst>
                <a:gd name="connsiteX0" fmla="*/ 0 w 9569113"/>
                <a:gd name="connsiteY0" fmla="*/ 0 h 3621673"/>
                <a:gd name="connsiteX1" fmla="*/ 8663695 w 9569113"/>
                <a:gd name="connsiteY1" fmla="*/ 0 h 3621673"/>
                <a:gd name="connsiteX2" fmla="*/ 9569113 w 9569113"/>
                <a:gd name="connsiteY2" fmla="*/ 3621673 h 3621673"/>
                <a:gd name="connsiteX3" fmla="*/ 0 w 9569113"/>
                <a:gd name="connsiteY3" fmla="*/ 3621673 h 362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69113" h="3621673">
                  <a:moveTo>
                    <a:pt x="0" y="0"/>
                  </a:moveTo>
                  <a:lnTo>
                    <a:pt x="8663695" y="0"/>
                  </a:lnTo>
                  <a:lnTo>
                    <a:pt x="9569113" y="3621673"/>
                  </a:lnTo>
                  <a:lnTo>
                    <a:pt x="0" y="362167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7" name="任意多边形: 形状 96"/>
          <p:cNvSpPr/>
          <p:nvPr/>
        </p:nvSpPr>
        <p:spPr>
          <a:xfrm>
            <a:off x="1" y="1651738"/>
            <a:ext cx="9569113" cy="3621673"/>
          </a:xfrm>
          <a:custGeom>
            <a:avLst/>
            <a:gdLst>
              <a:gd name="connsiteX0" fmla="*/ 0 w 9569113"/>
              <a:gd name="connsiteY0" fmla="*/ 0 h 3621673"/>
              <a:gd name="connsiteX1" fmla="*/ 8663695 w 9569113"/>
              <a:gd name="connsiteY1" fmla="*/ 0 h 3621673"/>
              <a:gd name="connsiteX2" fmla="*/ 9569113 w 9569113"/>
              <a:gd name="connsiteY2" fmla="*/ 3621673 h 3621673"/>
              <a:gd name="connsiteX3" fmla="*/ 0 w 9569113"/>
              <a:gd name="connsiteY3" fmla="*/ 3621673 h 36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9113" h="3621673">
                <a:moveTo>
                  <a:pt x="0" y="0"/>
                </a:moveTo>
                <a:lnTo>
                  <a:pt x="8663695" y="0"/>
                </a:lnTo>
                <a:lnTo>
                  <a:pt x="9569113" y="3621673"/>
                </a:lnTo>
                <a:lnTo>
                  <a:pt x="0" y="3621673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48000"/>
                </a:schemeClr>
              </a:gs>
              <a:gs pos="31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梯形 24"/>
          <p:cNvSpPr/>
          <p:nvPr/>
        </p:nvSpPr>
        <p:spPr>
          <a:xfrm>
            <a:off x="2612319" y="1297547"/>
            <a:ext cx="7240891" cy="948149"/>
          </a:xfrm>
          <a:prstGeom prst="trapezoid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739542" y="5894782"/>
            <a:ext cx="10799934" cy="9561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任意多边形: 形状 98"/>
          <p:cNvSpPr/>
          <p:nvPr/>
        </p:nvSpPr>
        <p:spPr>
          <a:xfrm>
            <a:off x="-25400" y="5694409"/>
            <a:ext cx="8031938" cy="566266"/>
          </a:xfrm>
          <a:custGeom>
            <a:avLst/>
            <a:gdLst>
              <a:gd name="connsiteX0" fmla="*/ 0 w 8006537"/>
              <a:gd name="connsiteY0" fmla="*/ 0 h 566266"/>
              <a:gd name="connsiteX1" fmla="*/ 7864971 w 8006537"/>
              <a:gd name="connsiteY1" fmla="*/ 0 h 566266"/>
              <a:gd name="connsiteX2" fmla="*/ 8006537 w 8006537"/>
              <a:gd name="connsiteY2" fmla="*/ 566266 h 566266"/>
              <a:gd name="connsiteX3" fmla="*/ 0 w 8006537"/>
              <a:gd name="connsiteY3" fmla="*/ 566266 h 56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6537" h="566266">
                <a:moveTo>
                  <a:pt x="0" y="0"/>
                </a:moveTo>
                <a:lnTo>
                  <a:pt x="7864971" y="0"/>
                </a:lnTo>
                <a:lnTo>
                  <a:pt x="8006537" y="566266"/>
                </a:lnTo>
                <a:lnTo>
                  <a:pt x="0" y="566266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7" name="文本框 106"/>
          <p:cNvSpPr txBox="1"/>
          <p:nvPr/>
        </p:nvSpPr>
        <p:spPr>
          <a:xfrm>
            <a:off x="938828" y="2123843"/>
            <a:ext cx="780160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kern="570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商务渐变财务</a:t>
            </a:r>
            <a:r>
              <a:rPr lang="zh-CN" altLang="en-US" sz="6000" kern="570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会计</a:t>
            </a:r>
            <a:endParaRPr lang="zh-CN" altLang="en-US" sz="6000" kern="5700" dirty="0">
              <a:ln>
                <a:solidFill>
                  <a:schemeClr val="accent1"/>
                </a:solidFill>
              </a:ln>
              <a:solidFill>
                <a:schemeClr val="bg1"/>
              </a:solidFill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938828" y="3041367"/>
            <a:ext cx="780160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kern="570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工作总结演示模板</a:t>
            </a:r>
            <a:endParaRPr lang="zh-CN" altLang="en-US" sz="4800" kern="5700" dirty="0">
              <a:ln>
                <a:solidFill>
                  <a:schemeClr val="accent1"/>
                </a:solidFill>
              </a:ln>
              <a:solidFill>
                <a:schemeClr val="bg1"/>
              </a:solidFill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271" name="任意多边形: 形状 270"/>
          <p:cNvSpPr/>
          <p:nvPr/>
        </p:nvSpPr>
        <p:spPr>
          <a:xfrm flipH="1">
            <a:off x="6002971" y="4560739"/>
            <a:ext cx="4158036" cy="1077871"/>
          </a:xfrm>
          <a:custGeom>
            <a:avLst/>
            <a:gdLst>
              <a:gd name="connsiteX0" fmla="*/ 19697 w 4158036"/>
              <a:gd name="connsiteY0" fmla="*/ 1038477 h 1077871"/>
              <a:gd name="connsiteX1" fmla="*/ 0 w 4158036"/>
              <a:gd name="connsiteY1" fmla="*/ 1058174 h 1077871"/>
              <a:gd name="connsiteX2" fmla="*/ 19697 w 4158036"/>
              <a:gd name="connsiteY2" fmla="*/ 1077871 h 1077871"/>
              <a:gd name="connsiteX3" fmla="*/ 39394 w 4158036"/>
              <a:gd name="connsiteY3" fmla="*/ 1058174 h 1077871"/>
              <a:gd name="connsiteX4" fmla="*/ 19697 w 4158036"/>
              <a:gd name="connsiteY4" fmla="*/ 1038477 h 1077871"/>
              <a:gd name="connsiteX5" fmla="*/ 313887 w 4158036"/>
              <a:gd name="connsiteY5" fmla="*/ 1038477 h 1077871"/>
              <a:gd name="connsiteX6" fmla="*/ 294190 w 4158036"/>
              <a:gd name="connsiteY6" fmla="*/ 1058174 h 1077871"/>
              <a:gd name="connsiteX7" fmla="*/ 313887 w 4158036"/>
              <a:gd name="connsiteY7" fmla="*/ 1077871 h 1077871"/>
              <a:gd name="connsiteX8" fmla="*/ 333584 w 4158036"/>
              <a:gd name="connsiteY8" fmla="*/ 1058174 h 1077871"/>
              <a:gd name="connsiteX9" fmla="*/ 313887 w 4158036"/>
              <a:gd name="connsiteY9" fmla="*/ 1038477 h 1077871"/>
              <a:gd name="connsiteX10" fmla="*/ 608075 w 4158036"/>
              <a:gd name="connsiteY10" fmla="*/ 1038477 h 1077871"/>
              <a:gd name="connsiteX11" fmla="*/ 588378 w 4158036"/>
              <a:gd name="connsiteY11" fmla="*/ 1058174 h 1077871"/>
              <a:gd name="connsiteX12" fmla="*/ 608075 w 4158036"/>
              <a:gd name="connsiteY12" fmla="*/ 1077871 h 1077871"/>
              <a:gd name="connsiteX13" fmla="*/ 627772 w 4158036"/>
              <a:gd name="connsiteY13" fmla="*/ 1058174 h 1077871"/>
              <a:gd name="connsiteX14" fmla="*/ 608075 w 4158036"/>
              <a:gd name="connsiteY14" fmla="*/ 1038477 h 1077871"/>
              <a:gd name="connsiteX15" fmla="*/ 902264 w 4158036"/>
              <a:gd name="connsiteY15" fmla="*/ 1038477 h 1077871"/>
              <a:gd name="connsiteX16" fmla="*/ 882567 w 4158036"/>
              <a:gd name="connsiteY16" fmla="*/ 1058174 h 1077871"/>
              <a:gd name="connsiteX17" fmla="*/ 902264 w 4158036"/>
              <a:gd name="connsiteY17" fmla="*/ 1077871 h 1077871"/>
              <a:gd name="connsiteX18" fmla="*/ 921961 w 4158036"/>
              <a:gd name="connsiteY18" fmla="*/ 1058174 h 1077871"/>
              <a:gd name="connsiteX19" fmla="*/ 902264 w 4158036"/>
              <a:gd name="connsiteY19" fmla="*/ 1038477 h 1077871"/>
              <a:gd name="connsiteX20" fmla="*/ 1196453 w 4158036"/>
              <a:gd name="connsiteY20" fmla="*/ 1038477 h 1077871"/>
              <a:gd name="connsiteX21" fmla="*/ 1176756 w 4158036"/>
              <a:gd name="connsiteY21" fmla="*/ 1058174 h 1077871"/>
              <a:gd name="connsiteX22" fmla="*/ 1196453 w 4158036"/>
              <a:gd name="connsiteY22" fmla="*/ 1077871 h 1077871"/>
              <a:gd name="connsiteX23" fmla="*/ 1216150 w 4158036"/>
              <a:gd name="connsiteY23" fmla="*/ 1058174 h 1077871"/>
              <a:gd name="connsiteX24" fmla="*/ 1196453 w 4158036"/>
              <a:gd name="connsiteY24" fmla="*/ 1038477 h 1077871"/>
              <a:gd name="connsiteX25" fmla="*/ 1490641 w 4158036"/>
              <a:gd name="connsiteY25" fmla="*/ 1038477 h 1077871"/>
              <a:gd name="connsiteX26" fmla="*/ 1470944 w 4158036"/>
              <a:gd name="connsiteY26" fmla="*/ 1058174 h 1077871"/>
              <a:gd name="connsiteX27" fmla="*/ 1490641 w 4158036"/>
              <a:gd name="connsiteY27" fmla="*/ 1077871 h 1077871"/>
              <a:gd name="connsiteX28" fmla="*/ 1510338 w 4158036"/>
              <a:gd name="connsiteY28" fmla="*/ 1058174 h 1077871"/>
              <a:gd name="connsiteX29" fmla="*/ 1490641 w 4158036"/>
              <a:gd name="connsiteY29" fmla="*/ 1038477 h 1077871"/>
              <a:gd name="connsiteX30" fmla="*/ 1784830 w 4158036"/>
              <a:gd name="connsiteY30" fmla="*/ 1038477 h 1077871"/>
              <a:gd name="connsiteX31" fmla="*/ 1765133 w 4158036"/>
              <a:gd name="connsiteY31" fmla="*/ 1058174 h 1077871"/>
              <a:gd name="connsiteX32" fmla="*/ 1784830 w 4158036"/>
              <a:gd name="connsiteY32" fmla="*/ 1077871 h 1077871"/>
              <a:gd name="connsiteX33" fmla="*/ 1804527 w 4158036"/>
              <a:gd name="connsiteY33" fmla="*/ 1058174 h 1077871"/>
              <a:gd name="connsiteX34" fmla="*/ 1784830 w 4158036"/>
              <a:gd name="connsiteY34" fmla="*/ 1038477 h 1077871"/>
              <a:gd name="connsiteX35" fmla="*/ 2079019 w 4158036"/>
              <a:gd name="connsiteY35" fmla="*/ 1038477 h 1077871"/>
              <a:gd name="connsiteX36" fmla="*/ 2059322 w 4158036"/>
              <a:gd name="connsiteY36" fmla="*/ 1058174 h 1077871"/>
              <a:gd name="connsiteX37" fmla="*/ 2079019 w 4158036"/>
              <a:gd name="connsiteY37" fmla="*/ 1077871 h 1077871"/>
              <a:gd name="connsiteX38" fmla="*/ 2098716 w 4158036"/>
              <a:gd name="connsiteY38" fmla="*/ 1058174 h 1077871"/>
              <a:gd name="connsiteX39" fmla="*/ 2079019 w 4158036"/>
              <a:gd name="connsiteY39" fmla="*/ 1038477 h 1077871"/>
              <a:gd name="connsiteX40" fmla="*/ 2373207 w 4158036"/>
              <a:gd name="connsiteY40" fmla="*/ 1038477 h 1077871"/>
              <a:gd name="connsiteX41" fmla="*/ 2353510 w 4158036"/>
              <a:gd name="connsiteY41" fmla="*/ 1058174 h 1077871"/>
              <a:gd name="connsiteX42" fmla="*/ 2373207 w 4158036"/>
              <a:gd name="connsiteY42" fmla="*/ 1077871 h 1077871"/>
              <a:gd name="connsiteX43" fmla="*/ 2392904 w 4158036"/>
              <a:gd name="connsiteY43" fmla="*/ 1058174 h 1077871"/>
              <a:gd name="connsiteX44" fmla="*/ 2373207 w 4158036"/>
              <a:gd name="connsiteY44" fmla="*/ 1038477 h 1077871"/>
              <a:gd name="connsiteX45" fmla="*/ 2667396 w 4158036"/>
              <a:gd name="connsiteY45" fmla="*/ 1038477 h 1077871"/>
              <a:gd name="connsiteX46" fmla="*/ 2647699 w 4158036"/>
              <a:gd name="connsiteY46" fmla="*/ 1058174 h 1077871"/>
              <a:gd name="connsiteX47" fmla="*/ 2667396 w 4158036"/>
              <a:gd name="connsiteY47" fmla="*/ 1077871 h 1077871"/>
              <a:gd name="connsiteX48" fmla="*/ 2687093 w 4158036"/>
              <a:gd name="connsiteY48" fmla="*/ 1058174 h 1077871"/>
              <a:gd name="connsiteX49" fmla="*/ 2667396 w 4158036"/>
              <a:gd name="connsiteY49" fmla="*/ 1038477 h 1077871"/>
              <a:gd name="connsiteX50" fmla="*/ 2961584 w 4158036"/>
              <a:gd name="connsiteY50" fmla="*/ 1038477 h 1077871"/>
              <a:gd name="connsiteX51" fmla="*/ 2941887 w 4158036"/>
              <a:gd name="connsiteY51" fmla="*/ 1058174 h 1077871"/>
              <a:gd name="connsiteX52" fmla="*/ 2961584 w 4158036"/>
              <a:gd name="connsiteY52" fmla="*/ 1077871 h 1077871"/>
              <a:gd name="connsiteX53" fmla="*/ 2981281 w 4158036"/>
              <a:gd name="connsiteY53" fmla="*/ 1058174 h 1077871"/>
              <a:gd name="connsiteX54" fmla="*/ 2961584 w 4158036"/>
              <a:gd name="connsiteY54" fmla="*/ 1038477 h 1077871"/>
              <a:gd name="connsiteX55" fmla="*/ 3255773 w 4158036"/>
              <a:gd name="connsiteY55" fmla="*/ 1038477 h 1077871"/>
              <a:gd name="connsiteX56" fmla="*/ 3236076 w 4158036"/>
              <a:gd name="connsiteY56" fmla="*/ 1058174 h 1077871"/>
              <a:gd name="connsiteX57" fmla="*/ 3255773 w 4158036"/>
              <a:gd name="connsiteY57" fmla="*/ 1077871 h 1077871"/>
              <a:gd name="connsiteX58" fmla="*/ 3275470 w 4158036"/>
              <a:gd name="connsiteY58" fmla="*/ 1058174 h 1077871"/>
              <a:gd name="connsiteX59" fmla="*/ 3255773 w 4158036"/>
              <a:gd name="connsiteY59" fmla="*/ 1038477 h 1077871"/>
              <a:gd name="connsiteX60" fmla="*/ 3549962 w 4158036"/>
              <a:gd name="connsiteY60" fmla="*/ 1038477 h 1077871"/>
              <a:gd name="connsiteX61" fmla="*/ 3530265 w 4158036"/>
              <a:gd name="connsiteY61" fmla="*/ 1058174 h 1077871"/>
              <a:gd name="connsiteX62" fmla="*/ 3549962 w 4158036"/>
              <a:gd name="connsiteY62" fmla="*/ 1077871 h 1077871"/>
              <a:gd name="connsiteX63" fmla="*/ 3569659 w 4158036"/>
              <a:gd name="connsiteY63" fmla="*/ 1058174 h 1077871"/>
              <a:gd name="connsiteX64" fmla="*/ 3549962 w 4158036"/>
              <a:gd name="connsiteY64" fmla="*/ 1038477 h 1077871"/>
              <a:gd name="connsiteX65" fmla="*/ 3844150 w 4158036"/>
              <a:gd name="connsiteY65" fmla="*/ 1038477 h 1077871"/>
              <a:gd name="connsiteX66" fmla="*/ 3824453 w 4158036"/>
              <a:gd name="connsiteY66" fmla="*/ 1058174 h 1077871"/>
              <a:gd name="connsiteX67" fmla="*/ 3844150 w 4158036"/>
              <a:gd name="connsiteY67" fmla="*/ 1077871 h 1077871"/>
              <a:gd name="connsiteX68" fmla="*/ 3863847 w 4158036"/>
              <a:gd name="connsiteY68" fmla="*/ 1058174 h 1077871"/>
              <a:gd name="connsiteX69" fmla="*/ 3844150 w 4158036"/>
              <a:gd name="connsiteY69" fmla="*/ 1038477 h 1077871"/>
              <a:gd name="connsiteX70" fmla="*/ 4138339 w 4158036"/>
              <a:gd name="connsiteY70" fmla="*/ 1038477 h 1077871"/>
              <a:gd name="connsiteX71" fmla="*/ 4118642 w 4158036"/>
              <a:gd name="connsiteY71" fmla="*/ 1058174 h 1077871"/>
              <a:gd name="connsiteX72" fmla="*/ 4138339 w 4158036"/>
              <a:gd name="connsiteY72" fmla="*/ 1077871 h 1077871"/>
              <a:gd name="connsiteX73" fmla="*/ 4158036 w 4158036"/>
              <a:gd name="connsiteY73" fmla="*/ 1058174 h 1077871"/>
              <a:gd name="connsiteX74" fmla="*/ 4138339 w 4158036"/>
              <a:gd name="connsiteY74" fmla="*/ 1038477 h 1077871"/>
              <a:gd name="connsiteX75" fmla="*/ 19697 w 4158036"/>
              <a:gd name="connsiteY75" fmla="*/ 778857 h 1077871"/>
              <a:gd name="connsiteX76" fmla="*/ 0 w 4158036"/>
              <a:gd name="connsiteY76" fmla="*/ 798554 h 1077871"/>
              <a:gd name="connsiteX77" fmla="*/ 19697 w 4158036"/>
              <a:gd name="connsiteY77" fmla="*/ 818251 h 1077871"/>
              <a:gd name="connsiteX78" fmla="*/ 39394 w 4158036"/>
              <a:gd name="connsiteY78" fmla="*/ 798554 h 1077871"/>
              <a:gd name="connsiteX79" fmla="*/ 19697 w 4158036"/>
              <a:gd name="connsiteY79" fmla="*/ 778857 h 1077871"/>
              <a:gd name="connsiteX80" fmla="*/ 313887 w 4158036"/>
              <a:gd name="connsiteY80" fmla="*/ 778857 h 1077871"/>
              <a:gd name="connsiteX81" fmla="*/ 294190 w 4158036"/>
              <a:gd name="connsiteY81" fmla="*/ 798554 h 1077871"/>
              <a:gd name="connsiteX82" fmla="*/ 313887 w 4158036"/>
              <a:gd name="connsiteY82" fmla="*/ 818251 h 1077871"/>
              <a:gd name="connsiteX83" fmla="*/ 333584 w 4158036"/>
              <a:gd name="connsiteY83" fmla="*/ 798554 h 1077871"/>
              <a:gd name="connsiteX84" fmla="*/ 313887 w 4158036"/>
              <a:gd name="connsiteY84" fmla="*/ 778857 h 1077871"/>
              <a:gd name="connsiteX85" fmla="*/ 608075 w 4158036"/>
              <a:gd name="connsiteY85" fmla="*/ 778857 h 1077871"/>
              <a:gd name="connsiteX86" fmla="*/ 588378 w 4158036"/>
              <a:gd name="connsiteY86" fmla="*/ 798554 h 1077871"/>
              <a:gd name="connsiteX87" fmla="*/ 608075 w 4158036"/>
              <a:gd name="connsiteY87" fmla="*/ 818251 h 1077871"/>
              <a:gd name="connsiteX88" fmla="*/ 627772 w 4158036"/>
              <a:gd name="connsiteY88" fmla="*/ 798554 h 1077871"/>
              <a:gd name="connsiteX89" fmla="*/ 608075 w 4158036"/>
              <a:gd name="connsiteY89" fmla="*/ 778857 h 1077871"/>
              <a:gd name="connsiteX90" fmla="*/ 902264 w 4158036"/>
              <a:gd name="connsiteY90" fmla="*/ 778857 h 1077871"/>
              <a:gd name="connsiteX91" fmla="*/ 882567 w 4158036"/>
              <a:gd name="connsiteY91" fmla="*/ 798554 h 1077871"/>
              <a:gd name="connsiteX92" fmla="*/ 902264 w 4158036"/>
              <a:gd name="connsiteY92" fmla="*/ 818251 h 1077871"/>
              <a:gd name="connsiteX93" fmla="*/ 921961 w 4158036"/>
              <a:gd name="connsiteY93" fmla="*/ 798554 h 1077871"/>
              <a:gd name="connsiteX94" fmla="*/ 902264 w 4158036"/>
              <a:gd name="connsiteY94" fmla="*/ 778857 h 1077871"/>
              <a:gd name="connsiteX95" fmla="*/ 1196453 w 4158036"/>
              <a:gd name="connsiteY95" fmla="*/ 778857 h 1077871"/>
              <a:gd name="connsiteX96" fmla="*/ 1176756 w 4158036"/>
              <a:gd name="connsiteY96" fmla="*/ 798554 h 1077871"/>
              <a:gd name="connsiteX97" fmla="*/ 1196453 w 4158036"/>
              <a:gd name="connsiteY97" fmla="*/ 818251 h 1077871"/>
              <a:gd name="connsiteX98" fmla="*/ 1216150 w 4158036"/>
              <a:gd name="connsiteY98" fmla="*/ 798554 h 1077871"/>
              <a:gd name="connsiteX99" fmla="*/ 1196453 w 4158036"/>
              <a:gd name="connsiteY99" fmla="*/ 778857 h 1077871"/>
              <a:gd name="connsiteX100" fmla="*/ 1490641 w 4158036"/>
              <a:gd name="connsiteY100" fmla="*/ 778857 h 1077871"/>
              <a:gd name="connsiteX101" fmla="*/ 1470944 w 4158036"/>
              <a:gd name="connsiteY101" fmla="*/ 798554 h 1077871"/>
              <a:gd name="connsiteX102" fmla="*/ 1490641 w 4158036"/>
              <a:gd name="connsiteY102" fmla="*/ 818251 h 1077871"/>
              <a:gd name="connsiteX103" fmla="*/ 1510338 w 4158036"/>
              <a:gd name="connsiteY103" fmla="*/ 798554 h 1077871"/>
              <a:gd name="connsiteX104" fmla="*/ 1490641 w 4158036"/>
              <a:gd name="connsiteY104" fmla="*/ 778857 h 1077871"/>
              <a:gd name="connsiteX105" fmla="*/ 1784830 w 4158036"/>
              <a:gd name="connsiteY105" fmla="*/ 778857 h 1077871"/>
              <a:gd name="connsiteX106" fmla="*/ 1765133 w 4158036"/>
              <a:gd name="connsiteY106" fmla="*/ 798554 h 1077871"/>
              <a:gd name="connsiteX107" fmla="*/ 1784830 w 4158036"/>
              <a:gd name="connsiteY107" fmla="*/ 818251 h 1077871"/>
              <a:gd name="connsiteX108" fmla="*/ 1804527 w 4158036"/>
              <a:gd name="connsiteY108" fmla="*/ 798554 h 1077871"/>
              <a:gd name="connsiteX109" fmla="*/ 1784830 w 4158036"/>
              <a:gd name="connsiteY109" fmla="*/ 778857 h 1077871"/>
              <a:gd name="connsiteX110" fmla="*/ 2079019 w 4158036"/>
              <a:gd name="connsiteY110" fmla="*/ 778857 h 1077871"/>
              <a:gd name="connsiteX111" fmla="*/ 2059322 w 4158036"/>
              <a:gd name="connsiteY111" fmla="*/ 798554 h 1077871"/>
              <a:gd name="connsiteX112" fmla="*/ 2079019 w 4158036"/>
              <a:gd name="connsiteY112" fmla="*/ 818251 h 1077871"/>
              <a:gd name="connsiteX113" fmla="*/ 2098716 w 4158036"/>
              <a:gd name="connsiteY113" fmla="*/ 798554 h 1077871"/>
              <a:gd name="connsiteX114" fmla="*/ 2079019 w 4158036"/>
              <a:gd name="connsiteY114" fmla="*/ 778857 h 1077871"/>
              <a:gd name="connsiteX115" fmla="*/ 2373207 w 4158036"/>
              <a:gd name="connsiteY115" fmla="*/ 778857 h 1077871"/>
              <a:gd name="connsiteX116" fmla="*/ 2353510 w 4158036"/>
              <a:gd name="connsiteY116" fmla="*/ 798554 h 1077871"/>
              <a:gd name="connsiteX117" fmla="*/ 2373207 w 4158036"/>
              <a:gd name="connsiteY117" fmla="*/ 818251 h 1077871"/>
              <a:gd name="connsiteX118" fmla="*/ 2392904 w 4158036"/>
              <a:gd name="connsiteY118" fmla="*/ 798554 h 1077871"/>
              <a:gd name="connsiteX119" fmla="*/ 2373207 w 4158036"/>
              <a:gd name="connsiteY119" fmla="*/ 778857 h 1077871"/>
              <a:gd name="connsiteX120" fmla="*/ 2667396 w 4158036"/>
              <a:gd name="connsiteY120" fmla="*/ 778857 h 1077871"/>
              <a:gd name="connsiteX121" fmla="*/ 2647699 w 4158036"/>
              <a:gd name="connsiteY121" fmla="*/ 798554 h 1077871"/>
              <a:gd name="connsiteX122" fmla="*/ 2667396 w 4158036"/>
              <a:gd name="connsiteY122" fmla="*/ 818251 h 1077871"/>
              <a:gd name="connsiteX123" fmla="*/ 2687093 w 4158036"/>
              <a:gd name="connsiteY123" fmla="*/ 798554 h 1077871"/>
              <a:gd name="connsiteX124" fmla="*/ 2667396 w 4158036"/>
              <a:gd name="connsiteY124" fmla="*/ 778857 h 1077871"/>
              <a:gd name="connsiteX125" fmla="*/ 2961584 w 4158036"/>
              <a:gd name="connsiteY125" fmla="*/ 778857 h 1077871"/>
              <a:gd name="connsiteX126" fmla="*/ 2941887 w 4158036"/>
              <a:gd name="connsiteY126" fmla="*/ 798554 h 1077871"/>
              <a:gd name="connsiteX127" fmla="*/ 2961584 w 4158036"/>
              <a:gd name="connsiteY127" fmla="*/ 818251 h 1077871"/>
              <a:gd name="connsiteX128" fmla="*/ 2981281 w 4158036"/>
              <a:gd name="connsiteY128" fmla="*/ 798554 h 1077871"/>
              <a:gd name="connsiteX129" fmla="*/ 2961584 w 4158036"/>
              <a:gd name="connsiteY129" fmla="*/ 778857 h 1077871"/>
              <a:gd name="connsiteX130" fmla="*/ 3255773 w 4158036"/>
              <a:gd name="connsiteY130" fmla="*/ 778857 h 1077871"/>
              <a:gd name="connsiteX131" fmla="*/ 3236076 w 4158036"/>
              <a:gd name="connsiteY131" fmla="*/ 798554 h 1077871"/>
              <a:gd name="connsiteX132" fmla="*/ 3255773 w 4158036"/>
              <a:gd name="connsiteY132" fmla="*/ 818251 h 1077871"/>
              <a:gd name="connsiteX133" fmla="*/ 3275470 w 4158036"/>
              <a:gd name="connsiteY133" fmla="*/ 798554 h 1077871"/>
              <a:gd name="connsiteX134" fmla="*/ 3255773 w 4158036"/>
              <a:gd name="connsiteY134" fmla="*/ 778857 h 1077871"/>
              <a:gd name="connsiteX135" fmla="*/ 3549962 w 4158036"/>
              <a:gd name="connsiteY135" fmla="*/ 778857 h 1077871"/>
              <a:gd name="connsiteX136" fmla="*/ 3530265 w 4158036"/>
              <a:gd name="connsiteY136" fmla="*/ 798554 h 1077871"/>
              <a:gd name="connsiteX137" fmla="*/ 3549962 w 4158036"/>
              <a:gd name="connsiteY137" fmla="*/ 818251 h 1077871"/>
              <a:gd name="connsiteX138" fmla="*/ 3569659 w 4158036"/>
              <a:gd name="connsiteY138" fmla="*/ 798554 h 1077871"/>
              <a:gd name="connsiteX139" fmla="*/ 3549962 w 4158036"/>
              <a:gd name="connsiteY139" fmla="*/ 778857 h 1077871"/>
              <a:gd name="connsiteX140" fmla="*/ 3844150 w 4158036"/>
              <a:gd name="connsiteY140" fmla="*/ 778857 h 1077871"/>
              <a:gd name="connsiteX141" fmla="*/ 3824453 w 4158036"/>
              <a:gd name="connsiteY141" fmla="*/ 798554 h 1077871"/>
              <a:gd name="connsiteX142" fmla="*/ 3844150 w 4158036"/>
              <a:gd name="connsiteY142" fmla="*/ 818251 h 1077871"/>
              <a:gd name="connsiteX143" fmla="*/ 3863847 w 4158036"/>
              <a:gd name="connsiteY143" fmla="*/ 798554 h 1077871"/>
              <a:gd name="connsiteX144" fmla="*/ 3844150 w 4158036"/>
              <a:gd name="connsiteY144" fmla="*/ 778857 h 1077871"/>
              <a:gd name="connsiteX145" fmla="*/ 4138339 w 4158036"/>
              <a:gd name="connsiteY145" fmla="*/ 778857 h 1077871"/>
              <a:gd name="connsiteX146" fmla="*/ 4118642 w 4158036"/>
              <a:gd name="connsiteY146" fmla="*/ 798554 h 1077871"/>
              <a:gd name="connsiteX147" fmla="*/ 4138339 w 4158036"/>
              <a:gd name="connsiteY147" fmla="*/ 818251 h 1077871"/>
              <a:gd name="connsiteX148" fmla="*/ 4158036 w 4158036"/>
              <a:gd name="connsiteY148" fmla="*/ 798554 h 1077871"/>
              <a:gd name="connsiteX149" fmla="*/ 4138339 w 4158036"/>
              <a:gd name="connsiteY149" fmla="*/ 778857 h 1077871"/>
              <a:gd name="connsiteX150" fmla="*/ 19697 w 4158036"/>
              <a:gd name="connsiteY150" fmla="*/ 519238 h 1077871"/>
              <a:gd name="connsiteX151" fmla="*/ 0 w 4158036"/>
              <a:gd name="connsiteY151" fmla="*/ 538935 h 1077871"/>
              <a:gd name="connsiteX152" fmla="*/ 19697 w 4158036"/>
              <a:gd name="connsiteY152" fmla="*/ 558632 h 1077871"/>
              <a:gd name="connsiteX153" fmla="*/ 39394 w 4158036"/>
              <a:gd name="connsiteY153" fmla="*/ 538935 h 1077871"/>
              <a:gd name="connsiteX154" fmla="*/ 19697 w 4158036"/>
              <a:gd name="connsiteY154" fmla="*/ 519238 h 1077871"/>
              <a:gd name="connsiteX155" fmla="*/ 313887 w 4158036"/>
              <a:gd name="connsiteY155" fmla="*/ 519238 h 1077871"/>
              <a:gd name="connsiteX156" fmla="*/ 294190 w 4158036"/>
              <a:gd name="connsiteY156" fmla="*/ 538935 h 1077871"/>
              <a:gd name="connsiteX157" fmla="*/ 313887 w 4158036"/>
              <a:gd name="connsiteY157" fmla="*/ 558632 h 1077871"/>
              <a:gd name="connsiteX158" fmla="*/ 333584 w 4158036"/>
              <a:gd name="connsiteY158" fmla="*/ 538935 h 1077871"/>
              <a:gd name="connsiteX159" fmla="*/ 313887 w 4158036"/>
              <a:gd name="connsiteY159" fmla="*/ 519238 h 1077871"/>
              <a:gd name="connsiteX160" fmla="*/ 608075 w 4158036"/>
              <a:gd name="connsiteY160" fmla="*/ 519238 h 1077871"/>
              <a:gd name="connsiteX161" fmla="*/ 588378 w 4158036"/>
              <a:gd name="connsiteY161" fmla="*/ 538935 h 1077871"/>
              <a:gd name="connsiteX162" fmla="*/ 608075 w 4158036"/>
              <a:gd name="connsiteY162" fmla="*/ 558632 h 1077871"/>
              <a:gd name="connsiteX163" fmla="*/ 627772 w 4158036"/>
              <a:gd name="connsiteY163" fmla="*/ 538935 h 1077871"/>
              <a:gd name="connsiteX164" fmla="*/ 608075 w 4158036"/>
              <a:gd name="connsiteY164" fmla="*/ 519238 h 1077871"/>
              <a:gd name="connsiteX165" fmla="*/ 902264 w 4158036"/>
              <a:gd name="connsiteY165" fmla="*/ 519238 h 1077871"/>
              <a:gd name="connsiteX166" fmla="*/ 882567 w 4158036"/>
              <a:gd name="connsiteY166" fmla="*/ 538935 h 1077871"/>
              <a:gd name="connsiteX167" fmla="*/ 902264 w 4158036"/>
              <a:gd name="connsiteY167" fmla="*/ 558632 h 1077871"/>
              <a:gd name="connsiteX168" fmla="*/ 921961 w 4158036"/>
              <a:gd name="connsiteY168" fmla="*/ 538935 h 1077871"/>
              <a:gd name="connsiteX169" fmla="*/ 902264 w 4158036"/>
              <a:gd name="connsiteY169" fmla="*/ 519238 h 1077871"/>
              <a:gd name="connsiteX170" fmla="*/ 1196453 w 4158036"/>
              <a:gd name="connsiteY170" fmla="*/ 519238 h 1077871"/>
              <a:gd name="connsiteX171" fmla="*/ 1176756 w 4158036"/>
              <a:gd name="connsiteY171" fmla="*/ 538935 h 1077871"/>
              <a:gd name="connsiteX172" fmla="*/ 1196453 w 4158036"/>
              <a:gd name="connsiteY172" fmla="*/ 558632 h 1077871"/>
              <a:gd name="connsiteX173" fmla="*/ 1216150 w 4158036"/>
              <a:gd name="connsiteY173" fmla="*/ 538935 h 1077871"/>
              <a:gd name="connsiteX174" fmla="*/ 1196453 w 4158036"/>
              <a:gd name="connsiteY174" fmla="*/ 519238 h 1077871"/>
              <a:gd name="connsiteX175" fmla="*/ 1490641 w 4158036"/>
              <a:gd name="connsiteY175" fmla="*/ 519238 h 1077871"/>
              <a:gd name="connsiteX176" fmla="*/ 1470944 w 4158036"/>
              <a:gd name="connsiteY176" fmla="*/ 538935 h 1077871"/>
              <a:gd name="connsiteX177" fmla="*/ 1490641 w 4158036"/>
              <a:gd name="connsiteY177" fmla="*/ 558632 h 1077871"/>
              <a:gd name="connsiteX178" fmla="*/ 1510338 w 4158036"/>
              <a:gd name="connsiteY178" fmla="*/ 538935 h 1077871"/>
              <a:gd name="connsiteX179" fmla="*/ 1490641 w 4158036"/>
              <a:gd name="connsiteY179" fmla="*/ 519238 h 1077871"/>
              <a:gd name="connsiteX180" fmla="*/ 1784830 w 4158036"/>
              <a:gd name="connsiteY180" fmla="*/ 519238 h 1077871"/>
              <a:gd name="connsiteX181" fmla="*/ 1765133 w 4158036"/>
              <a:gd name="connsiteY181" fmla="*/ 538935 h 1077871"/>
              <a:gd name="connsiteX182" fmla="*/ 1784830 w 4158036"/>
              <a:gd name="connsiteY182" fmla="*/ 558632 h 1077871"/>
              <a:gd name="connsiteX183" fmla="*/ 1804527 w 4158036"/>
              <a:gd name="connsiteY183" fmla="*/ 538935 h 1077871"/>
              <a:gd name="connsiteX184" fmla="*/ 1784830 w 4158036"/>
              <a:gd name="connsiteY184" fmla="*/ 519238 h 1077871"/>
              <a:gd name="connsiteX185" fmla="*/ 2079019 w 4158036"/>
              <a:gd name="connsiteY185" fmla="*/ 519238 h 1077871"/>
              <a:gd name="connsiteX186" fmla="*/ 2059322 w 4158036"/>
              <a:gd name="connsiteY186" fmla="*/ 538935 h 1077871"/>
              <a:gd name="connsiteX187" fmla="*/ 2079019 w 4158036"/>
              <a:gd name="connsiteY187" fmla="*/ 558632 h 1077871"/>
              <a:gd name="connsiteX188" fmla="*/ 2098716 w 4158036"/>
              <a:gd name="connsiteY188" fmla="*/ 538935 h 1077871"/>
              <a:gd name="connsiteX189" fmla="*/ 2079019 w 4158036"/>
              <a:gd name="connsiteY189" fmla="*/ 519238 h 1077871"/>
              <a:gd name="connsiteX190" fmla="*/ 2373207 w 4158036"/>
              <a:gd name="connsiteY190" fmla="*/ 519238 h 1077871"/>
              <a:gd name="connsiteX191" fmla="*/ 2353510 w 4158036"/>
              <a:gd name="connsiteY191" fmla="*/ 538935 h 1077871"/>
              <a:gd name="connsiteX192" fmla="*/ 2373207 w 4158036"/>
              <a:gd name="connsiteY192" fmla="*/ 558632 h 1077871"/>
              <a:gd name="connsiteX193" fmla="*/ 2392904 w 4158036"/>
              <a:gd name="connsiteY193" fmla="*/ 538935 h 1077871"/>
              <a:gd name="connsiteX194" fmla="*/ 2373207 w 4158036"/>
              <a:gd name="connsiteY194" fmla="*/ 519238 h 1077871"/>
              <a:gd name="connsiteX195" fmla="*/ 2667396 w 4158036"/>
              <a:gd name="connsiteY195" fmla="*/ 519238 h 1077871"/>
              <a:gd name="connsiteX196" fmla="*/ 2647699 w 4158036"/>
              <a:gd name="connsiteY196" fmla="*/ 538935 h 1077871"/>
              <a:gd name="connsiteX197" fmla="*/ 2667396 w 4158036"/>
              <a:gd name="connsiteY197" fmla="*/ 558632 h 1077871"/>
              <a:gd name="connsiteX198" fmla="*/ 2687093 w 4158036"/>
              <a:gd name="connsiteY198" fmla="*/ 538935 h 1077871"/>
              <a:gd name="connsiteX199" fmla="*/ 2667396 w 4158036"/>
              <a:gd name="connsiteY199" fmla="*/ 519238 h 1077871"/>
              <a:gd name="connsiteX200" fmla="*/ 2961584 w 4158036"/>
              <a:gd name="connsiteY200" fmla="*/ 519238 h 1077871"/>
              <a:gd name="connsiteX201" fmla="*/ 2941887 w 4158036"/>
              <a:gd name="connsiteY201" fmla="*/ 538935 h 1077871"/>
              <a:gd name="connsiteX202" fmla="*/ 2961584 w 4158036"/>
              <a:gd name="connsiteY202" fmla="*/ 558632 h 1077871"/>
              <a:gd name="connsiteX203" fmla="*/ 2981281 w 4158036"/>
              <a:gd name="connsiteY203" fmla="*/ 538935 h 1077871"/>
              <a:gd name="connsiteX204" fmla="*/ 2961584 w 4158036"/>
              <a:gd name="connsiteY204" fmla="*/ 519238 h 1077871"/>
              <a:gd name="connsiteX205" fmla="*/ 3255773 w 4158036"/>
              <a:gd name="connsiteY205" fmla="*/ 519238 h 1077871"/>
              <a:gd name="connsiteX206" fmla="*/ 3236076 w 4158036"/>
              <a:gd name="connsiteY206" fmla="*/ 538935 h 1077871"/>
              <a:gd name="connsiteX207" fmla="*/ 3255773 w 4158036"/>
              <a:gd name="connsiteY207" fmla="*/ 558632 h 1077871"/>
              <a:gd name="connsiteX208" fmla="*/ 3275470 w 4158036"/>
              <a:gd name="connsiteY208" fmla="*/ 538935 h 1077871"/>
              <a:gd name="connsiteX209" fmla="*/ 3255773 w 4158036"/>
              <a:gd name="connsiteY209" fmla="*/ 519238 h 1077871"/>
              <a:gd name="connsiteX210" fmla="*/ 3549962 w 4158036"/>
              <a:gd name="connsiteY210" fmla="*/ 519238 h 1077871"/>
              <a:gd name="connsiteX211" fmla="*/ 3530265 w 4158036"/>
              <a:gd name="connsiteY211" fmla="*/ 538935 h 1077871"/>
              <a:gd name="connsiteX212" fmla="*/ 3549962 w 4158036"/>
              <a:gd name="connsiteY212" fmla="*/ 558632 h 1077871"/>
              <a:gd name="connsiteX213" fmla="*/ 3569659 w 4158036"/>
              <a:gd name="connsiteY213" fmla="*/ 538935 h 1077871"/>
              <a:gd name="connsiteX214" fmla="*/ 3549962 w 4158036"/>
              <a:gd name="connsiteY214" fmla="*/ 519238 h 1077871"/>
              <a:gd name="connsiteX215" fmla="*/ 3844150 w 4158036"/>
              <a:gd name="connsiteY215" fmla="*/ 519238 h 1077871"/>
              <a:gd name="connsiteX216" fmla="*/ 3824453 w 4158036"/>
              <a:gd name="connsiteY216" fmla="*/ 538935 h 1077871"/>
              <a:gd name="connsiteX217" fmla="*/ 3844150 w 4158036"/>
              <a:gd name="connsiteY217" fmla="*/ 558632 h 1077871"/>
              <a:gd name="connsiteX218" fmla="*/ 3863847 w 4158036"/>
              <a:gd name="connsiteY218" fmla="*/ 538935 h 1077871"/>
              <a:gd name="connsiteX219" fmla="*/ 3844150 w 4158036"/>
              <a:gd name="connsiteY219" fmla="*/ 519238 h 1077871"/>
              <a:gd name="connsiteX220" fmla="*/ 4138339 w 4158036"/>
              <a:gd name="connsiteY220" fmla="*/ 519238 h 1077871"/>
              <a:gd name="connsiteX221" fmla="*/ 4118642 w 4158036"/>
              <a:gd name="connsiteY221" fmla="*/ 538935 h 1077871"/>
              <a:gd name="connsiteX222" fmla="*/ 4138339 w 4158036"/>
              <a:gd name="connsiteY222" fmla="*/ 558632 h 1077871"/>
              <a:gd name="connsiteX223" fmla="*/ 4158036 w 4158036"/>
              <a:gd name="connsiteY223" fmla="*/ 538935 h 1077871"/>
              <a:gd name="connsiteX224" fmla="*/ 4138339 w 4158036"/>
              <a:gd name="connsiteY224" fmla="*/ 519238 h 1077871"/>
              <a:gd name="connsiteX225" fmla="*/ 19697 w 4158036"/>
              <a:gd name="connsiteY225" fmla="*/ 259619 h 1077871"/>
              <a:gd name="connsiteX226" fmla="*/ 0 w 4158036"/>
              <a:gd name="connsiteY226" fmla="*/ 279316 h 1077871"/>
              <a:gd name="connsiteX227" fmla="*/ 19697 w 4158036"/>
              <a:gd name="connsiteY227" fmla="*/ 299013 h 1077871"/>
              <a:gd name="connsiteX228" fmla="*/ 39394 w 4158036"/>
              <a:gd name="connsiteY228" fmla="*/ 279316 h 1077871"/>
              <a:gd name="connsiteX229" fmla="*/ 19697 w 4158036"/>
              <a:gd name="connsiteY229" fmla="*/ 259619 h 1077871"/>
              <a:gd name="connsiteX230" fmla="*/ 313887 w 4158036"/>
              <a:gd name="connsiteY230" fmla="*/ 259619 h 1077871"/>
              <a:gd name="connsiteX231" fmla="*/ 294190 w 4158036"/>
              <a:gd name="connsiteY231" fmla="*/ 279316 h 1077871"/>
              <a:gd name="connsiteX232" fmla="*/ 313887 w 4158036"/>
              <a:gd name="connsiteY232" fmla="*/ 299013 h 1077871"/>
              <a:gd name="connsiteX233" fmla="*/ 333584 w 4158036"/>
              <a:gd name="connsiteY233" fmla="*/ 279316 h 1077871"/>
              <a:gd name="connsiteX234" fmla="*/ 313887 w 4158036"/>
              <a:gd name="connsiteY234" fmla="*/ 259619 h 1077871"/>
              <a:gd name="connsiteX235" fmla="*/ 608075 w 4158036"/>
              <a:gd name="connsiteY235" fmla="*/ 259619 h 1077871"/>
              <a:gd name="connsiteX236" fmla="*/ 588378 w 4158036"/>
              <a:gd name="connsiteY236" fmla="*/ 279316 h 1077871"/>
              <a:gd name="connsiteX237" fmla="*/ 608075 w 4158036"/>
              <a:gd name="connsiteY237" fmla="*/ 299013 h 1077871"/>
              <a:gd name="connsiteX238" fmla="*/ 627772 w 4158036"/>
              <a:gd name="connsiteY238" fmla="*/ 279316 h 1077871"/>
              <a:gd name="connsiteX239" fmla="*/ 608075 w 4158036"/>
              <a:gd name="connsiteY239" fmla="*/ 259619 h 1077871"/>
              <a:gd name="connsiteX240" fmla="*/ 902264 w 4158036"/>
              <a:gd name="connsiteY240" fmla="*/ 259619 h 1077871"/>
              <a:gd name="connsiteX241" fmla="*/ 882567 w 4158036"/>
              <a:gd name="connsiteY241" fmla="*/ 279316 h 1077871"/>
              <a:gd name="connsiteX242" fmla="*/ 902264 w 4158036"/>
              <a:gd name="connsiteY242" fmla="*/ 299013 h 1077871"/>
              <a:gd name="connsiteX243" fmla="*/ 921961 w 4158036"/>
              <a:gd name="connsiteY243" fmla="*/ 279316 h 1077871"/>
              <a:gd name="connsiteX244" fmla="*/ 902264 w 4158036"/>
              <a:gd name="connsiteY244" fmla="*/ 259619 h 1077871"/>
              <a:gd name="connsiteX245" fmla="*/ 1196453 w 4158036"/>
              <a:gd name="connsiteY245" fmla="*/ 259619 h 1077871"/>
              <a:gd name="connsiteX246" fmla="*/ 1176756 w 4158036"/>
              <a:gd name="connsiteY246" fmla="*/ 279316 h 1077871"/>
              <a:gd name="connsiteX247" fmla="*/ 1196453 w 4158036"/>
              <a:gd name="connsiteY247" fmla="*/ 299013 h 1077871"/>
              <a:gd name="connsiteX248" fmla="*/ 1216150 w 4158036"/>
              <a:gd name="connsiteY248" fmla="*/ 279316 h 1077871"/>
              <a:gd name="connsiteX249" fmla="*/ 1196453 w 4158036"/>
              <a:gd name="connsiteY249" fmla="*/ 259619 h 1077871"/>
              <a:gd name="connsiteX250" fmla="*/ 1490641 w 4158036"/>
              <a:gd name="connsiteY250" fmla="*/ 259619 h 1077871"/>
              <a:gd name="connsiteX251" fmla="*/ 1470944 w 4158036"/>
              <a:gd name="connsiteY251" fmla="*/ 279316 h 1077871"/>
              <a:gd name="connsiteX252" fmla="*/ 1490641 w 4158036"/>
              <a:gd name="connsiteY252" fmla="*/ 299013 h 1077871"/>
              <a:gd name="connsiteX253" fmla="*/ 1510338 w 4158036"/>
              <a:gd name="connsiteY253" fmla="*/ 279316 h 1077871"/>
              <a:gd name="connsiteX254" fmla="*/ 1490641 w 4158036"/>
              <a:gd name="connsiteY254" fmla="*/ 259619 h 1077871"/>
              <a:gd name="connsiteX255" fmla="*/ 1784830 w 4158036"/>
              <a:gd name="connsiteY255" fmla="*/ 259619 h 1077871"/>
              <a:gd name="connsiteX256" fmla="*/ 1765133 w 4158036"/>
              <a:gd name="connsiteY256" fmla="*/ 279316 h 1077871"/>
              <a:gd name="connsiteX257" fmla="*/ 1784830 w 4158036"/>
              <a:gd name="connsiteY257" fmla="*/ 299013 h 1077871"/>
              <a:gd name="connsiteX258" fmla="*/ 1804527 w 4158036"/>
              <a:gd name="connsiteY258" fmla="*/ 279316 h 1077871"/>
              <a:gd name="connsiteX259" fmla="*/ 1784830 w 4158036"/>
              <a:gd name="connsiteY259" fmla="*/ 259619 h 1077871"/>
              <a:gd name="connsiteX260" fmla="*/ 2079019 w 4158036"/>
              <a:gd name="connsiteY260" fmla="*/ 259619 h 1077871"/>
              <a:gd name="connsiteX261" fmla="*/ 2059322 w 4158036"/>
              <a:gd name="connsiteY261" fmla="*/ 279316 h 1077871"/>
              <a:gd name="connsiteX262" fmla="*/ 2079019 w 4158036"/>
              <a:gd name="connsiteY262" fmla="*/ 299013 h 1077871"/>
              <a:gd name="connsiteX263" fmla="*/ 2098716 w 4158036"/>
              <a:gd name="connsiteY263" fmla="*/ 279316 h 1077871"/>
              <a:gd name="connsiteX264" fmla="*/ 2079019 w 4158036"/>
              <a:gd name="connsiteY264" fmla="*/ 259619 h 1077871"/>
              <a:gd name="connsiteX265" fmla="*/ 2373207 w 4158036"/>
              <a:gd name="connsiteY265" fmla="*/ 259619 h 1077871"/>
              <a:gd name="connsiteX266" fmla="*/ 2353510 w 4158036"/>
              <a:gd name="connsiteY266" fmla="*/ 279316 h 1077871"/>
              <a:gd name="connsiteX267" fmla="*/ 2373207 w 4158036"/>
              <a:gd name="connsiteY267" fmla="*/ 299013 h 1077871"/>
              <a:gd name="connsiteX268" fmla="*/ 2392904 w 4158036"/>
              <a:gd name="connsiteY268" fmla="*/ 279316 h 1077871"/>
              <a:gd name="connsiteX269" fmla="*/ 2373207 w 4158036"/>
              <a:gd name="connsiteY269" fmla="*/ 259619 h 1077871"/>
              <a:gd name="connsiteX270" fmla="*/ 2667396 w 4158036"/>
              <a:gd name="connsiteY270" fmla="*/ 259619 h 1077871"/>
              <a:gd name="connsiteX271" fmla="*/ 2647699 w 4158036"/>
              <a:gd name="connsiteY271" fmla="*/ 279316 h 1077871"/>
              <a:gd name="connsiteX272" fmla="*/ 2667396 w 4158036"/>
              <a:gd name="connsiteY272" fmla="*/ 299013 h 1077871"/>
              <a:gd name="connsiteX273" fmla="*/ 2687093 w 4158036"/>
              <a:gd name="connsiteY273" fmla="*/ 279316 h 1077871"/>
              <a:gd name="connsiteX274" fmla="*/ 2667396 w 4158036"/>
              <a:gd name="connsiteY274" fmla="*/ 259619 h 1077871"/>
              <a:gd name="connsiteX275" fmla="*/ 2961584 w 4158036"/>
              <a:gd name="connsiteY275" fmla="*/ 259619 h 1077871"/>
              <a:gd name="connsiteX276" fmla="*/ 2941887 w 4158036"/>
              <a:gd name="connsiteY276" fmla="*/ 279316 h 1077871"/>
              <a:gd name="connsiteX277" fmla="*/ 2961584 w 4158036"/>
              <a:gd name="connsiteY277" fmla="*/ 299013 h 1077871"/>
              <a:gd name="connsiteX278" fmla="*/ 2981281 w 4158036"/>
              <a:gd name="connsiteY278" fmla="*/ 279316 h 1077871"/>
              <a:gd name="connsiteX279" fmla="*/ 2961584 w 4158036"/>
              <a:gd name="connsiteY279" fmla="*/ 259619 h 1077871"/>
              <a:gd name="connsiteX280" fmla="*/ 3255773 w 4158036"/>
              <a:gd name="connsiteY280" fmla="*/ 259619 h 1077871"/>
              <a:gd name="connsiteX281" fmla="*/ 3236076 w 4158036"/>
              <a:gd name="connsiteY281" fmla="*/ 279316 h 1077871"/>
              <a:gd name="connsiteX282" fmla="*/ 3255773 w 4158036"/>
              <a:gd name="connsiteY282" fmla="*/ 299013 h 1077871"/>
              <a:gd name="connsiteX283" fmla="*/ 3275470 w 4158036"/>
              <a:gd name="connsiteY283" fmla="*/ 279316 h 1077871"/>
              <a:gd name="connsiteX284" fmla="*/ 3255773 w 4158036"/>
              <a:gd name="connsiteY284" fmla="*/ 259619 h 1077871"/>
              <a:gd name="connsiteX285" fmla="*/ 3549962 w 4158036"/>
              <a:gd name="connsiteY285" fmla="*/ 259619 h 1077871"/>
              <a:gd name="connsiteX286" fmla="*/ 3530265 w 4158036"/>
              <a:gd name="connsiteY286" fmla="*/ 279316 h 1077871"/>
              <a:gd name="connsiteX287" fmla="*/ 3549962 w 4158036"/>
              <a:gd name="connsiteY287" fmla="*/ 299013 h 1077871"/>
              <a:gd name="connsiteX288" fmla="*/ 3569659 w 4158036"/>
              <a:gd name="connsiteY288" fmla="*/ 279316 h 1077871"/>
              <a:gd name="connsiteX289" fmla="*/ 3549962 w 4158036"/>
              <a:gd name="connsiteY289" fmla="*/ 259619 h 1077871"/>
              <a:gd name="connsiteX290" fmla="*/ 3844150 w 4158036"/>
              <a:gd name="connsiteY290" fmla="*/ 259619 h 1077871"/>
              <a:gd name="connsiteX291" fmla="*/ 3824453 w 4158036"/>
              <a:gd name="connsiteY291" fmla="*/ 279316 h 1077871"/>
              <a:gd name="connsiteX292" fmla="*/ 3844150 w 4158036"/>
              <a:gd name="connsiteY292" fmla="*/ 299013 h 1077871"/>
              <a:gd name="connsiteX293" fmla="*/ 3863847 w 4158036"/>
              <a:gd name="connsiteY293" fmla="*/ 279316 h 1077871"/>
              <a:gd name="connsiteX294" fmla="*/ 3844150 w 4158036"/>
              <a:gd name="connsiteY294" fmla="*/ 259619 h 1077871"/>
              <a:gd name="connsiteX295" fmla="*/ 4138339 w 4158036"/>
              <a:gd name="connsiteY295" fmla="*/ 259619 h 1077871"/>
              <a:gd name="connsiteX296" fmla="*/ 4118642 w 4158036"/>
              <a:gd name="connsiteY296" fmla="*/ 279316 h 1077871"/>
              <a:gd name="connsiteX297" fmla="*/ 4138339 w 4158036"/>
              <a:gd name="connsiteY297" fmla="*/ 299013 h 1077871"/>
              <a:gd name="connsiteX298" fmla="*/ 4158036 w 4158036"/>
              <a:gd name="connsiteY298" fmla="*/ 279316 h 1077871"/>
              <a:gd name="connsiteX299" fmla="*/ 4138339 w 4158036"/>
              <a:gd name="connsiteY299" fmla="*/ 259619 h 1077871"/>
              <a:gd name="connsiteX300" fmla="*/ 19697 w 4158036"/>
              <a:gd name="connsiteY300" fmla="*/ 0 h 1077871"/>
              <a:gd name="connsiteX301" fmla="*/ 0 w 4158036"/>
              <a:gd name="connsiteY301" fmla="*/ 19697 h 1077871"/>
              <a:gd name="connsiteX302" fmla="*/ 19697 w 4158036"/>
              <a:gd name="connsiteY302" fmla="*/ 39394 h 1077871"/>
              <a:gd name="connsiteX303" fmla="*/ 39394 w 4158036"/>
              <a:gd name="connsiteY303" fmla="*/ 19697 h 1077871"/>
              <a:gd name="connsiteX304" fmla="*/ 19697 w 4158036"/>
              <a:gd name="connsiteY304" fmla="*/ 0 h 1077871"/>
              <a:gd name="connsiteX305" fmla="*/ 313887 w 4158036"/>
              <a:gd name="connsiteY305" fmla="*/ 0 h 1077871"/>
              <a:gd name="connsiteX306" fmla="*/ 294190 w 4158036"/>
              <a:gd name="connsiteY306" fmla="*/ 19697 h 1077871"/>
              <a:gd name="connsiteX307" fmla="*/ 313887 w 4158036"/>
              <a:gd name="connsiteY307" fmla="*/ 39394 h 1077871"/>
              <a:gd name="connsiteX308" fmla="*/ 333584 w 4158036"/>
              <a:gd name="connsiteY308" fmla="*/ 19697 h 1077871"/>
              <a:gd name="connsiteX309" fmla="*/ 313887 w 4158036"/>
              <a:gd name="connsiteY309" fmla="*/ 0 h 1077871"/>
              <a:gd name="connsiteX310" fmla="*/ 608075 w 4158036"/>
              <a:gd name="connsiteY310" fmla="*/ 0 h 1077871"/>
              <a:gd name="connsiteX311" fmla="*/ 588378 w 4158036"/>
              <a:gd name="connsiteY311" fmla="*/ 19697 h 1077871"/>
              <a:gd name="connsiteX312" fmla="*/ 608075 w 4158036"/>
              <a:gd name="connsiteY312" fmla="*/ 39394 h 1077871"/>
              <a:gd name="connsiteX313" fmla="*/ 627772 w 4158036"/>
              <a:gd name="connsiteY313" fmla="*/ 19697 h 1077871"/>
              <a:gd name="connsiteX314" fmla="*/ 608075 w 4158036"/>
              <a:gd name="connsiteY314" fmla="*/ 0 h 1077871"/>
              <a:gd name="connsiteX315" fmla="*/ 902264 w 4158036"/>
              <a:gd name="connsiteY315" fmla="*/ 0 h 1077871"/>
              <a:gd name="connsiteX316" fmla="*/ 882567 w 4158036"/>
              <a:gd name="connsiteY316" fmla="*/ 19697 h 1077871"/>
              <a:gd name="connsiteX317" fmla="*/ 902264 w 4158036"/>
              <a:gd name="connsiteY317" fmla="*/ 39394 h 1077871"/>
              <a:gd name="connsiteX318" fmla="*/ 921961 w 4158036"/>
              <a:gd name="connsiteY318" fmla="*/ 19697 h 1077871"/>
              <a:gd name="connsiteX319" fmla="*/ 902264 w 4158036"/>
              <a:gd name="connsiteY319" fmla="*/ 0 h 1077871"/>
              <a:gd name="connsiteX320" fmla="*/ 1196453 w 4158036"/>
              <a:gd name="connsiteY320" fmla="*/ 0 h 1077871"/>
              <a:gd name="connsiteX321" fmla="*/ 1176756 w 4158036"/>
              <a:gd name="connsiteY321" fmla="*/ 19697 h 1077871"/>
              <a:gd name="connsiteX322" fmla="*/ 1196453 w 4158036"/>
              <a:gd name="connsiteY322" fmla="*/ 39394 h 1077871"/>
              <a:gd name="connsiteX323" fmla="*/ 1216150 w 4158036"/>
              <a:gd name="connsiteY323" fmla="*/ 19697 h 1077871"/>
              <a:gd name="connsiteX324" fmla="*/ 1196453 w 4158036"/>
              <a:gd name="connsiteY324" fmla="*/ 0 h 1077871"/>
              <a:gd name="connsiteX325" fmla="*/ 1490641 w 4158036"/>
              <a:gd name="connsiteY325" fmla="*/ 0 h 1077871"/>
              <a:gd name="connsiteX326" fmla="*/ 1470944 w 4158036"/>
              <a:gd name="connsiteY326" fmla="*/ 19697 h 1077871"/>
              <a:gd name="connsiteX327" fmla="*/ 1490641 w 4158036"/>
              <a:gd name="connsiteY327" fmla="*/ 39394 h 1077871"/>
              <a:gd name="connsiteX328" fmla="*/ 1510338 w 4158036"/>
              <a:gd name="connsiteY328" fmla="*/ 19697 h 1077871"/>
              <a:gd name="connsiteX329" fmla="*/ 1490641 w 4158036"/>
              <a:gd name="connsiteY329" fmla="*/ 0 h 1077871"/>
              <a:gd name="connsiteX330" fmla="*/ 1784830 w 4158036"/>
              <a:gd name="connsiteY330" fmla="*/ 0 h 1077871"/>
              <a:gd name="connsiteX331" fmla="*/ 1765133 w 4158036"/>
              <a:gd name="connsiteY331" fmla="*/ 19697 h 1077871"/>
              <a:gd name="connsiteX332" fmla="*/ 1784830 w 4158036"/>
              <a:gd name="connsiteY332" fmla="*/ 39394 h 1077871"/>
              <a:gd name="connsiteX333" fmla="*/ 1804527 w 4158036"/>
              <a:gd name="connsiteY333" fmla="*/ 19697 h 1077871"/>
              <a:gd name="connsiteX334" fmla="*/ 1784830 w 4158036"/>
              <a:gd name="connsiteY334" fmla="*/ 0 h 1077871"/>
              <a:gd name="connsiteX335" fmla="*/ 2079019 w 4158036"/>
              <a:gd name="connsiteY335" fmla="*/ 0 h 1077871"/>
              <a:gd name="connsiteX336" fmla="*/ 2059322 w 4158036"/>
              <a:gd name="connsiteY336" fmla="*/ 19697 h 1077871"/>
              <a:gd name="connsiteX337" fmla="*/ 2079019 w 4158036"/>
              <a:gd name="connsiteY337" fmla="*/ 39394 h 1077871"/>
              <a:gd name="connsiteX338" fmla="*/ 2098716 w 4158036"/>
              <a:gd name="connsiteY338" fmla="*/ 19697 h 1077871"/>
              <a:gd name="connsiteX339" fmla="*/ 2079019 w 4158036"/>
              <a:gd name="connsiteY339" fmla="*/ 0 h 1077871"/>
              <a:gd name="connsiteX340" fmla="*/ 2373207 w 4158036"/>
              <a:gd name="connsiteY340" fmla="*/ 0 h 1077871"/>
              <a:gd name="connsiteX341" fmla="*/ 2353510 w 4158036"/>
              <a:gd name="connsiteY341" fmla="*/ 19697 h 1077871"/>
              <a:gd name="connsiteX342" fmla="*/ 2373207 w 4158036"/>
              <a:gd name="connsiteY342" fmla="*/ 39394 h 1077871"/>
              <a:gd name="connsiteX343" fmla="*/ 2392904 w 4158036"/>
              <a:gd name="connsiteY343" fmla="*/ 19697 h 1077871"/>
              <a:gd name="connsiteX344" fmla="*/ 2373207 w 4158036"/>
              <a:gd name="connsiteY344" fmla="*/ 0 h 1077871"/>
              <a:gd name="connsiteX345" fmla="*/ 2667396 w 4158036"/>
              <a:gd name="connsiteY345" fmla="*/ 0 h 1077871"/>
              <a:gd name="connsiteX346" fmla="*/ 2647699 w 4158036"/>
              <a:gd name="connsiteY346" fmla="*/ 19697 h 1077871"/>
              <a:gd name="connsiteX347" fmla="*/ 2667396 w 4158036"/>
              <a:gd name="connsiteY347" fmla="*/ 39394 h 1077871"/>
              <a:gd name="connsiteX348" fmla="*/ 2687093 w 4158036"/>
              <a:gd name="connsiteY348" fmla="*/ 19697 h 1077871"/>
              <a:gd name="connsiteX349" fmla="*/ 2667396 w 4158036"/>
              <a:gd name="connsiteY349" fmla="*/ 0 h 1077871"/>
              <a:gd name="connsiteX350" fmla="*/ 2961584 w 4158036"/>
              <a:gd name="connsiteY350" fmla="*/ 0 h 1077871"/>
              <a:gd name="connsiteX351" fmla="*/ 2941887 w 4158036"/>
              <a:gd name="connsiteY351" fmla="*/ 19697 h 1077871"/>
              <a:gd name="connsiteX352" fmla="*/ 2961584 w 4158036"/>
              <a:gd name="connsiteY352" fmla="*/ 39394 h 1077871"/>
              <a:gd name="connsiteX353" fmla="*/ 2981281 w 4158036"/>
              <a:gd name="connsiteY353" fmla="*/ 19697 h 1077871"/>
              <a:gd name="connsiteX354" fmla="*/ 2961584 w 4158036"/>
              <a:gd name="connsiteY354" fmla="*/ 0 h 1077871"/>
              <a:gd name="connsiteX355" fmla="*/ 3255773 w 4158036"/>
              <a:gd name="connsiteY355" fmla="*/ 0 h 1077871"/>
              <a:gd name="connsiteX356" fmla="*/ 3236076 w 4158036"/>
              <a:gd name="connsiteY356" fmla="*/ 19697 h 1077871"/>
              <a:gd name="connsiteX357" fmla="*/ 3255773 w 4158036"/>
              <a:gd name="connsiteY357" fmla="*/ 39394 h 1077871"/>
              <a:gd name="connsiteX358" fmla="*/ 3275470 w 4158036"/>
              <a:gd name="connsiteY358" fmla="*/ 19697 h 1077871"/>
              <a:gd name="connsiteX359" fmla="*/ 3255773 w 4158036"/>
              <a:gd name="connsiteY359" fmla="*/ 0 h 1077871"/>
              <a:gd name="connsiteX360" fmla="*/ 3549962 w 4158036"/>
              <a:gd name="connsiteY360" fmla="*/ 0 h 1077871"/>
              <a:gd name="connsiteX361" fmla="*/ 3530265 w 4158036"/>
              <a:gd name="connsiteY361" fmla="*/ 19697 h 1077871"/>
              <a:gd name="connsiteX362" fmla="*/ 3549962 w 4158036"/>
              <a:gd name="connsiteY362" fmla="*/ 39394 h 1077871"/>
              <a:gd name="connsiteX363" fmla="*/ 3569659 w 4158036"/>
              <a:gd name="connsiteY363" fmla="*/ 19697 h 1077871"/>
              <a:gd name="connsiteX364" fmla="*/ 3549962 w 4158036"/>
              <a:gd name="connsiteY364" fmla="*/ 0 h 1077871"/>
              <a:gd name="connsiteX365" fmla="*/ 3844150 w 4158036"/>
              <a:gd name="connsiteY365" fmla="*/ 0 h 1077871"/>
              <a:gd name="connsiteX366" fmla="*/ 3824453 w 4158036"/>
              <a:gd name="connsiteY366" fmla="*/ 19697 h 1077871"/>
              <a:gd name="connsiteX367" fmla="*/ 3844150 w 4158036"/>
              <a:gd name="connsiteY367" fmla="*/ 39394 h 1077871"/>
              <a:gd name="connsiteX368" fmla="*/ 3863847 w 4158036"/>
              <a:gd name="connsiteY368" fmla="*/ 19697 h 1077871"/>
              <a:gd name="connsiteX369" fmla="*/ 3844150 w 4158036"/>
              <a:gd name="connsiteY369" fmla="*/ 0 h 1077871"/>
              <a:gd name="connsiteX370" fmla="*/ 4138339 w 4158036"/>
              <a:gd name="connsiteY370" fmla="*/ 0 h 1077871"/>
              <a:gd name="connsiteX371" fmla="*/ 4118642 w 4158036"/>
              <a:gd name="connsiteY371" fmla="*/ 19697 h 1077871"/>
              <a:gd name="connsiteX372" fmla="*/ 4138339 w 4158036"/>
              <a:gd name="connsiteY372" fmla="*/ 39394 h 1077871"/>
              <a:gd name="connsiteX373" fmla="*/ 4158036 w 4158036"/>
              <a:gd name="connsiteY373" fmla="*/ 19697 h 1077871"/>
              <a:gd name="connsiteX374" fmla="*/ 4138339 w 4158036"/>
              <a:gd name="connsiteY374" fmla="*/ 0 h 107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4158036" h="1077871">
                <a:moveTo>
                  <a:pt x="19697" y="1038477"/>
                </a:moveTo>
                <a:cubicBezTo>
                  <a:pt x="8819" y="1038477"/>
                  <a:pt x="0" y="1047296"/>
                  <a:pt x="0" y="1058174"/>
                </a:cubicBezTo>
                <a:cubicBezTo>
                  <a:pt x="0" y="1069052"/>
                  <a:pt x="8819" y="1077871"/>
                  <a:pt x="19697" y="1077871"/>
                </a:cubicBezTo>
                <a:cubicBezTo>
                  <a:pt x="30575" y="1077871"/>
                  <a:pt x="39394" y="1069052"/>
                  <a:pt x="39394" y="1058174"/>
                </a:cubicBezTo>
                <a:cubicBezTo>
                  <a:pt x="39394" y="1047296"/>
                  <a:pt x="30575" y="1038477"/>
                  <a:pt x="19697" y="1038477"/>
                </a:cubicBezTo>
                <a:close/>
                <a:moveTo>
                  <a:pt x="313887" y="1038477"/>
                </a:moveTo>
                <a:cubicBezTo>
                  <a:pt x="303009" y="1038477"/>
                  <a:pt x="294190" y="1047296"/>
                  <a:pt x="294190" y="1058174"/>
                </a:cubicBezTo>
                <a:cubicBezTo>
                  <a:pt x="294190" y="1069052"/>
                  <a:pt x="303009" y="1077871"/>
                  <a:pt x="313887" y="1077871"/>
                </a:cubicBezTo>
                <a:cubicBezTo>
                  <a:pt x="324765" y="1077871"/>
                  <a:pt x="333584" y="1069052"/>
                  <a:pt x="333584" y="1058174"/>
                </a:cubicBezTo>
                <a:cubicBezTo>
                  <a:pt x="333584" y="1047296"/>
                  <a:pt x="324765" y="1038477"/>
                  <a:pt x="313887" y="1038477"/>
                </a:cubicBezTo>
                <a:close/>
                <a:moveTo>
                  <a:pt x="608075" y="1038477"/>
                </a:moveTo>
                <a:cubicBezTo>
                  <a:pt x="597197" y="1038477"/>
                  <a:pt x="588378" y="1047296"/>
                  <a:pt x="588378" y="1058174"/>
                </a:cubicBezTo>
                <a:cubicBezTo>
                  <a:pt x="588378" y="1069052"/>
                  <a:pt x="597197" y="1077871"/>
                  <a:pt x="608075" y="1077871"/>
                </a:cubicBezTo>
                <a:cubicBezTo>
                  <a:pt x="618953" y="1077871"/>
                  <a:pt x="627772" y="1069052"/>
                  <a:pt x="627772" y="1058174"/>
                </a:cubicBezTo>
                <a:cubicBezTo>
                  <a:pt x="627772" y="1047296"/>
                  <a:pt x="618953" y="1038477"/>
                  <a:pt x="608075" y="1038477"/>
                </a:cubicBezTo>
                <a:close/>
                <a:moveTo>
                  <a:pt x="902264" y="1038477"/>
                </a:moveTo>
                <a:cubicBezTo>
                  <a:pt x="891386" y="1038477"/>
                  <a:pt x="882567" y="1047296"/>
                  <a:pt x="882567" y="1058174"/>
                </a:cubicBezTo>
                <a:cubicBezTo>
                  <a:pt x="882567" y="1069052"/>
                  <a:pt x="891386" y="1077871"/>
                  <a:pt x="902264" y="1077871"/>
                </a:cubicBezTo>
                <a:cubicBezTo>
                  <a:pt x="913142" y="1077871"/>
                  <a:pt x="921961" y="1069052"/>
                  <a:pt x="921961" y="1058174"/>
                </a:cubicBezTo>
                <a:cubicBezTo>
                  <a:pt x="921961" y="1047296"/>
                  <a:pt x="913142" y="1038477"/>
                  <a:pt x="902264" y="1038477"/>
                </a:cubicBezTo>
                <a:close/>
                <a:moveTo>
                  <a:pt x="1196453" y="1038477"/>
                </a:moveTo>
                <a:cubicBezTo>
                  <a:pt x="1185575" y="1038477"/>
                  <a:pt x="1176756" y="1047296"/>
                  <a:pt x="1176756" y="1058174"/>
                </a:cubicBezTo>
                <a:cubicBezTo>
                  <a:pt x="1176756" y="1069052"/>
                  <a:pt x="1185575" y="1077871"/>
                  <a:pt x="1196453" y="1077871"/>
                </a:cubicBezTo>
                <a:cubicBezTo>
                  <a:pt x="1207331" y="1077871"/>
                  <a:pt x="1216150" y="1069052"/>
                  <a:pt x="1216150" y="1058174"/>
                </a:cubicBezTo>
                <a:cubicBezTo>
                  <a:pt x="1216150" y="1047296"/>
                  <a:pt x="1207331" y="1038477"/>
                  <a:pt x="1196453" y="1038477"/>
                </a:cubicBezTo>
                <a:close/>
                <a:moveTo>
                  <a:pt x="1490641" y="1038477"/>
                </a:moveTo>
                <a:cubicBezTo>
                  <a:pt x="1479763" y="1038477"/>
                  <a:pt x="1470944" y="1047296"/>
                  <a:pt x="1470944" y="1058174"/>
                </a:cubicBezTo>
                <a:cubicBezTo>
                  <a:pt x="1470944" y="1069052"/>
                  <a:pt x="1479763" y="1077871"/>
                  <a:pt x="1490641" y="1077871"/>
                </a:cubicBezTo>
                <a:cubicBezTo>
                  <a:pt x="1501519" y="1077871"/>
                  <a:pt x="1510338" y="1069052"/>
                  <a:pt x="1510338" y="1058174"/>
                </a:cubicBezTo>
                <a:cubicBezTo>
                  <a:pt x="1510338" y="1047296"/>
                  <a:pt x="1501519" y="1038477"/>
                  <a:pt x="1490641" y="1038477"/>
                </a:cubicBezTo>
                <a:close/>
                <a:moveTo>
                  <a:pt x="1784830" y="1038477"/>
                </a:moveTo>
                <a:cubicBezTo>
                  <a:pt x="1773952" y="1038477"/>
                  <a:pt x="1765133" y="1047296"/>
                  <a:pt x="1765133" y="1058174"/>
                </a:cubicBezTo>
                <a:cubicBezTo>
                  <a:pt x="1765133" y="1069052"/>
                  <a:pt x="1773952" y="1077871"/>
                  <a:pt x="1784830" y="1077871"/>
                </a:cubicBezTo>
                <a:cubicBezTo>
                  <a:pt x="1795708" y="1077871"/>
                  <a:pt x="1804527" y="1069052"/>
                  <a:pt x="1804527" y="1058174"/>
                </a:cubicBezTo>
                <a:cubicBezTo>
                  <a:pt x="1804527" y="1047296"/>
                  <a:pt x="1795708" y="1038477"/>
                  <a:pt x="1784830" y="1038477"/>
                </a:cubicBezTo>
                <a:close/>
                <a:moveTo>
                  <a:pt x="2079019" y="1038477"/>
                </a:moveTo>
                <a:cubicBezTo>
                  <a:pt x="2068141" y="1038477"/>
                  <a:pt x="2059322" y="1047296"/>
                  <a:pt x="2059322" y="1058174"/>
                </a:cubicBezTo>
                <a:cubicBezTo>
                  <a:pt x="2059322" y="1069052"/>
                  <a:pt x="2068141" y="1077871"/>
                  <a:pt x="2079019" y="1077871"/>
                </a:cubicBezTo>
                <a:cubicBezTo>
                  <a:pt x="2089897" y="1077871"/>
                  <a:pt x="2098716" y="1069052"/>
                  <a:pt x="2098716" y="1058174"/>
                </a:cubicBezTo>
                <a:cubicBezTo>
                  <a:pt x="2098716" y="1047296"/>
                  <a:pt x="2089897" y="1038477"/>
                  <a:pt x="2079019" y="1038477"/>
                </a:cubicBezTo>
                <a:close/>
                <a:moveTo>
                  <a:pt x="2373207" y="1038477"/>
                </a:moveTo>
                <a:cubicBezTo>
                  <a:pt x="2362329" y="1038477"/>
                  <a:pt x="2353510" y="1047296"/>
                  <a:pt x="2353510" y="1058174"/>
                </a:cubicBezTo>
                <a:cubicBezTo>
                  <a:pt x="2353510" y="1069052"/>
                  <a:pt x="2362329" y="1077871"/>
                  <a:pt x="2373207" y="1077871"/>
                </a:cubicBezTo>
                <a:cubicBezTo>
                  <a:pt x="2384085" y="1077871"/>
                  <a:pt x="2392904" y="1069052"/>
                  <a:pt x="2392904" y="1058174"/>
                </a:cubicBezTo>
                <a:cubicBezTo>
                  <a:pt x="2392904" y="1047296"/>
                  <a:pt x="2384085" y="1038477"/>
                  <a:pt x="2373207" y="1038477"/>
                </a:cubicBezTo>
                <a:close/>
                <a:moveTo>
                  <a:pt x="2667396" y="1038477"/>
                </a:moveTo>
                <a:cubicBezTo>
                  <a:pt x="2656518" y="1038477"/>
                  <a:pt x="2647699" y="1047296"/>
                  <a:pt x="2647699" y="1058174"/>
                </a:cubicBezTo>
                <a:cubicBezTo>
                  <a:pt x="2647699" y="1069052"/>
                  <a:pt x="2656518" y="1077871"/>
                  <a:pt x="2667396" y="1077871"/>
                </a:cubicBezTo>
                <a:cubicBezTo>
                  <a:pt x="2678274" y="1077871"/>
                  <a:pt x="2687093" y="1069052"/>
                  <a:pt x="2687093" y="1058174"/>
                </a:cubicBezTo>
                <a:cubicBezTo>
                  <a:pt x="2687093" y="1047296"/>
                  <a:pt x="2678274" y="1038477"/>
                  <a:pt x="2667396" y="1038477"/>
                </a:cubicBezTo>
                <a:close/>
                <a:moveTo>
                  <a:pt x="2961584" y="1038477"/>
                </a:moveTo>
                <a:cubicBezTo>
                  <a:pt x="2950706" y="1038477"/>
                  <a:pt x="2941887" y="1047296"/>
                  <a:pt x="2941887" y="1058174"/>
                </a:cubicBezTo>
                <a:cubicBezTo>
                  <a:pt x="2941887" y="1069052"/>
                  <a:pt x="2950706" y="1077871"/>
                  <a:pt x="2961584" y="1077871"/>
                </a:cubicBezTo>
                <a:cubicBezTo>
                  <a:pt x="2972462" y="1077871"/>
                  <a:pt x="2981281" y="1069052"/>
                  <a:pt x="2981281" y="1058174"/>
                </a:cubicBezTo>
                <a:cubicBezTo>
                  <a:pt x="2981281" y="1047296"/>
                  <a:pt x="2972462" y="1038477"/>
                  <a:pt x="2961584" y="1038477"/>
                </a:cubicBezTo>
                <a:close/>
                <a:moveTo>
                  <a:pt x="3255773" y="1038477"/>
                </a:moveTo>
                <a:cubicBezTo>
                  <a:pt x="3244895" y="1038477"/>
                  <a:pt x="3236076" y="1047296"/>
                  <a:pt x="3236076" y="1058174"/>
                </a:cubicBezTo>
                <a:cubicBezTo>
                  <a:pt x="3236076" y="1069052"/>
                  <a:pt x="3244895" y="1077871"/>
                  <a:pt x="3255773" y="1077871"/>
                </a:cubicBezTo>
                <a:cubicBezTo>
                  <a:pt x="3266651" y="1077871"/>
                  <a:pt x="3275470" y="1069052"/>
                  <a:pt x="3275470" y="1058174"/>
                </a:cubicBezTo>
                <a:cubicBezTo>
                  <a:pt x="3275470" y="1047296"/>
                  <a:pt x="3266651" y="1038477"/>
                  <a:pt x="3255773" y="1038477"/>
                </a:cubicBezTo>
                <a:close/>
                <a:moveTo>
                  <a:pt x="3549962" y="1038477"/>
                </a:moveTo>
                <a:cubicBezTo>
                  <a:pt x="3539084" y="1038477"/>
                  <a:pt x="3530265" y="1047296"/>
                  <a:pt x="3530265" y="1058174"/>
                </a:cubicBezTo>
                <a:cubicBezTo>
                  <a:pt x="3530265" y="1069052"/>
                  <a:pt x="3539084" y="1077871"/>
                  <a:pt x="3549962" y="1077871"/>
                </a:cubicBezTo>
                <a:cubicBezTo>
                  <a:pt x="3560840" y="1077871"/>
                  <a:pt x="3569659" y="1069052"/>
                  <a:pt x="3569659" y="1058174"/>
                </a:cubicBezTo>
                <a:cubicBezTo>
                  <a:pt x="3569659" y="1047296"/>
                  <a:pt x="3560840" y="1038477"/>
                  <a:pt x="3549962" y="1038477"/>
                </a:cubicBezTo>
                <a:close/>
                <a:moveTo>
                  <a:pt x="3844150" y="1038477"/>
                </a:moveTo>
                <a:cubicBezTo>
                  <a:pt x="3833272" y="1038477"/>
                  <a:pt x="3824453" y="1047296"/>
                  <a:pt x="3824453" y="1058174"/>
                </a:cubicBezTo>
                <a:cubicBezTo>
                  <a:pt x="3824453" y="1069052"/>
                  <a:pt x="3833272" y="1077871"/>
                  <a:pt x="3844150" y="1077871"/>
                </a:cubicBezTo>
                <a:cubicBezTo>
                  <a:pt x="3855028" y="1077871"/>
                  <a:pt x="3863847" y="1069052"/>
                  <a:pt x="3863847" y="1058174"/>
                </a:cubicBezTo>
                <a:cubicBezTo>
                  <a:pt x="3863847" y="1047296"/>
                  <a:pt x="3855028" y="1038477"/>
                  <a:pt x="3844150" y="1038477"/>
                </a:cubicBezTo>
                <a:close/>
                <a:moveTo>
                  <a:pt x="4138339" y="1038477"/>
                </a:moveTo>
                <a:cubicBezTo>
                  <a:pt x="4127461" y="1038477"/>
                  <a:pt x="4118642" y="1047296"/>
                  <a:pt x="4118642" y="1058174"/>
                </a:cubicBezTo>
                <a:cubicBezTo>
                  <a:pt x="4118642" y="1069052"/>
                  <a:pt x="4127461" y="1077871"/>
                  <a:pt x="4138339" y="1077871"/>
                </a:cubicBezTo>
                <a:cubicBezTo>
                  <a:pt x="4149217" y="1077871"/>
                  <a:pt x="4158036" y="1069052"/>
                  <a:pt x="4158036" y="1058174"/>
                </a:cubicBezTo>
                <a:cubicBezTo>
                  <a:pt x="4158036" y="1047296"/>
                  <a:pt x="4149217" y="1038477"/>
                  <a:pt x="4138339" y="1038477"/>
                </a:cubicBezTo>
                <a:close/>
                <a:moveTo>
                  <a:pt x="19697" y="778857"/>
                </a:moveTo>
                <a:cubicBezTo>
                  <a:pt x="8819" y="778857"/>
                  <a:pt x="0" y="787676"/>
                  <a:pt x="0" y="798554"/>
                </a:cubicBezTo>
                <a:cubicBezTo>
                  <a:pt x="0" y="809432"/>
                  <a:pt x="8819" y="818251"/>
                  <a:pt x="19697" y="818251"/>
                </a:cubicBezTo>
                <a:cubicBezTo>
                  <a:pt x="30575" y="818251"/>
                  <a:pt x="39394" y="809432"/>
                  <a:pt x="39394" y="798554"/>
                </a:cubicBezTo>
                <a:cubicBezTo>
                  <a:pt x="39394" y="787676"/>
                  <a:pt x="30575" y="778857"/>
                  <a:pt x="19697" y="778857"/>
                </a:cubicBezTo>
                <a:close/>
                <a:moveTo>
                  <a:pt x="313887" y="778857"/>
                </a:moveTo>
                <a:cubicBezTo>
                  <a:pt x="303009" y="778857"/>
                  <a:pt x="294190" y="787676"/>
                  <a:pt x="294190" y="798554"/>
                </a:cubicBezTo>
                <a:cubicBezTo>
                  <a:pt x="294190" y="809432"/>
                  <a:pt x="303009" y="818251"/>
                  <a:pt x="313887" y="818251"/>
                </a:cubicBezTo>
                <a:cubicBezTo>
                  <a:pt x="324765" y="818251"/>
                  <a:pt x="333584" y="809432"/>
                  <a:pt x="333584" y="798554"/>
                </a:cubicBezTo>
                <a:cubicBezTo>
                  <a:pt x="333584" y="787676"/>
                  <a:pt x="324765" y="778857"/>
                  <a:pt x="313887" y="778857"/>
                </a:cubicBezTo>
                <a:close/>
                <a:moveTo>
                  <a:pt x="608075" y="778857"/>
                </a:moveTo>
                <a:cubicBezTo>
                  <a:pt x="597197" y="778857"/>
                  <a:pt x="588378" y="787676"/>
                  <a:pt x="588378" y="798554"/>
                </a:cubicBezTo>
                <a:cubicBezTo>
                  <a:pt x="588378" y="809432"/>
                  <a:pt x="597197" y="818251"/>
                  <a:pt x="608075" y="818251"/>
                </a:cubicBezTo>
                <a:cubicBezTo>
                  <a:pt x="618953" y="818251"/>
                  <a:pt x="627772" y="809432"/>
                  <a:pt x="627772" y="798554"/>
                </a:cubicBezTo>
                <a:cubicBezTo>
                  <a:pt x="627772" y="787676"/>
                  <a:pt x="618953" y="778857"/>
                  <a:pt x="608075" y="778857"/>
                </a:cubicBezTo>
                <a:close/>
                <a:moveTo>
                  <a:pt x="902264" y="778857"/>
                </a:moveTo>
                <a:cubicBezTo>
                  <a:pt x="891386" y="778857"/>
                  <a:pt x="882567" y="787676"/>
                  <a:pt x="882567" y="798554"/>
                </a:cubicBezTo>
                <a:cubicBezTo>
                  <a:pt x="882567" y="809432"/>
                  <a:pt x="891386" y="818251"/>
                  <a:pt x="902264" y="818251"/>
                </a:cubicBezTo>
                <a:cubicBezTo>
                  <a:pt x="913142" y="818251"/>
                  <a:pt x="921961" y="809432"/>
                  <a:pt x="921961" y="798554"/>
                </a:cubicBezTo>
                <a:cubicBezTo>
                  <a:pt x="921961" y="787676"/>
                  <a:pt x="913142" y="778857"/>
                  <a:pt x="902264" y="778857"/>
                </a:cubicBezTo>
                <a:close/>
                <a:moveTo>
                  <a:pt x="1196453" y="778857"/>
                </a:moveTo>
                <a:cubicBezTo>
                  <a:pt x="1185575" y="778857"/>
                  <a:pt x="1176756" y="787676"/>
                  <a:pt x="1176756" y="798554"/>
                </a:cubicBezTo>
                <a:cubicBezTo>
                  <a:pt x="1176756" y="809432"/>
                  <a:pt x="1185575" y="818251"/>
                  <a:pt x="1196453" y="818251"/>
                </a:cubicBezTo>
                <a:cubicBezTo>
                  <a:pt x="1207331" y="818251"/>
                  <a:pt x="1216150" y="809432"/>
                  <a:pt x="1216150" y="798554"/>
                </a:cubicBezTo>
                <a:cubicBezTo>
                  <a:pt x="1216150" y="787676"/>
                  <a:pt x="1207331" y="778857"/>
                  <a:pt x="1196453" y="778857"/>
                </a:cubicBezTo>
                <a:close/>
                <a:moveTo>
                  <a:pt x="1490641" y="778857"/>
                </a:moveTo>
                <a:cubicBezTo>
                  <a:pt x="1479763" y="778857"/>
                  <a:pt x="1470944" y="787676"/>
                  <a:pt x="1470944" y="798554"/>
                </a:cubicBezTo>
                <a:cubicBezTo>
                  <a:pt x="1470944" y="809432"/>
                  <a:pt x="1479763" y="818251"/>
                  <a:pt x="1490641" y="818251"/>
                </a:cubicBezTo>
                <a:cubicBezTo>
                  <a:pt x="1501519" y="818251"/>
                  <a:pt x="1510338" y="809432"/>
                  <a:pt x="1510338" y="798554"/>
                </a:cubicBezTo>
                <a:cubicBezTo>
                  <a:pt x="1510338" y="787676"/>
                  <a:pt x="1501519" y="778857"/>
                  <a:pt x="1490641" y="778857"/>
                </a:cubicBezTo>
                <a:close/>
                <a:moveTo>
                  <a:pt x="1784830" y="778857"/>
                </a:moveTo>
                <a:cubicBezTo>
                  <a:pt x="1773952" y="778857"/>
                  <a:pt x="1765133" y="787676"/>
                  <a:pt x="1765133" y="798554"/>
                </a:cubicBezTo>
                <a:cubicBezTo>
                  <a:pt x="1765133" y="809432"/>
                  <a:pt x="1773952" y="818251"/>
                  <a:pt x="1784830" y="818251"/>
                </a:cubicBezTo>
                <a:cubicBezTo>
                  <a:pt x="1795708" y="818251"/>
                  <a:pt x="1804527" y="809432"/>
                  <a:pt x="1804527" y="798554"/>
                </a:cubicBezTo>
                <a:cubicBezTo>
                  <a:pt x="1804527" y="787676"/>
                  <a:pt x="1795708" y="778857"/>
                  <a:pt x="1784830" y="778857"/>
                </a:cubicBezTo>
                <a:close/>
                <a:moveTo>
                  <a:pt x="2079019" y="778857"/>
                </a:moveTo>
                <a:cubicBezTo>
                  <a:pt x="2068141" y="778857"/>
                  <a:pt x="2059322" y="787676"/>
                  <a:pt x="2059322" y="798554"/>
                </a:cubicBezTo>
                <a:cubicBezTo>
                  <a:pt x="2059322" y="809432"/>
                  <a:pt x="2068141" y="818251"/>
                  <a:pt x="2079019" y="818251"/>
                </a:cubicBezTo>
                <a:cubicBezTo>
                  <a:pt x="2089897" y="818251"/>
                  <a:pt x="2098716" y="809432"/>
                  <a:pt x="2098716" y="798554"/>
                </a:cubicBezTo>
                <a:cubicBezTo>
                  <a:pt x="2098716" y="787676"/>
                  <a:pt x="2089897" y="778857"/>
                  <a:pt x="2079019" y="778857"/>
                </a:cubicBezTo>
                <a:close/>
                <a:moveTo>
                  <a:pt x="2373207" y="778857"/>
                </a:moveTo>
                <a:cubicBezTo>
                  <a:pt x="2362329" y="778857"/>
                  <a:pt x="2353510" y="787676"/>
                  <a:pt x="2353510" y="798554"/>
                </a:cubicBezTo>
                <a:cubicBezTo>
                  <a:pt x="2353510" y="809432"/>
                  <a:pt x="2362329" y="818251"/>
                  <a:pt x="2373207" y="818251"/>
                </a:cubicBezTo>
                <a:cubicBezTo>
                  <a:pt x="2384085" y="818251"/>
                  <a:pt x="2392904" y="809432"/>
                  <a:pt x="2392904" y="798554"/>
                </a:cubicBezTo>
                <a:cubicBezTo>
                  <a:pt x="2392904" y="787676"/>
                  <a:pt x="2384085" y="778857"/>
                  <a:pt x="2373207" y="778857"/>
                </a:cubicBezTo>
                <a:close/>
                <a:moveTo>
                  <a:pt x="2667396" y="778857"/>
                </a:moveTo>
                <a:cubicBezTo>
                  <a:pt x="2656518" y="778857"/>
                  <a:pt x="2647699" y="787676"/>
                  <a:pt x="2647699" y="798554"/>
                </a:cubicBezTo>
                <a:cubicBezTo>
                  <a:pt x="2647699" y="809432"/>
                  <a:pt x="2656518" y="818251"/>
                  <a:pt x="2667396" y="818251"/>
                </a:cubicBezTo>
                <a:cubicBezTo>
                  <a:pt x="2678274" y="818251"/>
                  <a:pt x="2687093" y="809432"/>
                  <a:pt x="2687093" y="798554"/>
                </a:cubicBezTo>
                <a:cubicBezTo>
                  <a:pt x="2687093" y="787676"/>
                  <a:pt x="2678274" y="778857"/>
                  <a:pt x="2667396" y="778857"/>
                </a:cubicBezTo>
                <a:close/>
                <a:moveTo>
                  <a:pt x="2961584" y="778857"/>
                </a:moveTo>
                <a:cubicBezTo>
                  <a:pt x="2950706" y="778857"/>
                  <a:pt x="2941887" y="787676"/>
                  <a:pt x="2941887" y="798554"/>
                </a:cubicBezTo>
                <a:cubicBezTo>
                  <a:pt x="2941887" y="809432"/>
                  <a:pt x="2950706" y="818251"/>
                  <a:pt x="2961584" y="818251"/>
                </a:cubicBezTo>
                <a:cubicBezTo>
                  <a:pt x="2972462" y="818251"/>
                  <a:pt x="2981281" y="809432"/>
                  <a:pt x="2981281" y="798554"/>
                </a:cubicBezTo>
                <a:cubicBezTo>
                  <a:pt x="2981281" y="787676"/>
                  <a:pt x="2972462" y="778857"/>
                  <a:pt x="2961584" y="778857"/>
                </a:cubicBezTo>
                <a:close/>
                <a:moveTo>
                  <a:pt x="3255773" y="778857"/>
                </a:moveTo>
                <a:cubicBezTo>
                  <a:pt x="3244895" y="778857"/>
                  <a:pt x="3236076" y="787676"/>
                  <a:pt x="3236076" y="798554"/>
                </a:cubicBezTo>
                <a:cubicBezTo>
                  <a:pt x="3236076" y="809432"/>
                  <a:pt x="3244895" y="818251"/>
                  <a:pt x="3255773" y="818251"/>
                </a:cubicBezTo>
                <a:cubicBezTo>
                  <a:pt x="3266651" y="818251"/>
                  <a:pt x="3275470" y="809432"/>
                  <a:pt x="3275470" y="798554"/>
                </a:cubicBezTo>
                <a:cubicBezTo>
                  <a:pt x="3275470" y="787676"/>
                  <a:pt x="3266651" y="778857"/>
                  <a:pt x="3255773" y="778857"/>
                </a:cubicBezTo>
                <a:close/>
                <a:moveTo>
                  <a:pt x="3549962" y="778857"/>
                </a:moveTo>
                <a:cubicBezTo>
                  <a:pt x="3539084" y="778857"/>
                  <a:pt x="3530265" y="787676"/>
                  <a:pt x="3530265" y="798554"/>
                </a:cubicBezTo>
                <a:cubicBezTo>
                  <a:pt x="3530265" y="809432"/>
                  <a:pt x="3539084" y="818251"/>
                  <a:pt x="3549962" y="818251"/>
                </a:cubicBezTo>
                <a:cubicBezTo>
                  <a:pt x="3560840" y="818251"/>
                  <a:pt x="3569659" y="809432"/>
                  <a:pt x="3569659" y="798554"/>
                </a:cubicBezTo>
                <a:cubicBezTo>
                  <a:pt x="3569659" y="787676"/>
                  <a:pt x="3560840" y="778857"/>
                  <a:pt x="3549962" y="778857"/>
                </a:cubicBezTo>
                <a:close/>
                <a:moveTo>
                  <a:pt x="3844150" y="778857"/>
                </a:moveTo>
                <a:cubicBezTo>
                  <a:pt x="3833272" y="778857"/>
                  <a:pt x="3824453" y="787676"/>
                  <a:pt x="3824453" y="798554"/>
                </a:cubicBezTo>
                <a:cubicBezTo>
                  <a:pt x="3824453" y="809432"/>
                  <a:pt x="3833272" y="818251"/>
                  <a:pt x="3844150" y="818251"/>
                </a:cubicBezTo>
                <a:cubicBezTo>
                  <a:pt x="3855028" y="818251"/>
                  <a:pt x="3863847" y="809432"/>
                  <a:pt x="3863847" y="798554"/>
                </a:cubicBezTo>
                <a:cubicBezTo>
                  <a:pt x="3863847" y="787676"/>
                  <a:pt x="3855028" y="778857"/>
                  <a:pt x="3844150" y="778857"/>
                </a:cubicBezTo>
                <a:close/>
                <a:moveTo>
                  <a:pt x="4138339" y="778857"/>
                </a:moveTo>
                <a:cubicBezTo>
                  <a:pt x="4127461" y="778857"/>
                  <a:pt x="4118642" y="787676"/>
                  <a:pt x="4118642" y="798554"/>
                </a:cubicBezTo>
                <a:cubicBezTo>
                  <a:pt x="4118642" y="809432"/>
                  <a:pt x="4127461" y="818251"/>
                  <a:pt x="4138339" y="818251"/>
                </a:cubicBezTo>
                <a:cubicBezTo>
                  <a:pt x="4149217" y="818251"/>
                  <a:pt x="4158036" y="809432"/>
                  <a:pt x="4158036" y="798554"/>
                </a:cubicBezTo>
                <a:cubicBezTo>
                  <a:pt x="4158036" y="787676"/>
                  <a:pt x="4149217" y="778857"/>
                  <a:pt x="4138339" y="778857"/>
                </a:cubicBezTo>
                <a:close/>
                <a:moveTo>
                  <a:pt x="19697" y="519238"/>
                </a:moveTo>
                <a:cubicBezTo>
                  <a:pt x="8819" y="519238"/>
                  <a:pt x="0" y="528057"/>
                  <a:pt x="0" y="538935"/>
                </a:cubicBezTo>
                <a:cubicBezTo>
                  <a:pt x="0" y="549813"/>
                  <a:pt x="8819" y="558632"/>
                  <a:pt x="19697" y="558632"/>
                </a:cubicBezTo>
                <a:cubicBezTo>
                  <a:pt x="30575" y="558632"/>
                  <a:pt x="39394" y="549813"/>
                  <a:pt x="39394" y="538935"/>
                </a:cubicBezTo>
                <a:cubicBezTo>
                  <a:pt x="39394" y="528057"/>
                  <a:pt x="30575" y="519238"/>
                  <a:pt x="19697" y="519238"/>
                </a:cubicBezTo>
                <a:close/>
                <a:moveTo>
                  <a:pt x="313887" y="519238"/>
                </a:moveTo>
                <a:cubicBezTo>
                  <a:pt x="303009" y="519238"/>
                  <a:pt x="294190" y="528057"/>
                  <a:pt x="294190" y="538935"/>
                </a:cubicBezTo>
                <a:cubicBezTo>
                  <a:pt x="294190" y="549813"/>
                  <a:pt x="303009" y="558632"/>
                  <a:pt x="313887" y="558632"/>
                </a:cubicBezTo>
                <a:cubicBezTo>
                  <a:pt x="324765" y="558632"/>
                  <a:pt x="333584" y="549813"/>
                  <a:pt x="333584" y="538935"/>
                </a:cubicBezTo>
                <a:cubicBezTo>
                  <a:pt x="333584" y="528057"/>
                  <a:pt x="324765" y="519238"/>
                  <a:pt x="313887" y="519238"/>
                </a:cubicBezTo>
                <a:close/>
                <a:moveTo>
                  <a:pt x="608075" y="519238"/>
                </a:moveTo>
                <a:cubicBezTo>
                  <a:pt x="597197" y="519238"/>
                  <a:pt x="588378" y="528057"/>
                  <a:pt x="588378" y="538935"/>
                </a:cubicBezTo>
                <a:cubicBezTo>
                  <a:pt x="588378" y="549813"/>
                  <a:pt x="597197" y="558632"/>
                  <a:pt x="608075" y="558632"/>
                </a:cubicBezTo>
                <a:cubicBezTo>
                  <a:pt x="618953" y="558632"/>
                  <a:pt x="627772" y="549813"/>
                  <a:pt x="627772" y="538935"/>
                </a:cubicBezTo>
                <a:cubicBezTo>
                  <a:pt x="627772" y="528057"/>
                  <a:pt x="618953" y="519238"/>
                  <a:pt x="608075" y="519238"/>
                </a:cubicBezTo>
                <a:close/>
                <a:moveTo>
                  <a:pt x="902264" y="519238"/>
                </a:moveTo>
                <a:cubicBezTo>
                  <a:pt x="891386" y="519238"/>
                  <a:pt x="882567" y="528057"/>
                  <a:pt x="882567" y="538935"/>
                </a:cubicBezTo>
                <a:cubicBezTo>
                  <a:pt x="882567" y="549813"/>
                  <a:pt x="891386" y="558632"/>
                  <a:pt x="902264" y="558632"/>
                </a:cubicBezTo>
                <a:cubicBezTo>
                  <a:pt x="913142" y="558632"/>
                  <a:pt x="921961" y="549813"/>
                  <a:pt x="921961" y="538935"/>
                </a:cubicBezTo>
                <a:cubicBezTo>
                  <a:pt x="921961" y="528057"/>
                  <a:pt x="913142" y="519238"/>
                  <a:pt x="902264" y="519238"/>
                </a:cubicBezTo>
                <a:close/>
                <a:moveTo>
                  <a:pt x="1196453" y="519238"/>
                </a:moveTo>
                <a:cubicBezTo>
                  <a:pt x="1185575" y="519238"/>
                  <a:pt x="1176756" y="528057"/>
                  <a:pt x="1176756" y="538935"/>
                </a:cubicBezTo>
                <a:cubicBezTo>
                  <a:pt x="1176756" y="549813"/>
                  <a:pt x="1185575" y="558632"/>
                  <a:pt x="1196453" y="558632"/>
                </a:cubicBezTo>
                <a:cubicBezTo>
                  <a:pt x="1207331" y="558632"/>
                  <a:pt x="1216150" y="549813"/>
                  <a:pt x="1216150" y="538935"/>
                </a:cubicBezTo>
                <a:cubicBezTo>
                  <a:pt x="1216150" y="528057"/>
                  <a:pt x="1207331" y="519238"/>
                  <a:pt x="1196453" y="519238"/>
                </a:cubicBezTo>
                <a:close/>
                <a:moveTo>
                  <a:pt x="1490641" y="519238"/>
                </a:moveTo>
                <a:cubicBezTo>
                  <a:pt x="1479763" y="519238"/>
                  <a:pt x="1470944" y="528057"/>
                  <a:pt x="1470944" y="538935"/>
                </a:cubicBezTo>
                <a:cubicBezTo>
                  <a:pt x="1470944" y="549813"/>
                  <a:pt x="1479763" y="558632"/>
                  <a:pt x="1490641" y="558632"/>
                </a:cubicBezTo>
                <a:cubicBezTo>
                  <a:pt x="1501519" y="558632"/>
                  <a:pt x="1510338" y="549813"/>
                  <a:pt x="1510338" y="538935"/>
                </a:cubicBezTo>
                <a:cubicBezTo>
                  <a:pt x="1510338" y="528057"/>
                  <a:pt x="1501519" y="519238"/>
                  <a:pt x="1490641" y="519238"/>
                </a:cubicBezTo>
                <a:close/>
                <a:moveTo>
                  <a:pt x="1784830" y="519238"/>
                </a:moveTo>
                <a:cubicBezTo>
                  <a:pt x="1773952" y="519238"/>
                  <a:pt x="1765133" y="528057"/>
                  <a:pt x="1765133" y="538935"/>
                </a:cubicBezTo>
                <a:cubicBezTo>
                  <a:pt x="1765133" y="549813"/>
                  <a:pt x="1773952" y="558632"/>
                  <a:pt x="1784830" y="558632"/>
                </a:cubicBezTo>
                <a:cubicBezTo>
                  <a:pt x="1795708" y="558632"/>
                  <a:pt x="1804527" y="549813"/>
                  <a:pt x="1804527" y="538935"/>
                </a:cubicBezTo>
                <a:cubicBezTo>
                  <a:pt x="1804527" y="528057"/>
                  <a:pt x="1795708" y="519238"/>
                  <a:pt x="1784830" y="519238"/>
                </a:cubicBezTo>
                <a:close/>
                <a:moveTo>
                  <a:pt x="2079019" y="519238"/>
                </a:moveTo>
                <a:cubicBezTo>
                  <a:pt x="2068141" y="519238"/>
                  <a:pt x="2059322" y="528057"/>
                  <a:pt x="2059322" y="538935"/>
                </a:cubicBezTo>
                <a:cubicBezTo>
                  <a:pt x="2059322" y="549813"/>
                  <a:pt x="2068141" y="558632"/>
                  <a:pt x="2079019" y="558632"/>
                </a:cubicBezTo>
                <a:cubicBezTo>
                  <a:pt x="2089897" y="558632"/>
                  <a:pt x="2098716" y="549813"/>
                  <a:pt x="2098716" y="538935"/>
                </a:cubicBezTo>
                <a:cubicBezTo>
                  <a:pt x="2098716" y="528057"/>
                  <a:pt x="2089897" y="519238"/>
                  <a:pt x="2079019" y="519238"/>
                </a:cubicBezTo>
                <a:close/>
                <a:moveTo>
                  <a:pt x="2373207" y="519238"/>
                </a:moveTo>
                <a:cubicBezTo>
                  <a:pt x="2362329" y="519238"/>
                  <a:pt x="2353510" y="528057"/>
                  <a:pt x="2353510" y="538935"/>
                </a:cubicBezTo>
                <a:cubicBezTo>
                  <a:pt x="2353510" y="549813"/>
                  <a:pt x="2362329" y="558632"/>
                  <a:pt x="2373207" y="558632"/>
                </a:cubicBezTo>
                <a:cubicBezTo>
                  <a:pt x="2384085" y="558632"/>
                  <a:pt x="2392904" y="549813"/>
                  <a:pt x="2392904" y="538935"/>
                </a:cubicBezTo>
                <a:cubicBezTo>
                  <a:pt x="2392904" y="528057"/>
                  <a:pt x="2384085" y="519238"/>
                  <a:pt x="2373207" y="519238"/>
                </a:cubicBezTo>
                <a:close/>
                <a:moveTo>
                  <a:pt x="2667396" y="519238"/>
                </a:moveTo>
                <a:cubicBezTo>
                  <a:pt x="2656518" y="519238"/>
                  <a:pt x="2647699" y="528057"/>
                  <a:pt x="2647699" y="538935"/>
                </a:cubicBezTo>
                <a:cubicBezTo>
                  <a:pt x="2647699" y="549813"/>
                  <a:pt x="2656518" y="558632"/>
                  <a:pt x="2667396" y="558632"/>
                </a:cubicBezTo>
                <a:cubicBezTo>
                  <a:pt x="2678274" y="558632"/>
                  <a:pt x="2687093" y="549813"/>
                  <a:pt x="2687093" y="538935"/>
                </a:cubicBezTo>
                <a:cubicBezTo>
                  <a:pt x="2687093" y="528057"/>
                  <a:pt x="2678274" y="519238"/>
                  <a:pt x="2667396" y="519238"/>
                </a:cubicBezTo>
                <a:close/>
                <a:moveTo>
                  <a:pt x="2961584" y="519238"/>
                </a:moveTo>
                <a:cubicBezTo>
                  <a:pt x="2950706" y="519238"/>
                  <a:pt x="2941887" y="528057"/>
                  <a:pt x="2941887" y="538935"/>
                </a:cubicBezTo>
                <a:cubicBezTo>
                  <a:pt x="2941887" y="549813"/>
                  <a:pt x="2950706" y="558632"/>
                  <a:pt x="2961584" y="558632"/>
                </a:cubicBezTo>
                <a:cubicBezTo>
                  <a:pt x="2972462" y="558632"/>
                  <a:pt x="2981281" y="549813"/>
                  <a:pt x="2981281" y="538935"/>
                </a:cubicBezTo>
                <a:cubicBezTo>
                  <a:pt x="2981281" y="528057"/>
                  <a:pt x="2972462" y="519238"/>
                  <a:pt x="2961584" y="519238"/>
                </a:cubicBezTo>
                <a:close/>
                <a:moveTo>
                  <a:pt x="3255773" y="519238"/>
                </a:moveTo>
                <a:cubicBezTo>
                  <a:pt x="3244895" y="519238"/>
                  <a:pt x="3236076" y="528057"/>
                  <a:pt x="3236076" y="538935"/>
                </a:cubicBezTo>
                <a:cubicBezTo>
                  <a:pt x="3236076" y="549813"/>
                  <a:pt x="3244895" y="558632"/>
                  <a:pt x="3255773" y="558632"/>
                </a:cubicBezTo>
                <a:cubicBezTo>
                  <a:pt x="3266651" y="558632"/>
                  <a:pt x="3275470" y="549813"/>
                  <a:pt x="3275470" y="538935"/>
                </a:cubicBezTo>
                <a:cubicBezTo>
                  <a:pt x="3275470" y="528057"/>
                  <a:pt x="3266651" y="519238"/>
                  <a:pt x="3255773" y="519238"/>
                </a:cubicBezTo>
                <a:close/>
                <a:moveTo>
                  <a:pt x="3549962" y="519238"/>
                </a:moveTo>
                <a:cubicBezTo>
                  <a:pt x="3539084" y="519238"/>
                  <a:pt x="3530265" y="528057"/>
                  <a:pt x="3530265" y="538935"/>
                </a:cubicBezTo>
                <a:cubicBezTo>
                  <a:pt x="3530265" y="549813"/>
                  <a:pt x="3539084" y="558632"/>
                  <a:pt x="3549962" y="558632"/>
                </a:cubicBezTo>
                <a:cubicBezTo>
                  <a:pt x="3560840" y="558632"/>
                  <a:pt x="3569659" y="549813"/>
                  <a:pt x="3569659" y="538935"/>
                </a:cubicBezTo>
                <a:cubicBezTo>
                  <a:pt x="3569659" y="528057"/>
                  <a:pt x="3560840" y="519238"/>
                  <a:pt x="3549962" y="519238"/>
                </a:cubicBezTo>
                <a:close/>
                <a:moveTo>
                  <a:pt x="3844150" y="519238"/>
                </a:moveTo>
                <a:cubicBezTo>
                  <a:pt x="3833272" y="519238"/>
                  <a:pt x="3824453" y="528057"/>
                  <a:pt x="3824453" y="538935"/>
                </a:cubicBezTo>
                <a:cubicBezTo>
                  <a:pt x="3824453" y="549813"/>
                  <a:pt x="3833272" y="558632"/>
                  <a:pt x="3844150" y="558632"/>
                </a:cubicBezTo>
                <a:cubicBezTo>
                  <a:pt x="3855028" y="558632"/>
                  <a:pt x="3863847" y="549813"/>
                  <a:pt x="3863847" y="538935"/>
                </a:cubicBezTo>
                <a:cubicBezTo>
                  <a:pt x="3863847" y="528057"/>
                  <a:pt x="3855028" y="519238"/>
                  <a:pt x="3844150" y="519238"/>
                </a:cubicBezTo>
                <a:close/>
                <a:moveTo>
                  <a:pt x="4138339" y="519238"/>
                </a:moveTo>
                <a:cubicBezTo>
                  <a:pt x="4127461" y="519238"/>
                  <a:pt x="4118642" y="528057"/>
                  <a:pt x="4118642" y="538935"/>
                </a:cubicBezTo>
                <a:cubicBezTo>
                  <a:pt x="4118642" y="549813"/>
                  <a:pt x="4127461" y="558632"/>
                  <a:pt x="4138339" y="558632"/>
                </a:cubicBezTo>
                <a:cubicBezTo>
                  <a:pt x="4149217" y="558632"/>
                  <a:pt x="4158036" y="549813"/>
                  <a:pt x="4158036" y="538935"/>
                </a:cubicBezTo>
                <a:cubicBezTo>
                  <a:pt x="4158036" y="528057"/>
                  <a:pt x="4149217" y="519238"/>
                  <a:pt x="4138339" y="519238"/>
                </a:cubicBezTo>
                <a:close/>
                <a:moveTo>
                  <a:pt x="19697" y="259619"/>
                </a:moveTo>
                <a:cubicBezTo>
                  <a:pt x="8819" y="259619"/>
                  <a:pt x="0" y="268438"/>
                  <a:pt x="0" y="279316"/>
                </a:cubicBezTo>
                <a:cubicBezTo>
                  <a:pt x="0" y="290194"/>
                  <a:pt x="8819" y="299013"/>
                  <a:pt x="19697" y="299013"/>
                </a:cubicBezTo>
                <a:cubicBezTo>
                  <a:pt x="30575" y="299013"/>
                  <a:pt x="39394" y="290194"/>
                  <a:pt x="39394" y="279316"/>
                </a:cubicBezTo>
                <a:cubicBezTo>
                  <a:pt x="39394" y="268438"/>
                  <a:pt x="30575" y="259619"/>
                  <a:pt x="19697" y="259619"/>
                </a:cubicBezTo>
                <a:close/>
                <a:moveTo>
                  <a:pt x="313887" y="259619"/>
                </a:moveTo>
                <a:cubicBezTo>
                  <a:pt x="303009" y="259619"/>
                  <a:pt x="294190" y="268438"/>
                  <a:pt x="294190" y="279316"/>
                </a:cubicBezTo>
                <a:cubicBezTo>
                  <a:pt x="294190" y="290194"/>
                  <a:pt x="303009" y="299013"/>
                  <a:pt x="313887" y="299013"/>
                </a:cubicBezTo>
                <a:cubicBezTo>
                  <a:pt x="324765" y="299013"/>
                  <a:pt x="333584" y="290194"/>
                  <a:pt x="333584" y="279316"/>
                </a:cubicBezTo>
                <a:cubicBezTo>
                  <a:pt x="333584" y="268438"/>
                  <a:pt x="324765" y="259619"/>
                  <a:pt x="313887" y="259619"/>
                </a:cubicBezTo>
                <a:close/>
                <a:moveTo>
                  <a:pt x="608075" y="259619"/>
                </a:moveTo>
                <a:cubicBezTo>
                  <a:pt x="597197" y="259619"/>
                  <a:pt x="588378" y="268438"/>
                  <a:pt x="588378" y="279316"/>
                </a:cubicBezTo>
                <a:cubicBezTo>
                  <a:pt x="588378" y="290194"/>
                  <a:pt x="597197" y="299013"/>
                  <a:pt x="608075" y="299013"/>
                </a:cubicBezTo>
                <a:cubicBezTo>
                  <a:pt x="618953" y="299013"/>
                  <a:pt x="627772" y="290194"/>
                  <a:pt x="627772" y="279316"/>
                </a:cubicBezTo>
                <a:cubicBezTo>
                  <a:pt x="627772" y="268438"/>
                  <a:pt x="618953" y="259619"/>
                  <a:pt x="608075" y="259619"/>
                </a:cubicBezTo>
                <a:close/>
                <a:moveTo>
                  <a:pt x="902264" y="259619"/>
                </a:moveTo>
                <a:cubicBezTo>
                  <a:pt x="891386" y="259619"/>
                  <a:pt x="882567" y="268438"/>
                  <a:pt x="882567" y="279316"/>
                </a:cubicBezTo>
                <a:cubicBezTo>
                  <a:pt x="882567" y="290194"/>
                  <a:pt x="891386" y="299013"/>
                  <a:pt x="902264" y="299013"/>
                </a:cubicBezTo>
                <a:cubicBezTo>
                  <a:pt x="913142" y="299013"/>
                  <a:pt x="921961" y="290194"/>
                  <a:pt x="921961" y="279316"/>
                </a:cubicBezTo>
                <a:cubicBezTo>
                  <a:pt x="921961" y="268438"/>
                  <a:pt x="913142" y="259619"/>
                  <a:pt x="902264" y="259619"/>
                </a:cubicBezTo>
                <a:close/>
                <a:moveTo>
                  <a:pt x="1196453" y="259619"/>
                </a:moveTo>
                <a:cubicBezTo>
                  <a:pt x="1185575" y="259619"/>
                  <a:pt x="1176756" y="268438"/>
                  <a:pt x="1176756" y="279316"/>
                </a:cubicBezTo>
                <a:cubicBezTo>
                  <a:pt x="1176756" y="290194"/>
                  <a:pt x="1185575" y="299013"/>
                  <a:pt x="1196453" y="299013"/>
                </a:cubicBezTo>
                <a:cubicBezTo>
                  <a:pt x="1207331" y="299013"/>
                  <a:pt x="1216150" y="290194"/>
                  <a:pt x="1216150" y="279316"/>
                </a:cubicBezTo>
                <a:cubicBezTo>
                  <a:pt x="1216150" y="268438"/>
                  <a:pt x="1207331" y="259619"/>
                  <a:pt x="1196453" y="259619"/>
                </a:cubicBezTo>
                <a:close/>
                <a:moveTo>
                  <a:pt x="1490641" y="259619"/>
                </a:moveTo>
                <a:cubicBezTo>
                  <a:pt x="1479763" y="259619"/>
                  <a:pt x="1470944" y="268438"/>
                  <a:pt x="1470944" y="279316"/>
                </a:cubicBezTo>
                <a:cubicBezTo>
                  <a:pt x="1470944" y="290194"/>
                  <a:pt x="1479763" y="299013"/>
                  <a:pt x="1490641" y="299013"/>
                </a:cubicBezTo>
                <a:cubicBezTo>
                  <a:pt x="1501519" y="299013"/>
                  <a:pt x="1510338" y="290194"/>
                  <a:pt x="1510338" y="279316"/>
                </a:cubicBezTo>
                <a:cubicBezTo>
                  <a:pt x="1510338" y="268438"/>
                  <a:pt x="1501519" y="259619"/>
                  <a:pt x="1490641" y="259619"/>
                </a:cubicBezTo>
                <a:close/>
                <a:moveTo>
                  <a:pt x="1784830" y="259619"/>
                </a:moveTo>
                <a:cubicBezTo>
                  <a:pt x="1773952" y="259619"/>
                  <a:pt x="1765133" y="268438"/>
                  <a:pt x="1765133" y="279316"/>
                </a:cubicBezTo>
                <a:cubicBezTo>
                  <a:pt x="1765133" y="290194"/>
                  <a:pt x="1773952" y="299013"/>
                  <a:pt x="1784830" y="299013"/>
                </a:cubicBezTo>
                <a:cubicBezTo>
                  <a:pt x="1795708" y="299013"/>
                  <a:pt x="1804527" y="290194"/>
                  <a:pt x="1804527" y="279316"/>
                </a:cubicBezTo>
                <a:cubicBezTo>
                  <a:pt x="1804527" y="268438"/>
                  <a:pt x="1795708" y="259619"/>
                  <a:pt x="1784830" y="259619"/>
                </a:cubicBezTo>
                <a:close/>
                <a:moveTo>
                  <a:pt x="2079019" y="259619"/>
                </a:moveTo>
                <a:cubicBezTo>
                  <a:pt x="2068141" y="259619"/>
                  <a:pt x="2059322" y="268438"/>
                  <a:pt x="2059322" y="279316"/>
                </a:cubicBezTo>
                <a:cubicBezTo>
                  <a:pt x="2059322" y="290194"/>
                  <a:pt x="2068141" y="299013"/>
                  <a:pt x="2079019" y="299013"/>
                </a:cubicBezTo>
                <a:cubicBezTo>
                  <a:pt x="2089897" y="299013"/>
                  <a:pt x="2098716" y="290194"/>
                  <a:pt x="2098716" y="279316"/>
                </a:cubicBezTo>
                <a:cubicBezTo>
                  <a:pt x="2098716" y="268438"/>
                  <a:pt x="2089897" y="259619"/>
                  <a:pt x="2079019" y="259619"/>
                </a:cubicBezTo>
                <a:close/>
                <a:moveTo>
                  <a:pt x="2373207" y="259619"/>
                </a:moveTo>
                <a:cubicBezTo>
                  <a:pt x="2362329" y="259619"/>
                  <a:pt x="2353510" y="268438"/>
                  <a:pt x="2353510" y="279316"/>
                </a:cubicBezTo>
                <a:cubicBezTo>
                  <a:pt x="2353510" y="290194"/>
                  <a:pt x="2362329" y="299013"/>
                  <a:pt x="2373207" y="299013"/>
                </a:cubicBezTo>
                <a:cubicBezTo>
                  <a:pt x="2384085" y="299013"/>
                  <a:pt x="2392904" y="290194"/>
                  <a:pt x="2392904" y="279316"/>
                </a:cubicBezTo>
                <a:cubicBezTo>
                  <a:pt x="2392904" y="268438"/>
                  <a:pt x="2384085" y="259619"/>
                  <a:pt x="2373207" y="259619"/>
                </a:cubicBezTo>
                <a:close/>
                <a:moveTo>
                  <a:pt x="2667396" y="259619"/>
                </a:moveTo>
                <a:cubicBezTo>
                  <a:pt x="2656518" y="259619"/>
                  <a:pt x="2647699" y="268438"/>
                  <a:pt x="2647699" y="279316"/>
                </a:cubicBezTo>
                <a:cubicBezTo>
                  <a:pt x="2647699" y="290194"/>
                  <a:pt x="2656518" y="299013"/>
                  <a:pt x="2667396" y="299013"/>
                </a:cubicBezTo>
                <a:cubicBezTo>
                  <a:pt x="2678274" y="299013"/>
                  <a:pt x="2687093" y="290194"/>
                  <a:pt x="2687093" y="279316"/>
                </a:cubicBezTo>
                <a:cubicBezTo>
                  <a:pt x="2687093" y="268438"/>
                  <a:pt x="2678274" y="259619"/>
                  <a:pt x="2667396" y="259619"/>
                </a:cubicBezTo>
                <a:close/>
                <a:moveTo>
                  <a:pt x="2961584" y="259619"/>
                </a:moveTo>
                <a:cubicBezTo>
                  <a:pt x="2950706" y="259619"/>
                  <a:pt x="2941887" y="268438"/>
                  <a:pt x="2941887" y="279316"/>
                </a:cubicBezTo>
                <a:cubicBezTo>
                  <a:pt x="2941887" y="290194"/>
                  <a:pt x="2950706" y="299013"/>
                  <a:pt x="2961584" y="299013"/>
                </a:cubicBezTo>
                <a:cubicBezTo>
                  <a:pt x="2972462" y="299013"/>
                  <a:pt x="2981281" y="290194"/>
                  <a:pt x="2981281" y="279316"/>
                </a:cubicBezTo>
                <a:cubicBezTo>
                  <a:pt x="2981281" y="268438"/>
                  <a:pt x="2972462" y="259619"/>
                  <a:pt x="2961584" y="259619"/>
                </a:cubicBezTo>
                <a:close/>
                <a:moveTo>
                  <a:pt x="3255773" y="259619"/>
                </a:moveTo>
                <a:cubicBezTo>
                  <a:pt x="3244895" y="259619"/>
                  <a:pt x="3236076" y="268438"/>
                  <a:pt x="3236076" y="279316"/>
                </a:cubicBezTo>
                <a:cubicBezTo>
                  <a:pt x="3236076" y="290194"/>
                  <a:pt x="3244895" y="299013"/>
                  <a:pt x="3255773" y="299013"/>
                </a:cubicBezTo>
                <a:cubicBezTo>
                  <a:pt x="3266651" y="299013"/>
                  <a:pt x="3275470" y="290194"/>
                  <a:pt x="3275470" y="279316"/>
                </a:cubicBezTo>
                <a:cubicBezTo>
                  <a:pt x="3275470" y="268438"/>
                  <a:pt x="3266651" y="259619"/>
                  <a:pt x="3255773" y="259619"/>
                </a:cubicBezTo>
                <a:close/>
                <a:moveTo>
                  <a:pt x="3549962" y="259619"/>
                </a:moveTo>
                <a:cubicBezTo>
                  <a:pt x="3539084" y="259619"/>
                  <a:pt x="3530265" y="268438"/>
                  <a:pt x="3530265" y="279316"/>
                </a:cubicBezTo>
                <a:cubicBezTo>
                  <a:pt x="3530265" y="290194"/>
                  <a:pt x="3539084" y="299013"/>
                  <a:pt x="3549962" y="299013"/>
                </a:cubicBezTo>
                <a:cubicBezTo>
                  <a:pt x="3560840" y="299013"/>
                  <a:pt x="3569659" y="290194"/>
                  <a:pt x="3569659" y="279316"/>
                </a:cubicBezTo>
                <a:cubicBezTo>
                  <a:pt x="3569659" y="268438"/>
                  <a:pt x="3560840" y="259619"/>
                  <a:pt x="3549962" y="259619"/>
                </a:cubicBezTo>
                <a:close/>
                <a:moveTo>
                  <a:pt x="3844150" y="259619"/>
                </a:moveTo>
                <a:cubicBezTo>
                  <a:pt x="3833272" y="259619"/>
                  <a:pt x="3824453" y="268438"/>
                  <a:pt x="3824453" y="279316"/>
                </a:cubicBezTo>
                <a:cubicBezTo>
                  <a:pt x="3824453" y="290194"/>
                  <a:pt x="3833272" y="299013"/>
                  <a:pt x="3844150" y="299013"/>
                </a:cubicBezTo>
                <a:cubicBezTo>
                  <a:pt x="3855028" y="299013"/>
                  <a:pt x="3863847" y="290194"/>
                  <a:pt x="3863847" y="279316"/>
                </a:cubicBezTo>
                <a:cubicBezTo>
                  <a:pt x="3863847" y="268438"/>
                  <a:pt x="3855028" y="259619"/>
                  <a:pt x="3844150" y="259619"/>
                </a:cubicBezTo>
                <a:close/>
                <a:moveTo>
                  <a:pt x="4138339" y="259619"/>
                </a:moveTo>
                <a:cubicBezTo>
                  <a:pt x="4127461" y="259619"/>
                  <a:pt x="4118642" y="268438"/>
                  <a:pt x="4118642" y="279316"/>
                </a:cubicBezTo>
                <a:cubicBezTo>
                  <a:pt x="4118642" y="290194"/>
                  <a:pt x="4127461" y="299013"/>
                  <a:pt x="4138339" y="299013"/>
                </a:cubicBezTo>
                <a:cubicBezTo>
                  <a:pt x="4149217" y="299013"/>
                  <a:pt x="4158036" y="290194"/>
                  <a:pt x="4158036" y="279316"/>
                </a:cubicBezTo>
                <a:cubicBezTo>
                  <a:pt x="4158036" y="268438"/>
                  <a:pt x="4149217" y="259619"/>
                  <a:pt x="4138339" y="259619"/>
                </a:cubicBezTo>
                <a:close/>
                <a:moveTo>
                  <a:pt x="19697" y="0"/>
                </a:moveTo>
                <a:cubicBezTo>
                  <a:pt x="8819" y="0"/>
                  <a:pt x="0" y="8819"/>
                  <a:pt x="0" y="19697"/>
                </a:cubicBezTo>
                <a:cubicBezTo>
                  <a:pt x="0" y="30575"/>
                  <a:pt x="8819" y="39394"/>
                  <a:pt x="19697" y="39394"/>
                </a:cubicBezTo>
                <a:cubicBezTo>
                  <a:pt x="30575" y="39394"/>
                  <a:pt x="39394" y="30575"/>
                  <a:pt x="39394" y="19697"/>
                </a:cubicBezTo>
                <a:cubicBezTo>
                  <a:pt x="39394" y="8819"/>
                  <a:pt x="30575" y="0"/>
                  <a:pt x="19697" y="0"/>
                </a:cubicBezTo>
                <a:close/>
                <a:moveTo>
                  <a:pt x="313887" y="0"/>
                </a:moveTo>
                <a:cubicBezTo>
                  <a:pt x="303009" y="0"/>
                  <a:pt x="294190" y="8819"/>
                  <a:pt x="294190" y="19697"/>
                </a:cubicBezTo>
                <a:cubicBezTo>
                  <a:pt x="294190" y="30575"/>
                  <a:pt x="303009" y="39394"/>
                  <a:pt x="313887" y="39394"/>
                </a:cubicBezTo>
                <a:cubicBezTo>
                  <a:pt x="324765" y="39394"/>
                  <a:pt x="333584" y="30575"/>
                  <a:pt x="333584" y="19697"/>
                </a:cubicBezTo>
                <a:cubicBezTo>
                  <a:pt x="333584" y="8819"/>
                  <a:pt x="324765" y="0"/>
                  <a:pt x="313887" y="0"/>
                </a:cubicBezTo>
                <a:close/>
                <a:moveTo>
                  <a:pt x="608075" y="0"/>
                </a:moveTo>
                <a:cubicBezTo>
                  <a:pt x="597197" y="0"/>
                  <a:pt x="588378" y="8819"/>
                  <a:pt x="588378" y="19697"/>
                </a:cubicBezTo>
                <a:cubicBezTo>
                  <a:pt x="588378" y="30575"/>
                  <a:pt x="597197" y="39394"/>
                  <a:pt x="608075" y="39394"/>
                </a:cubicBezTo>
                <a:cubicBezTo>
                  <a:pt x="618953" y="39394"/>
                  <a:pt x="627772" y="30575"/>
                  <a:pt x="627772" y="19697"/>
                </a:cubicBezTo>
                <a:cubicBezTo>
                  <a:pt x="627772" y="8819"/>
                  <a:pt x="618953" y="0"/>
                  <a:pt x="608075" y="0"/>
                </a:cubicBezTo>
                <a:close/>
                <a:moveTo>
                  <a:pt x="902264" y="0"/>
                </a:moveTo>
                <a:cubicBezTo>
                  <a:pt x="891386" y="0"/>
                  <a:pt x="882567" y="8819"/>
                  <a:pt x="882567" y="19697"/>
                </a:cubicBezTo>
                <a:cubicBezTo>
                  <a:pt x="882567" y="30575"/>
                  <a:pt x="891386" y="39394"/>
                  <a:pt x="902264" y="39394"/>
                </a:cubicBezTo>
                <a:cubicBezTo>
                  <a:pt x="913142" y="39394"/>
                  <a:pt x="921961" y="30575"/>
                  <a:pt x="921961" y="19697"/>
                </a:cubicBezTo>
                <a:cubicBezTo>
                  <a:pt x="921961" y="8819"/>
                  <a:pt x="913142" y="0"/>
                  <a:pt x="902264" y="0"/>
                </a:cubicBezTo>
                <a:close/>
                <a:moveTo>
                  <a:pt x="1196453" y="0"/>
                </a:moveTo>
                <a:cubicBezTo>
                  <a:pt x="1185575" y="0"/>
                  <a:pt x="1176756" y="8819"/>
                  <a:pt x="1176756" y="19697"/>
                </a:cubicBezTo>
                <a:cubicBezTo>
                  <a:pt x="1176756" y="30575"/>
                  <a:pt x="1185575" y="39394"/>
                  <a:pt x="1196453" y="39394"/>
                </a:cubicBezTo>
                <a:cubicBezTo>
                  <a:pt x="1207331" y="39394"/>
                  <a:pt x="1216150" y="30575"/>
                  <a:pt x="1216150" y="19697"/>
                </a:cubicBezTo>
                <a:cubicBezTo>
                  <a:pt x="1216150" y="8819"/>
                  <a:pt x="1207331" y="0"/>
                  <a:pt x="1196453" y="0"/>
                </a:cubicBezTo>
                <a:close/>
                <a:moveTo>
                  <a:pt x="1490641" y="0"/>
                </a:moveTo>
                <a:cubicBezTo>
                  <a:pt x="1479763" y="0"/>
                  <a:pt x="1470944" y="8819"/>
                  <a:pt x="1470944" y="19697"/>
                </a:cubicBezTo>
                <a:cubicBezTo>
                  <a:pt x="1470944" y="30575"/>
                  <a:pt x="1479763" y="39394"/>
                  <a:pt x="1490641" y="39394"/>
                </a:cubicBezTo>
                <a:cubicBezTo>
                  <a:pt x="1501519" y="39394"/>
                  <a:pt x="1510338" y="30575"/>
                  <a:pt x="1510338" y="19697"/>
                </a:cubicBezTo>
                <a:cubicBezTo>
                  <a:pt x="1510338" y="8819"/>
                  <a:pt x="1501519" y="0"/>
                  <a:pt x="1490641" y="0"/>
                </a:cubicBezTo>
                <a:close/>
                <a:moveTo>
                  <a:pt x="1784830" y="0"/>
                </a:moveTo>
                <a:cubicBezTo>
                  <a:pt x="1773952" y="0"/>
                  <a:pt x="1765133" y="8819"/>
                  <a:pt x="1765133" y="19697"/>
                </a:cubicBezTo>
                <a:cubicBezTo>
                  <a:pt x="1765133" y="30575"/>
                  <a:pt x="1773952" y="39394"/>
                  <a:pt x="1784830" y="39394"/>
                </a:cubicBezTo>
                <a:cubicBezTo>
                  <a:pt x="1795708" y="39394"/>
                  <a:pt x="1804527" y="30575"/>
                  <a:pt x="1804527" y="19697"/>
                </a:cubicBezTo>
                <a:cubicBezTo>
                  <a:pt x="1804527" y="8819"/>
                  <a:pt x="1795708" y="0"/>
                  <a:pt x="1784830" y="0"/>
                </a:cubicBezTo>
                <a:close/>
                <a:moveTo>
                  <a:pt x="2079019" y="0"/>
                </a:moveTo>
                <a:cubicBezTo>
                  <a:pt x="2068141" y="0"/>
                  <a:pt x="2059322" y="8819"/>
                  <a:pt x="2059322" y="19697"/>
                </a:cubicBezTo>
                <a:cubicBezTo>
                  <a:pt x="2059322" y="30575"/>
                  <a:pt x="2068141" y="39394"/>
                  <a:pt x="2079019" y="39394"/>
                </a:cubicBezTo>
                <a:cubicBezTo>
                  <a:pt x="2089897" y="39394"/>
                  <a:pt x="2098716" y="30575"/>
                  <a:pt x="2098716" y="19697"/>
                </a:cubicBezTo>
                <a:cubicBezTo>
                  <a:pt x="2098716" y="8819"/>
                  <a:pt x="2089897" y="0"/>
                  <a:pt x="2079019" y="0"/>
                </a:cubicBezTo>
                <a:close/>
                <a:moveTo>
                  <a:pt x="2373207" y="0"/>
                </a:moveTo>
                <a:cubicBezTo>
                  <a:pt x="2362329" y="0"/>
                  <a:pt x="2353510" y="8819"/>
                  <a:pt x="2353510" y="19697"/>
                </a:cubicBezTo>
                <a:cubicBezTo>
                  <a:pt x="2353510" y="30575"/>
                  <a:pt x="2362329" y="39394"/>
                  <a:pt x="2373207" y="39394"/>
                </a:cubicBezTo>
                <a:cubicBezTo>
                  <a:pt x="2384085" y="39394"/>
                  <a:pt x="2392904" y="30575"/>
                  <a:pt x="2392904" y="19697"/>
                </a:cubicBezTo>
                <a:cubicBezTo>
                  <a:pt x="2392904" y="8819"/>
                  <a:pt x="2384085" y="0"/>
                  <a:pt x="2373207" y="0"/>
                </a:cubicBezTo>
                <a:close/>
                <a:moveTo>
                  <a:pt x="2667396" y="0"/>
                </a:moveTo>
                <a:cubicBezTo>
                  <a:pt x="2656518" y="0"/>
                  <a:pt x="2647699" y="8819"/>
                  <a:pt x="2647699" y="19697"/>
                </a:cubicBezTo>
                <a:cubicBezTo>
                  <a:pt x="2647699" y="30575"/>
                  <a:pt x="2656518" y="39394"/>
                  <a:pt x="2667396" y="39394"/>
                </a:cubicBezTo>
                <a:cubicBezTo>
                  <a:pt x="2678274" y="39394"/>
                  <a:pt x="2687093" y="30575"/>
                  <a:pt x="2687093" y="19697"/>
                </a:cubicBezTo>
                <a:cubicBezTo>
                  <a:pt x="2687093" y="8819"/>
                  <a:pt x="2678274" y="0"/>
                  <a:pt x="2667396" y="0"/>
                </a:cubicBezTo>
                <a:close/>
                <a:moveTo>
                  <a:pt x="2961584" y="0"/>
                </a:moveTo>
                <a:cubicBezTo>
                  <a:pt x="2950706" y="0"/>
                  <a:pt x="2941887" y="8819"/>
                  <a:pt x="2941887" y="19697"/>
                </a:cubicBezTo>
                <a:cubicBezTo>
                  <a:pt x="2941887" y="30575"/>
                  <a:pt x="2950706" y="39394"/>
                  <a:pt x="2961584" y="39394"/>
                </a:cubicBezTo>
                <a:cubicBezTo>
                  <a:pt x="2972462" y="39394"/>
                  <a:pt x="2981281" y="30575"/>
                  <a:pt x="2981281" y="19697"/>
                </a:cubicBezTo>
                <a:cubicBezTo>
                  <a:pt x="2981281" y="8819"/>
                  <a:pt x="2972462" y="0"/>
                  <a:pt x="2961584" y="0"/>
                </a:cubicBezTo>
                <a:close/>
                <a:moveTo>
                  <a:pt x="3255773" y="0"/>
                </a:moveTo>
                <a:cubicBezTo>
                  <a:pt x="3244895" y="0"/>
                  <a:pt x="3236076" y="8819"/>
                  <a:pt x="3236076" y="19697"/>
                </a:cubicBezTo>
                <a:cubicBezTo>
                  <a:pt x="3236076" y="30575"/>
                  <a:pt x="3244895" y="39394"/>
                  <a:pt x="3255773" y="39394"/>
                </a:cubicBezTo>
                <a:cubicBezTo>
                  <a:pt x="3266651" y="39394"/>
                  <a:pt x="3275470" y="30575"/>
                  <a:pt x="3275470" y="19697"/>
                </a:cubicBezTo>
                <a:cubicBezTo>
                  <a:pt x="3275470" y="8819"/>
                  <a:pt x="3266651" y="0"/>
                  <a:pt x="3255773" y="0"/>
                </a:cubicBezTo>
                <a:close/>
                <a:moveTo>
                  <a:pt x="3549962" y="0"/>
                </a:moveTo>
                <a:cubicBezTo>
                  <a:pt x="3539084" y="0"/>
                  <a:pt x="3530265" y="8819"/>
                  <a:pt x="3530265" y="19697"/>
                </a:cubicBezTo>
                <a:cubicBezTo>
                  <a:pt x="3530265" y="30575"/>
                  <a:pt x="3539084" y="39394"/>
                  <a:pt x="3549962" y="39394"/>
                </a:cubicBezTo>
                <a:cubicBezTo>
                  <a:pt x="3560840" y="39394"/>
                  <a:pt x="3569659" y="30575"/>
                  <a:pt x="3569659" y="19697"/>
                </a:cubicBezTo>
                <a:cubicBezTo>
                  <a:pt x="3569659" y="8819"/>
                  <a:pt x="3560840" y="0"/>
                  <a:pt x="3549962" y="0"/>
                </a:cubicBezTo>
                <a:close/>
                <a:moveTo>
                  <a:pt x="3844150" y="0"/>
                </a:moveTo>
                <a:cubicBezTo>
                  <a:pt x="3833272" y="0"/>
                  <a:pt x="3824453" y="8819"/>
                  <a:pt x="3824453" y="19697"/>
                </a:cubicBezTo>
                <a:cubicBezTo>
                  <a:pt x="3824453" y="30575"/>
                  <a:pt x="3833272" y="39394"/>
                  <a:pt x="3844150" y="39394"/>
                </a:cubicBezTo>
                <a:cubicBezTo>
                  <a:pt x="3855028" y="39394"/>
                  <a:pt x="3863847" y="30575"/>
                  <a:pt x="3863847" y="19697"/>
                </a:cubicBezTo>
                <a:cubicBezTo>
                  <a:pt x="3863847" y="8819"/>
                  <a:pt x="3855028" y="0"/>
                  <a:pt x="3844150" y="0"/>
                </a:cubicBezTo>
                <a:close/>
                <a:moveTo>
                  <a:pt x="4138339" y="0"/>
                </a:moveTo>
                <a:cubicBezTo>
                  <a:pt x="4127461" y="0"/>
                  <a:pt x="4118642" y="8819"/>
                  <a:pt x="4118642" y="19697"/>
                </a:cubicBezTo>
                <a:cubicBezTo>
                  <a:pt x="4118642" y="30575"/>
                  <a:pt x="4127461" y="39394"/>
                  <a:pt x="4138339" y="39394"/>
                </a:cubicBezTo>
                <a:cubicBezTo>
                  <a:pt x="4149217" y="39394"/>
                  <a:pt x="4158036" y="30575"/>
                  <a:pt x="4158036" y="19697"/>
                </a:cubicBezTo>
                <a:cubicBezTo>
                  <a:pt x="4158036" y="8819"/>
                  <a:pt x="4149217" y="0"/>
                  <a:pt x="4138339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0" name="任意多边形: 形状 269"/>
          <p:cNvSpPr/>
          <p:nvPr/>
        </p:nvSpPr>
        <p:spPr>
          <a:xfrm flipH="1">
            <a:off x="478945" y="-456050"/>
            <a:ext cx="4158035" cy="1077871"/>
          </a:xfrm>
          <a:custGeom>
            <a:avLst/>
            <a:gdLst>
              <a:gd name="connsiteX0" fmla="*/ 19697 w 4158035"/>
              <a:gd name="connsiteY0" fmla="*/ 1038477 h 1077871"/>
              <a:gd name="connsiteX1" fmla="*/ 0 w 4158035"/>
              <a:gd name="connsiteY1" fmla="*/ 1058174 h 1077871"/>
              <a:gd name="connsiteX2" fmla="*/ 19697 w 4158035"/>
              <a:gd name="connsiteY2" fmla="*/ 1077871 h 1077871"/>
              <a:gd name="connsiteX3" fmla="*/ 39394 w 4158035"/>
              <a:gd name="connsiteY3" fmla="*/ 1058174 h 1077871"/>
              <a:gd name="connsiteX4" fmla="*/ 19697 w 4158035"/>
              <a:gd name="connsiteY4" fmla="*/ 1038477 h 1077871"/>
              <a:gd name="connsiteX5" fmla="*/ 313887 w 4158035"/>
              <a:gd name="connsiteY5" fmla="*/ 1038477 h 1077871"/>
              <a:gd name="connsiteX6" fmla="*/ 294190 w 4158035"/>
              <a:gd name="connsiteY6" fmla="*/ 1058174 h 1077871"/>
              <a:gd name="connsiteX7" fmla="*/ 313887 w 4158035"/>
              <a:gd name="connsiteY7" fmla="*/ 1077871 h 1077871"/>
              <a:gd name="connsiteX8" fmla="*/ 333584 w 4158035"/>
              <a:gd name="connsiteY8" fmla="*/ 1058174 h 1077871"/>
              <a:gd name="connsiteX9" fmla="*/ 313887 w 4158035"/>
              <a:gd name="connsiteY9" fmla="*/ 1038477 h 1077871"/>
              <a:gd name="connsiteX10" fmla="*/ 608075 w 4158035"/>
              <a:gd name="connsiteY10" fmla="*/ 1038477 h 1077871"/>
              <a:gd name="connsiteX11" fmla="*/ 588378 w 4158035"/>
              <a:gd name="connsiteY11" fmla="*/ 1058174 h 1077871"/>
              <a:gd name="connsiteX12" fmla="*/ 608075 w 4158035"/>
              <a:gd name="connsiteY12" fmla="*/ 1077871 h 1077871"/>
              <a:gd name="connsiteX13" fmla="*/ 627772 w 4158035"/>
              <a:gd name="connsiteY13" fmla="*/ 1058174 h 1077871"/>
              <a:gd name="connsiteX14" fmla="*/ 608075 w 4158035"/>
              <a:gd name="connsiteY14" fmla="*/ 1038477 h 1077871"/>
              <a:gd name="connsiteX15" fmla="*/ 902264 w 4158035"/>
              <a:gd name="connsiteY15" fmla="*/ 1038477 h 1077871"/>
              <a:gd name="connsiteX16" fmla="*/ 882567 w 4158035"/>
              <a:gd name="connsiteY16" fmla="*/ 1058174 h 1077871"/>
              <a:gd name="connsiteX17" fmla="*/ 902264 w 4158035"/>
              <a:gd name="connsiteY17" fmla="*/ 1077871 h 1077871"/>
              <a:gd name="connsiteX18" fmla="*/ 921961 w 4158035"/>
              <a:gd name="connsiteY18" fmla="*/ 1058174 h 1077871"/>
              <a:gd name="connsiteX19" fmla="*/ 902264 w 4158035"/>
              <a:gd name="connsiteY19" fmla="*/ 1038477 h 1077871"/>
              <a:gd name="connsiteX20" fmla="*/ 1196453 w 4158035"/>
              <a:gd name="connsiteY20" fmla="*/ 1038477 h 1077871"/>
              <a:gd name="connsiteX21" fmla="*/ 1176756 w 4158035"/>
              <a:gd name="connsiteY21" fmla="*/ 1058174 h 1077871"/>
              <a:gd name="connsiteX22" fmla="*/ 1196453 w 4158035"/>
              <a:gd name="connsiteY22" fmla="*/ 1077871 h 1077871"/>
              <a:gd name="connsiteX23" fmla="*/ 1216150 w 4158035"/>
              <a:gd name="connsiteY23" fmla="*/ 1058174 h 1077871"/>
              <a:gd name="connsiteX24" fmla="*/ 1196453 w 4158035"/>
              <a:gd name="connsiteY24" fmla="*/ 1038477 h 1077871"/>
              <a:gd name="connsiteX25" fmla="*/ 1490641 w 4158035"/>
              <a:gd name="connsiteY25" fmla="*/ 1038477 h 1077871"/>
              <a:gd name="connsiteX26" fmla="*/ 1470944 w 4158035"/>
              <a:gd name="connsiteY26" fmla="*/ 1058174 h 1077871"/>
              <a:gd name="connsiteX27" fmla="*/ 1490641 w 4158035"/>
              <a:gd name="connsiteY27" fmla="*/ 1077871 h 1077871"/>
              <a:gd name="connsiteX28" fmla="*/ 1510338 w 4158035"/>
              <a:gd name="connsiteY28" fmla="*/ 1058174 h 1077871"/>
              <a:gd name="connsiteX29" fmla="*/ 1490641 w 4158035"/>
              <a:gd name="connsiteY29" fmla="*/ 1038477 h 1077871"/>
              <a:gd name="connsiteX30" fmla="*/ 1784830 w 4158035"/>
              <a:gd name="connsiteY30" fmla="*/ 1038477 h 1077871"/>
              <a:gd name="connsiteX31" fmla="*/ 1765133 w 4158035"/>
              <a:gd name="connsiteY31" fmla="*/ 1058174 h 1077871"/>
              <a:gd name="connsiteX32" fmla="*/ 1784830 w 4158035"/>
              <a:gd name="connsiteY32" fmla="*/ 1077871 h 1077871"/>
              <a:gd name="connsiteX33" fmla="*/ 1804527 w 4158035"/>
              <a:gd name="connsiteY33" fmla="*/ 1058174 h 1077871"/>
              <a:gd name="connsiteX34" fmla="*/ 1784830 w 4158035"/>
              <a:gd name="connsiteY34" fmla="*/ 1038477 h 1077871"/>
              <a:gd name="connsiteX35" fmla="*/ 2079019 w 4158035"/>
              <a:gd name="connsiteY35" fmla="*/ 1038477 h 1077871"/>
              <a:gd name="connsiteX36" fmla="*/ 2059322 w 4158035"/>
              <a:gd name="connsiteY36" fmla="*/ 1058174 h 1077871"/>
              <a:gd name="connsiteX37" fmla="*/ 2079019 w 4158035"/>
              <a:gd name="connsiteY37" fmla="*/ 1077871 h 1077871"/>
              <a:gd name="connsiteX38" fmla="*/ 2098716 w 4158035"/>
              <a:gd name="connsiteY38" fmla="*/ 1058174 h 1077871"/>
              <a:gd name="connsiteX39" fmla="*/ 2079019 w 4158035"/>
              <a:gd name="connsiteY39" fmla="*/ 1038477 h 1077871"/>
              <a:gd name="connsiteX40" fmla="*/ 2373207 w 4158035"/>
              <a:gd name="connsiteY40" fmla="*/ 1038477 h 1077871"/>
              <a:gd name="connsiteX41" fmla="*/ 2353510 w 4158035"/>
              <a:gd name="connsiteY41" fmla="*/ 1058174 h 1077871"/>
              <a:gd name="connsiteX42" fmla="*/ 2373207 w 4158035"/>
              <a:gd name="connsiteY42" fmla="*/ 1077871 h 1077871"/>
              <a:gd name="connsiteX43" fmla="*/ 2392904 w 4158035"/>
              <a:gd name="connsiteY43" fmla="*/ 1058174 h 1077871"/>
              <a:gd name="connsiteX44" fmla="*/ 2373207 w 4158035"/>
              <a:gd name="connsiteY44" fmla="*/ 1038477 h 1077871"/>
              <a:gd name="connsiteX45" fmla="*/ 2667395 w 4158035"/>
              <a:gd name="connsiteY45" fmla="*/ 1038477 h 1077871"/>
              <a:gd name="connsiteX46" fmla="*/ 2647698 w 4158035"/>
              <a:gd name="connsiteY46" fmla="*/ 1058174 h 1077871"/>
              <a:gd name="connsiteX47" fmla="*/ 2667395 w 4158035"/>
              <a:gd name="connsiteY47" fmla="*/ 1077871 h 1077871"/>
              <a:gd name="connsiteX48" fmla="*/ 2687092 w 4158035"/>
              <a:gd name="connsiteY48" fmla="*/ 1058174 h 1077871"/>
              <a:gd name="connsiteX49" fmla="*/ 2667395 w 4158035"/>
              <a:gd name="connsiteY49" fmla="*/ 1038477 h 1077871"/>
              <a:gd name="connsiteX50" fmla="*/ 2961583 w 4158035"/>
              <a:gd name="connsiteY50" fmla="*/ 1038477 h 1077871"/>
              <a:gd name="connsiteX51" fmla="*/ 2941886 w 4158035"/>
              <a:gd name="connsiteY51" fmla="*/ 1058174 h 1077871"/>
              <a:gd name="connsiteX52" fmla="*/ 2961583 w 4158035"/>
              <a:gd name="connsiteY52" fmla="*/ 1077871 h 1077871"/>
              <a:gd name="connsiteX53" fmla="*/ 2981280 w 4158035"/>
              <a:gd name="connsiteY53" fmla="*/ 1058174 h 1077871"/>
              <a:gd name="connsiteX54" fmla="*/ 2961583 w 4158035"/>
              <a:gd name="connsiteY54" fmla="*/ 1038477 h 1077871"/>
              <a:gd name="connsiteX55" fmla="*/ 3255772 w 4158035"/>
              <a:gd name="connsiteY55" fmla="*/ 1038477 h 1077871"/>
              <a:gd name="connsiteX56" fmla="*/ 3236075 w 4158035"/>
              <a:gd name="connsiteY56" fmla="*/ 1058174 h 1077871"/>
              <a:gd name="connsiteX57" fmla="*/ 3255772 w 4158035"/>
              <a:gd name="connsiteY57" fmla="*/ 1077871 h 1077871"/>
              <a:gd name="connsiteX58" fmla="*/ 3275469 w 4158035"/>
              <a:gd name="connsiteY58" fmla="*/ 1058174 h 1077871"/>
              <a:gd name="connsiteX59" fmla="*/ 3255772 w 4158035"/>
              <a:gd name="connsiteY59" fmla="*/ 1038477 h 1077871"/>
              <a:gd name="connsiteX60" fmla="*/ 3549961 w 4158035"/>
              <a:gd name="connsiteY60" fmla="*/ 1038477 h 1077871"/>
              <a:gd name="connsiteX61" fmla="*/ 3530264 w 4158035"/>
              <a:gd name="connsiteY61" fmla="*/ 1058174 h 1077871"/>
              <a:gd name="connsiteX62" fmla="*/ 3549961 w 4158035"/>
              <a:gd name="connsiteY62" fmla="*/ 1077871 h 1077871"/>
              <a:gd name="connsiteX63" fmla="*/ 3569658 w 4158035"/>
              <a:gd name="connsiteY63" fmla="*/ 1058174 h 1077871"/>
              <a:gd name="connsiteX64" fmla="*/ 3549961 w 4158035"/>
              <a:gd name="connsiteY64" fmla="*/ 1038477 h 1077871"/>
              <a:gd name="connsiteX65" fmla="*/ 3844149 w 4158035"/>
              <a:gd name="connsiteY65" fmla="*/ 1038477 h 1077871"/>
              <a:gd name="connsiteX66" fmla="*/ 3824452 w 4158035"/>
              <a:gd name="connsiteY66" fmla="*/ 1058174 h 1077871"/>
              <a:gd name="connsiteX67" fmla="*/ 3844149 w 4158035"/>
              <a:gd name="connsiteY67" fmla="*/ 1077871 h 1077871"/>
              <a:gd name="connsiteX68" fmla="*/ 3863846 w 4158035"/>
              <a:gd name="connsiteY68" fmla="*/ 1058174 h 1077871"/>
              <a:gd name="connsiteX69" fmla="*/ 3844149 w 4158035"/>
              <a:gd name="connsiteY69" fmla="*/ 1038477 h 1077871"/>
              <a:gd name="connsiteX70" fmla="*/ 4138338 w 4158035"/>
              <a:gd name="connsiteY70" fmla="*/ 1038477 h 1077871"/>
              <a:gd name="connsiteX71" fmla="*/ 4118641 w 4158035"/>
              <a:gd name="connsiteY71" fmla="*/ 1058174 h 1077871"/>
              <a:gd name="connsiteX72" fmla="*/ 4138338 w 4158035"/>
              <a:gd name="connsiteY72" fmla="*/ 1077871 h 1077871"/>
              <a:gd name="connsiteX73" fmla="*/ 4158035 w 4158035"/>
              <a:gd name="connsiteY73" fmla="*/ 1058174 h 1077871"/>
              <a:gd name="connsiteX74" fmla="*/ 4138338 w 4158035"/>
              <a:gd name="connsiteY74" fmla="*/ 1038477 h 1077871"/>
              <a:gd name="connsiteX75" fmla="*/ 19697 w 4158035"/>
              <a:gd name="connsiteY75" fmla="*/ 778857 h 1077871"/>
              <a:gd name="connsiteX76" fmla="*/ 0 w 4158035"/>
              <a:gd name="connsiteY76" fmla="*/ 798554 h 1077871"/>
              <a:gd name="connsiteX77" fmla="*/ 19697 w 4158035"/>
              <a:gd name="connsiteY77" fmla="*/ 818251 h 1077871"/>
              <a:gd name="connsiteX78" fmla="*/ 39394 w 4158035"/>
              <a:gd name="connsiteY78" fmla="*/ 798554 h 1077871"/>
              <a:gd name="connsiteX79" fmla="*/ 19697 w 4158035"/>
              <a:gd name="connsiteY79" fmla="*/ 778857 h 1077871"/>
              <a:gd name="connsiteX80" fmla="*/ 313887 w 4158035"/>
              <a:gd name="connsiteY80" fmla="*/ 778857 h 1077871"/>
              <a:gd name="connsiteX81" fmla="*/ 294190 w 4158035"/>
              <a:gd name="connsiteY81" fmla="*/ 798554 h 1077871"/>
              <a:gd name="connsiteX82" fmla="*/ 313887 w 4158035"/>
              <a:gd name="connsiteY82" fmla="*/ 818251 h 1077871"/>
              <a:gd name="connsiteX83" fmla="*/ 333584 w 4158035"/>
              <a:gd name="connsiteY83" fmla="*/ 798554 h 1077871"/>
              <a:gd name="connsiteX84" fmla="*/ 313887 w 4158035"/>
              <a:gd name="connsiteY84" fmla="*/ 778857 h 1077871"/>
              <a:gd name="connsiteX85" fmla="*/ 608075 w 4158035"/>
              <a:gd name="connsiteY85" fmla="*/ 778857 h 1077871"/>
              <a:gd name="connsiteX86" fmla="*/ 588378 w 4158035"/>
              <a:gd name="connsiteY86" fmla="*/ 798554 h 1077871"/>
              <a:gd name="connsiteX87" fmla="*/ 608075 w 4158035"/>
              <a:gd name="connsiteY87" fmla="*/ 818251 h 1077871"/>
              <a:gd name="connsiteX88" fmla="*/ 627772 w 4158035"/>
              <a:gd name="connsiteY88" fmla="*/ 798554 h 1077871"/>
              <a:gd name="connsiteX89" fmla="*/ 608075 w 4158035"/>
              <a:gd name="connsiteY89" fmla="*/ 778857 h 1077871"/>
              <a:gd name="connsiteX90" fmla="*/ 902264 w 4158035"/>
              <a:gd name="connsiteY90" fmla="*/ 778857 h 1077871"/>
              <a:gd name="connsiteX91" fmla="*/ 882567 w 4158035"/>
              <a:gd name="connsiteY91" fmla="*/ 798554 h 1077871"/>
              <a:gd name="connsiteX92" fmla="*/ 902264 w 4158035"/>
              <a:gd name="connsiteY92" fmla="*/ 818251 h 1077871"/>
              <a:gd name="connsiteX93" fmla="*/ 921961 w 4158035"/>
              <a:gd name="connsiteY93" fmla="*/ 798554 h 1077871"/>
              <a:gd name="connsiteX94" fmla="*/ 902264 w 4158035"/>
              <a:gd name="connsiteY94" fmla="*/ 778857 h 1077871"/>
              <a:gd name="connsiteX95" fmla="*/ 1196453 w 4158035"/>
              <a:gd name="connsiteY95" fmla="*/ 778857 h 1077871"/>
              <a:gd name="connsiteX96" fmla="*/ 1176756 w 4158035"/>
              <a:gd name="connsiteY96" fmla="*/ 798554 h 1077871"/>
              <a:gd name="connsiteX97" fmla="*/ 1196453 w 4158035"/>
              <a:gd name="connsiteY97" fmla="*/ 818251 h 1077871"/>
              <a:gd name="connsiteX98" fmla="*/ 1216150 w 4158035"/>
              <a:gd name="connsiteY98" fmla="*/ 798554 h 1077871"/>
              <a:gd name="connsiteX99" fmla="*/ 1196453 w 4158035"/>
              <a:gd name="connsiteY99" fmla="*/ 778857 h 1077871"/>
              <a:gd name="connsiteX100" fmla="*/ 1490641 w 4158035"/>
              <a:gd name="connsiteY100" fmla="*/ 778857 h 1077871"/>
              <a:gd name="connsiteX101" fmla="*/ 1470944 w 4158035"/>
              <a:gd name="connsiteY101" fmla="*/ 798554 h 1077871"/>
              <a:gd name="connsiteX102" fmla="*/ 1490641 w 4158035"/>
              <a:gd name="connsiteY102" fmla="*/ 818251 h 1077871"/>
              <a:gd name="connsiteX103" fmla="*/ 1510338 w 4158035"/>
              <a:gd name="connsiteY103" fmla="*/ 798554 h 1077871"/>
              <a:gd name="connsiteX104" fmla="*/ 1490641 w 4158035"/>
              <a:gd name="connsiteY104" fmla="*/ 778857 h 1077871"/>
              <a:gd name="connsiteX105" fmla="*/ 1784830 w 4158035"/>
              <a:gd name="connsiteY105" fmla="*/ 778857 h 1077871"/>
              <a:gd name="connsiteX106" fmla="*/ 1765133 w 4158035"/>
              <a:gd name="connsiteY106" fmla="*/ 798554 h 1077871"/>
              <a:gd name="connsiteX107" fmla="*/ 1784830 w 4158035"/>
              <a:gd name="connsiteY107" fmla="*/ 818251 h 1077871"/>
              <a:gd name="connsiteX108" fmla="*/ 1804527 w 4158035"/>
              <a:gd name="connsiteY108" fmla="*/ 798554 h 1077871"/>
              <a:gd name="connsiteX109" fmla="*/ 1784830 w 4158035"/>
              <a:gd name="connsiteY109" fmla="*/ 778857 h 1077871"/>
              <a:gd name="connsiteX110" fmla="*/ 2079019 w 4158035"/>
              <a:gd name="connsiteY110" fmla="*/ 778857 h 1077871"/>
              <a:gd name="connsiteX111" fmla="*/ 2059322 w 4158035"/>
              <a:gd name="connsiteY111" fmla="*/ 798554 h 1077871"/>
              <a:gd name="connsiteX112" fmla="*/ 2079019 w 4158035"/>
              <a:gd name="connsiteY112" fmla="*/ 818251 h 1077871"/>
              <a:gd name="connsiteX113" fmla="*/ 2098716 w 4158035"/>
              <a:gd name="connsiteY113" fmla="*/ 798554 h 1077871"/>
              <a:gd name="connsiteX114" fmla="*/ 2079019 w 4158035"/>
              <a:gd name="connsiteY114" fmla="*/ 778857 h 1077871"/>
              <a:gd name="connsiteX115" fmla="*/ 2373207 w 4158035"/>
              <a:gd name="connsiteY115" fmla="*/ 778857 h 1077871"/>
              <a:gd name="connsiteX116" fmla="*/ 2353510 w 4158035"/>
              <a:gd name="connsiteY116" fmla="*/ 798554 h 1077871"/>
              <a:gd name="connsiteX117" fmla="*/ 2373207 w 4158035"/>
              <a:gd name="connsiteY117" fmla="*/ 818251 h 1077871"/>
              <a:gd name="connsiteX118" fmla="*/ 2392904 w 4158035"/>
              <a:gd name="connsiteY118" fmla="*/ 798554 h 1077871"/>
              <a:gd name="connsiteX119" fmla="*/ 2373207 w 4158035"/>
              <a:gd name="connsiteY119" fmla="*/ 778857 h 1077871"/>
              <a:gd name="connsiteX120" fmla="*/ 2667394 w 4158035"/>
              <a:gd name="connsiteY120" fmla="*/ 778857 h 1077871"/>
              <a:gd name="connsiteX121" fmla="*/ 2647697 w 4158035"/>
              <a:gd name="connsiteY121" fmla="*/ 798554 h 1077871"/>
              <a:gd name="connsiteX122" fmla="*/ 2667394 w 4158035"/>
              <a:gd name="connsiteY122" fmla="*/ 818251 h 1077871"/>
              <a:gd name="connsiteX123" fmla="*/ 2687091 w 4158035"/>
              <a:gd name="connsiteY123" fmla="*/ 798554 h 1077871"/>
              <a:gd name="connsiteX124" fmla="*/ 2667394 w 4158035"/>
              <a:gd name="connsiteY124" fmla="*/ 778857 h 1077871"/>
              <a:gd name="connsiteX125" fmla="*/ 2961582 w 4158035"/>
              <a:gd name="connsiteY125" fmla="*/ 778857 h 1077871"/>
              <a:gd name="connsiteX126" fmla="*/ 2941885 w 4158035"/>
              <a:gd name="connsiteY126" fmla="*/ 798554 h 1077871"/>
              <a:gd name="connsiteX127" fmla="*/ 2961582 w 4158035"/>
              <a:gd name="connsiteY127" fmla="*/ 818251 h 1077871"/>
              <a:gd name="connsiteX128" fmla="*/ 2981280 w 4158035"/>
              <a:gd name="connsiteY128" fmla="*/ 798554 h 1077871"/>
              <a:gd name="connsiteX129" fmla="*/ 2961582 w 4158035"/>
              <a:gd name="connsiteY129" fmla="*/ 778857 h 1077871"/>
              <a:gd name="connsiteX130" fmla="*/ 3255771 w 4158035"/>
              <a:gd name="connsiteY130" fmla="*/ 778857 h 1077871"/>
              <a:gd name="connsiteX131" fmla="*/ 3236074 w 4158035"/>
              <a:gd name="connsiteY131" fmla="*/ 798554 h 1077871"/>
              <a:gd name="connsiteX132" fmla="*/ 3255771 w 4158035"/>
              <a:gd name="connsiteY132" fmla="*/ 818251 h 1077871"/>
              <a:gd name="connsiteX133" fmla="*/ 3275468 w 4158035"/>
              <a:gd name="connsiteY133" fmla="*/ 798554 h 1077871"/>
              <a:gd name="connsiteX134" fmla="*/ 3255771 w 4158035"/>
              <a:gd name="connsiteY134" fmla="*/ 778857 h 1077871"/>
              <a:gd name="connsiteX135" fmla="*/ 3549960 w 4158035"/>
              <a:gd name="connsiteY135" fmla="*/ 778857 h 1077871"/>
              <a:gd name="connsiteX136" fmla="*/ 3530263 w 4158035"/>
              <a:gd name="connsiteY136" fmla="*/ 798554 h 1077871"/>
              <a:gd name="connsiteX137" fmla="*/ 3549960 w 4158035"/>
              <a:gd name="connsiteY137" fmla="*/ 818251 h 1077871"/>
              <a:gd name="connsiteX138" fmla="*/ 3569657 w 4158035"/>
              <a:gd name="connsiteY138" fmla="*/ 798554 h 1077871"/>
              <a:gd name="connsiteX139" fmla="*/ 3549960 w 4158035"/>
              <a:gd name="connsiteY139" fmla="*/ 778857 h 1077871"/>
              <a:gd name="connsiteX140" fmla="*/ 3844148 w 4158035"/>
              <a:gd name="connsiteY140" fmla="*/ 778857 h 1077871"/>
              <a:gd name="connsiteX141" fmla="*/ 3824451 w 4158035"/>
              <a:gd name="connsiteY141" fmla="*/ 798554 h 1077871"/>
              <a:gd name="connsiteX142" fmla="*/ 3844148 w 4158035"/>
              <a:gd name="connsiteY142" fmla="*/ 818251 h 1077871"/>
              <a:gd name="connsiteX143" fmla="*/ 3863845 w 4158035"/>
              <a:gd name="connsiteY143" fmla="*/ 798554 h 1077871"/>
              <a:gd name="connsiteX144" fmla="*/ 3844148 w 4158035"/>
              <a:gd name="connsiteY144" fmla="*/ 778857 h 1077871"/>
              <a:gd name="connsiteX145" fmla="*/ 4138337 w 4158035"/>
              <a:gd name="connsiteY145" fmla="*/ 778857 h 1077871"/>
              <a:gd name="connsiteX146" fmla="*/ 4118640 w 4158035"/>
              <a:gd name="connsiteY146" fmla="*/ 798554 h 1077871"/>
              <a:gd name="connsiteX147" fmla="*/ 4138337 w 4158035"/>
              <a:gd name="connsiteY147" fmla="*/ 818251 h 1077871"/>
              <a:gd name="connsiteX148" fmla="*/ 4158034 w 4158035"/>
              <a:gd name="connsiteY148" fmla="*/ 798554 h 1077871"/>
              <a:gd name="connsiteX149" fmla="*/ 4138337 w 4158035"/>
              <a:gd name="connsiteY149" fmla="*/ 778857 h 1077871"/>
              <a:gd name="connsiteX150" fmla="*/ 19697 w 4158035"/>
              <a:gd name="connsiteY150" fmla="*/ 519238 h 1077871"/>
              <a:gd name="connsiteX151" fmla="*/ 0 w 4158035"/>
              <a:gd name="connsiteY151" fmla="*/ 538935 h 1077871"/>
              <a:gd name="connsiteX152" fmla="*/ 19697 w 4158035"/>
              <a:gd name="connsiteY152" fmla="*/ 558632 h 1077871"/>
              <a:gd name="connsiteX153" fmla="*/ 39394 w 4158035"/>
              <a:gd name="connsiteY153" fmla="*/ 538935 h 1077871"/>
              <a:gd name="connsiteX154" fmla="*/ 19697 w 4158035"/>
              <a:gd name="connsiteY154" fmla="*/ 519238 h 1077871"/>
              <a:gd name="connsiteX155" fmla="*/ 313887 w 4158035"/>
              <a:gd name="connsiteY155" fmla="*/ 519238 h 1077871"/>
              <a:gd name="connsiteX156" fmla="*/ 294190 w 4158035"/>
              <a:gd name="connsiteY156" fmla="*/ 538935 h 1077871"/>
              <a:gd name="connsiteX157" fmla="*/ 313887 w 4158035"/>
              <a:gd name="connsiteY157" fmla="*/ 558632 h 1077871"/>
              <a:gd name="connsiteX158" fmla="*/ 333584 w 4158035"/>
              <a:gd name="connsiteY158" fmla="*/ 538935 h 1077871"/>
              <a:gd name="connsiteX159" fmla="*/ 313887 w 4158035"/>
              <a:gd name="connsiteY159" fmla="*/ 519238 h 1077871"/>
              <a:gd name="connsiteX160" fmla="*/ 608075 w 4158035"/>
              <a:gd name="connsiteY160" fmla="*/ 519238 h 1077871"/>
              <a:gd name="connsiteX161" fmla="*/ 588378 w 4158035"/>
              <a:gd name="connsiteY161" fmla="*/ 538935 h 1077871"/>
              <a:gd name="connsiteX162" fmla="*/ 608075 w 4158035"/>
              <a:gd name="connsiteY162" fmla="*/ 558632 h 1077871"/>
              <a:gd name="connsiteX163" fmla="*/ 627772 w 4158035"/>
              <a:gd name="connsiteY163" fmla="*/ 538935 h 1077871"/>
              <a:gd name="connsiteX164" fmla="*/ 608075 w 4158035"/>
              <a:gd name="connsiteY164" fmla="*/ 519238 h 1077871"/>
              <a:gd name="connsiteX165" fmla="*/ 902264 w 4158035"/>
              <a:gd name="connsiteY165" fmla="*/ 519238 h 1077871"/>
              <a:gd name="connsiteX166" fmla="*/ 882567 w 4158035"/>
              <a:gd name="connsiteY166" fmla="*/ 538935 h 1077871"/>
              <a:gd name="connsiteX167" fmla="*/ 902264 w 4158035"/>
              <a:gd name="connsiteY167" fmla="*/ 558632 h 1077871"/>
              <a:gd name="connsiteX168" fmla="*/ 921961 w 4158035"/>
              <a:gd name="connsiteY168" fmla="*/ 538935 h 1077871"/>
              <a:gd name="connsiteX169" fmla="*/ 902264 w 4158035"/>
              <a:gd name="connsiteY169" fmla="*/ 519238 h 1077871"/>
              <a:gd name="connsiteX170" fmla="*/ 1196453 w 4158035"/>
              <a:gd name="connsiteY170" fmla="*/ 519238 h 1077871"/>
              <a:gd name="connsiteX171" fmla="*/ 1176756 w 4158035"/>
              <a:gd name="connsiteY171" fmla="*/ 538935 h 1077871"/>
              <a:gd name="connsiteX172" fmla="*/ 1196453 w 4158035"/>
              <a:gd name="connsiteY172" fmla="*/ 558632 h 1077871"/>
              <a:gd name="connsiteX173" fmla="*/ 1216150 w 4158035"/>
              <a:gd name="connsiteY173" fmla="*/ 538935 h 1077871"/>
              <a:gd name="connsiteX174" fmla="*/ 1196453 w 4158035"/>
              <a:gd name="connsiteY174" fmla="*/ 519238 h 1077871"/>
              <a:gd name="connsiteX175" fmla="*/ 1490641 w 4158035"/>
              <a:gd name="connsiteY175" fmla="*/ 519238 h 1077871"/>
              <a:gd name="connsiteX176" fmla="*/ 1470944 w 4158035"/>
              <a:gd name="connsiteY176" fmla="*/ 538935 h 1077871"/>
              <a:gd name="connsiteX177" fmla="*/ 1490641 w 4158035"/>
              <a:gd name="connsiteY177" fmla="*/ 558632 h 1077871"/>
              <a:gd name="connsiteX178" fmla="*/ 1510338 w 4158035"/>
              <a:gd name="connsiteY178" fmla="*/ 538935 h 1077871"/>
              <a:gd name="connsiteX179" fmla="*/ 1490641 w 4158035"/>
              <a:gd name="connsiteY179" fmla="*/ 519238 h 1077871"/>
              <a:gd name="connsiteX180" fmla="*/ 1784830 w 4158035"/>
              <a:gd name="connsiteY180" fmla="*/ 519238 h 1077871"/>
              <a:gd name="connsiteX181" fmla="*/ 1765133 w 4158035"/>
              <a:gd name="connsiteY181" fmla="*/ 538935 h 1077871"/>
              <a:gd name="connsiteX182" fmla="*/ 1784830 w 4158035"/>
              <a:gd name="connsiteY182" fmla="*/ 558632 h 1077871"/>
              <a:gd name="connsiteX183" fmla="*/ 1804527 w 4158035"/>
              <a:gd name="connsiteY183" fmla="*/ 538935 h 1077871"/>
              <a:gd name="connsiteX184" fmla="*/ 1784830 w 4158035"/>
              <a:gd name="connsiteY184" fmla="*/ 519238 h 1077871"/>
              <a:gd name="connsiteX185" fmla="*/ 2079019 w 4158035"/>
              <a:gd name="connsiteY185" fmla="*/ 519238 h 1077871"/>
              <a:gd name="connsiteX186" fmla="*/ 2059322 w 4158035"/>
              <a:gd name="connsiteY186" fmla="*/ 538935 h 1077871"/>
              <a:gd name="connsiteX187" fmla="*/ 2079019 w 4158035"/>
              <a:gd name="connsiteY187" fmla="*/ 558632 h 1077871"/>
              <a:gd name="connsiteX188" fmla="*/ 2098716 w 4158035"/>
              <a:gd name="connsiteY188" fmla="*/ 538935 h 1077871"/>
              <a:gd name="connsiteX189" fmla="*/ 2079019 w 4158035"/>
              <a:gd name="connsiteY189" fmla="*/ 519238 h 1077871"/>
              <a:gd name="connsiteX190" fmla="*/ 2373207 w 4158035"/>
              <a:gd name="connsiteY190" fmla="*/ 519238 h 1077871"/>
              <a:gd name="connsiteX191" fmla="*/ 2353510 w 4158035"/>
              <a:gd name="connsiteY191" fmla="*/ 538935 h 1077871"/>
              <a:gd name="connsiteX192" fmla="*/ 2373207 w 4158035"/>
              <a:gd name="connsiteY192" fmla="*/ 558632 h 1077871"/>
              <a:gd name="connsiteX193" fmla="*/ 2392904 w 4158035"/>
              <a:gd name="connsiteY193" fmla="*/ 538935 h 1077871"/>
              <a:gd name="connsiteX194" fmla="*/ 2373207 w 4158035"/>
              <a:gd name="connsiteY194" fmla="*/ 519238 h 1077871"/>
              <a:gd name="connsiteX195" fmla="*/ 2667393 w 4158035"/>
              <a:gd name="connsiteY195" fmla="*/ 519238 h 1077871"/>
              <a:gd name="connsiteX196" fmla="*/ 2647696 w 4158035"/>
              <a:gd name="connsiteY196" fmla="*/ 538935 h 1077871"/>
              <a:gd name="connsiteX197" fmla="*/ 2667393 w 4158035"/>
              <a:gd name="connsiteY197" fmla="*/ 558632 h 1077871"/>
              <a:gd name="connsiteX198" fmla="*/ 2687090 w 4158035"/>
              <a:gd name="connsiteY198" fmla="*/ 538935 h 1077871"/>
              <a:gd name="connsiteX199" fmla="*/ 2667393 w 4158035"/>
              <a:gd name="connsiteY199" fmla="*/ 519238 h 1077871"/>
              <a:gd name="connsiteX200" fmla="*/ 2961582 w 4158035"/>
              <a:gd name="connsiteY200" fmla="*/ 519238 h 1077871"/>
              <a:gd name="connsiteX201" fmla="*/ 2941884 w 4158035"/>
              <a:gd name="connsiteY201" fmla="*/ 538935 h 1077871"/>
              <a:gd name="connsiteX202" fmla="*/ 2961582 w 4158035"/>
              <a:gd name="connsiteY202" fmla="*/ 558632 h 1077871"/>
              <a:gd name="connsiteX203" fmla="*/ 2981279 w 4158035"/>
              <a:gd name="connsiteY203" fmla="*/ 538935 h 1077871"/>
              <a:gd name="connsiteX204" fmla="*/ 2961582 w 4158035"/>
              <a:gd name="connsiteY204" fmla="*/ 519238 h 1077871"/>
              <a:gd name="connsiteX205" fmla="*/ 3255770 w 4158035"/>
              <a:gd name="connsiteY205" fmla="*/ 519238 h 1077871"/>
              <a:gd name="connsiteX206" fmla="*/ 3236074 w 4158035"/>
              <a:gd name="connsiteY206" fmla="*/ 538935 h 1077871"/>
              <a:gd name="connsiteX207" fmla="*/ 3255770 w 4158035"/>
              <a:gd name="connsiteY207" fmla="*/ 558632 h 1077871"/>
              <a:gd name="connsiteX208" fmla="*/ 3275468 w 4158035"/>
              <a:gd name="connsiteY208" fmla="*/ 538935 h 1077871"/>
              <a:gd name="connsiteX209" fmla="*/ 3255770 w 4158035"/>
              <a:gd name="connsiteY209" fmla="*/ 519238 h 1077871"/>
              <a:gd name="connsiteX210" fmla="*/ 3549959 w 4158035"/>
              <a:gd name="connsiteY210" fmla="*/ 519238 h 1077871"/>
              <a:gd name="connsiteX211" fmla="*/ 3530262 w 4158035"/>
              <a:gd name="connsiteY211" fmla="*/ 538935 h 1077871"/>
              <a:gd name="connsiteX212" fmla="*/ 3549959 w 4158035"/>
              <a:gd name="connsiteY212" fmla="*/ 558632 h 1077871"/>
              <a:gd name="connsiteX213" fmla="*/ 3569656 w 4158035"/>
              <a:gd name="connsiteY213" fmla="*/ 538935 h 1077871"/>
              <a:gd name="connsiteX214" fmla="*/ 3549959 w 4158035"/>
              <a:gd name="connsiteY214" fmla="*/ 519238 h 1077871"/>
              <a:gd name="connsiteX215" fmla="*/ 3844147 w 4158035"/>
              <a:gd name="connsiteY215" fmla="*/ 519238 h 1077871"/>
              <a:gd name="connsiteX216" fmla="*/ 3824450 w 4158035"/>
              <a:gd name="connsiteY216" fmla="*/ 538935 h 1077871"/>
              <a:gd name="connsiteX217" fmla="*/ 3844147 w 4158035"/>
              <a:gd name="connsiteY217" fmla="*/ 558632 h 1077871"/>
              <a:gd name="connsiteX218" fmla="*/ 3863844 w 4158035"/>
              <a:gd name="connsiteY218" fmla="*/ 538935 h 1077871"/>
              <a:gd name="connsiteX219" fmla="*/ 3844147 w 4158035"/>
              <a:gd name="connsiteY219" fmla="*/ 519238 h 1077871"/>
              <a:gd name="connsiteX220" fmla="*/ 4138336 w 4158035"/>
              <a:gd name="connsiteY220" fmla="*/ 519238 h 1077871"/>
              <a:gd name="connsiteX221" fmla="*/ 4118640 w 4158035"/>
              <a:gd name="connsiteY221" fmla="*/ 538935 h 1077871"/>
              <a:gd name="connsiteX222" fmla="*/ 4138336 w 4158035"/>
              <a:gd name="connsiteY222" fmla="*/ 558632 h 1077871"/>
              <a:gd name="connsiteX223" fmla="*/ 4158033 w 4158035"/>
              <a:gd name="connsiteY223" fmla="*/ 538935 h 1077871"/>
              <a:gd name="connsiteX224" fmla="*/ 4138336 w 4158035"/>
              <a:gd name="connsiteY224" fmla="*/ 519238 h 1077871"/>
              <a:gd name="connsiteX225" fmla="*/ 19697 w 4158035"/>
              <a:gd name="connsiteY225" fmla="*/ 259619 h 1077871"/>
              <a:gd name="connsiteX226" fmla="*/ 0 w 4158035"/>
              <a:gd name="connsiteY226" fmla="*/ 279316 h 1077871"/>
              <a:gd name="connsiteX227" fmla="*/ 19697 w 4158035"/>
              <a:gd name="connsiteY227" fmla="*/ 299013 h 1077871"/>
              <a:gd name="connsiteX228" fmla="*/ 39394 w 4158035"/>
              <a:gd name="connsiteY228" fmla="*/ 279316 h 1077871"/>
              <a:gd name="connsiteX229" fmla="*/ 19697 w 4158035"/>
              <a:gd name="connsiteY229" fmla="*/ 259619 h 1077871"/>
              <a:gd name="connsiteX230" fmla="*/ 313887 w 4158035"/>
              <a:gd name="connsiteY230" fmla="*/ 259619 h 1077871"/>
              <a:gd name="connsiteX231" fmla="*/ 294190 w 4158035"/>
              <a:gd name="connsiteY231" fmla="*/ 279316 h 1077871"/>
              <a:gd name="connsiteX232" fmla="*/ 313887 w 4158035"/>
              <a:gd name="connsiteY232" fmla="*/ 299013 h 1077871"/>
              <a:gd name="connsiteX233" fmla="*/ 333584 w 4158035"/>
              <a:gd name="connsiteY233" fmla="*/ 279316 h 1077871"/>
              <a:gd name="connsiteX234" fmla="*/ 313887 w 4158035"/>
              <a:gd name="connsiteY234" fmla="*/ 259619 h 1077871"/>
              <a:gd name="connsiteX235" fmla="*/ 608075 w 4158035"/>
              <a:gd name="connsiteY235" fmla="*/ 259619 h 1077871"/>
              <a:gd name="connsiteX236" fmla="*/ 588378 w 4158035"/>
              <a:gd name="connsiteY236" fmla="*/ 279316 h 1077871"/>
              <a:gd name="connsiteX237" fmla="*/ 608075 w 4158035"/>
              <a:gd name="connsiteY237" fmla="*/ 299013 h 1077871"/>
              <a:gd name="connsiteX238" fmla="*/ 627772 w 4158035"/>
              <a:gd name="connsiteY238" fmla="*/ 279316 h 1077871"/>
              <a:gd name="connsiteX239" fmla="*/ 608075 w 4158035"/>
              <a:gd name="connsiteY239" fmla="*/ 259619 h 1077871"/>
              <a:gd name="connsiteX240" fmla="*/ 902264 w 4158035"/>
              <a:gd name="connsiteY240" fmla="*/ 259619 h 1077871"/>
              <a:gd name="connsiteX241" fmla="*/ 882567 w 4158035"/>
              <a:gd name="connsiteY241" fmla="*/ 279316 h 1077871"/>
              <a:gd name="connsiteX242" fmla="*/ 902264 w 4158035"/>
              <a:gd name="connsiteY242" fmla="*/ 299013 h 1077871"/>
              <a:gd name="connsiteX243" fmla="*/ 921961 w 4158035"/>
              <a:gd name="connsiteY243" fmla="*/ 279316 h 1077871"/>
              <a:gd name="connsiteX244" fmla="*/ 902264 w 4158035"/>
              <a:gd name="connsiteY244" fmla="*/ 259619 h 1077871"/>
              <a:gd name="connsiteX245" fmla="*/ 1196453 w 4158035"/>
              <a:gd name="connsiteY245" fmla="*/ 259619 h 1077871"/>
              <a:gd name="connsiteX246" fmla="*/ 1176756 w 4158035"/>
              <a:gd name="connsiteY246" fmla="*/ 279316 h 1077871"/>
              <a:gd name="connsiteX247" fmla="*/ 1196453 w 4158035"/>
              <a:gd name="connsiteY247" fmla="*/ 299013 h 1077871"/>
              <a:gd name="connsiteX248" fmla="*/ 1216150 w 4158035"/>
              <a:gd name="connsiteY248" fmla="*/ 279316 h 1077871"/>
              <a:gd name="connsiteX249" fmla="*/ 1196453 w 4158035"/>
              <a:gd name="connsiteY249" fmla="*/ 259619 h 1077871"/>
              <a:gd name="connsiteX250" fmla="*/ 1490641 w 4158035"/>
              <a:gd name="connsiteY250" fmla="*/ 259619 h 1077871"/>
              <a:gd name="connsiteX251" fmla="*/ 1470944 w 4158035"/>
              <a:gd name="connsiteY251" fmla="*/ 279316 h 1077871"/>
              <a:gd name="connsiteX252" fmla="*/ 1490641 w 4158035"/>
              <a:gd name="connsiteY252" fmla="*/ 299013 h 1077871"/>
              <a:gd name="connsiteX253" fmla="*/ 1510338 w 4158035"/>
              <a:gd name="connsiteY253" fmla="*/ 279316 h 1077871"/>
              <a:gd name="connsiteX254" fmla="*/ 1490641 w 4158035"/>
              <a:gd name="connsiteY254" fmla="*/ 259619 h 1077871"/>
              <a:gd name="connsiteX255" fmla="*/ 1784830 w 4158035"/>
              <a:gd name="connsiteY255" fmla="*/ 259619 h 1077871"/>
              <a:gd name="connsiteX256" fmla="*/ 1765133 w 4158035"/>
              <a:gd name="connsiteY256" fmla="*/ 279316 h 1077871"/>
              <a:gd name="connsiteX257" fmla="*/ 1784830 w 4158035"/>
              <a:gd name="connsiteY257" fmla="*/ 299013 h 1077871"/>
              <a:gd name="connsiteX258" fmla="*/ 1804527 w 4158035"/>
              <a:gd name="connsiteY258" fmla="*/ 279316 h 1077871"/>
              <a:gd name="connsiteX259" fmla="*/ 1784830 w 4158035"/>
              <a:gd name="connsiteY259" fmla="*/ 259619 h 1077871"/>
              <a:gd name="connsiteX260" fmla="*/ 2079019 w 4158035"/>
              <a:gd name="connsiteY260" fmla="*/ 259619 h 1077871"/>
              <a:gd name="connsiteX261" fmla="*/ 2059322 w 4158035"/>
              <a:gd name="connsiteY261" fmla="*/ 279316 h 1077871"/>
              <a:gd name="connsiteX262" fmla="*/ 2079019 w 4158035"/>
              <a:gd name="connsiteY262" fmla="*/ 299013 h 1077871"/>
              <a:gd name="connsiteX263" fmla="*/ 2098716 w 4158035"/>
              <a:gd name="connsiteY263" fmla="*/ 279316 h 1077871"/>
              <a:gd name="connsiteX264" fmla="*/ 2079019 w 4158035"/>
              <a:gd name="connsiteY264" fmla="*/ 259619 h 1077871"/>
              <a:gd name="connsiteX265" fmla="*/ 2373207 w 4158035"/>
              <a:gd name="connsiteY265" fmla="*/ 259619 h 1077871"/>
              <a:gd name="connsiteX266" fmla="*/ 2353510 w 4158035"/>
              <a:gd name="connsiteY266" fmla="*/ 279316 h 1077871"/>
              <a:gd name="connsiteX267" fmla="*/ 2373207 w 4158035"/>
              <a:gd name="connsiteY267" fmla="*/ 299013 h 1077871"/>
              <a:gd name="connsiteX268" fmla="*/ 2392904 w 4158035"/>
              <a:gd name="connsiteY268" fmla="*/ 279316 h 1077871"/>
              <a:gd name="connsiteX269" fmla="*/ 2373207 w 4158035"/>
              <a:gd name="connsiteY269" fmla="*/ 259619 h 1077871"/>
              <a:gd name="connsiteX270" fmla="*/ 2667392 w 4158035"/>
              <a:gd name="connsiteY270" fmla="*/ 259619 h 1077871"/>
              <a:gd name="connsiteX271" fmla="*/ 2647695 w 4158035"/>
              <a:gd name="connsiteY271" fmla="*/ 279316 h 1077871"/>
              <a:gd name="connsiteX272" fmla="*/ 2667392 w 4158035"/>
              <a:gd name="connsiteY272" fmla="*/ 299013 h 1077871"/>
              <a:gd name="connsiteX273" fmla="*/ 2687089 w 4158035"/>
              <a:gd name="connsiteY273" fmla="*/ 279316 h 1077871"/>
              <a:gd name="connsiteX274" fmla="*/ 2667392 w 4158035"/>
              <a:gd name="connsiteY274" fmla="*/ 259619 h 1077871"/>
              <a:gd name="connsiteX275" fmla="*/ 2961581 w 4158035"/>
              <a:gd name="connsiteY275" fmla="*/ 259619 h 1077871"/>
              <a:gd name="connsiteX276" fmla="*/ 2941884 w 4158035"/>
              <a:gd name="connsiteY276" fmla="*/ 279316 h 1077871"/>
              <a:gd name="connsiteX277" fmla="*/ 2961581 w 4158035"/>
              <a:gd name="connsiteY277" fmla="*/ 299013 h 1077871"/>
              <a:gd name="connsiteX278" fmla="*/ 2981278 w 4158035"/>
              <a:gd name="connsiteY278" fmla="*/ 279316 h 1077871"/>
              <a:gd name="connsiteX279" fmla="*/ 2961581 w 4158035"/>
              <a:gd name="connsiteY279" fmla="*/ 259619 h 1077871"/>
              <a:gd name="connsiteX280" fmla="*/ 3255770 w 4158035"/>
              <a:gd name="connsiteY280" fmla="*/ 259619 h 1077871"/>
              <a:gd name="connsiteX281" fmla="*/ 3236073 w 4158035"/>
              <a:gd name="connsiteY281" fmla="*/ 279316 h 1077871"/>
              <a:gd name="connsiteX282" fmla="*/ 3255770 w 4158035"/>
              <a:gd name="connsiteY282" fmla="*/ 299013 h 1077871"/>
              <a:gd name="connsiteX283" fmla="*/ 3275467 w 4158035"/>
              <a:gd name="connsiteY283" fmla="*/ 279316 h 1077871"/>
              <a:gd name="connsiteX284" fmla="*/ 3255770 w 4158035"/>
              <a:gd name="connsiteY284" fmla="*/ 259619 h 1077871"/>
              <a:gd name="connsiteX285" fmla="*/ 3549958 w 4158035"/>
              <a:gd name="connsiteY285" fmla="*/ 259619 h 1077871"/>
              <a:gd name="connsiteX286" fmla="*/ 3530261 w 4158035"/>
              <a:gd name="connsiteY286" fmla="*/ 279316 h 1077871"/>
              <a:gd name="connsiteX287" fmla="*/ 3549958 w 4158035"/>
              <a:gd name="connsiteY287" fmla="*/ 299013 h 1077871"/>
              <a:gd name="connsiteX288" fmla="*/ 3569656 w 4158035"/>
              <a:gd name="connsiteY288" fmla="*/ 279316 h 1077871"/>
              <a:gd name="connsiteX289" fmla="*/ 3549958 w 4158035"/>
              <a:gd name="connsiteY289" fmla="*/ 259619 h 1077871"/>
              <a:gd name="connsiteX290" fmla="*/ 3844146 w 4158035"/>
              <a:gd name="connsiteY290" fmla="*/ 259619 h 1077871"/>
              <a:gd name="connsiteX291" fmla="*/ 3824449 w 4158035"/>
              <a:gd name="connsiteY291" fmla="*/ 279316 h 1077871"/>
              <a:gd name="connsiteX292" fmla="*/ 3844146 w 4158035"/>
              <a:gd name="connsiteY292" fmla="*/ 299013 h 1077871"/>
              <a:gd name="connsiteX293" fmla="*/ 3863843 w 4158035"/>
              <a:gd name="connsiteY293" fmla="*/ 279316 h 1077871"/>
              <a:gd name="connsiteX294" fmla="*/ 3844146 w 4158035"/>
              <a:gd name="connsiteY294" fmla="*/ 259619 h 1077871"/>
              <a:gd name="connsiteX295" fmla="*/ 4138336 w 4158035"/>
              <a:gd name="connsiteY295" fmla="*/ 259619 h 1077871"/>
              <a:gd name="connsiteX296" fmla="*/ 4118639 w 4158035"/>
              <a:gd name="connsiteY296" fmla="*/ 279316 h 1077871"/>
              <a:gd name="connsiteX297" fmla="*/ 4138336 w 4158035"/>
              <a:gd name="connsiteY297" fmla="*/ 299013 h 1077871"/>
              <a:gd name="connsiteX298" fmla="*/ 4158033 w 4158035"/>
              <a:gd name="connsiteY298" fmla="*/ 279316 h 1077871"/>
              <a:gd name="connsiteX299" fmla="*/ 4138336 w 4158035"/>
              <a:gd name="connsiteY299" fmla="*/ 259619 h 1077871"/>
              <a:gd name="connsiteX300" fmla="*/ 19697 w 4158035"/>
              <a:gd name="connsiteY300" fmla="*/ 0 h 1077871"/>
              <a:gd name="connsiteX301" fmla="*/ 0 w 4158035"/>
              <a:gd name="connsiteY301" fmla="*/ 19697 h 1077871"/>
              <a:gd name="connsiteX302" fmla="*/ 19697 w 4158035"/>
              <a:gd name="connsiteY302" fmla="*/ 39394 h 1077871"/>
              <a:gd name="connsiteX303" fmla="*/ 39394 w 4158035"/>
              <a:gd name="connsiteY303" fmla="*/ 19697 h 1077871"/>
              <a:gd name="connsiteX304" fmla="*/ 19697 w 4158035"/>
              <a:gd name="connsiteY304" fmla="*/ 0 h 1077871"/>
              <a:gd name="connsiteX305" fmla="*/ 313887 w 4158035"/>
              <a:gd name="connsiteY305" fmla="*/ 0 h 1077871"/>
              <a:gd name="connsiteX306" fmla="*/ 294190 w 4158035"/>
              <a:gd name="connsiteY306" fmla="*/ 19697 h 1077871"/>
              <a:gd name="connsiteX307" fmla="*/ 313887 w 4158035"/>
              <a:gd name="connsiteY307" fmla="*/ 39394 h 1077871"/>
              <a:gd name="connsiteX308" fmla="*/ 333584 w 4158035"/>
              <a:gd name="connsiteY308" fmla="*/ 19697 h 1077871"/>
              <a:gd name="connsiteX309" fmla="*/ 313887 w 4158035"/>
              <a:gd name="connsiteY309" fmla="*/ 0 h 1077871"/>
              <a:gd name="connsiteX310" fmla="*/ 608075 w 4158035"/>
              <a:gd name="connsiteY310" fmla="*/ 0 h 1077871"/>
              <a:gd name="connsiteX311" fmla="*/ 588378 w 4158035"/>
              <a:gd name="connsiteY311" fmla="*/ 19697 h 1077871"/>
              <a:gd name="connsiteX312" fmla="*/ 608075 w 4158035"/>
              <a:gd name="connsiteY312" fmla="*/ 39394 h 1077871"/>
              <a:gd name="connsiteX313" fmla="*/ 627772 w 4158035"/>
              <a:gd name="connsiteY313" fmla="*/ 19697 h 1077871"/>
              <a:gd name="connsiteX314" fmla="*/ 608075 w 4158035"/>
              <a:gd name="connsiteY314" fmla="*/ 0 h 1077871"/>
              <a:gd name="connsiteX315" fmla="*/ 902264 w 4158035"/>
              <a:gd name="connsiteY315" fmla="*/ 0 h 1077871"/>
              <a:gd name="connsiteX316" fmla="*/ 882567 w 4158035"/>
              <a:gd name="connsiteY316" fmla="*/ 19697 h 1077871"/>
              <a:gd name="connsiteX317" fmla="*/ 902264 w 4158035"/>
              <a:gd name="connsiteY317" fmla="*/ 39394 h 1077871"/>
              <a:gd name="connsiteX318" fmla="*/ 921961 w 4158035"/>
              <a:gd name="connsiteY318" fmla="*/ 19697 h 1077871"/>
              <a:gd name="connsiteX319" fmla="*/ 902264 w 4158035"/>
              <a:gd name="connsiteY319" fmla="*/ 0 h 1077871"/>
              <a:gd name="connsiteX320" fmla="*/ 1196453 w 4158035"/>
              <a:gd name="connsiteY320" fmla="*/ 0 h 1077871"/>
              <a:gd name="connsiteX321" fmla="*/ 1176756 w 4158035"/>
              <a:gd name="connsiteY321" fmla="*/ 19697 h 1077871"/>
              <a:gd name="connsiteX322" fmla="*/ 1196453 w 4158035"/>
              <a:gd name="connsiteY322" fmla="*/ 39394 h 1077871"/>
              <a:gd name="connsiteX323" fmla="*/ 1216150 w 4158035"/>
              <a:gd name="connsiteY323" fmla="*/ 19697 h 1077871"/>
              <a:gd name="connsiteX324" fmla="*/ 1196453 w 4158035"/>
              <a:gd name="connsiteY324" fmla="*/ 0 h 1077871"/>
              <a:gd name="connsiteX325" fmla="*/ 1490641 w 4158035"/>
              <a:gd name="connsiteY325" fmla="*/ 0 h 1077871"/>
              <a:gd name="connsiteX326" fmla="*/ 1470944 w 4158035"/>
              <a:gd name="connsiteY326" fmla="*/ 19697 h 1077871"/>
              <a:gd name="connsiteX327" fmla="*/ 1490641 w 4158035"/>
              <a:gd name="connsiteY327" fmla="*/ 39394 h 1077871"/>
              <a:gd name="connsiteX328" fmla="*/ 1510338 w 4158035"/>
              <a:gd name="connsiteY328" fmla="*/ 19697 h 1077871"/>
              <a:gd name="connsiteX329" fmla="*/ 1490641 w 4158035"/>
              <a:gd name="connsiteY329" fmla="*/ 0 h 1077871"/>
              <a:gd name="connsiteX330" fmla="*/ 1784830 w 4158035"/>
              <a:gd name="connsiteY330" fmla="*/ 0 h 1077871"/>
              <a:gd name="connsiteX331" fmla="*/ 1765133 w 4158035"/>
              <a:gd name="connsiteY331" fmla="*/ 19697 h 1077871"/>
              <a:gd name="connsiteX332" fmla="*/ 1784830 w 4158035"/>
              <a:gd name="connsiteY332" fmla="*/ 39394 h 1077871"/>
              <a:gd name="connsiteX333" fmla="*/ 1804527 w 4158035"/>
              <a:gd name="connsiteY333" fmla="*/ 19697 h 1077871"/>
              <a:gd name="connsiteX334" fmla="*/ 1784830 w 4158035"/>
              <a:gd name="connsiteY334" fmla="*/ 0 h 1077871"/>
              <a:gd name="connsiteX335" fmla="*/ 2079019 w 4158035"/>
              <a:gd name="connsiteY335" fmla="*/ 0 h 1077871"/>
              <a:gd name="connsiteX336" fmla="*/ 2059322 w 4158035"/>
              <a:gd name="connsiteY336" fmla="*/ 19697 h 1077871"/>
              <a:gd name="connsiteX337" fmla="*/ 2079019 w 4158035"/>
              <a:gd name="connsiteY337" fmla="*/ 39394 h 1077871"/>
              <a:gd name="connsiteX338" fmla="*/ 2098716 w 4158035"/>
              <a:gd name="connsiteY338" fmla="*/ 19697 h 1077871"/>
              <a:gd name="connsiteX339" fmla="*/ 2079019 w 4158035"/>
              <a:gd name="connsiteY339" fmla="*/ 0 h 1077871"/>
              <a:gd name="connsiteX340" fmla="*/ 2373207 w 4158035"/>
              <a:gd name="connsiteY340" fmla="*/ 0 h 1077871"/>
              <a:gd name="connsiteX341" fmla="*/ 2353510 w 4158035"/>
              <a:gd name="connsiteY341" fmla="*/ 19697 h 1077871"/>
              <a:gd name="connsiteX342" fmla="*/ 2373207 w 4158035"/>
              <a:gd name="connsiteY342" fmla="*/ 39394 h 1077871"/>
              <a:gd name="connsiteX343" fmla="*/ 2392904 w 4158035"/>
              <a:gd name="connsiteY343" fmla="*/ 19697 h 1077871"/>
              <a:gd name="connsiteX344" fmla="*/ 2373207 w 4158035"/>
              <a:gd name="connsiteY344" fmla="*/ 0 h 1077871"/>
              <a:gd name="connsiteX345" fmla="*/ 2667392 w 4158035"/>
              <a:gd name="connsiteY345" fmla="*/ 0 h 1077871"/>
              <a:gd name="connsiteX346" fmla="*/ 2647695 w 4158035"/>
              <a:gd name="connsiteY346" fmla="*/ 19697 h 1077871"/>
              <a:gd name="connsiteX347" fmla="*/ 2667392 w 4158035"/>
              <a:gd name="connsiteY347" fmla="*/ 39394 h 1077871"/>
              <a:gd name="connsiteX348" fmla="*/ 2687089 w 4158035"/>
              <a:gd name="connsiteY348" fmla="*/ 19697 h 1077871"/>
              <a:gd name="connsiteX349" fmla="*/ 2667392 w 4158035"/>
              <a:gd name="connsiteY349" fmla="*/ 0 h 1077871"/>
              <a:gd name="connsiteX350" fmla="*/ 2961581 w 4158035"/>
              <a:gd name="connsiteY350" fmla="*/ 0 h 1077871"/>
              <a:gd name="connsiteX351" fmla="*/ 2941883 w 4158035"/>
              <a:gd name="connsiteY351" fmla="*/ 19697 h 1077871"/>
              <a:gd name="connsiteX352" fmla="*/ 2961581 w 4158035"/>
              <a:gd name="connsiteY352" fmla="*/ 39394 h 1077871"/>
              <a:gd name="connsiteX353" fmla="*/ 2981277 w 4158035"/>
              <a:gd name="connsiteY353" fmla="*/ 19697 h 1077871"/>
              <a:gd name="connsiteX354" fmla="*/ 2961581 w 4158035"/>
              <a:gd name="connsiteY354" fmla="*/ 0 h 1077871"/>
              <a:gd name="connsiteX355" fmla="*/ 3255770 w 4158035"/>
              <a:gd name="connsiteY355" fmla="*/ 0 h 1077871"/>
              <a:gd name="connsiteX356" fmla="*/ 3236072 w 4158035"/>
              <a:gd name="connsiteY356" fmla="*/ 19697 h 1077871"/>
              <a:gd name="connsiteX357" fmla="*/ 3255770 w 4158035"/>
              <a:gd name="connsiteY357" fmla="*/ 39394 h 1077871"/>
              <a:gd name="connsiteX358" fmla="*/ 3275466 w 4158035"/>
              <a:gd name="connsiteY358" fmla="*/ 19697 h 1077871"/>
              <a:gd name="connsiteX359" fmla="*/ 3255770 w 4158035"/>
              <a:gd name="connsiteY359" fmla="*/ 0 h 1077871"/>
              <a:gd name="connsiteX360" fmla="*/ 3549958 w 4158035"/>
              <a:gd name="connsiteY360" fmla="*/ 0 h 1077871"/>
              <a:gd name="connsiteX361" fmla="*/ 3530261 w 4158035"/>
              <a:gd name="connsiteY361" fmla="*/ 19697 h 1077871"/>
              <a:gd name="connsiteX362" fmla="*/ 3549958 w 4158035"/>
              <a:gd name="connsiteY362" fmla="*/ 39394 h 1077871"/>
              <a:gd name="connsiteX363" fmla="*/ 3569655 w 4158035"/>
              <a:gd name="connsiteY363" fmla="*/ 19697 h 1077871"/>
              <a:gd name="connsiteX364" fmla="*/ 3549958 w 4158035"/>
              <a:gd name="connsiteY364" fmla="*/ 0 h 1077871"/>
              <a:gd name="connsiteX365" fmla="*/ 3844146 w 4158035"/>
              <a:gd name="connsiteY365" fmla="*/ 0 h 1077871"/>
              <a:gd name="connsiteX366" fmla="*/ 3824449 w 4158035"/>
              <a:gd name="connsiteY366" fmla="*/ 19697 h 1077871"/>
              <a:gd name="connsiteX367" fmla="*/ 3844146 w 4158035"/>
              <a:gd name="connsiteY367" fmla="*/ 39394 h 1077871"/>
              <a:gd name="connsiteX368" fmla="*/ 3863843 w 4158035"/>
              <a:gd name="connsiteY368" fmla="*/ 19697 h 1077871"/>
              <a:gd name="connsiteX369" fmla="*/ 3844146 w 4158035"/>
              <a:gd name="connsiteY369" fmla="*/ 0 h 1077871"/>
              <a:gd name="connsiteX370" fmla="*/ 4138335 w 4158035"/>
              <a:gd name="connsiteY370" fmla="*/ 0 h 1077871"/>
              <a:gd name="connsiteX371" fmla="*/ 4118638 w 4158035"/>
              <a:gd name="connsiteY371" fmla="*/ 19697 h 1077871"/>
              <a:gd name="connsiteX372" fmla="*/ 4138335 w 4158035"/>
              <a:gd name="connsiteY372" fmla="*/ 39394 h 1077871"/>
              <a:gd name="connsiteX373" fmla="*/ 4158032 w 4158035"/>
              <a:gd name="connsiteY373" fmla="*/ 19697 h 1077871"/>
              <a:gd name="connsiteX374" fmla="*/ 4138335 w 4158035"/>
              <a:gd name="connsiteY374" fmla="*/ 0 h 107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4158035" h="1077871">
                <a:moveTo>
                  <a:pt x="19697" y="1038477"/>
                </a:moveTo>
                <a:cubicBezTo>
                  <a:pt x="8819" y="1038477"/>
                  <a:pt x="0" y="1047296"/>
                  <a:pt x="0" y="1058174"/>
                </a:cubicBezTo>
                <a:cubicBezTo>
                  <a:pt x="0" y="1069052"/>
                  <a:pt x="8819" y="1077871"/>
                  <a:pt x="19697" y="1077871"/>
                </a:cubicBezTo>
                <a:cubicBezTo>
                  <a:pt x="30575" y="1077871"/>
                  <a:pt x="39394" y="1069052"/>
                  <a:pt x="39394" y="1058174"/>
                </a:cubicBezTo>
                <a:cubicBezTo>
                  <a:pt x="39394" y="1047296"/>
                  <a:pt x="30575" y="1038477"/>
                  <a:pt x="19697" y="1038477"/>
                </a:cubicBezTo>
                <a:close/>
                <a:moveTo>
                  <a:pt x="313887" y="1038477"/>
                </a:moveTo>
                <a:cubicBezTo>
                  <a:pt x="303009" y="1038477"/>
                  <a:pt x="294190" y="1047296"/>
                  <a:pt x="294190" y="1058174"/>
                </a:cubicBezTo>
                <a:cubicBezTo>
                  <a:pt x="294190" y="1069052"/>
                  <a:pt x="303009" y="1077871"/>
                  <a:pt x="313887" y="1077871"/>
                </a:cubicBezTo>
                <a:cubicBezTo>
                  <a:pt x="324765" y="1077871"/>
                  <a:pt x="333584" y="1069052"/>
                  <a:pt x="333584" y="1058174"/>
                </a:cubicBezTo>
                <a:cubicBezTo>
                  <a:pt x="333584" y="1047296"/>
                  <a:pt x="324765" y="1038477"/>
                  <a:pt x="313887" y="1038477"/>
                </a:cubicBezTo>
                <a:close/>
                <a:moveTo>
                  <a:pt x="608075" y="1038477"/>
                </a:moveTo>
                <a:cubicBezTo>
                  <a:pt x="597197" y="1038477"/>
                  <a:pt x="588378" y="1047296"/>
                  <a:pt x="588378" y="1058174"/>
                </a:cubicBezTo>
                <a:cubicBezTo>
                  <a:pt x="588378" y="1069052"/>
                  <a:pt x="597197" y="1077871"/>
                  <a:pt x="608075" y="1077871"/>
                </a:cubicBezTo>
                <a:cubicBezTo>
                  <a:pt x="618953" y="1077871"/>
                  <a:pt x="627772" y="1069052"/>
                  <a:pt x="627772" y="1058174"/>
                </a:cubicBezTo>
                <a:cubicBezTo>
                  <a:pt x="627772" y="1047296"/>
                  <a:pt x="618953" y="1038477"/>
                  <a:pt x="608075" y="1038477"/>
                </a:cubicBezTo>
                <a:close/>
                <a:moveTo>
                  <a:pt x="902264" y="1038477"/>
                </a:moveTo>
                <a:cubicBezTo>
                  <a:pt x="891386" y="1038477"/>
                  <a:pt x="882567" y="1047296"/>
                  <a:pt x="882567" y="1058174"/>
                </a:cubicBezTo>
                <a:cubicBezTo>
                  <a:pt x="882567" y="1069052"/>
                  <a:pt x="891386" y="1077871"/>
                  <a:pt x="902264" y="1077871"/>
                </a:cubicBezTo>
                <a:cubicBezTo>
                  <a:pt x="913142" y="1077871"/>
                  <a:pt x="921961" y="1069052"/>
                  <a:pt x="921961" y="1058174"/>
                </a:cubicBezTo>
                <a:cubicBezTo>
                  <a:pt x="921961" y="1047296"/>
                  <a:pt x="913142" y="1038477"/>
                  <a:pt x="902264" y="1038477"/>
                </a:cubicBezTo>
                <a:close/>
                <a:moveTo>
                  <a:pt x="1196453" y="1038477"/>
                </a:moveTo>
                <a:cubicBezTo>
                  <a:pt x="1185575" y="1038477"/>
                  <a:pt x="1176756" y="1047296"/>
                  <a:pt x="1176756" y="1058174"/>
                </a:cubicBezTo>
                <a:cubicBezTo>
                  <a:pt x="1176756" y="1069052"/>
                  <a:pt x="1185575" y="1077871"/>
                  <a:pt x="1196453" y="1077871"/>
                </a:cubicBezTo>
                <a:cubicBezTo>
                  <a:pt x="1207331" y="1077871"/>
                  <a:pt x="1216150" y="1069052"/>
                  <a:pt x="1216150" y="1058174"/>
                </a:cubicBezTo>
                <a:cubicBezTo>
                  <a:pt x="1216150" y="1047296"/>
                  <a:pt x="1207331" y="1038477"/>
                  <a:pt x="1196453" y="1038477"/>
                </a:cubicBezTo>
                <a:close/>
                <a:moveTo>
                  <a:pt x="1490641" y="1038477"/>
                </a:moveTo>
                <a:cubicBezTo>
                  <a:pt x="1479763" y="1038477"/>
                  <a:pt x="1470944" y="1047296"/>
                  <a:pt x="1470944" y="1058174"/>
                </a:cubicBezTo>
                <a:cubicBezTo>
                  <a:pt x="1470944" y="1069052"/>
                  <a:pt x="1479763" y="1077871"/>
                  <a:pt x="1490641" y="1077871"/>
                </a:cubicBezTo>
                <a:cubicBezTo>
                  <a:pt x="1501519" y="1077871"/>
                  <a:pt x="1510338" y="1069052"/>
                  <a:pt x="1510338" y="1058174"/>
                </a:cubicBezTo>
                <a:cubicBezTo>
                  <a:pt x="1510338" y="1047296"/>
                  <a:pt x="1501519" y="1038477"/>
                  <a:pt x="1490641" y="1038477"/>
                </a:cubicBezTo>
                <a:close/>
                <a:moveTo>
                  <a:pt x="1784830" y="1038477"/>
                </a:moveTo>
                <a:cubicBezTo>
                  <a:pt x="1773952" y="1038477"/>
                  <a:pt x="1765133" y="1047296"/>
                  <a:pt x="1765133" y="1058174"/>
                </a:cubicBezTo>
                <a:cubicBezTo>
                  <a:pt x="1765133" y="1069052"/>
                  <a:pt x="1773952" y="1077871"/>
                  <a:pt x="1784830" y="1077871"/>
                </a:cubicBezTo>
                <a:cubicBezTo>
                  <a:pt x="1795708" y="1077871"/>
                  <a:pt x="1804527" y="1069052"/>
                  <a:pt x="1804527" y="1058174"/>
                </a:cubicBezTo>
                <a:cubicBezTo>
                  <a:pt x="1804527" y="1047296"/>
                  <a:pt x="1795708" y="1038477"/>
                  <a:pt x="1784830" y="1038477"/>
                </a:cubicBezTo>
                <a:close/>
                <a:moveTo>
                  <a:pt x="2079019" y="1038477"/>
                </a:moveTo>
                <a:cubicBezTo>
                  <a:pt x="2068141" y="1038477"/>
                  <a:pt x="2059322" y="1047296"/>
                  <a:pt x="2059322" y="1058174"/>
                </a:cubicBezTo>
                <a:cubicBezTo>
                  <a:pt x="2059322" y="1069052"/>
                  <a:pt x="2068141" y="1077871"/>
                  <a:pt x="2079019" y="1077871"/>
                </a:cubicBezTo>
                <a:cubicBezTo>
                  <a:pt x="2089897" y="1077871"/>
                  <a:pt x="2098716" y="1069052"/>
                  <a:pt x="2098716" y="1058174"/>
                </a:cubicBezTo>
                <a:cubicBezTo>
                  <a:pt x="2098716" y="1047296"/>
                  <a:pt x="2089897" y="1038477"/>
                  <a:pt x="2079019" y="1038477"/>
                </a:cubicBezTo>
                <a:close/>
                <a:moveTo>
                  <a:pt x="2373207" y="1038477"/>
                </a:moveTo>
                <a:cubicBezTo>
                  <a:pt x="2362329" y="1038477"/>
                  <a:pt x="2353510" y="1047296"/>
                  <a:pt x="2353510" y="1058174"/>
                </a:cubicBezTo>
                <a:cubicBezTo>
                  <a:pt x="2353510" y="1069052"/>
                  <a:pt x="2362329" y="1077871"/>
                  <a:pt x="2373207" y="1077871"/>
                </a:cubicBezTo>
                <a:cubicBezTo>
                  <a:pt x="2384085" y="1077871"/>
                  <a:pt x="2392904" y="1069052"/>
                  <a:pt x="2392904" y="1058174"/>
                </a:cubicBezTo>
                <a:cubicBezTo>
                  <a:pt x="2392904" y="1047296"/>
                  <a:pt x="2384085" y="1038477"/>
                  <a:pt x="2373207" y="1038477"/>
                </a:cubicBezTo>
                <a:close/>
                <a:moveTo>
                  <a:pt x="2667395" y="1038477"/>
                </a:moveTo>
                <a:cubicBezTo>
                  <a:pt x="2656517" y="1038477"/>
                  <a:pt x="2647698" y="1047296"/>
                  <a:pt x="2647698" y="1058174"/>
                </a:cubicBezTo>
                <a:cubicBezTo>
                  <a:pt x="2647698" y="1069052"/>
                  <a:pt x="2656517" y="1077871"/>
                  <a:pt x="2667395" y="1077871"/>
                </a:cubicBezTo>
                <a:cubicBezTo>
                  <a:pt x="2678273" y="1077871"/>
                  <a:pt x="2687092" y="1069052"/>
                  <a:pt x="2687092" y="1058174"/>
                </a:cubicBezTo>
                <a:cubicBezTo>
                  <a:pt x="2687092" y="1047296"/>
                  <a:pt x="2678273" y="1038477"/>
                  <a:pt x="2667395" y="1038477"/>
                </a:cubicBezTo>
                <a:close/>
                <a:moveTo>
                  <a:pt x="2961583" y="1038477"/>
                </a:moveTo>
                <a:cubicBezTo>
                  <a:pt x="2950705" y="1038477"/>
                  <a:pt x="2941886" y="1047296"/>
                  <a:pt x="2941886" y="1058174"/>
                </a:cubicBezTo>
                <a:cubicBezTo>
                  <a:pt x="2941886" y="1069052"/>
                  <a:pt x="2950705" y="1077871"/>
                  <a:pt x="2961583" y="1077871"/>
                </a:cubicBezTo>
                <a:cubicBezTo>
                  <a:pt x="2972461" y="1077871"/>
                  <a:pt x="2981280" y="1069052"/>
                  <a:pt x="2981280" y="1058174"/>
                </a:cubicBezTo>
                <a:cubicBezTo>
                  <a:pt x="2981280" y="1047296"/>
                  <a:pt x="2972461" y="1038477"/>
                  <a:pt x="2961583" y="1038477"/>
                </a:cubicBezTo>
                <a:close/>
                <a:moveTo>
                  <a:pt x="3255772" y="1038477"/>
                </a:moveTo>
                <a:cubicBezTo>
                  <a:pt x="3244894" y="1038477"/>
                  <a:pt x="3236075" y="1047296"/>
                  <a:pt x="3236075" y="1058174"/>
                </a:cubicBezTo>
                <a:cubicBezTo>
                  <a:pt x="3236075" y="1069052"/>
                  <a:pt x="3244894" y="1077871"/>
                  <a:pt x="3255772" y="1077871"/>
                </a:cubicBezTo>
                <a:cubicBezTo>
                  <a:pt x="3266650" y="1077871"/>
                  <a:pt x="3275469" y="1069052"/>
                  <a:pt x="3275469" y="1058174"/>
                </a:cubicBezTo>
                <a:cubicBezTo>
                  <a:pt x="3275469" y="1047296"/>
                  <a:pt x="3266650" y="1038477"/>
                  <a:pt x="3255772" y="1038477"/>
                </a:cubicBezTo>
                <a:close/>
                <a:moveTo>
                  <a:pt x="3549961" y="1038477"/>
                </a:moveTo>
                <a:cubicBezTo>
                  <a:pt x="3539083" y="1038477"/>
                  <a:pt x="3530264" y="1047296"/>
                  <a:pt x="3530264" y="1058174"/>
                </a:cubicBezTo>
                <a:cubicBezTo>
                  <a:pt x="3530264" y="1069052"/>
                  <a:pt x="3539083" y="1077871"/>
                  <a:pt x="3549961" y="1077871"/>
                </a:cubicBezTo>
                <a:cubicBezTo>
                  <a:pt x="3560839" y="1077871"/>
                  <a:pt x="3569658" y="1069052"/>
                  <a:pt x="3569658" y="1058174"/>
                </a:cubicBezTo>
                <a:cubicBezTo>
                  <a:pt x="3569658" y="1047296"/>
                  <a:pt x="3560839" y="1038477"/>
                  <a:pt x="3549961" y="1038477"/>
                </a:cubicBezTo>
                <a:close/>
                <a:moveTo>
                  <a:pt x="3844149" y="1038477"/>
                </a:moveTo>
                <a:cubicBezTo>
                  <a:pt x="3833271" y="1038477"/>
                  <a:pt x="3824452" y="1047296"/>
                  <a:pt x="3824452" y="1058174"/>
                </a:cubicBezTo>
                <a:cubicBezTo>
                  <a:pt x="3824452" y="1069052"/>
                  <a:pt x="3833271" y="1077871"/>
                  <a:pt x="3844149" y="1077871"/>
                </a:cubicBezTo>
                <a:cubicBezTo>
                  <a:pt x="3855027" y="1077871"/>
                  <a:pt x="3863846" y="1069052"/>
                  <a:pt x="3863846" y="1058174"/>
                </a:cubicBezTo>
                <a:cubicBezTo>
                  <a:pt x="3863846" y="1047296"/>
                  <a:pt x="3855027" y="1038477"/>
                  <a:pt x="3844149" y="1038477"/>
                </a:cubicBezTo>
                <a:close/>
                <a:moveTo>
                  <a:pt x="4138338" y="1038477"/>
                </a:moveTo>
                <a:cubicBezTo>
                  <a:pt x="4127460" y="1038477"/>
                  <a:pt x="4118641" y="1047296"/>
                  <a:pt x="4118641" y="1058174"/>
                </a:cubicBezTo>
                <a:cubicBezTo>
                  <a:pt x="4118641" y="1069052"/>
                  <a:pt x="4127460" y="1077871"/>
                  <a:pt x="4138338" y="1077871"/>
                </a:cubicBezTo>
                <a:cubicBezTo>
                  <a:pt x="4149216" y="1077871"/>
                  <a:pt x="4158035" y="1069052"/>
                  <a:pt x="4158035" y="1058174"/>
                </a:cubicBezTo>
                <a:cubicBezTo>
                  <a:pt x="4158035" y="1047296"/>
                  <a:pt x="4149216" y="1038477"/>
                  <a:pt x="4138338" y="1038477"/>
                </a:cubicBezTo>
                <a:close/>
                <a:moveTo>
                  <a:pt x="19697" y="778857"/>
                </a:moveTo>
                <a:cubicBezTo>
                  <a:pt x="8819" y="778857"/>
                  <a:pt x="0" y="787676"/>
                  <a:pt x="0" y="798554"/>
                </a:cubicBezTo>
                <a:cubicBezTo>
                  <a:pt x="0" y="809432"/>
                  <a:pt x="8819" y="818251"/>
                  <a:pt x="19697" y="818251"/>
                </a:cubicBezTo>
                <a:cubicBezTo>
                  <a:pt x="30575" y="818251"/>
                  <a:pt x="39394" y="809432"/>
                  <a:pt x="39394" y="798554"/>
                </a:cubicBezTo>
                <a:cubicBezTo>
                  <a:pt x="39394" y="787676"/>
                  <a:pt x="30575" y="778857"/>
                  <a:pt x="19697" y="778857"/>
                </a:cubicBezTo>
                <a:close/>
                <a:moveTo>
                  <a:pt x="313887" y="778857"/>
                </a:moveTo>
                <a:cubicBezTo>
                  <a:pt x="303009" y="778857"/>
                  <a:pt x="294190" y="787676"/>
                  <a:pt x="294190" y="798554"/>
                </a:cubicBezTo>
                <a:cubicBezTo>
                  <a:pt x="294190" y="809432"/>
                  <a:pt x="303009" y="818251"/>
                  <a:pt x="313887" y="818251"/>
                </a:cubicBezTo>
                <a:cubicBezTo>
                  <a:pt x="324765" y="818251"/>
                  <a:pt x="333584" y="809432"/>
                  <a:pt x="333584" y="798554"/>
                </a:cubicBezTo>
                <a:cubicBezTo>
                  <a:pt x="333584" y="787676"/>
                  <a:pt x="324765" y="778857"/>
                  <a:pt x="313887" y="778857"/>
                </a:cubicBezTo>
                <a:close/>
                <a:moveTo>
                  <a:pt x="608075" y="778857"/>
                </a:moveTo>
                <a:cubicBezTo>
                  <a:pt x="597197" y="778857"/>
                  <a:pt x="588378" y="787676"/>
                  <a:pt x="588378" y="798554"/>
                </a:cubicBezTo>
                <a:cubicBezTo>
                  <a:pt x="588378" y="809432"/>
                  <a:pt x="597197" y="818251"/>
                  <a:pt x="608075" y="818251"/>
                </a:cubicBezTo>
                <a:cubicBezTo>
                  <a:pt x="618953" y="818251"/>
                  <a:pt x="627772" y="809432"/>
                  <a:pt x="627772" y="798554"/>
                </a:cubicBezTo>
                <a:cubicBezTo>
                  <a:pt x="627772" y="787676"/>
                  <a:pt x="618953" y="778857"/>
                  <a:pt x="608075" y="778857"/>
                </a:cubicBezTo>
                <a:close/>
                <a:moveTo>
                  <a:pt x="902264" y="778857"/>
                </a:moveTo>
                <a:cubicBezTo>
                  <a:pt x="891386" y="778857"/>
                  <a:pt x="882567" y="787676"/>
                  <a:pt x="882567" y="798554"/>
                </a:cubicBezTo>
                <a:cubicBezTo>
                  <a:pt x="882567" y="809432"/>
                  <a:pt x="891386" y="818251"/>
                  <a:pt x="902264" y="818251"/>
                </a:cubicBezTo>
                <a:cubicBezTo>
                  <a:pt x="913142" y="818251"/>
                  <a:pt x="921961" y="809432"/>
                  <a:pt x="921961" y="798554"/>
                </a:cubicBezTo>
                <a:cubicBezTo>
                  <a:pt x="921961" y="787676"/>
                  <a:pt x="913142" y="778857"/>
                  <a:pt x="902264" y="778857"/>
                </a:cubicBezTo>
                <a:close/>
                <a:moveTo>
                  <a:pt x="1196453" y="778857"/>
                </a:moveTo>
                <a:cubicBezTo>
                  <a:pt x="1185575" y="778857"/>
                  <a:pt x="1176756" y="787676"/>
                  <a:pt x="1176756" y="798554"/>
                </a:cubicBezTo>
                <a:cubicBezTo>
                  <a:pt x="1176756" y="809432"/>
                  <a:pt x="1185575" y="818251"/>
                  <a:pt x="1196453" y="818251"/>
                </a:cubicBezTo>
                <a:cubicBezTo>
                  <a:pt x="1207331" y="818251"/>
                  <a:pt x="1216150" y="809432"/>
                  <a:pt x="1216150" y="798554"/>
                </a:cubicBezTo>
                <a:cubicBezTo>
                  <a:pt x="1216150" y="787676"/>
                  <a:pt x="1207331" y="778857"/>
                  <a:pt x="1196453" y="778857"/>
                </a:cubicBezTo>
                <a:close/>
                <a:moveTo>
                  <a:pt x="1490641" y="778857"/>
                </a:moveTo>
                <a:cubicBezTo>
                  <a:pt x="1479763" y="778857"/>
                  <a:pt x="1470944" y="787676"/>
                  <a:pt x="1470944" y="798554"/>
                </a:cubicBezTo>
                <a:cubicBezTo>
                  <a:pt x="1470944" y="809432"/>
                  <a:pt x="1479763" y="818251"/>
                  <a:pt x="1490641" y="818251"/>
                </a:cubicBezTo>
                <a:cubicBezTo>
                  <a:pt x="1501519" y="818251"/>
                  <a:pt x="1510338" y="809432"/>
                  <a:pt x="1510338" y="798554"/>
                </a:cubicBezTo>
                <a:cubicBezTo>
                  <a:pt x="1510338" y="787676"/>
                  <a:pt x="1501519" y="778857"/>
                  <a:pt x="1490641" y="778857"/>
                </a:cubicBezTo>
                <a:close/>
                <a:moveTo>
                  <a:pt x="1784830" y="778857"/>
                </a:moveTo>
                <a:cubicBezTo>
                  <a:pt x="1773952" y="778857"/>
                  <a:pt x="1765133" y="787676"/>
                  <a:pt x="1765133" y="798554"/>
                </a:cubicBezTo>
                <a:cubicBezTo>
                  <a:pt x="1765133" y="809432"/>
                  <a:pt x="1773952" y="818251"/>
                  <a:pt x="1784830" y="818251"/>
                </a:cubicBezTo>
                <a:cubicBezTo>
                  <a:pt x="1795708" y="818251"/>
                  <a:pt x="1804527" y="809432"/>
                  <a:pt x="1804527" y="798554"/>
                </a:cubicBezTo>
                <a:cubicBezTo>
                  <a:pt x="1804527" y="787676"/>
                  <a:pt x="1795708" y="778857"/>
                  <a:pt x="1784830" y="778857"/>
                </a:cubicBezTo>
                <a:close/>
                <a:moveTo>
                  <a:pt x="2079019" y="778857"/>
                </a:moveTo>
                <a:cubicBezTo>
                  <a:pt x="2068141" y="778857"/>
                  <a:pt x="2059322" y="787676"/>
                  <a:pt x="2059322" y="798554"/>
                </a:cubicBezTo>
                <a:cubicBezTo>
                  <a:pt x="2059322" y="809432"/>
                  <a:pt x="2068141" y="818251"/>
                  <a:pt x="2079019" y="818251"/>
                </a:cubicBezTo>
                <a:cubicBezTo>
                  <a:pt x="2089897" y="818251"/>
                  <a:pt x="2098716" y="809432"/>
                  <a:pt x="2098716" y="798554"/>
                </a:cubicBezTo>
                <a:cubicBezTo>
                  <a:pt x="2098716" y="787676"/>
                  <a:pt x="2089897" y="778857"/>
                  <a:pt x="2079019" y="778857"/>
                </a:cubicBezTo>
                <a:close/>
                <a:moveTo>
                  <a:pt x="2373207" y="778857"/>
                </a:moveTo>
                <a:cubicBezTo>
                  <a:pt x="2362329" y="778857"/>
                  <a:pt x="2353510" y="787676"/>
                  <a:pt x="2353510" y="798554"/>
                </a:cubicBezTo>
                <a:cubicBezTo>
                  <a:pt x="2353510" y="809432"/>
                  <a:pt x="2362329" y="818251"/>
                  <a:pt x="2373207" y="818251"/>
                </a:cubicBezTo>
                <a:cubicBezTo>
                  <a:pt x="2384085" y="818251"/>
                  <a:pt x="2392904" y="809432"/>
                  <a:pt x="2392904" y="798554"/>
                </a:cubicBezTo>
                <a:cubicBezTo>
                  <a:pt x="2392904" y="787676"/>
                  <a:pt x="2384085" y="778857"/>
                  <a:pt x="2373207" y="778857"/>
                </a:cubicBezTo>
                <a:close/>
                <a:moveTo>
                  <a:pt x="2667394" y="778857"/>
                </a:moveTo>
                <a:cubicBezTo>
                  <a:pt x="2656516" y="778857"/>
                  <a:pt x="2647697" y="787676"/>
                  <a:pt x="2647697" y="798554"/>
                </a:cubicBezTo>
                <a:cubicBezTo>
                  <a:pt x="2647697" y="809432"/>
                  <a:pt x="2656516" y="818251"/>
                  <a:pt x="2667394" y="818251"/>
                </a:cubicBezTo>
                <a:cubicBezTo>
                  <a:pt x="2678272" y="818251"/>
                  <a:pt x="2687091" y="809432"/>
                  <a:pt x="2687091" y="798554"/>
                </a:cubicBezTo>
                <a:cubicBezTo>
                  <a:pt x="2687091" y="787676"/>
                  <a:pt x="2678272" y="778857"/>
                  <a:pt x="2667394" y="778857"/>
                </a:cubicBezTo>
                <a:close/>
                <a:moveTo>
                  <a:pt x="2961582" y="778857"/>
                </a:moveTo>
                <a:cubicBezTo>
                  <a:pt x="2950705" y="778857"/>
                  <a:pt x="2941885" y="787676"/>
                  <a:pt x="2941885" y="798554"/>
                </a:cubicBezTo>
                <a:cubicBezTo>
                  <a:pt x="2941885" y="809432"/>
                  <a:pt x="2950705" y="818251"/>
                  <a:pt x="2961582" y="818251"/>
                </a:cubicBezTo>
                <a:cubicBezTo>
                  <a:pt x="2972460" y="818251"/>
                  <a:pt x="2981280" y="809432"/>
                  <a:pt x="2981280" y="798554"/>
                </a:cubicBezTo>
                <a:cubicBezTo>
                  <a:pt x="2981280" y="787676"/>
                  <a:pt x="2972460" y="778857"/>
                  <a:pt x="2961582" y="778857"/>
                </a:cubicBezTo>
                <a:close/>
                <a:moveTo>
                  <a:pt x="3255771" y="778857"/>
                </a:moveTo>
                <a:cubicBezTo>
                  <a:pt x="3244894" y="778857"/>
                  <a:pt x="3236074" y="787676"/>
                  <a:pt x="3236074" y="798554"/>
                </a:cubicBezTo>
                <a:cubicBezTo>
                  <a:pt x="3236074" y="809432"/>
                  <a:pt x="3244894" y="818251"/>
                  <a:pt x="3255771" y="818251"/>
                </a:cubicBezTo>
                <a:cubicBezTo>
                  <a:pt x="3266649" y="818251"/>
                  <a:pt x="3275468" y="809432"/>
                  <a:pt x="3275468" y="798554"/>
                </a:cubicBezTo>
                <a:cubicBezTo>
                  <a:pt x="3275468" y="787676"/>
                  <a:pt x="3266649" y="778857"/>
                  <a:pt x="3255771" y="778857"/>
                </a:cubicBezTo>
                <a:close/>
                <a:moveTo>
                  <a:pt x="3549960" y="778857"/>
                </a:moveTo>
                <a:cubicBezTo>
                  <a:pt x="3539082" y="778857"/>
                  <a:pt x="3530263" y="787676"/>
                  <a:pt x="3530263" y="798554"/>
                </a:cubicBezTo>
                <a:cubicBezTo>
                  <a:pt x="3530263" y="809432"/>
                  <a:pt x="3539082" y="818251"/>
                  <a:pt x="3549960" y="818251"/>
                </a:cubicBezTo>
                <a:cubicBezTo>
                  <a:pt x="3560838" y="818251"/>
                  <a:pt x="3569657" y="809432"/>
                  <a:pt x="3569657" y="798554"/>
                </a:cubicBezTo>
                <a:cubicBezTo>
                  <a:pt x="3569657" y="787676"/>
                  <a:pt x="3560838" y="778857"/>
                  <a:pt x="3549960" y="778857"/>
                </a:cubicBezTo>
                <a:close/>
                <a:moveTo>
                  <a:pt x="3844148" y="778857"/>
                </a:moveTo>
                <a:cubicBezTo>
                  <a:pt x="3833270" y="778857"/>
                  <a:pt x="3824451" y="787676"/>
                  <a:pt x="3824451" y="798554"/>
                </a:cubicBezTo>
                <a:cubicBezTo>
                  <a:pt x="3824451" y="809432"/>
                  <a:pt x="3833270" y="818251"/>
                  <a:pt x="3844148" y="818251"/>
                </a:cubicBezTo>
                <a:cubicBezTo>
                  <a:pt x="3855026" y="818251"/>
                  <a:pt x="3863845" y="809432"/>
                  <a:pt x="3863845" y="798554"/>
                </a:cubicBezTo>
                <a:cubicBezTo>
                  <a:pt x="3863845" y="787676"/>
                  <a:pt x="3855026" y="778857"/>
                  <a:pt x="3844148" y="778857"/>
                </a:cubicBezTo>
                <a:close/>
                <a:moveTo>
                  <a:pt x="4138337" y="778857"/>
                </a:moveTo>
                <a:cubicBezTo>
                  <a:pt x="4127459" y="778857"/>
                  <a:pt x="4118640" y="787676"/>
                  <a:pt x="4118640" y="798554"/>
                </a:cubicBezTo>
                <a:cubicBezTo>
                  <a:pt x="4118640" y="809432"/>
                  <a:pt x="4127459" y="818251"/>
                  <a:pt x="4138337" y="818251"/>
                </a:cubicBezTo>
                <a:cubicBezTo>
                  <a:pt x="4149215" y="818251"/>
                  <a:pt x="4158034" y="809432"/>
                  <a:pt x="4158034" y="798554"/>
                </a:cubicBezTo>
                <a:cubicBezTo>
                  <a:pt x="4158034" y="787676"/>
                  <a:pt x="4149215" y="778857"/>
                  <a:pt x="4138337" y="778857"/>
                </a:cubicBezTo>
                <a:close/>
                <a:moveTo>
                  <a:pt x="19697" y="519238"/>
                </a:moveTo>
                <a:cubicBezTo>
                  <a:pt x="8819" y="519238"/>
                  <a:pt x="0" y="528057"/>
                  <a:pt x="0" y="538935"/>
                </a:cubicBezTo>
                <a:cubicBezTo>
                  <a:pt x="0" y="549813"/>
                  <a:pt x="8819" y="558632"/>
                  <a:pt x="19697" y="558632"/>
                </a:cubicBezTo>
                <a:cubicBezTo>
                  <a:pt x="30575" y="558632"/>
                  <a:pt x="39394" y="549813"/>
                  <a:pt x="39394" y="538935"/>
                </a:cubicBezTo>
                <a:cubicBezTo>
                  <a:pt x="39394" y="528057"/>
                  <a:pt x="30575" y="519238"/>
                  <a:pt x="19697" y="519238"/>
                </a:cubicBezTo>
                <a:close/>
                <a:moveTo>
                  <a:pt x="313887" y="519238"/>
                </a:moveTo>
                <a:cubicBezTo>
                  <a:pt x="303009" y="519238"/>
                  <a:pt x="294190" y="528057"/>
                  <a:pt x="294190" y="538935"/>
                </a:cubicBezTo>
                <a:cubicBezTo>
                  <a:pt x="294190" y="549813"/>
                  <a:pt x="303009" y="558632"/>
                  <a:pt x="313887" y="558632"/>
                </a:cubicBezTo>
                <a:cubicBezTo>
                  <a:pt x="324765" y="558632"/>
                  <a:pt x="333584" y="549813"/>
                  <a:pt x="333584" y="538935"/>
                </a:cubicBezTo>
                <a:cubicBezTo>
                  <a:pt x="333584" y="528057"/>
                  <a:pt x="324765" y="519238"/>
                  <a:pt x="313887" y="519238"/>
                </a:cubicBezTo>
                <a:close/>
                <a:moveTo>
                  <a:pt x="608075" y="519238"/>
                </a:moveTo>
                <a:cubicBezTo>
                  <a:pt x="597197" y="519238"/>
                  <a:pt x="588378" y="528057"/>
                  <a:pt x="588378" y="538935"/>
                </a:cubicBezTo>
                <a:cubicBezTo>
                  <a:pt x="588378" y="549813"/>
                  <a:pt x="597197" y="558632"/>
                  <a:pt x="608075" y="558632"/>
                </a:cubicBezTo>
                <a:cubicBezTo>
                  <a:pt x="618953" y="558632"/>
                  <a:pt x="627772" y="549813"/>
                  <a:pt x="627772" y="538935"/>
                </a:cubicBezTo>
                <a:cubicBezTo>
                  <a:pt x="627772" y="528057"/>
                  <a:pt x="618953" y="519238"/>
                  <a:pt x="608075" y="519238"/>
                </a:cubicBezTo>
                <a:close/>
                <a:moveTo>
                  <a:pt x="902264" y="519238"/>
                </a:moveTo>
                <a:cubicBezTo>
                  <a:pt x="891386" y="519238"/>
                  <a:pt x="882567" y="528057"/>
                  <a:pt x="882567" y="538935"/>
                </a:cubicBezTo>
                <a:cubicBezTo>
                  <a:pt x="882567" y="549813"/>
                  <a:pt x="891386" y="558632"/>
                  <a:pt x="902264" y="558632"/>
                </a:cubicBezTo>
                <a:cubicBezTo>
                  <a:pt x="913142" y="558632"/>
                  <a:pt x="921961" y="549813"/>
                  <a:pt x="921961" y="538935"/>
                </a:cubicBezTo>
                <a:cubicBezTo>
                  <a:pt x="921961" y="528057"/>
                  <a:pt x="913142" y="519238"/>
                  <a:pt x="902264" y="519238"/>
                </a:cubicBezTo>
                <a:close/>
                <a:moveTo>
                  <a:pt x="1196453" y="519238"/>
                </a:moveTo>
                <a:cubicBezTo>
                  <a:pt x="1185575" y="519238"/>
                  <a:pt x="1176756" y="528057"/>
                  <a:pt x="1176756" y="538935"/>
                </a:cubicBezTo>
                <a:cubicBezTo>
                  <a:pt x="1176756" y="549813"/>
                  <a:pt x="1185575" y="558632"/>
                  <a:pt x="1196453" y="558632"/>
                </a:cubicBezTo>
                <a:cubicBezTo>
                  <a:pt x="1207331" y="558632"/>
                  <a:pt x="1216150" y="549813"/>
                  <a:pt x="1216150" y="538935"/>
                </a:cubicBezTo>
                <a:cubicBezTo>
                  <a:pt x="1216150" y="528057"/>
                  <a:pt x="1207331" y="519238"/>
                  <a:pt x="1196453" y="519238"/>
                </a:cubicBezTo>
                <a:close/>
                <a:moveTo>
                  <a:pt x="1490641" y="519238"/>
                </a:moveTo>
                <a:cubicBezTo>
                  <a:pt x="1479763" y="519238"/>
                  <a:pt x="1470944" y="528057"/>
                  <a:pt x="1470944" y="538935"/>
                </a:cubicBezTo>
                <a:cubicBezTo>
                  <a:pt x="1470944" y="549813"/>
                  <a:pt x="1479763" y="558632"/>
                  <a:pt x="1490641" y="558632"/>
                </a:cubicBezTo>
                <a:cubicBezTo>
                  <a:pt x="1501519" y="558632"/>
                  <a:pt x="1510338" y="549813"/>
                  <a:pt x="1510338" y="538935"/>
                </a:cubicBezTo>
                <a:cubicBezTo>
                  <a:pt x="1510338" y="528057"/>
                  <a:pt x="1501519" y="519238"/>
                  <a:pt x="1490641" y="519238"/>
                </a:cubicBezTo>
                <a:close/>
                <a:moveTo>
                  <a:pt x="1784830" y="519238"/>
                </a:moveTo>
                <a:cubicBezTo>
                  <a:pt x="1773952" y="519238"/>
                  <a:pt x="1765133" y="528057"/>
                  <a:pt x="1765133" y="538935"/>
                </a:cubicBezTo>
                <a:cubicBezTo>
                  <a:pt x="1765133" y="549813"/>
                  <a:pt x="1773952" y="558632"/>
                  <a:pt x="1784830" y="558632"/>
                </a:cubicBezTo>
                <a:cubicBezTo>
                  <a:pt x="1795708" y="558632"/>
                  <a:pt x="1804527" y="549813"/>
                  <a:pt x="1804527" y="538935"/>
                </a:cubicBezTo>
                <a:cubicBezTo>
                  <a:pt x="1804527" y="528057"/>
                  <a:pt x="1795708" y="519238"/>
                  <a:pt x="1784830" y="519238"/>
                </a:cubicBezTo>
                <a:close/>
                <a:moveTo>
                  <a:pt x="2079019" y="519238"/>
                </a:moveTo>
                <a:cubicBezTo>
                  <a:pt x="2068141" y="519238"/>
                  <a:pt x="2059322" y="528057"/>
                  <a:pt x="2059322" y="538935"/>
                </a:cubicBezTo>
                <a:cubicBezTo>
                  <a:pt x="2059322" y="549813"/>
                  <a:pt x="2068141" y="558632"/>
                  <a:pt x="2079019" y="558632"/>
                </a:cubicBezTo>
                <a:cubicBezTo>
                  <a:pt x="2089897" y="558632"/>
                  <a:pt x="2098716" y="549813"/>
                  <a:pt x="2098716" y="538935"/>
                </a:cubicBezTo>
                <a:cubicBezTo>
                  <a:pt x="2098716" y="528057"/>
                  <a:pt x="2089897" y="519238"/>
                  <a:pt x="2079019" y="519238"/>
                </a:cubicBezTo>
                <a:close/>
                <a:moveTo>
                  <a:pt x="2373207" y="519238"/>
                </a:moveTo>
                <a:cubicBezTo>
                  <a:pt x="2362329" y="519238"/>
                  <a:pt x="2353510" y="528057"/>
                  <a:pt x="2353510" y="538935"/>
                </a:cubicBezTo>
                <a:cubicBezTo>
                  <a:pt x="2353510" y="549813"/>
                  <a:pt x="2362329" y="558632"/>
                  <a:pt x="2373207" y="558632"/>
                </a:cubicBezTo>
                <a:cubicBezTo>
                  <a:pt x="2384085" y="558632"/>
                  <a:pt x="2392904" y="549813"/>
                  <a:pt x="2392904" y="538935"/>
                </a:cubicBezTo>
                <a:cubicBezTo>
                  <a:pt x="2392904" y="528057"/>
                  <a:pt x="2384085" y="519238"/>
                  <a:pt x="2373207" y="519238"/>
                </a:cubicBezTo>
                <a:close/>
                <a:moveTo>
                  <a:pt x="2667393" y="519238"/>
                </a:moveTo>
                <a:cubicBezTo>
                  <a:pt x="2656515" y="519238"/>
                  <a:pt x="2647696" y="528057"/>
                  <a:pt x="2647696" y="538935"/>
                </a:cubicBezTo>
                <a:cubicBezTo>
                  <a:pt x="2647696" y="549813"/>
                  <a:pt x="2656515" y="558632"/>
                  <a:pt x="2667393" y="558632"/>
                </a:cubicBezTo>
                <a:cubicBezTo>
                  <a:pt x="2678271" y="558632"/>
                  <a:pt x="2687090" y="549813"/>
                  <a:pt x="2687090" y="538935"/>
                </a:cubicBezTo>
                <a:cubicBezTo>
                  <a:pt x="2687090" y="528057"/>
                  <a:pt x="2678271" y="519238"/>
                  <a:pt x="2667393" y="519238"/>
                </a:cubicBezTo>
                <a:close/>
                <a:moveTo>
                  <a:pt x="2961582" y="519238"/>
                </a:moveTo>
                <a:cubicBezTo>
                  <a:pt x="2950704" y="519238"/>
                  <a:pt x="2941884" y="528057"/>
                  <a:pt x="2941884" y="538935"/>
                </a:cubicBezTo>
                <a:cubicBezTo>
                  <a:pt x="2941884" y="549813"/>
                  <a:pt x="2950704" y="558632"/>
                  <a:pt x="2961582" y="558632"/>
                </a:cubicBezTo>
                <a:cubicBezTo>
                  <a:pt x="2972460" y="558632"/>
                  <a:pt x="2981279" y="549813"/>
                  <a:pt x="2981279" y="538935"/>
                </a:cubicBezTo>
                <a:cubicBezTo>
                  <a:pt x="2981279" y="528057"/>
                  <a:pt x="2972460" y="519238"/>
                  <a:pt x="2961582" y="519238"/>
                </a:cubicBezTo>
                <a:close/>
                <a:moveTo>
                  <a:pt x="3255770" y="519238"/>
                </a:moveTo>
                <a:cubicBezTo>
                  <a:pt x="3244893" y="519238"/>
                  <a:pt x="3236074" y="528057"/>
                  <a:pt x="3236074" y="538935"/>
                </a:cubicBezTo>
                <a:cubicBezTo>
                  <a:pt x="3236074" y="549813"/>
                  <a:pt x="3244893" y="558632"/>
                  <a:pt x="3255770" y="558632"/>
                </a:cubicBezTo>
                <a:cubicBezTo>
                  <a:pt x="3266648" y="558632"/>
                  <a:pt x="3275468" y="549813"/>
                  <a:pt x="3275468" y="538935"/>
                </a:cubicBezTo>
                <a:cubicBezTo>
                  <a:pt x="3275468" y="528057"/>
                  <a:pt x="3266648" y="519238"/>
                  <a:pt x="3255770" y="519238"/>
                </a:cubicBezTo>
                <a:close/>
                <a:moveTo>
                  <a:pt x="3549959" y="519238"/>
                </a:moveTo>
                <a:cubicBezTo>
                  <a:pt x="3539081" y="519238"/>
                  <a:pt x="3530262" y="528057"/>
                  <a:pt x="3530262" y="538935"/>
                </a:cubicBezTo>
                <a:cubicBezTo>
                  <a:pt x="3530262" y="549813"/>
                  <a:pt x="3539081" y="558632"/>
                  <a:pt x="3549959" y="558632"/>
                </a:cubicBezTo>
                <a:cubicBezTo>
                  <a:pt x="3560837" y="558632"/>
                  <a:pt x="3569656" y="549813"/>
                  <a:pt x="3569656" y="538935"/>
                </a:cubicBezTo>
                <a:cubicBezTo>
                  <a:pt x="3569656" y="528057"/>
                  <a:pt x="3560837" y="519238"/>
                  <a:pt x="3549959" y="519238"/>
                </a:cubicBezTo>
                <a:close/>
                <a:moveTo>
                  <a:pt x="3844147" y="519238"/>
                </a:moveTo>
                <a:cubicBezTo>
                  <a:pt x="3833269" y="519238"/>
                  <a:pt x="3824450" y="528057"/>
                  <a:pt x="3824450" y="538935"/>
                </a:cubicBezTo>
                <a:cubicBezTo>
                  <a:pt x="3824450" y="549813"/>
                  <a:pt x="3833269" y="558632"/>
                  <a:pt x="3844147" y="558632"/>
                </a:cubicBezTo>
                <a:cubicBezTo>
                  <a:pt x="3855025" y="558632"/>
                  <a:pt x="3863844" y="549813"/>
                  <a:pt x="3863844" y="538935"/>
                </a:cubicBezTo>
                <a:cubicBezTo>
                  <a:pt x="3863844" y="528057"/>
                  <a:pt x="3855025" y="519238"/>
                  <a:pt x="3844147" y="519238"/>
                </a:cubicBezTo>
                <a:close/>
                <a:moveTo>
                  <a:pt x="4138336" y="519238"/>
                </a:moveTo>
                <a:cubicBezTo>
                  <a:pt x="4127459" y="519238"/>
                  <a:pt x="4118640" y="528057"/>
                  <a:pt x="4118640" y="538935"/>
                </a:cubicBezTo>
                <a:cubicBezTo>
                  <a:pt x="4118640" y="549813"/>
                  <a:pt x="4127459" y="558632"/>
                  <a:pt x="4138336" y="558632"/>
                </a:cubicBezTo>
                <a:cubicBezTo>
                  <a:pt x="4149215" y="558632"/>
                  <a:pt x="4158033" y="549813"/>
                  <a:pt x="4158033" y="538935"/>
                </a:cubicBezTo>
                <a:cubicBezTo>
                  <a:pt x="4158033" y="528057"/>
                  <a:pt x="4149215" y="519238"/>
                  <a:pt x="4138336" y="519238"/>
                </a:cubicBezTo>
                <a:close/>
                <a:moveTo>
                  <a:pt x="19697" y="259619"/>
                </a:moveTo>
                <a:cubicBezTo>
                  <a:pt x="8819" y="259619"/>
                  <a:pt x="0" y="268438"/>
                  <a:pt x="0" y="279316"/>
                </a:cubicBezTo>
                <a:cubicBezTo>
                  <a:pt x="0" y="290194"/>
                  <a:pt x="8819" y="299013"/>
                  <a:pt x="19697" y="299013"/>
                </a:cubicBezTo>
                <a:cubicBezTo>
                  <a:pt x="30575" y="299013"/>
                  <a:pt x="39394" y="290194"/>
                  <a:pt x="39394" y="279316"/>
                </a:cubicBezTo>
                <a:cubicBezTo>
                  <a:pt x="39394" y="268438"/>
                  <a:pt x="30575" y="259619"/>
                  <a:pt x="19697" y="259619"/>
                </a:cubicBezTo>
                <a:close/>
                <a:moveTo>
                  <a:pt x="313887" y="259619"/>
                </a:moveTo>
                <a:cubicBezTo>
                  <a:pt x="303009" y="259619"/>
                  <a:pt x="294190" y="268438"/>
                  <a:pt x="294190" y="279316"/>
                </a:cubicBezTo>
                <a:cubicBezTo>
                  <a:pt x="294190" y="290194"/>
                  <a:pt x="303009" y="299013"/>
                  <a:pt x="313887" y="299013"/>
                </a:cubicBezTo>
                <a:cubicBezTo>
                  <a:pt x="324765" y="299013"/>
                  <a:pt x="333584" y="290194"/>
                  <a:pt x="333584" y="279316"/>
                </a:cubicBezTo>
                <a:cubicBezTo>
                  <a:pt x="333584" y="268438"/>
                  <a:pt x="324765" y="259619"/>
                  <a:pt x="313887" y="259619"/>
                </a:cubicBezTo>
                <a:close/>
                <a:moveTo>
                  <a:pt x="608075" y="259619"/>
                </a:moveTo>
                <a:cubicBezTo>
                  <a:pt x="597197" y="259619"/>
                  <a:pt x="588378" y="268438"/>
                  <a:pt x="588378" y="279316"/>
                </a:cubicBezTo>
                <a:cubicBezTo>
                  <a:pt x="588378" y="290194"/>
                  <a:pt x="597197" y="299013"/>
                  <a:pt x="608075" y="299013"/>
                </a:cubicBezTo>
                <a:cubicBezTo>
                  <a:pt x="618953" y="299013"/>
                  <a:pt x="627772" y="290194"/>
                  <a:pt x="627772" y="279316"/>
                </a:cubicBezTo>
                <a:cubicBezTo>
                  <a:pt x="627772" y="268438"/>
                  <a:pt x="618953" y="259619"/>
                  <a:pt x="608075" y="259619"/>
                </a:cubicBezTo>
                <a:close/>
                <a:moveTo>
                  <a:pt x="902264" y="259619"/>
                </a:moveTo>
                <a:cubicBezTo>
                  <a:pt x="891386" y="259619"/>
                  <a:pt x="882567" y="268438"/>
                  <a:pt x="882567" y="279316"/>
                </a:cubicBezTo>
                <a:cubicBezTo>
                  <a:pt x="882567" y="290194"/>
                  <a:pt x="891386" y="299013"/>
                  <a:pt x="902264" y="299013"/>
                </a:cubicBezTo>
                <a:cubicBezTo>
                  <a:pt x="913142" y="299013"/>
                  <a:pt x="921961" y="290194"/>
                  <a:pt x="921961" y="279316"/>
                </a:cubicBezTo>
                <a:cubicBezTo>
                  <a:pt x="921961" y="268438"/>
                  <a:pt x="913142" y="259619"/>
                  <a:pt x="902264" y="259619"/>
                </a:cubicBezTo>
                <a:close/>
                <a:moveTo>
                  <a:pt x="1196453" y="259619"/>
                </a:moveTo>
                <a:cubicBezTo>
                  <a:pt x="1185575" y="259619"/>
                  <a:pt x="1176756" y="268438"/>
                  <a:pt x="1176756" y="279316"/>
                </a:cubicBezTo>
                <a:cubicBezTo>
                  <a:pt x="1176756" y="290194"/>
                  <a:pt x="1185575" y="299013"/>
                  <a:pt x="1196453" y="299013"/>
                </a:cubicBezTo>
                <a:cubicBezTo>
                  <a:pt x="1207331" y="299013"/>
                  <a:pt x="1216150" y="290194"/>
                  <a:pt x="1216150" y="279316"/>
                </a:cubicBezTo>
                <a:cubicBezTo>
                  <a:pt x="1216150" y="268438"/>
                  <a:pt x="1207331" y="259619"/>
                  <a:pt x="1196453" y="259619"/>
                </a:cubicBezTo>
                <a:close/>
                <a:moveTo>
                  <a:pt x="1490641" y="259619"/>
                </a:moveTo>
                <a:cubicBezTo>
                  <a:pt x="1479763" y="259619"/>
                  <a:pt x="1470944" y="268438"/>
                  <a:pt x="1470944" y="279316"/>
                </a:cubicBezTo>
                <a:cubicBezTo>
                  <a:pt x="1470944" y="290194"/>
                  <a:pt x="1479763" y="299013"/>
                  <a:pt x="1490641" y="299013"/>
                </a:cubicBezTo>
                <a:cubicBezTo>
                  <a:pt x="1501519" y="299013"/>
                  <a:pt x="1510338" y="290194"/>
                  <a:pt x="1510338" y="279316"/>
                </a:cubicBezTo>
                <a:cubicBezTo>
                  <a:pt x="1510338" y="268438"/>
                  <a:pt x="1501519" y="259619"/>
                  <a:pt x="1490641" y="259619"/>
                </a:cubicBezTo>
                <a:close/>
                <a:moveTo>
                  <a:pt x="1784830" y="259619"/>
                </a:moveTo>
                <a:cubicBezTo>
                  <a:pt x="1773952" y="259619"/>
                  <a:pt x="1765133" y="268438"/>
                  <a:pt x="1765133" y="279316"/>
                </a:cubicBezTo>
                <a:cubicBezTo>
                  <a:pt x="1765133" y="290194"/>
                  <a:pt x="1773952" y="299013"/>
                  <a:pt x="1784830" y="299013"/>
                </a:cubicBezTo>
                <a:cubicBezTo>
                  <a:pt x="1795708" y="299013"/>
                  <a:pt x="1804527" y="290194"/>
                  <a:pt x="1804527" y="279316"/>
                </a:cubicBezTo>
                <a:cubicBezTo>
                  <a:pt x="1804527" y="268438"/>
                  <a:pt x="1795708" y="259619"/>
                  <a:pt x="1784830" y="259619"/>
                </a:cubicBezTo>
                <a:close/>
                <a:moveTo>
                  <a:pt x="2079019" y="259619"/>
                </a:moveTo>
                <a:cubicBezTo>
                  <a:pt x="2068141" y="259619"/>
                  <a:pt x="2059322" y="268438"/>
                  <a:pt x="2059322" y="279316"/>
                </a:cubicBezTo>
                <a:cubicBezTo>
                  <a:pt x="2059322" y="290194"/>
                  <a:pt x="2068141" y="299013"/>
                  <a:pt x="2079019" y="299013"/>
                </a:cubicBezTo>
                <a:cubicBezTo>
                  <a:pt x="2089897" y="299013"/>
                  <a:pt x="2098716" y="290194"/>
                  <a:pt x="2098716" y="279316"/>
                </a:cubicBezTo>
                <a:cubicBezTo>
                  <a:pt x="2098716" y="268438"/>
                  <a:pt x="2089897" y="259619"/>
                  <a:pt x="2079019" y="259619"/>
                </a:cubicBezTo>
                <a:close/>
                <a:moveTo>
                  <a:pt x="2373207" y="259619"/>
                </a:moveTo>
                <a:cubicBezTo>
                  <a:pt x="2362329" y="259619"/>
                  <a:pt x="2353510" y="268438"/>
                  <a:pt x="2353510" y="279316"/>
                </a:cubicBezTo>
                <a:cubicBezTo>
                  <a:pt x="2353510" y="290194"/>
                  <a:pt x="2362329" y="299013"/>
                  <a:pt x="2373207" y="299013"/>
                </a:cubicBezTo>
                <a:cubicBezTo>
                  <a:pt x="2384085" y="299013"/>
                  <a:pt x="2392904" y="290194"/>
                  <a:pt x="2392904" y="279316"/>
                </a:cubicBezTo>
                <a:cubicBezTo>
                  <a:pt x="2392904" y="268438"/>
                  <a:pt x="2384085" y="259619"/>
                  <a:pt x="2373207" y="259619"/>
                </a:cubicBezTo>
                <a:close/>
                <a:moveTo>
                  <a:pt x="2667392" y="259619"/>
                </a:moveTo>
                <a:cubicBezTo>
                  <a:pt x="2656514" y="259619"/>
                  <a:pt x="2647695" y="268438"/>
                  <a:pt x="2647695" y="279316"/>
                </a:cubicBezTo>
                <a:cubicBezTo>
                  <a:pt x="2647695" y="290194"/>
                  <a:pt x="2656514" y="299013"/>
                  <a:pt x="2667392" y="299013"/>
                </a:cubicBezTo>
                <a:cubicBezTo>
                  <a:pt x="2678270" y="299013"/>
                  <a:pt x="2687089" y="290194"/>
                  <a:pt x="2687089" y="279316"/>
                </a:cubicBezTo>
                <a:cubicBezTo>
                  <a:pt x="2687089" y="268438"/>
                  <a:pt x="2678270" y="259619"/>
                  <a:pt x="2667392" y="259619"/>
                </a:cubicBezTo>
                <a:close/>
                <a:moveTo>
                  <a:pt x="2961581" y="259619"/>
                </a:moveTo>
                <a:cubicBezTo>
                  <a:pt x="2950703" y="259619"/>
                  <a:pt x="2941884" y="268438"/>
                  <a:pt x="2941884" y="279316"/>
                </a:cubicBezTo>
                <a:cubicBezTo>
                  <a:pt x="2941884" y="290194"/>
                  <a:pt x="2950703" y="299013"/>
                  <a:pt x="2961581" y="299013"/>
                </a:cubicBezTo>
                <a:cubicBezTo>
                  <a:pt x="2972459" y="299013"/>
                  <a:pt x="2981278" y="290194"/>
                  <a:pt x="2981278" y="279316"/>
                </a:cubicBezTo>
                <a:cubicBezTo>
                  <a:pt x="2981278" y="268438"/>
                  <a:pt x="2972459" y="259619"/>
                  <a:pt x="2961581" y="259619"/>
                </a:cubicBezTo>
                <a:close/>
                <a:moveTo>
                  <a:pt x="3255770" y="259619"/>
                </a:moveTo>
                <a:cubicBezTo>
                  <a:pt x="3244892" y="259619"/>
                  <a:pt x="3236073" y="268438"/>
                  <a:pt x="3236073" y="279316"/>
                </a:cubicBezTo>
                <a:cubicBezTo>
                  <a:pt x="3236073" y="290194"/>
                  <a:pt x="3244892" y="299013"/>
                  <a:pt x="3255770" y="299013"/>
                </a:cubicBezTo>
                <a:cubicBezTo>
                  <a:pt x="3266648" y="299013"/>
                  <a:pt x="3275467" y="290194"/>
                  <a:pt x="3275467" y="279316"/>
                </a:cubicBezTo>
                <a:cubicBezTo>
                  <a:pt x="3275467" y="268438"/>
                  <a:pt x="3266648" y="259619"/>
                  <a:pt x="3255770" y="259619"/>
                </a:cubicBezTo>
                <a:close/>
                <a:moveTo>
                  <a:pt x="3549958" y="259619"/>
                </a:moveTo>
                <a:cubicBezTo>
                  <a:pt x="3539081" y="259619"/>
                  <a:pt x="3530261" y="268438"/>
                  <a:pt x="3530261" y="279316"/>
                </a:cubicBezTo>
                <a:cubicBezTo>
                  <a:pt x="3530261" y="290194"/>
                  <a:pt x="3539081" y="299013"/>
                  <a:pt x="3549958" y="299013"/>
                </a:cubicBezTo>
                <a:cubicBezTo>
                  <a:pt x="3560836" y="299013"/>
                  <a:pt x="3569656" y="290194"/>
                  <a:pt x="3569656" y="279316"/>
                </a:cubicBezTo>
                <a:cubicBezTo>
                  <a:pt x="3569656" y="268438"/>
                  <a:pt x="3560836" y="259619"/>
                  <a:pt x="3549958" y="259619"/>
                </a:cubicBezTo>
                <a:close/>
                <a:moveTo>
                  <a:pt x="3844146" y="259619"/>
                </a:moveTo>
                <a:cubicBezTo>
                  <a:pt x="3833268" y="259619"/>
                  <a:pt x="3824449" y="268438"/>
                  <a:pt x="3824449" y="279316"/>
                </a:cubicBezTo>
                <a:cubicBezTo>
                  <a:pt x="3824449" y="290194"/>
                  <a:pt x="3833268" y="299013"/>
                  <a:pt x="3844146" y="299013"/>
                </a:cubicBezTo>
                <a:cubicBezTo>
                  <a:pt x="3855024" y="299013"/>
                  <a:pt x="3863843" y="290194"/>
                  <a:pt x="3863843" y="279316"/>
                </a:cubicBezTo>
                <a:cubicBezTo>
                  <a:pt x="3863843" y="268438"/>
                  <a:pt x="3855024" y="259619"/>
                  <a:pt x="3844146" y="259619"/>
                </a:cubicBezTo>
                <a:close/>
                <a:moveTo>
                  <a:pt x="4138336" y="259619"/>
                </a:moveTo>
                <a:cubicBezTo>
                  <a:pt x="4127458" y="259619"/>
                  <a:pt x="4118639" y="268438"/>
                  <a:pt x="4118639" y="279316"/>
                </a:cubicBezTo>
                <a:cubicBezTo>
                  <a:pt x="4118639" y="290194"/>
                  <a:pt x="4127458" y="299013"/>
                  <a:pt x="4138336" y="299013"/>
                </a:cubicBezTo>
                <a:cubicBezTo>
                  <a:pt x="4149214" y="299013"/>
                  <a:pt x="4158033" y="290194"/>
                  <a:pt x="4158033" y="279316"/>
                </a:cubicBezTo>
                <a:cubicBezTo>
                  <a:pt x="4158033" y="268438"/>
                  <a:pt x="4149214" y="259619"/>
                  <a:pt x="4138336" y="259619"/>
                </a:cubicBezTo>
                <a:close/>
                <a:moveTo>
                  <a:pt x="19697" y="0"/>
                </a:moveTo>
                <a:cubicBezTo>
                  <a:pt x="8819" y="0"/>
                  <a:pt x="0" y="8819"/>
                  <a:pt x="0" y="19697"/>
                </a:cubicBezTo>
                <a:cubicBezTo>
                  <a:pt x="0" y="30575"/>
                  <a:pt x="8819" y="39394"/>
                  <a:pt x="19697" y="39394"/>
                </a:cubicBezTo>
                <a:cubicBezTo>
                  <a:pt x="30575" y="39394"/>
                  <a:pt x="39394" y="30575"/>
                  <a:pt x="39394" y="19697"/>
                </a:cubicBezTo>
                <a:cubicBezTo>
                  <a:pt x="39394" y="8819"/>
                  <a:pt x="30575" y="0"/>
                  <a:pt x="19697" y="0"/>
                </a:cubicBezTo>
                <a:close/>
                <a:moveTo>
                  <a:pt x="313887" y="0"/>
                </a:moveTo>
                <a:cubicBezTo>
                  <a:pt x="303009" y="0"/>
                  <a:pt x="294190" y="8819"/>
                  <a:pt x="294190" y="19697"/>
                </a:cubicBezTo>
                <a:cubicBezTo>
                  <a:pt x="294190" y="30575"/>
                  <a:pt x="303009" y="39394"/>
                  <a:pt x="313887" y="39394"/>
                </a:cubicBezTo>
                <a:cubicBezTo>
                  <a:pt x="324765" y="39394"/>
                  <a:pt x="333584" y="30575"/>
                  <a:pt x="333584" y="19697"/>
                </a:cubicBezTo>
                <a:cubicBezTo>
                  <a:pt x="333584" y="8819"/>
                  <a:pt x="324765" y="0"/>
                  <a:pt x="313887" y="0"/>
                </a:cubicBezTo>
                <a:close/>
                <a:moveTo>
                  <a:pt x="608075" y="0"/>
                </a:moveTo>
                <a:cubicBezTo>
                  <a:pt x="597197" y="0"/>
                  <a:pt x="588378" y="8819"/>
                  <a:pt x="588378" y="19697"/>
                </a:cubicBezTo>
                <a:cubicBezTo>
                  <a:pt x="588378" y="30575"/>
                  <a:pt x="597197" y="39394"/>
                  <a:pt x="608075" y="39394"/>
                </a:cubicBezTo>
                <a:cubicBezTo>
                  <a:pt x="618953" y="39394"/>
                  <a:pt x="627772" y="30575"/>
                  <a:pt x="627772" y="19697"/>
                </a:cubicBezTo>
                <a:cubicBezTo>
                  <a:pt x="627772" y="8819"/>
                  <a:pt x="618953" y="0"/>
                  <a:pt x="608075" y="0"/>
                </a:cubicBezTo>
                <a:close/>
                <a:moveTo>
                  <a:pt x="902264" y="0"/>
                </a:moveTo>
                <a:cubicBezTo>
                  <a:pt x="891386" y="0"/>
                  <a:pt x="882567" y="8819"/>
                  <a:pt x="882567" y="19697"/>
                </a:cubicBezTo>
                <a:cubicBezTo>
                  <a:pt x="882567" y="30575"/>
                  <a:pt x="891386" y="39394"/>
                  <a:pt x="902264" y="39394"/>
                </a:cubicBezTo>
                <a:cubicBezTo>
                  <a:pt x="913142" y="39394"/>
                  <a:pt x="921961" y="30575"/>
                  <a:pt x="921961" y="19697"/>
                </a:cubicBezTo>
                <a:cubicBezTo>
                  <a:pt x="921961" y="8819"/>
                  <a:pt x="913142" y="0"/>
                  <a:pt x="902264" y="0"/>
                </a:cubicBezTo>
                <a:close/>
                <a:moveTo>
                  <a:pt x="1196453" y="0"/>
                </a:moveTo>
                <a:cubicBezTo>
                  <a:pt x="1185575" y="0"/>
                  <a:pt x="1176756" y="8819"/>
                  <a:pt x="1176756" y="19697"/>
                </a:cubicBezTo>
                <a:cubicBezTo>
                  <a:pt x="1176756" y="30575"/>
                  <a:pt x="1185575" y="39394"/>
                  <a:pt x="1196453" y="39394"/>
                </a:cubicBezTo>
                <a:cubicBezTo>
                  <a:pt x="1207331" y="39394"/>
                  <a:pt x="1216150" y="30575"/>
                  <a:pt x="1216150" y="19697"/>
                </a:cubicBezTo>
                <a:cubicBezTo>
                  <a:pt x="1216150" y="8819"/>
                  <a:pt x="1207331" y="0"/>
                  <a:pt x="1196453" y="0"/>
                </a:cubicBezTo>
                <a:close/>
                <a:moveTo>
                  <a:pt x="1490641" y="0"/>
                </a:moveTo>
                <a:cubicBezTo>
                  <a:pt x="1479763" y="0"/>
                  <a:pt x="1470944" y="8819"/>
                  <a:pt x="1470944" y="19697"/>
                </a:cubicBezTo>
                <a:cubicBezTo>
                  <a:pt x="1470944" y="30575"/>
                  <a:pt x="1479763" y="39394"/>
                  <a:pt x="1490641" y="39394"/>
                </a:cubicBezTo>
                <a:cubicBezTo>
                  <a:pt x="1501519" y="39394"/>
                  <a:pt x="1510338" y="30575"/>
                  <a:pt x="1510338" y="19697"/>
                </a:cubicBezTo>
                <a:cubicBezTo>
                  <a:pt x="1510338" y="8819"/>
                  <a:pt x="1501519" y="0"/>
                  <a:pt x="1490641" y="0"/>
                </a:cubicBezTo>
                <a:close/>
                <a:moveTo>
                  <a:pt x="1784830" y="0"/>
                </a:moveTo>
                <a:cubicBezTo>
                  <a:pt x="1773952" y="0"/>
                  <a:pt x="1765133" y="8819"/>
                  <a:pt x="1765133" y="19697"/>
                </a:cubicBezTo>
                <a:cubicBezTo>
                  <a:pt x="1765133" y="30575"/>
                  <a:pt x="1773952" y="39394"/>
                  <a:pt x="1784830" y="39394"/>
                </a:cubicBezTo>
                <a:cubicBezTo>
                  <a:pt x="1795708" y="39394"/>
                  <a:pt x="1804527" y="30575"/>
                  <a:pt x="1804527" y="19697"/>
                </a:cubicBezTo>
                <a:cubicBezTo>
                  <a:pt x="1804527" y="8819"/>
                  <a:pt x="1795708" y="0"/>
                  <a:pt x="1784830" y="0"/>
                </a:cubicBezTo>
                <a:close/>
                <a:moveTo>
                  <a:pt x="2079019" y="0"/>
                </a:moveTo>
                <a:cubicBezTo>
                  <a:pt x="2068141" y="0"/>
                  <a:pt x="2059322" y="8819"/>
                  <a:pt x="2059322" y="19697"/>
                </a:cubicBezTo>
                <a:cubicBezTo>
                  <a:pt x="2059322" y="30575"/>
                  <a:pt x="2068141" y="39394"/>
                  <a:pt x="2079019" y="39394"/>
                </a:cubicBezTo>
                <a:cubicBezTo>
                  <a:pt x="2089897" y="39394"/>
                  <a:pt x="2098716" y="30575"/>
                  <a:pt x="2098716" y="19697"/>
                </a:cubicBezTo>
                <a:cubicBezTo>
                  <a:pt x="2098716" y="8819"/>
                  <a:pt x="2089897" y="0"/>
                  <a:pt x="2079019" y="0"/>
                </a:cubicBezTo>
                <a:close/>
                <a:moveTo>
                  <a:pt x="2373207" y="0"/>
                </a:moveTo>
                <a:cubicBezTo>
                  <a:pt x="2362329" y="0"/>
                  <a:pt x="2353510" y="8819"/>
                  <a:pt x="2353510" y="19697"/>
                </a:cubicBezTo>
                <a:cubicBezTo>
                  <a:pt x="2353510" y="30575"/>
                  <a:pt x="2362329" y="39394"/>
                  <a:pt x="2373207" y="39394"/>
                </a:cubicBezTo>
                <a:cubicBezTo>
                  <a:pt x="2384085" y="39394"/>
                  <a:pt x="2392904" y="30575"/>
                  <a:pt x="2392904" y="19697"/>
                </a:cubicBezTo>
                <a:cubicBezTo>
                  <a:pt x="2392904" y="8819"/>
                  <a:pt x="2384085" y="0"/>
                  <a:pt x="2373207" y="0"/>
                </a:cubicBezTo>
                <a:close/>
                <a:moveTo>
                  <a:pt x="2667392" y="0"/>
                </a:moveTo>
                <a:cubicBezTo>
                  <a:pt x="2656514" y="0"/>
                  <a:pt x="2647695" y="8819"/>
                  <a:pt x="2647695" y="19697"/>
                </a:cubicBezTo>
                <a:cubicBezTo>
                  <a:pt x="2647695" y="30575"/>
                  <a:pt x="2656514" y="39394"/>
                  <a:pt x="2667392" y="39394"/>
                </a:cubicBezTo>
                <a:cubicBezTo>
                  <a:pt x="2678270" y="39394"/>
                  <a:pt x="2687089" y="30575"/>
                  <a:pt x="2687089" y="19697"/>
                </a:cubicBezTo>
                <a:cubicBezTo>
                  <a:pt x="2687089" y="8819"/>
                  <a:pt x="2678270" y="0"/>
                  <a:pt x="2667392" y="0"/>
                </a:cubicBezTo>
                <a:close/>
                <a:moveTo>
                  <a:pt x="2961581" y="0"/>
                </a:moveTo>
                <a:cubicBezTo>
                  <a:pt x="2950702" y="0"/>
                  <a:pt x="2941883" y="8819"/>
                  <a:pt x="2941883" y="19697"/>
                </a:cubicBezTo>
                <a:cubicBezTo>
                  <a:pt x="2941883" y="30575"/>
                  <a:pt x="2950702" y="39394"/>
                  <a:pt x="2961581" y="39394"/>
                </a:cubicBezTo>
                <a:cubicBezTo>
                  <a:pt x="2972458" y="39394"/>
                  <a:pt x="2981277" y="30575"/>
                  <a:pt x="2981277" y="19697"/>
                </a:cubicBezTo>
                <a:cubicBezTo>
                  <a:pt x="2981277" y="8819"/>
                  <a:pt x="2972458" y="0"/>
                  <a:pt x="2961581" y="0"/>
                </a:cubicBezTo>
                <a:close/>
                <a:moveTo>
                  <a:pt x="3255770" y="0"/>
                </a:moveTo>
                <a:cubicBezTo>
                  <a:pt x="3244892" y="0"/>
                  <a:pt x="3236072" y="8819"/>
                  <a:pt x="3236072" y="19697"/>
                </a:cubicBezTo>
                <a:cubicBezTo>
                  <a:pt x="3236072" y="30575"/>
                  <a:pt x="3244892" y="39394"/>
                  <a:pt x="3255770" y="39394"/>
                </a:cubicBezTo>
                <a:cubicBezTo>
                  <a:pt x="3266648" y="39394"/>
                  <a:pt x="3275466" y="30575"/>
                  <a:pt x="3275466" y="19697"/>
                </a:cubicBezTo>
                <a:cubicBezTo>
                  <a:pt x="3275466" y="8819"/>
                  <a:pt x="3266648" y="0"/>
                  <a:pt x="3255770" y="0"/>
                </a:cubicBezTo>
                <a:close/>
                <a:moveTo>
                  <a:pt x="3549958" y="0"/>
                </a:moveTo>
                <a:cubicBezTo>
                  <a:pt x="3539080" y="0"/>
                  <a:pt x="3530261" y="8819"/>
                  <a:pt x="3530261" y="19697"/>
                </a:cubicBezTo>
                <a:cubicBezTo>
                  <a:pt x="3530261" y="30575"/>
                  <a:pt x="3539080" y="39394"/>
                  <a:pt x="3549958" y="39394"/>
                </a:cubicBezTo>
                <a:cubicBezTo>
                  <a:pt x="3560836" y="39394"/>
                  <a:pt x="3569655" y="30575"/>
                  <a:pt x="3569655" y="19697"/>
                </a:cubicBezTo>
                <a:cubicBezTo>
                  <a:pt x="3569655" y="8819"/>
                  <a:pt x="3560836" y="0"/>
                  <a:pt x="3549958" y="0"/>
                </a:cubicBezTo>
                <a:close/>
                <a:moveTo>
                  <a:pt x="3844146" y="0"/>
                </a:moveTo>
                <a:cubicBezTo>
                  <a:pt x="3833268" y="0"/>
                  <a:pt x="3824449" y="8819"/>
                  <a:pt x="3824449" y="19697"/>
                </a:cubicBezTo>
                <a:cubicBezTo>
                  <a:pt x="3824449" y="30575"/>
                  <a:pt x="3833268" y="39394"/>
                  <a:pt x="3844146" y="39394"/>
                </a:cubicBezTo>
                <a:cubicBezTo>
                  <a:pt x="3855024" y="39394"/>
                  <a:pt x="3863843" y="30575"/>
                  <a:pt x="3863843" y="19697"/>
                </a:cubicBezTo>
                <a:cubicBezTo>
                  <a:pt x="3863843" y="8819"/>
                  <a:pt x="3855024" y="0"/>
                  <a:pt x="3844146" y="0"/>
                </a:cubicBezTo>
                <a:close/>
                <a:moveTo>
                  <a:pt x="4138335" y="0"/>
                </a:moveTo>
                <a:cubicBezTo>
                  <a:pt x="4127457" y="0"/>
                  <a:pt x="4118638" y="8819"/>
                  <a:pt x="4118638" y="19697"/>
                </a:cubicBezTo>
                <a:cubicBezTo>
                  <a:pt x="4118638" y="30575"/>
                  <a:pt x="4127457" y="39394"/>
                  <a:pt x="4138335" y="39394"/>
                </a:cubicBezTo>
                <a:cubicBezTo>
                  <a:pt x="4149213" y="39394"/>
                  <a:pt x="4158032" y="30575"/>
                  <a:pt x="4158032" y="19697"/>
                </a:cubicBezTo>
                <a:cubicBezTo>
                  <a:pt x="4158032" y="8819"/>
                  <a:pt x="4149213" y="0"/>
                  <a:pt x="4138335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7" name="矩形 266"/>
          <p:cNvSpPr/>
          <p:nvPr/>
        </p:nvSpPr>
        <p:spPr>
          <a:xfrm>
            <a:off x="1013162" y="3871952"/>
            <a:ext cx="6096000" cy="2755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>
                <a:solidFill>
                  <a:schemeClr val="accent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Simple business law related industry demonstration template</a:t>
            </a:r>
            <a:endParaRPr lang="en-US" altLang="zh-CN" sz="1200" dirty="0">
              <a:solidFill>
                <a:schemeClr val="accent1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268" name="矩形 267"/>
          <p:cNvSpPr/>
          <p:nvPr/>
        </p:nvSpPr>
        <p:spPr>
          <a:xfrm>
            <a:off x="991046" y="4222894"/>
            <a:ext cx="5674146" cy="5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200" dirty="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</a:rPr>
              <a:t>这里填写简单的开场白，避免出现演示时首页停留时间过长，而观众无内容可看，可以写一些本文概述的内容，方便受众进行阅读；</a:t>
            </a:r>
            <a:endParaRPr kumimoji="1" lang="zh-CN" altLang="en-US" sz="1200" dirty="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qkp4lle5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12B8C"/>
      </a:accent1>
      <a:accent2>
        <a:srgbClr val="EFB203"/>
      </a:accent2>
      <a:accent3>
        <a:srgbClr val="EB7614"/>
      </a:accent3>
      <a:accent4>
        <a:srgbClr val="465ECC"/>
      </a:accent4>
      <a:accent5>
        <a:srgbClr val="8E7EF0"/>
      </a:accent5>
      <a:accent6>
        <a:srgbClr val="F4B919"/>
      </a:accent6>
      <a:hlink>
        <a:srgbClr val="4472C4"/>
      </a:hlink>
      <a:folHlink>
        <a:srgbClr val="BFBFBF"/>
      </a:folHlink>
    </a:clrScheme>
    <a:fontScheme name="自定义 14">
      <a:majorFont>
        <a:latin typeface="Arial"/>
        <a:ea typeface="汉仪铁线黑-85简"/>
        <a:cs typeface=""/>
      </a:majorFont>
      <a:minorFont>
        <a:latin typeface="Arial"/>
        <a:ea typeface="微软雅黑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qkp4lle5">
    <a:dk1>
      <a:srgbClr val="000000"/>
    </a:dk1>
    <a:lt1>
      <a:srgbClr val="FFFFFF"/>
    </a:lt1>
    <a:dk2>
      <a:srgbClr val="778495"/>
    </a:dk2>
    <a:lt2>
      <a:srgbClr val="F0F0F0"/>
    </a:lt2>
    <a:accent1>
      <a:srgbClr val="112B8C"/>
    </a:accent1>
    <a:accent2>
      <a:srgbClr val="EFB203"/>
    </a:accent2>
    <a:accent3>
      <a:srgbClr val="EB7614"/>
    </a:accent3>
    <a:accent4>
      <a:srgbClr val="465ECC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</Words>
  <Application>WPS 演示</Application>
  <PresentationFormat>宽屏</PresentationFormat>
  <Paragraphs>8</Paragraphs>
  <Slides>1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2" baseType="lpstr">
      <vt:lpstr>Arial</vt:lpstr>
      <vt:lpstr>宋体</vt:lpstr>
      <vt:lpstr>Wingdings</vt:lpstr>
      <vt:lpstr>思源黑体 Bold</vt:lpstr>
      <vt:lpstr>思源黑体 Regular</vt:lpstr>
      <vt:lpstr>思源黑体 Light</vt:lpstr>
      <vt:lpstr>汉仪铁线黑-85简</vt:lpstr>
      <vt:lpstr>微软雅黑light</vt:lpstr>
      <vt:lpstr>黑体</vt:lpstr>
      <vt:lpstr>等线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Hui abbey</dc:creator>
  <cp:lastModifiedBy>谢惠真</cp:lastModifiedBy>
  <cp:revision>203</cp:revision>
  <dcterms:created xsi:type="dcterms:W3CDTF">2020-10-09T08:36:00Z</dcterms:created>
  <dcterms:modified xsi:type="dcterms:W3CDTF">2022-04-08T07:23:03Z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51B2547E5E304C16B40D3C0DE6FE2B8E</vt:lpwstr>
  </property>
  <property fmtid="{D5CDD505-2E9C-101B-9397-08002B2CF9AE}" pid="4" name="KSOTemplateUUID">
    <vt:lpwstr>v1.0_mb_p6JKSyENmtCzV8i40mDCcg==</vt:lpwstr>
  </property>
</Properties>
</file>