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60" r:id="rId13"/>
    <p:sldId id="261" r:id="rId14"/>
    <p:sldId id="262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01" r:id="rId24"/>
    <p:sldId id="307" r:id="rId25"/>
    <p:sldId id="308" r:id="rId26"/>
    <p:sldId id="309" r:id="rId27"/>
    <p:sldId id="310" r:id="rId28"/>
    <p:sldId id="266" r:id="rId29"/>
    <p:sldId id="263" r:id="rId30"/>
    <p:sldId id="288" r:id="rId31"/>
    <p:sldId id="264" r:id="rId32"/>
    <p:sldId id="315" r:id="rId33"/>
    <p:sldId id="311" r:id="rId34"/>
    <p:sldId id="792" r:id="rId35"/>
  </p:sldIdLst>
  <p:sldSz cx="12192000" cy="6858000"/>
  <p:notesSz cx="6858000" cy="9144000"/>
  <p:embeddedFontLst>
    <p:embeddedFont>
      <p:font typeface="站酷高端黑" panose="02010600030101010101" pitchFamily="2" charset="-122"/>
      <p:regular r:id="rId36"/>
    </p:embeddedFont>
    <p:embeddedFont>
      <p:font typeface="等线 Light" panose="02010600030101010101" pitchFamily="2" charset="-122"/>
      <p:regular r:id="rId37"/>
    </p:embeddedFont>
    <p:embeddedFont>
      <p:font typeface="等线" panose="02010600030101010101" pitchFamily="2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E4918-B8B6-4B7E-AB2A-354B8D875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65ECF6-2D58-416C-9549-6704E272E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B2A4-872C-4EA5-B774-FFC31A86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15A4DE-47A4-4B80-8279-8BAFB05B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BC01E4-EC78-4E5C-AAEE-C7338061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8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DBFDD-A17A-4DD2-96E0-E0D8001D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18B5F9-D63E-4FA5-A786-C08D4376D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898177-4F7C-4BDF-AEB6-9A7E7D77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6585E0-A0C0-411A-9900-4C31ED31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58350F-6D13-447C-A0DE-B98E4C54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146346-639E-4DDD-AA02-0AA0F0870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C6EAE6-DC1E-43D3-9F62-EA975D31E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F8704B-83B9-4E97-A03B-77320B4D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73E533-B5E2-493A-9667-E8DA7B0F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2A9C98-D138-4AD2-ACA3-FB5703E9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45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25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0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E5928-A86C-458E-82B3-A5F7F530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B06B6A-ED2C-4B52-970C-D9FEC1A58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1BC8C-6C05-4AF0-8906-84E25A02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99A08-D482-4EDF-9C9B-733EDC0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983A26-2E0B-4696-902D-549D73A3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7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5831F-E777-4549-9AC9-FDC55232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9E0E4-CA70-4D7F-AD4B-FB374A501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6ADDA8-CBD0-44CF-81EE-BE6EE589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6BA01C-BE33-4EFD-9372-15184CCE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F3034A-5294-4CFA-99FD-3E358995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9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1CAE4-3ADF-4046-81C9-BF4A0FF2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05CC93-EA4B-4B01-8CE2-D71DF0BB8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4D32FF-00A0-476F-8495-5DE96AA67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DEFA23-46E5-4B0F-8DCE-055E2A13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5A76DB-3BAB-4C50-BDEB-4BACCD7E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943AC-56E3-4B81-832E-694A1EC1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80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9783F-EBB0-4A99-9DE4-C47B3EA6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3DB631-3E5F-4DE9-A3F2-B06E89E40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2375F3-B889-4DDC-9C87-6702E61B9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45B118C-90DB-4361-99E3-62B0B2C50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2DB9E0-C5DA-448B-990D-F3D6AEDA0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054157-B4BF-406A-8FF4-D5B12695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4A36BCD-0BB0-4FB1-88C0-70CCD0A1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9CB89-EE67-4AA3-A2DF-1D7599AE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80923-FCBA-43EB-BE7B-639FE9E6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485F1C-5B6C-42DC-A09C-858D20C7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2F3AB8-8BDF-410A-87BB-239B178E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BD779A-340D-4946-8F47-96E61687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83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96587C7-C275-4415-B68D-9DA5E7A3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C73345-49C6-4C00-B7BA-5E924C84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52D1F4-7B09-4671-8112-A9EB8BCB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9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15503F-08C0-4B23-BCDC-C002AB23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394EE3-8A85-4CD0-AC4D-95568B9E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855A8-1FD1-4416-AFDC-4C394437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167B53-F947-4DA7-A9C2-40C97516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26BF1D-0C59-4D58-88B4-992DEF22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C177-E641-4629-95C0-D425F834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EF0D0-706B-4627-A4B9-0C417E88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006FDF-7F79-4146-AA11-FACF62A6B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C3EC12-11DC-4EDC-BE4C-18F6FE11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94B47E-5E0C-4C0C-B41F-6C64D8C8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400250-8696-4403-BD01-003230F0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E770F1-FFB6-4DBF-932D-39D5F59A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83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1C9F0C-0E1C-4AA0-9546-343C7B2E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9ECB28-FF98-4301-8F5A-C2C75367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C6F8C-F181-4485-96B8-2082667E2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B78A-3950-4235-8A86-EE5036552C2D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D9ADAA-A828-4D9D-AAE1-4C1FA9010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64D745-80D0-40E0-848D-134C89C7D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52D7-507E-4FD5-BB5E-4F09A27505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71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963336" y="2228671"/>
            <a:ext cx="2265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HI</a:t>
            </a:r>
            <a:endParaRPr lang="zh-CN" altLang="en-US" sz="150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pic>
        <p:nvPicPr>
          <p:cNvPr id="4" name="激烈">
            <a:hlinkClick r:id="" action="ppaction://media"/>
            <a:extLst>
              <a:ext uri="{FF2B5EF4-FFF2-40B4-BE49-F238E27FC236}">
                <a16:creationId xmlns:a16="http://schemas.microsoft.com/office/drawing/2014/main" id="{CE035323-6666-4D16-A4FA-EA12D8CEF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1067837" y="2016592"/>
            <a:ext cx="10056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博言辩论社</a:t>
            </a:r>
          </a:p>
        </p:txBody>
      </p:sp>
    </p:spTree>
    <p:extLst>
      <p:ext uri="{BB962C8B-B14F-4D97-AF65-F5344CB8AC3E}">
        <p14:creationId xmlns:p14="http://schemas.microsoft.com/office/powerpoint/2010/main" val="36717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1190171" y="2045620"/>
            <a:ext cx="98116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准备好了吗</a:t>
            </a:r>
          </a:p>
        </p:txBody>
      </p:sp>
    </p:spTree>
    <p:extLst>
      <p:ext uri="{BB962C8B-B14F-4D97-AF65-F5344CB8AC3E}">
        <p14:creationId xmlns:p14="http://schemas.microsoft.com/office/powerpoint/2010/main" val="34734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E52148-72C6-4EA8-83EB-D7F0FAD86F47}"/>
              </a:ext>
            </a:extLst>
          </p:cNvPr>
          <p:cNvSpPr txBox="1"/>
          <p:nvPr/>
        </p:nvSpPr>
        <p:spPr>
          <a:xfrm>
            <a:off x="0" y="-4879926"/>
            <a:ext cx="11802793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3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3</a:t>
            </a:r>
            <a:endParaRPr lang="zh-CN" altLang="en-US" sz="930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3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"/>
    </mc:Choice>
    <mc:Fallback xmlns="">
      <p:transition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AEF9BF-EB53-4C43-9BE7-D2EDD84CF45A}"/>
              </a:ext>
            </a:extLst>
          </p:cNvPr>
          <p:cNvSpPr txBox="1"/>
          <p:nvPr/>
        </p:nvSpPr>
        <p:spPr>
          <a:xfrm>
            <a:off x="389207" y="-4778326"/>
            <a:ext cx="11802793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3000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2</a:t>
            </a:r>
            <a:endParaRPr lang="zh-CN" altLang="en-US" sz="93000" dirty="0"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8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"/>
    </mc:Choice>
    <mc:Fallback xmlns="">
      <p:transition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2969EA1-6E14-48A7-95E4-B15FFFC8AC2E}"/>
              </a:ext>
            </a:extLst>
          </p:cNvPr>
          <p:cNvSpPr txBox="1"/>
          <p:nvPr/>
        </p:nvSpPr>
        <p:spPr>
          <a:xfrm>
            <a:off x="4840515" y="-4778326"/>
            <a:ext cx="2510971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3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1</a:t>
            </a:r>
            <a:endParaRPr lang="zh-CN" altLang="en-US" sz="930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1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"/>
    </mc:Choice>
    <mc:Fallback xmlns="">
      <p:transition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874819" y="1348935"/>
            <a:ext cx="59984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我们有</a:t>
            </a:r>
          </a:p>
        </p:txBody>
      </p:sp>
    </p:spTree>
    <p:extLst>
      <p:ext uri="{BB962C8B-B14F-4D97-AF65-F5344CB8AC3E}">
        <p14:creationId xmlns:p14="http://schemas.microsoft.com/office/powerpoint/2010/main" val="37479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1436914" y="2031107"/>
            <a:ext cx="93181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最激烈的</a:t>
            </a:r>
            <a:endParaRPr lang="en-US" altLang="zh-CN" sz="104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  <a:p>
            <a:r>
              <a:rPr lang="en-US" altLang="zh-CN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     </a:t>
            </a:r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思维碰撞</a:t>
            </a:r>
          </a:p>
        </p:txBody>
      </p:sp>
    </p:spTree>
    <p:extLst>
      <p:ext uri="{BB962C8B-B14F-4D97-AF65-F5344CB8AC3E}">
        <p14:creationId xmlns:p14="http://schemas.microsoft.com/office/powerpoint/2010/main" val="13786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3738434" y="1610192"/>
            <a:ext cx="2044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有</a:t>
            </a:r>
          </a:p>
        </p:txBody>
      </p:sp>
    </p:spTree>
    <p:extLst>
      <p:ext uri="{BB962C8B-B14F-4D97-AF65-F5344CB8AC3E}">
        <p14:creationId xmlns:p14="http://schemas.microsoft.com/office/powerpoint/2010/main" val="32688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1553028" y="1782395"/>
            <a:ext cx="87085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最生动的</a:t>
            </a:r>
            <a:endParaRPr lang="en-US" altLang="zh-CN" sz="104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  <a:p>
            <a:r>
              <a:rPr lang="en-US" altLang="zh-CN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    </a:t>
            </a:r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语言表达</a:t>
            </a:r>
          </a:p>
        </p:txBody>
      </p:sp>
    </p:spTree>
    <p:extLst>
      <p:ext uri="{BB962C8B-B14F-4D97-AF65-F5344CB8AC3E}">
        <p14:creationId xmlns:p14="http://schemas.microsoft.com/office/powerpoint/2010/main" val="40318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2044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有</a:t>
            </a:r>
          </a:p>
        </p:txBody>
      </p:sp>
    </p:spTree>
    <p:extLst>
      <p:ext uri="{BB962C8B-B14F-4D97-AF65-F5344CB8AC3E}">
        <p14:creationId xmlns:p14="http://schemas.microsoft.com/office/powerpoint/2010/main" val="42759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3014290" y="1968902"/>
            <a:ext cx="61634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56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大家好</a:t>
            </a:r>
          </a:p>
        </p:txBody>
      </p:sp>
    </p:spTree>
    <p:extLst>
      <p:ext uri="{BB962C8B-B14F-4D97-AF65-F5344CB8AC3E}">
        <p14:creationId xmlns:p14="http://schemas.microsoft.com/office/powerpoint/2010/main" val="6476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2005013" y="1856935"/>
            <a:ext cx="8181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最专业的</a:t>
            </a:r>
            <a:endParaRPr lang="en-US" altLang="zh-CN" sz="104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  <a:p>
            <a:r>
              <a:rPr lang="en-US" altLang="zh-CN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       </a:t>
            </a:r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培训</a:t>
            </a:r>
          </a:p>
        </p:txBody>
      </p:sp>
    </p:spTree>
    <p:extLst>
      <p:ext uri="{BB962C8B-B14F-4D97-AF65-F5344CB8AC3E}">
        <p14:creationId xmlns:p14="http://schemas.microsoft.com/office/powerpoint/2010/main" val="1053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1603570" y="790135"/>
            <a:ext cx="61497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什么？</a:t>
            </a:r>
          </a:p>
        </p:txBody>
      </p:sp>
    </p:spTree>
    <p:extLst>
      <p:ext uri="{BB962C8B-B14F-4D97-AF65-F5344CB8AC3E}">
        <p14:creationId xmlns:p14="http://schemas.microsoft.com/office/powerpoint/2010/main" val="3404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2243138" y="1990285"/>
            <a:ext cx="77057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不够？？</a:t>
            </a:r>
          </a:p>
        </p:txBody>
      </p:sp>
    </p:spTree>
    <p:extLst>
      <p:ext uri="{BB962C8B-B14F-4D97-AF65-F5344CB8AC3E}">
        <p14:creationId xmlns:p14="http://schemas.microsoft.com/office/powerpoint/2010/main" val="2591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3A4F4A-B707-4D95-96E7-83439BDDB9F8}"/>
              </a:ext>
            </a:extLst>
          </p:cNvPr>
          <p:cNvSpPr txBox="1"/>
          <p:nvPr/>
        </p:nvSpPr>
        <p:spPr>
          <a:xfrm>
            <a:off x="293957" y="355649"/>
            <a:ext cx="5687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我们还有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DBDC42-CFA8-4954-BA20-D0C64935AC14}"/>
              </a:ext>
            </a:extLst>
          </p:cNvPr>
          <p:cNvSpPr txBox="1"/>
          <p:nvPr/>
        </p:nvSpPr>
        <p:spPr>
          <a:xfrm>
            <a:off x="1055956" y="2127299"/>
            <a:ext cx="29921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甜美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376FD1-BB01-465D-9D40-7EC27DB35BCD}"/>
              </a:ext>
            </a:extLst>
          </p:cNvPr>
          <p:cNvSpPr txBox="1"/>
          <p:nvPr/>
        </p:nvSpPr>
        <p:spPr>
          <a:xfrm>
            <a:off x="4942156" y="2275209"/>
            <a:ext cx="29921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可爱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C646B2-6A8A-47F6-82B9-B38614EFCB77}"/>
              </a:ext>
            </a:extLst>
          </p:cNvPr>
          <p:cNvSpPr txBox="1"/>
          <p:nvPr/>
        </p:nvSpPr>
        <p:spPr>
          <a:xfrm>
            <a:off x="-153057" y="3677195"/>
            <a:ext cx="5687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美丽大方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CDE04F-DF68-46FB-89EA-D0B50F4E927D}"/>
              </a:ext>
            </a:extLst>
          </p:cNvPr>
          <p:cNvSpPr txBox="1"/>
          <p:nvPr/>
        </p:nvSpPr>
        <p:spPr>
          <a:xfrm>
            <a:off x="5105732" y="4975872"/>
            <a:ext cx="16287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AEF6A5-2A98-4C0C-A349-5FF5DAECA669}"/>
              </a:ext>
            </a:extLst>
          </p:cNvPr>
          <p:cNvSpPr txBox="1"/>
          <p:nvPr/>
        </p:nvSpPr>
        <p:spPr>
          <a:xfrm>
            <a:off x="6685890" y="3967904"/>
            <a:ext cx="50374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学姐们</a:t>
            </a:r>
          </a:p>
        </p:txBody>
      </p:sp>
    </p:spTree>
    <p:extLst>
      <p:ext uri="{BB962C8B-B14F-4D97-AF65-F5344CB8AC3E}">
        <p14:creationId xmlns:p14="http://schemas.microsoft.com/office/powerpoint/2010/main" val="25913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3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656313-BA25-4206-8A2C-5208822B3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1438275"/>
            <a:ext cx="3124200" cy="41656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00A2B6-2D6B-4ED4-83BA-0BECED03D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0" y="1438275"/>
            <a:ext cx="3124200" cy="4165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F868259-C112-4BA4-BA13-BB93CB2E7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863" y="1438275"/>
            <a:ext cx="3124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1FBC41-B9A4-4BEB-BC77-CE6B1EFACC89}"/>
              </a:ext>
            </a:extLst>
          </p:cNvPr>
          <p:cNvSpPr txBox="1"/>
          <p:nvPr/>
        </p:nvSpPr>
        <p:spPr>
          <a:xfrm>
            <a:off x="1151207" y="1308149"/>
            <a:ext cx="58020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什么？</a:t>
            </a:r>
          </a:p>
        </p:txBody>
      </p:sp>
    </p:spTree>
    <p:extLst>
      <p:ext uri="{BB962C8B-B14F-4D97-AF65-F5344CB8AC3E}">
        <p14:creationId xmlns:p14="http://schemas.microsoft.com/office/powerpoint/2010/main" val="13780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1FBC41-B9A4-4BEB-BC77-CE6B1EFACC89}"/>
              </a:ext>
            </a:extLst>
          </p:cNvPr>
          <p:cNvSpPr txBox="1"/>
          <p:nvPr/>
        </p:nvSpPr>
        <p:spPr>
          <a:xfrm>
            <a:off x="4457700" y="3041699"/>
            <a:ext cx="60388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还不够？</a:t>
            </a:r>
          </a:p>
        </p:txBody>
      </p:sp>
    </p:spTree>
    <p:extLst>
      <p:ext uri="{BB962C8B-B14F-4D97-AF65-F5344CB8AC3E}">
        <p14:creationId xmlns:p14="http://schemas.microsoft.com/office/powerpoint/2010/main" val="9370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1FBC41-B9A4-4BEB-BC77-CE6B1EFACC89}"/>
              </a:ext>
            </a:extLst>
          </p:cNvPr>
          <p:cNvSpPr txBox="1"/>
          <p:nvPr/>
        </p:nvSpPr>
        <p:spPr>
          <a:xfrm>
            <a:off x="227282" y="412799"/>
            <a:ext cx="55924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我们还有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EA6816-0E6F-4B6A-992A-D80109EE802E}"/>
              </a:ext>
            </a:extLst>
          </p:cNvPr>
          <p:cNvSpPr txBox="1"/>
          <p:nvPr/>
        </p:nvSpPr>
        <p:spPr>
          <a:xfrm>
            <a:off x="817833" y="2027087"/>
            <a:ext cx="30493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帅气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62578C-5698-482C-9D3A-D23336F6B3B0}"/>
              </a:ext>
            </a:extLst>
          </p:cNvPr>
          <p:cNvSpPr txBox="1"/>
          <p:nvPr/>
        </p:nvSpPr>
        <p:spPr>
          <a:xfrm>
            <a:off x="4105276" y="2653853"/>
            <a:ext cx="30493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逼人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C48F71-17F5-4B40-BED1-069EFA177AAB}"/>
              </a:ext>
            </a:extLst>
          </p:cNvPr>
          <p:cNvSpPr txBox="1"/>
          <p:nvPr/>
        </p:nvSpPr>
        <p:spPr>
          <a:xfrm>
            <a:off x="7154594" y="1554260"/>
            <a:ext cx="35153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AND</a:t>
            </a:r>
            <a:endParaRPr lang="zh-CN" altLang="en-US" sz="10400" dirty="0">
              <a:solidFill>
                <a:schemeClr val="bg1"/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F91294E-097A-47AC-9FC4-100BC11F86CC}"/>
              </a:ext>
            </a:extLst>
          </p:cNvPr>
          <p:cNvSpPr txBox="1"/>
          <p:nvPr/>
        </p:nvSpPr>
        <p:spPr>
          <a:xfrm>
            <a:off x="1001444" y="4346624"/>
            <a:ext cx="42373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4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威猛的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E6CE3B1-3EBE-4DB5-B307-20DF48C1BF97}"/>
              </a:ext>
            </a:extLst>
          </p:cNvPr>
          <p:cNvSpPr txBox="1"/>
          <p:nvPr/>
        </p:nvSpPr>
        <p:spPr>
          <a:xfrm>
            <a:off x="6319178" y="4295772"/>
            <a:ext cx="49666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学长们</a:t>
            </a:r>
          </a:p>
        </p:txBody>
      </p:sp>
    </p:spTree>
    <p:extLst>
      <p:ext uri="{BB962C8B-B14F-4D97-AF65-F5344CB8AC3E}">
        <p14:creationId xmlns:p14="http://schemas.microsoft.com/office/powerpoint/2010/main" val="2911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E1A165-68B5-4434-A7E3-F5955A71D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42" y="1491343"/>
            <a:ext cx="2583543" cy="38753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3F5B3-873C-4865-8FCB-651759278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465943"/>
            <a:ext cx="2583543" cy="38753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AFB4B1-DDE8-4313-8CB3-0A1E42237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658" y="1491343"/>
            <a:ext cx="2583543" cy="38753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FD3B82-FE0C-414B-9FB6-02B22435BE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515" y="1465943"/>
            <a:ext cx="2583543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028E03-9C4D-416D-8543-C264864CBCF7}"/>
              </a:ext>
            </a:extLst>
          </p:cNvPr>
          <p:cNvSpPr txBox="1"/>
          <p:nvPr/>
        </p:nvSpPr>
        <p:spPr>
          <a:xfrm>
            <a:off x="694007" y="1927274"/>
            <a:ext cx="4316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那么</a:t>
            </a:r>
          </a:p>
        </p:txBody>
      </p:sp>
    </p:spTree>
    <p:extLst>
      <p:ext uri="{BB962C8B-B14F-4D97-AF65-F5344CB8AC3E}">
        <p14:creationId xmlns:p14="http://schemas.microsoft.com/office/powerpoint/2010/main" val="23419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1429594" y="124111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欢迎</a:t>
            </a:r>
          </a:p>
        </p:txBody>
      </p:sp>
    </p:spTree>
    <p:extLst>
      <p:ext uri="{BB962C8B-B14F-4D97-AF65-F5344CB8AC3E}">
        <p14:creationId xmlns:p14="http://schemas.microsoft.com/office/powerpoint/2010/main" val="24374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3A4F4A-B707-4D95-96E7-83439BDDB9F8}"/>
              </a:ext>
            </a:extLst>
          </p:cNvPr>
          <p:cNvSpPr txBox="1"/>
          <p:nvPr/>
        </p:nvSpPr>
        <p:spPr>
          <a:xfrm>
            <a:off x="5391150" y="2228671"/>
            <a:ext cx="594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接下来</a:t>
            </a:r>
          </a:p>
        </p:txBody>
      </p:sp>
    </p:spTree>
    <p:extLst>
      <p:ext uri="{BB962C8B-B14F-4D97-AF65-F5344CB8AC3E}">
        <p14:creationId xmlns:p14="http://schemas.microsoft.com/office/powerpoint/2010/main" val="6781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9494C4-1331-4EEA-B46B-7A4766B09A4A}"/>
              </a:ext>
            </a:extLst>
          </p:cNvPr>
          <p:cNvSpPr txBox="1"/>
          <p:nvPr/>
        </p:nvSpPr>
        <p:spPr>
          <a:xfrm>
            <a:off x="1067837" y="2016592"/>
            <a:ext cx="10056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博言辩论社</a:t>
            </a:r>
          </a:p>
        </p:txBody>
      </p:sp>
    </p:spTree>
    <p:extLst>
      <p:ext uri="{BB962C8B-B14F-4D97-AF65-F5344CB8AC3E}">
        <p14:creationId xmlns:p14="http://schemas.microsoft.com/office/powerpoint/2010/main" val="25986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"/>
    </mc:Choice>
    <mc:Fallback xmlns="">
      <p:transition advClick="0" advTm="25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85293A-D541-443D-BDCA-BDF58FECD78B}"/>
              </a:ext>
            </a:extLst>
          </p:cNvPr>
          <p:cNvSpPr txBox="1"/>
          <p:nvPr/>
        </p:nvSpPr>
        <p:spPr>
          <a:xfrm>
            <a:off x="2118654" y="1927274"/>
            <a:ext cx="79546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等你探险</a:t>
            </a:r>
          </a:p>
        </p:txBody>
      </p:sp>
    </p:spTree>
    <p:extLst>
      <p:ext uri="{BB962C8B-B14F-4D97-AF65-F5344CB8AC3E}">
        <p14:creationId xmlns:p14="http://schemas.microsoft.com/office/powerpoint/2010/main" val="20141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CD6455-374F-4691-BE26-4B21B6C7E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936" y="316291"/>
            <a:ext cx="9338129" cy="62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B185A2D-00CA-4308-8332-BFB68BE831D7}"/>
              </a:ext>
            </a:extLst>
          </p:cNvPr>
          <p:cNvSpPr txBox="1"/>
          <p:nvPr/>
        </p:nvSpPr>
        <p:spPr>
          <a:xfrm>
            <a:off x="1890346" y="1846384"/>
            <a:ext cx="771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搜索 字由 下载客户端软件，软件打开后搜索本文用到字体，右键激活后，再打开</a:t>
            </a:r>
            <a:r>
              <a:rPr lang="en-US" altLang="zh-CN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PPT</a:t>
            </a:r>
            <a:r>
              <a:rPr lang="zh-CN" altLang="en-US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即可使用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9CFA13-7D0A-475F-86B4-6AF8AC7B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68" y="3360938"/>
            <a:ext cx="1442330" cy="15561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BDD9DBF-3314-448D-AB16-17B944347910}"/>
              </a:ext>
            </a:extLst>
          </p:cNvPr>
          <p:cNvSpPr txBox="1"/>
          <p:nvPr/>
        </p:nvSpPr>
        <p:spPr>
          <a:xfrm>
            <a:off x="3839990" y="3429000"/>
            <a:ext cx="43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latin typeface="站酷高端黑" panose="02010600030101010101" pitchFamily="2" charset="-122"/>
                <a:ea typeface="站酷高端黑" panose="02010600030101010101" pitchFamily="2" charset="-122"/>
              </a:rPr>
              <a:t>站酷高端黑</a:t>
            </a:r>
          </a:p>
        </p:txBody>
      </p:sp>
    </p:spTree>
    <p:extLst>
      <p:ext uri="{BB962C8B-B14F-4D97-AF65-F5344CB8AC3E}">
        <p14:creationId xmlns:p14="http://schemas.microsoft.com/office/powerpoint/2010/main" val="14200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加入</a:t>
            </a:r>
          </a:p>
        </p:txBody>
      </p:sp>
    </p:spTree>
    <p:extLst>
      <p:ext uri="{BB962C8B-B14F-4D97-AF65-F5344CB8AC3E}">
        <p14:creationId xmlns:p14="http://schemas.microsoft.com/office/powerpoint/2010/main" val="17938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最</a:t>
            </a:r>
          </a:p>
        </p:txBody>
      </p:sp>
    </p:spTree>
    <p:extLst>
      <p:ext uri="{BB962C8B-B14F-4D97-AF65-F5344CB8AC3E}">
        <p14:creationId xmlns:p14="http://schemas.microsoft.com/office/powerpoint/2010/main" val="2930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锻炼</a:t>
            </a:r>
          </a:p>
        </p:txBody>
      </p:sp>
    </p:spTree>
    <p:extLst>
      <p:ext uri="{BB962C8B-B14F-4D97-AF65-F5344CB8AC3E}">
        <p14:creationId xmlns:p14="http://schemas.microsoft.com/office/powerpoint/2010/main" val="39389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最</a:t>
            </a:r>
          </a:p>
        </p:txBody>
      </p:sp>
    </p:spTree>
    <p:extLst>
      <p:ext uri="{BB962C8B-B14F-4D97-AF65-F5344CB8AC3E}">
        <p14:creationId xmlns:p14="http://schemas.microsoft.com/office/powerpoint/2010/main" val="34959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帅气</a:t>
            </a:r>
          </a:p>
        </p:txBody>
      </p:sp>
    </p:spTree>
    <p:extLst>
      <p:ext uri="{BB962C8B-B14F-4D97-AF65-F5344CB8AC3E}">
        <p14:creationId xmlns:p14="http://schemas.microsoft.com/office/powerpoint/2010/main" val="636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9E6CFC-5BD9-4601-A0BF-0A5682B91C93}"/>
              </a:ext>
            </a:extLst>
          </p:cNvPr>
          <p:cNvSpPr txBox="1"/>
          <p:nvPr/>
        </p:nvSpPr>
        <p:spPr>
          <a:xfrm>
            <a:off x="4051496" y="1856935"/>
            <a:ext cx="405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>
                <a:solidFill>
                  <a:schemeClr val="bg1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13529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107</Words>
  <Application>Microsoft Office PowerPoint</Application>
  <PresentationFormat>宽屏</PresentationFormat>
  <Paragraphs>45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站酷高端黑</vt:lpstr>
      <vt:lpstr>Arial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祖 宇聪</dc:creator>
  <cp:lastModifiedBy>祖 宇聪</cp:lastModifiedBy>
  <cp:revision>2</cp:revision>
  <dcterms:created xsi:type="dcterms:W3CDTF">2019-10-22T04:31:00Z</dcterms:created>
  <dcterms:modified xsi:type="dcterms:W3CDTF">2019-10-22T04:44:24Z</dcterms:modified>
</cp:coreProperties>
</file>