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55" r:id="rId2"/>
    <p:sldId id="456" r:id="rId3"/>
    <p:sldId id="257" r:id="rId4"/>
    <p:sldId id="258" r:id="rId5"/>
    <p:sldId id="259" r:id="rId6"/>
    <p:sldId id="256" r:id="rId7"/>
    <p:sldId id="260" r:id="rId8"/>
    <p:sldId id="457" r:id="rId9"/>
    <p:sldId id="307" r:id="rId10"/>
    <p:sldId id="263" r:id="rId11"/>
    <p:sldId id="458" r:id="rId12"/>
    <p:sldId id="308" r:id="rId13"/>
    <p:sldId id="461" r:id="rId14"/>
    <p:sldId id="264" r:id="rId15"/>
    <p:sldId id="265" r:id="rId16"/>
    <p:sldId id="266" r:id="rId17"/>
    <p:sldId id="460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1" r:id="rId30"/>
    <p:sldId id="282" r:id="rId31"/>
    <p:sldId id="283" r:id="rId32"/>
    <p:sldId id="284" r:id="rId33"/>
    <p:sldId id="286" r:id="rId34"/>
    <p:sldId id="288" r:id="rId35"/>
    <p:sldId id="30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10" r:id="rId53"/>
  </p:sldIdLst>
  <p:sldSz cx="1219200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566"/>
    <a:srgbClr val="F7F39E"/>
    <a:srgbClr val="EEC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776" y="900"/>
      </p:cViewPr>
      <p:guideLst>
        <p:guide orient="horz" pos="20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44A17390-E710-48D7-9272-C75D45BB4551}" type="datetimeFigureOut">
              <a:rPr lang="zh-CN" altLang="en-US" smtClean="0"/>
              <a:pPr/>
              <a:t>2018/5/25 Friday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C27405E0-3A95-46DD-ACCA-1BE0FFD894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14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B678-8BA0-40A2-86D5-67B915010B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4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072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82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405E0-3A95-46DD-ACCA-1BE0FFD894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33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38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1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88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1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14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839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863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60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836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809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36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19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60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544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486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35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64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93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09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34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292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966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12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405E0-3A95-46DD-ACCA-1BE0FFD894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998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749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76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787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7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38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68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69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96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3924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636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074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5755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07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130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714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924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7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0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05E0-3A95-46DD-ACCA-1BE0FFD894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2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405E0-3A95-46DD-ACCA-1BE0FFD894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7270-DAE1-4AF1-8D75-BA172CC0C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2264F6-1869-4857-9EE5-483D4152C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6DE1A0-1C11-44FA-8412-476FF88F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AA7BB2-137D-4D3F-BFF0-E49F26CB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5E2DA7-B9FE-4D10-BD6A-05A81B6E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2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AAB678-C156-44DD-ACE3-12751B00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956740-0E47-4E8E-9005-8B0EDF547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07F1BE-3650-4878-93D7-F9AF29F5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464CC-F3DE-44E1-8262-D70A23CE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0E76C5-5F03-4E97-A998-9B2EC629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20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46D4FD-D91C-4358-94C6-D7CDB0BD7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33D3CE-4B59-4713-B4CE-74E55DFC1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47C9F7-3B2A-4466-9B76-E71A585C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B565DA-369F-4DED-8755-12B8EA55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3CB77-F48A-4F87-9F90-07FD48EE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68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66061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60CF7-73E4-4132-9AA8-087F8776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4C784-9A03-43FE-8B7A-25122C6F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ABBA65-2842-4CCF-B6BE-21ACF3B2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74A328-D8EB-4C3D-98C8-DF08C251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B30C09-C22B-4186-ACBF-0F9FD685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2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446C3-5610-44C2-AFF3-1085FF46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8BE49C-6EDB-469E-8CE7-7DEDF9874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85E1-60FA-47AC-80D5-757CE187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019A79-C8D5-4BC6-9888-18A97B93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79321E-F493-4708-89CB-3E5929A6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6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B2F393-EAEC-40A0-987B-C65EBDD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035BA-719E-4E32-9032-3C13C9B3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7B0305-640A-4CFB-A884-9A14DB668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B22FB2-7B28-4313-8F09-2964BD0C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34C79A-D405-41DE-A060-026F178C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362A2-8CF6-400D-A8C7-5A2D0911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8AFC8-DB5D-4531-86BD-6870FAAF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24910-48AF-4581-BBDF-5A14F686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F41FF1-8659-4C67-885D-6D5ADC33A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FBA941-3CE4-404F-954C-23865AB96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104CA1-AB07-4342-B5BA-97509DF6B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DF9B6B-E894-494A-A7C9-36DE4500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404151-5CB5-48C4-996C-CC84CC7B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147852-3EF3-48D0-8E2E-14DAEF06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5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EB02A-7A2B-4B4E-9CD1-A656E7E8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1B6EE3-ACA3-4175-8E98-563453C4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35905A-43D2-48F2-AC34-8F7C7FB9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967907-9A45-4151-A524-C85E5678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5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9B11A2-3BA1-47E9-A8BC-33DC4735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8AFEC2-77E5-4838-8268-253AD352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AA1B8-88DB-400F-9B12-A187D86B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5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7FF427-BC17-4818-9CDB-8933B1D2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7CC627-B5B4-4136-92B7-ECA606CC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4F0B46-B11E-4CDB-A0D3-D413D6388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E7CB67-A492-427F-9897-9DAF5113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5B9C76-001E-4F8A-9D59-91C6135C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4209C0-65E0-48C5-A578-8915105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9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236F8-D12B-47E2-AA35-04DB70A2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D9DAAE-4145-400F-9DF3-71AEEF5AE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AF80D0-74F7-4FD9-A4BA-893D000D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819FCD-C849-4089-8DD1-7FF902B3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65D1-CACE-42A8-8E7D-5F166DDFB73B}" type="datetimeFigureOut">
              <a:rPr lang="zh-CN" altLang="en-US" smtClean="0"/>
              <a:t>2018/5/25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F5171-CEFE-4B20-B46D-6F834A65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ACDFB-8F0A-49E1-93E2-698F0EB4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E5DF-EBB1-454D-904F-AB1465D04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7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9ED678C-0F94-4A93-B0C0-D9F7F9B9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7DC9B8-0620-4A1C-B8F4-1D8822C0A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49159-E5FC-4AD1-9B92-534ED6D94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84165D1-CACE-42A8-8E7D-5F166DDFB73B}" type="datetimeFigureOut">
              <a:rPr lang="zh-CN" altLang="en-US" smtClean="0"/>
              <a:pPr/>
              <a:t>2018/5/25 Friday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8C8F18-53E1-4668-B2F0-D8A1082D3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4B044B-13AC-427F-B4F2-617BCF920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62B4E5DF-EBB1-454D-904F-AB1465D0448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221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516C4-3B79-422C-81E0-27A942DAD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altLang="zh-CN" sz="100" b="1" spc="-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lang="zh-CN" altLang="en-US" sz="100" b="1" spc="-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7A23A8-7102-497F-A750-AC701D40E08A}"/>
              </a:ext>
            </a:extLst>
          </p:cNvPr>
          <p:cNvSpPr/>
          <p:nvPr/>
        </p:nvSpPr>
        <p:spPr>
          <a:xfrm>
            <a:off x="2387292" y="2110548"/>
            <a:ext cx="7417415" cy="2215991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sz="13800" spc="300" dirty="0">
                <a:solidFill>
                  <a:srgbClr val="F4D566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招兵买马</a:t>
            </a:r>
          </a:p>
        </p:txBody>
      </p:sp>
    </p:spTree>
    <p:extLst>
      <p:ext uri="{BB962C8B-B14F-4D97-AF65-F5344CB8AC3E}">
        <p14:creationId xmlns:p14="http://schemas.microsoft.com/office/powerpoint/2010/main" val="20810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8A8D76-AF6D-4250-AB91-092621BE2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3682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你要钱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7F403091-59AB-44EB-9392-34FB518FC5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03682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你要钱</a:t>
            </a:r>
          </a:p>
        </p:txBody>
      </p:sp>
    </p:spTree>
    <p:extLst>
      <p:ext uri="{BB962C8B-B14F-4D97-AF65-F5344CB8AC3E}">
        <p14:creationId xmlns:p14="http://schemas.microsoft.com/office/powerpoint/2010/main" val="21545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409791" y="409791"/>
                                    </p:animScale>
                                    <p:anim to="" calcmode="lin" valueType="num">
                                      <p:cBhvr>
                                        <p:cTn id="1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AEB5C5-1413-4044-9C45-1244915717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那就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50BC20CB-9FA2-440F-A0A9-4ACDDA6620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0344" y="2705725"/>
            <a:ext cx="24513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那就</a:t>
            </a:r>
          </a:p>
        </p:txBody>
      </p:sp>
    </p:spTree>
    <p:extLst>
      <p:ext uri="{BB962C8B-B14F-4D97-AF65-F5344CB8AC3E}">
        <p14:creationId xmlns:p14="http://schemas.microsoft.com/office/powerpoint/2010/main" val="453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599191" y="599191"/>
                                    </p:animScale>
                                    <p:anim to="" calcmode="lin" valueType="num">
                                      <p:cBhvr>
                                        <p:cTn id="13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5.99190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70F4CB1-D0B1-431F-A37E-32A54E050D4A}"/>
              </a:ext>
            </a:extLst>
          </p:cNvPr>
          <p:cNvSpPr txBox="1"/>
          <p:nvPr/>
        </p:nvSpPr>
        <p:spPr>
          <a:xfrm>
            <a:off x="2630261" y="2397948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D59B8F-E788-4D41-9D66-E8C2CB19F308}"/>
              </a:ext>
            </a:extLst>
          </p:cNvPr>
          <p:cNvSpPr txBox="1"/>
          <p:nvPr/>
        </p:nvSpPr>
        <p:spPr>
          <a:xfrm>
            <a:off x="4294718" y="2397948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277CC3-DF2C-436B-86B2-70AA94E292CF}"/>
              </a:ext>
            </a:extLst>
          </p:cNvPr>
          <p:cNvSpPr txBox="1"/>
          <p:nvPr/>
        </p:nvSpPr>
        <p:spPr>
          <a:xfrm>
            <a:off x="5959175" y="2397948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BB4FEE-3FFF-4EF6-826E-F15053B8D413}"/>
              </a:ext>
            </a:extLst>
          </p:cNvPr>
          <p:cNvSpPr txBox="1"/>
          <p:nvPr/>
        </p:nvSpPr>
        <p:spPr>
          <a:xfrm>
            <a:off x="7630043" y="2397948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86BCC7-FA90-447E-9C8D-5BE91D53D23A}"/>
              </a:ext>
            </a:extLst>
          </p:cNvPr>
          <p:cNvSpPr txBox="1"/>
          <p:nvPr/>
        </p:nvSpPr>
        <p:spPr>
          <a:xfrm>
            <a:off x="2630261" y="2397948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58897D-E08B-4391-83B9-EB6A096F094B}"/>
              </a:ext>
            </a:extLst>
          </p:cNvPr>
          <p:cNvSpPr txBox="1"/>
          <p:nvPr/>
        </p:nvSpPr>
        <p:spPr>
          <a:xfrm>
            <a:off x="4294718" y="2397948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6636AB-F5A8-4062-A26A-305EACD9E808}"/>
              </a:ext>
            </a:extLst>
          </p:cNvPr>
          <p:cNvSpPr txBox="1"/>
          <p:nvPr/>
        </p:nvSpPr>
        <p:spPr>
          <a:xfrm>
            <a:off x="5959175" y="2397948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E8A603-655F-47B0-97FB-399957CC522A}"/>
              </a:ext>
            </a:extLst>
          </p:cNvPr>
          <p:cNvSpPr txBox="1"/>
          <p:nvPr/>
        </p:nvSpPr>
        <p:spPr>
          <a:xfrm>
            <a:off x="7630043" y="2397948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val="19246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5" grpId="0"/>
      <p:bldP spid="6" grpId="0"/>
      <p:bldP spid="7" grpId="0"/>
      <p:bldP spid="12" grpId="0"/>
      <p:bldP spid="12" grpId="1"/>
      <p:bldP spid="12" grpId="2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8A8D76-AF6D-4250-AB91-092621BE2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3681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我们是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7F403091-59AB-44EB-9392-34FB518FC5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03681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我们是</a:t>
            </a:r>
          </a:p>
        </p:txBody>
      </p:sp>
    </p:spTree>
    <p:extLst>
      <p:ext uri="{BB962C8B-B14F-4D97-AF65-F5344CB8AC3E}">
        <p14:creationId xmlns:p14="http://schemas.microsoft.com/office/powerpoint/2010/main" val="31043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409791" y="409791"/>
                                    </p:animScale>
                                    <p:anim to="" calcmode="lin" valueType="num">
                                      <p:cBhvr>
                                        <p:cTn id="1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C23CE4-55A6-4A1F-AC3C-6598530250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03698" y="2705725"/>
            <a:ext cx="69846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广东稻壳网络</a:t>
            </a:r>
          </a:p>
        </p:txBody>
      </p:sp>
    </p:spTree>
    <p:extLst>
      <p:ext uri="{BB962C8B-B14F-4D97-AF65-F5344CB8AC3E}">
        <p14:creationId xmlns:p14="http://schemas.microsoft.com/office/powerpoint/2010/main" val="1592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64D90C1-EF22-4E2E-A2E5-6375BC49587E}"/>
              </a:ext>
            </a:extLst>
          </p:cNvPr>
          <p:cNvSpPr txBox="1"/>
          <p:nvPr/>
        </p:nvSpPr>
        <p:spPr>
          <a:xfrm>
            <a:off x="2720716" y="2440940"/>
            <a:ext cx="675056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defTabSz="457200">
              <a:defRPr sz="8800" b="1"/>
            </a:lvl1pPr>
            <a:lvl2pPr defTabSz="457200">
              <a:defRPr/>
            </a:lvl2pPr>
            <a:lvl3pPr defTabSz="457200">
              <a:defRPr/>
            </a:lvl3pPr>
            <a:lvl4pPr defTabSz="457200">
              <a:defRPr/>
            </a:lvl4pPr>
            <a:lvl5pPr defTabSz="457200">
              <a:defRPr/>
            </a:lvl5pPr>
            <a:lvl6pPr defTabSz="457200">
              <a:defRPr/>
            </a:lvl6pPr>
            <a:lvl7pPr defTabSz="457200">
              <a:defRPr/>
            </a:lvl7pPr>
            <a:lvl8pPr defTabSz="457200">
              <a:defRPr/>
            </a:lvl8pPr>
            <a:lvl9pPr defTabSz="457200">
              <a:defRPr/>
            </a:lvl9pPr>
          </a:lstStyle>
          <a:p>
            <a:r>
              <a:rPr lang="zh-CN" altLang="en-US" sz="1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广纳贤士</a:t>
            </a:r>
          </a:p>
        </p:txBody>
      </p:sp>
    </p:spTree>
    <p:extLst>
      <p:ext uri="{BB962C8B-B14F-4D97-AF65-F5344CB8AC3E}">
        <p14:creationId xmlns:p14="http://schemas.microsoft.com/office/powerpoint/2010/main" val="26076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49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49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D6904E-FDAF-4E5A-A1D7-A6A2D0DFCB1D}"/>
              </a:ext>
            </a:extLst>
          </p:cNvPr>
          <p:cNvSpPr txBox="1"/>
          <p:nvPr/>
        </p:nvSpPr>
        <p:spPr>
          <a:xfrm>
            <a:off x="2720716" y="2440940"/>
            <a:ext cx="675056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defTabSz="457200">
              <a:defRPr sz="8800" b="1"/>
            </a:lvl1pPr>
            <a:lvl2pPr defTabSz="457200">
              <a:defRPr/>
            </a:lvl2pPr>
            <a:lvl3pPr defTabSz="457200">
              <a:defRPr/>
            </a:lvl3pPr>
            <a:lvl4pPr defTabSz="457200">
              <a:defRPr/>
            </a:lvl4pPr>
            <a:lvl5pPr defTabSz="457200">
              <a:defRPr/>
            </a:lvl5pPr>
            <a:lvl6pPr defTabSz="457200">
              <a:defRPr/>
            </a:lvl6pPr>
            <a:lvl7pPr defTabSz="457200">
              <a:defRPr/>
            </a:lvl7pPr>
            <a:lvl8pPr defTabSz="457200">
              <a:defRPr/>
            </a:lvl8pPr>
            <a:lvl9pPr defTabSz="457200">
              <a:defRPr/>
            </a:lvl9pPr>
          </a:lstStyle>
          <a:p>
            <a:r>
              <a:rPr lang="zh-CN" altLang="en-US" sz="1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博彩众长</a:t>
            </a:r>
          </a:p>
        </p:txBody>
      </p:sp>
    </p:spTree>
    <p:extLst>
      <p:ext uri="{BB962C8B-B14F-4D97-AF65-F5344CB8AC3E}">
        <p14:creationId xmlns:p14="http://schemas.microsoft.com/office/powerpoint/2010/main" val="23078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8A8D76-AF6D-4250-AB91-092621BE2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3681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我们这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7F403091-59AB-44EB-9392-34FB518FC5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03681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我们这</a:t>
            </a:r>
          </a:p>
        </p:txBody>
      </p:sp>
    </p:spTree>
    <p:extLst>
      <p:ext uri="{BB962C8B-B14F-4D97-AF65-F5344CB8AC3E}">
        <p14:creationId xmlns:p14="http://schemas.microsoft.com/office/powerpoint/2010/main" val="17622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409791" y="409791"/>
                                    </p:animScale>
                                    <p:anim to="" calcmode="lin" valueType="num">
                                      <p:cBhvr>
                                        <p:cTn id="1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324B4C-AB3F-44E7-B477-3ECA0135C1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10896" y="2705725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汇聚了</a:t>
            </a:r>
          </a:p>
        </p:txBody>
      </p:sp>
    </p:spTree>
    <p:extLst>
      <p:ext uri="{BB962C8B-B14F-4D97-AF65-F5344CB8AC3E}">
        <p14:creationId xmlns:p14="http://schemas.microsoft.com/office/powerpoint/2010/main" val="23039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08103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2"/>
                                          </p:val>
                                        </p:tav>
                                      </p:tavLst>
                                    </p:anim>
                                    <p:anim to="" calcmode="discrete" valueType="num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visible"/>
                                          </p:val>
                                        </p:tav>
                                        <p:tav tm="30000">
                                          <p:val>
                                            <p:strVal val="visible"/>
                                          </p:val>
                                        </p:tav>
                                        <p:tav tm="100000">
                                          <p:val>
                                            <p:strVal val="hidden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066287-5769-46FB-904A-41AC4833DC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一批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0863E8E8-234C-4B8B-9F01-E78E2F5AEE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一批</a:t>
            </a:r>
          </a:p>
        </p:txBody>
      </p:sp>
    </p:spTree>
    <p:extLst>
      <p:ext uri="{BB962C8B-B14F-4D97-AF65-F5344CB8AC3E}">
        <p14:creationId xmlns:p14="http://schemas.microsoft.com/office/powerpoint/2010/main" val="4502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"/>
    </mc:Choice>
    <mc:Fallback xmlns="">
      <p:transition spd="slow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599191" y="599191"/>
                                    </p:animScale>
                                    <p:anim to="" calcmode="lin" valueType="num">
                                      <p:cBhvr>
                                        <p:cTn id="13" dur="1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8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C8991B-937B-4932-9721-B0E2271496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93AA260D-8E38-4525-B725-5157FC0EBA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顶尖</a:t>
            </a:r>
          </a:p>
        </p:txBody>
      </p:sp>
    </p:spTree>
    <p:extLst>
      <p:ext uri="{BB962C8B-B14F-4D97-AF65-F5344CB8AC3E}">
        <p14:creationId xmlns:p14="http://schemas.microsoft.com/office/powerpoint/2010/main" val="285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"/>
    </mc:Choice>
    <mc:Fallback xmlns="">
      <p:transition spd="slow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354 0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396 0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D8C6D4-1CBB-4379-AF02-DFCBAADCC2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8125" y="2705725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行业顶尖团队</a:t>
            </a:r>
          </a:p>
        </p:txBody>
      </p:sp>
    </p:spTree>
    <p:extLst>
      <p:ext uri="{BB962C8B-B14F-4D97-AF65-F5344CB8AC3E}">
        <p14:creationId xmlns:p14="http://schemas.microsoft.com/office/powerpoint/2010/main" val="18135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59CD2F-025B-4750-817E-D1A645664F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努力</a:t>
            </a:r>
          </a:p>
        </p:txBody>
      </p:sp>
    </p:spTree>
    <p:extLst>
      <p:ext uri="{BB962C8B-B14F-4D97-AF65-F5344CB8AC3E}">
        <p14:creationId xmlns:p14="http://schemas.microsoft.com/office/powerpoint/2010/main" val="33373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599191" y="599191"/>
                                    </p:animScale>
                                    <p:anim to="" calcmode="lin" valueType="num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AEB5C5-1413-4044-9C45-1244915717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奉献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50BC20CB-9FA2-440F-A0A9-4ACDDA6620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奉献</a:t>
            </a:r>
          </a:p>
        </p:txBody>
      </p:sp>
    </p:spTree>
    <p:extLst>
      <p:ext uri="{BB962C8B-B14F-4D97-AF65-F5344CB8AC3E}">
        <p14:creationId xmlns:p14="http://schemas.microsoft.com/office/powerpoint/2010/main" val="22538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599191" y="599191"/>
                                    </p:animScale>
                                    <p:anim to="" calcmode="lin" valueType="num">
                                      <p:cBhvr>
                                        <p:cTn id="13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5.99190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8D350B-BB24-4957-836C-65CD14EE688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诚信</a:t>
            </a:r>
          </a:p>
        </p:txBody>
      </p:sp>
    </p:spTree>
    <p:extLst>
      <p:ext uri="{BB962C8B-B14F-4D97-AF65-F5344CB8AC3E}">
        <p14:creationId xmlns:p14="http://schemas.microsoft.com/office/powerpoint/2010/main" val="30747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8DD66D5-7652-4AE3-97F0-08620D9659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超越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1BCC552B-5721-4603-8710-BFB9B4CAC3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超越</a:t>
            </a:r>
          </a:p>
        </p:txBody>
      </p:sp>
    </p:spTree>
    <p:extLst>
      <p:ext uri="{BB962C8B-B14F-4D97-AF65-F5344CB8AC3E}">
        <p14:creationId xmlns:p14="http://schemas.microsoft.com/office/powerpoint/2010/main" val="39762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599191" y="599191"/>
                                    </p:animScale>
                                    <p:anim to="" calcmode="lin" valueType="num">
                                      <p:cBhvr>
                                        <p:cTn id="13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6CD896-7F00-40F3-879D-DF3F3880E8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集思</a:t>
            </a:r>
          </a:p>
        </p:txBody>
      </p:sp>
    </p:spTree>
    <p:extLst>
      <p:ext uri="{BB962C8B-B14F-4D97-AF65-F5344CB8AC3E}">
        <p14:creationId xmlns:p14="http://schemas.microsoft.com/office/powerpoint/2010/main" val="15615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11848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2"/>
                                          </p:val>
                                        </p:tav>
                                      </p:tavLst>
                                    </p:anim>
                                    <p:anim to="" calcmode="discrete" valueType="num">
                                      <p:cBhvr>
                                        <p:cTn id="9" dur="1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visible"/>
                                          </p:val>
                                        </p:tav>
                                        <p:tav tm="30000">
                                          <p:val>
                                            <p:strVal val="visible"/>
                                          </p:val>
                                        </p:tav>
                                        <p:tav tm="100000">
                                          <p:val>
                                            <p:strVal val="hidden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9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1BF8051-8161-4AF9-AFE6-8A351BCAF117}"/>
              </a:ext>
            </a:extLst>
          </p:cNvPr>
          <p:cNvSpPr txBox="1"/>
          <p:nvPr/>
        </p:nvSpPr>
        <p:spPr>
          <a:xfrm>
            <a:off x="2720716" y="2440940"/>
            <a:ext cx="675056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457200">
              <a:defRPr sz="8800" b="1"/>
            </a:lvl1pPr>
            <a:lvl2pPr defTabSz="457200">
              <a:defRPr/>
            </a:lvl2pPr>
            <a:lvl3pPr defTabSz="457200">
              <a:defRPr/>
            </a:lvl3pPr>
            <a:lvl4pPr defTabSz="457200">
              <a:defRPr/>
            </a:lvl4pPr>
            <a:lvl5pPr defTabSz="457200">
              <a:defRPr/>
            </a:lvl5pPr>
            <a:lvl6pPr defTabSz="457200">
              <a:defRPr/>
            </a:lvl6pPr>
            <a:lvl7pPr defTabSz="457200">
              <a:defRPr/>
            </a:lvl7pPr>
            <a:lvl8pPr defTabSz="457200">
              <a:defRPr/>
            </a:lvl8pPr>
            <a:lvl9pPr defTabSz="457200">
              <a:defRPr/>
            </a:lvl9pPr>
          </a:lstStyle>
          <a:p>
            <a:pPr algn="ctr"/>
            <a:r>
              <a:rPr lang="zh-CN" altLang="en-US" sz="1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集思广益</a:t>
            </a:r>
          </a:p>
        </p:txBody>
      </p:sp>
    </p:spTree>
    <p:extLst>
      <p:ext uri="{BB962C8B-B14F-4D97-AF65-F5344CB8AC3E}">
        <p14:creationId xmlns:p14="http://schemas.microsoft.com/office/powerpoint/2010/main" val="32098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BA221A-A1EE-4F43-A3D3-31BD1D969415}"/>
              </a:ext>
            </a:extLst>
          </p:cNvPr>
          <p:cNvSpPr txBox="1"/>
          <p:nvPr/>
        </p:nvSpPr>
        <p:spPr>
          <a:xfrm>
            <a:off x="4362192" y="2440940"/>
            <a:ext cx="346761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457200">
              <a:defRPr sz="8800" b="1"/>
            </a:lvl1pPr>
            <a:lvl2pPr defTabSz="457200">
              <a:defRPr/>
            </a:lvl2pPr>
            <a:lvl3pPr defTabSz="457200">
              <a:defRPr/>
            </a:lvl3pPr>
            <a:lvl4pPr defTabSz="457200">
              <a:defRPr/>
            </a:lvl4pPr>
            <a:lvl5pPr defTabSz="457200">
              <a:defRPr/>
            </a:lvl5pPr>
            <a:lvl6pPr defTabSz="457200">
              <a:defRPr/>
            </a:lvl6pPr>
            <a:lvl7pPr defTabSz="457200">
              <a:defRPr/>
            </a:lvl7pPr>
            <a:lvl8pPr defTabSz="457200">
              <a:defRPr/>
            </a:lvl8pPr>
            <a:lvl9pPr defTabSz="457200">
              <a:defRPr/>
            </a:lvl9pPr>
          </a:lstStyle>
          <a:p>
            <a:pPr algn="ctr"/>
            <a:r>
              <a:rPr lang="zh-CN" altLang="en-US" sz="1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09245D-C90F-4A28-860D-6BD2E8F819D3}"/>
              </a:ext>
            </a:extLst>
          </p:cNvPr>
          <p:cNvSpPr txBox="1"/>
          <p:nvPr/>
        </p:nvSpPr>
        <p:spPr>
          <a:xfrm>
            <a:off x="4362192" y="2440940"/>
            <a:ext cx="346761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457200">
              <a:defRPr sz="8800" b="1"/>
            </a:lvl1pPr>
            <a:lvl2pPr defTabSz="457200">
              <a:defRPr/>
            </a:lvl2pPr>
            <a:lvl3pPr defTabSz="457200">
              <a:defRPr/>
            </a:lvl3pPr>
            <a:lvl4pPr defTabSz="457200">
              <a:defRPr/>
            </a:lvl4pPr>
            <a:lvl5pPr defTabSz="457200">
              <a:defRPr/>
            </a:lvl5pPr>
            <a:lvl6pPr defTabSz="457200">
              <a:defRPr/>
            </a:lvl6pPr>
            <a:lvl7pPr defTabSz="457200">
              <a:defRPr/>
            </a:lvl7pPr>
            <a:lvl8pPr defTabSz="457200">
              <a:defRPr/>
            </a:lvl8pPr>
            <a:lvl9pPr defTabSz="457200">
              <a:defRPr/>
            </a:lvl9pPr>
          </a:lstStyle>
          <a:p>
            <a:pPr algn="ctr"/>
            <a:r>
              <a:rPr lang="zh-CN" altLang="en-US" sz="1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全策</a:t>
            </a:r>
          </a:p>
        </p:txBody>
      </p:sp>
    </p:spTree>
    <p:extLst>
      <p:ext uri="{BB962C8B-B14F-4D97-AF65-F5344CB8AC3E}">
        <p14:creationId xmlns:p14="http://schemas.microsoft.com/office/powerpoint/2010/main" val="40103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7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7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7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99988" y="299988"/>
                                    </p:animScale>
                                    <p:anim to="" calcmode="lin" valueType="num">
                                      <p:cBhvr>
                                        <p:cTn id="13" dur="2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2.99988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2.99988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0F72138-94BB-4B8A-9D57-AEC7A3F4C983}"/>
              </a:ext>
            </a:extLst>
          </p:cNvPr>
          <p:cNvSpPr txBox="1"/>
          <p:nvPr/>
        </p:nvSpPr>
        <p:spPr>
          <a:xfrm>
            <a:off x="3397087" y="2443669"/>
            <a:ext cx="346761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797616-2C35-4289-87AA-DB67F20BF5DE}"/>
              </a:ext>
            </a:extLst>
          </p:cNvPr>
          <p:cNvSpPr txBox="1"/>
          <p:nvPr/>
        </p:nvSpPr>
        <p:spPr>
          <a:xfrm>
            <a:off x="5130895" y="2443669"/>
            <a:ext cx="3467616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全力</a:t>
            </a:r>
          </a:p>
        </p:txBody>
      </p:sp>
    </p:spTree>
    <p:extLst>
      <p:ext uri="{BB962C8B-B14F-4D97-AF65-F5344CB8AC3E}">
        <p14:creationId xmlns:p14="http://schemas.microsoft.com/office/powerpoint/2010/main" val="23792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C04FA3-8EFB-4F6C-A91A-CFCF816EE2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1985" y="486179"/>
            <a:ext cx="240803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0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9C47F3-52B5-41A6-8133-0C5F7703101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精益</a:t>
            </a:r>
          </a:p>
        </p:txBody>
      </p:sp>
    </p:spTree>
    <p:extLst>
      <p:ext uri="{BB962C8B-B14F-4D97-AF65-F5344CB8AC3E}">
        <p14:creationId xmlns:p14="http://schemas.microsoft.com/office/powerpoint/2010/main" val="23775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AD4B1C-9631-422C-B38C-E6D5C38325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639" y="2705725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精益求精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451CC625-0E3D-49C1-904B-CB1976742E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46639" y="2705725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精益求精</a:t>
            </a:r>
          </a:p>
        </p:txBody>
      </p:sp>
    </p:spTree>
    <p:extLst>
      <p:ext uri="{BB962C8B-B14F-4D97-AF65-F5344CB8AC3E}">
        <p14:creationId xmlns:p14="http://schemas.microsoft.com/office/powerpoint/2010/main" val="9384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311370" y="311370"/>
                                    </p:animScale>
                                    <p:anim to="" calcmode="lin" valueType="num">
                                      <p:cBhvr>
                                        <p:cTn id="13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3.113698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3.113698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FB8023A-59F4-46F5-8C74-4A46616038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严谨</a:t>
            </a:r>
          </a:p>
        </p:txBody>
      </p:sp>
    </p:spTree>
    <p:extLst>
      <p:ext uri="{BB962C8B-B14F-4D97-AF65-F5344CB8AC3E}">
        <p14:creationId xmlns:p14="http://schemas.microsoft.com/office/powerpoint/2010/main" val="4592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B005D9-2516-48A0-990D-FC481D13C42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639" y="2705725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严谨务实</a:t>
            </a:r>
          </a:p>
        </p:txBody>
      </p:sp>
    </p:spTree>
    <p:extLst>
      <p:ext uri="{BB962C8B-B14F-4D97-AF65-F5344CB8AC3E}">
        <p14:creationId xmlns:p14="http://schemas.microsoft.com/office/powerpoint/2010/main" val="36797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1BBF52-3566-4DD5-ABD3-38DF48A813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639" y="2705725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高校协作</a:t>
            </a:r>
          </a:p>
        </p:txBody>
      </p:sp>
    </p:spTree>
    <p:extLst>
      <p:ext uri="{BB962C8B-B14F-4D97-AF65-F5344CB8AC3E}">
        <p14:creationId xmlns:p14="http://schemas.microsoft.com/office/powerpoint/2010/main" val="4159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30BA5D-5F74-4C11-90C0-98092866962A}"/>
              </a:ext>
            </a:extLst>
          </p:cNvPr>
          <p:cNvSpPr txBox="1"/>
          <p:nvPr/>
        </p:nvSpPr>
        <p:spPr>
          <a:xfrm>
            <a:off x="262705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D59B8F-E788-4D41-9D66-E8C2CB19F308}"/>
              </a:ext>
            </a:extLst>
          </p:cNvPr>
          <p:cNvSpPr txBox="1"/>
          <p:nvPr/>
        </p:nvSpPr>
        <p:spPr>
          <a:xfrm>
            <a:off x="4294718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277CC3-DF2C-436B-86B2-70AA94E292CF}"/>
              </a:ext>
            </a:extLst>
          </p:cNvPr>
          <p:cNvSpPr txBox="1"/>
          <p:nvPr/>
        </p:nvSpPr>
        <p:spPr>
          <a:xfrm>
            <a:off x="595917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BB4FEE-3FFF-4EF6-826E-F15053B8D413}"/>
              </a:ext>
            </a:extLst>
          </p:cNvPr>
          <p:cNvSpPr txBox="1"/>
          <p:nvPr/>
        </p:nvSpPr>
        <p:spPr>
          <a:xfrm>
            <a:off x="7630043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0F4CB1-D0B1-431F-A37E-32A54E050D4A}"/>
              </a:ext>
            </a:extLst>
          </p:cNvPr>
          <p:cNvSpPr txBox="1"/>
          <p:nvPr/>
        </p:nvSpPr>
        <p:spPr>
          <a:xfrm>
            <a:off x="262705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827A65-F52C-4A2F-B8E9-39E77F660AA5}"/>
              </a:ext>
            </a:extLst>
          </p:cNvPr>
          <p:cNvSpPr txBox="1"/>
          <p:nvPr/>
        </p:nvSpPr>
        <p:spPr>
          <a:xfrm>
            <a:off x="4294718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典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C7ADDA-F441-4D10-8AFF-928FC0323466}"/>
              </a:ext>
            </a:extLst>
          </p:cNvPr>
          <p:cNvSpPr txBox="1"/>
          <p:nvPr/>
        </p:nvSpPr>
        <p:spPr>
          <a:xfrm>
            <a:off x="595917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5ABFD1-39A9-42D0-B829-E583736D7D69}"/>
              </a:ext>
            </a:extLst>
          </p:cNvPr>
          <p:cNvSpPr txBox="1"/>
          <p:nvPr/>
        </p:nvSpPr>
        <p:spPr>
          <a:xfrm>
            <a:off x="7630043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6080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489CFA5-A231-4379-AE10-8DFAD92826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</a:t>
            </a:r>
          </a:p>
        </p:txBody>
      </p:sp>
    </p:spTree>
    <p:extLst>
      <p:ext uri="{BB962C8B-B14F-4D97-AF65-F5344CB8AC3E}">
        <p14:creationId xmlns:p14="http://schemas.microsoft.com/office/powerpoint/2010/main" val="9262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9443160-62CF-4B29-9D08-7A7A8194C900}"/>
              </a:ext>
            </a:extLst>
          </p:cNvPr>
          <p:cNvSpPr txBox="1"/>
          <p:nvPr/>
        </p:nvSpPr>
        <p:spPr>
          <a:xfrm>
            <a:off x="3860800" y="2751445"/>
            <a:ext cx="279409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8800" b="1"/>
            </a:lvl1pPr>
          </a:lstStyle>
          <a:p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FE3979-FE35-4165-9CC6-ED07D4D90AEB}"/>
              </a:ext>
            </a:extLst>
          </p:cNvPr>
          <p:cNvSpPr txBox="1"/>
          <p:nvPr/>
        </p:nvSpPr>
        <p:spPr>
          <a:xfrm>
            <a:off x="5257848" y="275144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8800" b="1"/>
            </a:lvl1pPr>
          </a:lstStyle>
          <a:p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做的</a:t>
            </a:r>
          </a:p>
        </p:txBody>
      </p:sp>
    </p:spTree>
    <p:extLst>
      <p:ext uri="{BB962C8B-B14F-4D97-AF65-F5344CB8AC3E}">
        <p14:creationId xmlns:p14="http://schemas.microsoft.com/office/powerpoint/2010/main" val="16073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1D4F7E-FF8C-4DBA-A336-2DAC22868A8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82382" y="2705725"/>
            <a:ext cx="58272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不止是设计</a:t>
            </a:r>
          </a:p>
        </p:txBody>
      </p:sp>
    </p:spTree>
    <p:extLst>
      <p:ext uri="{BB962C8B-B14F-4D97-AF65-F5344CB8AC3E}">
        <p14:creationId xmlns:p14="http://schemas.microsoft.com/office/powerpoint/2010/main" val="1849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"/>
    </mc:Choice>
    <mc:Fallback xmlns="">
      <p:transition spd="slow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71DD769-E34A-482E-9005-64A18712FA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还有</a:t>
            </a:r>
          </a:p>
        </p:txBody>
      </p:sp>
    </p:spTree>
    <p:extLst>
      <p:ext uri="{BB962C8B-B14F-4D97-AF65-F5344CB8AC3E}">
        <p14:creationId xmlns:p14="http://schemas.microsoft.com/office/powerpoint/2010/main" val="30795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F81338-2BFC-4BD7-95D3-EEE049D7A0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1983" y="483225"/>
            <a:ext cx="240803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7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4BB84F3-8343-49FA-BD84-79386717EE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理念</a:t>
            </a:r>
          </a:p>
        </p:txBody>
      </p:sp>
    </p:spTree>
    <p:extLst>
      <p:ext uri="{BB962C8B-B14F-4D97-AF65-F5344CB8AC3E}">
        <p14:creationId xmlns:p14="http://schemas.microsoft.com/office/powerpoint/2010/main" val="22673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A28D30E-2FCE-4EDB-8B8B-E3B3146C553D}"/>
              </a:ext>
            </a:extLst>
          </p:cNvPr>
          <p:cNvSpPr txBox="1"/>
          <p:nvPr/>
        </p:nvSpPr>
        <p:spPr>
          <a:xfrm>
            <a:off x="4291000" y="276414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8800" b="1"/>
            </a:lvl1pPr>
          </a:lstStyle>
          <a:p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9BE89D-B6B6-47F7-9C2C-7D5B5BDE8268}"/>
              </a:ext>
            </a:extLst>
          </p:cNvPr>
          <p:cNvSpPr txBox="1"/>
          <p:nvPr/>
        </p:nvSpPr>
        <p:spPr>
          <a:xfrm>
            <a:off x="5507036" y="2764145"/>
            <a:ext cx="2451312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8800" b="1"/>
            </a:lvl1pPr>
          </a:lstStyle>
          <a:p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自身</a:t>
            </a:r>
          </a:p>
        </p:txBody>
      </p:sp>
    </p:spTree>
    <p:extLst>
      <p:ext uri="{BB962C8B-B14F-4D97-AF65-F5344CB8AC3E}">
        <p14:creationId xmlns:p14="http://schemas.microsoft.com/office/powerpoint/2010/main" val="10196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32F08AD-04E3-415D-BA49-FB26C8D44E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639" y="2705725"/>
            <a:ext cx="46987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度身量造</a:t>
            </a:r>
          </a:p>
        </p:txBody>
      </p:sp>
    </p:spTree>
    <p:extLst>
      <p:ext uri="{BB962C8B-B14F-4D97-AF65-F5344CB8AC3E}">
        <p14:creationId xmlns:p14="http://schemas.microsoft.com/office/powerpoint/2010/main" val="11632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311370" y="311370"/>
                                    </p:animScale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BFF59B-BA47-4F4E-A3C2-5C39CC2EE8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提升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FF50E07D-464D-4C75-BDE8-745E21F425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提升</a:t>
            </a:r>
          </a:p>
        </p:txBody>
      </p:sp>
    </p:spTree>
    <p:extLst>
      <p:ext uri="{BB962C8B-B14F-4D97-AF65-F5344CB8AC3E}">
        <p14:creationId xmlns:p14="http://schemas.microsoft.com/office/powerpoint/2010/main" val="31132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599191" y="599191"/>
                                    </p:animScale>
                                    <p:anim to="" calcmode="lin" valueType="num">
                                      <p:cBhvr>
                                        <p:cTn id="13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5.99190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928AE3-C7AD-40FD-BB0A-B5269D30A91A}"/>
              </a:ext>
            </a:extLst>
          </p:cNvPr>
          <p:cNvSpPr txBox="1"/>
          <p:nvPr/>
        </p:nvSpPr>
        <p:spPr>
          <a:xfrm>
            <a:off x="262705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B84FE9-6C0C-4E75-A497-ACB8EFD5E0C4}"/>
              </a:ext>
            </a:extLst>
          </p:cNvPr>
          <p:cNvSpPr txBox="1"/>
          <p:nvPr/>
        </p:nvSpPr>
        <p:spPr>
          <a:xfrm>
            <a:off x="4291511" y="2486660"/>
            <a:ext cx="1832554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</a:t>
            </a:r>
            <a:endParaRPr kumimoji="0" lang="zh-CN" altLang="en-US" sz="1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43971D-EAE2-48E1-A3C6-273218C0D2EE}"/>
              </a:ext>
            </a:extLst>
          </p:cNvPr>
          <p:cNvSpPr txBox="1"/>
          <p:nvPr/>
        </p:nvSpPr>
        <p:spPr>
          <a:xfrm>
            <a:off x="595917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3AE369-6D42-46C1-8098-385138CA829A}"/>
              </a:ext>
            </a:extLst>
          </p:cNvPr>
          <p:cNvSpPr txBox="1"/>
          <p:nvPr/>
        </p:nvSpPr>
        <p:spPr>
          <a:xfrm>
            <a:off x="7630043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5B7DC1-0117-42B7-A36F-FB3F9C7C2FF8}"/>
              </a:ext>
            </a:extLst>
          </p:cNvPr>
          <p:cNvSpPr txBox="1"/>
          <p:nvPr/>
        </p:nvSpPr>
        <p:spPr>
          <a:xfrm>
            <a:off x="262705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360B82-E816-48C1-8AD0-A4CD4B2D11D5}"/>
              </a:ext>
            </a:extLst>
          </p:cNvPr>
          <p:cNvSpPr txBox="1"/>
          <p:nvPr/>
        </p:nvSpPr>
        <p:spPr>
          <a:xfrm>
            <a:off x="4294718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身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9E566D-4442-4349-A080-78962E1C893D}"/>
              </a:ext>
            </a:extLst>
          </p:cNvPr>
          <p:cNvSpPr txBox="1"/>
          <p:nvPr/>
        </p:nvSpPr>
        <p:spPr>
          <a:xfrm>
            <a:off x="595917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70DA55-114C-4403-AD20-113395D0CCDE}"/>
              </a:ext>
            </a:extLst>
          </p:cNvPr>
          <p:cNvSpPr txBox="1"/>
          <p:nvPr/>
        </p:nvSpPr>
        <p:spPr>
          <a:xfrm>
            <a:off x="7630043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象</a:t>
            </a:r>
          </a:p>
        </p:txBody>
      </p:sp>
    </p:spTree>
    <p:extLst>
      <p:ext uri="{BB962C8B-B14F-4D97-AF65-F5344CB8AC3E}">
        <p14:creationId xmlns:p14="http://schemas.microsoft.com/office/powerpoint/2010/main" val="966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F971BB-FB4C-4328-8DEC-899C22E595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909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>
      <p:transition spd="slow" advTm="1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77FCE3-60BA-4CA8-9DFD-DADDE67B3E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639" y="2705725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自身品牌</a:t>
            </a:r>
          </a:p>
        </p:txBody>
      </p:sp>
    </p:spTree>
    <p:extLst>
      <p:ext uri="{BB962C8B-B14F-4D97-AF65-F5344CB8AC3E}">
        <p14:creationId xmlns:p14="http://schemas.microsoft.com/office/powerpoint/2010/main" val="23750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D007FB-5B8D-4ABA-AE00-301C5118FC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39410" y="2705725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8F5B70D8-04D2-46B0-8F69-B2CF283E32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39410" y="2705725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</a:p>
        </p:txBody>
      </p:sp>
    </p:spTree>
    <p:extLst>
      <p:ext uri="{BB962C8B-B14F-4D97-AF65-F5344CB8AC3E}">
        <p14:creationId xmlns:p14="http://schemas.microsoft.com/office/powerpoint/2010/main" val="26772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568912" y="568912"/>
                                    </p:animScale>
                                    <p:anim to="" calcmode="lin" valueType="num">
                                      <p:cBhvr>
                                        <p:cTn id="1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5.68912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5.68912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493363-1BE0-4A3E-B90F-A636E85CC9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10896" y="2705725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成于实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9CD36F21-754E-4867-AA4B-50B6EE2AA1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10896" y="2705725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成于实</a:t>
            </a:r>
          </a:p>
        </p:txBody>
      </p:sp>
    </p:spTree>
    <p:extLst>
      <p:ext uri="{BB962C8B-B14F-4D97-AF65-F5344CB8AC3E}">
        <p14:creationId xmlns:p14="http://schemas.microsoft.com/office/powerpoint/2010/main" val="26663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409791" y="409791"/>
                                    </p:animScale>
                                    <p:anim to="" calcmode="lin" valueType="num">
                                      <p:cBhvr>
                                        <p:cTn id="13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01FE53-7D10-4468-83FF-787D412E08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10896" y="2705725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精于专</a:t>
            </a:r>
          </a:p>
        </p:txBody>
      </p:sp>
    </p:spTree>
    <p:extLst>
      <p:ext uri="{BB962C8B-B14F-4D97-AF65-F5344CB8AC3E}">
        <p14:creationId xmlns:p14="http://schemas.microsoft.com/office/powerpoint/2010/main" val="35495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87779A-5E09-4403-88C1-82698DFB1F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1983" y="483225"/>
            <a:ext cx="240803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1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917D34-7B05-41C0-987E-4361E0DFE34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153" y="2705725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成绩</a:t>
            </a:r>
          </a:p>
        </p:txBody>
      </p:sp>
    </p:spTree>
    <p:extLst>
      <p:ext uri="{BB962C8B-B14F-4D97-AF65-F5344CB8AC3E}">
        <p14:creationId xmlns:p14="http://schemas.microsoft.com/office/powerpoint/2010/main" val="36681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D09B13-9A8D-4BB7-B3E7-369D576EA4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639" y="2705725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只是起点</a:t>
            </a:r>
          </a:p>
        </p:txBody>
      </p:sp>
    </p:spTree>
    <p:extLst>
      <p:ext uri="{BB962C8B-B14F-4D97-AF65-F5344CB8AC3E}">
        <p14:creationId xmlns:p14="http://schemas.microsoft.com/office/powerpoint/2010/main" val="40872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5CE4B99-ADB5-4E44-A225-938C138F3EAD}"/>
              </a:ext>
            </a:extLst>
          </p:cNvPr>
          <p:cNvGrpSpPr/>
          <p:nvPr/>
        </p:nvGrpSpPr>
        <p:grpSpPr>
          <a:xfrm>
            <a:off x="3265247" y="1901371"/>
            <a:ext cx="5661506" cy="2358572"/>
            <a:chOff x="603250" y="1054101"/>
            <a:chExt cx="1951038" cy="812800"/>
          </a:xfrm>
          <a:solidFill>
            <a:schemeClr val="bg1"/>
          </a:solidFill>
          <a:effectLst/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C98164-FB49-45C4-9284-CA653C61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1431926"/>
              <a:ext cx="188913" cy="407988"/>
            </a:xfrm>
            <a:custGeom>
              <a:avLst/>
              <a:gdLst>
                <a:gd name="T0" fmla="*/ 48 w 210"/>
                <a:gd name="T1" fmla="*/ 208 h 453"/>
                <a:gd name="T2" fmla="*/ 46 w 210"/>
                <a:gd name="T3" fmla="*/ 208 h 453"/>
                <a:gd name="T4" fmla="*/ 46 w 210"/>
                <a:gd name="T5" fmla="*/ 451 h 453"/>
                <a:gd name="T6" fmla="*/ 0 w 210"/>
                <a:gd name="T7" fmla="*/ 453 h 453"/>
                <a:gd name="T8" fmla="*/ 0 w 210"/>
                <a:gd name="T9" fmla="*/ 208 h 453"/>
                <a:gd name="T10" fmla="*/ 0 w 210"/>
                <a:gd name="T11" fmla="*/ 204 h 453"/>
                <a:gd name="T12" fmla="*/ 0 w 210"/>
                <a:gd name="T13" fmla="*/ 164 h 453"/>
                <a:gd name="T14" fmla="*/ 210 w 210"/>
                <a:gd name="T15" fmla="*/ 0 h 453"/>
                <a:gd name="T16" fmla="*/ 210 w 210"/>
                <a:gd name="T17" fmla="*/ 55 h 453"/>
                <a:gd name="T18" fmla="*/ 48 w 210"/>
                <a:gd name="T19" fmla="*/ 2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53">
                  <a:moveTo>
                    <a:pt x="48" y="208"/>
                  </a:moveTo>
                  <a:cubicBezTo>
                    <a:pt x="46" y="208"/>
                    <a:pt x="46" y="208"/>
                    <a:pt x="46" y="208"/>
                  </a:cubicBezTo>
                  <a:cubicBezTo>
                    <a:pt x="46" y="451"/>
                    <a:pt x="46" y="451"/>
                    <a:pt x="46" y="451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4" y="70"/>
                    <a:pt x="109" y="0"/>
                    <a:pt x="210" y="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125" y="57"/>
                    <a:pt x="56" y="123"/>
                    <a:pt x="48" y="208"/>
                  </a:cubicBez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CFCFAD9-7FF2-4F9C-97C3-ECE94AE4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1135063"/>
              <a:ext cx="71438" cy="231775"/>
            </a:xfrm>
            <a:custGeom>
              <a:avLst/>
              <a:gdLst>
                <a:gd name="T0" fmla="*/ 0 w 79"/>
                <a:gd name="T1" fmla="*/ 185 h 258"/>
                <a:gd name="T2" fmla="*/ 0 w 79"/>
                <a:gd name="T3" fmla="*/ 185 h 258"/>
                <a:gd name="T4" fmla="*/ 0 w 79"/>
                <a:gd name="T5" fmla="*/ 0 h 258"/>
                <a:gd name="T6" fmla="*/ 21 w 79"/>
                <a:gd name="T7" fmla="*/ 0 h 258"/>
                <a:gd name="T8" fmla="*/ 21 w 79"/>
                <a:gd name="T9" fmla="*/ 186 h 258"/>
                <a:gd name="T10" fmla="*/ 79 w 79"/>
                <a:gd name="T11" fmla="*/ 240 h 258"/>
                <a:gd name="T12" fmla="*/ 79 w 79"/>
                <a:gd name="T13" fmla="*/ 258 h 258"/>
                <a:gd name="T14" fmla="*/ 76 w 79"/>
                <a:gd name="T15" fmla="*/ 258 h 258"/>
                <a:gd name="T16" fmla="*/ 0 w 79"/>
                <a:gd name="T17" fmla="*/ 18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58"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4" y="216"/>
                    <a:pt x="48" y="240"/>
                    <a:pt x="79" y="240"/>
                  </a:cubicBezTo>
                  <a:cubicBezTo>
                    <a:pt x="79" y="258"/>
                    <a:pt x="79" y="258"/>
                    <a:pt x="79" y="258"/>
                  </a:cubicBezTo>
                  <a:cubicBezTo>
                    <a:pt x="78" y="258"/>
                    <a:pt x="77" y="258"/>
                    <a:pt x="76" y="258"/>
                  </a:cubicBezTo>
                  <a:cubicBezTo>
                    <a:pt x="35" y="258"/>
                    <a:pt x="1" y="226"/>
                    <a:pt x="0" y="185"/>
                  </a:cubicBez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8387BB4-6C82-43F4-B497-221E717C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135063"/>
              <a:ext cx="69850" cy="231775"/>
            </a:xfrm>
            <a:custGeom>
              <a:avLst/>
              <a:gdLst>
                <a:gd name="T0" fmla="*/ 79 w 79"/>
                <a:gd name="T1" fmla="*/ 188 h 258"/>
                <a:gd name="T2" fmla="*/ 79 w 79"/>
                <a:gd name="T3" fmla="*/ 188 h 258"/>
                <a:gd name="T4" fmla="*/ 3 w 79"/>
                <a:gd name="T5" fmla="*/ 258 h 258"/>
                <a:gd name="T6" fmla="*/ 0 w 79"/>
                <a:gd name="T7" fmla="*/ 258 h 258"/>
                <a:gd name="T8" fmla="*/ 0 w 79"/>
                <a:gd name="T9" fmla="*/ 240 h 258"/>
                <a:gd name="T10" fmla="*/ 57 w 79"/>
                <a:gd name="T11" fmla="*/ 186 h 258"/>
                <a:gd name="T12" fmla="*/ 57 w 79"/>
                <a:gd name="T13" fmla="*/ 0 h 258"/>
                <a:gd name="T14" fmla="*/ 79 w 79"/>
                <a:gd name="T15" fmla="*/ 0 h 258"/>
                <a:gd name="T16" fmla="*/ 79 w 79"/>
                <a:gd name="T17" fmla="*/ 185 h 258"/>
                <a:gd name="T18" fmla="*/ 79 w 79"/>
                <a:gd name="T19" fmla="*/ 185 h 258"/>
                <a:gd name="T20" fmla="*/ 79 w 79"/>
                <a:gd name="T21" fmla="*/ 186 h 258"/>
                <a:gd name="T22" fmla="*/ 79 w 79"/>
                <a:gd name="T23" fmla="*/ 18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258">
                  <a:moveTo>
                    <a:pt x="79" y="188"/>
                  </a:moveTo>
                  <a:cubicBezTo>
                    <a:pt x="79" y="188"/>
                    <a:pt x="79" y="188"/>
                    <a:pt x="79" y="188"/>
                  </a:cubicBezTo>
                  <a:cubicBezTo>
                    <a:pt x="76" y="227"/>
                    <a:pt x="44" y="258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0" y="240"/>
                    <a:pt x="55" y="216"/>
                    <a:pt x="57" y="18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6"/>
                    <a:pt x="79" y="186"/>
                    <a:pt x="79" y="186"/>
                  </a:cubicBezTo>
                  <a:lnTo>
                    <a:pt x="79" y="188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69E824F-429D-48B2-8994-FCA009FE9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5638" y="1417638"/>
              <a:ext cx="430213" cy="449263"/>
            </a:xfrm>
            <a:custGeom>
              <a:avLst/>
              <a:gdLst>
                <a:gd name="T0" fmla="*/ 463 w 478"/>
                <a:gd name="T1" fmla="*/ 211 h 498"/>
                <a:gd name="T2" fmla="*/ 409 w 478"/>
                <a:gd name="T3" fmla="*/ 220 h 498"/>
                <a:gd name="T4" fmla="*/ 330 w 478"/>
                <a:gd name="T5" fmla="*/ 391 h 498"/>
                <a:gd name="T6" fmla="*/ 108 w 478"/>
                <a:gd name="T7" fmla="*/ 332 h 498"/>
                <a:gd name="T8" fmla="*/ 417 w 478"/>
                <a:gd name="T9" fmla="*/ 153 h 498"/>
                <a:gd name="T10" fmla="*/ 417 w 478"/>
                <a:gd name="T11" fmla="*/ 153 h 498"/>
                <a:gd name="T12" fmla="*/ 438 w 478"/>
                <a:gd name="T13" fmla="*/ 141 h 498"/>
                <a:gd name="T14" fmla="*/ 437 w 478"/>
                <a:gd name="T15" fmla="*/ 140 h 498"/>
                <a:gd name="T16" fmla="*/ 140 w 478"/>
                <a:gd name="T17" fmla="*/ 60 h 498"/>
                <a:gd name="T18" fmla="*/ 60 w 478"/>
                <a:gd name="T19" fmla="*/ 358 h 498"/>
                <a:gd name="T20" fmla="*/ 357 w 478"/>
                <a:gd name="T21" fmla="*/ 437 h 498"/>
                <a:gd name="T22" fmla="*/ 463 w 478"/>
                <a:gd name="T23" fmla="*/ 211 h 498"/>
                <a:gd name="T24" fmla="*/ 87 w 478"/>
                <a:gd name="T25" fmla="*/ 274 h 498"/>
                <a:gd name="T26" fmla="*/ 167 w 478"/>
                <a:gd name="T27" fmla="*/ 108 h 498"/>
                <a:gd name="T28" fmla="*/ 350 w 478"/>
                <a:gd name="T29" fmla="*/ 122 h 498"/>
                <a:gd name="T30" fmla="*/ 87 w 478"/>
                <a:gd name="T31" fmla="*/ 27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498">
                  <a:moveTo>
                    <a:pt x="463" y="211"/>
                  </a:moveTo>
                  <a:cubicBezTo>
                    <a:pt x="409" y="220"/>
                    <a:pt x="409" y="220"/>
                    <a:pt x="409" y="220"/>
                  </a:cubicBezTo>
                  <a:cubicBezTo>
                    <a:pt x="421" y="286"/>
                    <a:pt x="392" y="356"/>
                    <a:pt x="330" y="391"/>
                  </a:cubicBezTo>
                  <a:cubicBezTo>
                    <a:pt x="252" y="436"/>
                    <a:pt x="153" y="410"/>
                    <a:pt x="108" y="332"/>
                  </a:cubicBezTo>
                  <a:cubicBezTo>
                    <a:pt x="417" y="153"/>
                    <a:pt x="417" y="153"/>
                    <a:pt x="417" y="153"/>
                  </a:cubicBezTo>
                  <a:cubicBezTo>
                    <a:pt x="417" y="153"/>
                    <a:pt x="417" y="153"/>
                    <a:pt x="417" y="153"/>
                  </a:cubicBezTo>
                  <a:cubicBezTo>
                    <a:pt x="438" y="141"/>
                    <a:pt x="438" y="141"/>
                    <a:pt x="438" y="141"/>
                  </a:cubicBezTo>
                  <a:cubicBezTo>
                    <a:pt x="437" y="141"/>
                    <a:pt x="437" y="140"/>
                    <a:pt x="437" y="140"/>
                  </a:cubicBezTo>
                  <a:cubicBezTo>
                    <a:pt x="377" y="35"/>
                    <a:pt x="244" y="0"/>
                    <a:pt x="140" y="60"/>
                  </a:cubicBezTo>
                  <a:cubicBezTo>
                    <a:pt x="35" y="120"/>
                    <a:pt x="0" y="253"/>
                    <a:pt x="60" y="358"/>
                  </a:cubicBezTo>
                  <a:cubicBezTo>
                    <a:pt x="120" y="462"/>
                    <a:pt x="253" y="498"/>
                    <a:pt x="357" y="437"/>
                  </a:cubicBezTo>
                  <a:cubicBezTo>
                    <a:pt x="439" y="390"/>
                    <a:pt x="478" y="299"/>
                    <a:pt x="463" y="211"/>
                  </a:cubicBezTo>
                  <a:close/>
                  <a:moveTo>
                    <a:pt x="87" y="274"/>
                  </a:moveTo>
                  <a:cubicBezTo>
                    <a:pt x="78" y="209"/>
                    <a:pt x="107" y="142"/>
                    <a:pt x="167" y="108"/>
                  </a:cubicBezTo>
                  <a:cubicBezTo>
                    <a:pt x="227" y="73"/>
                    <a:pt x="299" y="81"/>
                    <a:pt x="350" y="122"/>
                  </a:cubicBezTo>
                  <a:lnTo>
                    <a:pt x="87" y="274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737974D-7CDC-4AB9-931C-030999B4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250951"/>
              <a:ext cx="225425" cy="115888"/>
            </a:xfrm>
            <a:custGeom>
              <a:avLst/>
              <a:gdLst>
                <a:gd name="T0" fmla="*/ 172 w 251"/>
                <a:gd name="T1" fmla="*/ 58 h 128"/>
                <a:gd name="T2" fmla="*/ 172 w 251"/>
                <a:gd name="T3" fmla="*/ 58 h 128"/>
                <a:gd name="T4" fmla="*/ 172 w 251"/>
                <a:gd name="T5" fmla="*/ 56 h 128"/>
                <a:gd name="T6" fmla="*/ 172 w 251"/>
                <a:gd name="T7" fmla="*/ 55 h 128"/>
                <a:gd name="T8" fmla="*/ 172 w 251"/>
                <a:gd name="T9" fmla="*/ 55 h 128"/>
                <a:gd name="T10" fmla="*/ 172 w 251"/>
                <a:gd name="T11" fmla="*/ 22 h 128"/>
                <a:gd name="T12" fmla="*/ 79 w 251"/>
                <a:gd name="T13" fmla="*/ 22 h 128"/>
                <a:gd name="T14" fmla="*/ 79 w 251"/>
                <a:gd name="T15" fmla="*/ 55 h 128"/>
                <a:gd name="T16" fmla="*/ 79 w 251"/>
                <a:gd name="T17" fmla="*/ 55 h 128"/>
                <a:gd name="T18" fmla="*/ 79 w 251"/>
                <a:gd name="T19" fmla="*/ 56 h 128"/>
                <a:gd name="T20" fmla="*/ 79 w 251"/>
                <a:gd name="T21" fmla="*/ 58 h 128"/>
                <a:gd name="T22" fmla="*/ 79 w 251"/>
                <a:gd name="T23" fmla="*/ 58 h 128"/>
                <a:gd name="T24" fmla="*/ 3 w 251"/>
                <a:gd name="T25" fmla="*/ 128 h 128"/>
                <a:gd name="T26" fmla="*/ 0 w 251"/>
                <a:gd name="T27" fmla="*/ 128 h 128"/>
                <a:gd name="T28" fmla="*/ 0 w 251"/>
                <a:gd name="T29" fmla="*/ 110 h 128"/>
                <a:gd name="T30" fmla="*/ 57 w 251"/>
                <a:gd name="T31" fmla="*/ 56 h 128"/>
                <a:gd name="T32" fmla="*/ 57 w 251"/>
                <a:gd name="T33" fmla="*/ 22 h 128"/>
                <a:gd name="T34" fmla="*/ 57 w 251"/>
                <a:gd name="T35" fmla="*/ 0 h 128"/>
                <a:gd name="T36" fmla="*/ 79 w 251"/>
                <a:gd name="T37" fmla="*/ 0 h 128"/>
                <a:gd name="T38" fmla="*/ 172 w 251"/>
                <a:gd name="T39" fmla="*/ 0 h 128"/>
                <a:gd name="T40" fmla="*/ 179 w 251"/>
                <a:gd name="T41" fmla="*/ 0 h 128"/>
                <a:gd name="T42" fmla="*/ 194 w 251"/>
                <a:gd name="T43" fmla="*/ 0 h 128"/>
                <a:gd name="T44" fmla="*/ 194 w 251"/>
                <a:gd name="T45" fmla="*/ 56 h 128"/>
                <a:gd name="T46" fmla="*/ 251 w 251"/>
                <a:gd name="T47" fmla="*/ 110 h 128"/>
                <a:gd name="T48" fmla="*/ 251 w 251"/>
                <a:gd name="T49" fmla="*/ 128 h 128"/>
                <a:gd name="T50" fmla="*/ 248 w 251"/>
                <a:gd name="T51" fmla="*/ 128 h 128"/>
                <a:gd name="T52" fmla="*/ 172 w 251"/>
                <a:gd name="T53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128">
                  <a:moveTo>
                    <a:pt x="172" y="58"/>
                  </a:moveTo>
                  <a:cubicBezTo>
                    <a:pt x="172" y="58"/>
                    <a:pt x="172" y="58"/>
                    <a:pt x="172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6" y="97"/>
                    <a:pt x="43" y="128"/>
                    <a:pt x="3" y="128"/>
                  </a:cubicBezTo>
                  <a:cubicBezTo>
                    <a:pt x="2" y="128"/>
                    <a:pt x="1" y="128"/>
                    <a:pt x="0" y="12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0" y="110"/>
                    <a:pt x="55" y="86"/>
                    <a:pt x="57" y="56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6" y="86"/>
                    <a:pt x="221" y="110"/>
                    <a:pt x="251" y="110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0" y="128"/>
                    <a:pt x="249" y="128"/>
                    <a:pt x="248" y="128"/>
                  </a:cubicBezTo>
                  <a:cubicBezTo>
                    <a:pt x="208" y="128"/>
                    <a:pt x="175" y="97"/>
                    <a:pt x="172" y="58"/>
                  </a:cubicBez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3368F16-A1E8-4EE8-83B8-8EB8DCE1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1212851"/>
              <a:ext cx="212725" cy="31750"/>
            </a:xfrm>
            <a:custGeom>
              <a:avLst/>
              <a:gdLst>
                <a:gd name="T0" fmla="*/ 122 w 134"/>
                <a:gd name="T1" fmla="*/ 12 h 20"/>
                <a:gd name="T2" fmla="*/ 12 w 134"/>
                <a:gd name="T3" fmla="*/ 12 h 20"/>
                <a:gd name="T4" fmla="*/ 12 w 134"/>
                <a:gd name="T5" fmla="*/ 20 h 20"/>
                <a:gd name="T6" fmla="*/ 0 w 134"/>
                <a:gd name="T7" fmla="*/ 20 h 20"/>
                <a:gd name="T8" fmla="*/ 0 w 134"/>
                <a:gd name="T9" fmla="*/ 12 h 20"/>
                <a:gd name="T10" fmla="*/ 0 w 134"/>
                <a:gd name="T11" fmla="*/ 0 h 20"/>
                <a:gd name="T12" fmla="*/ 12 w 134"/>
                <a:gd name="T13" fmla="*/ 0 h 20"/>
                <a:gd name="T14" fmla="*/ 122 w 134"/>
                <a:gd name="T15" fmla="*/ 0 h 20"/>
                <a:gd name="T16" fmla="*/ 134 w 134"/>
                <a:gd name="T17" fmla="*/ 0 h 20"/>
                <a:gd name="T18" fmla="*/ 134 w 134"/>
                <a:gd name="T19" fmla="*/ 12 h 20"/>
                <a:gd name="T20" fmla="*/ 134 w 134"/>
                <a:gd name="T21" fmla="*/ 20 h 20"/>
                <a:gd name="T22" fmla="*/ 122 w 134"/>
                <a:gd name="T23" fmla="*/ 20 h 20"/>
                <a:gd name="T24" fmla="*/ 122 w 134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20">
                  <a:moveTo>
                    <a:pt x="122" y="12"/>
                  </a:moveTo>
                  <a:lnTo>
                    <a:pt x="12" y="12"/>
                  </a:lnTo>
                  <a:lnTo>
                    <a:pt x="12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34" y="12"/>
                  </a:lnTo>
                  <a:lnTo>
                    <a:pt x="134" y="20"/>
                  </a:lnTo>
                  <a:lnTo>
                    <a:pt x="122" y="20"/>
                  </a:lnTo>
                  <a:lnTo>
                    <a:pt x="122" y="12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8160C43-3197-4B08-87F9-D0CC6316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1109663"/>
              <a:ext cx="200025" cy="90488"/>
            </a:xfrm>
            <a:custGeom>
              <a:avLst/>
              <a:gdLst>
                <a:gd name="T0" fmla="*/ 69 w 126"/>
                <a:gd name="T1" fmla="*/ 45 h 57"/>
                <a:gd name="T2" fmla="*/ 106 w 126"/>
                <a:gd name="T3" fmla="*/ 45 h 57"/>
                <a:gd name="T4" fmla="*/ 106 w 126"/>
                <a:gd name="T5" fmla="*/ 57 h 57"/>
                <a:gd name="T6" fmla="*/ 21 w 126"/>
                <a:gd name="T7" fmla="*/ 57 h 57"/>
                <a:gd name="T8" fmla="*/ 21 w 126"/>
                <a:gd name="T9" fmla="*/ 45 h 57"/>
                <a:gd name="T10" fmla="*/ 57 w 126"/>
                <a:gd name="T11" fmla="*/ 45 h 57"/>
                <a:gd name="T12" fmla="*/ 57 w 126"/>
                <a:gd name="T13" fmla="*/ 32 h 57"/>
                <a:gd name="T14" fmla="*/ 0 w 126"/>
                <a:gd name="T15" fmla="*/ 32 h 57"/>
                <a:gd name="T16" fmla="*/ 0 w 126"/>
                <a:gd name="T17" fmla="*/ 20 h 57"/>
                <a:gd name="T18" fmla="*/ 57 w 126"/>
                <a:gd name="T19" fmla="*/ 20 h 57"/>
                <a:gd name="T20" fmla="*/ 57 w 126"/>
                <a:gd name="T21" fmla="*/ 0 h 57"/>
                <a:gd name="T22" fmla="*/ 69 w 126"/>
                <a:gd name="T23" fmla="*/ 0 h 57"/>
                <a:gd name="T24" fmla="*/ 69 w 126"/>
                <a:gd name="T25" fmla="*/ 20 h 57"/>
                <a:gd name="T26" fmla="*/ 126 w 126"/>
                <a:gd name="T27" fmla="*/ 20 h 57"/>
                <a:gd name="T28" fmla="*/ 126 w 126"/>
                <a:gd name="T29" fmla="*/ 32 h 57"/>
                <a:gd name="T30" fmla="*/ 69 w 126"/>
                <a:gd name="T31" fmla="*/ 32 h 57"/>
                <a:gd name="T32" fmla="*/ 69 w 126"/>
                <a:gd name="T33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57">
                  <a:moveTo>
                    <a:pt x="69" y="45"/>
                  </a:moveTo>
                  <a:lnTo>
                    <a:pt x="106" y="45"/>
                  </a:lnTo>
                  <a:lnTo>
                    <a:pt x="106" y="57"/>
                  </a:lnTo>
                  <a:lnTo>
                    <a:pt x="21" y="57"/>
                  </a:lnTo>
                  <a:lnTo>
                    <a:pt x="21" y="45"/>
                  </a:lnTo>
                  <a:lnTo>
                    <a:pt x="57" y="45"/>
                  </a:lnTo>
                  <a:lnTo>
                    <a:pt x="57" y="32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69" y="20"/>
                  </a:lnTo>
                  <a:lnTo>
                    <a:pt x="126" y="20"/>
                  </a:lnTo>
                  <a:lnTo>
                    <a:pt x="126" y="32"/>
                  </a:lnTo>
                  <a:lnTo>
                    <a:pt x="69" y="32"/>
                  </a:lnTo>
                  <a:lnTo>
                    <a:pt x="69" y="45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A6EB9A3-CF8B-43BF-B0A9-C8318631D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1219201"/>
              <a:ext cx="142875" cy="149225"/>
            </a:xfrm>
            <a:custGeom>
              <a:avLst/>
              <a:gdLst>
                <a:gd name="T0" fmla="*/ 12 w 90"/>
                <a:gd name="T1" fmla="*/ 94 h 94"/>
                <a:gd name="T2" fmla="*/ 0 w 90"/>
                <a:gd name="T3" fmla="*/ 94 h 94"/>
                <a:gd name="T4" fmla="*/ 0 w 90"/>
                <a:gd name="T5" fmla="*/ 82 h 94"/>
                <a:gd name="T6" fmla="*/ 0 w 90"/>
                <a:gd name="T7" fmla="*/ 8 h 94"/>
                <a:gd name="T8" fmla="*/ 11 w 90"/>
                <a:gd name="T9" fmla="*/ 8 h 94"/>
                <a:gd name="T10" fmla="*/ 25 w 90"/>
                <a:gd name="T11" fmla="*/ 0 h 94"/>
                <a:gd name="T12" fmla="*/ 31 w 90"/>
                <a:gd name="T13" fmla="*/ 11 h 94"/>
                <a:gd name="T14" fmla="*/ 12 w 90"/>
                <a:gd name="T15" fmla="*/ 22 h 94"/>
                <a:gd name="T16" fmla="*/ 12 w 90"/>
                <a:gd name="T17" fmla="*/ 45 h 94"/>
                <a:gd name="T18" fmla="*/ 37 w 90"/>
                <a:gd name="T19" fmla="*/ 45 h 94"/>
                <a:gd name="T20" fmla="*/ 37 w 90"/>
                <a:gd name="T21" fmla="*/ 57 h 94"/>
                <a:gd name="T22" fmla="*/ 12 w 90"/>
                <a:gd name="T23" fmla="*/ 57 h 94"/>
                <a:gd name="T24" fmla="*/ 12 w 90"/>
                <a:gd name="T25" fmla="*/ 82 h 94"/>
                <a:gd name="T26" fmla="*/ 77 w 90"/>
                <a:gd name="T27" fmla="*/ 82 h 94"/>
                <a:gd name="T28" fmla="*/ 77 w 90"/>
                <a:gd name="T29" fmla="*/ 57 h 94"/>
                <a:gd name="T30" fmla="*/ 53 w 90"/>
                <a:gd name="T31" fmla="*/ 57 h 94"/>
                <a:gd name="T32" fmla="*/ 53 w 90"/>
                <a:gd name="T33" fmla="*/ 45 h 94"/>
                <a:gd name="T34" fmla="*/ 77 w 90"/>
                <a:gd name="T35" fmla="*/ 45 h 94"/>
                <a:gd name="T36" fmla="*/ 77 w 90"/>
                <a:gd name="T37" fmla="*/ 20 h 94"/>
                <a:gd name="T38" fmla="*/ 53 w 90"/>
                <a:gd name="T39" fmla="*/ 20 h 94"/>
                <a:gd name="T40" fmla="*/ 53 w 90"/>
                <a:gd name="T41" fmla="*/ 8 h 94"/>
                <a:gd name="T42" fmla="*/ 77 w 90"/>
                <a:gd name="T43" fmla="*/ 8 h 94"/>
                <a:gd name="T44" fmla="*/ 90 w 90"/>
                <a:gd name="T45" fmla="*/ 8 h 94"/>
                <a:gd name="T46" fmla="*/ 90 w 90"/>
                <a:gd name="T47" fmla="*/ 94 h 94"/>
                <a:gd name="T48" fmla="*/ 77 w 90"/>
                <a:gd name="T49" fmla="*/ 94 h 94"/>
                <a:gd name="T50" fmla="*/ 12 w 90"/>
                <a:gd name="T5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94">
                  <a:moveTo>
                    <a:pt x="12" y="94"/>
                  </a:moveTo>
                  <a:lnTo>
                    <a:pt x="0" y="94"/>
                  </a:lnTo>
                  <a:lnTo>
                    <a:pt x="0" y="82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5" y="0"/>
                  </a:lnTo>
                  <a:lnTo>
                    <a:pt x="31" y="11"/>
                  </a:lnTo>
                  <a:lnTo>
                    <a:pt x="12" y="22"/>
                  </a:lnTo>
                  <a:lnTo>
                    <a:pt x="12" y="45"/>
                  </a:lnTo>
                  <a:lnTo>
                    <a:pt x="37" y="45"/>
                  </a:lnTo>
                  <a:lnTo>
                    <a:pt x="37" y="57"/>
                  </a:lnTo>
                  <a:lnTo>
                    <a:pt x="12" y="57"/>
                  </a:lnTo>
                  <a:lnTo>
                    <a:pt x="12" y="82"/>
                  </a:lnTo>
                  <a:lnTo>
                    <a:pt x="77" y="82"/>
                  </a:lnTo>
                  <a:lnTo>
                    <a:pt x="77" y="57"/>
                  </a:lnTo>
                  <a:lnTo>
                    <a:pt x="53" y="57"/>
                  </a:lnTo>
                  <a:lnTo>
                    <a:pt x="53" y="45"/>
                  </a:lnTo>
                  <a:lnTo>
                    <a:pt x="77" y="45"/>
                  </a:lnTo>
                  <a:lnTo>
                    <a:pt x="77" y="20"/>
                  </a:lnTo>
                  <a:lnTo>
                    <a:pt x="53" y="20"/>
                  </a:lnTo>
                  <a:lnTo>
                    <a:pt x="53" y="8"/>
                  </a:lnTo>
                  <a:lnTo>
                    <a:pt x="77" y="8"/>
                  </a:lnTo>
                  <a:lnTo>
                    <a:pt x="90" y="8"/>
                  </a:lnTo>
                  <a:lnTo>
                    <a:pt x="90" y="94"/>
                  </a:lnTo>
                  <a:lnTo>
                    <a:pt x="77" y="94"/>
                  </a:lnTo>
                  <a:lnTo>
                    <a:pt x="12" y="94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3B9E5BD-F682-4149-A301-273439DD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488" y="1165226"/>
              <a:ext cx="39688" cy="46038"/>
            </a:xfrm>
            <a:custGeom>
              <a:avLst/>
              <a:gdLst>
                <a:gd name="T0" fmla="*/ 0 w 25"/>
                <a:gd name="T1" fmla="*/ 23 h 29"/>
                <a:gd name="T2" fmla="*/ 14 w 25"/>
                <a:gd name="T3" fmla="*/ 0 h 29"/>
                <a:gd name="T4" fmla="*/ 25 w 25"/>
                <a:gd name="T5" fmla="*/ 6 h 29"/>
                <a:gd name="T6" fmla="*/ 10 w 25"/>
                <a:gd name="T7" fmla="*/ 29 h 29"/>
                <a:gd name="T8" fmla="*/ 0 w 25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0" y="23"/>
                  </a:moveTo>
                  <a:lnTo>
                    <a:pt x="14" y="0"/>
                  </a:lnTo>
                  <a:lnTo>
                    <a:pt x="25" y="6"/>
                  </a:lnTo>
                  <a:lnTo>
                    <a:pt x="10" y="29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77C3ECC-3A1B-47E1-99C5-474C2DE2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158876"/>
              <a:ext cx="39688" cy="46038"/>
            </a:xfrm>
            <a:custGeom>
              <a:avLst/>
              <a:gdLst>
                <a:gd name="T0" fmla="*/ 25 w 25"/>
                <a:gd name="T1" fmla="*/ 23 h 29"/>
                <a:gd name="T2" fmla="*/ 14 w 25"/>
                <a:gd name="T3" fmla="*/ 29 h 29"/>
                <a:gd name="T4" fmla="*/ 0 w 25"/>
                <a:gd name="T5" fmla="*/ 6 h 29"/>
                <a:gd name="T6" fmla="*/ 10 w 25"/>
                <a:gd name="T7" fmla="*/ 0 h 29"/>
                <a:gd name="T8" fmla="*/ 25 w 25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25" y="23"/>
                  </a:moveTo>
                  <a:lnTo>
                    <a:pt x="14" y="29"/>
                  </a:lnTo>
                  <a:lnTo>
                    <a:pt x="0" y="6"/>
                  </a:lnTo>
                  <a:lnTo>
                    <a:pt x="10" y="0"/>
                  </a:lnTo>
                  <a:lnTo>
                    <a:pt x="25" y="23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CE5D931-0CD0-441C-ADDF-3A4A313CE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0" y="1165226"/>
              <a:ext cx="39688" cy="46038"/>
            </a:xfrm>
            <a:custGeom>
              <a:avLst/>
              <a:gdLst>
                <a:gd name="T0" fmla="*/ 0 w 25"/>
                <a:gd name="T1" fmla="*/ 6 h 29"/>
                <a:gd name="T2" fmla="*/ 11 w 25"/>
                <a:gd name="T3" fmla="*/ 0 h 29"/>
                <a:gd name="T4" fmla="*/ 25 w 25"/>
                <a:gd name="T5" fmla="*/ 23 h 29"/>
                <a:gd name="T6" fmla="*/ 15 w 25"/>
                <a:gd name="T7" fmla="*/ 29 h 29"/>
                <a:gd name="T8" fmla="*/ 0 w 25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0" y="6"/>
                  </a:moveTo>
                  <a:lnTo>
                    <a:pt x="11" y="0"/>
                  </a:lnTo>
                  <a:lnTo>
                    <a:pt x="25" y="23"/>
                  </a:lnTo>
                  <a:lnTo>
                    <a:pt x="15" y="29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BC48F04-6E04-4568-AF44-3FC27820D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1109663"/>
              <a:ext cx="134938" cy="46038"/>
            </a:xfrm>
            <a:custGeom>
              <a:avLst/>
              <a:gdLst>
                <a:gd name="T0" fmla="*/ 0 w 85"/>
                <a:gd name="T1" fmla="*/ 17 h 29"/>
                <a:gd name="T2" fmla="*/ 82 w 85"/>
                <a:gd name="T3" fmla="*/ 0 h 29"/>
                <a:gd name="T4" fmla="*/ 85 w 85"/>
                <a:gd name="T5" fmla="*/ 11 h 29"/>
                <a:gd name="T6" fmla="*/ 3 w 85"/>
                <a:gd name="T7" fmla="*/ 29 h 29"/>
                <a:gd name="T8" fmla="*/ 0 w 85"/>
                <a:gd name="T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9">
                  <a:moveTo>
                    <a:pt x="0" y="17"/>
                  </a:moveTo>
                  <a:lnTo>
                    <a:pt x="82" y="0"/>
                  </a:lnTo>
                  <a:lnTo>
                    <a:pt x="85" y="11"/>
                  </a:lnTo>
                  <a:lnTo>
                    <a:pt x="3" y="29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C4FE25FB-D287-4C49-9B77-BFE8C38EA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1160463"/>
              <a:ext cx="117475" cy="207963"/>
            </a:xfrm>
            <a:custGeom>
              <a:avLst/>
              <a:gdLst>
                <a:gd name="T0" fmla="*/ 46 w 74"/>
                <a:gd name="T1" fmla="*/ 49 h 131"/>
                <a:gd name="T2" fmla="*/ 48 w 74"/>
                <a:gd name="T3" fmla="*/ 48 h 131"/>
                <a:gd name="T4" fmla="*/ 71 w 74"/>
                <a:gd name="T5" fmla="*/ 88 h 131"/>
                <a:gd name="T6" fmla="*/ 60 w 74"/>
                <a:gd name="T7" fmla="*/ 94 h 131"/>
                <a:gd name="T8" fmla="*/ 46 w 74"/>
                <a:gd name="T9" fmla="*/ 68 h 131"/>
                <a:gd name="T10" fmla="*/ 46 w 74"/>
                <a:gd name="T11" fmla="*/ 131 h 131"/>
                <a:gd name="T12" fmla="*/ 33 w 74"/>
                <a:gd name="T13" fmla="*/ 131 h 131"/>
                <a:gd name="T14" fmla="*/ 33 w 74"/>
                <a:gd name="T15" fmla="*/ 59 h 131"/>
                <a:gd name="T16" fmla="*/ 11 w 74"/>
                <a:gd name="T17" fmla="*/ 98 h 131"/>
                <a:gd name="T18" fmla="*/ 0 w 74"/>
                <a:gd name="T19" fmla="*/ 91 h 131"/>
                <a:gd name="T20" fmla="*/ 33 w 74"/>
                <a:gd name="T21" fmla="*/ 34 h 131"/>
                <a:gd name="T22" fmla="*/ 33 w 74"/>
                <a:gd name="T23" fmla="*/ 25 h 131"/>
                <a:gd name="T24" fmla="*/ 5 w 74"/>
                <a:gd name="T25" fmla="*/ 25 h 131"/>
                <a:gd name="T26" fmla="*/ 5 w 74"/>
                <a:gd name="T27" fmla="*/ 13 h 131"/>
                <a:gd name="T28" fmla="*/ 33 w 74"/>
                <a:gd name="T29" fmla="*/ 13 h 131"/>
                <a:gd name="T30" fmla="*/ 33 w 74"/>
                <a:gd name="T31" fmla="*/ 0 h 131"/>
                <a:gd name="T32" fmla="*/ 46 w 74"/>
                <a:gd name="T33" fmla="*/ 0 h 131"/>
                <a:gd name="T34" fmla="*/ 46 w 74"/>
                <a:gd name="T35" fmla="*/ 13 h 131"/>
                <a:gd name="T36" fmla="*/ 74 w 74"/>
                <a:gd name="T37" fmla="*/ 13 h 131"/>
                <a:gd name="T38" fmla="*/ 74 w 74"/>
                <a:gd name="T39" fmla="*/ 25 h 131"/>
                <a:gd name="T40" fmla="*/ 46 w 74"/>
                <a:gd name="T41" fmla="*/ 25 h 131"/>
                <a:gd name="T42" fmla="*/ 46 w 74"/>
                <a:gd name="T43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131">
                  <a:moveTo>
                    <a:pt x="46" y="49"/>
                  </a:moveTo>
                  <a:lnTo>
                    <a:pt x="48" y="48"/>
                  </a:lnTo>
                  <a:lnTo>
                    <a:pt x="71" y="88"/>
                  </a:lnTo>
                  <a:lnTo>
                    <a:pt x="60" y="94"/>
                  </a:lnTo>
                  <a:lnTo>
                    <a:pt x="46" y="68"/>
                  </a:lnTo>
                  <a:lnTo>
                    <a:pt x="46" y="131"/>
                  </a:lnTo>
                  <a:lnTo>
                    <a:pt x="33" y="131"/>
                  </a:lnTo>
                  <a:lnTo>
                    <a:pt x="33" y="59"/>
                  </a:lnTo>
                  <a:lnTo>
                    <a:pt x="11" y="98"/>
                  </a:lnTo>
                  <a:lnTo>
                    <a:pt x="0" y="91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5" y="25"/>
                  </a:lnTo>
                  <a:lnTo>
                    <a:pt x="5" y="13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46" y="13"/>
                  </a:lnTo>
                  <a:lnTo>
                    <a:pt x="74" y="13"/>
                  </a:lnTo>
                  <a:lnTo>
                    <a:pt x="74" y="25"/>
                  </a:lnTo>
                  <a:lnTo>
                    <a:pt x="46" y="25"/>
                  </a:lnTo>
                  <a:lnTo>
                    <a:pt x="46" y="49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78CFDA24-2F60-42B0-8CF4-5651E5D40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1111251"/>
              <a:ext cx="103188" cy="44450"/>
            </a:xfrm>
            <a:custGeom>
              <a:avLst/>
              <a:gdLst>
                <a:gd name="T0" fmla="*/ 0 w 65"/>
                <a:gd name="T1" fmla="*/ 16 h 28"/>
                <a:gd name="T2" fmla="*/ 62 w 65"/>
                <a:gd name="T3" fmla="*/ 0 h 28"/>
                <a:gd name="T4" fmla="*/ 65 w 65"/>
                <a:gd name="T5" fmla="*/ 11 h 28"/>
                <a:gd name="T6" fmla="*/ 4 w 65"/>
                <a:gd name="T7" fmla="*/ 28 h 28"/>
                <a:gd name="T8" fmla="*/ 0 w 65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0" y="16"/>
                  </a:moveTo>
                  <a:lnTo>
                    <a:pt x="62" y="0"/>
                  </a:lnTo>
                  <a:lnTo>
                    <a:pt x="65" y="11"/>
                  </a:lnTo>
                  <a:lnTo>
                    <a:pt x="4" y="2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B0E2612-2326-4734-9FF9-80B2AD0F9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1113" y="1446213"/>
              <a:ext cx="698500" cy="392113"/>
            </a:xfrm>
            <a:custGeom>
              <a:avLst/>
              <a:gdLst>
                <a:gd name="T0" fmla="*/ 740 w 776"/>
                <a:gd name="T1" fmla="*/ 336 h 436"/>
                <a:gd name="T2" fmla="*/ 626 w 776"/>
                <a:gd name="T3" fmla="*/ 383 h 436"/>
                <a:gd name="T4" fmla="*/ 462 w 776"/>
                <a:gd name="T5" fmla="*/ 218 h 436"/>
                <a:gd name="T6" fmla="*/ 626 w 776"/>
                <a:gd name="T7" fmla="*/ 54 h 436"/>
                <a:gd name="T8" fmla="*/ 738 w 776"/>
                <a:gd name="T9" fmla="*/ 99 h 436"/>
                <a:gd name="T10" fmla="*/ 774 w 776"/>
                <a:gd name="T11" fmla="*/ 58 h 436"/>
                <a:gd name="T12" fmla="*/ 626 w 776"/>
                <a:gd name="T13" fmla="*/ 0 h 436"/>
                <a:gd name="T14" fmla="*/ 422 w 776"/>
                <a:gd name="T15" fmla="*/ 141 h 436"/>
                <a:gd name="T16" fmla="*/ 218 w 776"/>
                <a:gd name="T17" fmla="*/ 0 h 436"/>
                <a:gd name="T18" fmla="*/ 0 w 776"/>
                <a:gd name="T19" fmla="*/ 218 h 436"/>
                <a:gd name="T20" fmla="*/ 218 w 776"/>
                <a:gd name="T21" fmla="*/ 436 h 436"/>
                <a:gd name="T22" fmla="*/ 422 w 776"/>
                <a:gd name="T23" fmla="*/ 294 h 436"/>
                <a:gd name="T24" fmla="*/ 626 w 776"/>
                <a:gd name="T25" fmla="*/ 436 h 436"/>
                <a:gd name="T26" fmla="*/ 776 w 776"/>
                <a:gd name="T27" fmla="*/ 375 h 436"/>
                <a:gd name="T28" fmla="*/ 740 w 776"/>
                <a:gd name="T29" fmla="*/ 336 h 436"/>
                <a:gd name="T30" fmla="*/ 218 w 776"/>
                <a:gd name="T31" fmla="*/ 382 h 436"/>
                <a:gd name="T32" fmla="*/ 55 w 776"/>
                <a:gd name="T33" fmla="*/ 219 h 436"/>
                <a:gd name="T34" fmla="*/ 218 w 776"/>
                <a:gd name="T35" fmla="*/ 55 h 436"/>
                <a:gd name="T36" fmla="*/ 381 w 776"/>
                <a:gd name="T37" fmla="*/ 219 h 436"/>
                <a:gd name="T38" fmla="*/ 218 w 776"/>
                <a:gd name="T39" fmla="*/ 38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6" h="436">
                  <a:moveTo>
                    <a:pt x="740" y="336"/>
                  </a:moveTo>
                  <a:cubicBezTo>
                    <a:pt x="710" y="365"/>
                    <a:pt x="670" y="383"/>
                    <a:pt x="626" y="383"/>
                  </a:cubicBezTo>
                  <a:cubicBezTo>
                    <a:pt x="536" y="383"/>
                    <a:pt x="462" y="309"/>
                    <a:pt x="462" y="218"/>
                  </a:cubicBezTo>
                  <a:cubicBezTo>
                    <a:pt x="462" y="128"/>
                    <a:pt x="536" y="54"/>
                    <a:pt x="626" y="54"/>
                  </a:cubicBezTo>
                  <a:cubicBezTo>
                    <a:pt x="670" y="54"/>
                    <a:pt x="709" y="71"/>
                    <a:pt x="738" y="99"/>
                  </a:cubicBezTo>
                  <a:cubicBezTo>
                    <a:pt x="774" y="58"/>
                    <a:pt x="774" y="58"/>
                    <a:pt x="774" y="58"/>
                  </a:cubicBezTo>
                  <a:cubicBezTo>
                    <a:pt x="735" y="22"/>
                    <a:pt x="683" y="0"/>
                    <a:pt x="626" y="0"/>
                  </a:cubicBezTo>
                  <a:cubicBezTo>
                    <a:pt x="532" y="0"/>
                    <a:pt x="453" y="58"/>
                    <a:pt x="422" y="141"/>
                  </a:cubicBezTo>
                  <a:cubicBezTo>
                    <a:pt x="391" y="58"/>
                    <a:pt x="311" y="0"/>
                    <a:pt x="218" y="0"/>
                  </a:cubicBezTo>
                  <a:cubicBezTo>
                    <a:pt x="98" y="0"/>
                    <a:pt x="0" y="97"/>
                    <a:pt x="0" y="218"/>
                  </a:cubicBezTo>
                  <a:cubicBezTo>
                    <a:pt x="0" y="338"/>
                    <a:pt x="98" y="436"/>
                    <a:pt x="218" y="436"/>
                  </a:cubicBezTo>
                  <a:cubicBezTo>
                    <a:pt x="311" y="436"/>
                    <a:pt x="391" y="377"/>
                    <a:pt x="422" y="294"/>
                  </a:cubicBezTo>
                  <a:cubicBezTo>
                    <a:pt x="453" y="377"/>
                    <a:pt x="532" y="436"/>
                    <a:pt x="626" y="436"/>
                  </a:cubicBezTo>
                  <a:cubicBezTo>
                    <a:pt x="684" y="436"/>
                    <a:pt x="737" y="413"/>
                    <a:pt x="776" y="375"/>
                  </a:cubicBezTo>
                  <a:lnTo>
                    <a:pt x="740" y="336"/>
                  </a:lnTo>
                  <a:close/>
                  <a:moveTo>
                    <a:pt x="218" y="382"/>
                  </a:moveTo>
                  <a:cubicBezTo>
                    <a:pt x="128" y="382"/>
                    <a:pt x="55" y="309"/>
                    <a:pt x="55" y="219"/>
                  </a:cubicBezTo>
                  <a:cubicBezTo>
                    <a:pt x="55" y="128"/>
                    <a:pt x="128" y="55"/>
                    <a:pt x="218" y="55"/>
                  </a:cubicBezTo>
                  <a:cubicBezTo>
                    <a:pt x="308" y="55"/>
                    <a:pt x="381" y="128"/>
                    <a:pt x="381" y="219"/>
                  </a:cubicBezTo>
                  <a:cubicBezTo>
                    <a:pt x="381" y="309"/>
                    <a:pt x="308" y="382"/>
                    <a:pt x="218" y="382"/>
                  </a:cubicBez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2394D6B-6746-4D94-BA08-1E0A86FC6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" y="1054101"/>
              <a:ext cx="679450" cy="800100"/>
            </a:xfrm>
            <a:custGeom>
              <a:avLst/>
              <a:gdLst>
                <a:gd name="T0" fmla="*/ 313 w 756"/>
                <a:gd name="T1" fmla="*/ 0 h 888"/>
                <a:gd name="T2" fmla="*/ 296 w 756"/>
                <a:gd name="T3" fmla="*/ 1 h 888"/>
                <a:gd name="T4" fmla="*/ 296 w 756"/>
                <a:gd name="T5" fmla="*/ 0 h 888"/>
                <a:gd name="T6" fmla="*/ 0 w 756"/>
                <a:gd name="T7" fmla="*/ 0 h 888"/>
                <a:gd name="T8" fmla="*/ 0 w 756"/>
                <a:gd name="T9" fmla="*/ 888 h 888"/>
                <a:gd name="T10" fmla="*/ 296 w 756"/>
                <a:gd name="T11" fmla="*/ 888 h 888"/>
                <a:gd name="T12" fmla="*/ 296 w 756"/>
                <a:gd name="T13" fmla="*/ 888 h 888"/>
                <a:gd name="T14" fmla="*/ 311 w 756"/>
                <a:gd name="T15" fmla="*/ 888 h 888"/>
                <a:gd name="T16" fmla="*/ 756 w 756"/>
                <a:gd name="T17" fmla="*/ 442 h 888"/>
                <a:gd name="T18" fmla="*/ 313 w 756"/>
                <a:gd name="T19" fmla="*/ 0 h 888"/>
                <a:gd name="T20" fmla="*/ 257 w 756"/>
                <a:gd name="T21" fmla="*/ 326 h 888"/>
                <a:gd name="T22" fmla="*/ 349 w 756"/>
                <a:gd name="T23" fmla="*/ 92 h 888"/>
                <a:gd name="T24" fmla="*/ 411 w 756"/>
                <a:gd name="T25" fmla="*/ 341 h 888"/>
                <a:gd name="T26" fmla="*/ 317 w 756"/>
                <a:gd name="T27" fmla="*/ 578 h 888"/>
                <a:gd name="T28" fmla="*/ 257 w 756"/>
                <a:gd name="T29" fmla="*/ 326 h 888"/>
                <a:gd name="T30" fmla="*/ 234 w 756"/>
                <a:gd name="T31" fmla="*/ 790 h 888"/>
                <a:gd name="T32" fmla="*/ 118 w 756"/>
                <a:gd name="T33" fmla="*/ 558 h 888"/>
                <a:gd name="T34" fmla="*/ 212 w 756"/>
                <a:gd name="T35" fmla="*/ 279 h 888"/>
                <a:gd name="T36" fmla="*/ 273 w 756"/>
                <a:gd name="T37" fmla="*/ 573 h 888"/>
                <a:gd name="T38" fmla="*/ 278 w 756"/>
                <a:gd name="T39" fmla="*/ 667 h 888"/>
                <a:gd name="T40" fmla="*/ 234 w 756"/>
                <a:gd name="T41" fmla="*/ 790 h 888"/>
                <a:gd name="T42" fmla="*/ 505 w 756"/>
                <a:gd name="T43" fmla="*/ 664 h 888"/>
                <a:gd name="T44" fmla="*/ 278 w 756"/>
                <a:gd name="T45" fmla="*/ 789 h 888"/>
                <a:gd name="T46" fmla="*/ 395 w 756"/>
                <a:gd name="T47" fmla="*/ 559 h 888"/>
                <a:gd name="T48" fmla="*/ 616 w 756"/>
                <a:gd name="T49" fmla="*/ 426 h 888"/>
                <a:gd name="T50" fmla="*/ 505 w 756"/>
                <a:gd name="T51" fmla="*/ 66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6" h="888">
                  <a:moveTo>
                    <a:pt x="313" y="0"/>
                  </a:moveTo>
                  <a:cubicBezTo>
                    <a:pt x="307" y="0"/>
                    <a:pt x="302" y="0"/>
                    <a:pt x="296" y="1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296" y="888"/>
                    <a:pt x="296" y="888"/>
                    <a:pt x="296" y="888"/>
                  </a:cubicBezTo>
                  <a:cubicBezTo>
                    <a:pt x="296" y="888"/>
                    <a:pt x="296" y="888"/>
                    <a:pt x="296" y="888"/>
                  </a:cubicBezTo>
                  <a:cubicBezTo>
                    <a:pt x="301" y="888"/>
                    <a:pt x="306" y="888"/>
                    <a:pt x="311" y="888"/>
                  </a:cubicBezTo>
                  <a:cubicBezTo>
                    <a:pt x="556" y="888"/>
                    <a:pt x="756" y="686"/>
                    <a:pt x="756" y="442"/>
                  </a:cubicBezTo>
                  <a:cubicBezTo>
                    <a:pt x="756" y="197"/>
                    <a:pt x="557" y="1"/>
                    <a:pt x="313" y="0"/>
                  </a:cubicBezTo>
                  <a:close/>
                  <a:moveTo>
                    <a:pt x="257" y="326"/>
                  </a:moveTo>
                  <a:cubicBezTo>
                    <a:pt x="268" y="192"/>
                    <a:pt x="349" y="92"/>
                    <a:pt x="349" y="92"/>
                  </a:cubicBezTo>
                  <a:cubicBezTo>
                    <a:pt x="349" y="92"/>
                    <a:pt x="427" y="188"/>
                    <a:pt x="411" y="341"/>
                  </a:cubicBezTo>
                  <a:cubicBezTo>
                    <a:pt x="396" y="491"/>
                    <a:pt x="317" y="578"/>
                    <a:pt x="317" y="578"/>
                  </a:cubicBezTo>
                  <a:cubicBezTo>
                    <a:pt x="317" y="578"/>
                    <a:pt x="245" y="459"/>
                    <a:pt x="257" y="326"/>
                  </a:cubicBezTo>
                  <a:close/>
                  <a:moveTo>
                    <a:pt x="234" y="790"/>
                  </a:moveTo>
                  <a:cubicBezTo>
                    <a:pt x="234" y="790"/>
                    <a:pt x="127" y="667"/>
                    <a:pt x="118" y="558"/>
                  </a:cubicBezTo>
                  <a:cubicBezTo>
                    <a:pt x="105" y="410"/>
                    <a:pt x="212" y="279"/>
                    <a:pt x="212" y="279"/>
                  </a:cubicBezTo>
                  <a:cubicBezTo>
                    <a:pt x="205" y="483"/>
                    <a:pt x="273" y="573"/>
                    <a:pt x="273" y="573"/>
                  </a:cubicBezTo>
                  <a:cubicBezTo>
                    <a:pt x="273" y="573"/>
                    <a:pt x="289" y="597"/>
                    <a:pt x="278" y="667"/>
                  </a:cubicBezTo>
                  <a:cubicBezTo>
                    <a:pt x="267" y="736"/>
                    <a:pt x="234" y="790"/>
                    <a:pt x="234" y="790"/>
                  </a:cubicBezTo>
                  <a:close/>
                  <a:moveTo>
                    <a:pt x="505" y="664"/>
                  </a:moveTo>
                  <a:cubicBezTo>
                    <a:pt x="408" y="771"/>
                    <a:pt x="278" y="789"/>
                    <a:pt x="278" y="789"/>
                  </a:cubicBezTo>
                  <a:cubicBezTo>
                    <a:pt x="278" y="789"/>
                    <a:pt x="282" y="666"/>
                    <a:pt x="395" y="559"/>
                  </a:cubicBezTo>
                  <a:cubicBezTo>
                    <a:pt x="508" y="453"/>
                    <a:pt x="616" y="426"/>
                    <a:pt x="616" y="426"/>
                  </a:cubicBezTo>
                  <a:cubicBezTo>
                    <a:pt x="616" y="426"/>
                    <a:pt x="601" y="557"/>
                    <a:pt x="505" y="664"/>
                  </a:cubicBezTo>
                  <a:close/>
                </a:path>
              </a:pathLst>
            </a:custGeom>
            <a:grpFill/>
            <a:ln w="762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B277BC-4F33-4A3A-A10B-D619C9B2AEE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82382" y="2705725"/>
            <a:ext cx="58272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准备好了吗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97A7E6FE-3EDF-4CA7-BF55-AF46DBDAE5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82382" y="2705725"/>
            <a:ext cx="58272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准备好了吗</a:t>
            </a:r>
          </a:p>
        </p:txBody>
      </p:sp>
    </p:spTree>
    <p:extLst>
      <p:ext uri="{BB962C8B-B14F-4D97-AF65-F5344CB8AC3E}">
        <p14:creationId xmlns:p14="http://schemas.microsoft.com/office/powerpoint/2010/main" val="1477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1069" y="251069"/>
                                    </p:animScale>
                                    <p:anim to="" calcmode="lin" valueType="num">
                                      <p:cBhvr>
                                        <p:cTn id="13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2.51069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2.51069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CCD0E8A-7DE3-4F6A-BD8D-19DF71FA64D3}"/>
              </a:ext>
            </a:extLst>
          </p:cNvPr>
          <p:cNvSpPr txBox="1"/>
          <p:nvPr/>
        </p:nvSpPr>
        <p:spPr>
          <a:xfrm>
            <a:off x="4389592" y="1278245"/>
            <a:ext cx="2568332" cy="37702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8800" b="1"/>
            </a:lvl1pPr>
          </a:lstStyle>
          <a:p>
            <a:r>
              <a:rPr lang="en-US" altLang="zh-CN" sz="239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</a:t>
            </a:r>
            <a:endParaRPr lang="zh-CN" altLang="en-US" sz="239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A3EB14-B650-4BAB-8A7D-5BA94D5DC238}"/>
              </a:ext>
            </a:extLst>
          </p:cNvPr>
          <p:cNvSpPr txBox="1"/>
          <p:nvPr/>
        </p:nvSpPr>
        <p:spPr>
          <a:xfrm>
            <a:off x="5297770" y="1278245"/>
            <a:ext cx="2568332" cy="37702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8800" b="1"/>
            </a:lvl1pPr>
          </a:lstStyle>
          <a:p>
            <a:r>
              <a:rPr lang="en-US" altLang="zh-CN" sz="239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</a:t>
            </a:r>
            <a:endParaRPr lang="zh-CN" altLang="en-US" sz="239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8A8D76-AF6D-4250-AB91-092621BE2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3682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直说吧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7F403091-59AB-44EB-9392-34FB518FC5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03682" y="2705725"/>
            <a:ext cx="35846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直说吧</a:t>
            </a:r>
          </a:p>
        </p:txBody>
      </p:sp>
    </p:spTree>
    <p:extLst>
      <p:ext uri="{BB962C8B-B14F-4D97-AF65-F5344CB8AC3E}">
        <p14:creationId xmlns:p14="http://schemas.microsoft.com/office/powerpoint/2010/main" val="1398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409791" y="409791"/>
                                    </p:animScale>
                                    <p:anim to="" calcmode="lin" valueType="num">
                                      <p:cBhvr>
                                        <p:cTn id="1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.09791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30BA5D-5F74-4C11-90C0-98092866962A}"/>
              </a:ext>
            </a:extLst>
          </p:cNvPr>
          <p:cNvSpPr txBox="1"/>
          <p:nvPr/>
        </p:nvSpPr>
        <p:spPr>
          <a:xfrm>
            <a:off x="2630261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D59B8F-E788-4D41-9D66-E8C2CB19F308}"/>
              </a:ext>
            </a:extLst>
          </p:cNvPr>
          <p:cNvSpPr txBox="1"/>
          <p:nvPr/>
        </p:nvSpPr>
        <p:spPr>
          <a:xfrm>
            <a:off x="4294718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277CC3-DF2C-436B-86B2-70AA94E292CF}"/>
              </a:ext>
            </a:extLst>
          </p:cNvPr>
          <p:cNvSpPr txBox="1"/>
          <p:nvPr/>
        </p:nvSpPr>
        <p:spPr>
          <a:xfrm>
            <a:off x="595917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BB4FEE-3FFF-4EF6-826E-F15053B8D413}"/>
              </a:ext>
            </a:extLst>
          </p:cNvPr>
          <p:cNvSpPr txBox="1"/>
          <p:nvPr/>
        </p:nvSpPr>
        <p:spPr>
          <a:xfrm>
            <a:off x="7630041" y="2486660"/>
            <a:ext cx="1832554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kumimoji="0" lang="zh-CN" altLang="en-US" sz="1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0F4CB1-D0B1-431F-A37E-32A54E050D4A}"/>
              </a:ext>
            </a:extLst>
          </p:cNvPr>
          <p:cNvSpPr txBox="1"/>
          <p:nvPr/>
        </p:nvSpPr>
        <p:spPr>
          <a:xfrm>
            <a:off x="2630261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827A65-F52C-4A2F-B8E9-39E77F660AA5}"/>
              </a:ext>
            </a:extLst>
          </p:cNvPr>
          <p:cNvSpPr txBox="1"/>
          <p:nvPr/>
        </p:nvSpPr>
        <p:spPr>
          <a:xfrm>
            <a:off x="4294718" y="2486660"/>
            <a:ext cx="1826141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们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C7ADDA-F441-4D10-8AFF-928FC0323466}"/>
              </a:ext>
            </a:extLst>
          </p:cNvPr>
          <p:cNvSpPr txBox="1"/>
          <p:nvPr/>
        </p:nvSpPr>
        <p:spPr>
          <a:xfrm>
            <a:off x="5959175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5ABFD1-39A9-42D0-B829-E583736D7D69}"/>
              </a:ext>
            </a:extLst>
          </p:cNvPr>
          <p:cNvSpPr txBox="1"/>
          <p:nvPr/>
        </p:nvSpPr>
        <p:spPr>
          <a:xfrm>
            <a:off x="7630043" y="2486660"/>
            <a:ext cx="1832553" cy="206210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defTabSz="457200">
              <a:defRPr sz="12800"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3665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197</Words>
  <Application>Microsoft Office PowerPoint</Application>
  <PresentationFormat>宽屏</PresentationFormat>
  <Paragraphs>149</Paragraphs>
  <Slides>52</Slides>
  <Notes>51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8" baseType="lpstr">
      <vt:lpstr>等线 Light</vt:lpstr>
      <vt:lpstr>汉仪尚巍手书W</vt:lpstr>
      <vt:lpstr>黑体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演示文稿4</dc:title>
  <dc:creator>逆流的小鱼</dc:creator>
  <cp:lastModifiedBy>Administrator</cp:lastModifiedBy>
  <cp:revision>16</cp:revision>
  <dcterms:created xsi:type="dcterms:W3CDTF">2018-05-17T03:08:43Z</dcterms:created>
  <dcterms:modified xsi:type="dcterms:W3CDTF">2018-05-25T07:43:37Z</dcterms:modified>
</cp:coreProperties>
</file>