
<file path=[Content_Types].xml><?xml version="1.0" encoding="utf-8"?>
<Types xmlns="http://schemas.openxmlformats.org/package/2006/content-types">
  <Default ContentType="image/jpeg" Extension="jpeg"/>
  <Default ContentType="image/.jpg" Extension="JP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custom-properties+xml" PartName="/docProps/custom.xml"/>
  <Override ContentType="application/x-fontdata" PartName="/ppt/fonts/font1.fntdata"/>
  <Override ContentType="application/x-fontdata" PartName="/ppt/fonts/font2.fntdata"/>
  <Override ContentType="application/x-fontdata" PartName="/ppt/fonts/font3.fntdata"/>
  <Override ContentType="application/x-fontdata" PartName="/ppt/fonts/font4.fntdata"/>
  <Override ContentType="application/x-fontdata" PartName="/ppt/fonts/font5.fntdata"/>
  <Override ContentType="application/x-fontdata" PartName="/ppt/fonts/font6.fntdata"/>
  <Override ContentType="application/x-fontdata" PartName="/ppt/fonts/font7.fntdata"/>
  <Override ContentType="application/x-fontdata" PartName="/ppt/fonts/font8.fntdata"/>
  <Override ContentType="application/x-fontdata" PartName="/ppt/fonts/font9.fntdata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tableStyles+xml" PartName="/ppt/tableStyles.xml"/>
  <Override ContentType="application/vnd.openxmlformats-officedocument.presentationml.tags+xml" PartName="/ppt/tags/tag1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Override+xml" PartName="/ppt/theme/themeOverride1.xml"/>
  <Override ContentType="application/vnd.openxmlformats-officedocument.presentationml.viewProps+xml" PartName="/ppt/viewProps.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embeddedFontLst>
    <p:embeddedFont>
      <p:font typeface="思源黑体 Bold" panose="020B0800000000000000" charset="-122"/>
      <p:bold r:id="rId8"/>
    </p:embeddedFont>
    <p:embeddedFont>
      <p:font typeface="思源黑体 Light" panose="020B0300000000000000" charset="-122"/>
      <p:regular r:id="rId9"/>
    </p:embeddedFont>
    <p:embeddedFont>
      <p:font typeface="Century Gothic" panose="020B0502020202020204" charset="0"/>
      <p:regular r:id="rId10"/>
      <p:bold r:id="rId11"/>
      <p:italic r:id="rId12"/>
      <p:boldItalic r:id="rId13"/>
    </p:embeddedFont>
    <p:embeddedFont>
      <p:font typeface="等线" panose="02010600030101010101" charset="-122"/>
      <p:regular r:id="rId14"/>
    </p:embeddedFont>
    <p:embeddedFont>
      <p:font typeface="微软雅黑 Light" panose="020B0502040204020203" charset="-122"/>
      <p:regular r:id="rId15"/>
    </p:embeddedFont>
    <p:embeddedFont>
      <p:font typeface="汉仪粗黑简" panose="02010609000101010101" charset="-122"/>
      <p:regular r:id="rId1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" id="{12C3D378-0377-44D8-A885-CCEF16C17BA4}">
          <p14:sldIdLst>
            <p14:sldId id="256"/>
          </p14:sldIdLst>
        </p14:section>
        <p14:section name="目录页" id="{59A861EF-0ADA-4895-90D2-FD35F8120192}">
          <p14:sldIdLst/>
        </p14:section>
        <p14:section name="过渡页" id="{B0C79B08-B16D-434B-BD94-6537CDC8115D}">
          <p14:sldIdLst/>
        </p14:section>
        <p14:section name="工作概述总结" id="{5B5569B4-5241-4C8A-A8DC-F6154A7DFA30}">
          <p14:sldIdLst/>
        </p14:section>
        <p14:section name="工作完成情况" id="{0359AAD2-B176-402B-81E4-C1D8EC5C874E}">
          <p14:sldIdLst/>
        </p14:section>
        <p14:section name="业绩项目成果展示(数据页)" id="{3AF5D796-76EB-48D3-9F62-E0F37E26A49E}">
          <p14:sldIdLst/>
        </p14:section>
        <p14:section name="未来工作计划" id="{DE567603-735A-4B8C-831A-284475FAC98D}">
          <p14:sldIdLst/>
        </p14:section>
        <p14:section name="尾页（封面稍作改动）" id="{F2F80EE7-4374-406F-BED8-385F18F7B3BE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4A9C"/>
    <a:srgbClr val="F5F8FE"/>
    <a:srgbClr val="4353AC"/>
    <a:srgbClr val="E3C393"/>
    <a:srgbClr val="2A365D"/>
    <a:srgbClr val="FDE577"/>
    <a:srgbClr val="FFEBC8"/>
    <a:srgbClr val="F03934"/>
    <a:srgbClr val="DC322D"/>
    <a:srgbClr val="FECC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7" autoAdjust="0"/>
    <p:restoredTop sz="94660"/>
  </p:normalViewPr>
  <p:slideViewPr>
    <p:cSldViewPr snapToGrid="0" showGuides="1">
      <p:cViewPr varScale="1">
        <p:scale>
          <a:sx n="96" d="100"/>
          <a:sy n="96" d="100"/>
        </p:scale>
        <p:origin x="582" y="90"/>
      </p:cViewPr>
      <p:guideLst>
        <p:guide pos="3840"/>
        <p:guide orient="horz" pos="1661"/>
        <p:guide orient="horz" pos="3770"/>
        <p:guide pos="3228"/>
        <p:guide pos="4725"/>
        <p:guide pos="325"/>
        <p:guide pos="710"/>
        <p:guide pos="6970"/>
        <p:guide pos="7310"/>
        <p:guide orient="horz" pos="3952"/>
        <p:guide orient="horz" pos="2092"/>
        <p:guide orient="horz" pos="777"/>
        <p:guide orient="horz" pos="278"/>
        <p:guide pos="2525"/>
        <p:guide pos="5133"/>
        <p:guide orient="horz" pos="290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9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font" Target="fonts/font2.fntdata"/><Relationship Id="rId8" Type="http://schemas.openxmlformats.org/officeDocument/2006/relationships/font" Target="fonts/font1.fntdata"/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font" Target="fonts/font9.fntdata"/><Relationship Id="rId15" Type="http://schemas.openxmlformats.org/officeDocument/2006/relationships/font" Target="fonts/font8.fntdata"/><Relationship Id="rId14" Type="http://schemas.openxmlformats.org/officeDocument/2006/relationships/font" Target="fonts/font7.fntdata"/><Relationship Id="rId13" Type="http://schemas.openxmlformats.org/officeDocument/2006/relationships/font" Target="fonts/font6.fntdata"/><Relationship Id="rId12" Type="http://schemas.openxmlformats.org/officeDocument/2006/relationships/font" Target="fonts/font5.fntdata"/><Relationship Id="rId11" Type="http://schemas.openxmlformats.org/officeDocument/2006/relationships/font" Target="fonts/font4.fntdata"/><Relationship Id="rId10" Type="http://schemas.openxmlformats.org/officeDocument/2006/relationships/font" Target="fonts/font3.fntdata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24FF6A-A20F-4632-81D9-5D830D0F39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6B18F8-DAE5-43F5-8A32-22E68E3D74F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18F8-DAE5-43F5-8A32-22E68E3D74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1B4C0-FC86-4C76-AE96-82DE186BB9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8B5FC-E07E-40C2-8A70-C110E321FB5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hemeOverride" Target="../theme/themeOverride1.xml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任意多边形: 形状 191"/>
          <p:cNvSpPr/>
          <p:nvPr/>
        </p:nvSpPr>
        <p:spPr>
          <a:xfrm>
            <a:off x="1" y="0"/>
            <a:ext cx="8048091" cy="6854004"/>
          </a:xfrm>
          <a:custGeom>
            <a:avLst/>
            <a:gdLst>
              <a:gd name="connsiteX0" fmla="*/ 0 w 8048091"/>
              <a:gd name="connsiteY0" fmla="*/ 0 h 6854004"/>
              <a:gd name="connsiteX1" fmla="*/ 7988594 w 8048091"/>
              <a:gd name="connsiteY1" fmla="*/ 0 h 6854004"/>
              <a:gd name="connsiteX2" fmla="*/ 8001442 w 8048091"/>
              <a:gd name="connsiteY2" fmla="*/ 72854 h 6854004"/>
              <a:gd name="connsiteX3" fmla="*/ 8010525 w 8048091"/>
              <a:gd name="connsiteY3" fmla="*/ 1800225 h 6854004"/>
              <a:gd name="connsiteX4" fmla="*/ 7210425 w 8048091"/>
              <a:gd name="connsiteY4" fmla="*/ 4914900 h 6854004"/>
              <a:gd name="connsiteX5" fmla="*/ 3448050 w 8048091"/>
              <a:gd name="connsiteY5" fmla="*/ 5257800 h 6854004"/>
              <a:gd name="connsiteX6" fmla="*/ 1828800 w 8048091"/>
              <a:gd name="connsiteY6" fmla="*/ 5619750 h 6854004"/>
              <a:gd name="connsiteX7" fmla="*/ 49246 w 8048091"/>
              <a:gd name="connsiteY7" fmla="*/ 6819049 h 6854004"/>
              <a:gd name="connsiteX8" fmla="*/ 0 w 8048091"/>
              <a:gd name="connsiteY8" fmla="*/ 6854004 h 685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48091" h="6854004">
                <a:moveTo>
                  <a:pt x="0" y="0"/>
                </a:moveTo>
                <a:lnTo>
                  <a:pt x="7988594" y="0"/>
                </a:lnTo>
                <a:lnTo>
                  <a:pt x="8001442" y="72854"/>
                </a:lnTo>
                <a:cubicBezTo>
                  <a:pt x="8080568" y="611349"/>
                  <a:pt x="8041779" y="1255514"/>
                  <a:pt x="8010525" y="1800225"/>
                </a:cubicBezTo>
                <a:cubicBezTo>
                  <a:pt x="7954962" y="2768600"/>
                  <a:pt x="7970838" y="4338637"/>
                  <a:pt x="7210425" y="4914900"/>
                </a:cubicBezTo>
                <a:cubicBezTo>
                  <a:pt x="6450013" y="5491162"/>
                  <a:pt x="4344988" y="5140325"/>
                  <a:pt x="3448050" y="5257800"/>
                </a:cubicBezTo>
                <a:cubicBezTo>
                  <a:pt x="2551112" y="5375275"/>
                  <a:pt x="2406650" y="5351463"/>
                  <a:pt x="1828800" y="5619750"/>
                </a:cubicBezTo>
                <a:cubicBezTo>
                  <a:pt x="1287066" y="5871269"/>
                  <a:pt x="424421" y="6548345"/>
                  <a:pt x="49246" y="6819049"/>
                </a:cubicBezTo>
                <a:lnTo>
                  <a:pt x="0" y="685400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9" name="任意多边形: 形状 188"/>
          <p:cNvSpPr/>
          <p:nvPr/>
        </p:nvSpPr>
        <p:spPr>
          <a:xfrm>
            <a:off x="-12056" y="-1"/>
            <a:ext cx="12204056" cy="6524563"/>
          </a:xfrm>
          <a:custGeom>
            <a:avLst/>
            <a:gdLst>
              <a:gd name="connsiteX0" fmla="*/ 0 w 12192000"/>
              <a:gd name="connsiteY0" fmla="*/ 0 h 6516008"/>
              <a:gd name="connsiteX1" fmla="*/ 12192000 w 12192000"/>
              <a:gd name="connsiteY1" fmla="*/ 0 h 6516008"/>
              <a:gd name="connsiteX2" fmla="*/ 12192000 w 12192000"/>
              <a:gd name="connsiteY2" fmla="*/ 4180345 h 6516008"/>
              <a:gd name="connsiteX3" fmla="*/ 12163079 w 12192000"/>
              <a:gd name="connsiteY3" fmla="*/ 4221626 h 6516008"/>
              <a:gd name="connsiteX4" fmla="*/ 11473841 w 12192000"/>
              <a:gd name="connsiteY4" fmla="*/ 4797468 h 6516008"/>
              <a:gd name="connsiteX5" fmla="*/ 8567803 w 12192000"/>
              <a:gd name="connsiteY5" fmla="*/ 5912285 h 6516008"/>
              <a:gd name="connsiteX6" fmla="*/ 3056351 w 12192000"/>
              <a:gd name="connsiteY6" fmla="*/ 5411244 h 6516008"/>
              <a:gd name="connsiteX7" fmla="*/ 45094 w 12192000"/>
              <a:gd name="connsiteY7" fmla="*/ 6505513 h 6516008"/>
              <a:gd name="connsiteX8" fmla="*/ 0 w 12192000"/>
              <a:gd name="connsiteY8" fmla="*/ 6516008 h 6516008"/>
              <a:gd name="connsiteX0-1" fmla="*/ 0 w 12192000"/>
              <a:gd name="connsiteY0-2" fmla="*/ 0 h 6516008"/>
              <a:gd name="connsiteX1-3" fmla="*/ 12192000 w 12192000"/>
              <a:gd name="connsiteY1-4" fmla="*/ 0 h 6516008"/>
              <a:gd name="connsiteX2-5" fmla="*/ 12192000 w 12192000"/>
              <a:gd name="connsiteY2-6" fmla="*/ 4180345 h 6516008"/>
              <a:gd name="connsiteX3-7" fmla="*/ 12163079 w 12192000"/>
              <a:gd name="connsiteY3-8" fmla="*/ 4221626 h 6516008"/>
              <a:gd name="connsiteX4-9" fmla="*/ 11473841 w 12192000"/>
              <a:gd name="connsiteY4-10" fmla="*/ 4797468 h 6516008"/>
              <a:gd name="connsiteX5-11" fmla="*/ 8567803 w 12192000"/>
              <a:gd name="connsiteY5-12" fmla="*/ 5912285 h 6516008"/>
              <a:gd name="connsiteX6-13" fmla="*/ 2517731 w 12192000"/>
              <a:gd name="connsiteY6-14" fmla="*/ 5423770 h 6516008"/>
              <a:gd name="connsiteX7-15" fmla="*/ 45094 w 12192000"/>
              <a:gd name="connsiteY7-16" fmla="*/ 6505513 h 6516008"/>
              <a:gd name="connsiteX8-17" fmla="*/ 0 w 12192000"/>
              <a:gd name="connsiteY8-18" fmla="*/ 6516008 h 6516008"/>
              <a:gd name="connsiteX9" fmla="*/ 0 w 12192000"/>
              <a:gd name="connsiteY9" fmla="*/ 0 h 6516008"/>
              <a:gd name="connsiteX0-19" fmla="*/ 0 w 12192000"/>
              <a:gd name="connsiteY0-20" fmla="*/ 0 h 6516008"/>
              <a:gd name="connsiteX1-21" fmla="*/ 12192000 w 12192000"/>
              <a:gd name="connsiteY1-22" fmla="*/ 0 h 6516008"/>
              <a:gd name="connsiteX2-23" fmla="*/ 12192000 w 12192000"/>
              <a:gd name="connsiteY2-24" fmla="*/ 4180345 h 6516008"/>
              <a:gd name="connsiteX3-25" fmla="*/ 12163079 w 12192000"/>
              <a:gd name="connsiteY3-26" fmla="*/ 4221626 h 6516008"/>
              <a:gd name="connsiteX4-27" fmla="*/ 11473841 w 12192000"/>
              <a:gd name="connsiteY4-28" fmla="*/ 4797468 h 6516008"/>
              <a:gd name="connsiteX5-29" fmla="*/ 8567803 w 12192000"/>
              <a:gd name="connsiteY5-30" fmla="*/ 5912285 h 6516008"/>
              <a:gd name="connsiteX6-31" fmla="*/ 2617939 w 12192000"/>
              <a:gd name="connsiteY6-32" fmla="*/ 5348614 h 6516008"/>
              <a:gd name="connsiteX7-33" fmla="*/ 45094 w 12192000"/>
              <a:gd name="connsiteY7-34" fmla="*/ 6505513 h 6516008"/>
              <a:gd name="connsiteX8-35" fmla="*/ 0 w 12192000"/>
              <a:gd name="connsiteY8-36" fmla="*/ 6516008 h 6516008"/>
              <a:gd name="connsiteX9-37" fmla="*/ 0 w 12192000"/>
              <a:gd name="connsiteY9-38" fmla="*/ 0 h 6516008"/>
              <a:gd name="connsiteX0-39" fmla="*/ 0 w 12192000"/>
              <a:gd name="connsiteY0-40" fmla="*/ 0 h 6505513"/>
              <a:gd name="connsiteX1-41" fmla="*/ 12192000 w 12192000"/>
              <a:gd name="connsiteY1-42" fmla="*/ 0 h 6505513"/>
              <a:gd name="connsiteX2-43" fmla="*/ 12192000 w 12192000"/>
              <a:gd name="connsiteY2-44" fmla="*/ 4180345 h 6505513"/>
              <a:gd name="connsiteX3-45" fmla="*/ 12163079 w 12192000"/>
              <a:gd name="connsiteY3-46" fmla="*/ 4221626 h 6505513"/>
              <a:gd name="connsiteX4-47" fmla="*/ 11473841 w 12192000"/>
              <a:gd name="connsiteY4-48" fmla="*/ 4797468 h 6505513"/>
              <a:gd name="connsiteX5-49" fmla="*/ 8567803 w 12192000"/>
              <a:gd name="connsiteY5-50" fmla="*/ 5912285 h 6505513"/>
              <a:gd name="connsiteX6-51" fmla="*/ 2617939 w 12192000"/>
              <a:gd name="connsiteY6-52" fmla="*/ 5348614 h 6505513"/>
              <a:gd name="connsiteX7-53" fmla="*/ 45094 w 12192000"/>
              <a:gd name="connsiteY7-54" fmla="*/ 6505513 h 6505513"/>
              <a:gd name="connsiteX8-55" fmla="*/ 0 w 12192000"/>
              <a:gd name="connsiteY8-56" fmla="*/ 0 h 6505513"/>
              <a:gd name="connsiteX0-57" fmla="*/ 31106 w 12223106"/>
              <a:gd name="connsiteY0-58" fmla="*/ 0 h 6495988"/>
              <a:gd name="connsiteX1-59" fmla="*/ 12223106 w 12223106"/>
              <a:gd name="connsiteY1-60" fmla="*/ 0 h 6495988"/>
              <a:gd name="connsiteX2-61" fmla="*/ 12223106 w 12223106"/>
              <a:gd name="connsiteY2-62" fmla="*/ 4180345 h 6495988"/>
              <a:gd name="connsiteX3-63" fmla="*/ 12194185 w 12223106"/>
              <a:gd name="connsiteY3-64" fmla="*/ 4221626 h 6495988"/>
              <a:gd name="connsiteX4-65" fmla="*/ 11504947 w 12223106"/>
              <a:gd name="connsiteY4-66" fmla="*/ 4797468 h 6495988"/>
              <a:gd name="connsiteX5-67" fmla="*/ 8598909 w 12223106"/>
              <a:gd name="connsiteY5-68" fmla="*/ 5912285 h 6495988"/>
              <a:gd name="connsiteX6-69" fmla="*/ 2649045 w 12223106"/>
              <a:gd name="connsiteY6-70" fmla="*/ 5348614 h 6495988"/>
              <a:gd name="connsiteX7-71" fmla="*/ 0 w 12223106"/>
              <a:gd name="connsiteY7-72" fmla="*/ 6495988 h 6495988"/>
              <a:gd name="connsiteX8-73" fmla="*/ 31106 w 12223106"/>
              <a:gd name="connsiteY8-74" fmla="*/ 0 h 6495988"/>
              <a:gd name="connsiteX0-75" fmla="*/ 31106 w 12223106"/>
              <a:gd name="connsiteY0-76" fmla="*/ 0 h 6495988"/>
              <a:gd name="connsiteX1-77" fmla="*/ 12223106 w 12223106"/>
              <a:gd name="connsiteY1-78" fmla="*/ 0 h 6495988"/>
              <a:gd name="connsiteX2-79" fmla="*/ 12223106 w 12223106"/>
              <a:gd name="connsiteY2-80" fmla="*/ 4180345 h 6495988"/>
              <a:gd name="connsiteX3-81" fmla="*/ 12194185 w 12223106"/>
              <a:gd name="connsiteY3-82" fmla="*/ 4221626 h 6495988"/>
              <a:gd name="connsiteX4-83" fmla="*/ 11504947 w 12223106"/>
              <a:gd name="connsiteY4-84" fmla="*/ 4797468 h 6495988"/>
              <a:gd name="connsiteX5-85" fmla="*/ 8598909 w 12223106"/>
              <a:gd name="connsiteY5-86" fmla="*/ 5912285 h 6495988"/>
              <a:gd name="connsiteX6-87" fmla="*/ 2649045 w 12223106"/>
              <a:gd name="connsiteY6-88" fmla="*/ 5348614 h 6495988"/>
              <a:gd name="connsiteX7-89" fmla="*/ 0 w 12223106"/>
              <a:gd name="connsiteY7-90" fmla="*/ 6495988 h 6495988"/>
              <a:gd name="connsiteX8-91" fmla="*/ 31106 w 12223106"/>
              <a:gd name="connsiteY8-92" fmla="*/ 0 h 6495988"/>
              <a:gd name="connsiteX0-93" fmla="*/ 31106 w 12223106"/>
              <a:gd name="connsiteY0-94" fmla="*/ 0 h 6495988"/>
              <a:gd name="connsiteX1-95" fmla="*/ 12223106 w 12223106"/>
              <a:gd name="connsiteY1-96" fmla="*/ 0 h 6495988"/>
              <a:gd name="connsiteX2-97" fmla="*/ 12223106 w 12223106"/>
              <a:gd name="connsiteY2-98" fmla="*/ 4180345 h 6495988"/>
              <a:gd name="connsiteX3-99" fmla="*/ 12194185 w 12223106"/>
              <a:gd name="connsiteY3-100" fmla="*/ 4221626 h 6495988"/>
              <a:gd name="connsiteX4-101" fmla="*/ 11504947 w 12223106"/>
              <a:gd name="connsiteY4-102" fmla="*/ 4797468 h 6495988"/>
              <a:gd name="connsiteX5-103" fmla="*/ 8598909 w 12223106"/>
              <a:gd name="connsiteY5-104" fmla="*/ 5912285 h 6495988"/>
              <a:gd name="connsiteX6-105" fmla="*/ 2649045 w 12223106"/>
              <a:gd name="connsiteY6-106" fmla="*/ 5348614 h 6495988"/>
              <a:gd name="connsiteX7-107" fmla="*/ 0 w 12223106"/>
              <a:gd name="connsiteY7-108" fmla="*/ 6495988 h 6495988"/>
              <a:gd name="connsiteX8-109" fmla="*/ 31106 w 12223106"/>
              <a:gd name="connsiteY8-110" fmla="*/ 0 h 6495988"/>
              <a:gd name="connsiteX0-111" fmla="*/ 12056 w 12204056"/>
              <a:gd name="connsiteY0-112" fmla="*/ 0 h 6524563"/>
              <a:gd name="connsiteX1-113" fmla="*/ 12204056 w 12204056"/>
              <a:gd name="connsiteY1-114" fmla="*/ 0 h 6524563"/>
              <a:gd name="connsiteX2-115" fmla="*/ 12204056 w 12204056"/>
              <a:gd name="connsiteY2-116" fmla="*/ 4180345 h 6524563"/>
              <a:gd name="connsiteX3-117" fmla="*/ 12175135 w 12204056"/>
              <a:gd name="connsiteY3-118" fmla="*/ 4221626 h 6524563"/>
              <a:gd name="connsiteX4-119" fmla="*/ 11485897 w 12204056"/>
              <a:gd name="connsiteY4-120" fmla="*/ 4797468 h 6524563"/>
              <a:gd name="connsiteX5-121" fmla="*/ 8579859 w 12204056"/>
              <a:gd name="connsiteY5-122" fmla="*/ 5912285 h 6524563"/>
              <a:gd name="connsiteX6-123" fmla="*/ 2629995 w 12204056"/>
              <a:gd name="connsiteY6-124" fmla="*/ 5348614 h 6524563"/>
              <a:gd name="connsiteX7-125" fmla="*/ 0 w 12204056"/>
              <a:gd name="connsiteY7-126" fmla="*/ 6524563 h 6524563"/>
              <a:gd name="connsiteX8-127" fmla="*/ 12056 w 12204056"/>
              <a:gd name="connsiteY8-128" fmla="*/ 0 h 65245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2204056" h="6524563">
                <a:moveTo>
                  <a:pt x="12056" y="0"/>
                </a:moveTo>
                <a:lnTo>
                  <a:pt x="12204056" y="0"/>
                </a:lnTo>
                <a:lnTo>
                  <a:pt x="12204056" y="4180345"/>
                </a:lnTo>
                <a:lnTo>
                  <a:pt x="12175135" y="4221626"/>
                </a:lnTo>
                <a:cubicBezTo>
                  <a:pt x="12047122" y="4400322"/>
                  <a:pt x="11885164" y="4588701"/>
                  <a:pt x="11485897" y="4797468"/>
                </a:cubicBezTo>
                <a:cubicBezTo>
                  <a:pt x="10847070" y="5131495"/>
                  <a:pt x="10055843" y="5820427"/>
                  <a:pt x="8579859" y="5912285"/>
                </a:cubicBezTo>
                <a:cubicBezTo>
                  <a:pt x="7103875" y="6004143"/>
                  <a:pt x="4122680" y="5244231"/>
                  <a:pt x="2629995" y="5348614"/>
                </a:cubicBezTo>
                <a:cubicBezTo>
                  <a:pt x="1417189" y="5433425"/>
                  <a:pt x="686619" y="6107026"/>
                  <a:pt x="0" y="6524563"/>
                </a:cubicBezTo>
                <a:cubicBezTo>
                  <a:pt x="4019" y="4349709"/>
                  <a:pt x="8037" y="2174854"/>
                  <a:pt x="12056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2" name="任意多边形: 形状 201"/>
          <p:cNvSpPr/>
          <p:nvPr/>
        </p:nvSpPr>
        <p:spPr>
          <a:xfrm>
            <a:off x="0" y="1"/>
            <a:ext cx="12191999" cy="6150313"/>
          </a:xfrm>
          <a:custGeom>
            <a:avLst/>
            <a:gdLst>
              <a:gd name="connsiteX0" fmla="*/ 0 w 12191999"/>
              <a:gd name="connsiteY0" fmla="*/ 0 h 6150313"/>
              <a:gd name="connsiteX1" fmla="*/ 12191999 w 12191999"/>
              <a:gd name="connsiteY1" fmla="*/ 0 h 6150313"/>
              <a:gd name="connsiteX2" fmla="*/ 12191999 w 12191999"/>
              <a:gd name="connsiteY2" fmla="*/ 5569427 h 6150313"/>
              <a:gd name="connsiteX3" fmla="*/ 12120028 w 12191999"/>
              <a:gd name="connsiteY3" fmla="*/ 5603463 h 6150313"/>
              <a:gd name="connsiteX4" fmla="*/ 7903922 w 12191999"/>
              <a:gd name="connsiteY4" fmla="*/ 6150279 h 6150313"/>
              <a:gd name="connsiteX5" fmla="*/ 2367418 w 12191999"/>
              <a:gd name="connsiteY5" fmla="*/ 5273458 h 6150313"/>
              <a:gd name="connsiteX6" fmla="*/ 2751 w 12191999"/>
              <a:gd name="connsiteY6" fmla="*/ 6071448 h 6150313"/>
              <a:gd name="connsiteX7" fmla="*/ 0 w 12191999"/>
              <a:gd name="connsiteY7" fmla="*/ 6072469 h 615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6150313">
                <a:moveTo>
                  <a:pt x="0" y="0"/>
                </a:moveTo>
                <a:lnTo>
                  <a:pt x="12191999" y="0"/>
                </a:lnTo>
                <a:lnTo>
                  <a:pt x="12191999" y="5569427"/>
                </a:lnTo>
                <a:lnTo>
                  <a:pt x="12120028" y="5603463"/>
                </a:lnTo>
                <a:cubicBezTo>
                  <a:pt x="11063686" y="6049142"/>
                  <a:pt x="9306707" y="6145191"/>
                  <a:pt x="7903922" y="6150279"/>
                </a:cubicBezTo>
                <a:cubicBezTo>
                  <a:pt x="6177418" y="6156542"/>
                  <a:pt x="3801648" y="5296422"/>
                  <a:pt x="2367418" y="5273458"/>
                </a:cubicBezTo>
                <a:cubicBezTo>
                  <a:pt x="1626426" y="5278052"/>
                  <a:pt x="722276" y="5785093"/>
                  <a:pt x="2751" y="6071448"/>
                </a:cubicBezTo>
                <a:lnTo>
                  <a:pt x="0" y="6072469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5" name="任意多边形: 形状 184"/>
          <p:cNvSpPr/>
          <p:nvPr/>
        </p:nvSpPr>
        <p:spPr>
          <a:xfrm>
            <a:off x="0" y="1"/>
            <a:ext cx="12191999" cy="6150313"/>
          </a:xfrm>
          <a:custGeom>
            <a:avLst/>
            <a:gdLst>
              <a:gd name="connsiteX0" fmla="*/ 0 w 12191999"/>
              <a:gd name="connsiteY0" fmla="*/ 0 h 6150313"/>
              <a:gd name="connsiteX1" fmla="*/ 12191999 w 12191999"/>
              <a:gd name="connsiteY1" fmla="*/ 0 h 6150313"/>
              <a:gd name="connsiteX2" fmla="*/ 12191999 w 12191999"/>
              <a:gd name="connsiteY2" fmla="*/ 5569427 h 6150313"/>
              <a:gd name="connsiteX3" fmla="*/ 12120028 w 12191999"/>
              <a:gd name="connsiteY3" fmla="*/ 5603463 h 6150313"/>
              <a:gd name="connsiteX4" fmla="*/ 7903922 w 12191999"/>
              <a:gd name="connsiteY4" fmla="*/ 6150279 h 6150313"/>
              <a:gd name="connsiteX5" fmla="*/ 2367418 w 12191999"/>
              <a:gd name="connsiteY5" fmla="*/ 5273458 h 6150313"/>
              <a:gd name="connsiteX6" fmla="*/ 2751 w 12191999"/>
              <a:gd name="connsiteY6" fmla="*/ 6071448 h 6150313"/>
              <a:gd name="connsiteX7" fmla="*/ 0 w 12191999"/>
              <a:gd name="connsiteY7" fmla="*/ 6072469 h 615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6150313">
                <a:moveTo>
                  <a:pt x="0" y="0"/>
                </a:moveTo>
                <a:lnTo>
                  <a:pt x="12191999" y="0"/>
                </a:lnTo>
                <a:lnTo>
                  <a:pt x="12191999" y="5569427"/>
                </a:lnTo>
                <a:lnTo>
                  <a:pt x="12120028" y="5603463"/>
                </a:lnTo>
                <a:cubicBezTo>
                  <a:pt x="11063686" y="6049142"/>
                  <a:pt x="9306707" y="6145191"/>
                  <a:pt x="7903922" y="6150279"/>
                </a:cubicBezTo>
                <a:cubicBezTo>
                  <a:pt x="6177418" y="6156542"/>
                  <a:pt x="3801648" y="5296422"/>
                  <a:pt x="2367418" y="5273458"/>
                </a:cubicBezTo>
                <a:cubicBezTo>
                  <a:pt x="1626426" y="5278052"/>
                  <a:pt x="722276" y="5785093"/>
                  <a:pt x="2751" y="6071448"/>
                </a:cubicBezTo>
                <a:lnTo>
                  <a:pt x="0" y="6072469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alpha val="85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04" name="图片 203"/>
          <p:cNvPicPr>
            <a:picLocks noChangeAspect="1" noChangeArrowheads="1"/>
          </p:cNvPicPr>
          <p:nvPr/>
        </p:nvPicPr>
        <p:blipFill>
          <a:blip r:embed="rId2">
            <a:alphaModFix amt="10000"/>
          </a:blip>
          <a:srcRect/>
          <a:stretch>
            <a:fillRect/>
          </a:stretch>
        </p:blipFill>
        <p:spPr bwMode="auto">
          <a:xfrm rot="5400000">
            <a:off x="2666999" y="-2666998"/>
            <a:ext cx="6858000" cy="12191999"/>
          </a:xfrm>
          <a:custGeom>
            <a:avLst/>
            <a:gdLst>
              <a:gd name="connsiteX0" fmla="*/ 0 w 6858000"/>
              <a:gd name="connsiteY0" fmla="*/ 12191999 h 12191999"/>
              <a:gd name="connsiteX1" fmla="*/ 0 w 6858000"/>
              <a:gd name="connsiteY1" fmla="*/ 0 h 12191999"/>
              <a:gd name="connsiteX2" fmla="*/ 6858000 w 6858000"/>
              <a:gd name="connsiteY2" fmla="*/ 0 h 12191999"/>
              <a:gd name="connsiteX3" fmla="*/ 6857999 w 6858000"/>
              <a:gd name="connsiteY3" fmla="*/ 12191999 h 1219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12191999">
                <a:moveTo>
                  <a:pt x="0" y="12191999"/>
                </a:moveTo>
                <a:lnTo>
                  <a:pt x="0" y="0"/>
                </a:lnTo>
                <a:lnTo>
                  <a:pt x="6858000" y="0"/>
                </a:lnTo>
                <a:lnTo>
                  <a:pt x="6857999" y="1219199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" name="文本框 206"/>
          <p:cNvSpPr txBox="1"/>
          <p:nvPr/>
        </p:nvSpPr>
        <p:spPr>
          <a:xfrm>
            <a:off x="3351853" y="1428983"/>
            <a:ext cx="5498766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kern="5700" dirty="0">
                <a:solidFill>
                  <a:schemeClr val="bg1"/>
                </a:solidFill>
                <a:effectLst>
                  <a:outerShdw dist="88900" dir="3000000" algn="tl" rotWithShape="0">
                    <a:schemeClr val="accent3"/>
                  </a:outerShdw>
                </a:effectLst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深色财务会计  </a:t>
            </a:r>
            <a:endParaRPr lang="zh-CN" altLang="en-US" sz="6600" kern="5700" dirty="0">
              <a:solidFill>
                <a:schemeClr val="bg1"/>
              </a:solidFill>
              <a:effectLst>
                <a:outerShdw dist="88900" dir="3000000" algn="tl" rotWithShape="0">
                  <a:schemeClr val="accent3"/>
                </a:outerShdw>
              </a:effectLst>
              <a:latin typeface="思源黑体 Bold" panose="020B0800000000000000" charset="-122"/>
              <a:ea typeface="思源黑体 Bold" panose="020B0800000000000000" charset="-122"/>
              <a:cs typeface="思源黑体 Bold" panose="020B0800000000000000" charset="-122"/>
            </a:endParaRPr>
          </a:p>
        </p:txBody>
      </p:sp>
      <p:grpSp>
        <p:nvGrpSpPr>
          <p:cNvPr id="1068" name="组合 1067"/>
          <p:cNvGrpSpPr/>
          <p:nvPr/>
        </p:nvGrpSpPr>
        <p:grpSpPr>
          <a:xfrm>
            <a:off x="3476125" y="2762989"/>
            <a:ext cx="5250223" cy="963353"/>
            <a:chOff x="2861902" y="3409972"/>
            <a:chExt cx="6319318" cy="1159519"/>
          </a:xfrm>
        </p:grpSpPr>
        <p:sp>
          <p:nvSpPr>
            <p:cNvPr id="214" name="任意多边形: 形状 213"/>
            <p:cNvSpPr/>
            <p:nvPr/>
          </p:nvSpPr>
          <p:spPr>
            <a:xfrm>
              <a:off x="3010781" y="3543115"/>
              <a:ext cx="6170439" cy="1026376"/>
            </a:xfrm>
            <a:custGeom>
              <a:avLst/>
              <a:gdLst>
                <a:gd name="connsiteX0" fmla="*/ 5978860 w 6170439"/>
                <a:gd name="connsiteY0" fmla="*/ 0 h 1026376"/>
                <a:gd name="connsiteX1" fmla="*/ 6170439 w 6170439"/>
                <a:gd name="connsiteY1" fmla="*/ 0 h 1026376"/>
                <a:gd name="connsiteX2" fmla="*/ 5841270 w 6170439"/>
                <a:gd name="connsiteY2" fmla="*/ 1026376 h 1026376"/>
                <a:gd name="connsiteX3" fmla="*/ 0 w 6170439"/>
                <a:gd name="connsiteY3" fmla="*/ 1026376 h 1026376"/>
                <a:gd name="connsiteX4" fmla="*/ 42701 w 6170439"/>
                <a:gd name="connsiteY4" fmla="*/ 893233 h 1026376"/>
                <a:gd name="connsiteX5" fmla="*/ 5692391 w 6170439"/>
                <a:gd name="connsiteY5" fmla="*/ 893233 h 1026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70439" h="1026376">
                  <a:moveTo>
                    <a:pt x="5978860" y="0"/>
                  </a:moveTo>
                  <a:lnTo>
                    <a:pt x="6170439" y="0"/>
                  </a:lnTo>
                  <a:lnTo>
                    <a:pt x="5841270" y="1026376"/>
                  </a:lnTo>
                  <a:lnTo>
                    <a:pt x="0" y="1026376"/>
                  </a:lnTo>
                  <a:lnTo>
                    <a:pt x="42701" y="893233"/>
                  </a:lnTo>
                  <a:lnTo>
                    <a:pt x="5692391" y="893233"/>
                  </a:lnTo>
                  <a:close/>
                </a:path>
              </a:pathLst>
            </a:custGeom>
            <a:solidFill>
              <a:srgbClr val="4353AC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67" name="平行四边形 1066"/>
            <p:cNvSpPr/>
            <p:nvPr/>
          </p:nvSpPr>
          <p:spPr>
            <a:xfrm>
              <a:off x="2861902" y="3409972"/>
              <a:ext cx="6170439" cy="1026376"/>
            </a:xfrm>
            <a:prstGeom prst="parallelogram">
              <a:avLst>
                <a:gd name="adj" fmla="val 32071"/>
              </a:avLst>
            </a:prstGeom>
            <a:gradFill>
              <a:gsLst>
                <a:gs pos="0">
                  <a:schemeClr val="accent3"/>
                </a:gs>
                <a:gs pos="100000">
                  <a:schemeClr val="accent3">
                    <a:alpha val="0"/>
                  </a:schemeClr>
                </a:gs>
              </a:gsLst>
              <a:lin ang="5400000" scaled="1"/>
            </a:gradFill>
            <a:ln w="22225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69" name="文本框 1068"/>
          <p:cNvSpPr txBox="1"/>
          <p:nvPr/>
        </p:nvSpPr>
        <p:spPr>
          <a:xfrm>
            <a:off x="3513050" y="2885858"/>
            <a:ext cx="5176373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kern="57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工作总结演示模板</a:t>
            </a:r>
            <a:endParaRPr lang="zh-CN" altLang="en-US" sz="3200" kern="57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思源黑体 Bold" panose="020B0800000000000000" charset="-122"/>
              <a:ea typeface="思源黑体 Bold" panose="020B0800000000000000" charset="-122"/>
              <a:cs typeface="思源黑体 Bold" panose="020B0800000000000000" charset="-122"/>
            </a:endParaRPr>
          </a:p>
        </p:txBody>
      </p:sp>
      <p:sp>
        <p:nvSpPr>
          <p:cNvPr id="218" name="矩形 217"/>
          <p:cNvSpPr/>
          <p:nvPr/>
        </p:nvSpPr>
        <p:spPr>
          <a:xfrm>
            <a:off x="3040191" y="3898857"/>
            <a:ext cx="6096000" cy="27559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</a:rPr>
              <a:t>Simple business law related industry demonstration template</a:t>
            </a:r>
            <a:endParaRPr lang="en-US" altLang="zh-CN" sz="1200" dirty="0">
              <a:solidFill>
                <a:schemeClr val="bg1"/>
              </a:solidFill>
              <a:latin typeface="思源宋体" panose="02020400000000000000" charset="-122"/>
              <a:ea typeface="思源宋体" panose="02020400000000000000" charset="-122"/>
              <a:cs typeface="思源宋体" panose="02020400000000000000" charset="-122"/>
            </a:endParaRPr>
          </a:p>
        </p:txBody>
      </p:sp>
      <p:sp>
        <p:nvSpPr>
          <p:cNvPr id="219" name="矩形 218"/>
          <p:cNvSpPr/>
          <p:nvPr/>
        </p:nvSpPr>
        <p:spPr>
          <a:xfrm>
            <a:off x="3264163" y="4401724"/>
            <a:ext cx="5674146" cy="5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zh-CN" altLang="en-US" sz="1200" dirty="0">
                <a:solidFill>
                  <a:schemeClr val="bg1"/>
                </a:solidFill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</a:rPr>
              <a:t>这里填写简单的开场白，避免出现演示时首页停留时间过长，而观众无内容可看，可以写一些本文概述的内容，方便受众进行阅读；</a:t>
            </a:r>
            <a:endParaRPr kumimoji="1" lang="zh-CN" altLang="en-US" sz="1200" dirty="0">
              <a:solidFill>
                <a:schemeClr val="bg1"/>
              </a:solidFill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cxnSp>
        <p:nvCxnSpPr>
          <p:cNvPr id="1071" name="直接连接符 1070"/>
          <p:cNvCxnSpPr/>
          <p:nvPr/>
        </p:nvCxnSpPr>
        <p:spPr>
          <a:xfrm>
            <a:off x="8938309" y="3284773"/>
            <a:ext cx="2532063" cy="0"/>
          </a:xfrm>
          <a:prstGeom prst="line">
            <a:avLst/>
          </a:prstGeom>
          <a:gradFill>
            <a:gsLst>
              <a:gs pos="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5400000" scaled="1"/>
          </a:gradFill>
          <a:ln w="22225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22" name="直接连接符 221"/>
          <p:cNvCxnSpPr/>
          <p:nvPr/>
        </p:nvCxnSpPr>
        <p:spPr>
          <a:xfrm flipH="1">
            <a:off x="732100" y="3132373"/>
            <a:ext cx="2532063" cy="0"/>
          </a:xfrm>
          <a:prstGeom prst="line">
            <a:avLst/>
          </a:prstGeom>
          <a:gradFill>
            <a:gsLst>
              <a:gs pos="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5400000" scaled="1"/>
          </a:gradFill>
          <a:ln w="22225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25" name="任意多边形: 形状 224"/>
          <p:cNvSpPr/>
          <p:nvPr/>
        </p:nvSpPr>
        <p:spPr>
          <a:xfrm>
            <a:off x="577610" y="0"/>
            <a:ext cx="2991876" cy="1670231"/>
          </a:xfrm>
          <a:custGeom>
            <a:avLst/>
            <a:gdLst>
              <a:gd name="connsiteX0" fmla="*/ 10981 w 2991876"/>
              <a:gd name="connsiteY0" fmla="*/ 0 h 1670231"/>
              <a:gd name="connsiteX1" fmla="*/ 2980896 w 2991876"/>
              <a:gd name="connsiteY1" fmla="*/ 0 h 1670231"/>
              <a:gd name="connsiteX2" fmla="*/ 2984153 w 2991876"/>
              <a:gd name="connsiteY2" fmla="*/ 21342 h 1670231"/>
              <a:gd name="connsiteX3" fmla="*/ 2991876 w 2991876"/>
              <a:gd name="connsiteY3" fmla="*/ 174293 h 1670231"/>
              <a:gd name="connsiteX4" fmla="*/ 1495938 w 2991876"/>
              <a:gd name="connsiteY4" fmla="*/ 1670231 h 1670231"/>
              <a:gd name="connsiteX5" fmla="*/ 0 w 2991876"/>
              <a:gd name="connsiteY5" fmla="*/ 174293 h 1670231"/>
              <a:gd name="connsiteX6" fmla="*/ 7724 w 2991876"/>
              <a:gd name="connsiteY6" fmla="*/ 21342 h 1670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1876" h="1670231">
                <a:moveTo>
                  <a:pt x="10981" y="0"/>
                </a:moveTo>
                <a:lnTo>
                  <a:pt x="2980896" y="0"/>
                </a:lnTo>
                <a:lnTo>
                  <a:pt x="2984153" y="21342"/>
                </a:lnTo>
                <a:cubicBezTo>
                  <a:pt x="2989260" y="71631"/>
                  <a:pt x="2991876" y="122657"/>
                  <a:pt x="2991876" y="174293"/>
                </a:cubicBezTo>
                <a:cubicBezTo>
                  <a:pt x="2991876" y="1000477"/>
                  <a:pt x="2322122" y="1670231"/>
                  <a:pt x="1495938" y="1670231"/>
                </a:cubicBezTo>
                <a:cubicBezTo>
                  <a:pt x="669754" y="1670231"/>
                  <a:pt x="0" y="1000477"/>
                  <a:pt x="0" y="174293"/>
                </a:cubicBezTo>
                <a:cubicBezTo>
                  <a:pt x="0" y="122657"/>
                  <a:pt x="2616" y="71631"/>
                  <a:pt x="7724" y="2134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alpha val="0"/>
                </a:schemeClr>
              </a:gs>
              <a:gs pos="100000">
                <a:schemeClr val="accent3">
                  <a:lumMod val="60000"/>
                  <a:lumOff val="40000"/>
                  <a:alpha val="42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ISLIDE.ICON" val="#44723;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AA467"/>
      </a:accent1>
      <a:accent2>
        <a:srgbClr val="E7C590"/>
      </a:accent2>
      <a:accent3>
        <a:srgbClr val="1E2D5F"/>
      </a:accent3>
      <a:accent4>
        <a:srgbClr val="F4C478"/>
      </a:accent4>
      <a:accent5>
        <a:srgbClr val="E5F6FD"/>
      </a:accent5>
      <a:accent6>
        <a:srgbClr val="DDECFF"/>
      </a:accent6>
      <a:hlink>
        <a:srgbClr val="0563C1"/>
      </a:hlink>
      <a:folHlink>
        <a:srgbClr val="954F72"/>
      </a:folHlink>
    </a:clrScheme>
    <a:fontScheme name="自定义 3">
      <a:majorFont>
        <a:latin typeface="Century Gothic"/>
        <a:ea typeface="汉仪粗黑简"/>
        <a:cs typeface=""/>
      </a:majorFont>
      <a:minorFont>
        <a:latin typeface="Century Gothic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CAA467"/>
    </a:accent1>
    <a:accent2>
      <a:srgbClr val="E7C590"/>
    </a:accent2>
    <a:accent3>
      <a:srgbClr val="1E2D5F"/>
    </a:accent3>
    <a:accent4>
      <a:srgbClr val="F4C478"/>
    </a:accent4>
    <a:accent5>
      <a:srgbClr val="E5F6FD"/>
    </a:accent5>
    <a:accent6>
      <a:srgbClr val="DDECFF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133</Words>
  <Application>WPS 演示</Application>
  <PresentationFormat>宽屏</PresentationFormat>
  <Paragraphs>8</Paragraphs>
  <Slides>1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2" baseType="lpstr">
      <vt:lpstr>Arial</vt:lpstr>
      <vt:lpstr>宋体</vt:lpstr>
      <vt:lpstr>Wingdings</vt:lpstr>
      <vt:lpstr>思源黑体 Bold</vt:lpstr>
      <vt:lpstr>思源宋体</vt:lpstr>
      <vt:lpstr>思源黑体 Light</vt:lpstr>
      <vt:lpstr>Century Gothic</vt:lpstr>
      <vt:lpstr>等线</vt:lpstr>
      <vt:lpstr>微软雅黑 Light</vt:lpstr>
      <vt:lpstr>汉仪粗黑简</vt:lpstr>
      <vt:lpstr>Office 主题​​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Hui abbey</dc:creator>
  <cp:lastModifiedBy>谢惠真</cp:lastModifiedBy>
  <cp:revision>284</cp:revision>
  <dcterms:created xsi:type="dcterms:W3CDTF">2020-10-09T08:36:00Z</dcterms:created>
  <dcterms:modified xsi:type="dcterms:W3CDTF">2022-04-08T07:21:38Z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ICV">
    <vt:lpwstr>6A2607532AA24BA19AD1E16D3B9B3BE6</vt:lpwstr>
  </property>
  <property fmtid="{D5CDD505-2E9C-101B-9397-08002B2CF9AE}" pid="4" name="KSOTemplateUUID">
    <vt:lpwstr>v1.0_mb_S2zQmTjIigm8um1ObOiBaA==</vt:lpwstr>
  </property>
</Properties>
</file>