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1F9B6A-01A0-40FC-9C1B-AE0EB58ED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3D88E3-8305-4BFF-9C13-2F8297B0D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437B4-D9BF-4540-A02D-AC4FE7F6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A995DF-965F-4C43-AEA0-7DC6030A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8D9F86-4DB2-48F9-A5C8-C147A980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5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E1F5C-7377-4DD9-8843-17AA7646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E6C9D7-DFA9-42B7-B1E1-4E284E5E5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C841CD-EFC5-4F1D-9D9A-061DE2EA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C1D0DA-D6ED-4302-ADE3-F8B06298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FB564C-17C6-4989-A6FF-6A6BDC1F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16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701C27A-01BB-47CD-8333-16F3B71D8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F7E1B7D-E81B-482F-AC80-AA587FEEB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C99732-CDE7-46EA-B85D-513ACD0A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CB8566-A3C9-4BB8-B3C6-670AE2F7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E27DEC-1CCD-47DD-9A28-E7E6DCED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2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1D464D-4F35-4DD6-BE2C-79C24F21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99154-8EDD-461E-B39C-FB252F2E2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3BD7C0-E2A9-4A01-BB3E-ABA07A23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6ACF0-A524-4A94-9D1E-6F516E2E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DC763-6966-4CAD-BADA-F549AA7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9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7E181-6FF7-42DB-A715-C7D25C24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860440-20D4-4A6F-8BDB-1BC77187D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57244-EEE0-4B23-9EF5-38C30645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2A075-1A08-40BD-BC84-0A0B4268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141845-8462-4D34-8121-E81F4114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2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8F64F-327E-44AC-9934-C0DDDBD2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9258B-ED97-4960-98F9-D5B36F3D3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3DE7DF-5442-4681-821B-EF05233F5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4C9B48-C60C-4E3B-8026-1DE12795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F0CDE3-004E-4B0A-8A09-D1D04A37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98DB51-97CF-4E4E-8DED-30844219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06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7566-CF12-40A4-8E91-0EEA9A5A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4DF18E-423A-47B7-A56E-6FEF14E3E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7A378D-1BED-4150-B54C-35A7185BB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585E23-4554-481A-BD3E-8A3847C61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E004320-6FC1-4E88-B08B-7F140F7F4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1A2CA0-8D44-4B41-9232-3460F1CC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F1781F-D142-4A46-8ECC-D6778E48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5B970C-6772-4BD5-BA66-446F4D42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4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A6141-E00D-48D2-B611-9082DA4C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C9402E-1727-4F24-9C7D-9E0C7B74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002325-7384-4162-AAD6-E9D33652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A5CE83-4DA1-4EA9-85C5-1638B3A8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93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EC8B66-D078-4BBE-B052-0CEF90CF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1D5794-7FC6-4002-92F5-10293285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3367A1-FA84-410E-BB68-290093A9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1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A7153-B4BF-4CD9-9D3D-7F1A7FEC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357F2A-D3B7-4399-BB53-D820D7B9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C5E2D8-96B7-463B-890B-827794D59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D0F9F8-FB59-40A3-B3FB-AB0F58E1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A6AF90-7E57-43FD-8D9E-81DDD047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A10F0A-5551-4760-95EA-99DDBEEA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0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F74287-28A7-42FF-A59B-25D139D5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DABE35-0787-4CDC-A0D6-45D83BD36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8D735E-C0FD-484A-8C16-28543267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DB9EAC-C3C7-4884-A0CE-64DBD674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6F6776-ED0F-4564-993E-BAD75C0E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A95EEE-8C6A-49A8-998A-66B21773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64625D9-201E-4F01-AEA4-377C271A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EE1621-F7D9-44DD-8B52-234A3E031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F9055E-2438-4A4D-B86F-B69EAD9CD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969BE-A88F-48C2-AD3D-1202C4D29465}" type="datetimeFigureOut">
              <a:rPr lang="zh-CN" altLang="en-US" smtClean="0"/>
              <a:t>2018/7/27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502D7-3F5C-4C31-8DC0-73FBB956A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F3406F-62C7-4B4C-8878-588EA5BA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23BC2-65D6-4375-801E-CE7EF17A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19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2F7B9AEC-A450-4F83-9C12-EB3EC49782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58B5953-BB6F-4ABC-9596-30FCA97B11C6}"/>
              </a:ext>
            </a:extLst>
          </p:cNvPr>
          <p:cNvGrpSpPr/>
          <p:nvPr/>
        </p:nvGrpSpPr>
        <p:grpSpPr>
          <a:xfrm>
            <a:off x="531380" y="486339"/>
            <a:ext cx="4944167" cy="5843935"/>
            <a:chOff x="212696" y="200025"/>
            <a:chExt cx="5426103" cy="641357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6638826C-B2FA-4EF4-AE6A-E01C2838DD3F}"/>
                </a:ext>
              </a:extLst>
            </p:cNvPr>
            <p:cNvGrpSpPr/>
            <p:nvPr/>
          </p:nvGrpSpPr>
          <p:grpSpPr>
            <a:xfrm>
              <a:off x="897344" y="946087"/>
              <a:ext cx="4741455" cy="4794375"/>
              <a:chOff x="830670" y="1763099"/>
              <a:chExt cx="3798150" cy="3840542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19C4A35E-92CF-4C2B-99B3-04891B238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396" y="3800576"/>
                <a:ext cx="1803065" cy="1803065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108E6B4C-592A-4DC9-8118-AC1FE3F37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6461" y="2986085"/>
                <a:ext cx="1952359" cy="2041396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71F193ED-D8A0-43FB-A59F-E1FD944BC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670" y="1763099"/>
                <a:ext cx="2041396" cy="1877517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C69535C-32A2-48C4-AD14-309538DE1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96" y="3002185"/>
              <a:ext cx="1134597" cy="97480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D31ECDC-67FB-4D33-9EAF-F738B23A3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554" y="200025"/>
              <a:ext cx="1941201" cy="178117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CF62C29-D5D6-4316-B3F8-8C9CFEF0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180" y="5021208"/>
              <a:ext cx="1717643" cy="1592393"/>
            </a:xfrm>
            <a:prstGeom prst="rect">
              <a:avLst/>
            </a:prstGeom>
          </p:spPr>
        </p:pic>
      </p:grpSp>
      <p:sp>
        <p:nvSpPr>
          <p:cNvPr id="14" name="TextBox 20">
            <a:extLst>
              <a:ext uri="{FF2B5EF4-FFF2-40B4-BE49-F238E27FC236}">
                <a16:creationId xmlns:a16="http://schemas.microsoft.com/office/drawing/2014/main" id="{5BE7F832-EAEE-4786-8F58-53F5894F6775}"/>
              </a:ext>
            </a:extLst>
          </p:cNvPr>
          <p:cNvSpPr txBox="1"/>
          <p:nvPr/>
        </p:nvSpPr>
        <p:spPr>
          <a:xfrm>
            <a:off x="6004660" y="3449694"/>
            <a:ext cx="5221512" cy="625598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lstStyle/>
          <a:p>
            <a:pPr algn="ctr"/>
            <a:r>
              <a:rPr lang="zh-CN" altLang="en-US" sz="3600">
                <a:latin typeface="+mn-ea"/>
              </a:rPr>
              <a:t>炫彩图形图表多用途模板</a:t>
            </a:r>
            <a:endParaRPr lang="zh-CN" altLang="en-US" sz="3600" dirty="0">
              <a:latin typeface="+mn-ea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96C3FE6D-C9B4-458C-BE69-2B4D2BAD4A58}"/>
              </a:ext>
            </a:extLst>
          </p:cNvPr>
          <p:cNvSpPr txBox="1"/>
          <p:nvPr/>
        </p:nvSpPr>
        <p:spPr>
          <a:xfrm>
            <a:off x="6004660" y="4203949"/>
            <a:ext cx="4547120" cy="502488"/>
          </a:xfrm>
          <a:prstGeom prst="rect">
            <a:avLst/>
          </a:prstGeom>
          <a:noFill/>
        </p:spPr>
        <p:txBody>
          <a:bodyPr wrap="square" lIns="70907" tIns="35454" rIns="70907" bIns="35454" rtlCol="0">
            <a:spAutoFit/>
          </a:bodyPr>
          <a:lstStyle/>
          <a:p>
            <a:r>
              <a:rPr lang="en-US" altLang="zh-CN" sz="1400">
                <a:latin typeface="+mn-ea"/>
              </a:rPr>
              <a:t>Summary of the Mid-Year Work Plan PPTSummary</a:t>
            </a:r>
          </a:p>
          <a:p>
            <a:r>
              <a:rPr lang="en-US" altLang="zh-CN" sz="1400">
                <a:latin typeface="+mn-ea"/>
              </a:rPr>
              <a:t> of the Mid-Year Work Plan PPT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0968AF1-2395-4CF4-95BE-4639CCD29E20}"/>
              </a:ext>
            </a:extLst>
          </p:cNvPr>
          <p:cNvSpPr txBox="1"/>
          <p:nvPr/>
        </p:nvSpPr>
        <p:spPr>
          <a:xfrm>
            <a:off x="6004660" y="2321044"/>
            <a:ext cx="5221512" cy="1087263"/>
          </a:xfrm>
          <a:prstGeom prst="rect">
            <a:avLst/>
          </a:prstGeom>
          <a:noFill/>
        </p:spPr>
        <p:txBody>
          <a:bodyPr wrap="none" lIns="70907" tIns="35454" rIns="70907" bIns="35454" rtlCol="0">
            <a:spAutoFit/>
          </a:bodyPr>
          <a:lstStyle/>
          <a:p>
            <a:pPr algn="ctr"/>
            <a:r>
              <a:rPr lang="zh-CN" altLang="en-US" sz="6600" b="1">
                <a:latin typeface="+mn-ea"/>
              </a:rPr>
              <a:t>营销商务通用</a:t>
            </a:r>
            <a:endParaRPr lang="zh-CN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548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60BBF4-1774-4457-85FF-3301B4CE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72" y="1552304"/>
            <a:ext cx="2470090" cy="2271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CFDFC7-E30F-4E23-87B7-D19EDACD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86" y="1287651"/>
            <a:ext cx="2459161" cy="25364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86EAE2-2639-4F4F-9374-61D6B82D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955" y="1328247"/>
            <a:ext cx="2459161" cy="2495853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2728664C-FA11-4F40-8F0B-4E820EE3651A}"/>
              </a:ext>
            </a:extLst>
          </p:cNvPr>
          <p:cNvSpPr/>
          <p:nvPr/>
        </p:nvSpPr>
        <p:spPr>
          <a:xfrm>
            <a:off x="1038886" y="4723156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D437725-C0A4-4C31-8B4C-5A9A37882320}"/>
              </a:ext>
            </a:extLst>
          </p:cNvPr>
          <p:cNvSpPr/>
          <p:nvPr/>
        </p:nvSpPr>
        <p:spPr>
          <a:xfrm>
            <a:off x="1119478" y="4307145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D6671E6-1CA3-4459-8548-44CA133C27A0}"/>
              </a:ext>
            </a:extLst>
          </p:cNvPr>
          <p:cNvSpPr/>
          <p:nvPr/>
        </p:nvSpPr>
        <p:spPr>
          <a:xfrm>
            <a:off x="4866080" y="4723156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54B2E378-D644-4974-8EE2-18FA9D61D273}"/>
              </a:ext>
            </a:extLst>
          </p:cNvPr>
          <p:cNvSpPr/>
          <p:nvPr/>
        </p:nvSpPr>
        <p:spPr>
          <a:xfrm>
            <a:off x="4946672" y="4307145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9EDE204-1CF6-4479-A668-AA48F3523F11}"/>
              </a:ext>
            </a:extLst>
          </p:cNvPr>
          <p:cNvSpPr/>
          <p:nvPr/>
        </p:nvSpPr>
        <p:spPr>
          <a:xfrm>
            <a:off x="8693274" y="4723156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1DB06-5AF7-4897-8ED2-BFFF4F0E1A54}"/>
              </a:ext>
            </a:extLst>
          </p:cNvPr>
          <p:cNvSpPr/>
          <p:nvPr/>
        </p:nvSpPr>
        <p:spPr>
          <a:xfrm>
            <a:off x="8773866" y="4307145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30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A5F7A1-3923-472C-B269-F9AC8903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04" y="1886051"/>
            <a:ext cx="1803065" cy="18030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2DBC67-967D-48D0-92BE-AC0BFE85D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61" y="1766885"/>
            <a:ext cx="1952359" cy="20413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B25D36-4693-4474-9551-ADBA71DFE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0" y="1848824"/>
            <a:ext cx="2041396" cy="1877517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7A14FB8E-0453-4A8F-9D75-5DD5F0B0B9A9}"/>
              </a:ext>
            </a:extLst>
          </p:cNvPr>
          <p:cNvSpPr/>
          <p:nvPr/>
        </p:nvSpPr>
        <p:spPr>
          <a:xfrm>
            <a:off x="1080122" y="4408103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4790EF9-2DE4-42C5-98BA-1C4DFAC48E02}"/>
              </a:ext>
            </a:extLst>
          </p:cNvPr>
          <p:cNvSpPr/>
          <p:nvPr/>
        </p:nvSpPr>
        <p:spPr>
          <a:xfrm>
            <a:off x="1160714" y="3992092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908B375-5974-4ACA-BCA4-FB45E7B439F1}"/>
              </a:ext>
            </a:extLst>
          </p:cNvPr>
          <p:cNvSpPr/>
          <p:nvPr/>
        </p:nvSpPr>
        <p:spPr>
          <a:xfrm>
            <a:off x="4705006" y="4408103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2B70F8-E157-4485-A6FE-8D40B0122F6B}"/>
              </a:ext>
            </a:extLst>
          </p:cNvPr>
          <p:cNvSpPr/>
          <p:nvPr/>
        </p:nvSpPr>
        <p:spPr>
          <a:xfrm>
            <a:off x="4785598" y="3992092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9C1EC0D-CD3C-46BD-8886-B1AE14F762EC}"/>
              </a:ext>
            </a:extLst>
          </p:cNvPr>
          <p:cNvSpPr/>
          <p:nvPr/>
        </p:nvSpPr>
        <p:spPr>
          <a:xfrm>
            <a:off x="8426387" y="4408103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28C5A3B-8CF0-4B4A-8D1E-8BE69CFCC82D}"/>
              </a:ext>
            </a:extLst>
          </p:cNvPr>
          <p:cNvSpPr/>
          <p:nvPr/>
        </p:nvSpPr>
        <p:spPr>
          <a:xfrm>
            <a:off x="8506979" y="3992092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45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00ACAC-70CE-4031-A388-1FA7872BC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52" y="1620770"/>
            <a:ext cx="3839345" cy="3616459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E21BEECD-50CB-4D16-9BF5-06B394B03E74}"/>
              </a:ext>
            </a:extLst>
          </p:cNvPr>
          <p:cNvSpPr/>
          <p:nvPr/>
        </p:nvSpPr>
        <p:spPr>
          <a:xfrm>
            <a:off x="876208" y="3931853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EF26A4C-08BD-41B1-B5DE-D1971808E33E}"/>
              </a:ext>
            </a:extLst>
          </p:cNvPr>
          <p:cNvSpPr/>
          <p:nvPr/>
        </p:nvSpPr>
        <p:spPr>
          <a:xfrm>
            <a:off x="956800" y="3515842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079219D-5278-43AB-9A80-63AE14824590}"/>
              </a:ext>
            </a:extLst>
          </p:cNvPr>
          <p:cNvSpPr/>
          <p:nvPr/>
        </p:nvSpPr>
        <p:spPr>
          <a:xfrm>
            <a:off x="8791483" y="3931853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E361690-4086-409D-B4BB-291661142773}"/>
              </a:ext>
            </a:extLst>
          </p:cNvPr>
          <p:cNvSpPr/>
          <p:nvPr/>
        </p:nvSpPr>
        <p:spPr>
          <a:xfrm>
            <a:off x="8872075" y="3515842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23F8AD5-40EF-426E-AF80-906731225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16" y="2457405"/>
            <a:ext cx="1068418" cy="9634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7251CB2-0FEF-4241-8803-194D1A25D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040" y="2377943"/>
            <a:ext cx="1042925" cy="10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49BC3-4A54-4F30-9CB8-AC73B7213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47" y="1251582"/>
            <a:ext cx="5260453" cy="4644394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23B1A6F6-FD97-4D9A-B32D-F7CE7B337992}"/>
              </a:ext>
            </a:extLst>
          </p:cNvPr>
          <p:cNvSpPr/>
          <p:nvPr/>
        </p:nvSpPr>
        <p:spPr>
          <a:xfrm>
            <a:off x="7105558" y="2255453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8D42C73-5E5A-4807-9E78-7544CB6CA1FB}"/>
              </a:ext>
            </a:extLst>
          </p:cNvPr>
          <p:cNvSpPr/>
          <p:nvPr/>
        </p:nvSpPr>
        <p:spPr>
          <a:xfrm>
            <a:off x="7105558" y="1839442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C82D39D-0151-4B0F-AE90-D37DD7C5FA25}"/>
              </a:ext>
            </a:extLst>
          </p:cNvPr>
          <p:cNvSpPr/>
          <p:nvPr/>
        </p:nvSpPr>
        <p:spPr>
          <a:xfrm>
            <a:off x="7105558" y="3709799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7767057-79ED-42BD-B4E7-B94CB3FF12E7}"/>
              </a:ext>
            </a:extLst>
          </p:cNvPr>
          <p:cNvSpPr/>
          <p:nvPr/>
        </p:nvSpPr>
        <p:spPr>
          <a:xfrm>
            <a:off x="7105558" y="3293788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0D6D034-41DC-408E-87CE-AD24D0108D90}"/>
              </a:ext>
            </a:extLst>
          </p:cNvPr>
          <p:cNvSpPr/>
          <p:nvPr/>
        </p:nvSpPr>
        <p:spPr>
          <a:xfrm>
            <a:off x="7105558" y="5088635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F16F601-B626-4497-9B55-EC2714AB1B1A}"/>
              </a:ext>
            </a:extLst>
          </p:cNvPr>
          <p:cNvSpPr/>
          <p:nvPr/>
        </p:nvSpPr>
        <p:spPr>
          <a:xfrm>
            <a:off x="7105558" y="4672624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8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0835E6-F40E-442C-A249-C8CB6AE03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48" y="1471542"/>
            <a:ext cx="2441205" cy="26004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5EB3F2-FADB-4B04-9172-C326029D6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86" y="1542194"/>
            <a:ext cx="2459161" cy="2459161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D954469E-55B9-4744-860E-8B4B2D8B7FDA}"/>
              </a:ext>
            </a:extLst>
          </p:cNvPr>
          <p:cNvSpPr/>
          <p:nvPr/>
        </p:nvSpPr>
        <p:spPr>
          <a:xfrm>
            <a:off x="2559053" y="4815231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CB5AE8D-9BFF-4E18-B1D8-4BEA313D172F}"/>
              </a:ext>
            </a:extLst>
          </p:cNvPr>
          <p:cNvSpPr/>
          <p:nvPr/>
        </p:nvSpPr>
        <p:spPr>
          <a:xfrm>
            <a:off x="2639645" y="4399220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0519157-2321-4B95-BF40-A6FB6941D064}"/>
              </a:ext>
            </a:extLst>
          </p:cNvPr>
          <p:cNvSpPr/>
          <p:nvPr/>
        </p:nvSpPr>
        <p:spPr>
          <a:xfrm>
            <a:off x="7093194" y="4815231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983017C-DB87-4956-A83A-263ED79953F5}"/>
              </a:ext>
            </a:extLst>
          </p:cNvPr>
          <p:cNvSpPr/>
          <p:nvPr/>
        </p:nvSpPr>
        <p:spPr>
          <a:xfrm>
            <a:off x="7173786" y="4399220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31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2F9D15-4734-43DB-8F27-A2C6B206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6" y="912914"/>
            <a:ext cx="2820889" cy="28208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55D9A46-D523-48AE-890C-C392228A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93" y="2218505"/>
            <a:ext cx="2969585" cy="28208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8625CD-A61E-479C-9FF5-04B65EF81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848" y="3952874"/>
            <a:ext cx="2721181" cy="2106743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460E4F35-858C-46C3-A622-0C766320CEDC}"/>
              </a:ext>
            </a:extLst>
          </p:cNvPr>
          <p:cNvSpPr/>
          <p:nvPr/>
        </p:nvSpPr>
        <p:spPr>
          <a:xfrm>
            <a:off x="7105558" y="2255453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FB5320F-3BFD-4BC0-85C4-1F96923B8729}"/>
              </a:ext>
            </a:extLst>
          </p:cNvPr>
          <p:cNvSpPr/>
          <p:nvPr/>
        </p:nvSpPr>
        <p:spPr>
          <a:xfrm>
            <a:off x="7105558" y="1839442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07A9CA3-F5BA-4EDA-A923-658E511E447C}"/>
              </a:ext>
            </a:extLst>
          </p:cNvPr>
          <p:cNvSpPr/>
          <p:nvPr/>
        </p:nvSpPr>
        <p:spPr>
          <a:xfrm>
            <a:off x="7105558" y="3709799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0DA5D92-7A1D-4606-A94A-DC6F1798F13F}"/>
              </a:ext>
            </a:extLst>
          </p:cNvPr>
          <p:cNvSpPr/>
          <p:nvPr/>
        </p:nvSpPr>
        <p:spPr>
          <a:xfrm>
            <a:off x="7105558" y="3293788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B579F11-B8F5-4148-8E22-DF617D85AECE}"/>
              </a:ext>
            </a:extLst>
          </p:cNvPr>
          <p:cNvSpPr/>
          <p:nvPr/>
        </p:nvSpPr>
        <p:spPr>
          <a:xfrm>
            <a:off x="7105558" y="5088635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F7980B-49BF-4B32-8DCD-624FBA57A715}"/>
              </a:ext>
            </a:extLst>
          </p:cNvPr>
          <p:cNvSpPr/>
          <p:nvPr/>
        </p:nvSpPr>
        <p:spPr>
          <a:xfrm>
            <a:off x="7105558" y="4672624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6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81926-F4DA-4A00-84B5-5E5E1AD7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49" y="1057275"/>
            <a:ext cx="5597631" cy="5148265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FEC870EC-E80D-40DC-A092-477CFA8F6F52}"/>
              </a:ext>
            </a:extLst>
          </p:cNvPr>
          <p:cNvSpPr/>
          <p:nvPr/>
        </p:nvSpPr>
        <p:spPr>
          <a:xfrm>
            <a:off x="539753" y="1624356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6052774-BD0F-4AD5-8771-3927B88DF969}"/>
              </a:ext>
            </a:extLst>
          </p:cNvPr>
          <p:cNvSpPr/>
          <p:nvPr/>
        </p:nvSpPr>
        <p:spPr>
          <a:xfrm>
            <a:off x="620345" y="1208345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F15AF54-C373-42F7-AB14-515D19D2891B}"/>
              </a:ext>
            </a:extLst>
          </p:cNvPr>
          <p:cNvSpPr/>
          <p:nvPr/>
        </p:nvSpPr>
        <p:spPr>
          <a:xfrm>
            <a:off x="539753" y="4815231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3AC230F-57C9-4904-873F-A45D09AE0F5C}"/>
              </a:ext>
            </a:extLst>
          </p:cNvPr>
          <p:cNvSpPr/>
          <p:nvPr/>
        </p:nvSpPr>
        <p:spPr>
          <a:xfrm>
            <a:off x="620345" y="4399220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6CB8C5B-C141-45DF-AD29-B162358168F6}"/>
              </a:ext>
            </a:extLst>
          </p:cNvPr>
          <p:cNvSpPr/>
          <p:nvPr/>
        </p:nvSpPr>
        <p:spPr>
          <a:xfrm>
            <a:off x="8957084" y="1624356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904453A-C0D0-4C94-96C6-092B3AE70B7D}"/>
              </a:ext>
            </a:extLst>
          </p:cNvPr>
          <p:cNvSpPr/>
          <p:nvPr/>
        </p:nvSpPr>
        <p:spPr>
          <a:xfrm>
            <a:off x="9037676" y="1208345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A701A92-C5D3-42D0-AA52-F8A71FC79864}"/>
              </a:ext>
            </a:extLst>
          </p:cNvPr>
          <p:cNvSpPr/>
          <p:nvPr/>
        </p:nvSpPr>
        <p:spPr>
          <a:xfrm>
            <a:off x="8957084" y="4815231"/>
            <a:ext cx="2685491" cy="730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5E870295-6752-4C3A-BA10-54A5F92DCB08}"/>
              </a:ext>
            </a:extLst>
          </p:cNvPr>
          <p:cNvSpPr/>
          <p:nvPr/>
        </p:nvSpPr>
        <p:spPr>
          <a:xfrm>
            <a:off x="9037676" y="4399220"/>
            <a:ext cx="252430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325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5FE560-B02B-4FC7-BC31-1D3FE6ED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074607"/>
            <a:ext cx="4897568" cy="4897568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9AAEC033-F1EC-48C6-B7A6-A7D62B9A89AF}"/>
              </a:ext>
            </a:extLst>
          </p:cNvPr>
          <p:cNvSpPr/>
          <p:nvPr/>
        </p:nvSpPr>
        <p:spPr>
          <a:xfrm>
            <a:off x="1219108" y="1941128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D3A50D0-5C1D-4E9D-8496-905C721AA309}"/>
              </a:ext>
            </a:extLst>
          </p:cNvPr>
          <p:cNvSpPr/>
          <p:nvPr/>
        </p:nvSpPr>
        <p:spPr>
          <a:xfrm>
            <a:off x="1219108" y="1525117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7D15FCC-6810-4AC1-BE80-A11F1768E3CD}"/>
              </a:ext>
            </a:extLst>
          </p:cNvPr>
          <p:cNvSpPr/>
          <p:nvPr/>
        </p:nvSpPr>
        <p:spPr>
          <a:xfrm>
            <a:off x="1219108" y="3395474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DAC856B-4BDC-4995-AF53-990BDB26A3BF}"/>
              </a:ext>
            </a:extLst>
          </p:cNvPr>
          <p:cNvSpPr/>
          <p:nvPr/>
        </p:nvSpPr>
        <p:spPr>
          <a:xfrm>
            <a:off x="1219108" y="2979463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DCBD9A8-82B1-4F83-857E-4D4E1AC2F602}"/>
              </a:ext>
            </a:extLst>
          </p:cNvPr>
          <p:cNvSpPr/>
          <p:nvPr/>
        </p:nvSpPr>
        <p:spPr>
          <a:xfrm>
            <a:off x="1219108" y="4774310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6A37CBD-E8DC-4316-8E62-1C527F92AAD9}"/>
              </a:ext>
            </a:extLst>
          </p:cNvPr>
          <p:cNvSpPr/>
          <p:nvPr/>
        </p:nvSpPr>
        <p:spPr>
          <a:xfrm>
            <a:off x="1219108" y="4358299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66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9DA038-E018-49ED-BA45-A5E55F33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0" y="0"/>
            <a:ext cx="7498466" cy="6896504"/>
          </a:xfrm>
          <a:prstGeom prst="rect">
            <a:avLst/>
          </a:prstGeom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3BA5E314-8648-43ED-A0FB-0CC0BF004627}"/>
              </a:ext>
            </a:extLst>
          </p:cNvPr>
          <p:cNvSpPr/>
          <p:nvPr/>
        </p:nvSpPr>
        <p:spPr>
          <a:xfrm>
            <a:off x="7886608" y="1941128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52FEAE1-6D5C-4546-BA40-045F6E167295}"/>
              </a:ext>
            </a:extLst>
          </p:cNvPr>
          <p:cNvSpPr/>
          <p:nvPr/>
        </p:nvSpPr>
        <p:spPr>
          <a:xfrm>
            <a:off x="7886608" y="1525117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A9DCE3E-88E2-409E-8338-DDA5BD4C4E37}"/>
              </a:ext>
            </a:extLst>
          </p:cNvPr>
          <p:cNvSpPr/>
          <p:nvPr/>
        </p:nvSpPr>
        <p:spPr>
          <a:xfrm>
            <a:off x="7886608" y="3395474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3FBD2A5-90F2-4573-8459-EE0AF43CF67F}"/>
              </a:ext>
            </a:extLst>
          </p:cNvPr>
          <p:cNvSpPr/>
          <p:nvPr/>
        </p:nvSpPr>
        <p:spPr>
          <a:xfrm>
            <a:off x="7886608" y="2979463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1977778-CE0A-4912-A27B-505B4EFC8741}"/>
              </a:ext>
            </a:extLst>
          </p:cNvPr>
          <p:cNvSpPr/>
          <p:nvPr/>
        </p:nvSpPr>
        <p:spPr>
          <a:xfrm>
            <a:off x="7886608" y="4774310"/>
            <a:ext cx="4019642" cy="51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kern="3000" spc="23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1100" kern="3000" spc="23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此处添加文本内容，文字内容需概括精炼，建议与标题相关并符合整体语言风格，语言描述尽量简洁生动。</a:t>
            </a:r>
            <a:endParaRPr lang="en-US" altLang="zh-CN" sz="1100" kern="3000" spc="2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78EA84C5-2D79-4A58-A4CE-2CF127B6F4E9}"/>
              </a:ext>
            </a:extLst>
          </p:cNvPr>
          <p:cNvSpPr/>
          <p:nvPr/>
        </p:nvSpPr>
        <p:spPr>
          <a:xfrm>
            <a:off x="7886608" y="4358299"/>
            <a:ext cx="377838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单击此处添加标题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4933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855</Words>
  <Application>Microsoft Office PowerPoint</Application>
  <PresentationFormat>宽屏</PresentationFormat>
  <Paragraphs>56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2018-07-27T03:33:15Z</dcterms:created>
  <dcterms:modified xsi:type="dcterms:W3CDTF">2018-07-27T03:45:09Z</dcterms:modified>
</cp:coreProperties>
</file>