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9" r:id="rId7"/>
    <p:sldId id="267" r:id="rId8"/>
    <p:sldId id="262" r:id="rId9"/>
    <p:sldId id="270" r:id="rId10"/>
    <p:sldId id="263" r:id="rId11"/>
    <p:sldId id="264" r:id="rId12"/>
    <p:sldId id="271" r:id="rId13"/>
    <p:sldId id="265" r:id="rId14"/>
    <p:sldId id="266" r:id="rId15"/>
    <p:sldId id="268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F7C59"/>
    <a:srgbClr val="F2DBD2"/>
    <a:srgbClr val="F6F5F1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6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381000" dist="19050" dir="5400000" algn="ctr" rotWithShape="0">
                <a:schemeClr val="bg1">
                  <a:lumMod val="75000"/>
                  <a:alpha val="63000"/>
                </a:schemeClr>
              </a:outerShdw>
            </a:effectLst>
          </c:spPr>
          <c:dPt>
            <c:idx val="0"/>
            <c:bubble3D val="0"/>
            <c:spPr>
              <a:solidFill>
                <a:srgbClr val="CF7C59"/>
              </a:solidFill>
              <a:ln>
                <a:noFill/>
              </a:ln>
              <a:effectLst>
                <a:outerShdw blurRad="381000" dist="19050" dir="5400000" algn="ctr" rotWithShape="0">
                  <a:schemeClr val="bg1">
                    <a:lumMod val="75000"/>
                    <a:alpha val="6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75-4803-B8A9-183731F15F12}"/>
              </c:ext>
            </c:extLst>
          </c:dPt>
          <c:dPt>
            <c:idx val="1"/>
            <c:bubble3D val="0"/>
            <c:spPr>
              <a:solidFill>
                <a:srgbClr val="F2DBD2"/>
              </a:solidFill>
              <a:ln>
                <a:noFill/>
              </a:ln>
              <a:effectLst>
                <a:outerShdw blurRad="381000" dist="19050" dir="5400000" algn="ctr" rotWithShape="0">
                  <a:schemeClr val="bg1">
                    <a:lumMod val="75000"/>
                    <a:alpha val="6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75-4803-B8A9-183731F15F1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195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175-4803-B8A9-183731F15F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75-4803-B8A9-183731F15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2">
              <a:lumMod val="50000"/>
            </a:schemeClr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5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5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5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3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5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2019/4/19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2019/4/19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摄图网_500081017"/>
          <p:cNvPicPr>
            <a:picLocks noChangeAspect="1"/>
          </p:cNvPicPr>
          <p:nvPr/>
        </p:nvPicPr>
        <p:blipFill>
          <a:blip r:embed="rId4"/>
          <a:srcRect r="5967"/>
          <a:stretch>
            <a:fillRect/>
          </a:stretch>
        </p:blipFill>
        <p:spPr>
          <a:xfrm flipH="1">
            <a:off x="-6985" y="-8255"/>
            <a:ext cx="9695815" cy="68745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478020" y="2088515"/>
            <a:ext cx="7399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>
                <a:solidFill>
                  <a:srgbClr val="CF7C59"/>
                </a:solidFill>
              </a:rPr>
              <a:t>文艺清新通用模板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914265" y="3143250"/>
            <a:ext cx="652780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This template can change color, shape, content, etc. It is commercially available and pleasant to cooperate with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026275" y="3902710"/>
            <a:ext cx="2303780" cy="368300"/>
            <a:chOff x="14709" y="7553"/>
            <a:chExt cx="3628" cy="580"/>
          </a:xfrm>
          <a:solidFill>
            <a:srgbClr val="CF7C59"/>
          </a:solidFill>
        </p:grpSpPr>
        <p:sp>
          <p:nvSpPr>
            <p:cNvPr id="10" name="Freeform 131"/>
            <p:cNvSpPr>
              <a:spLocks noEditPoints="1"/>
            </p:cNvSpPr>
            <p:nvPr/>
          </p:nvSpPr>
          <p:spPr bwMode="auto">
            <a:xfrm>
              <a:off x="14709" y="7553"/>
              <a:ext cx="526" cy="529"/>
            </a:xfrm>
            <a:custGeom>
              <a:avLst/>
              <a:gdLst>
                <a:gd name="T0" fmla="*/ 0 w 144"/>
                <a:gd name="T1" fmla="*/ 72 h 144"/>
                <a:gd name="T2" fmla="*/ 65 w 144"/>
                <a:gd name="T3" fmla="*/ 144 h 144"/>
                <a:gd name="T4" fmla="*/ 65 w 144"/>
                <a:gd name="T5" fmla="*/ 104 h 144"/>
                <a:gd name="T6" fmla="*/ 60 w 144"/>
                <a:gd name="T7" fmla="*/ 99 h 144"/>
                <a:gd name="T8" fmla="*/ 60 w 144"/>
                <a:gd name="T9" fmla="*/ 90 h 144"/>
                <a:gd name="T10" fmla="*/ 33 w 144"/>
                <a:gd name="T11" fmla="*/ 103 h 144"/>
                <a:gd name="T12" fmla="*/ 25 w 144"/>
                <a:gd name="T13" fmla="*/ 91 h 144"/>
                <a:gd name="T14" fmla="*/ 73 w 144"/>
                <a:gd name="T15" fmla="*/ 51 h 144"/>
                <a:gd name="T16" fmla="*/ 89 w 144"/>
                <a:gd name="T17" fmla="*/ 76 h 144"/>
                <a:gd name="T18" fmla="*/ 79 w 144"/>
                <a:gd name="T19" fmla="*/ 81 h 144"/>
                <a:gd name="T20" fmla="*/ 79 w 144"/>
                <a:gd name="T21" fmla="*/ 99 h 144"/>
                <a:gd name="T22" fmla="*/ 75 w 144"/>
                <a:gd name="T23" fmla="*/ 104 h 144"/>
                <a:gd name="T24" fmla="*/ 75 w 144"/>
                <a:gd name="T25" fmla="*/ 144 h 144"/>
                <a:gd name="T26" fmla="*/ 144 w 144"/>
                <a:gd name="T27" fmla="*/ 72 h 144"/>
                <a:gd name="T28" fmla="*/ 72 w 144"/>
                <a:gd name="T29" fmla="*/ 0 h 144"/>
                <a:gd name="T30" fmla="*/ 0 w 144"/>
                <a:gd name="T31" fmla="*/ 72 h 144"/>
                <a:gd name="T32" fmla="*/ 79 w 144"/>
                <a:gd name="T33" fmla="*/ 46 h 144"/>
                <a:gd name="T34" fmla="*/ 87 w 144"/>
                <a:gd name="T35" fmla="*/ 36 h 144"/>
                <a:gd name="T36" fmla="*/ 114 w 144"/>
                <a:gd name="T37" fmla="*/ 42 h 144"/>
                <a:gd name="T38" fmla="*/ 109 w 144"/>
                <a:gd name="T39" fmla="*/ 69 h 144"/>
                <a:gd name="T40" fmla="*/ 96 w 144"/>
                <a:gd name="T41" fmla="*/ 73 h 144"/>
                <a:gd name="T42" fmla="*/ 79 w 144"/>
                <a:gd name="T43" fmla="*/ 4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44">
                  <a:moveTo>
                    <a:pt x="0" y="72"/>
                  </a:moveTo>
                  <a:cubicBezTo>
                    <a:pt x="0" y="109"/>
                    <a:pt x="29" y="140"/>
                    <a:pt x="65" y="14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62" y="104"/>
                    <a:pt x="60" y="102"/>
                    <a:pt x="60" y="99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79" y="81"/>
                    <a:pt x="79" y="81"/>
                    <a:pt x="79" y="81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102"/>
                    <a:pt x="77" y="104"/>
                    <a:pt x="75" y="10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113" y="143"/>
                    <a:pt x="144" y="111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9" y="46"/>
                  </a:moveTo>
                  <a:cubicBezTo>
                    <a:pt x="80" y="42"/>
                    <a:pt x="83" y="38"/>
                    <a:pt x="87" y="36"/>
                  </a:cubicBezTo>
                  <a:cubicBezTo>
                    <a:pt x="96" y="30"/>
                    <a:pt x="108" y="32"/>
                    <a:pt x="114" y="42"/>
                  </a:cubicBezTo>
                  <a:cubicBezTo>
                    <a:pt x="121" y="51"/>
                    <a:pt x="118" y="63"/>
                    <a:pt x="109" y="69"/>
                  </a:cubicBezTo>
                  <a:cubicBezTo>
                    <a:pt x="105" y="72"/>
                    <a:pt x="101" y="73"/>
                    <a:pt x="96" y="73"/>
                  </a:cubicBezTo>
                  <a:lnTo>
                    <a:pt x="79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1" name="Freeform 132"/>
            <p:cNvSpPr/>
            <p:nvPr/>
          </p:nvSpPr>
          <p:spPr bwMode="auto">
            <a:xfrm>
              <a:off x="15725" y="7553"/>
              <a:ext cx="580" cy="580"/>
            </a:xfrm>
            <a:custGeom>
              <a:avLst/>
              <a:gdLst>
                <a:gd name="T0" fmla="*/ 130 w 158"/>
                <a:gd name="T1" fmla="*/ 130 h 158"/>
                <a:gd name="T2" fmla="*/ 130 w 158"/>
                <a:gd name="T3" fmla="*/ 28 h 158"/>
                <a:gd name="T4" fmla="*/ 28 w 158"/>
                <a:gd name="T5" fmla="*/ 28 h 158"/>
                <a:gd name="T6" fmla="*/ 28 w 158"/>
                <a:gd name="T7" fmla="*/ 129 h 158"/>
                <a:gd name="T8" fmla="*/ 44 w 158"/>
                <a:gd name="T9" fmla="*/ 95 h 158"/>
                <a:gd name="T10" fmla="*/ 52 w 158"/>
                <a:gd name="T11" fmla="*/ 52 h 158"/>
                <a:gd name="T12" fmla="*/ 106 w 158"/>
                <a:gd name="T13" fmla="*/ 52 h 158"/>
                <a:gd name="T14" fmla="*/ 106 w 158"/>
                <a:gd name="T15" fmla="*/ 106 h 158"/>
                <a:gd name="T16" fmla="*/ 63 w 158"/>
                <a:gd name="T17" fmla="*/ 114 h 158"/>
                <a:gd name="T18" fmla="*/ 29 w 158"/>
                <a:gd name="T19" fmla="*/ 130 h 158"/>
                <a:gd name="T20" fmla="*/ 130 w 158"/>
                <a:gd name="T21" fmla="*/ 13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58">
                  <a:moveTo>
                    <a:pt x="130" y="130"/>
                  </a:moveTo>
                  <a:cubicBezTo>
                    <a:pt x="158" y="102"/>
                    <a:pt x="158" y="56"/>
                    <a:pt x="130" y="28"/>
                  </a:cubicBezTo>
                  <a:cubicBezTo>
                    <a:pt x="102" y="0"/>
                    <a:pt x="56" y="0"/>
                    <a:pt x="28" y="28"/>
                  </a:cubicBezTo>
                  <a:cubicBezTo>
                    <a:pt x="0" y="56"/>
                    <a:pt x="0" y="101"/>
                    <a:pt x="28" y="129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37" y="81"/>
                    <a:pt x="40" y="63"/>
                    <a:pt x="52" y="52"/>
                  </a:cubicBezTo>
                  <a:cubicBezTo>
                    <a:pt x="67" y="36"/>
                    <a:pt x="91" y="36"/>
                    <a:pt x="106" y="52"/>
                  </a:cubicBezTo>
                  <a:cubicBezTo>
                    <a:pt x="122" y="67"/>
                    <a:pt x="122" y="91"/>
                    <a:pt x="106" y="106"/>
                  </a:cubicBezTo>
                  <a:cubicBezTo>
                    <a:pt x="95" y="118"/>
                    <a:pt x="77" y="121"/>
                    <a:pt x="63" y="114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57" y="158"/>
                    <a:pt x="102" y="158"/>
                    <a:pt x="130" y="1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2" name="Freeform 137"/>
            <p:cNvSpPr>
              <a:spLocks noEditPoints="1"/>
            </p:cNvSpPr>
            <p:nvPr/>
          </p:nvSpPr>
          <p:spPr bwMode="auto">
            <a:xfrm>
              <a:off x="16795" y="7553"/>
              <a:ext cx="526" cy="5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7 h 144"/>
                <a:gd name="T12" fmla="*/ 79 w 144"/>
                <a:gd name="T13" fmla="*/ 119 h 144"/>
                <a:gd name="T14" fmla="*/ 72 w 144"/>
                <a:gd name="T15" fmla="*/ 120 h 144"/>
                <a:gd name="T16" fmla="*/ 65 w 144"/>
                <a:gd name="T17" fmla="*/ 119 h 144"/>
                <a:gd name="T18" fmla="*/ 30 w 144"/>
                <a:gd name="T19" fmla="*/ 107 h 144"/>
                <a:gd name="T20" fmla="*/ 30 w 144"/>
                <a:gd name="T21" fmla="*/ 37 h 144"/>
                <a:gd name="T22" fmla="*/ 114 w 144"/>
                <a:gd name="T23" fmla="*/ 37 h 144"/>
                <a:gd name="T24" fmla="*/ 114 w 144"/>
                <a:gd name="T25" fmla="*/ 10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7"/>
                  </a:moveTo>
                  <a:cubicBezTo>
                    <a:pt x="79" y="119"/>
                    <a:pt x="79" y="119"/>
                    <a:pt x="79" y="119"/>
                  </a:cubicBezTo>
                  <a:cubicBezTo>
                    <a:pt x="77" y="119"/>
                    <a:pt x="75" y="120"/>
                    <a:pt x="72" y="120"/>
                  </a:cubicBezTo>
                  <a:cubicBezTo>
                    <a:pt x="69" y="120"/>
                    <a:pt x="67" y="119"/>
                    <a:pt x="65" y="119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114" y="37"/>
                    <a:pt x="114" y="37"/>
                    <a:pt x="114" y="37"/>
                  </a:cubicBezTo>
                  <a:lnTo>
                    <a:pt x="114" y="1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3" name="Freeform 141"/>
            <p:cNvSpPr>
              <a:spLocks noEditPoints="1"/>
            </p:cNvSpPr>
            <p:nvPr/>
          </p:nvSpPr>
          <p:spPr bwMode="auto">
            <a:xfrm>
              <a:off x="17811" y="7553"/>
              <a:ext cx="526" cy="5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52 w 144"/>
                <a:gd name="T11" fmla="*/ 34 h 144"/>
                <a:gd name="T12" fmla="*/ 62 w 144"/>
                <a:gd name="T13" fmla="*/ 44 h 144"/>
                <a:gd name="T14" fmla="*/ 52 w 144"/>
                <a:gd name="T15" fmla="*/ 54 h 144"/>
                <a:gd name="T16" fmla="*/ 42 w 144"/>
                <a:gd name="T17" fmla="*/ 44 h 144"/>
                <a:gd name="T18" fmla="*/ 52 w 144"/>
                <a:gd name="T19" fmla="*/ 34 h 144"/>
                <a:gd name="T20" fmla="*/ 88 w 144"/>
                <a:gd name="T21" fmla="*/ 94 h 144"/>
                <a:gd name="T22" fmla="*/ 55 w 144"/>
                <a:gd name="T23" fmla="*/ 121 h 144"/>
                <a:gd name="T24" fmla="*/ 29 w 144"/>
                <a:gd name="T25" fmla="*/ 88 h 144"/>
                <a:gd name="T26" fmla="*/ 62 w 144"/>
                <a:gd name="T27" fmla="*/ 62 h 144"/>
                <a:gd name="T28" fmla="*/ 88 w 144"/>
                <a:gd name="T29" fmla="*/ 94 h 144"/>
                <a:gd name="T30" fmla="*/ 89 w 144"/>
                <a:gd name="T31" fmla="*/ 59 h 144"/>
                <a:gd name="T32" fmla="*/ 73 w 144"/>
                <a:gd name="T33" fmla="*/ 40 h 144"/>
                <a:gd name="T34" fmla="*/ 92 w 144"/>
                <a:gd name="T35" fmla="*/ 24 h 144"/>
                <a:gd name="T36" fmla="*/ 108 w 144"/>
                <a:gd name="T37" fmla="*/ 44 h 144"/>
                <a:gd name="T38" fmla="*/ 89 w 144"/>
                <a:gd name="T39" fmla="*/ 59 h 144"/>
                <a:gd name="T40" fmla="*/ 108 w 144"/>
                <a:gd name="T41" fmla="*/ 94 h 144"/>
                <a:gd name="T42" fmla="*/ 96 w 144"/>
                <a:gd name="T43" fmla="*/ 79 h 144"/>
                <a:gd name="T44" fmla="*/ 111 w 144"/>
                <a:gd name="T45" fmla="*/ 67 h 144"/>
                <a:gd name="T46" fmla="*/ 123 w 144"/>
                <a:gd name="T47" fmla="*/ 82 h 144"/>
                <a:gd name="T48" fmla="*/ 108 w 144"/>
                <a:gd name="T49" fmla="*/ 9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52" y="34"/>
                  </a:moveTo>
                  <a:cubicBezTo>
                    <a:pt x="58" y="34"/>
                    <a:pt x="62" y="38"/>
                    <a:pt x="62" y="44"/>
                  </a:cubicBezTo>
                  <a:cubicBezTo>
                    <a:pt x="62" y="49"/>
                    <a:pt x="58" y="54"/>
                    <a:pt x="52" y="54"/>
                  </a:cubicBezTo>
                  <a:cubicBezTo>
                    <a:pt x="47" y="54"/>
                    <a:pt x="42" y="49"/>
                    <a:pt x="42" y="44"/>
                  </a:cubicBezTo>
                  <a:cubicBezTo>
                    <a:pt x="42" y="38"/>
                    <a:pt x="47" y="34"/>
                    <a:pt x="52" y="34"/>
                  </a:cubicBezTo>
                  <a:close/>
                  <a:moveTo>
                    <a:pt x="88" y="94"/>
                  </a:moveTo>
                  <a:cubicBezTo>
                    <a:pt x="86" y="111"/>
                    <a:pt x="72" y="122"/>
                    <a:pt x="55" y="121"/>
                  </a:cubicBezTo>
                  <a:cubicBezTo>
                    <a:pt x="39" y="119"/>
                    <a:pt x="27" y="104"/>
                    <a:pt x="29" y="88"/>
                  </a:cubicBezTo>
                  <a:cubicBezTo>
                    <a:pt x="31" y="72"/>
                    <a:pt x="45" y="60"/>
                    <a:pt x="62" y="62"/>
                  </a:cubicBezTo>
                  <a:cubicBezTo>
                    <a:pt x="78" y="64"/>
                    <a:pt x="90" y="78"/>
                    <a:pt x="88" y="94"/>
                  </a:cubicBezTo>
                  <a:close/>
                  <a:moveTo>
                    <a:pt x="89" y="59"/>
                  </a:moveTo>
                  <a:cubicBezTo>
                    <a:pt x="79" y="58"/>
                    <a:pt x="72" y="50"/>
                    <a:pt x="73" y="40"/>
                  </a:cubicBezTo>
                  <a:cubicBezTo>
                    <a:pt x="74" y="30"/>
                    <a:pt x="83" y="23"/>
                    <a:pt x="92" y="24"/>
                  </a:cubicBezTo>
                  <a:cubicBezTo>
                    <a:pt x="102" y="25"/>
                    <a:pt x="109" y="34"/>
                    <a:pt x="108" y="44"/>
                  </a:cubicBezTo>
                  <a:cubicBezTo>
                    <a:pt x="107" y="53"/>
                    <a:pt x="98" y="60"/>
                    <a:pt x="89" y="59"/>
                  </a:cubicBezTo>
                  <a:close/>
                  <a:moveTo>
                    <a:pt x="108" y="94"/>
                  </a:moveTo>
                  <a:cubicBezTo>
                    <a:pt x="101" y="93"/>
                    <a:pt x="95" y="86"/>
                    <a:pt x="96" y="79"/>
                  </a:cubicBezTo>
                  <a:cubicBezTo>
                    <a:pt x="97" y="71"/>
                    <a:pt x="104" y="66"/>
                    <a:pt x="111" y="67"/>
                  </a:cubicBezTo>
                  <a:cubicBezTo>
                    <a:pt x="119" y="68"/>
                    <a:pt x="124" y="74"/>
                    <a:pt x="123" y="82"/>
                  </a:cubicBezTo>
                  <a:cubicBezTo>
                    <a:pt x="123" y="89"/>
                    <a:pt x="116" y="95"/>
                    <a:pt x="108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575435" y="4513453"/>
            <a:ext cx="2241974" cy="1228725"/>
            <a:chOff x="874712" y="3315390"/>
            <a:chExt cx="2241974" cy="1228725"/>
          </a:xfrm>
        </p:grpSpPr>
        <p:sp>
          <p:nvSpPr>
            <p:cNvPr id="7" name="矩形 6"/>
            <p:cNvSpPr/>
            <p:nvPr/>
          </p:nvSpPr>
          <p:spPr>
            <a:xfrm>
              <a:off x="874712" y="3677975"/>
              <a:ext cx="2164080" cy="8661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874712" y="3315390"/>
              <a:ext cx="2241974" cy="4356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600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974590" y="4513453"/>
            <a:ext cx="2241974" cy="1228725"/>
            <a:chOff x="874712" y="3315390"/>
            <a:chExt cx="2241974" cy="1228725"/>
          </a:xfrm>
        </p:grpSpPr>
        <p:sp>
          <p:nvSpPr>
            <p:cNvPr id="9" name="矩形 8"/>
            <p:cNvSpPr/>
            <p:nvPr/>
          </p:nvSpPr>
          <p:spPr>
            <a:xfrm>
              <a:off x="874712" y="3677975"/>
              <a:ext cx="2164080" cy="8661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874712" y="3315390"/>
              <a:ext cx="2241974" cy="4356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600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384540" y="4513453"/>
            <a:ext cx="2241974" cy="1228725"/>
            <a:chOff x="874712" y="3315390"/>
            <a:chExt cx="2241974" cy="1228725"/>
          </a:xfrm>
        </p:grpSpPr>
        <p:sp>
          <p:nvSpPr>
            <p:cNvPr id="12" name="矩形 11"/>
            <p:cNvSpPr/>
            <p:nvPr/>
          </p:nvSpPr>
          <p:spPr>
            <a:xfrm>
              <a:off x="874712" y="3677975"/>
              <a:ext cx="2164080" cy="8661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74712" y="3315390"/>
              <a:ext cx="2241974" cy="4356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600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2381250" y="4441825"/>
            <a:ext cx="630555" cy="0"/>
          </a:xfrm>
          <a:prstGeom prst="line">
            <a:avLst/>
          </a:prstGeom>
          <a:ln w="28575"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780405" y="4441825"/>
            <a:ext cx="630555" cy="0"/>
          </a:xfrm>
          <a:prstGeom prst="line">
            <a:avLst/>
          </a:prstGeom>
          <a:ln w="28575"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190355" y="4441825"/>
            <a:ext cx="630555" cy="0"/>
          </a:xfrm>
          <a:prstGeom prst="line">
            <a:avLst/>
          </a:prstGeom>
          <a:ln w="28575"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 descr="摄图网_500081017"/>
          <p:cNvPicPr>
            <a:picLocks noChangeAspect="1"/>
          </p:cNvPicPr>
          <p:nvPr/>
        </p:nvPicPr>
        <p:blipFill>
          <a:blip r:embed="rId3"/>
          <a:srcRect l="40684" t="9602" r="2519" b="5208"/>
          <a:stretch>
            <a:fillRect/>
          </a:stretch>
        </p:blipFill>
        <p:spPr>
          <a:xfrm>
            <a:off x="1575435" y="1824355"/>
            <a:ext cx="2173605" cy="2173605"/>
          </a:xfrm>
          <a:prstGeom prst="ellipse">
            <a:avLst/>
          </a:prstGeom>
        </p:spPr>
      </p:pic>
      <p:pic>
        <p:nvPicPr>
          <p:cNvPr id="18" name="图片 17" descr="摄图网_500081017"/>
          <p:cNvPicPr>
            <a:picLocks noChangeAspect="1"/>
          </p:cNvPicPr>
          <p:nvPr/>
        </p:nvPicPr>
        <p:blipFill>
          <a:blip r:embed="rId3"/>
          <a:srcRect l="40684" t="9602" r="2519" b="5208"/>
          <a:stretch>
            <a:fillRect/>
          </a:stretch>
        </p:blipFill>
        <p:spPr>
          <a:xfrm>
            <a:off x="4927600" y="1824355"/>
            <a:ext cx="2173605" cy="2173605"/>
          </a:xfrm>
          <a:prstGeom prst="ellipse">
            <a:avLst/>
          </a:prstGeom>
        </p:spPr>
      </p:pic>
      <p:pic>
        <p:nvPicPr>
          <p:cNvPr id="19" name="图片 18" descr="摄图网_500081017"/>
          <p:cNvPicPr>
            <a:picLocks noChangeAspect="1"/>
          </p:cNvPicPr>
          <p:nvPr/>
        </p:nvPicPr>
        <p:blipFill>
          <a:blip r:embed="rId3"/>
          <a:srcRect l="40684" t="9602" r="2519" b="5208"/>
          <a:stretch>
            <a:fillRect/>
          </a:stretch>
        </p:blipFill>
        <p:spPr>
          <a:xfrm>
            <a:off x="8279765" y="1824355"/>
            <a:ext cx="2173605" cy="2173605"/>
          </a:xfrm>
          <a:prstGeom prst="ellipse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47115" y="4772025"/>
            <a:ext cx="804545" cy="804545"/>
            <a:chOff x="583404" y="4099023"/>
            <a:chExt cx="576000" cy="576000"/>
          </a:xfrm>
        </p:grpSpPr>
        <p:sp>
          <p:nvSpPr>
            <p:cNvPr id="23" name="Teardrop 22"/>
            <p:cNvSpPr/>
            <p:nvPr/>
          </p:nvSpPr>
          <p:spPr>
            <a:xfrm>
              <a:off x="583404" y="4099023"/>
              <a:ext cx="576000" cy="576000"/>
            </a:xfrm>
            <a:prstGeom prst="teardrop">
              <a:avLst/>
            </a:prstGeom>
            <a:solidFill>
              <a:srgbClr val="CF7C59"/>
            </a:solidFill>
            <a:ln>
              <a:noFill/>
            </a:ln>
            <a:effectLst>
              <a:outerShdw blurRad="127000" dist="38100" dir="8100000" algn="tr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cs typeface="+mn-ea"/>
                <a:sym typeface="+mn-lt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37755" y="4253374"/>
              <a:ext cx="267298" cy="267298"/>
              <a:chOff x="4427654" y="3049909"/>
              <a:chExt cx="464344" cy="464344"/>
            </a:xfrm>
            <a:solidFill>
              <a:schemeClr val="bg1"/>
            </a:solidFill>
          </p:grpSpPr>
          <p:sp>
            <p:nvSpPr>
              <p:cNvPr id="3" name="AutoShape 123"/>
              <p:cNvSpPr/>
              <p:nvPr/>
            </p:nvSpPr>
            <p:spPr bwMode="auto">
              <a:xfrm>
                <a:off x="4427654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7" name="AutoShape 124"/>
              <p:cNvSpPr/>
              <p:nvPr/>
            </p:nvSpPr>
            <p:spPr bwMode="auto">
              <a:xfrm>
                <a:off x="4558623" y="318008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8" name="AutoShape 125"/>
              <p:cNvSpPr/>
              <p:nvPr/>
            </p:nvSpPr>
            <p:spPr bwMode="auto">
              <a:xfrm>
                <a:off x="4601485" y="322374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Group 3"/>
          <p:cNvGrpSpPr/>
          <p:nvPr/>
        </p:nvGrpSpPr>
        <p:grpSpPr>
          <a:xfrm>
            <a:off x="1047115" y="3567430"/>
            <a:ext cx="804545" cy="804545"/>
            <a:chOff x="577308" y="3231044"/>
            <a:chExt cx="576000" cy="576000"/>
          </a:xfrm>
        </p:grpSpPr>
        <p:sp>
          <p:nvSpPr>
            <p:cNvPr id="22" name="Teardrop 21"/>
            <p:cNvSpPr/>
            <p:nvPr/>
          </p:nvSpPr>
          <p:spPr>
            <a:xfrm>
              <a:off x="577308" y="3231044"/>
              <a:ext cx="576000" cy="576000"/>
            </a:xfrm>
            <a:prstGeom prst="teardrop">
              <a:avLst/>
            </a:prstGeom>
            <a:solidFill>
              <a:srgbClr val="CF7C59"/>
            </a:solidFill>
            <a:ln>
              <a:noFill/>
            </a:ln>
            <a:effectLst>
              <a:outerShdw blurRad="127000" dist="38100" dir="8100000" algn="tr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731659" y="3385395"/>
              <a:ext cx="267298" cy="267298"/>
              <a:chOff x="3498967" y="3049909"/>
              <a:chExt cx="464344" cy="464344"/>
            </a:xfrm>
            <a:solidFill>
              <a:schemeClr val="bg1"/>
            </a:solidFill>
          </p:grpSpPr>
          <p:sp>
            <p:nvSpPr>
              <p:cNvPr id="40" name="AutoShape 126"/>
              <p:cNvSpPr/>
              <p:nvPr/>
            </p:nvSpPr>
            <p:spPr bwMode="auto">
              <a:xfrm>
                <a:off x="3498967" y="304990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1" name="AutoShape 127"/>
              <p:cNvSpPr/>
              <p:nvPr/>
            </p:nvSpPr>
            <p:spPr bwMode="auto">
              <a:xfrm>
                <a:off x="3687085" y="3122140"/>
                <a:ext cx="109538" cy="1087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2"/>
          <p:cNvGrpSpPr/>
          <p:nvPr/>
        </p:nvGrpSpPr>
        <p:grpSpPr>
          <a:xfrm>
            <a:off x="1047115" y="2362835"/>
            <a:ext cx="804545" cy="804545"/>
            <a:chOff x="577308" y="2363065"/>
            <a:chExt cx="576000" cy="576000"/>
          </a:xfrm>
        </p:grpSpPr>
        <p:sp>
          <p:nvSpPr>
            <p:cNvPr id="21" name="Teardrop 20"/>
            <p:cNvSpPr/>
            <p:nvPr/>
          </p:nvSpPr>
          <p:spPr>
            <a:xfrm>
              <a:off x="577308" y="2363065"/>
              <a:ext cx="576000" cy="576000"/>
            </a:xfrm>
            <a:prstGeom prst="teardrop">
              <a:avLst/>
            </a:prstGeom>
            <a:solidFill>
              <a:srgbClr val="CF7C59"/>
            </a:solidFill>
            <a:ln>
              <a:noFill/>
            </a:ln>
            <a:effectLst>
              <a:outerShdw blurRad="127000" dist="38100" dir="8100000" algn="tr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31430" y="2517416"/>
              <a:ext cx="267756" cy="267298"/>
              <a:chOff x="2581275" y="2582069"/>
              <a:chExt cx="465138" cy="464344"/>
            </a:xfrm>
            <a:solidFill>
              <a:schemeClr val="bg1"/>
            </a:solidFill>
          </p:grpSpPr>
          <p:sp>
            <p:nvSpPr>
              <p:cNvPr id="43" name="AutoShape 128"/>
              <p:cNvSpPr/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4" name="AutoShape 129"/>
              <p:cNvSpPr/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177415" y="2261235"/>
            <a:ext cx="4106545" cy="875665"/>
            <a:chOff x="4069" y="3581"/>
            <a:chExt cx="6467" cy="1379"/>
          </a:xfrm>
        </p:grpSpPr>
        <p:sp>
          <p:nvSpPr>
            <p:cNvPr id="10" name="矩形 9"/>
            <p:cNvSpPr/>
            <p:nvPr/>
          </p:nvSpPr>
          <p:spPr>
            <a:xfrm>
              <a:off x="4069" y="4138"/>
              <a:ext cx="6467" cy="8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0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4069" y="3581"/>
              <a:ext cx="3531" cy="66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177415" y="3481070"/>
            <a:ext cx="4106545" cy="875665"/>
            <a:chOff x="4069" y="3581"/>
            <a:chExt cx="6467" cy="1379"/>
          </a:xfrm>
        </p:grpSpPr>
        <p:sp>
          <p:nvSpPr>
            <p:cNvPr id="14" name="矩形 13"/>
            <p:cNvSpPr/>
            <p:nvPr/>
          </p:nvSpPr>
          <p:spPr>
            <a:xfrm>
              <a:off x="4069" y="4138"/>
              <a:ext cx="6467" cy="8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0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069" y="3581"/>
              <a:ext cx="3531" cy="66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77415" y="4700905"/>
            <a:ext cx="4106545" cy="875665"/>
            <a:chOff x="4069" y="3581"/>
            <a:chExt cx="6467" cy="1379"/>
          </a:xfrm>
        </p:grpSpPr>
        <p:sp>
          <p:nvSpPr>
            <p:cNvPr id="17" name="矩形 16"/>
            <p:cNvSpPr/>
            <p:nvPr/>
          </p:nvSpPr>
          <p:spPr>
            <a:xfrm>
              <a:off x="4069" y="4138"/>
              <a:ext cx="6467" cy="82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00000"/>
                </a:lnSpc>
              </a:pPr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用户可以在投影仪或者计算机上进行演示也可以将演示文稿出来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069" y="3581"/>
              <a:ext cx="3531" cy="66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rgbClr val="CF7C59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标题文字添加</a:t>
              </a:r>
            </a:p>
          </p:txBody>
        </p:sp>
      </p:grpSp>
      <p:pic>
        <p:nvPicPr>
          <p:cNvPr id="19" name="图片 18" descr="摄图网_500081017"/>
          <p:cNvPicPr>
            <a:picLocks noChangeAspect="1"/>
          </p:cNvPicPr>
          <p:nvPr/>
        </p:nvPicPr>
        <p:blipFill>
          <a:blip r:embed="rId3"/>
          <a:srcRect l="8964" t="9602" r="5967" b="5208"/>
          <a:stretch>
            <a:fillRect/>
          </a:stretch>
        </p:blipFill>
        <p:spPr>
          <a:xfrm>
            <a:off x="6708775" y="2312035"/>
            <a:ext cx="4965065" cy="33153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2" name="缺角矩形 1"/>
          <p:cNvSpPr/>
          <p:nvPr/>
        </p:nvSpPr>
        <p:spPr>
          <a:xfrm>
            <a:off x="1454785" y="1564005"/>
            <a:ext cx="9283065" cy="3729990"/>
          </a:xfrm>
          <a:prstGeom prst="plaque">
            <a:avLst/>
          </a:prstGeom>
          <a:solidFill>
            <a:srgbClr val="CF7C5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缺角矩形 2"/>
          <p:cNvSpPr/>
          <p:nvPr/>
        </p:nvSpPr>
        <p:spPr>
          <a:xfrm>
            <a:off x="1623695" y="1703705"/>
            <a:ext cx="8945880" cy="3449955"/>
          </a:xfrm>
          <a:prstGeom prst="plaqu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4244975" y="2807335"/>
            <a:ext cx="6213475" cy="12179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zh-CN" altLang="en-US" sz="66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74900" y="2816860"/>
            <a:ext cx="1503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039870" y="2855595"/>
            <a:ext cx="0" cy="1122045"/>
          </a:xfrm>
          <a:prstGeom prst="line">
            <a:avLst/>
          </a:prstGeom>
          <a:ln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3949950" y="1995703"/>
            <a:ext cx="4292100" cy="3816694"/>
            <a:chOff x="3949950" y="2211603"/>
            <a:chExt cx="4292100" cy="3816694"/>
          </a:xfrm>
          <a:solidFill>
            <a:srgbClr val="CF7C59"/>
          </a:solidFill>
        </p:grpSpPr>
        <p:sp>
          <p:nvSpPr>
            <p:cNvPr id="2" name="Freeform 3"/>
            <p:cNvSpPr/>
            <p:nvPr/>
          </p:nvSpPr>
          <p:spPr bwMode="auto">
            <a:xfrm>
              <a:off x="6856115" y="3190621"/>
              <a:ext cx="639249" cy="929328"/>
            </a:xfrm>
            <a:custGeom>
              <a:avLst/>
              <a:gdLst>
                <a:gd name="T0" fmla="*/ 476 w 476"/>
                <a:gd name="T1" fmla="*/ 0 h 692"/>
                <a:gd name="T2" fmla="*/ 0 w 476"/>
                <a:gd name="T3" fmla="*/ 559 h 692"/>
                <a:gd name="T4" fmla="*/ 78 w 476"/>
                <a:gd name="T5" fmla="*/ 692 h 692"/>
                <a:gd name="T6" fmla="*/ 476 w 476"/>
                <a:gd name="T7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692">
                  <a:moveTo>
                    <a:pt x="476" y="0"/>
                  </a:moveTo>
                  <a:lnTo>
                    <a:pt x="0" y="559"/>
                  </a:lnTo>
                  <a:lnTo>
                    <a:pt x="78" y="692"/>
                  </a:lnTo>
                  <a:lnTo>
                    <a:pt x="476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" name="Freeform 4"/>
            <p:cNvSpPr/>
            <p:nvPr/>
          </p:nvSpPr>
          <p:spPr bwMode="auto">
            <a:xfrm>
              <a:off x="6528433" y="4689365"/>
              <a:ext cx="102065" cy="181300"/>
            </a:xfrm>
            <a:custGeom>
              <a:avLst/>
              <a:gdLst>
                <a:gd name="T0" fmla="*/ 76 w 76"/>
                <a:gd name="T1" fmla="*/ 0 h 135"/>
                <a:gd name="T2" fmla="*/ 0 w 76"/>
                <a:gd name="T3" fmla="*/ 135 h 135"/>
                <a:gd name="T4" fmla="*/ 76 w 76"/>
                <a:gd name="T5" fmla="*/ 0 h 135"/>
                <a:gd name="T6" fmla="*/ 76 w 76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35">
                  <a:moveTo>
                    <a:pt x="76" y="0"/>
                  </a:moveTo>
                  <a:lnTo>
                    <a:pt x="0" y="135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6528433" y="4689365"/>
              <a:ext cx="102065" cy="181300"/>
            </a:xfrm>
            <a:custGeom>
              <a:avLst/>
              <a:gdLst>
                <a:gd name="T0" fmla="*/ 76 w 76"/>
                <a:gd name="T1" fmla="*/ 0 h 135"/>
                <a:gd name="T2" fmla="*/ 0 w 76"/>
                <a:gd name="T3" fmla="*/ 135 h 135"/>
                <a:gd name="T4" fmla="*/ 76 w 76"/>
                <a:gd name="T5" fmla="*/ 0 h 135"/>
                <a:gd name="T6" fmla="*/ 76 w 76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35">
                  <a:moveTo>
                    <a:pt x="76" y="0"/>
                  </a:moveTo>
                  <a:lnTo>
                    <a:pt x="0" y="135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6528433" y="4689365"/>
              <a:ext cx="1071682" cy="181300"/>
            </a:xfrm>
            <a:custGeom>
              <a:avLst/>
              <a:gdLst>
                <a:gd name="T0" fmla="*/ 76 w 798"/>
                <a:gd name="T1" fmla="*/ 0 h 135"/>
                <a:gd name="T2" fmla="*/ 0 w 798"/>
                <a:gd name="T3" fmla="*/ 135 h 135"/>
                <a:gd name="T4" fmla="*/ 798 w 798"/>
                <a:gd name="T5" fmla="*/ 135 h 135"/>
                <a:gd name="T6" fmla="*/ 76 w 798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135">
                  <a:moveTo>
                    <a:pt x="76" y="0"/>
                  </a:moveTo>
                  <a:lnTo>
                    <a:pt x="0" y="135"/>
                  </a:lnTo>
                  <a:lnTo>
                    <a:pt x="798" y="135"/>
                  </a:lnTo>
                  <a:lnTo>
                    <a:pt x="76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663567" y="4870664"/>
              <a:ext cx="206816" cy="0"/>
            </a:xfrm>
            <a:custGeom>
              <a:avLst/>
              <a:gdLst>
                <a:gd name="T0" fmla="*/ 154 w 154"/>
                <a:gd name="T1" fmla="*/ 0 w 154"/>
                <a:gd name="T2" fmla="*/ 154 w 154"/>
                <a:gd name="T3" fmla="*/ 154 w 1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54">
                  <a:moveTo>
                    <a:pt x="154" y="0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663567" y="4870664"/>
              <a:ext cx="206816" cy="0"/>
            </a:xfrm>
            <a:custGeom>
              <a:avLst/>
              <a:gdLst>
                <a:gd name="T0" fmla="*/ 154 w 154"/>
                <a:gd name="T1" fmla="*/ 0 w 154"/>
                <a:gd name="T2" fmla="*/ 154 w 154"/>
                <a:gd name="T3" fmla="*/ 154 w 1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54">
                  <a:moveTo>
                    <a:pt x="154" y="0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663567" y="4870664"/>
              <a:ext cx="534498" cy="927986"/>
            </a:xfrm>
            <a:custGeom>
              <a:avLst/>
              <a:gdLst>
                <a:gd name="T0" fmla="*/ 0 w 398"/>
                <a:gd name="T1" fmla="*/ 0 h 691"/>
                <a:gd name="T2" fmla="*/ 5 w 398"/>
                <a:gd name="T3" fmla="*/ 7 h 691"/>
                <a:gd name="T4" fmla="*/ 398 w 398"/>
                <a:gd name="T5" fmla="*/ 691 h 691"/>
                <a:gd name="T6" fmla="*/ 154 w 398"/>
                <a:gd name="T7" fmla="*/ 0 h 691"/>
                <a:gd name="T8" fmla="*/ 0 w 398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691">
                  <a:moveTo>
                    <a:pt x="0" y="0"/>
                  </a:moveTo>
                  <a:lnTo>
                    <a:pt x="5" y="7"/>
                  </a:lnTo>
                  <a:lnTo>
                    <a:pt x="398" y="691"/>
                  </a:lnTo>
                  <a:lnTo>
                    <a:pt x="15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693950" y="4119949"/>
              <a:ext cx="639249" cy="927986"/>
            </a:xfrm>
            <a:custGeom>
              <a:avLst/>
              <a:gdLst>
                <a:gd name="T0" fmla="*/ 400 w 476"/>
                <a:gd name="T1" fmla="*/ 0 h 691"/>
                <a:gd name="T2" fmla="*/ 0 w 476"/>
                <a:gd name="T3" fmla="*/ 691 h 691"/>
                <a:gd name="T4" fmla="*/ 400 w 476"/>
                <a:gd name="T5" fmla="*/ 0 h 691"/>
                <a:gd name="T6" fmla="*/ 476 w 476"/>
                <a:gd name="T7" fmla="*/ 132 h 691"/>
                <a:gd name="T8" fmla="*/ 476 w 476"/>
                <a:gd name="T9" fmla="*/ 132 h 691"/>
                <a:gd name="T10" fmla="*/ 400 w 476"/>
                <a:gd name="T11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691">
                  <a:moveTo>
                    <a:pt x="400" y="0"/>
                  </a:moveTo>
                  <a:lnTo>
                    <a:pt x="0" y="691"/>
                  </a:lnTo>
                  <a:lnTo>
                    <a:pt x="400" y="0"/>
                  </a:lnTo>
                  <a:lnTo>
                    <a:pt x="476" y="132"/>
                  </a:lnTo>
                  <a:lnTo>
                    <a:pt x="476" y="132"/>
                  </a:lnTo>
                  <a:lnTo>
                    <a:pt x="4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693950" y="4119949"/>
              <a:ext cx="639249" cy="927986"/>
            </a:xfrm>
            <a:custGeom>
              <a:avLst/>
              <a:gdLst>
                <a:gd name="T0" fmla="*/ 400 w 476"/>
                <a:gd name="T1" fmla="*/ 0 h 691"/>
                <a:gd name="T2" fmla="*/ 0 w 476"/>
                <a:gd name="T3" fmla="*/ 691 h 691"/>
                <a:gd name="T4" fmla="*/ 400 w 476"/>
                <a:gd name="T5" fmla="*/ 0 h 691"/>
                <a:gd name="T6" fmla="*/ 476 w 476"/>
                <a:gd name="T7" fmla="*/ 132 h 691"/>
                <a:gd name="T8" fmla="*/ 476 w 476"/>
                <a:gd name="T9" fmla="*/ 132 h 691"/>
                <a:gd name="T10" fmla="*/ 400 w 476"/>
                <a:gd name="T11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691">
                  <a:moveTo>
                    <a:pt x="400" y="0"/>
                  </a:moveTo>
                  <a:lnTo>
                    <a:pt x="0" y="691"/>
                  </a:lnTo>
                  <a:lnTo>
                    <a:pt x="400" y="0"/>
                  </a:lnTo>
                  <a:lnTo>
                    <a:pt x="476" y="132"/>
                  </a:lnTo>
                  <a:lnTo>
                    <a:pt x="476" y="132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693950" y="4119949"/>
              <a:ext cx="639249" cy="927986"/>
            </a:xfrm>
            <a:custGeom>
              <a:avLst/>
              <a:gdLst>
                <a:gd name="T0" fmla="*/ 400 w 476"/>
                <a:gd name="T1" fmla="*/ 0 h 691"/>
                <a:gd name="T2" fmla="*/ 0 w 476"/>
                <a:gd name="T3" fmla="*/ 691 h 691"/>
                <a:gd name="T4" fmla="*/ 476 w 476"/>
                <a:gd name="T5" fmla="*/ 132 h 691"/>
                <a:gd name="T6" fmla="*/ 400 w 476"/>
                <a:gd name="T7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691">
                  <a:moveTo>
                    <a:pt x="400" y="0"/>
                  </a:moveTo>
                  <a:lnTo>
                    <a:pt x="0" y="691"/>
                  </a:lnTo>
                  <a:lnTo>
                    <a:pt x="476" y="132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558816" y="3371920"/>
              <a:ext cx="104751" cy="178614"/>
            </a:xfrm>
            <a:custGeom>
              <a:avLst/>
              <a:gdLst>
                <a:gd name="T0" fmla="*/ 78 w 78"/>
                <a:gd name="T1" fmla="*/ 0 h 133"/>
                <a:gd name="T2" fmla="*/ 0 w 78"/>
                <a:gd name="T3" fmla="*/ 133 h 133"/>
                <a:gd name="T4" fmla="*/ 0 w 78"/>
                <a:gd name="T5" fmla="*/ 133 h 133"/>
                <a:gd name="T6" fmla="*/ 78 w 7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33">
                  <a:moveTo>
                    <a:pt x="78" y="0"/>
                  </a:moveTo>
                  <a:lnTo>
                    <a:pt x="0" y="133"/>
                  </a:lnTo>
                  <a:lnTo>
                    <a:pt x="0" y="133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558816" y="3371920"/>
              <a:ext cx="104751" cy="178614"/>
            </a:xfrm>
            <a:custGeom>
              <a:avLst/>
              <a:gdLst>
                <a:gd name="T0" fmla="*/ 78 w 78"/>
                <a:gd name="T1" fmla="*/ 0 h 133"/>
                <a:gd name="T2" fmla="*/ 0 w 78"/>
                <a:gd name="T3" fmla="*/ 133 h 133"/>
                <a:gd name="T4" fmla="*/ 0 w 78"/>
                <a:gd name="T5" fmla="*/ 133 h 133"/>
                <a:gd name="T6" fmla="*/ 78 w 78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33">
                  <a:moveTo>
                    <a:pt x="78" y="0"/>
                  </a:moveTo>
                  <a:lnTo>
                    <a:pt x="0" y="133"/>
                  </a:lnTo>
                  <a:lnTo>
                    <a:pt x="0" y="133"/>
                  </a:lnTo>
                  <a:lnTo>
                    <a:pt x="78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4589199" y="3371920"/>
              <a:ext cx="1074368" cy="178614"/>
            </a:xfrm>
            <a:custGeom>
              <a:avLst/>
              <a:gdLst>
                <a:gd name="T0" fmla="*/ 800 w 800"/>
                <a:gd name="T1" fmla="*/ 0 h 133"/>
                <a:gd name="T2" fmla="*/ 0 w 800"/>
                <a:gd name="T3" fmla="*/ 0 h 133"/>
                <a:gd name="T4" fmla="*/ 722 w 800"/>
                <a:gd name="T5" fmla="*/ 133 h 133"/>
                <a:gd name="T6" fmla="*/ 800 w 800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0" h="133">
                  <a:moveTo>
                    <a:pt x="800" y="0"/>
                  </a:moveTo>
                  <a:lnTo>
                    <a:pt x="0" y="0"/>
                  </a:lnTo>
                  <a:lnTo>
                    <a:pt x="722" y="133"/>
                  </a:lnTo>
                  <a:lnTo>
                    <a:pt x="80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321617" y="3371920"/>
              <a:ext cx="206816" cy="0"/>
            </a:xfrm>
            <a:custGeom>
              <a:avLst/>
              <a:gdLst>
                <a:gd name="T0" fmla="*/ 0 w 154"/>
                <a:gd name="T1" fmla="*/ 0 w 154"/>
                <a:gd name="T2" fmla="*/ 154 w 154"/>
                <a:gd name="T3" fmla="*/ 0 w 1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54">
                  <a:moveTo>
                    <a:pt x="0" y="0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6321617" y="3371920"/>
              <a:ext cx="206816" cy="0"/>
            </a:xfrm>
            <a:custGeom>
              <a:avLst/>
              <a:gdLst>
                <a:gd name="T0" fmla="*/ 0 w 154"/>
                <a:gd name="T1" fmla="*/ 0 w 154"/>
                <a:gd name="T2" fmla="*/ 154 w 154"/>
                <a:gd name="T3" fmla="*/ 0 w 1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54">
                  <a:moveTo>
                    <a:pt x="0" y="0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991249" y="2443935"/>
              <a:ext cx="537184" cy="927986"/>
            </a:xfrm>
            <a:custGeom>
              <a:avLst/>
              <a:gdLst>
                <a:gd name="T0" fmla="*/ 0 w 400"/>
                <a:gd name="T1" fmla="*/ 0 h 691"/>
                <a:gd name="T2" fmla="*/ 246 w 400"/>
                <a:gd name="T3" fmla="*/ 691 h 691"/>
                <a:gd name="T4" fmla="*/ 400 w 400"/>
                <a:gd name="T5" fmla="*/ 691 h 691"/>
                <a:gd name="T6" fmla="*/ 182 w 400"/>
                <a:gd name="T7" fmla="*/ 315 h 691"/>
                <a:gd name="T8" fmla="*/ 0 w 400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691">
                  <a:moveTo>
                    <a:pt x="0" y="0"/>
                  </a:moveTo>
                  <a:lnTo>
                    <a:pt x="246" y="691"/>
                  </a:lnTo>
                  <a:lnTo>
                    <a:pt x="400" y="691"/>
                  </a:lnTo>
                  <a:lnTo>
                    <a:pt x="182" y="31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182282" y="2211603"/>
              <a:ext cx="2346151" cy="1404736"/>
            </a:xfrm>
            <a:custGeom>
              <a:avLst/>
              <a:gdLst>
                <a:gd name="T0" fmla="*/ 569 w 738"/>
                <a:gd name="T1" fmla="*/ 73 h 442"/>
                <a:gd name="T2" fmla="*/ 438 w 738"/>
                <a:gd name="T3" fmla="*/ 0 h 442"/>
                <a:gd name="T4" fmla="*/ 335 w 738"/>
                <a:gd name="T5" fmla="*/ 0 h 442"/>
                <a:gd name="T6" fmla="*/ 215 w 738"/>
                <a:gd name="T7" fmla="*/ 69 h 442"/>
                <a:gd name="T8" fmla="*/ 0 w 738"/>
                <a:gd name="T9" fmla="*/ 442 h 442"/>
                <a:gd name="T10" fmla="*/ 128 w 738"/>
                <a:gd name="T11" fmla="*/ 365 h 442"/>
                <a:gd name="T12" fmla="*/ 738 w 738"/>
                <a:gd name="T13" fmla="*/ 365 h 442"/>
                <a:gd name="T14" fmla="*/ 569 w 738"/>
                <a:gd name="T15" fmla="*/ 7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8" h="442">
                  <a:moveTo>
                    <a:pt x="569" y="73"/>
                  </a:moveTo>
                  <a:cubicBezTo>
                    <a:pt x="542" y="29"/>
                    <a:pt x="493" y="0"/>
                    <a:pt x="438" y="0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291" y="0"/>
                    <a:pt x="237" y="31"/>
                    <a:pt x="215" y="69"/>
                  </a:cubicBezTo>
                  <a:cubicBezTo>
                    <a:pt x="0" y="442"/>
                    <a:pt x="0" y="442"/>
                    <a:pt x="0" y="442"/>
                  </a:cubicBezTo>
                  <a:cubicBezTo>
                    <a:pt x="28" y="394"/>
                    <a:pt x="77" y="367"/>
                    <a:pt x="128" y="365"/>
                  </a:cubicBezTo>
                  <a:cubicBezTo>
                    <a:pt x="738" y="365"/>
                    <a:pt x="738" y="365"/>
                    <a:pt x="738" y="365"/>
                  </a:cubicBezTo>
                  <a:cubicBezTo>
                    <a:pt x="569" y="73"/>
                    <a:pt x="569" y="73"/>
                    <a:pt x="569" y="7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5574932" y="2211603"/>
              <a:ext cx="1999668" cy="1908347"/>
            </a:xfrm>
            <a:custGeom>
              <a:avLst/>
              <a:gdLst>
                <a:gd name="T0" fmla="*/ 604 w 629"/>
                <a:gd name="T1" fmla="*/ 308 h 600"/>
                <a:gd name="T2" fmla="*/ 602 w 629"/>
                <a:gd name="T3" fmla="*/ 158 h 600"/>
                <a:gd name="T4" fmla="*/ 550 w 629"/>
                <a:gd name="T5" fmla="*/ 69 h 600"/>
                <a:gd name="T6" fmla="*/ 430 w 629"/>
                <a:gd name="T7" fmla="*/ 0 h 600"/>
                <a:gd name="T8" fmla="*/ 0 w 629"/>
                <a:gd name="T9" fmla="*/ 0 h 600"/>
                <a:gd name="T10" fmla="*/ 131 w 629"/>
                <a:gd name="T11" fmla="*/ 73 h 600"/>
                <a:gd name="T12" fmla="*/ 436 w 629"/>
                <a:gd name="T13" fmla="*/ 600 h 600"/>
                <a:gd name="T14" fmla="*/ 604 w 629"/>
                <a:gd name="T15" fmla="*/ 30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9" h="600">
                  <a:moveTo>
                    <a:pt x="604" y="308"/>
                  </a:moveTo>
                  <a:cubicBezTo>
                    <a:pt x="628" y="262"/>
                    <a:pt x="629" y="206"/>
                    <a:pt x="602" y="158"/>
                  </a:cubicBezTo>
                  <a:cubicBezTo>
                    <a:pt x="550" y="69"/>
                    <a:pt x="550" y="69"/>
                    <a:pt x="550" y="69"/>
                  </a:cubicBezTo>
                  <a:cubicBezTo>
                    <a:pt x="528" y="31"/>
                    <a:pt x="474" y="0"/>
                    <a:pt x="4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104" y="29"/>
                    <a:pt x="131" y="73"/>
                  </a:cubicBezTo>
                  <a:cubicBezTo>
                    <a:pt x="436" y="600"/>
                    <a:pt x="436" y="600"/>
                    <a:pt x="436" y="600"/>
                  </a:cubicBezTo>
                  <a:cubicBezTo>
                    <a:pt x="604" y="308"/>
                    <a:pt x="604" y="308"/>
                    <a:pt x="604" y="308"/>
                  </a:cubicBezTo>
                </a:path>
              </a:pathLst>
            </a:custGeom>
            <a:solidFill>
              <a:srgbClr val="F2DB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6528433" y="2713870"/>
              <a:ext cx="1713617" cy="2156794"/>
            </a:xfrm>
            <a:custGeom>
              <a:avLst/>
              <a:gdLst>
                <a:gd name="T0" fmla="*/ 337 w 539"/>
                <a:gd name="T1" fmla="*/ 678 h 678"/>
                <a:gd name="T2" fmla="*/ 466 w 539"/>
                <a:gd name="T3" fmla="*/ 600 h 678"/>
                <a:gd name="T4" fmla="*/ 517 w 539"/>
                <a:gd name="T5" fmla="*/ 511 h 678"/>
                <a:gd name="T6" fmla="*/ 517 w 539"/>
                <a:gd name="T7" fmla="*/ 373 h 678"/>
                <a:gd name="T8" fmla="*/ 302 w 539"/>
                <a:gd name="T9" fmla="*/ 0 h 678"/>
                <a:gd name="T10" fmla="*/ 304 w 539"/>
                <a:gd name="T11" fmla="*/ 150 h 678"/>
                <a:gd name="T12" fmla="*/ 0 w 539"/>
                <a:gd name="T13" fmla="*/ 678 h 678"/>
                <a:gd name="T14" fmla="*/ 337 w 539"/>
                <a:gd name="T1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9" h="678">
                  <a:moveTo>
                    <a:pt x="337" y="678"/>
                  </a:moveTo>
                  <a:cubicBezTo>
                    <a:pt x="389" y="676"/>
                    <a:pt x="438" y="648"/>
                    <a:pt x="466" y="600"/>
                  </a:cubicBezTo>
                  <a:cubicBezTo>
                    <a:pt x="517" y="511"/>
                    <a:pt x="517" y="511"/>
                    <a:pt x="517" y="511"/>
                  </a:cubicBezTo>
                  <a:cubicBezTo>
                    <a:pt x="539" y="473"/>
                    <a:pt x="539" y="411"/>
                    <a:pt x="517" y="373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29" y="48"/>
                    <a:pt x="328" y="104"/>
                    <a:pt x="304" y="150"/>
                  </a:cubicBezTo>
                  <a:cubicBezTo>
                    <a:pt x="0" y="678"/>
                    <a:pt x="0" y="678"/>
                    <a:pt x="0" y="678"/>
                  </a:cubicBezTo>
                  <a:cubicBezTo>
                    <a:pt x="337" y="678"/>
                    <a:pt x="337" y="678"/>
                    <a:pt x="337" y="67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6528433" y="4689365"/>
              <a:ext cx="1071682" cy="181300"/>
            </a:xfrm>
            <a:custGeom>
              <a:avLst/>
              <a:gdLst>
                <a:gd name="T0" fmla="*/ 76 w 798"/>
                <a:gd name="T1" fmla="*/ 0 h 135"/>
                <a:gd name="T2" fmla="*/ 0 w 798"/>
                <a:gd name="T3" fmla="*/ 135 h 135"/>
                <a:gd name="T4" fmla="*/ 798 w 798"/>
                <a:gd name="T5" fmla="*/ 135 h 135"/>
                <a:gd name="T6" fmla="*/ 76 w 798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135">
                  <a:moveTo>
                    <a:pt x="76" y="0"/>
                  </a:moveTo>
                  <a:lnTo>
                    <a:pt x="0" y="135"/>
                  </a:lnTo>
                  <a:lnTo>
                    <a:pt x="798" y="135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5663567" y="4622217"/>
              <a:ext cx="2346151" cy="1406079"/>
            </a:xfrm>
            <a:custGeom>
              <a:avLst/>
              <a:gdLst>
                <a:gd name="T0" fmla="*/ 168 w 738"/>
                <a:gd name="T1" fmla="*/ 370 h 442"/>
                <a:gd name="T2" fmla="*/ 300 w 738"/>
                <a:gd name="T3" fmla="*/ 442 h 442"/>
                <a:gd name="T4" fmla="*/ 402 w 738"/>
                <a:gd name="T5" fmla="*/ 442 h 442"/>
                <a:gd name="T6" fmla="*/ 522 w 738"/>
                <a:gd name="T7" fmla="*/ 373 h 442"/>
                <a:gd name="T8" fmla="*/ 738 w 738"/>
                <a:gd name="T9" fmla="*/ 0 h 442"/>
                <a:gd name="T10" fmla="*/ 609 w 738"/>
                <a:gd name="T11" fmla="*/ 78 h 442"/>
                <a:gd name="T12" fmla="*/ 0 w 738"/>
                <a:gd name="T13" fmla="*/ 78 h 442"/>
                <a:gd name="T14" fmla="*/ 168 w 738"/>
                <a:gd name="T15" fmla="*/ 37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8" h="442">
                  <a:moveTo>
                    <a:pt x="168" y="370"/>
                  </a:moveTo>
                  <a:cubicBezTo>
                    <a:pt x="196" y="413"/>
                    <a:pt x="244" y="442"/>
                    <a:pt x="300" y="442"/>
                  </a:cubicBezTo>
                  <a:cubicBezTo>
                    <a:pt x="402" y="442"/>
                    <a:pt x="402" y="442"/>
                    <a:pt x="402" y="442"/>
                  </a:cubicBezTo>
                  <a:cubicBezTo>
                    <a:pt x="446" y="442"/>
                    <a:pt x="500" y="411"/>
                    <a:pt x="522" y="373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10" y="48"/>
                    <a:pt x="661" y="76"/>
                    <a:pt x="609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68" y="370"/>
                    <a:pt x="168" y="370"/>
                    <a:pt x="168" y="370"/>
                  </a:cubicBezTo>
                </a:path>
              </a:pathLst>
            </a:custGeom>
            <a:solidFill>
              <a:srgbClr val="F2DB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4614716" y="4119950"/>
              <a:ext cx="2002354" cy="1908347"/>
            </a:xfrm>
            <a:custGeom>
              <a:avLst/>
              <a:gdLst>
                <a:gd name="T0" fmla="*/ 25 w 630"/>
                <a:gd name="T1" fmla="*/ 292 h 600"/>
                <a:gd name="T2" fmla="*/ 28 w 630"/>
                <a:gd name="T3" fmla="*/ 442 h 600"/>
                <a:gd name="T4" fmla="*/ 79 w 630"/>
                <a:gd name="T5" fmla="*/ 531 h 600"/>
                <a:gd name="T6" fmla="*/ 199 w 630"/>
                <a:gd name="T7" fmla="*/ 600 h 600"/>
                <a:gd name="T8" fmla="*/ 630 w 630"/>
                <a:gd name="T9" fmla="*/ 600 h 600"/>
                <a:gd name="T10" fmla="*/ 498 w 630"/>
                <a:gd name="T11" fmla="*/ 528 h 600"/>
                <a:gd name="T12" fmla="*/ 194 w 630"/>
                <a:gd name="T13" fmla="*/ 0 h 600"/>
                <a:gd name="T14" fmla="*/ 25 w 630"/>
                <a:gd name="T15" fmla="*/ 29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0" h="600">
                  <a:moveTo>
                    <a:pt x="25" y="292"/>
                  </a:moveTo>
                  <a:cubicBezTo>
                    <a:pt x="1" y="338"/>
                    <a:pt x="0" y="394"/>
                    <a:pt x="28" y="442"/>
                  </a:cubicBezTo>
                  <a:cubicBezTo>
                    <a:pt x="79" y="531"/>
                    <a:pt x="79" y="531"/>
                    <a:pt x="79" y="531"/>
                  </a:cubicBezTo>
                  <a:cubicBezTo>
                    <a:pt x="101" y="569"/>
                    <a:pt x="155" y="600"/>
                    <a:pt x="199" y="600"/>
                  </a:cubicBezTo>
                  <a:cubicBezTo>
                    <a:pt x="630" y="600"/>
                    <a:pt x="630" y="600"/>
                    <a:pt x="630" y="600"/>
                  </a:cubicBezTo>
                  <a:cubicBezTo>
                    <a:pt x="574" y="600"/>
                    <a:pt x="526" y="571"/>
                    <a:pt x="498" y="528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5" y="292"/>
                    <a:pt x="25" y="292"/>
                    <a:pt x="25" y="29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4693950" y="4119949"/>
              <a:ext cx="639249" cy="927986"/>
            </a:xfrm>
            <a:custGeom>
              <a:avLst/>
              <a:gdLst>
                <a:gd name="T0" fmla="*/ 400 w 476"/>
                <a:gd name="T1" fmla="*/ 0 h 691"/>
                <a:gd name="T2" fmla="*/ 0 w 476"/>
                <a:gd name="T3" fmla="*/ 691 h 691"/>
                <a:gd name="T4" fmla="*/ 476 w 476"/>
                <a:gd name="T5" fmla="*/ 132 h 691"/>
                <a:gd name="T6" fmla="*/ 400 w 476"/>
                <a:gd name="T7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691">
                  <a:moveTo>
                    <a:pt x="400" y="0"/>
                  </a:moveTo>
                  <a:lnTo>
                    <a:pt x="0" y="691"/>
                  </a:lnTo>
                  <a:lnTo>
                    <a:pt x="476" y="132"/>
                  </a:lnTo>
                  <a:lnTo>
                    <a:pt x="4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Freeform 34"/>
            <p:cNvSpPr/>
            <p:nvPr/>
          </p:nvSpPr>
          <p:spPr bwMode="auto">
            <a:xfrm>
              <a:off x="3949950" y="3371920"/>
              <a:ext cx="1713617" cy="2152765"/>
            </a:xfrm>
            <a:custGeom>
              <a:avLst/>
              <a:gdLst>
                <a:gd name="T0" fmla="*/ 201 w 539"/>
                <a:gd name="T1" fmla="*/ 0 h 677"/>
                <a:gd name="T2" fmla="*/ 73 w 539"/>
                <a:gd name="T3" fmla="*/ 77 h 677"/>
                <a:gd name="T4" fmla="*/ 22 w 539"/>
                <a:gd name="T5" fmla="*/ 166 h 677"/>
                <a:gd name="T6" fmla="*/ 22 w 539"/>
                <a:gd name="T7" fmla="*/ 304 h 677"/>
                <a:gd name="T8" fmla="*/ 237 w 539"/>
                <a:gd name="T9" fmla="*/ 677 h 677"/>
                <a:gd name="T10" fmla="*/ 234 w 539"/>
                <a:gd name="T11" fmla="*/ 527 h 677"/>
                <a:gd name="T12" fmla="*/ 539 w 539"/>
                <a:gd name="T13" fmla="*/ 0 h 677"/>
                <a:gd name="T14" fmla="*/ 201 w 539"/>
                <a:gd name="T15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9" h="677">
                  <a:moveTo>
                    <a:pt x="201" y="0"/>
                  </a:moveTo>
                  <a:cubicBezTo>
                    <a:pt x="150" y="2"/>
                    <a:pt x="101" y="29"/>
                    <a:pt x="73" y="77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0" y="204"/>
                    <a:pt x="0" y="266"/>
                    <a:pt x="22" y="304"/>
                  </a:cubicBezTo>
                  <a:cubicBezTo>
                    <a:pt x="237" y="677"/>
                    <a:pt x="237" y="677"/>
                    <a:pt x="237" y="677"/>
                  </a:cubicBezTo>
                  <a:cubicBezTo>
                    <a:pt x="209" y="629"/>
                    <a:pt x="210" y="573"/>
                    <a:pt x="234" y="527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201" y="0"/>
                    <a:pt x="201" y="0"/>
                    <a:pt x="201" y="0"/>
                  </a:cubicBezTo>
                </a:path>
              </a:pathLst>
            </a:custGeom>
            <a:solidFill>
              <a:srgbClr val="F2DB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2" name="Group 29"/>
          <p:cNvGrpSpPr/>
          <p:nvPr/>
        </p:nvGrpSpPr>
        <p:grpSpPr>
          <a:xfrm>
            <a:off x="5202947" y="2421249"/>
            <a:ext cx="381278" cy="381928"/>
            <a:chOff x="9145582" y="4435475"/>
            <a:chExt cx="464344" cy="465138"/>
          </a:xfrm>
          <a:solidFill>
            <a:schemeClr val="bg1"/>
          </a:solidFill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grpSpPr>
        <p:sp>
          <p:nvSpPr>
            <p:cNvPr id="33" name="AutoShape 7"/>
            <p:cNvSpPr/>
            <p:nvPr/>
          </p:nvSpPr>
          <p:spPr bwMode="auto">
            <a:xfrm>
              <a:off x="9145582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5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7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8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9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0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1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2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3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44" name="Group 39"/>
          <p:cNvGrpSpPr/>
          <p:nvPr/>
        </p:nvGrpSpPr>
        <p:grpSpPr>
          <a:xfrm>
            <a:off x="6637922" y="2439675"/>
            <a:ext cx="368334" cy="345076"/>
            <a:chOff x="5368132" y="3540125"/>
            <a:chExt cx="465138" cy="435769"/>
          </a:xfrm>
          <a:solidFill>
            <a:srgbClr val="CF7C59"/>
          </a:solidFill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grpSpPr>
        <p:sp>
          <p:nvSpPr>
            <p:cNvPr id="45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6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47" name="Group 42"/>
          <p:cNvGrpSpPr/>
          <p:nvPr/>
        </p:nvGrpSpPr>
        <p:grpSpPr>
          <a:xfrm>
            <a:off x="7311197" y="3743234"/>
            <a:ext cx="368334" cy="309878"/>
            <a:chOff x="5368132" y="2625725"/>
            <a:chExt cx="465138" cy="391319"/>
          </a:xfrm>
          <a:solidFill>
            <a:schemeClr val="bg1"/>
          </a:solidFill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grpSpPr>
        <p:sp>
          <p:nvSpPr>
            <p:cNvPr id="48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9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0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52" name="Group 47"/>
          <p:cNvGrpSpPr/>
          <p:nvPr/>
        </p:nvGrpSpPr>
        <p:grpSpPr>
          <a:xfrm>
            <a:off x="5209738" y="4971598"/>
            <a:ext cx="367706" cy="357020"/>
            <a:chOff x="8216107" y="4449763"/>
            <a:chExt cx="464344" cy="450850"/>
          </a:xfrm>
          <a:solidFill>
            <a:schemeClr val="bg1"/>
          </a:solidFill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grpSpPr>
        <p:sp>
          <p:nvSpPr>
            <p:cNvPr id="53" name="AutoShape 16"/>
            <p:cNvSpPr/>
            <p:nvPr/>
          </p:nvSpPr>
          <p:spPr bwMode="auto">
            <a:xfrm>
              <a:off x="8448675" y="4696619"/>
              <a:ext cx="57944" cy="587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4" name="AutoShape 17"/>
            <p:cNvSpPr/>
            <p:nvPr/>
          </p:nvSpPr>
          <p:spPr bwMode="auto">
            <a:xfrm>
              <a:off x="8216107" y="4449763"/>
              <a:ext cx="464344" cy="450850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55" name="AutoShape 117"/>
          <p:cNvSpPr/>
          <p:nvPr/>
        </p:nvSpPr>
        <p:spPr bwMode="auto">
          <a:xfrm>
            <a:off x="6613548" y="4993613"/>
            <a:ext cx="417082" cy="312990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rgbClr val="CF7C59"/>
          </a:solidFill>
          <a:ln>
            <a:noFill/>
          </a:ln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Group 54"/>
          <p:cNvGrpSpPr/>
          <p:nvPr/>
        </p:nvGrpSpPr>
        <p:grpSpPr>
          <a:xfrm>
            <a:off x="4489857" y="3760205"/>
            <a:ext cx="367706" cy="275936"/>
            <a:chOff x="712110" y="4037334"/>
            <a:chExt cx="464344" cy="348456"/>
          </a:xfrm>
          <a:solidFill>
            <a:srgbClr val="CF7C59"/>
          </a:solidFill>
          <a:effectLst>
            <a:outerShdw blurRad="381000" sx="102000" sy="102000" algn="ctr" rotWithShape="0">
              <a:schemeClr val="tx1">
                <a:lumMod val="85000"/>
                <a:lumOff val="15000"/>
                <a:alpha val="40000"/>
              </a:schemeClr>
            </a:outerShdw>
          </a:effectLst>
        </p:grpSpPr>
        <p:sp>
          <p:nvSpPr>
            <p:cNvPr id="57" name="AutoShape 118"/>
            <p:cNvSpPr/>
            <p:nvPr/>
          </p:nvSpPr>
          <p:spPr bwMode="auto">
            <a:xfrm>
              <a:off x="712110" y="4037334"/>
              <a:ext cx="464344" cy="348456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8" name="AutoShape 119"/>
            <p:cNvSpPr/>
            <p:nvPr/>
          </p:nvSpPr>
          <p:spPr bwMode="auto">
            <a:xfrm>
              <a:off x="1001829" y="4167509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 flipH="1">
            <a:off x="3844395" y="2084578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algn="r"/>
            <a:r>
              <a:rPr lang="id-ID" sz="4000" b="1" dirty="0">
                <a:solidFill>
                  <a:srgbClr val="CF7C59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 flipH="1">
            <a:off x="3341078" y="3449332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algn="r"/>
            <a:r>
              <a:rPr lang="id-ID" sz="4000" b="1" dirty="0">
                <a:solidFill>
                  <a:srgbClr val="CF7C59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 flipH="1">
            <a:off x="3659204" y="4814087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algn="r"/>
            <a:r>
              <a:rPr lang="id-ID" sz="4000" b="1" dirty="0">
                <a:solidFill>
                  <a:srgbClr val="CF7C59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08705" y="2084578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F7C59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76730" y="3449332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id-ID" sz="4000" b="1" dirty="0">
                <a:solidFill>
                  <a:srgbClr val="CF7C59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22778" y="4814086"/>
            <a:ext cx="412292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F7C59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F7C59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63" name="矩形 62"/>
          <p:cNvSpPr/>
          <p:nvPr/>
        </p:nvSpPr>
        <p:spPr>
          <a:xfrm>
            <a:off x="1004570" y="2061210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  <p:sp>
        <p:nvSpPr>
          <p:cNvPr id="64" name="矩形 63"/>
          <p:cNvSpPr/>
          <p:nvPr/>
        </p:nvSpPr>
        <p:spPr>
          <a:xfrm>
            <a:off x="525780" y="3463290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  <p:sp>
        <p:nvSpPr>
          <p:cNvPr id="65" name="矩形 64"/>
          <p:cNvSpPr/>
          <p:nvPr/>
        </p:nvSpPr>
        <p:spPr>
          <a:xfrm>
            <a:off x="852170" y="4802505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  <p:sp>
        <p:nvSpPr>
          <p:cNvPr id="66" name="矩形 65"/>
          <p:cNvSpPr/>
          <p:nvPr/>
        </p:nvSpPr>
        <p:spPr>
          <a:xfrm>
            <a:off x="8586470" y="2053590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  <p:sp>
        <p:nvSpPr>
          <p:cNvPr id="67" name="矩形 66"/>
          <p:cNvSpPr/>
          <p:nvPr/>
        </p:nvSpPr>
        <p:spPr>
          <a:xfrm>
            <a:off x="8918575" y="3463290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  <p:sp>
        <p:nvSpPr>
          <p:cNvPr id="68" name="矩形 67"/>
          <p:cNvSpPr/>
          <p:nvPr/>
        </p:nvSpPr>
        <p:spPr>
          <a:xfrm>
            <a:off x="8688070" y="4813935"/>
            <a:ext cx="2747645" cy="6940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73" grpId="0" bldLvl="0" animBg="1"/>
      <p:bldP spid="7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2541" y="5594820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2013</a:t>
            </a:r>
            <a:endParaRPr lang="id-ID" sz="11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1836" y="5594820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2014</a:t>
            </a:r>
            <a:endParaRPr lang="id-ID" sz="11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7406" y="5594820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2015</a:t>
            </a:r>
            <a:endParaRPr lang="id-ID" sz="11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3364" y="5594820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2016</a:t>
            </a:r>
            <a:endParaRPr lang="id-ID" sz="11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47791" y="2281232"/>
            <a:ext cx="5436327" cy="3257457"/>
            <a:chOff x="947791" y="2281232"/>
            <a:chExt cx="5436327" cy="3257457"/>
          </a:xfrm>
        </p:grpSpPr>
        <p:grpSp>
          <p:nvGrpSpPr>
            <p:cNvPr id="2" name="Group 1"/>
            <p:cNvGrpSpPr/>
            <p:nvPr/>
          </p:nvGrpSpPr>
          <p:grpSpPr>
            <a:xfrm>
              <a:off x="1759675" y="2434922"/>
              <a:ext cx="4624443" cy="3013777"/>
              <a:chOff x="892380" y="1579380"/>
              <a:chExt cx="4609093" cy="1985631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892380" y="3565011"/>
                <a:ext cx="460909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3"/>
              <p:cNvCxnSpPr/>
              <p:nvPr/>
            </p:nvCxnSpPr>
            <p:spPr>
              <a:xfrm>
                <a:off x="895190" y="3317169"/>
                <a:ext cx="460628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4"/>
              <p:cNvCxnSpPr/>
              <p:nvPr/>
            </p:nvCxnSpPr>
            <p:spPr>
              <a:xfrm>
                <a:off x="895190" y="3069436"/>
                <a:ext cx="460595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5"/>
              <p:cNvCxnSpPr/>
              <p:nvPr/>
            </p:nvCxnSpPr>
            <p:spPr>
              <a:xfrm>
                <a:off x="893200" y="2821703"/>
                <a:ext cx="460595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6"/>
              <p:cNvCxnSpPr/>
              <p:nvPr/>
            </p:nvCxnSpPr>
            <p:spPr>
              <a:xfrm>
                <a:off x="893393" y="2573970"/>
                <a:ext cx="460576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7"/>
              <p:cNvCxnSpPr/>
              <p:nvPr/>
            </p:nvCxnSpPr>
            <p:spPr>
              <a:xfrm>
                <a:off x="895520" y="2325426"/>
                <a:ext cx="460363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"/>
              <p:cNvCxnSpPr/>
              <p:nvPr/>
            </p:nvCxnSpPr>
            <p:spPr>
              <a:xfrm>
                <a:off x="895459" y="2076344"/>
                <a:ext cx="4603694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9"/>
              <p:cNvCxnSpPr/>
              <p:nvPr/>
            </p:nvCxnSpPr>
            <p:spPr>
              <a:xfrm flipV="1">
                <a:off x="895520" y="1791938"/>
                <a:ext cx="4603633" cy="36029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0"/>
              <p:cNvCxnSpPr/>
              <p:nvPr/>
            </p:nvCxnSpPr>
            <p:spPr>
              <a:xfrm>
                <a:off x="895520" y="1579380"/>
                <a:ext cx="4603633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5"/>
            <p:cNvGrpSpPr/>
            <p:nvPr/>
          </p:nvGrpSpPr>
          <p:grpSpPr>
            <a:xfrm>
              <a:off x="947791" y="2281232"/>
              <a:ext cx="574196" cy="3257457"/>
              <a:chOff x="6142578" y="2427114"/>
              <a:chExt cx="574196" cy="3257457"/>
            </a:xfrm>
          </p:grpSpPr>
          <p:sp>
            <p:nvSpPr>
              <p:cNvPr id="19" name="TextBox 16"/>
              <p:cNvSpPr txBox="1"/>
              <p:nvPr/>
            </p:nvSpPr>
            <p:spPr>
              <a:xfrm>
                <a:off x="6142578" y="5430655"/>
                <a:ext cx="24397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  <p:sp>
            <p:nvSpPr>
              <p:cNvPr id="20" name="TextBox 17"/>
              <p:cNvSpPr txBox="1"/>
              <p:nvPr/>
            </p:nvSpPr>
            <p:spPr>
              <a:xfrm>
                <a:off x="6142578" y="4695414"/>
                <a:ext cx="57419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200,000</a:t>
                </a:r>
              </a:p>
            </p:txBody>
          </p:sp>
          <p:sp>
            <p:nvSpPr>
              <p:cNvPr id="21" name="TextBox 18"/>
              <p:cNvSpPr txBox="1"/>
              <p:nvPr/>
            </p:nvSpPr>
            <p:spPr>
              <a:xfrm>
                <a:off x="6142578" y="3943192"/>
                <a:ext cx="57419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400,000</a:t>
                </a:r>
              </a:p>
            </p:txBody>
          </p:sp>
          <p:sp>
            <p:nvSpPr>
              <p:cNvPr id="22" name="TextBox 19"/>
              <p:cNvSpPr txBox="1"/>
              <p:nvPr/>
            </p:nvSpPr>
            <p:spPr>
              <a:xfrm>
                <a:off x="6142578" y="3207951"/>
                <a:ext cx="57419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600,000</a:t>
                </a:r>
              </a:p>
            </p:txBody>
          </p:sp>
          <p:sp>
            <p:nvSpPr>
              <p:cNvPr id="23" name="TextBox 20"/>
              <p:cNvSpPr txBox="1"/>
              <p:nvPr/>
            </p:nvSpPr>
            <p:spPr>
              <a:xfrm>
                <a:off x="6142578" y="2427114"/>
                <a:ext cx="57419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800,000</a:t>
                </a:r>
              </a:p>
            </p:txBody>
          </p:sp>
        </p:grpSp>
      </p:grpSp>
      <p:sp>
        <p:nvSpPr>
          <p:cNvPr id="24" name="TextBox 21"/>
          <p:cNvSpPr txBox="1"/>
          <p:nvPr/>
        </p:nvSpPr>
        <p:spPr>
          <a:xfrm>
            <a:off x="5802332" y="5594820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2017</a:t>
            </a:r>
            <a:endParaRPr lang="id-ID" sz="11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Group 22"/>
          <p:cNvGrpSpPr/>
          <p:nvPr/>
        </p:nvGrpSpPr>
        <p:grpSpPr>
          <a:xfrm>
            <a:off x="1959292" y="2624069"/>
            <a:ext cx="391886" cy="2823403"/>
            <a:chOff x="1968877" y="2779182"/>
            <a:chExt cx="391886" cy="2823403"/>
          </a:xfrm>
          <a:solidFill>
            <a:srgbClr val="CF7C59"/>
          </a:solidFill>
        </p:grpSpPr>
        <p:sp>
          <p:nvSpPr>
            <p:cNvPr id="26" name="Rectangle 23"/>
            <p:cNvSpPr/>
            <p:nvPr/>
          </p:nvSpPr>
          <p:spPr>
            <a:xfrm>
              <a:off x="1968877" y="2967339"/>
              <a:ext cx="391886" cy="26352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27" name="Isosceles Triangle 24"/>
            <p:cNvSpPr/>
            <p:nvPr/>
          </p:nvSpPr>
          <p:spPr>
            <a:xfrm>
              <a:off x="1968877" y="2779182"/>
              <a:ext cx="391885" cy="18815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28" name="Group 25"/>
          <p:cNvGrpSpPr/>
          <p:nvPr/>
        </p:nvGrpSpPr>
        <p:grpSpPr>
          <a:xfrm>
            <a:off x="2921607" y="2949012"/>
            <a:ext cx="391886" cy="2498460"/>
            <a:chOff x="2943892" y="3104125"/>
            <a:chExt cx="391886" cy="2498460"/>
          </a:xfrm>
          <a:solidFill>
            <a:srgbClr val="CF7C59"/>
          </a:solidFill>
        </p:grpSpPr>
        <p:sp>
          <p:nvSpPr>
            <p:cNvPr id="29" name="Rectangle 26"/>
            <p:cNvSpPr/>
            <p:nvPr/>
          </p:nvSpPr>
          <p:spPr>
            <a:xfrm>
              <a:off x="2943892" y="3280949"/>
              <a:ext cx="391886" cy="23216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0" name="Isosceles Triangle 27"/>
            <p:cNvSpPr/>
            <p:nvPr/>
          </p:nvSpPr>
          <p:spPr>
            <a:xfrm>
              <a:off x="2943892" y="3104125"/>
              <a:ext cx="391885" cy="18815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31" name="Group 28"/>
          <p:cNvGrpSpPr/>
          <p:nvPr/>
        </p:nvGrpSpPr>
        <p:grpSpPr>
          <a:xfrm>
            <a:off x="3867366" y="3365269"/>
            <a:ext cx="391886" cy="2082202"/>
            <a:chOff x="3889651" y="3520382"/>
            <a:chExt cx="391886" cy="2082202"/>
          </a:xfrm>
          <a:solidFill>
            <a:srgbClr val="CF7C59"/>
          </a:solidFill>
        </p:grpSpPr>
        <p:sp>
          <p:nvSpPr>
            <p:cNvPr id="32" name="Rectangle 29"/>
            <p:cNvSpPr/>
            <p:nvPr/>
          </p:nvSpPr>
          <p:spPr>
            <a:xfrm>
              <a:off x="3889651" y="3703807"/>
              <a:ext cx="391886" cy="18987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Isosceles Triangle 30"/>
            <p:cNvSpPr/>
            <p:nvPr/>
          </p:nvSpPr>
          <p:spPr>
            <a:xfrm>
              <a:off x="3889651" y="3520382"/>
              <a:ext cx="391885" cy="18815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35" name="Group 31"/>
          <p:cNvGrpSpPr/>
          <p:nvPr/>
        </p:nvGrpSpPr>
        <p:grpSpPr>
          <a:xfrm>
            <a:off x="4885718" y="3727430"/>
            <a:ext cx="391886" cy="1720041"/>
            <a:chOff x="4908003" y="3882543"/>
            <a:chExt cx="391886" cy="1720041"/>
          </a:xfrm>
          <a:solidFill>
            <a:srgbClr val="CF7C59"/>
          </a:solidFill>
        </p:grpSpPr>
        <p:sp>
          <p:nvSpPr>
            <p:cNvPr id="37" name="Rectangle 32"/>
            <p:cNvSpPr/>
            <p:nvPr/>
          </p:nvSpPr>
          <p:spPr>
            <a:xfrm>
              <a:off x="4908003" y="4064875"/>
              <a:ext cx="391886" cy="15377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38" name="Isosceles Triangle 33"/>
            <p:cNvSpPr/>
            <p:nvPr/>
          </p:nvSpPr>
          <p:spPr>
            <a:xfrm>
              <a:off x="4908003" y="3882543"/>
              <a:ext cx="391885" cy="18815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grpSp>
        <p:nvGrpSpPr>
          <p:cNvPr id="39" name="Group 34"/>
          <p:cNvGrpSpPr/>
          <p:nvPr/>
        </p:nvGrpSpPr>
        <p:grpSpPr>
          <a:xfrm>
            <a:off x="5809563" y="4023278"/>
            <a:ext cx="391886" cy="1424193"/>
            <a:chOff x="5831848" y="4178391"/>
            <a:chExt cx="391886" cy="1424193"/>
          </a:xfrm>
          <a:solidFill>
            <a:srgbClr val="CF7C59"/>
          </a:solidFill>
        </p:grpSpPr>
        <p:sp>
          <p:nvSpPr>
            <p:cNvPr id="41" name="Rectangle 35"/>
            <p:cNvSpPr/>
            <p:nvPr/>
          </p:nvSpPr>
          <p:spPr>
            <a:xfrm>
              <a:off x="5831848" y="4361111"/>
              <a:ext cx="391886" cy="12414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  <p:sp>
          <p:nvSpPr>
            <p:cNvPr id="42" name="Isosceles Triangle 36"/>
            <p:cNvSpPr/>
            <p:nvPr/>
          </p:nvSpPr>
          <p:spPr>
            <a:xfrm>
              <a:off x="5831848" y="4178391"/>
              <a:ext cx="391885" cy="18815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cs typeface="+mn-ea"/>
                <a:sym typeface="+mn-lt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7009862" y="1980036"/>
            <a:ext cx="0" cy="3928670"/>
          </a:xfrm>
          <a:prstGeom prst="line">
            <a:avLst/>
          </a:prstGeom>
          <a:ln>
            <a:solidFill>
              <a:srgbClr val="CF7C59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7521575" y="3162935"/>
            <a:ext cx="3648075" cy="9950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用户可以在投影仪或者计算机上进行演示也可以将演示文稿出来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21575" y="4429125"/>
            <a:ext cx="3648075" cy="9950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用户可以在投影仪或者计算机上进行演示也可以将演示文稿出来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Rectangle: Rounded Corners 23"/>
          <p:cNvSpPr/>
          <p:nvPr/>
        </p:nvSpPr>
        <p:spPr>
          <a:xfrm>
            <a:off x="8404860" y="2280920"/>
            <a:ext cx="1880870" cy="450850"/>
          </a:xfrm>
          <a:prstGeom prst="roundRect">
            <a:avLst>
              <a:gd name="adj" fmla="val 50000"/>
            </a:avLst>
          </a:prstGeom>
          <a:solidFill>
            <a:srgbClr val="CF7C59"/>
          </a:solidFill>
          <a:ln>
            <a:noFill/>
          </a:ln>
          <a:effectLst>
            <a:outerShdw blurRad="254000" dist="127000" dir="5400000" algn="t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900" dirty="0">
              <a:cs typeface="+mn-ea"/>
              <a:sym typeface="+mn-lt"/>
            </a:endParaRPr>
          </a:p>
        </p:txBody>
      </p:sp>
      <p:sp>
        <p:nvSpPr>
          <p:cNvPr id="46" name="文本框 21"/>
          <p:cNvSpPr txBox="1"/>
          <p:nvPr/>
        </p:nvSpPr>
        <p:spPr>
          <a:xfrm>
            <a:off x="7910830" y="2322195"/>
            <a:ext cx="2868295" cy="3683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n-ea"/>
              </a:rPr>
              <a:t>在此输入标题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4" grpId="0"/>
      <p:bldP spid="4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177327" y="2444897"/>
            <a:ext cx="522288" cy="531812"/>
            <a:chOff x="5106988" y="2174876"/>
            <a:chExt cx="522288" cy="531812"/>
          </a:xfrm>
          <a:solidFill>
            <a:srgbClr val="CF7C59"/>
          </a:solidFill>
        </p:grpSpPr>
        <p:sp>
          <p:nvSpPr>
            <p:cNvPr id="16" name="Freeform 5"/>
            <p:cNvSpPr/>
            <p:nvPr/>
          </p:nvSpPr>
          <p:spPr bwMode="auto">
            <a:xfrm>
              <a:off x="5402263" y="2262188"/>
              <a:ext cx="227013" cy="409575"/>
            </a:xfrm>
            <a:custGeom>
              <a:avLst/>
              <a:gdLst>
                <a:gd name="T0" fmla="*/ 26 w 26"/>
                <a:gd name="T1" fmla="*/ 22 h 47"/>
                <a:gd name="T2" fmla="*/ 26 w 26"/>
                <a:gd name="T3" fmla="*/ 21 h 47"/>
                <a:gd name="T4" fmla="*/ 26 w 26"/>
                <a:gd name="T5" fmla="*/ 19 h 47"/>
                <a:gd name="T6" fmla="*/ 18 w 26"/>
                <a:gd name="T7" fmla="*/ 0 h 47"/>
                <a:gd name="T8" fmla="*/ 1 w 26"/>
                <a:gd name="T9" fmla="*/ 19 h 47"/>
                <a:gd name="T10" fmla="*/ 0 w 26"/>
                <a:gd name="T11" fmla="*/ 21 h 47"/>
                <a:gd name="T12" fmla="*/ 0 w 26"/>
                <a:gd name="T13" fmla="*/ 22 h 47"/>
                <a:gd name="T14" fmla="*/ 10 w 26"/>
                <a:gd name="T15" fmla="*/ 47 h 47"/>
                <a:gd name="T16" fmla="*/ 26 w 26"/>
                <a:gd name="T17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47">
                  <a:moveTo>
                    <a:pt x="26" y="22"/>
                  </a:moveTo>
                  <a:cubicBezTo>
                    <a:pt x="26" y="22"/>
                    <a:pt x="26" y="21"/>
                    <a:pt x="26" y="21"/>
                  </a:cubicBezTo>
                  <a:cubicBezTo>
                    <a:pt x="26" y="20"/>
                    <a:pt x="26" y="20"/>
                    <a:pt x="26" y="19"/>
                  </a:cubicBezTo>
                  <a:cubicBezTo>
                    <a:pt x="26" y="12"/>
                    <a:pt x="23" y="5"/>
                    <a:pt x="18" y="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9" y="43"/>
                    <a:pt x="26" y="33"/>
                    <a:pt x="26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5106988" y="2462213"/>
              <a:ext cx="347663" cy="244475"/>
            </a:xfrm>
            <a:custGeom>
              <a:avLst/>
              <a:gdLst>
                <a:gd name="T0" fmla="*/ 40 w 40"/>
                <a:gd name="T1" fmla="*/ 26 h 28"/>
                <a:gd name="T2" fmla="*/ 30 w 40"/>
                <a:gd name="T3" fmla="*/ 1 h 28"/>
                <a:gd name="T4" fmla="*/ 29 w 40"/>
                <a:gd name="T5" fmla="*/ 0 h 28"/>
                <a:gd name="T6" fmla="*/ 27 w 40"/>
                <a:gd name="T7" fmla="*/ 0 h 28"/>
                <a:gd name="T8" fmla="*/ 0 w 40"/>
                <a:gd name="T9" fmla="*/ 0 h 28"/>
                <a:gd name="T10" fmla="*/ 9 w 40"/>
                <a:gd name="T11" fmla="*/ 19 h 28"/>
                <a:gd name="T12" fmla="*/ 12 w 40"/>
                <a:gd name="T13" fmla="*/ 21 h 28"/>
                <a:gd name="T14" fmla="*/ 30 w 40"/>
                <a:gd name="T15" fmla="*/ 28 h 28"/>
                <a:gd name="T16" fmla="*/ 40 w 40"/>
                <a:gd name="T17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8">
                  <a:moveTo>
                    <a:pt x="40" y="26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14"/>
                    <a:pt x="9" y="19"/>
                  </a:cubicBezTo>
                  <a:cubicBezTo>
                    <a:pt x="10" y="20"/>
                    <a:pt x="11" y="21"/>
                    <a:pt x="12" y="21"/>
                  </a:cubicBezTo>
                  <a:cubicBezTo>
                    <a:pt x="17" y="25"/>
                    <a:pt x="23" y="28"/>
                    <a:pt x="30" y="28"/>
                  </a:cubicBezTo>
                  <a:cubicBezTo>
                    <a:pt x="33" y="28"/>
                    <a:pt x="36" y="27"/>
                    <a:pt x="4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5116513" y="2174876"/>
              <a:ext cx="417513" cy="244475"/>
            </a:xfrm>
            <a:custGeom>
              <a:avLst/>
              <a:gdLst>
                <a:gd name="T0" fmla="*/ 29 w 48"/>
                <a:gd name="T1" fmla="*/ 0 h 28"/>
                <a:gd name="T2" fmla="*/ 21 w 48"/>
                <a:gd name="T3" fmla="*/ 2 h 28"/>
                <a:gd name="T4" fmla="*/ 18 w 48"/>
                <a:gd name="T5" fmla="*/ 3 h 28"/>
                <a:gd name="T6" fmla="*/ 4 w 48"/>
                <a:gd name="T7" fmla="*/ 15 h 28"/>
                <a:gd name="T8" fmla="*/ 27 w 48"/>
                <a:gd name="T9" fmla="*/ 15 h 28"/>
                <a:gd name="T10" fmla="*/ 28 w 48"/>
                <a:gd name="T11" fmla="*/ 16 h 28"/>
                <a:gd name="T12" fmla="*/ 28 w 48"/>
                <a:gd name="T13" fmla="*/ 17 h 28"/>
                <a:gd name="T14" fmla="*/ 27 w 48"/>
                <a:gd name="T15" fmla="*/ 18 h 28"/>
                <a:gd name="T16" fmla="*/ 2 w 48"/>
                <a:gd name="T17" fmla="*/ 18 h 28"/>
                <a:gd name="T18" fmla="*/ 2 w 48"/>
                <a:gd name="T19" fmla="*/ 21 h 28"/>
                <a:gd name="T20" fmla="*/ 24 w 48"/>
                <a:gd name="T21" fmla="*/ 21 h 28"/>
                <a:gd name="T22" fmla="*/ 25 w 48"/>
                <a:gd name="T23" fmla="*/ 21 h 28"/>
                <a:gd name="T24" fmla="*/ 25 w 48"/>
                <a:gd name="T25" fmla="*/ 23 h 28"/>
                <a:gd name="T26" fmla="*/ 24 w 48"/>
                <a:gd name="T27" fmla="*/ 23 h 28"/>
                <a:gd name="T28" fmla="*/ 1 w 48"/>
                <a:gd name="T29" fmla="*/ 23 h 28"/>
                <a:gd name="T30" fmla="*/ 0 w 48"/>
                <a:gd name="T31" fmla="*/ 28 h 28"/>
                <a:gd name="T32" fmla="*/ 28 w 48"/>
                <a:gd name="T33" fmla="*/ 28 h 28"/>
                <a:gd name="T34" fmla="*/ 30 w 48"/>
                <a:gd name="T35" fmla="*/ 28 h 28"/>
                <a:gd name="T36" fmla="*/ 31 w 48"/>
                <a:gd name="T37" fmla="*/ 27 h 28"/>
                <a:gd name="T38" fmla="*/ 48 w 48"/>
                <a:gd name="T39" fmla="*/ 7 h 28"/>
                <a:gd name="T40" fmla="*/ 29 w 48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28">
                  <a:moveTo>
                    <a:pt x="29" y="0"/>
                  </a:moveTo>
                  <a:cubicBezTo>
                    <a:pt x="27" y="0"/>
                    <a:pt x="24" y="1"/>
                    <a:pt x="21" y="2"/>
                  </a:cubicBezTo>
                  <a:cubicBezTo>
                    <a:pt x="20" y="2"/>
                    <a:pt x="19" y="2"/>
                    <a:pt x="18" y="3"/>
                  </a:cubicBezTo>
                  <a:cubicBezTo>
                    <a:pt x="12" y="5"/>
                    <a:pt x="7" y="10"/>
                    <a:pt x="4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8" y="1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8"/>
                    <a:pt x="27" y="18"/>
                    <a:pt x="2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9"/>
                    <a:pt x="2" y="20"/>
                    <a:pt x="2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4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5"/>
                    <a:pt x="0" y="27"/>
                    <a:pt x="0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3" y="3"/>
                    <a:pt x="37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70463" y="1449535"/>
            <a:ext cx="330200" cy="698501"/>
            <a:chOff x="1000125" y="1179513"/>
            <a:chExt cx="330200" cy="698501"/>
          </a:xfrm>
          <a:solidFill>
            <a:srgbClr val="CF7C59"/>
          </a:solidFill>
        </p:grpSpPr>
        <p:sp>
          <p:nvSpPr>
            <p:cNvPr id="24" name="Freeform 8"/>
            <p:cNvSpPr/>
            <p:nvPr/>
          </p:nvSpPr>
          <p:spPr bwMode="auto">
            <a:xfrm>
              <a:off x="1174750" y="1371601"/>
              <a:ext cx="155575" cy="227013"/>
            </a:xfrm>
            <a:custGeom>
              <a:avLst/>
              <a:gdLst>
                <a:gd name="T0" fmla="*/ 3 w 18"/>
                <a:gd name="T1" fmla="*/ 10 h 26"/>
                <a:gd name="T2" fmla="*/ 5 w 18"/>
                <a:gd name="T3" fmla="*/ 16 h 26"/>
                <a:gd name="T4" fmla="*/ 0 w 18"/>
                <a:gd name="T5" fmla="*/ 22 h 26"/>
                <a:gd name="T6" fmla="*/ 0 w 18"/>
                <a:gd name="T7" fmla="*/ 26 h 26"/>
                <a:gd name="T8" fmla="*/ 18 w 18"/>
                <a:gd name="T9" fmla="*/ 26 h 26"/>
                <a:gd name="T10" fmla="*/ 11 w 18"/>
                <a:gd name="T11" fmla="*/ 8 h 26"/>
                <a:gd name="T12" fmla="*/ 0 w 18"/>
                <a:gd name="T13" fmla="*/ 0 h 26"/>
                <a:gd name="T14" fmla="*/ 0 w 18"/>
                <a:gd name="T15" fmla="*/ 8 h 26"/>
                <a:gd name="T16" fmla="*/ 3 w 18"/>
                <a:gd name="T1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3" y="10"/>
                  </a:moveTo>
                  <a:cubicBezTo>
                    <a:pt x="4" y="12"/>
                    <a:pt x="5" y="14"/>
                    <a:pt x="5" y="16"/>
                  </a:cubicBezTo>
                  <a:cubicBezTo>
                    <a:pt x="5" y="19"/>
                    <a:pt x="3" y="22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7" y="19"/>
                    <a:pt x="15" y="13"/>
                    <a:pt x="11" y="8"/>
                  </a:cubicBezTo>
                  <a:cubicBezTo>
                    <a:pt x="8" y="3"/>
                    <a:pt x="4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3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1157288" y="1346201"/>
              <a:ext cx="793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1000125" y="1625601"/>
              <a:ext cx="330200" cy="252413"/>
            </a:xfrm>
            <a:custGeom>
              <a:avLst/>
              <a:gdLst>
                <a:gd name="T0" fmla="*/ 0 w 38"/>
                <a:gd name="T1" fmla="*/ 0 h 29"/>
                <a:gd name="T2" fmla="*/ 0 w 38"/>
                <a:gd name="T3" fmla="*/ 3 h 29"/>
                <a:gd name="T4" fmla="*/ 6 w 38"/>
                <a:gd name="T5" fmla="*/ 22 h 29"/>
                <a:gd name="T6" fmla="*/ 19 w 38"/>
                <a:gd name="T7" fmla="*/ 29 h 29"/>
                <a:gd name="T8" fmla="*/ 33 w 38"/>
                <a:gd name="T9" fmla="*/ 22 h 29"/>
                <a:gd name="T10" fmla="*/ 38 w 38"/>
                <a:gd name="T11" fmla="*/ 3 h 29"/>
                <a:gd name="T12" fmla="*/ 38 w 38"/>
                <a:gd name="T13" fmla="*/ 0 h 29"/>
                <a:gd name="T14" fmla="*/ 0 w 38"/>
                <a:gd name="T15" fmla="*/ 0 h 29"/>
                <a:gd name="T16" fmla="*/ 22 w 38"/>
                <a:gd name="T17" fmla="*/ 23 h 29"/>
                <a:gd name="T18" fmla="*/ 22 w 38"/>
                <a:gd name="T19" fmla="*/ 23 h 29"/>
                <a:gd name="T20" fmla="*/ 22 w 38"/>
                <a:gd name="T21" fmla="*/ 23 h 29"/>
                <a:gd name="T22" fmla="*/ 21 w 38"/>
                <a:gd name="T23" fmla="*/ 22 h 29"/>
                <a:gd name="T24" fmla="*/ 22 w 38"/>
                <a:gd name="T25" fmla="*/ 21 h 29"/>
                <a:gd name="T26" fmla="*/ 34 w 38"/>
                <a:gd name="T27" fmla="*/ 6 h 29"/>
                <a:gd name="T28" fmla="*/ 34 w 38"/>
                <a:gd name="T29" fmla="*/ 5 h 29"/>
                <a:gd name="T30" fmla="*/ 35 w 38"/>
                <a:gd name="T31" fmla="*/ 4 h 29"/>
                <a:gd name="T32" fmla="*/ 36 w 38"/>
                <a:gd name="T33" fmla="*/ 5 h 29"/>
                <a:gd name="T34" fmla="*/ 36 w 38"/>
                <a:gd name="T35" fmla="*/ 6 h 29"/>
                <a:gd name="T36" fmla="*/ 22 w 38"/>
                <a:gd name="T3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9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11"/>
                    <a:pt x="2" y="17"/>
                    <a:pt x="6" y="22"/>
                  </a:cubicBezTo>
                  <a:cubicBezTo>
                    <a:pt x="9" y="26"/>
                    <a:pt x="14" y="29"/>
                    <a:pt x="19" y="29"/>
                  </a:cubicBezTo>
                  <a:cubicBezTo>
                    <a:pt x="24" y="29"/>
                    <a:pt x="29" y="26"/>
                    <a:pt x="33" y="22"/>
                  </a:cubicBezTo>
                  <a:cubicBezTo>
                    <a:pt x="36" y="17"/>
                    <a:pt x="38" y="11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  <a:lnTo>
                    <a:pt x="0" y="0"/>
                  </a:ln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2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8" y="21"/>
                    <a:pt x="34" y="14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5"/>
                    <a:pt x="34" y="4"/>
                    <a:pt x="35" y="4"/>
                  </a:cubicBezTo>
                  <a:cubicBezTo>
                    <a:pt x="35" y="4"/>
                    <a:pt x="36" y="5"/>
                    <a:pt x="36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15"/>
                    <a:pt x="30" y="23"/>
                    <a:pt x="2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1000125" y="1371601"/>
              <a:ext cx="157163" cy="227013"/>
            </a:xfrm>
            <a:custGeom>
              <a:avLst/>
              <a:gdLst>
                <a:gd name="T0" fmla="*/ 13 w 18"/>
                <a:gd name="T1" fmla="*/ 16 h 26"/>
                <a:gd name="T2" fmla="*/ 15 w 18"/>
                <a:gd name="T3" fmla="*/ 10 h 26"/>
                <a:gd name="T4" fmla="*/ 18 w 18"/>
                <a:gd name="T5" fmla="*/ 8 h 26"/>
                <a:gd name="T6" fmla="*/ 18 w 18"/>
                <a:gd name="T7" fmla="*/ 0 h 26"/>
                <a:gd name="T8" fmla="*/ 7 w 18"/>
                <a:gd name="T9" fmla="*/ 8 h 26"/>
                <a:gd name="T10" fmla="*/ 0 w 18"/>
                <a:gd name="T11" fmla="*/ 26 h 26"/>
                <a:gd name="T12" fmla="*/ 18 w 18"/>
                <a:gd name="T13" fmla="*/ 26 h 26"/>
                <a:gd name="T14" fmla="*/ 18 w 18"/>
                <a:gd name="T15" fmla="*/ 22 h 26"/>
                <a:gd name="T16" fmla="*/ 13 w 18"/>
                <a:gd name="T1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13" y="16"/>
                  </a:moveTo>
                  <a:cubicBezTo>
                    <a:pt x="13" y="14"/>
                    <a:pt x="14" y="12"/>
                    <a:pt x="15" y="10"/>
                  </a:cubicBezTo>
                  <a:cubicBezTo>
                    <a:pt x="15" y="9"/>
                    <a:pt x="16" y="8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0" y="3"/>
                    <a:pt x="7" y="8"/>
                  </a:cubicBezTo>
                  <a:cubicBezTo>
                    <a:pt x="3" y="13"/>
                    <a:pt x="1" y="20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5" y="22"/>
                    <a:pt x="13" y="19"/>
                    <a:pt x="1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8" name="Freeform 12"/>
            <p:cNvSpPr/>
            <p:nvPr/>
          </p:nvSpPr>
          <p:spPr bwMode="auto">
            <a:xfrm>
              <a:off x="1165225" y="1346201"/>
              <a:ext cx="9525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0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40" name="Freeform 13"/>
            <p:cNvSpPr/>
            <p:nvPr/>
          </p:nvSpPr>
          <p:spPr bwMode="auto">
            <a:xfrm>
              <a:off x="1087438" y="1179513"/>
              <a:ext cx="104775" cy="166688"/>
            </a:xfrm>
            <a:custGeom>
              <a:avLst/>
              <a:gdLst>
                <a:gd name="T0" fmla="*/ 2 w 12"/>
                <a:gd name="T1" fmla="*/ 8 h 19"/>
                <a:gd name="T2" fmla="*/ 8 w 12"/>
                <a:gd name="T3" fmla="*/ 10 h 19"/>
                <a:gd name="T4" fmla="*/ 10 w 12"/>
                <a:gd name="T5" fmla="*/ 11 h 19"/>
                <a:gd name="T6" fmla="*/ 10 w 12"/>
                <a:gd name="T7" fmla="*/ 12 h 19"/>
                <a:gd name="T8" fmla="*/ 8 w 12"/>
                <a:gd name="T9" fmla="*/ 17 h 19"/>
                <a:gd name="T10" fmla="*/ 8 w 12"/>
                <a:gd name="T11" fmla="*/ 19 h 19"/>
                <a:gd name="T12" fmla="*/ 9 w 12"/>
                <a:gd name="T13" fmla="*/ 19 h 19"/>
                <a:gd name="T14" fmla="*/ 10 w 12"/>
                <a:gd name="T15" fmla="*/ 18 h 19"/>
                <a:gd name="T16" fmla="*/ 10 w 12"/>
                <a:gd name="T17" fmla="*/ 18 h 19"/>
                <a:gd name="T18" fmla="*/ 12 w 12"/>
                <a:gd name="T19" fmla="*/ 12 h 19"/>
                <a:gd name="T20" fmla="*/ 10 w 12"/>
                <a:gd name="T21" fmla="*/ 9 h 19"/>
                <a:gd name="T22" fmla="*/ 5 w 12"/>
                <a:gd name="T23" fmla="*/ 7 h 19"/>
                <a:gd name="T24" fmla="*/ 3 w 12"/>
                <a:gd name="T25" fmla="*/ 7 h 19"/>
                <a:gd name="T26" fmla="*/ 2 w 12"/>
                <a:gd name="T27" fmla="*/ 5 h 19"/>
                <a:gd name="T28" fmla="*/ 4 w 12"/>
                <a:gd name="T29" fmla="*/ 1 h 19"/>
                <a:gd name="T30" fmla="*/ 3 w 12"/>
                <a:gd name="T31" fmla="*/ 0 h 19"/>
                <a:gd name="T32" fmla="*/ 2 w 12"/>
                <a:gd name="T33" fmla="*/ 0 h 19"/>
                <a:gd name="T34" fmla="*/ 0 w 12"/>
                <a:gd name="T35" fmla="*/ 5 h 19"/>
                <a:gd name="T36" fmla="*/ 2 w 12"/>
                <a:gd name="T3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19">
                  <a:moveTo>
                    <a:pt x="2" y="8"/>
                  </a:moveTo>
                  <a:cubicBezTo>
                    <a:pt x="4" y="9"/>
                    <a:pt x="6" y="10"/>
                    <a:pt x="8" y="10"/>
                  </a:cubicBezTo>
                  <a:cubicBezTo>
                    <a:pt x="8" y="10"/>
                    <a:pt x="9" y="11"/>
                    <a:pt x="10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0" y="13"/>
                    <a:pt x="10" y="15"/>
                    <a:pt x="8" y="17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6"/>
                    <a:pt x="12" y="14"/>
                    <a:pt x="12" y="12"/>
                  </a:cubicBezTo>
                  <a:cubicBezTo>
                    <a:pt x="12" y="11"/>
                    <a:pt x="11" y="10"/>
                    <a:pt x="10" y="9"/>
                  </a:cubicBezTo>
                  <a:cubicBezTo>
                    <a:pt x="8" y="8"/>
                    <a:pt x="6" y="8"/>
                    <a:pt x="5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4"/>
                    <a:pt x="2" y="3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2"/>
                    <a:pt x="0" y="4"/>
                    <a:pt x="0" y="5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115039" y="1511447"/>
            <a:ext cx="339725" cy="576263"/>
            <a:chOff x="2044700" y="1241426"/>
            <a:chExt cx="339725" cy="576263"/>
          </a:xfrm>
          <a:solidFill>
            <a:srgbClr val="CF7C59"/>
          </a:solidFill>
        </p:grpSpPr>
        <p:sp>
          <p:nvSpPr>
            <p:cNvPr id="42" name="Freeform 14"/>
            <p:cNvSpPr/>
            <p:nvPr/>
          </p:nvSpPr>
          <p:spPr bwMode="auto">
            <a:xfrm>
              <a:off x="2217738" y="1328738"/>
              <a:ext cx="17463" cy="42863"/>
            </a:xfrm>
            <a:custGeom>
              <a:avLst/>
              <a:gdLst>
                <a:gd name="T0" fmla="*/ 6 w 11"/>
                <a:gd name="T1" fmla="*/ 5 h 27"/>
                <a:gd name="T2" fmla="*/ 6 w 11"/>
                <a:gd name="T3" fmla="*/ 5 h 27"/>
                <a:gd name="T4" fmla="*/ 0 w 11"/>
                <a:gd name="T5" fmla="*/ 11 h 27"/>
                <a:gd name="T6" fmla="*/ 0 w 11"/>
                <a:gd name="T7" fmla="*/ 5 h 27"/>
                <a:gd name="T8" fmla="*/ 6 w 11"/>
                <a:gd name="T9" fmla="*/ 0 h 27"/>
                <a:gd name="T10" fmla="*/ 11 w 11"/>
                <a:gd name="T11" fmla="*/ 0 h 27"/>
                <a:gd name="T12" fmla="*/ 11 w 11"/>
                <a:gd name="T13" fmla="*/ 27 h 27"/>
                <a:gd name="T14" fmla="*/ 6 w 11"/>
                <a:gd name="T15" fmla="*/ 27 h 27"/>
                <a:gd name="T16" fmla="*/ 6 w 11"/>
                <a:gd name="T1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7">
                  <a:moveTo>
                    <a:pt x="6" y="5"/>
                  </a:moveTo>
                  <a:lnTo>
                    <a:pt x="6" y="5"/>
                  </a:lnTo>
                  <a:lnTo>
                    <a:pt x="0" y="11"/>
                  </a:lnTo>
                  <a:lnTo>
                    <a:pt x="0" y="5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7"/>
                  </a:lnTo>
                  <a:lnTo>
                    <a:pt x="6" y="27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43" name="Freeform 15"/>
            <p:cNvSpPr>
              <a:spLocks noEditPoints="1"/>
            </p:cNvSpPr>
            <p:nvPr/>
          </p:nvSpPr>
          <p:spPr bwMode="auto">
            <a:xfrm>
              <a:off x="225266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2" y="5"/>
                    <a:pt x="2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44" name="Freeform 16"/>
            <p:cNvSpPr>
              <a:spLocks noEditPoints="1"/>
            </p:cNvSpPr>
            <p:nvPr/>
          </p:nvSpPr>
          <p:spPr bwMode="auto">
            <a:xfrm>
              <a:off x="229711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2" y="5"/>
                  </a:cubicBezTo>
                  <a:cubicBezTo>
                    <a:pt x="2" y="5"/>
                    <a:pt x="3" y="4"/>
                    <a:pt x="3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45" name="Freeform 17"/>
            <p:cNvSpPr>
              <a:spLocks noEditPoints="1"/>
            </p:cNvSpPr>
            <p:nvPr/>
          </p:nvSpPr>
          <p:spPr bwMode="auto">
            <a:xfrm>
              <a:off x="2044700" y="1241426"/>
              <a:ext cx="339725" cy="576263"/>
            </a:xfrm>
            <a:custGeom>
              <a:avLst/>
              <a:gdLst>
                <a:gd name="T0" fmla="*/ 6 w 39"/>
                <a:gd name="T1" fmla="*/ 0 h 66"/>
                <a:gd name="T2" fmla="*/ 0 w 39"/>
                <a:gd name="T3" fmla="*/ 59 h 66"/>
                <a:gd name="T4" fmla="*/ 32 w 39"/>
                <a:gd name="T5" fmla="*/ 66 h 66"/>
                <a:gd name="T6" fmla="*/ 39 w 39"/>
                <a:gd name="T7" fmla="*/ 7 h 66"/>
                <a:gd name="T8" fmla="*/ 10 w 39"/>
                <a:gd name="T9" fmla="*/ 58 h 66"/>
                <a:gd name="T10" fmla="*/ 10 w 39"/>
                <a:gd name="T11" fmla="*/ 50 h 66"/>
                <a:gd name="T12" fmla="*/ 10 w 39"/>
                <a:gd name="T13" fmla="*/ 58 h 66"/>
                <a:gd name="T14" fmla="*/ 6 w 39"/>
                <a:gd name="T15" fmla="*/ 44 h 66"/>
                <a:gd name="T16" fmla="*/ 13 w 39"/>
                <a:gd name="T17" fmla="*/ 44 h 66"/>
                <a:gd name="T18" fmla="*/ 10 w 39"/>
                <a:gd name="T19" fmla="*/ 39 h 66"/>
                <a:gd name="T20" fmla="*/ 10 w 39"/>
                <a:gd name="T21" fmla="*/ 31 h 66"/>
                <a:gd name="T22" fmla="*/ 10 w 39"/>
                <a:gd name="T23" fmla="*/ 39 h 66"/>
                <a:gd name="T24" fmla="*/ 6 w 39"/>
                <a:gd name="T25" fmla="*/ 24 h 66"/>
                <a:gd name="T26" fmla="*/ 16 w 39"/>
                <a:gd name="T27" fmla="*/ 22 h 66"/>
                <a:gd name="T28" fmla="*/ 17 w 39"/>
                <a:gd name="T29" fmla="*/ 26 h 66"/>
                <a:gd name="T30" fmla="*/ 8 w 39"/>
                <a:gd name="T31" fmla="*/ 28 h 66"/>
                <a:gd name="T32" fmla="*/ 19 w 39"/>
                <a:gd name="T33" fmla="*/ 58 h 66"/>
                <a:gd name="T34" fmla="*/ 19 w 39"/>
                <a:gd name="T35" fmla="*/ 50 h 66"/>
                <a:gd name="T36" fmla="*/ 19 w 39"/>
                <a:gd name="T37" fmla="*/ 58 h 66"/>
                <a:gd name="T38" fmla="*/ 15 w 39"/>
                <a:gd name="T39" fmla="*/ 44 h 66"/>
                <a:gd name="T40" fmla="*/ 23 w 39"/>
                <a:gd name="T41" fmla="*/ 44 h 66"/>
                <a:gd name="T42" fmla="*/ 19 w 39"/>
                <a:gd name="T43" fmla="*/ 39 h 66"/>
                <a:gd name="T44" fmla="*/ 19 w 39"/>
                <a:gd name="T45" fmla="*/ 31 h 66"/>
                <a:gd name="T46" fmla="*/ 19 w 39"/>
                <a:gd name="T47" fmla="*/ 39 h 66"/>
                <a:gd name="T48" fmla="*/ 22 w 39"/>
                <a:gd name="T49" fmla="*/ 24 h 66"/>
                <a:gd name="T50" fmla="*/ 31 w 39"/>
                <a:gd name="T51" fmla="*/ 22 h 66"/>
                <a:gd name="T52" fmla="*/ 32 w 39"/>
                <a:gd name="T53" fmla="*/ 26 h 66"/>
                <a:gd name="T54" fmla="*/ 23 w 39"/>
                <a:gd name="T55" fmla="*/ 28 h 66"/>
                <a:gd name="T56" fmla="*/ 29 w 39"/>
                <a:gd name="T57" fmla="*/ 58 h 66"/>
                <a:gd name="T58" fmla="*/ 29 w 39"/>
                <a:gd name="T59" fmla="*/ 50 h 66"/>
                <a:gd name="T60" fmla="*/ 29 w 39"/>
                <a:gd name="T61" fmla="*/ 58 h 66"/>
                <a:gd name="T62" fmla="*/ 25 w 39"/>
                <a:gd name="T63" fmla="*/ 44 h 66"/>
                <a:gd name="T64" fmla="*/ 33 w 39"/>
                <a:gd name="T65" fmla="*/ 44 h 66"/>
                <a:gd name="T66" fmla="*/ 29 w 39"/>
                <a:gd name="T67" fmla="*/ 39 h 66"/>
                <a:gd name="T68" fmla="*/ 29 w 39"/>
                <a:gd name="T69" fmla="*/ 31 h 66"/>
                <a:gd name="T70" fmla="*/ 29 w 39"/>
                <a:gd name="T71" fmla="*/ 39 h 66"/>
                <a:gd name="T72" fmla="*/ 31 w 39"/>
                <a:gd name="T73" fmla="*/ 18 h 66"/>
                <a:gd name="T74" fmla="*/ 3 w 39"/>
                <a:gd name="T75" fmla="*/ 13 h 66"/>
                <a:gd name="T76" fmla="*/ 8 w 39"/>
                <a:gd name="T77" fmla="*/ 5 h 66"/>
                <a:gd name="T78" fmla="*/ 35 w 39"/>
                <a:gd name="T79" fmla="*/ 1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" h="66">
                  <a:moveTo>
                    <a:pt x="3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6"/>
                    <a:pt x="6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6" y="66"/>
                    <a:pt x="39" y="63"/>
                    <a:pt x="39" y="59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9" y="3"/>
                    <a:pt x="36" y="0"/>
                    <a:pt x="32" y="0"/>
                  </a:cubicBezTo>
                  <a:close/>
                  <a:moveTo>
                    <a:pt x="10" y="58"/>
                  </a:moveTo>
                  <a:cubicBezTo>
                    <a:pt x="7" y="58"/>
                    <a:pt x="6" y="56"/>
                    <a:pt x="6" y="54"/>
                  </a:cubicBezTo>
                  <a:cubicBezTo>
                    <a:pt x="6" y="52"/>
                    <a:pt x="7" y="50"/>
                    <a:pt x="10" y="50"/>
                  </a:cubicBezTo>
                  <a:cubicBezTo>
                    <a:pt x="12" y="50"/>
                    <a:pt x="13" y="52"/>
                    <a:pt x="13" y="54"/>
                  </a:cubicBezTo>
                  <a:cubicBezTo>
                    <a:pt x="13" y="56"/>
                    <a:pt x="12" y="58"/>
                    <a:pt x="10" y="58"/>
                  </a:cubicBezTo>
                  <a:close/>
                  <a:moveTo>
                    <a:pt x="10" y="48"/>
                  </a:moveTo>
                  <a:cubicBezTo>
                    <a:pt x="7" y="48"/>
                    <a:pt x="6" y="46"/>
                    <a:pt x="6" y="44"/>
                  </a:cubicBezTo>
                  <a:cubicBezTo>
                    <a:pt x="6" y="42"/>
                    <a:pt x="7" y="40"/>
                    <a:pt x="10" y="40"/>
                  </a:cubicBezTo>
                  <a:cubicBezTo>
                    <a:pt x="12" y="40"/>
                    <a:pt x="13" y="42"/>
                    <a:pt x="13" y="44"/>
                  </a:cubicBezTo>
                  <a:cubicBezTo>
                    <a:pt x="13" y="46"/>
                    <a:pt x="12" y="48"/>
                    <a:pt x="10" y="48"/>
                  </a:cubicBezTo>
                  <a:close/>
                  <a:moveTo>
                    <a:pt x="10" y="39"/>
                  </a:moveTo>
                  <a:cubicBezTo>
                    <a:pt x="7" y="39"/>
                    <a:pt x="6" y="37"/>
                    <a:pt x="6" y="35"/>
                  </a:cubicBezTo>
                  <a:cubicBezTo>
                    <a:pt x="6" y="33"/>
                    <a:pt x="7" y="31"/>
                    <a:pt x="10" y="31"/>
                  </a:cubicBezTo>
                  <a:cubicBezTo>
                    <a:pt x="12" y="31"/>
                    <a:pt x="13" y="33"/>
                    <a:pt x="13" y="35"/>
                  </a:cubicBezTo>
                  <a:cubicBezTo>
                    <a:pt x="13" y="37"/>
                    <a:pt x="12" y="39"/>
                    <a:pt x="10" y="39"/>
                  </a:cubicBezTo>
                  <a:close/>
                  <a:moveTo>
                    <a:pt x="6" y="26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2"/>
                    <a:pt x="8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2"/>
                    <a:pt x="17" y="23"/>
                    <a:pt x="17" y="24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8"/>
                    <a:pt x="16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8"/>
                    <a:pt x="6" y="27"/>
                    <a:pt x="6" y="26"/>
                  </a:cubicBezTo>
                  <a:close/>
                  <a:moveTo>
                    <a:pt x="19" y="58"/>
                  </a:moveTo>
                  <a:cubicBezTo>
                    <a:pt x="17" y="58"/>
                    <a:pt x="15" y="56"/>
                    <a:pt x="15" y="54"/>
                  </a:cubicBezTo>
                  <a:cubicBezTo>
                    <a:pt x="15" y="52"/>
                    <a:pt x="17" y="50"/>
                    <a:pt x="19" y="50"/>
                  </a:cubicBezTo>
                  <a:cubicBezTo>
                    <a:pt x="21" y="50"/>
                    <a:pt x="23" y="52"/>
                    <a:pt x="23" y="54"/>
                  </a:cubicBezTo>
                  <a:cubicBezTo>
                    <a:pt x="23" y="56"/>
                    <a:pt x="21" y="58"/>
                    <a:pt x="19" y="58"/>
                  </a:cubicBezTo>
                  <a:close/>
                  <a:moveTo>
                    <a:pt x="19" y="48"/>
                  </a:moveTo>
                  <a:cubicBezTo>
                    <a:pt x="17" y="48"/>
                    <a:pt x="15" y="46"/>
                    <a:pt x="15" y="44"/>
                  </a:cubicBezTo>
                  <a:cubicBezTo>
                    <a:pt x="15" y="42"/>
                    <a:pt x="17" y="40"/>
                    <a:pt x="19" y="40"/>
                  </a:cubicBezTo>
                  <a:cubicBezTo>
                    <a:pt x="21" y="40"/>
                    <a:pt x="23" y="42"/>
                    <a:pt x="23" y="44"/>
                  </a:cubicBezTo>
                  <a:cubicBezTo>
                    <a:pt x="23" y="46"/>
                    <a:pt x="21" y="48"/>
                    <a:pt x="19" y="48"/>
                  </a:cubicBezTo>
                  <a:close/>
                  <a:moveTo>
                    <a:pt x="19" y="39"/>
                  </a:moveTo>
                  <a:cubicBezTo>
                    <a:pt x="17" y="39"/>
                    <a:pt x="15" y="37"/>
                    <a:pt x="15" y="35"/>
                  </a:cubicBezTo>
                  <a:cubicBezTo>
                    <a:pt x="15" y="33"/>
                    <a:pt x="17" y="31"/>
                    <a:pt x="19" y="31"/>
                  </a:cubicBezTo>
                  <a:cubicBezTo>
                    <a:pt x="21" y="31"/>
                    <a:pt x="23" y="33"/>
                    <a:pt x="23" y="35"/>
                  </a:cubicBezTo>
                  <a:cubicBezTo>
                    <a:pt x="23" y="37"/>
                    <a:pt x="21" y="39"/>
                    <a:pt x="19" y="39"/>
                  </a:cubicBezTo>
                  <a:close/>
                  <a:moveTo>
                    <a:pt x="22" y="26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2"/>
                    <a:pt x="23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2" y="22"/>
                    <a:pt x="32" y="23"/>
                    <a:pt x="32" y="24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2" y="28"/>
                    <a:pt x="31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2" y="28"/>
                    <a:pt x="22" y="27"/>
                    <a:pt x="22" y="26"/>
                  </a:cubicBezTo>
                  <a:close/>
                  <a:moveTo>
                    <a:pt x="29" y="58"/>
                  </a:moveTo>
                  <a:cubicBezTo>
                    <a:pt x="27" y="58"/>
                    <a:pt x="25" y="56"/>
                    <a:pt x="25" y="54"/>
                  </a:cubicBezTo>
                  <a:cubicBezTo>
                    <a:pt x="25" y="52"/>
                    <a:pt x="27" y="50"/>
                    <a:pt x="29" y="50"/>
                  </a:cubicBezTo>
                  <a:cubicBezTo>
                    <a:pt x="31" y="50"/>
                    <a:pt x="33" y="52"/>
                    <a:pt x="33" y="54"/>
                  </a:cubicBezTo>
                  <a:cubicBezTo>
                    <a:pt x="33" y="56"/>
                    <a:pt x="31" y="58"/>
                    <a:pt x="29" y="58"/>
                  </a:cubicBezTo>
                  <a:close/>
                  <a:moveTo>
                    <a:pt x="29" y="48"/>
                  </a:moveTo>
                  <a:cubicBezTo>
                    <a:pt x="27" y="48"/>
                    <a:pt x="25" y="46"/>
                    <a:pt x="25" y="44"/>
                  </a:cubicBezTo>
                  <a:cubicBezTo>
                    <a:pt x="25" y="42"/>
                    <a:pt x="27" y="40"/>
                    <a:pt x="29" y="40"/>
                  </a:cubicBezTo>
                  <a:cubicBezTo>
                    <a:pt x="31" y="40"/>
                    <a:pt x="33" y="42"/>
                    <a:pt x="33" y="44"/>
                  </a:cubicBezTo>
                  <a:cubicBezTo>
                    <a:pt x="33" y="46"/>
                    <a:pt x="31" y="48"/>
                    <a:pt x="29" y="48"/>
                  </a:cubicBezTo>
                  <a:close/>
                  <a:moveTo>
                    <a:pt x="29" y="39"/>
                  </a:moveTo>
                  <a:cubicBezTo>
                    <a:pt x="27" y="39"/>
                    <a:pt x="25" y="37"/>
                    <a:pt x="25" y="35"/>
                  </a:cubicBezTo>
                  <a:cubicBezTo>
                    <a:pt x="25" y="33"/>
                    <a:pt x="27" y="31"/>
                    <a:pt x="29" y="31"/>
                  </a:cubicBezTo>
                  <a:cubicBezTo>
                    <a:pt x="31" y="31"/>
                    <a:pt x="33" y="33"/>
                    <a:pt x="33" y="35"/>
                  </a:cubicBezTo>
                  <a:cubicBezTo>
                    <a:pt x="33" y="37"/>
                    <a:pt x="31" y="39"/>
                    <a:pt x="29" y="39"/>
                  </a:cubicBezTo>
                  <a:close/>
                  <a:moveTo>
                    <a:pt x="35" y="13"/>
                  </a:moveTo>
                  <a:cubicBezTo>
                    <a:pt x="35" y="16"/>
                    <a:pt x="33" y="18"/>
                    <a:pt x="31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5" y="18"/>
                    <a:pt x="3" y="16"/>
                    <a:pt x="3" y="1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7"/>
                    <a:pt x="5" y="5"/>
                    <a:pt x="8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3" y="5"/>
                    <a:pt x="35" y="7"/>
                    <a:pt x="35" y="10"/>
                  </a:cubicBezTo>
                  <a:lnTo>
                    <a:pt x="35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159863" y="1397147"/>
            <a:ext cx="547688" cy="715963"/>
            <a:chOff x="5089525" y="1127126"/>
            <a:chExt cx="547688" cy="715962"/>
          </a:xfrm>
          <a:solidFill>
            <a:srgbClr val="CF7C59"/>
          </a:solidFill>
        </p:grpSpPr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089525" y="1223963"/>
              <a:ext cx="34925" cy="619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5159375" y="1127126"/>
              <a:ext cx="477838" cy="436563"/>
            </a:xfrm>
            <a:custGeom>
              <a:avLst/>
              <a:gdLst>
                <a:gd name="T0" fmla="*/ 0 w 55"/>
                <a:gd name="T1" fmla="*/ 10 h 50"/>
                <a:gd name="T2" fmla="*/ 0 w 55"/>
                <a:gd name="T3" fmla="*/ 44 h 50"/>
                <a:gd name="T4" fmla="*/ 55 w 55"/>
                <a:gd name="T5" fmla="*/ 42 h 50"/>
                <a:gd name="T6" fmla="*/ 55 w 55"/>
                <a:gd name="T7" fmla="*/ 8 h 50"/>
                <a:gd name="T8" fmla="*/ 0 w 55"/>
                <a:gd name="T9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0">
                  <a:moveTo>
                    <a:pt x="0" y="1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21" y="35"/>
                    <a:pt x="33" y="50"/>
                    <a:pt x="55" y="42"/>
                  </a:cubicBezTo>
                  <a:cubicBezTo>
                    <a:pt x="55" y="31"/>
                    <a:pt x="55" y="19"/>
                    <a:pt x="55" y="8"/>
                  </a:cubicBezTo>
                  <a:cubicBezTo>
                    <a:pt x="33" y="16"/>
                    <a:pt x="21" y="0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115288" y="2462359"/>
            <a:ext cx="549276" cy="549275"/>
            <a:chOff x="4044950" y="2192338"/>
            <a:chExt cx="549276" cy="549275"/>
          </a:xfrm>
          <a:solidFill>
            <a:srgbClr val="CF7C59"/>
          </a:solidFill>
        </p:grpSpPr>
        <p:sp>
          <p:nvSpPr>
            <p:cNvPr id="51" name="Freeform 20"/>
            <p:cNvSpPr/>
            <p:nvPr/>
          </p:nvSpPr>
          <p:spPr bwMode="auto">
            <a:xfrm>
              <a:off x="4044950" y="2192338"/>
              <a:ext cx="549275" cy="549275"/>
            </a:xfrm>
            <a:custGeom>
              <a:avLst/>
              <a:gdLst>
                <a:gd name="T0" fmla="*/ 61 w 63"/>
                <a:gd name="T1" fmla="*/ 54 h 63"/>
                <a:gd name="T2" fmla="*/ 12 w 63"/>
                <a:gd name="T3" fmla="*/ 54 h 63"/>
                <a:gd name="T4" fmla="*/ 12 w 63"/>
                <a:gd name="T5" fmla="*/ 3 h 63"/>
                <a:gd name="T6" fmla="*/ 8 w 63"/>
                <a:gd name="T7" fmla="*/ 3 h 63"/>
                <a:gd name="T8" fmla="*/ 8 w 63"/>
                <a:gd name="T9" fmla="*/ 54 h 63"/>
                <a:gd name="T10" fmla="*/ 3 w 63"/>
                <a:gd name="T11" fmla="*/ 54 h 63"/>
                <a:gd name="T12" fmla="*/ 3 w 63"/>
                <a:gd name="T13" fmla="*/ 58 h 63"/>
                <a:gd name="T14" fmla="*/ 8 w 63"/>
                <a:gd name="T15" fmla="*/ 58 h 63"/>
                <a:gd name="T16" fmla="*/ 8 w 63"/>
                <a:gd name="T17" fmla="*/ 60 h 63"/>
                <a:gd name="T18" fmla="*/ 12 w 63"/>
                <a:gd name="T19" fmla="*/ 60 h 63"/>
                <a:gd name="T20" fmla="*/ 12 w 63"/>
                <a:gd name="T21" fmla="*/ 58 h 63"/>
                <a:gd name="T22" fmla="*/ 61 w 63"/>
                <a:gd name="T23" fmla="*/ 58 h 63"/>
                <a:gd name="T24" fmla="*/ 61 w 63"/>
                <a:gd name="T25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3">
                  <a:moveTo>
                    <a:pt x="61" y="54"/>
                  </a:moveTo>
                  <a:cubicBezTo>
                    <a:pt x="44" y="54"/>
                    <a:pt x="28" y="54"/>
                    <a:pt x="12" y="54"/>
                  </a:cubicBezTo>
                  <a:cubicBezTo>
                    <a:pt x="12" y="37"/>
                    <a:pt x="12" y="20"/>
                    <a:pt x="12" y="3"/>
                  </a:cubicBezTo>
                  <a:cubicBezTo>
                    <a:pt x="12" y="0"/>
                    <a:pt x="8" y="0"/>
                    <a:pt x="8" y="3"/>
                  </a:cubicBezTo>
                  <a:cubicBezTo>
                    <a:pt x="8" y="20"/>
                    <a:pt x="8" y="37"/>
                    <a:pt x="8" y="54"/>
                  </a:cubicBezTo>
                  <a:cubicBezTo>
                    <a:pt x="6" y="54"/>
                    <a:pt x="5" y="54"/>
                    <a:pt x="3" y="54"/>
                  </a:cubicBezTo>
                  <a:cubicBezTo>
                    <a:pt x="0" y="54"/>
                    <a:pt x="0" y="58"/>
                    <a:pt x="3" y="58"/>
                  </a:cubicBezTo>
                  <a:cubicBezTo>
                    <a:pt x="5" y="58"/>
                    <a:pt x="6" y="58"/>
                    <a:pt x="8" y="58"/>
                  </a:cubicBezTo>
                  <a:cubicBezTo>
                    <a:pt x="8" y="59"/>
                    <a:pt x="8" y="60"/>
                    <a:pt x="8" y="60"/>
                  </a:cubicBezTo>
                  <a:cubicBezTo>
                    <a:pt x="8" y="63"/>
                    <a:pt x="12" y="63"/>
                    <a:pt x="12" y="60"/>
                  </a:cubicBezTo>
                  <a:cubicBezTo>
                    <a:pt x="12" y="60"/>
                    <a:pt x="12" y="59"/>
                    <a:pt x="12" y="58"/>
                  </a:cubicBezTo>
                  <a:cubicBezTo>
                    <a:pt x="28" y="58"/>
                    <a:pt x="44" y="58"/>
                    <a:pt x="61" y="58"/>
                  </a:cubicBezTo>
                  <a:cubicBezTo>
                    <a:pt x="63" y="58"/>
                    <a:pt x="63" y="54"/>
                    <a:pt x="6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2" name="Freeform 21"/>
            <p:cNvSpPr/>
            <p:nvPr/>
          </p:nvSpPr>
          <p:spPr bwMode="auto">
            <a:xfrm>
              <a:off x="4132263" y="2219326"/>
              <a:ext cx="461963" cy="417513"/>
            </a:xfrm>
            <a:custGeom>
              <a:avLst/>
              <a:gdLst>
                <a:gd name="T0" fmla="*/ 53 w 53"/>
                <a:gd name="T1" fmla="*/ 5 h 48"/>
                <a:gd name="T2" fmla="*/ 51 w 53"/>
                <a:gd name="T3" fmla="*/ 3 h 48"/>
                <a:gd name="T4" fmla="*/ 49 w 53"/>
                <a:gd name="T5" fmla="*/ 3 h 48"/>
                <a:gd name="T6" fmla="*/ 47 w 53"/>
                <a:gd name="T7" fmla="*/ 2 h 48"/>
                <a:gd name="T8" fmla="*/ 39 w 53"/>
                <a:gd name="T9" fmla="*/ 1 h 48"/>
                <a:gd name="T10" fmla="*/ 35 w 53"/>
                <a:gd name="T11" fmla="*/ 3 h 48"/>
                <a:gd name="T12" fmla="*/ 37 w 53"/>
                <a:gd name="T13" fmla="*/ 7 h 48"/>
                <a:gd name="T14" fmla="*/ 26 w 53"/>
                <a:gd name="T15" fmla="*/ 20 h 48"/>
                <a:gd name="T16" fmla="*/ 7 w 53"/>
                <a:gd name="T17" fmla="*/ 37 h 48"/>
                <a:gd name="T18" fmla="*/ 10 w 53"/>
                <a:gd name="T19" fmla="*/ 46 h 48"/>
                <a:gd name="T20" fmla="*/ 32 w 53"/>
                <a:gd name="T21" fmla="*/ 30 h 48"/>
                <a:gd name="T22" fmla="*/ 45 w 53"/>
                <a:gd name="T23" fmla="*/ 14 h 48"/>
                <a:gd name="T24" fmla="*/ 44 w 53"/>
                <a:gd name="T25" fmla="*/ 16 h 48"/>
                <a:gd name="T26" fmla="*/ 47 w 53"/>
                <a:gd name="T27" fmla="*/ 20 h 48"/>
                <a:gd name="T28" fmla="*/ 47 w 53"/>
                <a:gd name="T29" fmla="*/ 20 h 48"/>
                <a:gd name="T30" fmla="*/ 51 w 53"/>
                <a:gd name="T31" fmla="*/ 18 h 48"/>
                <a:gd name="T32" fmla="*/ 53 w 53"/>
                <a:gd name="T33" fmla="*/ 7 h 48"/>
                <a:gd name="T34" fmla="*/ 53 w 53"/>
                <a:gd name="T35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48">
                  <a:moveTo>
                    <a:pt x="53" y="5"/>
                  </a:moveTo>
                  <a:cubicBezTo>
                    <a:pt x="52" y="4"/>
                    <a:pt x="51" y="3"/>
                    <a:pt x="51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2"/>
                    <a:pt x="48" y="2"/>
                    <a:pt x="47" y="2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0"/>
                    <a:pt x="35" y="2"/>
                    <a:pt x="35" y="3"/>
                  </a:cubicBezTo>
                  <a:cubicBezTo>
                    <a:pt x="34" y="5"/>
                    <a:pt x="35" y="7"/>
                    <a:pt x="37" y="7"/>
                  </a:cubicBezTo>
                  <a:cubicBezTo>
                    <a:pt x="33" y="11"/>
                    <a:pt x="29" y="15"/>
                    <a:pt x="26" y="20"/>
                  </a:cubicBezTo>
                  <a:cubicBezTo>
                    <a:pt x="21" y="28"/>
                    <a:pt x="16" y="34"/>
                    <a:pt x="7" y="37"/>
                  </a:cubicBezTo>
                  <a:cubicBezTo>
                    <a:pt x="0" y="38"/>
                    <a:pt x="3" y="48"/>
                    <a:pt x="10" y="46"/>
                  </a:cubicBezTo>
                  <a:cubicBezTo>
                    <a:pt x="19" y="44"/>
                    <a:pt x="26" y="38"/>
                    <a:pt x="32" y="30"/>
                  </a:cubicBezTo>
                  <a:cubicBezTo>
                    <a:pt x="36" y="24"/>
                    <a:pt x="39" y="18"/>
                    <a:pt x="45" y="14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8"/>
                    <a:pt x="45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9" y="20"/>
                    <a:pt x="50" y="19"/>
                    <a:pt x="51" y="1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6"/>
                    <a:pt x="53" y="5"/>
                    <a:pt x="5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089888" y="1354284"/>
            <a:ext cx="635001" cy="890588"/>
            <a:chOff x="4019550" y="1084263"/>
            <a:chExt cx="635001" cy="890588"/>
          </a:xfrm>
          <a:solidFill>
            <a:srgbClr val="CF7C59"/>
          </a:solidFill>
        </p:grpSpPr>
        <p:sp>
          <p:nvSpPr>
            <p:cNvPr id="54" name="Freeform 22"/>
            <p:cNvSpPr/>
            <p:nvPr/>
          </p:nvSpPr>
          <p:spPr bwMode="auto">
            <a:xfrm>
              <a:off x="4019550" y="1144588"/>
              <a:ext cx="477838" cy="603250"/>
            </a:xfrm>
            <a:custGeom>
              <a:avLst/>
              <a:gdLst>
                <a:gd name="T0" fmla="*/ 55 w 55"/>
                <a:gd name="T1" fmla="*/ 64 h 69"/>
                <a:gd name="T2" fmla="*/ 55 w 55"/>
                <a:gd name="T3" fmla="*/ 64 h 69"/>
                <a:gd name="T4" fmla="*/ 34 w 55"/>
                <a:gd name="T5" fmla="*/ 60 h 69"/>
                <a:gd name="T6" fmla="*/ 5 w 55"/>
                <a:gd name="T7" fmla="*/ 21 h 69"/>
                <a:gd name="T8" fmla="*/ 9 w 55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9">
                  <a:moveTo>
                    <a:pt x="55" y="64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48" y="69"/>
                    <a:pt x="38" y="67"/>
                    <a:pt x="34" y="6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4"/>
                    <a:pt x="2" y="5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5" name="Freeform 23"/>
            <p:cNvSpPr/>
            <p:nvPr/>
          </p:nvSpPr>
          <p:spPr bwMode="auto">
            <a:xfrm>
              <a:off x="4124325" y="1084263"/>
              <a:ext cx="182563" cy="209550"/>
            </a:xfrm>
            <a:custGeom>
              <a:avLst/>
              <a:gdLst>
                <a:gd name="T0" fmla="*/ 20 w 21"/>
                <a:gd name="T1" fmla="*/ 14 h 24"/>
                <a:gd name="T2" fmla="*/ 19 w 21"/>
                <a:gd name="T3" fmla="*/ 20 h 24"/>
                <a:gd name="T4" fmla="*/ 16 w 21"/>
                <a:gd name="T5" fmla="*/ 22 h 24"/>
                <a:gd name="T6" fmla="*/ 10 w 21"/>
                <a:gd name="T7" fmla="*/ 21 h 24"/>
                <a:gd name="T8" fmla="*/ 1 w 21"/>
                <a:gd name="T9" fmla="*/ 9 h 24"/>
                <a:gd name="T10" fmla="*/ 2 w 21"/>
                <a:gd name="T11" fmla="*/ 3 h 24"/>
                <a:gd name="T12" fmla="*/ 5 w 21"/>
                <a:gd name="T13" fmla="*/ 1 h 24"/>
                <a:gd name="T14" fmla="*/ 11 w 21"/>
                <a:gd name="T15" fmla="*/ 2 h 24"/>
                <a:gd name="T16" fmla="*/ 20 w 21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4">
                  <a:moveTo>
                    <a:pt x="20" y="14"/>
                  </a:moveTo>
                  <a:cubicBezTo>
                    <a:pt x="21" y="16"/>
                    <a:pt x="21" y="19"/>
                    <a:pt x="19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4" y="24"/>
                    <a:pt x="11" y="23"/>
                    <a:pt x="10" y="2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1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6" name="Freeform 24"/>
            <p:cNvSpPr/>
            <p:nvPr/>
          </p:nvSpPr>
          <p:spPr bwMode="auto">
            <a:xfrm>
              <a:off x="4402138" y="1476376"/>
              <a:ext cx="192088" cy="209550"/>
            </a:xfrm>
            <a:custGeom>
              <a:avLst/>
              <a:gdLst>
                <a:gd name="T0" fmla="*/ 20 w 22"/>
                <a:gd name="T1" fmla="*/ 14 h 24"/>
                <a:gd name="T2" fmla="*/ 19 w 22"/>
                <a:gd name="T3" fmla="*/ 21 h 24"/>
                <a:gd name="T4" fmla="*/ 17 w 22"/>
                <a:gd name="T5" fmla="*/ 22 h 24"/>
                <a:gd name="T6" fmla="*/ 10 w 22"/>
                <a:gd name="T7" fmla="*/ 21 h 24"/>
                <a:gd name="T8" fmla="*/ 2 w 22"/>
                <a:gd name="T9" fmla="*/ 10 h 24"/>
                <a:gd name="T10" fmla="*/ 3 w 22"/>
                <a:gd name="T11" fmla="*/ 3 h 24"/>
                <a:gd name="T12" fmla="*/ 5 w 22"/>
                <a:gd name="T13" fmla="*/ 1 h 24"/>
                <a:gd name="T14" fmla="*/ 12 w 22"/>
                <a:gd name="T15" fmla="*/ 2 h 24"/>
                <a:gd name="T16" fmla="*/ 20 w 22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4">
                  <a:moveTo>
                    <a:pt x="20" y="14"/>
                  </a:moveTo>
                  <a:cubicBezTo>
                    <a:pt x="22" y="16"/>
                    <a:pt x="21" y="19"/>
                    <a:pt x="19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3"/>
                    <a:pt x="10" y="2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2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7" name="Freeform 25"/>
            <p:cNvSpPr/>
            <p:nvPr/>
          </p:nvSpPr>
          <p:spPr bwMode="auto">
            <a:xfrm>
              <a:off x="4037013" y="1730376"/>
              <a:ext cx="617538" cy="244475"/>
            </a:xfrm>
            <a:custGeom>
              <a:avLst/>
              <a:gdLst>
                <a:gd name="T0" fmla="*/ 53 w 71"/>
                <a:gd name="T1" fmla="*/ 28 h 28"/>
                <a:gd name="T2" fmla="*/ 40 w 71"/>
                <a:gd name="T3" fmla="*/ 24 h 28"/>
                <a:gd name="T4" fmla="*/ 34 w 71"/>
                <a:gd name="T5" fmla="*/ 15 h 28"/>
                <a:gd name="T6" fmla="*/ 34 w 71"/>
                <a:gd name="T7" fmla="*/ 15 h 28"/>
                <a:gd name="T8" fmla="*/ 30 w 71"/>
                <a:gd name="T9" fmla="*/ 8 h 28"/>
                <a:gd name="T10" fmla="*/ 19 w 71"/>
                <a:gd name="T11" fmla="*/ 4 h 28"/>
                <a:gd name="T12" fmla="*/ 18 w 71"/>
                <a:gd name="T13" fmla="*/ 4 h 28"/>
                <a:gd name="T14" fmla="*/ 8 w 71"/>
                <a:gd name="T15" fmla="*/ 8 h 28"/>
                <a:gd name="T16" fmla="*/ 4 w 71"/>
                <a:gd name="T17" fmla="*/ 14 h 28"/>
                <a:gd name="T18" fmla="*/ 4 w 71"/>
                <a:gd name="T19" fmla="*/ 15 h 28"/>
                <a:gd name="T20" fmla="*/ 2 w 71"/>
                <a:gd name="T21" fmla="*/ 16 h 28"/>
                <a:gd name="T22" fmla="*/ 0 w 71"/>
                <a:gd name="T23" fmla="*/ 15 h 28"/>
                <a:gd name="T24" fmla="*/ 0 w 71"/>
                <a:gd name="T25" fmla="*/ 14 h 28"/>
                <a:gd name="T26" fmla="*/ 6 w 71"/>
                <a:gd name="T27" fmla="*/ 5 h 28"/>
                <a:gd name="T28" fmla="*/ 18 w 71"/>
                <a:gd name="T29" fmla="*/ 1 h 28"/>
                <a:gd name="T30" fmla="*/ 19 w 71"/>
                <a:gd name="T31" fmla="*/ 1 h 28"/>
                <a:gd name="T32" fmla="*/ 32 w 71"/>
                <a:gd name="T33" fmla="*/ 5 h 28"/>
                <a:gd name="T34" fmla="*/ 37 w 71"/>
                <a:gd name="T35" fmla="*/ 13 h 28"/>
                <a:gd name="T36" fmla="*/ 37 w 71"/>
                <a:gd name="T37" fmla="*/ 14 h 28"/>
                <a:gd name="T38" fmla="*/ 42 w 71"/>
                <a:gd name="T39" fmla="*/ 21 h 28"/>
                <a:gd name="T40" fmla="*/ 53 w 71"/>
                <a:gd name="T41" fmla="*/ 24 h 28"/>
                <a:gd name="T42" fmla="*/ 53 w 71"/>
                <a:gd name="T43" fmla="*/ 24 h 28"/>
                <a:gd name="T44" fmla="*/ 53 w 71"/>
                <a:gd name="T45" fmla="*/ 24 h 28"/>
                <a:gd name="T46" fmla="*/ 64 w 71"/>
                <a:gd name="T47" fmla="*/ 21 h 28"/>
                <a:gd name="T48" fmla="*/ 64 w 71"/>
                <a:gd name="T49" fmla="*/ 21 h 28"/>
                <a:gd name="T50" fmla="*/ 68 w 71"/>
                <a:gd name="T51" fmla="*/ 14 h 28"/>
                <a:gd name="T52" fmla="*/ 68 w 71"/>
                <a:gd name="T53" fmla="*/ 14 h 28"/>
                <a:gd name="T54" fmla="*/ 68 w 71"/>
                <a:gd name="T55" fmla="*/ 14 h 28"/>
                <a:gd name="T56" fmla="*/ 63 w 71"/>
                <a:gd name="T57" fmla="*/ 7 h 28"/>
                <a:gd name="T58" fmla="*/ 52 w 71"/>
                <a:gd name="T59" fmla="*/ 4 h 28"/>
                <a:gd name="T60" fmla="*/ 51 w 71"/>
                <a:gd name="T61" fmla="*/ 2 h 28"/>
                <a:gd name="T62" fmla="*/ 52 w 71"/>
                <a:gd name="T63" fmla="*/ 0 h 28"/>
                <a:gd name="T64" fmla="*/ 65 w 71"/>
                <a:gd name="T65" fmla="*/ 4 h 28"/>
                <a:gd name="T66" fmla="*/ 71 w 71"/>
                <a:gd name="T67" fmla="*/ 14 h 28"/>
                <a:gd name="T68" fmla="*/ 71 w 71"/>
                <a:gd name="T69" fmla="*/ 14 h 28"/>
                <a:gd name="T70" fmla="*/ 66 w 71"/>
                <a:gd name="T71" fmla="*/ 24 h 28"/>
                <a:gd name="T72" fmla="*/ 66 w 71"/>
                <a:gd name="T73" fmla="*/ 24 h 28"/>
                <a:gd name="T74" fmla="*/ 53 w 71"/>
                <a:gd name="T7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28">
                  <a:moveTo>
                    <a:pt x="53" y="28"/>
                  </a:moveTo>
                  <a:cubicBezTo>
                    <a:pt x="48" y="28"/>
                    <a:pt x="43" y="26"/>
                    <a:pt x="40" y="24"/>
                  </a:cubicBezTo>
                  <a:cubicBezTo>
                    <a:pt x="37" y="22"/>
                    <a:pt x="35" y="19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3" y="10"/>
                    <a:pt x="30" y="8"/>
                  </a:cubicBezTo>
                  <a:cubicBezTo>
                    <a:pt x="27" y="6"/>
                    <a:pt x="23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4"/>
                    <a:pt x="10" y="6"/>
                    <a:pt x="8" y="8"/>
                  </a:cubicBezTo>
                  <a:cubicBezTo>
                    <a:pt x="5" y="9"/>
                    <a:pt x="4" y="12"/>
                    <a:pt x="4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3" y="7"/>
                    <a:pt x="6" y="5"/>
                  </a:cubicBezTo>
                  <a:cubicBezTo>
                    <a:pt x="9" y="3"/>
                    <a:pt x="14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4" y="1"/>
                    <a:pt x="28" y="3"/>
                    <a:pt x="32" y="5"/>
                  </a:cubicBezTo>
                  <a:cubicBezTo>
                    <a:pt x="35" y="7"/>
                    <a:pt x="37" y="10"/>
                    <a:pt x="37" y="1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7"/>
                    <a:pt x="39" y="19"/>
                    <a:pt x="42" y="21"/>
                  </a:cubicBezTo>
                  <a:cubicBezTo>
                    <a:pt x="45" y="23"/>
                    <a:pt x="49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61" y="23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7" y="19"/>
                    <a:pt x="68" y="17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1"/>
                    <a:pt x="66" y="9"/>
                    <a:pt x="63" y="7"/>
                  </a:cubicBezTo>
                  <a:cubicBezTo>
                    <a:pt x="61" y="5"/>
                    <a:pt x="57" y="4"/>
                    <a:pt x="52" y="4"/>
                  </a:cubicBezTo>
                  <a:cubicBezTo>
                    <a:pt x="51" y="4"/>
                    <a:pt x="51" y="3"/>
                    <a:pt x="51" y="2"/>
                  </a:cubicBezTo>
                  <a:cubicBezTo>
                    <a:pt x="51" y="1"/>
                    <a:pt x="51" y="0"/>
                    <a:pt x="52" y="0"/>
                  </a:cubicBezTo>
                  <a:cubicBezTo>
                    <a:pt x="57" y="0"/>
                    <a:pt x="62" y="2"/>
                    <a:pt x="65" y="4"/>
                  </a:cubicBezTo>
                  <a:cubicBezTo>
                    <a:pt x="69" y="7"/>
                    <a:pt x="71" y="10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8"/>
                    <a:pt x="69" y="21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2" y="26"/>
                    <a:pt x="58" y="28"/>
                    <a:pt x="5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291751" y="2479823"/>
            <a:ext cx="660400" cy="506413"/>
            <a:chOff x="6221413" y="2209801"/>
            <a:chExt cx="660400" cy="506413"/>
          </a:xfrm>
          <a:solidFill>
            <a:srgbClr val="CF7C59"/>
          </a:solidFill>
        </p:grpSpPr>
        <p:sp>
          <p:nvSpPr>
            <p:cNvPr id="63" name="Freeform 26"/>
            <p:cNvSpPr/>
            <p:nvPr/>
          </p:nvSpPr>
          <p:spPr bwMode="auto">
            <a:xfrm>
              <a:off x="6221413" y="2698751"/>
              <a:ext cx="660400" cy="17463"/>
            </a:xfrm>
            <a:custGeom>
              <a:avLst/>
              <a:gdLst>
                <a:gd name="T0" fmla="*/ 2 w 76"/>
                <a:gd name="T1" fmla="*/ 2 h 2"/>
                <a:gd name="T2" fmla="*/ 0 w 76"/>
                <a:gd name="T3" fmla="*/ 1 h 2"/>
                <a:gd name="T4" fmla="*/ 2 w 76"/>
                <a:gd name="T5" fmla="*/ 0 h 2"/>
                <a:gd name="T6" fmla="*/ 75 w 76"/>
                <a:gd name="T7" fmla="*/ 0 h 2"/>
                <a:gd name="T8" fmla="*/ 76 w 76"/>
                <a:gd name="T9" fmla="*/ 1 h 2"/>
                <a:gd name="T10" fmla="*/ 75 w 76"/>
                <a:gd name="T11" fmla="*/ 2 h 2"/>
                <a:gd name="T12" fmla="*/ 2 w 7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6" y="0"/>
                    <a:pt x="76" y="1"/>
                  </a:cubicBezTo>
                  <a:cubicBezTo>
                    <a:pt x="76" y="2"/>
                    <a:pt x="75" y="2"/>
                    <a:pt x="75" y="2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6308725" y="2322513"/>
              <a:ext cx="95250" cy="323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6446838" y="2209801"/>
              <a:ext cx="96838" cy="436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6577013" y="2349501"/>
              <a:ext cx="96838" cy="2968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6726238" y="2444751"/>
              <a:ext cx="952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92" name="Freeform 31"/>
          <p:cNvSpPr>
            <a:spLocks noEditPoints="1"/>
          </p:cNvSpPr>
          <p:nvPr/>
        </p:nvSpPr>
        <p:spPr bwMode="auto">
          <a:xfrm>
            <a:off x="10633563" y="1519384"/>
            <a:ext cx="582613" cy="558800"/>
          </a:xfrm>
          <a:custGeom>
            <a:avLst/>
            <a:gdLst>
              <a:gd name="T0" fmla="*/ 58 w 67"/>
              <a:gd name="T1" fmla="*/ 30 h 64"/>
              <a:gd name="T2" fmla="*/ 57 w 67"/>
              <a:gd name="T3" fmla="*/ 30 h 64"/>
              <a:gd name="T4" fmla="*/ 58 w 67"/>
              <a:gd name="T5" fmla="*/ 30 h 64"/>
              <a:gd name="T6" fmla="*/ 58 w 67"/>
              <a:gd name="T7" fmla="*/ 30 h 64"/>
              <a:gd name="T8" fmla="*/ 58 w 67"/>
              <a:gd name="T9" fmla="*/ 30 h 64"/>
              <a:gd name="T10" fmla="*/ 58 w 67"/>
              <a:gd name="T11" fmla="*/ 31 h 64"/>
              <a:gd name="T12" fmla="*/ 58 w 67"/>
              <a:gd name="T13" fmla="*/ 31 h 64"/>
              <a:gd name="T14" fmla="*/ 52 w 67"/>
              <a:gd name="T15" fmla="*/ 37 h 64"/>
              <a:gd name="T16" fmla="*/ 15 w 67"/>
              <a:gd name="T17" fmla="*/ 37 h 64"/>
              <a:gd name="T18" fmla="*/ 9 w 67"/>
              <a:gd name="T19" fmla="*/ 31 h 64"/>
              <a:gd name="T20" fmla="*/ 9 w 67"/>
              <a:gd name="T21" fmla="*/ 31 h 64"/>
              <a:gd name="T22" fmla="*/ 9 w 67"/>
              <a:gd name="T23" fmla="*/ 30 h 64"/>
              <a:gd name="T24" fmla="*/ 9 w 67"/>
              <a:gd name="T25" fmla="*/ 30 h 64"/>
              <a:gd name="T26" fmla="*/ 9 w 67"/>
              <a:gd name="T27" fmla="*/ 30 h 64"/>
              <a:gd name="T28" fmla="*/ 10 w 67"/>
              <a:gd name="T29" fmla="*/ 30 h 64"/>
              <a:gd name="T30" fmla="*/ 9 w 67"/>
              <a:gd name="T31" fmla="*/ 30 h 64"/>
              <a:gd name="T32" fmla="*/ 0 w 67"/>
              <a:gd name="T33" fmla="*/ 39 h 64"/>
              <a:gd name="T34" fmla="*/ 0 w 67"/>
              <a:gd name="T35" fmla="*/ 54 h 64"/>
              <a:gd name="T36" fmla="*/ 9 w 67"/>
              <a:gd name="T37" fmla="*/ 64 h 64"/>
              <a:gd name="T38" fmla="*/ 58 w 67"/>
              <a:gd name="T39" fmla="*/ 64 h 64"/>
              <a:gd name="T40" fmla="*/ 67 w 67"/>
              <a:gd name="T41" fmla="*/ 54 h 64"/>
              <a:gd name="T42" fmla="*/ 67 w 67"/>
              <a:gd name="T43" fmla="*/ 39 h 64"/>
              <a:gd name="T44" fmla="*/ 58 w 67"/>
              <a:gd name="T45" fmla="*/ 30 h 64"/>
              <a:gd name="T46" fmla="*/ 7 w 67"/>
              <a:gd name="T47" fmla="*/ 38 h 64"/>
              <a:gd name="T48" fmla="*/ 6 w 67"/>
              <a:gd name="T49" fmla="*/ 38 h 64"/>
              <a:gd name="T50" fmla="*/ 5 w 67"/>
              <a:gd name="T51" fmla="*/ 36 h 64"/>
              <a:gd name="T52" fmla="*/ 6 w 67"/>
              <a:gd name="T53" fmla="*/ 35 h 64"/>
              <a:gd name="T54" fmla="*/ 7 w 67"/>
              <a:gd name="T55" fmla="*/ 35 h 64"/>
              <a:gd name="T56" fmla="*/ 9 w 67"/>
              <a:gd name="T57" fmla="*/ 36 h 64"/>
              <a:gd name="T58" fmla="*/ 7 w 67"/>
              <a:gd name="T59" fmla="*/ 38 h 64"/>
              <a:gd name="T60" fmla="*/ 58 w 67"/>
              <a:gd name="T61" fmla="*/ 56 h 64"/>
              <a:gd name="T62" fmla="*/ 57 w 67"/>
              <a:gd name="T63" fmla="*/ 57 h 64"/>
              <a:gd name="T64" fmla="*/ 10 w 67"/>
              <a:gd name="T65" fmla="*/ 57 h 64"/>
              <a:gd name="T66" fmla="*/ 9 w 67"/>
              <a:gd name="T67" fmla="*/ 56 h 64"/>
              <a:gd name="T68" fmla="*/ 9 w 67"/>
              <a:gd name="T69" fmla="*/ 51 h 64"/>
              <a:gd name="T70" fmla="*/ 10 w 67"/>
              <a:gd name="T71" fmla="*/ 50 h 64"/>
              <a:gd name="T72" fmla="*/ 57 w 67"/>
              <a:gd name="T73" fmla="*/ 50 h 64"/>
              <a:gd name="T74" fmla="*/ 58 w 67"/>
              <a:gd name="T75" fmla="*/ 51 h 64"/>
              <a:gd name="T76" fmla="*/ 58 w 67"/>
              <a:gd name="T77" fmla="*/ 56 h 64"/>
              <a:gd name="T78" fmla="*/ 62 w 67"/>
              <a:gd name="T79" fmla="*/ 38 h 64"/>
              <a:gd name="T80" fmla="*/ 60 w 67"/>
              <a:gd name="T81" fmla="*/ 38 h 64"/>
              <a:gd name="T82" fmla="*/ 58 w 67"/>
              <a:gd name="T83" fmla="*/ 36 h 64"/>
              <a:gd name="T84" fmla="*/ 60 w 67"/>
              <a:gd name="T85" fmla="*/ 35 h 64"/>
              <a:gd name="T86" fmla="*/ 62 w 67"/>
              <a:gd name="T87" fmla="*/ 35 h 64"/>
              <a:gd name="T88" fmla="*/ 63 w 67"/>
              <a:gd name="T89" fmla="*/ 36 h 64"/>
              <a:gd name="T90" fmla="*/ 62 w 67"/>
              <a:gd name="T91" fmla="*/ 38 h 64"/>
              <a:gd name="T92" fmla="*/ 55 w 67"/>
              <a:gd name="T93" fmla="*/ 30 h 64"/>
              <a:gd name="T94" fmla="*/ 57 w 67"/>
              <a:gd name="T95" fmla="*/ 30 h 64"/>
              <a:gd name="T96" fmla="*/ 55 w 67"/>
              <a:gd name="T97" fmla="*/ 27 h 64"/>
              <a:gd name="T98" fmla="*/ 55 w 67"/>
              <a:gd name="T99" fmla="*/ 0 h 64"/>
              <a:gd name="T100" fmla="*/ 12 w 67"/>
              <a:gd name="T101" fmla="*/ 0 h 64"/>
              <a:gd name="T102" fmla="*/ 12 w 67"/>
              <a:gd name="T103" fmla="*/ 27 h 64"/>
              <a:gd name="T104" fmla="*/ 10 w 67"/>
              <a:gd name="T105" fmla="*/ 30 h 64"/>
              <a:gd name="T106" fmla="*/ 12 w 67"/>
              <a:gd name="T107" fmla="*/ 30 h 64"/>
              <a:gd name="T108" fmla="*/ 55 w 67"/>
              <a:gd name="T109" fmla="*/ 3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7" h="64">
                <a:moveTo>
                  <a:pt x="58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1"/>
                  <a:pt x="58" y="31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34"/>
                  <a:pt x="55" y="37"/>
                  <a:pt x="52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12" y="37"/>
                  <a:pt x="10" y="34"/>
                  <a:pt x="9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4" y="30"/>
                  <a:pt x="0" y="34"/>
                  <a:pt x="0" y="39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0"/>
                  <a:pt x="4" y="64"/>
                  <a:pt x="9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3" y="64"/>
                  <a:pt x="67" y="60"/>
                  <a:pt x="67" y="54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4"/>
                  <a:pt x="63" y="30"/>
                  <a:pt x="58" y="30"/>
                </a:cubicBezTo>
                <a:close/>
                <a:moveTo>
                  <a:pt x="7" y="38"/>
                </a:moveTo>
                <a:cubicBezTo>
                  <a:pt x="6" y="38"/>
                  <a:pt x="6" y="38"/>
                  <a:pt x="6" y="38"/>
                </a:cubicBezTo>
                <a:cubicBezTo>
                  <a:pt x="5" y="38"/>
                  <a:pt x="5" y="37"/>
                  <a:pt x="5" y="36"/>
                </a:cubicBezTo>
                <a:cubicBezTo>
                  <a:pt x="5" y="35"/>
                  <a:pt x="5" y="35"/>
                  <a:pt x="6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9" y="35"/>
                  <a:pt x="9" y="36"/>
                </a:cubicBezTo>
                <a:cubicBezTo>
                  <a:pt x="9" y="37"/>
                  <a:pt x="8" y="38"/>
                  <a:pt x="7" y="38"/>
                </a:cubicBezTo>
                <a:close/>
                <a:moveTo>
                  <a:pt x="58" y="56"/>
                </a:moveTo>
                <a:cubicBezTo>
                  <a:pt x="58" y="57"/>
                  <a:pt x="58" y="57"/>
                  <a:pt x="57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9" y="57"/>
                  <a:pt x="9" y="57"/>
                  <a:pt x="9" y="56"/>
                </a:cubicBezTo>
                <a:cubicBezTo>
                  <a:pt x="9" y="51"/>
                  <a:pt x="9" y="51"/>
                  <a:pt x="9" y="51"/>
                </a:cubicBezTo>
                <a:cubicBezTo>
                  <a:pt x="9" y="51"/>
                  <a:pt x="9" y="50"/>
                  <a:pt x="10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50"/>
                  <a:pt x="58" y="51"/>
                  <a:pt x="58" y="51"/>
                </a:cubicBezTo>
                <a:lnTo>
                  <a:pt x="58" y="56"/>
                </a:lnTo>
                <a:close/>
                <a:moveTo>
                  <a:pt x="62" y="38"/>
                </a:moveTo>
                <a:cubicBezTo>
                  <a:pt x="60" y="38"/>
                  <a:pt x="60" y="38"/>
                  <a:pt x="60" y="38"/>
                </a:cubicBezTo>
                <a:cubicBezTo>
                  <a:pt x="59" y="38"/>
                  <a:pt x="58" y="37"/>
                  <a:pt x="58" y="36"/>
                </a:cubicBezTo>
                <a:cubicBezTo>
                  <a:pt x="58" y="35"/>
                  <a:pt x="59" y="35"/>
                  <a:pt x="60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3" y="35"/>
                  <a:pt x="63" y="35"/>
                  <a:pt x="63" y="36"/>
                </a:cubicBezTo>
                <a:cubicBezTo>
                  <a:pt x="63" y="37"/>
                  <a:pt x="63" y="38"/>
                  <a:pt x="62" y="38"/>
                </a:cubicBezTo>
                <a:close/>
                <a:moveTo>
                  <a:pt x="55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7" y="29"/>
                  <a:pt x="56" y="28"/>
                  <a:pt x="55" y="27"/>
                </a:cubicBezTo>
                <a:cubicBezTo>
                  <a:pt x="55" y="0"/>
                  <a:pt x="55" y="0"/>
                  <a:pt x="5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8"/>
                  <a:pt x="10" y="29"/>
                  <a:pt x="10" y="30"/>
                </a:cubicBezTo>
                <a:cubicBezTo>
                  <a:pt x="12" y="30"/>
                  <a:pt x="12" y="30"/>
                  <a:pt x="12" y="30"/>
                </a:cubicBezTo>
                <a:lnTo>
                  <a:pt x="55" y="30"/>
                </a:ln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37" name="Freeform 32"/>
          <p:cNvSpPr>
            <a:spLocks noEditPoints="1"/>
          </p:cNvSpPr>
          <p:nvPr/>
        </p:nvSpPr>
        <p:spPr bwMode="auto">
          <a:xfrm>
            <a:off x="5264639" y="5289697"/>
            <a:ext cx="557213" cy="698500"/>
          </a:xfrm>
          <a:custGeom>
            <a:avLst/>
            <a:gdLst>
              <a:gd name="T0" fmla="*/ 15 w 64"/>
              <a:gd name="T1" fmla="*/ 20 h 80"/>
              <a:gd name="T2" fmla="*/ 28 w 64"/>
              <a:gd name="T3" fmla="*/ 9 h 80"/>
              <a:gd name="T4" fmla="*/ 40 w 64"/>
              <a:gd name="T5" fmla="*/ 9 h 80"/>
              <a:gd name="T6" fmla="*/ 40 w 64"/>
              <a:gd name="T7" fmla="*/ 0 h 80"/>
              <a:gd name="T8" fmla="*/ 24 w 64"/>
              <a:gd name="T9" fmla="*/ 0 h 80"/>
              <a:gd name="T10" fmla="*/ 6 w 64"/>
              <a:gd name="T11" fmla="*/ 17 h 80"/>
              <a:gd name="T12" fmla="*/ 6 w 64"/>
              <a:gd name="T13" fmla="*/ 28 h 80"/>
              <a:gd name="T14" fmla="*/ 15 w 64"/>
              <a:gd name="T15" fmla="*/ 28 h 80"/>
              <a:gd name="T16" fmla="*/ 15 w 64"/>
              <a:gd name="T17" fmla="*/ 20 h 80"/>
              <a:gd name="T18" fmla="*/ 64 w 64"/>
              <a:gd name="T19" fmla="*/ 46 h 80"/>
              <a:gd name="T20" fmla="*/ 64 w 64"/>
              <a:gd name="T21" fmla="*/ 38 h 80"/>
              <a:gd name="T22" fmla="*/ 56 w 64"/>
              <a:gd name="T23" fmla="*/ 30 h 80"/>
              <a:gd name="T24" fmla="*/ 8 w 64"/>
              <a:gd name="T25" fmla="*/ 30 h 80"/>
              <a:gd name="T26" fmla="*/ 0 w 64"/>
              <a:gd name="T27" fmla="*/ 38 h 80"/>
              <a:gd name="T28" fmla="*/ 0 w 64"/>
              <a:gd name="T29" fmla="*/ 72 h 80"/>
              <a:gd name="T30" fmla="*/ 8 w 64"/>
              <a:gd name="T31" fmla="*/ 80 h 80"/>
              <a:gd name="T32" fmla="*/ 56 w 64"/>
              <a:gd name="T33" fmla="*/ 80 h 80"/>
              <a:gd name="T34" fmla="*/ 64 w 64"/>
              <a:gd name="T35" fmla="*/ 72 h 80"/>
              <a:gd name="T36" fmla="*/ 64 w 64"/>
              <a:gd name="T37" fmla="*/ 70 h 80"/>
              <a:gd name="T38" fmla="*/ 53 w 64"/>
              <a:gd name="T39" fmla="*/ 70 h 80"/>
              <a:gd name="T40" fmla="*/ 53 w 64"/>
              <a:gd name="T41" fmla="*/ 66 h 80"/>
              <a:gd name="T42" fmla="*/ 64 w 64"/>
              <a:gd name="T43" fmla="*/ 66 h 80"/>
              <a:gd name="T44" fmla="*/ 64 w 64"/>
              <a:gd name="T45" fmla="*/ 60 h 80"/>
              <a:gd name="T46" fmla="*/ 53 w 64"/>
              <a:gd name="T47" fmla="*/ 60 h 80"/>
              <a:gd name="T48" fmla="*/ 53 w 64"/>
              <a:gd name="T49" fmla="*/ 56 h 80"/>
              <a:gd name="T50" fmla="*/ 64 w 64"/>
              <a:gd name="T51" fmla="*/ 56 h 80"/>
              <a:gd name="T52" fmla="*/ 64 w 64"/>
              <a:gd name="T53" fmla="*/ 50 h 80"/>
              <a:gd name="T54" fmla="*/ 53 w 64"/>
              <a:gd name="T55" fmla="*/ 50 h 80"/>
              <a:gd name="T56" fmla="*/ 53 w 64"/>
              <a:gd name="T57" fmla="*/ 46 h 80"/>
              <a:gd name="T58" fmla="*/ 64 w 64"/>
              <a:gd name="T59" fmla="*/ 46 h 80"/>
              <a:gd name="T60" fmla="*/ 35 w 64"/>
              <a:gd name="T61" fmla="*/ 61 h 80"/>
              <a:gd name="T62" fmla="*/ 35 w 64"/>
              <a:gd name="T63" fmla="*/ 66 h 80"/>
              <a:gd name="T64" fmla="*/ 32 w 64"/>
              <a:gd name="T65" fmla="*/ 68 h 80"/>
              <a:gd name="T66" fmla="*/ 29 w 64"/>
              <a:gd name="T67" fmla="*/ 66 h 80"/>
              <a:gd name="T68" fmla="*/ 29 w 64"/>
              <a:gd name="T69" fmla="*/ 61 h 80"/>
              <a:gd name="T70" fmla="*/ 25 w 64"/>
              <a:gd name="T71" fmla="*/ 55 h 80"/>
              <a:gd name="T72" fmla="*/ 32 w 64"/>
              <a:gd name="T73" fmla="*/ 48 h 80"/>
              <a:gd name="T74" fmla="*/ 38 w 64"/>
              <a:gd name="T75" fmla="*/ 55 h 80"/>
              <a:gd name="T76" fmla="*/ 35 w 64"/>
              <a:gd name="T77" fmla="*/ 6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4" h="80">
                <a:moveTo>
                  <a:pt x="15" y="20"/>
                </a:moveTo>
                <a:cubicBezTo>
                  <a:pt x="15" y="13"/>
                  <a:pt x="21" y="9"/>
                  <a:pt x="28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4" y="0"/>
                  <a:pt x="6" y="8"/>
                  <a:pt x="6" y="17"/>
                </a:cubicBezTo>
                <a:cubicBezTo>
                  <a:pt x="6" y="28"/>
                  <a:pt x="6" y="28"/>
                  <a:pt x="6" y="28"/>
                </a:cubicBezTo>
                <a:cubicBezTo>
                  <a:pt x="15" y="28"/>
                  <a:pt x="15" y="28"/>
                  <a:pt x="15" y="28"/>
                </a:cubicBezTo>
                <a:lnTo>
                  <a:pt x="15" y="20"/>
                </a:lnTo>
                <a:close/>
                <a:moveTo>
                  <a:pt x="64" y="46"/>
                </a:moveTo>
                <a:cubicBezTo>
                  <a:pt x="64" y="38"/>
                  <a:pt x="64" y="38"/>
                  <a:pt x="64" y="38"/>
                </a:cubicBezTo>
                <a:cubicBezTo>
                  <a:pt x="64" y="34"/>
                  <a:pt x="60" y="30"/>
                  <a:pt x="56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4" y="30"/>
                  <a:pt x="0" y="34"/>
                  <a:pt x="0" y="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60" y="80"/>
                  <a:pt x="64" y="76"/>
                  <a:pt x="64" y="72"/>
                </a:cubicBezTo>
                <a:cubicBezTo>
                  <a:pt x="64" y="70"/>
                  <a:pt x="64" y="70"/>
                  <a:pt x="64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66"/>
                  <a:pt x="53" y="66"/>
                  <a:pt x="53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4" y="60"/>
                  <a:pt x="64" y="60"/>
                  <a:pt x="64" y="60"/>
                </a:cubicBezTo>
                <a:cubicBezTo>
                  <a:pt x="53" y="60"/>
                  <a:pt x="53" y="60"/>
                  <a:pt x="53" y="60"/>
                </a:cubicBezTo>
                <a:cubicBezTo>
                  <a:pt x="53" y="56"/>
                  <a:pt x="53" y="56"/>
                  <a:pt x="53" y="56"/>
                </a:cubicBezTo>
                <a:cubicBezTo>
                  <a:pt x="64" y="56"/>
                  <a:pt x="64" y="56"/>
                  <a:pt x="64" y="56"/>
                </a:cubicBezTo>
                <a:cubicBezTo>
                  <a:pt x="64" y="50"/>
                  <a:pt x="64" y="50"/>
                  <a:pt x="64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46"/>
                  <a:pt x="53" y="46"/>
                  <a:pt x="53" y="46"/>
                </a:cubicBezTo>
                <a:lnTo>
                  <a:pt x="64" y="46"/>
                </a:lnTo>
                <a:close/>
                <a:moveTo>
                  <a:pt x="35" y="61"/>
                </a:moveTo>
                <a:cubicBezTo>
                  <a:pt x="35" y="66"/>
                  <a:pt x="35" y="66"/>
                  <a:pt x="35" y="66"/>
                </a:cubicBezTo>
                <a:cubicBezTo>
                  <a:pt x="35" y="67"/>
                  <a:pt x="33" y="68"/>
                  <a:pt x="32" y="68"/>
                </a:cubicBezTo>
                <a:cubicBezTo>
                  <a:pt x="30" y="68"/>
                  <a:pt x="29" y="67"/>
                  <a:pt x="29" y="66"/>
                </a:cubicBezTo>
                <a:cubicBezTo>
                  <a:pt x="29" y="61"/>
                  <a:pt x="29" y="61"/>
                  <a:pt x="29" y="61"/>
                </a:cubicBezTo>
                <a:cubicBezTo>
                  <a:pt x="27" y="59"/>
                  <a:pt x="25" y="57"/>
                  <a:pt x="25" y="55"/>
                </a:cubicBezTo>
                <a:cubicBezTo>
                  <a:pt x="25" y="51"/>
                  <a:pt x="28" y="48"/>
                  <a:pt x="32" y="48"/>
                </a:cubicBezTo>
                <a:cubicBezTo>
                  <a:pt x="36" y="48"/>
                  <a:pt x="38" y="51"/>
                  <a:pt x="38" y="55"/>
                </a:cubicBezTo>
                <a:cubicBezTo>
                  <a:pt x="38" y="57"/>
                  <a:pt x="37" y="59"/>
                  <a:pt x="35" y="61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39" name="组合 38"/>
          <p:cNvGrpSpPr/>
          <p:nvPr/>
        </p:nvGrpSpPr>
        <p:grpSpPr>
          <a:xfrm>
            <a:off x="3115163" y="5254772"/>
            <a:ext cx="757239" cy="760412"/>
            <a:chOff x="3044825" y="4984751"/>
            <a:chExt cx="757238" cy="760412"/>
          </a:xfrm>
          <a:solidFill>
            <a:srgbClr val="CF7C59"/>
          </a:solidFill>
        </p:grpSpPr>
        <p:sp>
          <p:nvSpPr>
            <p:cNvPr id="41" name="Freeform 33"/>
            <p:cNvSpPr>
              <a:spLocks noEditPoints="1"/>
            </p:cNvSpPr>
            <p:nvPr/>
          </p:nvSpPr>
          <p:spPr bwMode="auto">
            <a:xfrm>
              <a:off x="3340100" y="4984751"/>
              <a:ext cx="461963" cy="463550"/>
            </a:xfrm>
            <a:custGeom>
              <a:avLst/>
              <a:gdLst>
                <a:gd name="T0" fmla="*/ 43 w 53"/>
                <a:gd name="T1" fmla="*/ 10 h 53"/>
                <a:gd name="T2" fmla="*/ 9 w 53"/>
                <a:gd name="T3" fmla="*/ 10 h 53"/>
                <a:gd name="T4" fmla="*/ 2 w 53"/>
                <a:gd name="T5" fmla="*/ 34 h 53"/>
                <a:gd name="T6" fmla="*/ 4 w 53"/>
                <a:gd name="T7" fmla="*/ 32 h 53"/>
                <a:gd name="T8" fmla="*/ 19 w 53"/>
                <a:gd name="T9" fmla="*/ 34 h 53"/>
                <a:gd name="T10" fmla="*/ 21 w 53"/>
                <a:gd name="T11" fmla="*/ 49 h 53"/>
                <a:gd name="T12" fmla="*/ 19 w 53"/>
                <a:gd name="T13" fmla="*/ 51 h 53"/>
                <a:gd name="T14" fmla="*/ 43 w 53"/>
                <a:gd name="T15" fmla="*/ 44 h 53"/>
                <a:gd name="T16" fmla="*/ 43 w 53"/>
                <a:gd name="T17" fmla="*/ 10 h 53"/>
                <a:gd name="T18" fmla="*/ 39 w 53"/>
                <a:gd name="T19" fmla="*/ 25 h 53"/>
                <a:gd name="T20" fmla="*/ 29 w 53"/>
                <a:gd name="T21" fmla="*/ 25 h 53"/>
                <a:gd name="T22" fmla="*/ 29 w 53"/>
                <a:gd name="T23" fmla="*/ 15 h 53"/>
                <a:gd name="T24" fmla="*/ 39 w 53"/>
                <a:gd name="T25" fmla="*/ 15 h 53"/>
                <a:gd name="T26" fmla="*/ 39 w 53"/>
                <a:gd name="T27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53">
                  <a:moveTo>
                    <a:pt x="43" y="10"/>
                  </a:moveTo>
                  <a:cubicBezTo>
                    <a:pt x="34" y="0"/>
                    <a:pt x="18" y="0"/>
                    <a:pt x="9" y="10"/>
                  </a:cubicBezTo>
                  <a:cubicBezTo>
                    <a:pt x="2" y="16"/>
                    <a:pt x="0" y="25"/>
                    <a:pt x="2" y="3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7" y="29"/>
                    <a:pt x="14" y="29"/>
                    <a:pt x="19" y="34"/>
                  </a:cubicBezTo>
                  <a:cubicBezTo>
                    <a:pt x="24" y="39"/>
                    <a:pt x="24" y="46"/>
                    <a:pt x="21" y="49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8" y="53"/>
                    <a:pt x="37" y="51"/>
                    <a:pt x="43" y="44"/>
                  </a:cubicBezTo>
                  <a:cubicBezTo>
                    <a:pt x="53" y="35"/>
                    <a:pt x="53" y="19"/>
                    <a:pt x="43" y="10"/>
                  </a:cubicBezTo>
                  <a:close/>
                  <a:moveTo>
                    <a:pt x="39" y="25"/>
                  </a:moveTo>
                  <a:cubicBezTo>
                    <a:pt x="36" y="28"/>
                    <a:pt x="32" y="28"/>
                    <a:pt x="29" y="25"/>
                  </a:cubicBezTo>
                  <a:cubicBezTo>
                    <a:pt x="26" y="22"/>
                    <a:pt x="26" y="18"/>
                    <a:pt x="29" y="15"/>
                  </a:cubicBezTo>
                  <a:cubicBezTo>
                    <a:pt x="32" y="12"/>
                    <a:pt x="36" y="12"/>
                    <a:pt x="39" y="15"/>
                  </a:cubicBezTo>
                  <a:cubicBezTo>
                    <a:pt x="41" y="18"/>
                    <a:pt x="41" y="22"/>
                    <a:pt x="3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46" name="Freeform 34"/>
            <p:cNvSpPr/>
            <p:nvPr/>
          </p:nvSpPr>
          <p:spPr bwMode="auto">
            <a:xfrm>
              <a:off x="3044825" y="5246688"/>
              <a:ext cx="496888" cy="498475"/>
            </a:xfrm>
            <a:custGeom>
              <a:avLst/>
              <a:gdLst>
                <a:gd name="T0" fmla="*/ 52 w 57"/>
                <a:gd name="T1" fmla="*/ 5 h 57"/>
                <a:gd name="T2" fmla="*/ 38 w 57"/>
                <a:gd name="T3" fmla="*/ 4 h 57"/>
                <a:gd name="T4" fmla="*/ 37 w 57"/>
                <a:gd name="T5" fmla="*/ 5 h 57"/>
                <a:gd name="T6" fmla="*/ 4 w 57"/>
                <a:gd name="T7" fmla="*/ 38 h 57"/>
                <a:gd name="T8" fmla="*/ 5 w 57"/>
                <a:gd name="T9" fmla="*/ 52 h 57"/>
                <a:gd name="T10" fmla="*/ 19 w 57"/>
                <a:gd name="T11" fmla="*/ 53 h 57"/>
                <a:gd name="T12" fmla="*/ 19 w 57"/>
                <a:gd name="T13" fmla="*/ 53 h 57"/>
                <a:gd name="T14" fmla="*/ 19 w 57"/>
                <a:gd name="T15" fmla="*/ 53 h 57"/>
                <a:gd name="T16" fmla="*/ 18 w 57"/>
                <a:gd name="T17" fmla="*/ 46 h 57"/>
                <a:gd name="T18" fmla="*/ 25 w 57"/>
                <a:gd name="T19" fmla="*/ 47 h 57"/>
                <a:gd name="T20" fmla="*/ 25 w 57"/>
                <a:gd name="T21" fmla="*/ 47 h 57"/>
                <a:gd name="T22" fmla="*/ 26 w 57"/>
                <a:gd name="T23" fmla="*/ 46 h 57"/>
                <a:gd name="T24" fmla="*/ 26 w 57"/>
                <a:gd name="T25" fmla="*/ 46 h 57"/>
                <a:gd name="T26" fmla="*/ 25 w 57"/>
                <a:gd name="T27" fmla="*/ 39 h 57"/>
                <a:gd name="T28" fmla="*/ 32 w 57"/>
                <a:gd name="T29" fmla="*/ 40 h 57"/>
                <a:gd name="T30" fmla="*/ 32 w 57"/>
                <a:gd name="T31" fmla="*/ 40 h 57"/>
                <a:gd name="T32" fmla="*/ 33 w 57"/>
                <a:gd name="T33" fmla="*/ 39 h 57"/>
                <a:gd name="T34" fmla="*/ 33 w 57"/>
                <a:gd name="T35" fmla="*/ 38 h 57"/>
                <a:gd name="T36" fmla="*/ 32 w 57"/>
                <a:gd name="T37" fmla="*/ 32 h 57"/>
                <a:gd name="T38" fmla="*/ 39 w 57"/>
                <a:gd name="T39" fmla="*/ 33 h 57"/>
                <a:gd name="T40" fmla="*/ 39 w 57"/>
                <a:gd name="T41" fmla="*/ 33 h 57"/>
                <a:gd name="T42" fmla="*/ 41 w 57"/>
                <a:gd name="T43" fmla="*/ 31 h 57"/>
                <a:gd name="T44" fmla="*/ 41 w 57"/>
                <a:gd name="T45" fmla="*/ 31 h 57"/>
                <a:gd name="T46" fmla="*/ 40 w 57"/>
                <a:gd name="T47" fmla="*/ 25 h 57"/>
                <a:gd name="T48" fmla="*/ 46 w 57"/>
                <a:gd name="T49" fmla="*/ 25 h 57"/>
                <a:gd name="T50" fmla="*/ 47 w 57"/>
                <a:gd name="T51" fmla="*/ 26 h 57"/>
                <a:gd name="T52" fmla="*/ 52 w 57"/>
                <a:gd name="T53" fmla="*/ 20 h 57"/>
                <a:gd name="T54" fmla="*/ 53 w 57"/>
                <a:gd name="T55" fmla="*/ 19 h 57"/>
                <a:gd name="T56" fmla="*/ 52 w 57"/>
                <a:gd name="T57" fmla="*/ 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57">
                  <a:moveTo>
                    <a:pt x="52" y="5"/>
                  </a:moveTo>
                  <a:cubicBezTo>
                    <a:pt x="48" y="1"/>
                    <a:pt x="42" y="0"/>
                    <a:pt x="38" y="4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42"/>
                    <a:pt x="1" y="48"/>
                    <a:pt x="5" y="52"/>
                  </a:cubicBezTo>
                  <a:cubicBezTo>
                    <a:pt x="9" y="56"/>
                    <a:pt x="15" y="57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7" y="15"/>
                    <a:pt x="56" y="9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9519139" y="5281759"/>
            <a:ext cx="757239" cy="715963"/>
            <a:chOff x="9448800" y="5011738"/>
            <a:chExt cx="757238" cy="715963"/>
          </a:xfrm>
          <a:solidFill>
            <a:srgbClr val="CF7C59"/>
          </a:solidFill>
        </p:grpSpPr>
        <p:sp>
          <p:nvSpPr>
            <p:cNvPr id="115" name="Freeform 35"/>
            <p:cNvSpPr/>
            <p:nvPr/>
          </p:nvSpPr>
          <p:spPr bwMode="auto">
            <a:xfrm>
              <a:off x="9448800" y="5011738"/>
              <a:ext cx="452438" cy="715963"/>
            </a:xfrm>
            <a:custGeom>
              <a:avLst/>
              <a:gdLst>
                <a:gd name="T0" fmla="*/ 42 w 52"/>
                <a:gd name="T1" fmla="*/ 74 h 82"/>
                <a:gd name="T2" fmla="*/ 41 w 52"/>
                <a:gd name="T3" fmla="*/ 74 h 82"/>
                <a:gd name="T4" fmla="*/ 41 w 52"/>
                <a:gd name="T5" fmla="*/ 73 h 82"/>
                <a:gd name="T6" fmla="*/ 41 w 52"/>
                <a:gd name="T7" fmla="*/ 68 h 82"/>
                <a:gd name="T8" fmla="*/ 52 w 52"/>
                <a:gd name="T9" fmla="*/ 44 h 82"/>
                <a:gd name="T10" fmla="*/ 38 w 52"/>
                <a:gd name="T11" fmla="*/ 32 h 82"/>
                <a:gd name="T12" fmla="*/ 33 w 52"/>
                <a:gd name="T13" fmla="*/ 30 h 82"/>
                <a:gd name="T14" fmla="*/ 37 w 52"/>
                <a:gd name="T15" fmla="*/ 28 h 82"/>
                <a:gd name="T16" fmla="*/ 45 w 52"/>
                <a:gd name="T17" fmla="*/ 15 h 82"/>
                <a:gd name="T18" fmla="*/ 28 w 52"/>
                <a:gd name="T19" fmla="*/ 0 h 82"/>
                <a:gd name="T20" fmla="*/ 11 w 52"/>
                <a:gd name="T21" fmla="*/ 15 h 82"/>
                <a:gd name="T22" fmla="*/ 19 w 52"/>
                <a:gd name="T23" fmla="*/ 28 h 82"/>
                <a:gd name="T24" fmla="*/ 23 w 52"/>
                <a:gd name="T25" fmla="*/ 30 h 82"/>
                <a:gd name="T26" fmla="*/ 19 w 52"/>
                <a:gd name="T27" fmla="*/ 32 h 82"/>
                <a:gd name="T28" fmla="*/ 0 w 52"/>
                <a:gd name="T29" fmla="*/ 63 h 82"/>
                <a:gd name="T30" fmla="*/ 0 w 52"/>
                <a:gd name="T31" fmla="*/ 68 h 82"/>
                <a:gd name="T32" fmla="*/ 28 w 52"/>
                <a:gd name="T33" fmla="*/ 82 h 82"/>
                <a:gd name="T34" fmla="*/ 45 w 52"/>
                <a:gd name="T35" fmla="*/ 78 h 82"/>
                <a:gd name="T36" fmla="*/ 42 w 52"/>
                <a:gd name="T37" fmla="*/ 7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2">
                  <a:moveTo>
                    <a:pt x="42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1" y="72"/>
                    <a:pt x="41" y="70"/>
                    <a:pt x="41" y="68"/>
                  </a:cubicBezTo>
                  <a:cubicBezTo>
                    <a:pt x="41" y="58"/>
                    <a:pt x="45" y="50"/>
                    <a:pt x="52" y="44"/>
                  </a:cubicBezTo>
                  <a:cubicBezTo>
                    <a:pt x="48" y="39"/>
                    <a:pt x="43" y="34"/>
                    <a:pt x="38" y="32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42" y="25"/>
                    <a:pt x="45" y="20"/>
                    <a:pt x="45" y="15"/>
                  </a:cubicBezTo>
                  <a:cubicBezTo>
                    <a:pt x="45" y="7"/>
                    <a:pt x="38" y="0"/>
                    <a:pt x="28" y="0"/>
                  </a:cubicBezTo>
                  <a:cubicBezTo>
                    <a:pt x="19" y="0"/>
                    <a:pt x="11" y="7"/>
                    <a:pt x="11" y="15"/>
                  </a:cubicBezTo>
                  <a:cubicBezTo>
                    <a:pt x="11" y="20"/>
                    <a:pt x="14" y="25"/>
                    <a:pt x="19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8" y="36"/>
                    <a:pt x="0" y="48"/>
                    <a:pt x="0" y="63"/>
                  </a:cubicBezTo>
                  <a:cubicBezTo>
                    <a:pt x="0" y="65"/>
                    <a:pt x="0" y="66"/>
                    <a:pt x="0" y="68"/>
                  </a:cubicBezTo>
                  <a:cubicBezTo>
                    <a:pt x="7" y="77"/>
                    <a:pt x="17" y="82"/>
                    <a:pt x="28" y="82"/>
                  </a:cubicBezTo>
                  <a:cubicBezTo>
                    <a:pt x="34" y="82"/>
                    <a:pt x="40" y="80"/>
                    <a:pt x="45" y="78"/>
                  </a:cubicBezTo>
                  <a:cubicBezTo>
                    <a:pt x="44" y="77"/>
                    <a:pt x="43" y="76"/>
                    <a:pt x="4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6" name="Freeform 36"/>
            <p:cNvSpPr/>
            <p:nvPr/>
          </p:nvSpPr>
          <p:spPr bwMode="auto">
            <a:xfrm>
              <a:off x="9840913" y="5194301"/>
              <a:ext cx="365125" cy="533400"/>
            </a:xfrm>
            <a:custGeom>
              <a:avLst/>
              <a:gdLst>
                <a:gd name="T0" fmla="*/ 28 w 42"/>
                <a:gd name="T1" fmla="*/ 24 h 61"/>
                <a:gd name="T2" fmla="*/ 24 w 42"/>
                <a:gd name="T3" fmla="*/ 22 h 61"/>
                <a:gd name="T4" fmla="*/ 28 w 42"/>
                <a:gd name="T5" fmla="*/ 20 h 61"/>
                <a:gd name="T6" fmla="*/ 33 w 42"/>
                <a:gd name="T7" fmla="*/ 11 h 61"/>
                <a:gd name="T8" fmla="*/ 21 w 42"/>
                <a:gd name="T9" fmla="*/ 0 h 61"/>
                <a:gd name="T10" fmla="*/ 9 w 42"/>
                <a:gd name="T11" fmla="*/ 11 h 61"/>
                <a:gd name="T12" fmla="*/ 15 w 42"/>
                <a:gd name="T13" fmla="*/ 20 h 61"/>
                <a:gd name="T14" fmla="*/ 19 w 42"/>
                <a:gd name="T15" fmla="*/ 22 h 61"/>
                <a:gd name="T16" fmla="*/ 14 w 42"/>
                <a:gd name="T17" fmla="*/ 24 h 61"/>
                <a:gd name="T18" fmla="*/ 13 w 42"/>
                <a:gd name="T19" fmla="*/ 25 h 61"/>
                <a:gd name="T20" fmla="*/ 11 w 42"/>
                <a:gd name="T21" fmla="*/ 26 h 61"/>
                <a:gd name="T22" fmla="*/ 9 w 42"/>
                <a:gd name="T23" fmla="*/ 28 h 61"/>
                <a:gd name="T24" fmla="*/ 0 w 42"/>
                <a:gd name="T25" fmla="*/ 47 h 61"/>
                <a:gd name="T26" fmla="*/ 1 w 42"/>
                <a:gd name="T27" fmla="*/ 51 h 61"/>
                <a:gd name="T28" fmla="*/ 4 w 42"/>
                <a:gd name="T29" fmla="*/ 54 h 61"/>
                <a:gd name="T30" fmla="*/ 6 w 42"/>
                <a:gd name="T31" fmla="*/ 56 h 61"/>
                <a:gd name="T32" fmla="*/ 8 w 42"/>
                <a:gd name="T33" fmla="*/ 57 h 61"/>
                <a:gd name="T34" fmla="*/ 21 w 42"/>
                <a:gd name="T35" fmla="*/ 61 h 61"/>
                <a:gd name="T36" fmla="*/ 42 w 42"/>
                <a:gd name="T37" fmla="*/ 51 h 61"/>
                <a:gd name="T38" fmla="*/ 42 w 42"/>
                <a:gd name="T39" fmla="*/ 47 h 61"/>
                <a:gd name="T40" fmla="*/ 28 w 42"/>
                <a:gd name="T4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61">
                  <a:moveTo>
                    <a:pt x="28" y="24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1" y="18"/>
                    <a:pt x="33" y="15"/>
                    <a:pt x="33" y="11"/>
                  </a:cubicBezTo>
                  <a:cubicBezTo>
                    <a:pt x="33" y="5"/>
                    <a:pt x="28" y="0"/>
                    <a:pt x="21" y="0"/>
                  </a:cubicBezTo>
                  <a:cubicBezTo>
                    <a:pt x="14" y="0"/>
                    <a:pt x="9" y="5"/>
                    <a:pt x="9" y="11"/>
                  </a:cubicBezTo>
                  <a:cubicBezTo>
                    <a:pt x="9" y="15"/>
                    <a:pt x="11" y="18"/>
                    <a:pt x="15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5"/>
                    <a:pt x="13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7"/>
                    <a:pt x="9" y="27"/>
                    <a:pt x="9" y="28"/>
                  </a:cubicBezTo>
                  <a:cubicBezTo>
                    <a:pt x="4" y="32"/>
                    <a:pt x="0" y="39"/>
                    <a:pt x="0" y="47"/>
                  </a:cubicBezTo>
                  <a:cubicBezTo>
                    <a:pt x="0" y="48"/>
                    <a:pt x="1" y="50"/>
                    <a:pt x="1" y="51"/>
                  </a:cubicBezTo>
                  <a:cubicBezTo>
                    <a:pt x="2" y="52"/>
                    <a:pt x="3" y="53"/>
                    <a:pt x="4" y="54"/>
                  </a:cubicBezTo>
                  <a:cubicBezTo>
                    <a:pt x="4" y="55"/>
                    <a:pt x="5" y="55"/>
                    <a:pt x="6" y="56"/>
                  </a:cubicBezTo>
                  <a:cubicBezTo>
                    <a:pt x="6" y="56"/>
                    <a:pt x="7" y="57"/>
                    <a:pt x="8" y="57"/>
                  </a:cubicBezTo>
                  <a:cubicBezTo>
                    <a:pt x="12" y="60"/>
                    <a:pt x="16" y="61"/>
                    <a:pt x="21" y="61"/>
                  </a:cubicBezTo>
                  <a:cubicBezTo>
                    <a:pt x="29" y="61"/>
                    <a:pt x="37" y="57"/>
                    <a:pt x="42" y="51"/>
                  </a:cubicBezTo>
                  <a:cubicBezTo>
                    <a:pt x="42" y="50"/>
                    <a:pt x="42" y="48"/>
                    <a:pt x="42" y="47"/>
                  </a:cubicBezTo>
                  <a:cubicBezTo>
                    <a:pt x="42" y="36"/>
                    <a:pt x="36" y="27"/>
                    <a:pt x="2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237527" y="5281759"/>
            <a:ext cx="565151" cy="715963"/>
            <a:chOff x="4167188" y="5011738"/>
            <a:chExt cx="565150" cy="715963"/>
          </a:xfrm>
          <a:solidFill>
            <a:srgbClr val="CF7C59"/>
          </a:solidFill>
        </p:grpSpPr>
        <p:sp>
          <p:nvSpPr>
            <p:cNvPr id="77" name="Freeform 37"/>
            <p:cNvSpPr>
              <a:spLocks noEditPoints="1"/>
            </p:cNvSpPr>
            <p:nvPr/>
          </p:nvSpPr>
          <p:spPr bwMode="auto">
            <a:xfrm>
              <a:off x="4167188" y="5281613"/>
              <a:ext cx="565150" cy="446088"/>
            </a:xfrm>
            <a:custGeom>
              <a:avLst/>
              <a:gdLst>
                <a:gd name="T0" fmla="*/ 65 w 65"/>
                <a:gd name="T1" fmla="*/ 16 h 51"/>
                <a:gd name="T2" fmla="*/ 65 w 65"/>
                <a:gd name="T3" fmla="*/ 8 h 51"/>
                <a:gd name="T4" fmla="*/ 56 w 65"/>
                <a:gd name="T5" fmla="*/ 0 h 51"/>
                <a:gd name="T6" fmla="*/ 8 w 65"/>
                <a:gd name="T7" fmla="*/ 0 h 51"/>
                <a:gd name="T8" fmla="*/ 0 w 65"/>
                <a:gd name="T9" fmla="*/ 8 h 51"/>
                <a:gd name="T10" fmla="*/ 0 w 65"/>
                <a:gd name="T11" fmla="*/ 43 h 51"/>
                <a:gd name="T12" fmla="*/ 8 w 65"/>
                <a:gd name="T13" fmla="*/ 51 h 51"/>
                <a:gd name="T14" fmla="*/ 56 w 65"/>
                <a:gd name="T15" fmla="*/ 51 h 51"/>
                <a:gd name="T16" fmla="*/ 65 w 65"/>
                <a:gd name="T17" fmla="*/ 43 h 51"/>
                <a:gd name="T18" fmla="*/ 65 w 65"/>
                <a:gd name="T19" fmla="*/ 41 h 51"/>
                <a:gd name="T20" fmla="*/ 54 w 65"/>
                <a:gd name="T21" fmla="*/ 41 h 51"/>
                <a:gd name="T22" fmla="*/ 54 w 65"/>
                <a:gd name="T23" fmla="*/ 36 h 51"/>
                <a:gd name="T24" fmla="*/ 65 w 65"/>
                <a:gd name="T25" fmla="*/ 36 h 51"/>
                <a:gd name="T26" fmla="*/ 65 w 65"/>
                <a:gd name="T27" fmla="*/ 31 h 51"/>
                <a:gd name="T28" fmla="*/ 54 w 65"/>
                <a:gd name="T29" fmla="*/ 31 h 51"/>
                <a:gd name="T30" fmla="*/ 54 w 65"/>
                <a:gd name="T31" fmla="*/ 26 h 51"/>
                <a:gd name="T32" fmla="*/ 65 w 65"/>
                <a:gd name="T33" fmla="*/ 26 h 51"/>
                <a:gd name="T34" fmla="*/ 65 w 65"/>
                <a:gd name="T35" fmla="*/ 20 h 51"/>
                <a:gd name="T36" fmla="*/ 54 w 65"/>
                <a:gd name="T37" fmla="*/ 20 h 51"/>
                <a:gd name="T38" fmla="*/ 54 w 65"/>
                <a:gd name="T39" fmla="*/ 16 h 51"/>
                <a:gd name="T40" fmla="*/ 65 w 65"/>
                <a:gd name="T41" fmla="*/ 16 h 51"/>
                <a:gd name="T42" fmla="*/ 35 w 65"/>
                <a:gd name="T43" fmla="*/ 30 h 51"/>
                <a:gd name="T44" fmla="*/ 35 w 65"/>
                <a:gd name="T45" fmla="*/ 35 h 51"/>
                <a:gd name="T46" fmla="*/ 32 w 65"/>
                <a:gd name="T47" fmla="*/ 37 h 51"/>
                <a:gd name="T48" fmla="*/ 29 w 65"/>
                <a:gd name="T49" fmla="*/ 35 h 51"/>
                <a:gd name="T50" fmla="*/ 29 w 65"/>
                <a:gd name="T51" fmla="*/ 30 h 51"/>
                <a:gd name="T52" fmla="*/ 25 w 65"/>
                <a:gd name="T53" fmla="*/ 24 h 51"/>
                <a:gd name="T54" fmla="*/ 32 w 65"/>
                <a:gd name="T55" fmla="*/ 17 h 51"/>
                <a:gd name="T56" fmla="*/ 39 w 65"/>
                <a:gd name="T57" fmla="*/ 24 h 51"/>
                <a:gd name="T58" fmla="*/ 35 w 65"/>
                <a:gd name="T5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51">
                  <a:moveTo>
                    <a:pt x="65" y="16"/>
                  </a:moveTo>
                  <a:cubicBezTo>
                    <a:pt x="65" y="8"/>
                    <a:pt x="65" y="8"/>
                    <a:pt x="65" y="8"/>
                  </a:cubicBezTo>
                  <a:cubicBezTo>
                    <a:pt x="65" y="4"/>
                    <a:pt x="61" y="0"/>
                    <a:pt x="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7"/>
                    <a:pt x="3" y="51"/>
                    <a:pt x="8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1"/>
                    <a:pt x="65" y="47"/>
                    <a:pt x="65" y="43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6"/>
                    <a:pt x="54" y="16"/>
                    <a:pt x="54" y="16"/>
                  </a:cubicBezTo>
                  <a:lnTo>
                    <a:pt x="65" y="16"/>
                  </a:lnTo>
                  <a:close/>
                  <a:moveTo>
                    <a:pt x="35" y="30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5" y="36"/>
                    <a:pt x="34" y="37"/>
                    <a:pt x="32" y="37"/>
                  </a:cubicBezTo>
                  <a:cubicBezTo>
                    <a:pt x="30" y="37"/>
                    <a:pt x="29" y="36"/>
                    <a:pt x="29" y="35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28"/>
                    <a:pt x="25" y="26"/>
                    <a:pt x="25" y="24"/>
                  </a:cubicBezTo>
                  <a:cubicBezTo>
                    <a:pt x="25" y="20"/>
                    <a:pt x="28" y="17"/>
                    <a:pt x="32" y="17"/>
                  </a:cubicBezTo>
                  <a:cubicBezTo>
                    <a:pt x="36" y="17"/>
                    <a:pt x="39" y="20"/>
                    <a:pt x="39" y="24"/>
                  </a:cubicBezTo>
                  <a:cubicBezTo>
                    <a:pt x="39" y="26"/>
                    <a:pt x="37" y="28"/>
                    <a:pt x="3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8" name="Freeform 38"/>
            <p:cNvSpPr/>
            <p:nvPr/>
          </p:nvSpPr>
          <p:spPr bwMode="auto">
            <a:xfrm>
              <a:off x="4219575" y="5011738"/>
              <a:ext cx="452438" cy="252413"/>
            </a:xfrm>
            <a:custGeom>
              <a:avLst/>
              <a:gdLst>
                <a:gd name="T0" fmla="*/ 9 w 52"/>
                <a:gd name="T1" fmla="*/ 20 h 29"/>
                <a:gd name="T2" fmla="*/ 22 w 52"/>
                <a:gd name="T3" fmla="*/ 7 h 29"/>
                <a:gd name="T4" fmla="*/ 30 w 52"/>
                <a:gd name="T5" fmla="*/ 7 h 29"/>
                <a:gd name="T6" fmla="*/ 43 w 52"/>
                <a:gd name="T7" fmla="*/ 20 h 29"/>
                <a:gd name="T8" fmla="*/ 43 w 52"/>
                <a:gd name="T9" fmla="*/ 29 h 29"/>
                <a:gd name="T10" fmla="*/ 52 w 52"/>
                <a:gd name="T11" fmla="*/ 29 h 29"/>
                <a:gd name="T12" fmla="*/ 52 w 52"/>
                <a:gd name="T13" fmla="*/ 18 h 29"/>
                <a:gd name="T14" fmla="*/ 35 w 52"/>
                <a:gd name="T15" fmla="*/ 0 h 29"/>
                <a:gd name="T16" fmla="*/ 18 w 52"/>
                <a:gd name="T17" fmla="*/ 0 h 29"/>
                <a:gd name="T18" fmla="*/ 0 w 52"/>
                <a:gd name="T19" fmla="*/ 18 h 29"/>
                <a:gd name="T20" fmla="*/ 0 w 52"/>
                <a:gd name="T21" fmla="*/ 29 h 29"/>
                <a:gd name="T22" fmla="*/ 9 w 52"/>
                <a:gd name="T23" fmla="*/ 29 h 29"/>
                <a:gd name="T24" fmla="*/ 9 w 52"/>
                <a:gd name="T25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29">
                  <a:moveTo>
                    <a:pt x="9" y="20"/>
                  </a:moveTo>
                  <a:cubicBezTo>
                    <a:pt x="9" y="13"/>
                    <a:pt x="15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7" y="7"/>
                    <a:pt x="43" y="13"/>
                    <a:pt x="43" y="20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8"/>
                    <a:pt x="44" y="0"/>
                    <a:pt x="3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9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79" name="Freeform 39"/>
          <p:cNvSpPr>
            <a:spLocks noEditPoints="1"/>
          </p:cNvSpPr>
          <p:nvPr/>
        </p:nvSpPr>
        <p:spPr bwMode="auto">
          <a:xfrm>
            <a:off x="6344139" y="5289697"/>
            <a:ext cx="704851" cy="698500"/>
          </a:xfrm>
          <a:custGeom>
            <a:avLst/>
            <a:gdLst>
              <a:gd name="T0" fmla="*/ 46 w 81"/>
              <a:gd name="T1" fmla="*/ 0 h 80"/>
              <a:gd name="T2" fmla="*/ 0 w 81"/>
              <a:gd name="T3" fmla="*/ 65 h 80"/>
              <a:gd name="T4" fmla="*/ 62 w 81"/>
              <a:gd name="T5" fmla="*/ 67 h 80"/>
              <a:gd name="T6" fmla="*/ 62 w 81"/>
              <a:gd name="T7" fmla="*/ 26 h 80"/>
              <a:gd name="T8" fmla="*/ 57 w 81"/>
              <a:gd name="T9" fmla="*/ 10 h 80"/>
              <a:gd name="T10" fmla="*/ 5 w 81"/>
              <a:gd name="T11" fmla="*/ 10 h 80"/>
              <a:gd name="T12" fmla="*/ 42 w 81"/>
              <a:gd name="T13" fmla="*/ 44 h 80"/>
              <a:gd name="T14" fmla="*/ 45 w 81"/>
              <a:gd name="T15" fmla="*/ 44 h 80"/>
              <a:gd name="T16" fmla="*/ 48 w 81"/>
              <a:gd name="T17" fmla="*/ 43 h 80"/>
              <a:gd name="T18" fmla="*/ 47 w 81"/>
              <a:gd name="T19" fmla="*/ 46 h 80"/>
              <a:gd name="T20" fmla="*/ 44 w 81"/>
              <a:gd name="T21" fmla="*/ 47 h 80"/>
              <a:gd name="T22" fmla="*/ 40 w 81"/>
              <a:gd name="T23" fmla="*/ 37 h 80"/>
              <a:gd name="T24" fmla="*/ 48 w 81"/>
              <a:gd name="T25" fmla="*/ 41 h 80"/>
              <a:gd name="T26" fmla="*/ 42 w 81"/>
              <a:gd name="T27" fmla="*/ 43 h 80"/>
              <a:gd name="T28" fmla="*/ 36 w 81"/>
              <a:gd name="T29" fmla="*/ 38 h 80"/>
              <a:gd name="T30" fmla="*/ 32 w 81"/>
              <a:gd name="T31" fmla="*/ 42 h 80"/>
              <a:gd name="T32" fmla="*/ 32 w 81"/>
              <a:gd name="T33" fmla="*/ 36 h 80"/>
              <a:gd name="T34" fmla="*/ 33 w 81"/>
              <a:gd name="T35" fmla="*/ 33 h 80"/>
              <a:gd name="T36" fmla="*/ 38 w 81"/>
              <a:gd name="T37" fmla="*/ 32 h 80"/>
              <a:gd name="T38" fmla="*/ 38 w 81"/>
              <a:gd name="T39" fmla="*/ 35 h 80"/>
              <a:gd name="T40" fmla="*/ 35 w 81"/>
              <a:gd name="T41" fmla="*/ 36 h 80"/>
              <a:gd name="T42" fmla="*/ 31 w 81"/>
              <a:gd name="T43" fmla="*/ 37 h 80"/>
              <a:gd name="T44" fmla="*/ 27 w 81"/>
              <a:gd name="T45" fmla="*/ 46 h 80"/>
              <a:gd name="T46" fmla="*/ 24 w 81"/>
              <a:gd name="T47" fmla="*/ 37 h 80"/>
              <a:gd name="T48" fmla="*/ 25 w 81"/>
              <a:gd name="T49" fmla="*/ 34 h 80"/>
              <a:gd name="T50" fmla="*/ 30 w 81"/>
              <a:gd name="T51" fmla="*/ 32 h 80"/>
              <a:gd name="T52" fmla="*/ 31 w 81"/>
              <a:gd name="T53" fmla="*/ 35 h 80"/>
              <a:gd name="T54" fmla="*/ 28 w 81"/>
              <a:gd name="T55" fmla="*/ 35 h 80"/>
              <a:gd name="T56" fmla="*/ 7 w 81"/>
              <a:gd name="T57" fmla="*/ 44 h 80"/>
              <a:gd name="T58" fmla="*/ 11 w 81"/>
              <a:gd name="T59" fmla="*/ 44 h 80"/>
              <a:gd name="T60" fmla="*/ 12 w 81"/>
              <a:gd name="T61" fmla="*/ 44 h 80"/>
              <a:gd name="T62" fmla="*/ 11 w 81"/>
              <a:gd name="T63" fmla="*/ 46 h 80"/>
              <a:gd name="T64" fmla="*/ 7 w 81"/>
              <a:gd name="T65" fmla="*/ 46 h 80"/>
              <a:gd name="T66" fmla="*/ 3 w 81"/>
              <a:gd name="T67" fmla="*/ 41 h 80"/>
              <a:gd name="T68" fmla="*/ 7 w 81"/>
              <a:gd name="T69" fmla="*/ 36 h 80"/>
              <a:gd name="T70" fmla="*/ 12 w 81"/>
              <a:gd name="T71" fmla="*/ 37 h 80"/>
              <a:gd name="T72" fmla="*/ 11 w 81"/>
              <a:gd name="T73" fmla="*/ 39 h 80"/>
              <a:gd name="T74" fmla="*/ 9 w 81"/>
              <a:gd name="T75" fmla="*/ 38 h 80"/>
              <a:gd name="T76" fmla="*/ 7 w 81"/>
              <a:gd name="T77" fmla="*/ 44 h 80"/>
              <a:gd name="T78" fmla="*/ 22 w 81"/>
              <a:gd name="T79" fmla="*/ 37 h 80"/>
              <a:gd name="T80" fmla="*/ 18 w 81"/>
              <a:gd name="T81" fmla="*/ 47 h 80"/>
              <a:gd name="T82" fmla="*/ 14 w 81"/>
              <a:gd name="T83" fmla="*/ 37 h 80"/>
              <a:gd name="T84" fmla="*/ 13 w 81"/>
              <a:gd name="T85" fmla="*/ 52 h 80"/>
              <a:gd name="T86" fmla="*/ 50 w 81"/>
              <a:gd name="T87" fmla="*/ 52 h 80"/>
              <a:gd name="T88" fmla="*/ 53 w 81"/>
              <a:gd name="T89" fmla="*/ 44 h 80"/>
              <a:gd name="T90" fmla="*/ 56 w 81"/>
              <a:gd name="T91" fmla="*/ 44 h 80"/>
              <a:gd name="T92" fmla="*/ 59 w 81"/>
              <a:gd name="T93" fmla="*/ 43 h 80"/>
              <a:gd name="T94" fmla="*/ 58 w 81"/>
              <a:gd name="T95" fmla="*/ 46 h 80"/>
              <a:gd name="T96" fmla="*/ 55 w 81"/>
              <a:gd name="T97" fmla="*/ 47 h 80"/>
              <a:gd name="T98" fmla="*/ 50 w 81"/>
              <a:gd name="T99" fmla="*/ 37 h 80"/>
              <a:gd name="T100" fmla="*/ 59 w 81"/>
              <a:gd name="T101" fmla="*/ 41 h 80"/>
              <a:gd name="T102" fmla="*/ 74 w 81"/>
              <a:gd name="T103" fmla="*/ 49 h 80"/>
              <a:gd name="T104" fmla="*/ 74 w 81"/>
              <a:gd name="T105" fmla="*/ 44 h 80"/>
              <a:gd name="T106" fmla="*/ 17 w 81"/>
              <a:gd name="T107" fmla="*/ 44 h 80"/>
              <a:gd name="T108" fmla="*/ 19 w 81"/>
              <a:gd name="T109" fmla="*/ 44 h 80"/>
              <a:gd name="T110" fmla="*/ 20 w 81"/>
              <a:gd name="T111" fmla="*/ 40 h 80"/>
              <a:gd name="T112" fmla="*/ 18 w 81"/>
              <a:gd name="T113" fmla="*/ 38 h 80"/>
              <a:gd name="T114" fmla="*/ 16 w 81"/>
              <a:gd name="T115" fmla="*/ 40 h 80"/>
              <a:gd name="T116" fmla="*/ 17 w 81"/>
              <a:gd name="T117" fmla="*/ 44 h 80"/>
              <a:gd name="T118" fmla="*/ 43 w 81"/>
              <a:gd name="T119" fmla="*/ 38 h 80"/>
              <a:gd name="T120" fmla="*/ 45 w 81"/>
              <a:gd name="T121" fmla="*/ 39 h 80"/>
              <a:gd name="T122" fmla="*/ 54 w 81"/>
              <a:gd name="T123" fmla="*/ 38 h 80"/>
              <a:gd name="T124" fmla="*/ 56 w 81"/>
              <a:gd name="T125" fmla="*/ 3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5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54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13" y="3"/>
                </a:moveTo>
                <a:cubicBezTo>
                  <a:pt x="49" y="3"/>
                  <a:pt x="49" y="3"/>
                  <a:pt x="49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49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lose/>
                <a:moveTo>
                  <a:pt x="42" y="43"/>
                </a:moveTo>
                <a:cubicBezTo>
                  <a:pt x="42" y="44"/>
                  <a:pt x="42" y="44"/>
                  <a:pt x="42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3"/>
                  <a:pt x="48" y="43"/>
                  <a:pt x="48" y="43"/>
                </a:cubicBezTo>
                <a:cubicBezTo>
                  <a:pt x="48" y="43"/>
                  <a:pt x="48" y="44"/>
                  <a:pt x="48" y="44"/>
                </a:cubicBezTo>
                <a:cubicBezTo>
                  <a:pt x="48" y="45"/>
                  <a:pt x="48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6" y="46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4" y="47"/>
                </a:cubicBezTo>
                <a:cubicBezTo>
                  <a:pt x="42" y="47"/>
                  <a:pt x="41" y="46"/>
                  <a:pt x="40" y="45"/>
                </a:cubicBezTo>
                <a:cubicBezTo>
                  <a:pt x="39" y="44"/>
                  <a:pt x="38" y="43"/>
                  <a:pt x="38" y="41"/>
                </a:cubicBezTo>
                <a:cubicBezTo>
                  <a:pt x="38" y="40"/>
                  <a:pt x="39" y="38"/>
                  <a:pt x="40" y="37"/>
                </a:cubicBezTo>
                <a:cubicBezTo>
                  <a:pt x="41" y="36"/>
                  <a:pt x="42" y="36"/>
                  <a:pt x="44" y="36"/>
                </a:cubicBezTo>
                <a:cubicBezTo>
                  <a:pt x="45" y="36"/>
                  <a:pt x="46" y="36"/>
                  <a:pt x="47" y="37"/>
                </a:cubicBezTo>
                <a:cubicBezTo>
                  <a:pt x="48" y="38"/>
                  <a:pt x="48" y="39"/>
                  <a:pt x="48" y="41"/>
                </a:cubicBezTo>
                <a:cubicBezTo>
                  <a:pt x="48" y="41"/>
                  <a:pt x="47" y="42"/>
                  <a:pt x="45" y="42"/>
                </a:cubicBezTo>
                <a:cubicBezTo>
                  <a:pt x="43" y="42"/>
                  <a:pt x="41" y="42"/>
                  <a:pt x="41" y="43"/>
                </a:cubicBezTo>
                <a:lnTo>
                  <a:pt x="42" y="43"/>
                </a:lnTo>
                <a:close/>
                <a:moveTo>
                  <a:pt x="36" y="36"/>
                </a:moveTo>
                <a:cubicBezTo>
                  <a:pt x="37" y="36"/>
                  <a:pt x="38" y="37"/>
                  <a:pt x="38" y="37"/>
                </a:cubicBezTo>
                <a:cubicBezTo>
                  <a:pt x="38" y="38"/>
                  <a:pt x="37" y="38"/>
                  <a:pt x="36" y="38"/>
                </a:cubicBezTo>
                <a:cubicBezTo>
                  <a:pt x="36" y="38"/>
                  <a:pt x="35" y="40"/>
                  <a:pt x="35" y="42"/>
                </a:cubicBezTo>
                <a:cubicBezTo>
                  <a:pt x="35" y="45"/>
                  <a:pt x="35" y="46"/>
                  <a:pt x="34" y="46"/>
                </a:cubicBezTo>
                <a:cubicBezTo>
                  <a:pt x="33" y="46"/>
                  <a:pt x="32" y="45"/>
                  <a:pt x="32" y="42"/>
                </a:cubicBezTo>
                <a:cubicBezTo>
                  <a:pt x="32" y="40"/>
                  <a:pt x="32" y="38"/>
                  <a:pt x="32" y="38"/>
                </a:cubicBezTo>
                <a:cubicBezTo>
                  <a:pt x="31" y="38"/>
                  <a:pt x="31" y="38"/>
                  <a:pt x="31" y="37"/>
                </a:cubicBezTo>
                <a:cubicBezTo>
                  <a:pt x="31" y="37"/>
                  <a:pt x="31" y="36"/>
                  <a:pt x="32" y="36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6"/>
                  <a:pt x="32" y="35"/>
                  <a:pt x="32" y="34"/>
                </a:cubicBezTo>
                <a:cubicBezTo>
                  <a:pt x="32" y="34"/>
                  <a:pt x="32" y="34"/>
                  <a:pt x="33" y="33"/>
                </a:cubicBezTo>
                <a:cubicBezTo>
                  <a:pt x="34" y="33"/>
                  <a:pt x="35" y="32"/>
                  <a:pt x="36" y="32"/>
                </a:cubicBezTo>
                <a:cubicBezTo>
                  <a:pt x="36" y="32"/>
                  <a:pt x="37" y="32"/>
                  <a:pt x="37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34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6" y="35"/>
                  <a:pt x="36" y="35"/>
                  <a:pt x="36" y="35"/>
                </a:cubicBezTo>
                <a:cubicBezTo>
                  <a:pt x="35" y="35"/>
                  <a:pt x="35" y="36"/>
                  <a:pt x="35" y="36"/>
                </a:cubicBezTo>
                <a:cubicBezTo>
                  <a:pt x="35" y="36"/>
                  <a:pt x="36" y="36"/>
                  <a:pt x="36" y="36"/>
                </a:cubicBezTo>
                <a:close/>
                <a:moveTo>
                  <a:pt x="29" y="36"/>
                </a:moveTo>
                <a:cubicBezTo>
                  <a:pt x="30" y="36"/>
                  <a:pt x="31" y="37"/>
                  <a:pt x="31" y="37"/>
                </a:cubicBezTo>
                <a:cubicBezTo>
                  <a:pt x="31" y="38"/>
                  <a:pt x="30" y="38"/>
                  <a:pt x="29" y="38"/>
                </a:cubicBezTo>
                <a:cubicBezTo>
                  <a:pt x="29" y="38"/>
                  <a:pt x="28" y="40"/>
                  <a:pt x="28" y="42"/>
                </a:cubicBezTo>
                <a:cubicBezTo>
                  <a:pt x="28" y="45"/>
                  <a:pt x="28" y="46"/>
                  <a:pt x="27" y="46"/>
                </a:cubicBezTo>
                <a:cubicBezTo>
                  <a:pt x="26" y="46"/>
                  <a:pt x="25" y="45"/>
                  <a:pt x="25" y="42"/>
                </a:cubicBezTo>
                <a:cubicBezTo>
                  <a:pt x="25" y="40"/>
                  <a:pt x="25" y="38"/>
                  <a:pt x="25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7"/>
                  <a:pt x="24" y="36"/>
                  <a:pt x="25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4"/>
                </a:cubicBezTo>
                <a:cubicBezTo>
                  <a:pt x="25" y="34"/>
                  <a:pt x="25" y="34"/>
                  <a:pt x="26" y="33"/>
                </a:cubicBezTo>
                <a:cubicBezTo>
                  <a:pt x="27" y="33"/>
                  <a:pt x="28" y="32"/>
                  <a:pt x="29" y="32"/>
                </a:cubicBezTo>
                <a:cubicBezTo>
                  <a:pt x="29" y="32"/>
                  <a:pt x="30" y="32"/>
                  <a:pt x="30" y="32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4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9" y="35"/>
                  <a:pt x="29" y="35"/>
                  <a:pt x="28" y="35"/>
                </a:cubicBezTo>
                <a:cubicBezTo>
                  <a:pt x="28" y="35"/>
                  <a:pt x="28" y="36"/>
                  <a:pt x="28" y="36"/>
                </a:cubicBezTo>
                <a:cubicBezTo>
                  <a:pt x="28" y="36"/>
                  <a:pt x="29" y="36"/>
                  <a:pt x="29" y="36"/>
                </a:cubicBezTo>
                <a:close/>
                <a:moveTo>
                  <a:pt x="7" y="44"/>
                </a:moveTo>
                <a:cubicBezTo>
                  <a:pt x="8" y="44"/>
                  <a:pt x="8" y="44"/>
                  <a:pt x="9" y="44"/>
                </a:cubicBezTo>
                <a:cubicBezTo>
                  <a:pt x="9" y="44"/>
                  <a:pt x="10" y="44"/>
                  <a:pt x="10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3"/>
                  <a:pt x="11" y="43"/>
                  <a:pt x="11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12" y="44"/>
                  <a:pt x="12" y="44"/>
                </a:cubicBezTo>
                <a:cubicBezTo>
                  <a:pt x="12" y="45"/>
                  <a:pt x="12" y="46"/>
                  <a:pt x="12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47"/>
                  <a:pt x="10" y="47"/>
                  <a:pt x="10" y="47"/>
                </a:cubicBezTo>
                <a:cubicBezTo>
                  <a:pt x="10" y="47"/>
                  <a:pt x="9" y="47"/>
                  <a:pt x="9" y="47"/>
                </a:cubicBezTo>
                <a:cubicBezTo>
                  <a:pt x="8" y="47"/>
                  <a:pt x="7" y="46"/>
                  <a:pt x="7" y="46"/>
                </a:cubicBezTo>
                <a:cubicBezTo>
                  <a:pt x="6" y="46"/>
                  <a:pt x="5" y="46"/>
                  <a:pt x="5" y="45"/>
                </a:cubicBezTo>
                <a:cubicBezTo>
                  <a:pt x="4" y="45"/>
                  <a:pt x="4" y="44"/>
                  <a:pt x="4" y="44"/>
                </a:cubicBezTo>
                <a:cubicBezTo>
                  <a:pt x="3" y="43"/>
                  <a:pt x="3" y="42"/>
                  <a:pt x="3" y="41"/>
                </a:cubicBezTo>
                <a:cubicBezTo>
                  <a:pt x="3" y="40"/>
                  <a:pt x="3" y="40"/>
                  <a:pt x="4" y="39"/>
                </a:cubicBezTo>
                <a:cubicBezTo>
                  <a:pt x="4" y="38"/>
                  <a:pt x="4" y="38"/>
                  <a:pt x="5" y="37"/>
                </a:cubicBezTo>
                <a:cubicBezTo>
                  <a:pt x="5" y="37"/>
                  <a:pt x="6" y="36"/>
                  <a:pt x="7" y="36"/>
                </a:cubicBezTo>
                <a:cubicBezTo>
                  <a:pt x="7" y="36"/>
                  <a:pt x="8" y="36"/>
                  <a:pt x="9" y="36"/>
                </a:cubicBezTo>
                <a:cubicBezTo>
                  <a:pt x="9" y="36"/>
                  <a:pt x="10" y="36"/>
                  <a:pt x="10" y="36"/>
                </a:cubicBezTo>
                <a:cubicBezTo>
                  <a:pt x="11" y="36"/>
                  <a:pt x="12" y="37"/>
                  <a:pt x="12" y="37"/>
                </a:cubicBezTo>
                <a:cubicBezTo>
                  <a:pt x="12" y="38"/>
                  <a:pt x="12" y="39"/>
                  <a:pt x="12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38"/>
                  <a:pt x="10" y="38"/>
                  <a:pt x="10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7" y="39"/>
                  <a:pt x="7" y="39"/>
                </a:cubicBezTo>
                <a:cubicBezTo>
                  <a:pt x="7" y="40"/>
                  <a:pt x="6" y="40"/>
                  <a:pt x="6" y="41"/>
                </a:cubicBezTo>
                <a:cubicBezTo>
                  <a:pt x="6" y="42"/>
                  <a:pt x="7" y="43"/>
                  <a:pt x="7" y="44"/>
                </a:cubicBezTo>
                <a:close/>
                <a:moveTo>
                  <a:pt x="14" y="37"/>
                </a:moveTo>
                <a:cubicBezTo>
                  <a:pt x="15" y="36"/>
                  <a:pt x="16" y="36"/>
                  <a:pt x="18" y="36"/>
                </a:cubicBezTo>
                <a:cubicBezTo>
                  <a:pt x="20" y="36"/>
                  <a:pt x="21" y="36"/>
                  <a:pt x="22" y="37"/>
                </a:cubicBezTo>
                <a:cubicBezTo>
                  <a:pt x="23" y="38"/>
                  <a:pt x="23" y="40"/>
                  <a:pt x="23" y="41"/>
                </a:cubicBezTo>
                <a:cubicBezTo>
                  <a:pt x="23" y="43"/>
                  <a:pt x="23" y="44"/>
                  <a:pt x="22" y="45"/>
                </a:cubicBezTo>
                <a:cubicBezTo>
                  <a:pt x="21" y="46"/>
                  <a:pt x="20" y="47"/>
                  <a:pt x="18" y="47"/>
                </a:cubicBezTo>
                <a:cubicBezTo>
                  <a:pt x="16" y="47"/>
                  <a:pt x="15" y="46"/>
                  <a:pt x="14" y="45"/>
                </a:cubicBezTo>
                <a:cubicBezTo>
                  <a:pt x="13" y="44"/>
                  <a:pt x="13" y="43"/>
                  <a:pt x="13" y="41"/>
                </a:cubicBezTo>
                <a:cubicBezTo>
                  <a:pt x="13" y="40"/>
                  <a:pt x="13" y="38"/>
                  <a:pt x="14" y="37"/>
                </a:cubicBezTo>
                <a:close/>
                <a:moveTo>
                  <a:pt x="48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3" y="53"/>
                  <a:pt x="13" y="52"/>
                </a:cubicBezTo>
                <a:cubicBezTo>
                  <a:pt x="13" y="51"/>
                  <a:pt x="14" y="50"/>
                  <a:pt x="15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9" y="50"/>
                  <a:pt x="50" y="51"/>
                  <a:pt x="50" y="52"/>
                </a:cubicBezTo>
                <a:cubicBezTo>
                  <a:pt x="50" y="53"/>
                  <a:pt x="49" y="54"/>
                  <a:pt x="48" y="54"/>
                </a:cubicBezTo>
                <a:close/>
                <a:moveTo>
                  <a:pt x="52" y="43"/>
                </a:moveTo>
                <a:cubicBezTo>
                  <a:pt x="53" y="44"/>
                  <a:pt x="53" y="44"/>
                  <a:pt x="53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44"/>
                  <a:pt x="55" y="44"/>
                  <a:pt x="55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7" y="44"/>
                  <a:pt x="57" y="44"/>
                  <a:pt x="57" y="44"/>
                </a:cubicBezTo>
                <a:cubicBezTo>
                  <a:pt x="58" y="44"/>
                  <a:pt x="58" y="44"/>
                  <a:pt x="58" y="44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3"/>
                  <a:pt x="59" y="44"/>
                  <a:pt x="59" y="44"/>
                </a:cubicBezTo>
                <a:cubicBezTo>
                  <a:pt x="59" y="45"/>
                  <a:pt x="59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7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3" y="47"/>
                  <a:pt x="52" y="46"/>
                  <a:pt x="51" y="45"/>
                </a:cubicBezTo>
                <a:cubicBezTo>
                  <a:pt x="50" y="44"/>
                  <a:pt x="49" y="43"/>
                  <a:pt x="49" y="41"/>
                </a:cubicBezTo>
                <a:cubicBezTo>
                  <a:pt x="49" y="40"/>
                  <a:pt x="50" y="38"/>
                  <a:pt x="50" y="37"/>
                </a:cubicBezTo>
                <a:cubicBezTo>
                  <a:pt x="51" y="36"/>
                  <a:pt x="53" y="36"/>
                  <a:pt x="54" y="36"/>
                </a:cubicBezTo>
                <a:cubicBezTo>
                  <a:pt x="56" y="36"/>
                  <a:pt x="57" y="36"/>
                  <a:pt x="58" y="37"/>
                </a:cubicBezTo>
                <a:cubicBezTo>
                  <a:pt x="59" y="38"/>
                  <a:pt x="59" y="39"/>
                  <a:pt x="59" y="41"/>
                </a:cubicBezTo>
                <a:cubicBezTo>
                  <a:pt x="59" y="41"/>
                  <a:pt x="57" y="42"/>
                  <a:pt x="56" y="42"/>
                </a:cubicBezTo>
                <a:cubicBezTo>
                  <a:pt x="54" y="42"/>
                  <a:pt x="52" y="42"/>
                  <a:pt x="52" y="43"/>
                </a:cubicBezTo>
                <a:close/>
                <a:moveTo>
                  <a:pt x="74" y="49"/>
                </a:moveTo>
                <a:cubicBezTo>
                  <a:pt x="74" y="55"/>
                  <a:pt x="71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1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17" y="44"/>
                </a:moveTo>
                <a:cubicBezTo>
                  <a:pt x="17" y="44"/>
                  <a:pt x="17" y="44"/>
                  <a:pt x="17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0"/>
                  <a:pt x="20" y="40"/>
                </a:cubicBezTo>
                <a:cubicBezTo>
                  <a:pt x="20" y="39"/>
                  <a:pt x="20" y="39"/>
                  <a:pt x="19" y="39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9"/>
                  <a:pt x="17" y="39"/>
                  <a:pt x="17" y="39"/>
                </a:cubicBezTo>
                <a:cubicBezTo>
                  <a:pt x="16" y="39"/>
                  <a:pt x="16" y="39"/>
                  <a:pt x="16" y="40"/>
                </a:cubicBezTo>
                <a:cubicBezTo>
                  <a:pt x="16" y="40"/>
                  <a:pt x="16" y="41"/>
                  <a:pt x="16" y="41"/>
                </a:cubicBezTo>
                <a:cubicBezTo>
                  <a:pt x="16" y="42"/>
                  <a:pt x="16" y="42"/>
                  <a:pt x="16" y="43"/>
                </a:cubicBezTo>
                <a:cubicBezTo>
                  <a:pt x="16" y="43"/>
                  <a:pt x="16" y="43"/>
                  <a:pt x="17" y="44"/>
                </a:cubicBezTo>
                <a:close/>
                <a:moveTo>
                  <a:pt x="45" y="39"/>
                </a:moveTo>
                <a:cubicBezTo>
                  <a:pt x="45" y="38"/>
                  <a:pt x="45" y="38"/>
                  <a:pt x="45" y="38"/>
                </a:cubicBezTo>
                <a:cubicBezTo>
                  <a:pt x="44" y="38"/>
                  <a:pt x="44" y="38"/>
                  <a:pt x="43" y="38"/>
                </a:cubicBezTo>
                <a:cubicBezTo>
                  <a:pt x="43" y="38"/>
                  <a:pt x="42" y="38"/>
                  <a:pt x="42" y="39"/>
                </a:cubicBezTo>
                <a:cubicBezTo>
                  <a:pt x="42" y="39"/>
                  <a:pt x="41" y="39"/>
                  <a:pt x="41" y="40"/>
                </a:cubicBezTo>
                <a:cubicBezTo>
                  <a:pt x="43" y="40"/>
                  <a:pt x="45" y="39"/>
                  <a:pt x="45" y="39"/>
                </a:cubicBezTo>
                <a:close/>
                <a:moveTo>
                  <a:pt x="56" y="39"/>
                </a:move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4" y="38"/>
                </a:cubicBezTo>
                <a:cubicBezTo>
                  <a:pt x="54" y="38"/>
                  <a:pt x="53" y="38"/>
                  <a:pt x="53" y="39"/>
                </a:cubicBezTo>
                <a:cubicBezTo>
                  <a:pt x="52" y="39"/>
                  <a:pt x="52" y="39"/>
                  <a:pt x="52" y="40"/>
                </a:cubicBezTo>
                <a:cubicBezTo>
                  <a:pt x="54" y="40"/>
                  <a:pt x="56" y="39"/>
                  <a:pt x="56" y="39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0" name="Freeform 40"/>
          <p:cNvSpPr>
            <a:spLocks noEditPoints="1"/>
          </p:cNvSpPr>
          <p:nvPr/>
        </p:nvSpPr>
        <p:spPr bwMode="auto">
          <a:xfrm>
            <a:off x="7361727" y="5289697"/>
            <a:ext cx="704851" cy="698500"/>
          </a:xfrm>
          <a:custGeom>
            <a:avLst/>
            <a:gdLst>
              <a:gd name="T0" fmla="*/ 62 w 81"/>
              <a:gd name="T1" fmla="*/ 17 h 80"/>
              <a:gd name="T2" fmla="*/ 16 w 81"/>
              <a:gd name="T3" fmla="*/ 0 h 80"/>
              <a:gd name="T4" fmla="*/ 0 w 81"/>
              <a:gd name="T5" fmla="*/ 65 h 80"/>
              <a:gd name="T6" fmla="*/ 47 w 81"/>
              <a:gd name="T7" fmla="*/ 80 h 80"/>
              <a:gd name="T8" fmla="*/ 81 w 81"/>
              <a:gd name="T9" fmla="*/ 52 h 80"/>
              <a:gd name="T10" fmla="*/ 62 w 81"/>
              <a:gd name="T11" fmla="*/ 26 h 80"/>
              <a:gd name="T12" fmla="*/ 15 w 81"/>
              <a:gd name="T13" fmla="*/ 54 h 80"/>
              <a:gd name="T14" fmla="*/ 15 w 81"/>
              <a:gd name="T15" fmla="*/ 50 h 80"/>
              <a:gd name="T16" fmla="*/ 50 w 81"/>
              <a:gd name="T17" fmla="*/ 52 h 80"/>
              <a:gd name="T18" fmla="*/ 21 w 81"/>
              <a:gd name="T19" fmla="*/ 43 h 80"/>
              <a:gd name="T20" fmla="*/ 22 w 81"/>
              <a:gd name="T21" fmla="*/ 44 h 80"/>
              <a:gd name="T22" fmla="*/ 23 w 81"/>
              <a:gd name="T23" fmla="*/ 44 h 80"/>
              <a:gd name="T24" fmla="*/ 24 w 81"/>
              <a:gd name="T25" fmla="*/ 44 h 80"/>
              <a:gd name="T26" fmla="*/ 24 w 81"/>
              <a:gd name="T27" fmla="*/ 46 h 80"/>
              <a:gd name="T28" fmla="*/ 22 w 81"/>
              <a:gd name="T29" fmla="*/ 47 h 80"/>
              <a:gd name="T30" fmla="*/ 18 w 81"/>
              <a:gd name="T31" fmla="*/ 43 h 80"/>
              <a:gd name="T32" fmla="*/ 17 w 81"/>
              <a:gd name="T33" fmla="*/ 37 h 80"/>
              <a:gd name="T34" fmla="*/ 18 w 81"/>
              <a:gd name="T35" fmla="*/ 35 h 80"/>
              <a:gd name="T36" fmla="*/ 21 w 81"/>
              <a:gd name="T37" fmla="*/ 35 h 80"/>
              <a:gd name="T38" fmla="*/ 24 w 81"/>
              <a:gd name="T39" fmla="*/ 37 h 80"/>
              <a:gd name="T40" fmla="*/ 21 w 81"/>
              <a:gd name="T41" fmla="*/ 40 h 80"/>
              <a:gd name="T42" fmla="*/ 28 w 81"/>
              <a:gd name="T43" fmla="*/ 43 h 80"/>
              <a:gd name="T44" fmla="*/ 30 w 81"/>
              <a:gd name="T45" fmla="*/ 44 h 80"/>
              <a:gd name="T46" fmla="*/ 32 w 81"/>
              <a:gd name="T47" fmla="*/ 44 h 80"/>
              <a:gd name="T48" fmla="*/ 34 w 81"/>
              <a:gd name="T49" fmla="*/ 44 h 80"/>
              <a:gd name="T50" fmla="*/ 35 w 81"/>
              <a:gd name="T51" fmla="*/ 44 h 80"/>
              <a:gd name="T52" fmla="*/ 34 w 81"/>
              <a:gd name="T53" fmla="*/ 46 h 80"/>
              <a:gd name="T54" fmla="*/ 32 w 81"/>
              <a:gd name="T55" fmla="*/ 47 h 80"/>
              <a:gd name="T56" fmla="*/ 27 w 81"/>
              <a:gd name="T57" fmla="*/ 45 h 80"/>
              <a:gd name="T58" fmla="*/ 26 w 81"/>
              <a:gd name="T59" fmla="*/ 37 h 80"/>
              <a:gd name="T60" fmla="*/ 34 w 81"/>
              <a:gd name="T61" fmla="*/ 37 h 80"/>
              <a:gd name="T62" fmla="*/ 32 w 81"/>
              <a:gd name="T63" fmla="*/ 42 h 80"/>
              <a:gd name="T64" fmla="*/ 42 w 81"/>
              <a:gd name="T65" fmla="*/ 39 h 80"/>
              <a:gd name="T66" fmla="*/ 40 w 81"/>
              <a:gd name="T67" fmla="*/ 38 h 80"/>
              <a:gd name="T68" fmla="*/ 37 w 81"/>
              <a:gd name="T69" fmla="*/ 39 h 80"/>
              <a:gd name="T70" fmla="*/ 38 w 81"/>
              <a:gd name="T71" fmla="*/ 36 h 80"/>
              <a:gd name="T72" fmla="*/ 40 w 81"/>
              <a:gd name="T73" fmla="*/ 36 h 80"/>
              <a:gd name="T74" fmla="*/ 45 w 81"/>
              <a:gd name="T75" fmla="*/ 39 h 80"/>
              <a:gd name="T76" fmla="*/ 42 w 81"/>
              <a:gd name="T77" fmla="*/ 46 h 80"/>
              <a:gd name="T78" fmla="*/ 42 w 81"/>
              <a:gd name="T79" fmla="*/ 46 h 80"/>
              <a:gd name="T80" fmla="*/ 40 w 81"/>
              <a:gd name="T81" fmla="*/ 46 h 80"/>
              <a:gd name="T82" fmla="*/ 37 w 81"/>
              <a:gd name="T83" fmla="*/ 46 h 80"/>
              <a:gd name="T84" fmla="*/ 36 w 81"/>
              <a:gd name="T85" fmla="*/ 42 h 80"/>
              <a:gd name="T86" fmla="*/ 40 w 81"/>
              <a:gd name="T87" fmla="*/ 40 h 80"/>
              <a:gd name="T88" fmla="*/ 42 w 81"/>
              <a:gd name="T89" fmla="*/ 39 h 80"/>
              <a:gd name="T90" fmla="*/ 13 w 81"/>
              <a:gd name="T91" fmla="*/ 15 h 80"/>
              <a:gd name="T92" fmla="*/ 13 w 81"/>
              <a:gd name="T93" fmla="*/ 3 h 80"/>
              <a:gd name="T94" fmla="*/ 57 w 81"/>
              <a:gd name="T95" fmla="*/ 10 h 80"/>
              <a:gd name="T96" fmla="*/ 74 w 81"/>
              <a:gd name="T97" fmla="*/ 49 h 80"/>
              <a:gd name="T98" fmla="*/ 62 w 81"/>
              <a:gd name="T99" fmla="*/ 32 h 80"/>
              <a:gd name="T100" fmla="*/ 74 w 81"/>
              <a:gd name="T101" fmla="*/ 49 h 80"/>
              <a:gd name="T102" fmla="*/ 31 w 81"/>
              <a:gd name="T103" fmla="*/ 38 h 80"/>
              <a:gd name="T104" fmla="*/ 29 w 81"/>
              <a:gd name="T105" fmla="*/ 39 h 80"/>
              <a:gd name="T106" fmla="*/ 32 w 81"/>
              <a:gd name="T107" fmla="*/ 39 h 80"/>
              <a:gd name="T108" fmla="*/ 39 w 81"/>
              <a:gd name="T109" fmla="*/ 44 h 80"/>
              <a:gd name="T110" fmla="*/ 41 w 81"/>
              <a:gd name="T111" fmla="*/ 44 h 80"/>
              <a:gd name="T112" fmla="*/ 41 w 81"/>
              <a:gd name="T113" fmla="*/ 42 h 80"/>
              <a:gd name="T114" fmla="*/ 40 w 81"/>
              <a:gd name="T115" fmla="*/ 42 h 80"/>
              <a:gd name="T116" fmla="*/ 39 w 81"/>
              <a:gd name="T117" fmla="*/ 4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6" y="80"/>
                </a:cubicBezTo>
                <a:cubicBezTo>
                  <a:pt x="47" y="80"/>
                  <a:pt x="47" y="80"/>
                  <a:pt x="47" y="80"/>
                </a:cubicBezTo>
                <a:cubicBezTo>
                  <a:pt x="55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49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4" y="53"/>
                  <a:pt x="14" y="52"/>
                </a:cubicBezTo>
                <a:cubicBezTo>
                  <a:pt x="14" y="51"/>
                  <a:pt x="14" y="50"/>
                  <a:pt x="15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50" y="50"/>
                  <a:pt x="50" y="51"/>
                  <a:pt x="50" y="52"/>
                </a:cubicBezTo>
                <a:cubicBezTo>
                  <a:pt x="50" y="53"/>
                  <a:pt x="50" y="54"/>
                  <a:pt x="49" y="54"/>
                </a:cubicBezTo>
                <a:close/>
                <a:moveTo>
                  <a:pt x="21" y="43"/>
                </a:moveTo>
                <a:cubicBezTo>
                  <a:pt x="21" y="43"/>
                  <a:pt x="21" y="43"/>
                  <a:pt x="21" y="43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3" y="44"/>
                  <a:pt x="23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5"/>
                  <a:pt x="24" y="45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3" y="46"/>
                </a:cubicBezTo>
                <a:cubicBezTo>
                  <a:pt x="23" y="46"/>
                  <a:pt x="23" y="47"/>
                  <a:pt x="22" y="47"/>
                </a:cubicBezTo>
                <a:cubicBezTo>
                  <a:pt x="21" y="47"/>
                  <a:pt x="20" y="46"/>
                  <a:pt x="19" y="46"/>
                </a:cubicBezTo>
                <a:cubicBezTo>
                  <a:pt x="19" y="45"/>
                  <a:pt x="18" y="44"/>
                  <a:pt x="18" y="43"/>
                </a:cubicBezTo>
                <a:cubicBezTo>
                  <a:pt x="18" y="41"/>
                  <a:pt x="18" y="38"/>
                  <a:pt x="18" y="38"/>
                </a:cubicBezTo>
                <a:cubicBezTo>
                  <a:pt x="17" y="38"/>
                  <a:pt x="17" y="38"/>
                  <a:pt x="17" y="37"/>
                </a:cubicBezTo>
                <a:cubicBezTo>
                  <a:pt x="17" y="37"/>
                  <a:pt x="17" y="36"/>
                  <a:pt x="18" y="36"/>
                </a:cubicBezTo>
                <a:cubicBezTo>
                  <a:pt x="18" y="36"/>
                  <a:pt x="18" y="36"/>
                  <a:pt x="18" y="35"/>
                </a:cubicBezTo>
                <a:cubicBezTo>
                  <a:pt x="18" y="34"/>
                  <a:pt x="19" y="33"/>
                  <a:pt x="20" y="33"/>
                </a:cubicBezTo>
                <a:cubicBezTo>
                  <a:pt x="21" y="33"/>
                  <a:pt x="21" y="34"/>
                  <a:pt x="21" y="35"/>
                </a:cubicBezTo>
                <a:cubicBezTo>
                  <a:pt x="21" y="36"/>
                  <a:pt x="22" y="36"/>
                  <a:pt x="23" y="36"/>
                </a:cubicBezTo>
                <a:cubicBezTo>
                  <a:pt x="24" y="36"/>
                  <a:pt x="24" y="37"/>
                  <a:pt x="24" y="37"/>
                </a:cubicBezTo>
                <a:cubicBezTo>
                  <a:pt x="24" y="38"/>
                  <a:pt x="24" y="38"/>
                  <a:pt x="23" y="38"/>
                </a:cubicBezTo>
                <a:cubicBezTo>
                  <a:pt x="22" y="38"/>
                  <a:pt x="21" y="39"/>
                  <a:pt x="21" y="40"/>
                </a:cubicBezTo>
                <a:cubicBezTo>
                  <a:pt x="21" y="41"/>
                  <a:pt x="21" y="42"/>
                  <a:pt x="21" y="43"/>
                </a:cubicBezTo>
                <a:close/>
                <a:moveTo>
                  <a:pt x="28" y="43"/>
                </a:moveTo>
                <a:cubicBezTo>
                  <a:pt x="29" y="44"/>
                  <a:pt x="29" y="44"/>
                  <a:pt x="29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1" y="44"/>
                  <a:pt x="31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5" y="43"/>
                  <a:pt x="35" y="44"/>
                  <a:pt x="35" y="44"/>
                </a:cubicBezTo>
                <a:cubicBezTo>
                  <a:pt x="35" y="45"/>
                  <a:pt x="35" y="46"/>
                  <a:pt x="34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4" y="46"/>
                  <a:pt x="34" y="46"/>
                  <a:pt x="33" y="46"/>
                </a:cubicBezTo>
                <a:cubicBezTo>
                  <a:pt x="32" y="47"/>
                  <a:pt x="32" y="47"/>
                  <a:pt x="32" y="47"/>
                </a:cubicBezTo>
                <a:cubicBezTo>
                  <a:pt x="32" y="47"/>
                  <a:pt x="31" y="47"/>
                  <a:pt x="31" y="47"/>
                </a:cubicBezTo>
                <a:cubicBezTo>
                  <a:pt x="29" y="47"/>
                  <a:pt x="28" y="46"/>
                  <a:pt x="27" y="45"/>
                </a:cubicBezTo>
                <a:cubicBezTo>
                  <a:pt x="26" y="44"/>
                  <a:pt x="25" y="43"/>
                  <a:pt x="25" y="41"/>
                </a:cubicBezTo>
                <a:cubicBezTo>
                  <a:pt x="25" y="40"/>
                  <a:pt x="25" y="38"/>
                  <a:pt x="26" y="37"/>
                </a:cubicBezTo>
                <a:cubicBezTo>
                  <a:pt x="27" y="36"/>
                  <a:pt x="29" y="36"/>
                  <a:pt x="30" y="36"/>
                </a:cubicBezTo>
                <a:cubicBezTo>
                  <a:pt x="32" y="36"/>
                  <a:pt x="33" y="36"/>
                  <a:pt x="34" y="37"/>
                </a:cubicBezTo>
                <a:cubicBezTo>
                  <a:pt x="35" y="38"/>
                  <a:pt x="35" y="39"/>
                  <a:pt x="35" y="41"/>
                </a:cubicBezTo>
                <a:cubicBezTo>
                  <a:pt x="35" y="41"/>
                  <a:pt x="33" y="42"/>
                  <a:pt x="32" y="42"/>
                </a:cubicBezTo>
                <a:cubicBezTo>
                  <a:pt x="30" y="42"/>
                  <a:pt x="28" y="42"/>
                  <a:pt x="28" y="43"/>
                </a:cubicBezTo>
                <a:close/>
                <a:moveTo>
                  <a:pt x="42" y="39"/>
                </a:moveTo>
                <a:cubicBezTo>
                  <a:pt x="42" y="39"/>
                  <a:pt x="42" y="39"/>
                  <a:pt x="42" y="39"/>
                </a:cubicBezTo>
                <a:cubicBezTo>
                  <a:pt x="41" y="38"/>
                  <a:pt x="41" y="38"/>
                  <a:pt x="40" y="38"/>
                </a:cubicBezTo>
                <a:cubicBezTo>
                  <a:pt x="39" y="38"/>
                  <a:pt x="39" y="38"/>
                  <a:pt x="38" y="38"/>
                </a:cubicBezTo>
                <a:cubicBezTo>
                  <a:pt x="38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7" y="37"/>
                  <a:pt x="37" y="36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9" y="36"/>
                  <a:pt x="40" y="36"/>
                  <a:pt x="40" y="36"/>
                </a:cubicBezTo>
                <a:cubicBezTo>
                  <a:pt x="42" y="36"/>
                  <a:pt x="43" y="36"/>
                  <a:pt x="44" y="37"/>
                </a:cubicBezTo>
                <a:cubicBezTo>
                  <a:pt x="45" y="37"/>
                  <a:pt x="45" y="38"/>
                  <a:pt x="45" y="39"/>
                </a:cubicBezTo>
                <a:cubicBezTo>
                  <a:pt x="45" y="43"/>
                  <a:pt x="45" y="46"/>
                  <a:pt x="44" y="46"/>
                </a:cubicBezTo>
                <a:cubicBezTo>
                  <a:pt x="43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7"/>
                  <a:pt x="39" y="47"/>
                  <a:pt x="39" y="47"/>
                </a:cubicBezTo>
                <a:cubicBezTo>
                  <a:pt x="38" y="47"/>
                  <a:pt x="37" y="46"/>
                  <a:pt x="37" y="46"/>
                </a:cubicBezTo>
                <a:cubicBezTo>
                  <a:pt x="36" y="45"/>
                  <a:pt x="36" y="44"/>
                  <a:pt x="36" y="43"/>
                </a:cubicBezTo>
                <a:cubicBezTo>
                  <a:pt x="36" y="43"/>
                  <a:pt x="36" y="42"/>
                  <a:pt x="36" y="42"/>
                </a:cubicBezTo>
                <a:cubicBezTo>
                  <a:pt x="37" y="41"/>
                  <a:pt x="37" y="41"/>
                  <a:pt x="38" y="41"/>
                </a:cubicBezTo>
                <a:cubicBezTo>
                  <a:pt x="38" y="40"/>
                  <a:pt x="39" y="40"/>
                  <a:pt x="40" y="40"/>
                </a:cubicBezTo>
                <a:cubicBezTo>
                  <a:pt x="40" y="40"/>
                  <a:pt x="41" y="40"/>
                  <a:pt x="42" y="40"/>
                </a:cubicBezTo>
                <a:cubicBezTo>
                  <a:pt x="42" y="40"/>
                  <a:pt x="42" y="39"/>
                  <a:pt x="42" y="39"/>
                </a:cubicBezTo>
                <a:close/>
                <a:moveTo>
                  <a:pt x="50" y="15"/>
                </a:move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50" y="15"/>
                </a:cubicBezTo>
                <a:close/>
                <a:moveTo>
                  <a:pt x="74" y="49"/>
                </a:moveTo>
                <a:cubicBezTo>
                  <a:pt x="74" y="55"/>
                  <a:pt x="72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2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32" y="39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0" y="38"/>
                </a:cubicBezTo>
                <a:cubicBezTo>
                  <a:pt x="30" y="38"/>
                  <a:pt x="29" y="38"/>
                  <a:pt x="29" y="39"/>
                </a:cubicBezTo>
                <a:cubicBezTo>
                  <a:pt x="28" y="39"/>
                  <a:pt x="28" y="39"/>
                  <a:pt x="28" y="40"/>
                </a:cubicBezTo>
                <a:cubicBezTo>
                  <a:pt x="30" y="40"/>
                  <a:pt x="32" y="39"/>
                  <a:pt x="32" y="39"/>
                </a:cubicBezTo>
                <a:close/>
                <a:moveTo>
                  <a:pt x="39" y="43"/>
                </a:moveTo>
                <a:cubicBezTo>
                  <a:pt x="39" y="44"/>
                  <a:pt x="39" y="44"/>
                  <a:pt x="39" y="44"/>
                </a:cubicBezTo>
                <a:cubicBezTo>
                  <a:pt x="40" y="44"/>
                  <a:pt x="40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3"/>
                  <a:pt x="42" y="42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0" y="42"/>
                  <a:pt x="40" y="42"/>
                  <a:pt x="40" y="42"/>
                </a:cubicBezTo>
                <a:cubicBezTo>
                  <a:pt x="39" y="42"/>
                  <a:pt x="39" y="42"/>
                  <a:pt x="39" y="42"/>
                </a:cubicBezTo>
                <a:lnTo>
                  <a:pt x="39" y="43"/>
                </a:ln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1" name="Freeform 41"/>
          <p:cNvSpPr/>
          <p:nvPr/>
        </p:nvSpPr>
        <p:spPr bwMode="auto">
          <a:xfrm>
            <a:off x="1070463" y="52547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2" name="Freeform 42"/>
          <p:cNvSpPr>
            <a:spLocks noEditPoints="1"/>
          </p:cNvSpPr>
          <p:nvPr/>
        </p:nvSpPr>
        <p:spPr bwMode="auto">
          <a:xfrm>
            <a:off x="2115039" y="52547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9 w 61"/>
              <a:gd name="T23" fmla="*/ 45 h 87"/>
              <a:gd name="T24" fmla="*/ 30 w 61"/>
              <a:gd name="T25" fmla="*/ 74 h 87"/>
              <a:gd name="T26" fmla="*/ 28 w 61"/>
              <a:gd name="T27" fmla="*/ 76 h 87"/>
              <a:gd name="T28" fmla="*/ 27 w 61"/>
              <a:gd name="T29" fmla="*/ 76 h 87"/>
              <a:gd name="T30" fmla="*/ 25 w 61"/>
              <a:gd name="T31" fmla="*/ 74 h 87"/>
              <a:gd name="T32" fmla="*/ 12 w 61"/>
              <a:gd name="T33" fmla="*/ 57 h 87"/>
              <a:gd name="T34" fmla="*/ 11 w 61"/>
              <a:gd name="T35" fmla="*/ 57 h 87"/>
              <a:gd name="T36" fmla="*/ 19 w 61"/>
              <a:gd name="T37" fmla="*/ 57 h 87"/>
              <a:gd name="T38" fmla="*/ 27 w 61"/>
              <a:gd name="T39" fmla="*/ 67 h 87"/>
              <a:gd name="T40" fmla="*/ 44 w 61"/>
              <a:gd name="T41" fmla="*/ 42 h 87"/>
              <a:gd name="T42" fmla="*/ 48 w 61"/>
              <a:gd name="T43" fmla="*/ 41 h 87"/>
              <a:gd name="T44" fmla="*/ 49 w 61"/>
              <a:gd name="T45" fmla="*/ 4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9" y="45"/>
                </a:moveTo>
                <a:cubicBezTo>
                  <a:pt x="30" y="74"/>
                  <a:pt x="30" y="74"/>
                  <a:pt x="30" y="74"/>
                </a:cubicBezTo>
                <a:cubicBezTo>
                  <a:pt x="30" y="75"/>
                  <a:pt x="29" y="76"/>
                  <a:pt x="28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6" y="75"/>
                  <a:pt x="25" y="74"/>
                </a:cubicBezTo>
                <a:cubicBezTo>
                  <a:pt x="12" y="57"/>
                  <a:pt x="12" y="57"/>
                  <a:pt x="12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19" y="57"/>
                  <a:pt x="19" y="57"/>
                  <a:pt x="19" y="57"/>
                </a:cubicBezTo>
                <a:cubicBezTo>
                  <a:pt x="27" y="67"/>
                  <a:pt x="27" y="67"/>
                  <a:pt x="27" y="67"/>
                </a:cubicBezTo>
                <a:cubicBezTo>
                  <a:pt x="44" y="42"/>
                  <a:pt x="44" y="42"/>
                  <a:pt x="44" y="42"/>
                </a:cubicBezTo>
                <a:cubicBezTo>
                  <a:pt x="45" y="41"/>
                  <a:pt x="46" y="40"/>
                  <a:pt x="48" y="41"/>
                </a:cubicBezTo>
                <a:cubicBezTo>
                  <a:pt x="49" y="42"/>
                  <a:pt x="50" y="44"/>
                  <a:pt x="49" y="45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3" name="Freeform 43"/>
          <p:cNvSpPr>
            <a:spLocks noEditPoints="1"/>
          </p:cNvSpPr>
          <p:nvPr/>
        </p:nvSpPr>
        <p:spPr bwMode="auto">
          <a:xfrm>
            <a:off x="8606327" y="5254772"/>
            <a:ext cx="530225" cy="760413"/>
          </a:xfrm>
          <a:custGeom>
            <a:avLst/>
            <a:gdLst>
              <a:gd name="T0" fmla="*/ 41 w 61"/>
              <a:gd name="T1" fmla="*/ 33 h 87"/>
              <a:gd name="T2" fmla="*/ 50 w 61"/>
              <a:gd name="T3" fmla="*/ 18 h 87"/>
              <a:gd name="T4" fmla="*/ 31 w 61"/>
              <a:gd name="T5" fmla="*/ 0 h 87"/>
              <a:gd name="T6" fmla="*/ 12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1 w 61"/>
              <a:gd name="T13" fmla="*/ 72 h 87"/>
              <a:gd name="T14" fmla="*/ 31 w 61"/>
              <a:gd name="T15" fmla="*/ 87 h 87"/>
              <a:gd name="T16" fmla="*/ 61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5 w 61"/>
              <a:gd name="T23" fmla="*/ 71 h 87"/>
              <a:gd name="T24" fmla="*/ 45 w 61"/>
              <a:gd name="T25" fmla="*/ 75 h 87"/>
              <a:gd name="T26" fmla="*/ 43 w 61"/>
              <a:gd name="T27" fmla="*/ 76 h 87"/>
              <a:gd name="T28" fmla="*/ 41 w 61"/>
              <a:gd name="T29" fmla="*/ 75 h 87"/>
              <a:gd name="T30" fmla="*/ 31 w 61"/>
              <a:gd name="T31" fmla="*/ 65 h 87"/>
              <a:gd name="T32" fmla="*/ 20 w 61"/>
              <a:gd name="T33" fmla="*/ 75 h 87"/>
              <a:gd name="T34" fmla="*/ 18 w 61"/>
              <a:gd name="T35" fmla="*/ 76 h 87"/>
              <a:gd name="T36" fmla="*/ 16 w 61"/>
              <a:gd name="T37" fmla="*/ 75 h 87"/>
              <a:gd name="T38" fmla="*/ 16 w 61"/>
              <a:gd name="T39" fmla="*/ 71 h 87"/>
              <a:gd name="T40" fmla="*/ 26 w 61"/>
              <a:gd name="T41" fmla="*/ 60 h 87"/>
              <a:gd name="T42" fmla="*/ 16 w 61"/>
              <a:gd name="T43" fmla="*/ 50 h 87"/>
              <a:gd name="T44" fmla="*/ 16 w 61"/>
              <a:gd name="T45" fmla="*/ 46 h 87"/>
              <a:gd name="T46" fmla="*/ 20 w 61"/>
              <a:gd name="T47" fmla="*/ 46 h 87"/>
              <a:gd name="T48" fmla="*/ 31 w 61"/>
              <a:gd name="T49" fmla="*/ 56 h 87"/>
              <a:gd name="T50" fmla="*/ 41 w 61"/>
              <a:gd name="T51" fmla="*/ 46 h 87"/>
              <a:gd name="T52" fmla="*/ 45 w 61"/>
              <a:gd name="T53" fmla="*/ 46 h 87"/>
              <a:gd name="T54" fmla="*/ 45 w 61"/>
              <a:gd name="T55" fmla="*/ 50 h 87"/>
              <a:gd name="T56" fmla="*/ 35 w 61"/>
              <a:gd name="T57" fmla="*/ 60 h 87"/>
              <a:gd name="T58" fmla="*/ 45 w 61"/>
              <a:gd name="T59" fmla="*/ 7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50" y="24"/>
                  <a:pt x="50" y="18"/>
                </a:cubicBezTo>
                <a:cubicBezTo>
                  <a:pt x="50" y="8"/>
                  <a:pt x="41" y="0"/>
                  <a:pt x="31" y="0"/>
                </a:cubicBezTo>
                <a:cubicBezTo>
                  <a:pt x="20" y="0"/>
                  <a:pt x="12" y="8"/>
                  <a:pt x="12" y="18"/>
                </a:cubicBezTo>
                <a:cubicBezTo>
                  <a:pt x="12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1" y="72"/>
                </a:cubicBezTo>
                <a:cubicBezTo>
                  <a:pt x="8" y="82"/>
                  <a:pt x="19" y="87"/>
                  <a:pt x="31" y="87"/>
                </a:cubicBezTo>
                <a:cubicBezTo>
                  <a:pt x="43" y="87"/>
                  <a:pt x="53" y="82"/>
                  <a:pt x="61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5" y="71"/>
                </a:moveTo>
                <a:cubicBezTo>
                  <a:pt x="47" y="72"/>
                  <a:pt x="47" y="74"/>
                  <a:pt x="45" y="75"/>
                </a:cubicBezTo>
                <a:cubicBezTo>
                  <a:pt x="45" y="76"/>
                  <a:pt x="44" y="76"/>
                  <a:pt x="43" y="76"/>
                </a:cubicBezTo>
                <a:cubicBezTo>
                  <a:pt x="42" y="76"/>
                  <a:pt x="41" y="76"/>
                  <a:pt x="41" y="75"/>
                </a:cubicBezTo>
                <a:cubicBezTo>
                  <a:pt x="31" y="65"/>
                  <a:pt x="31" y="65"/>
                  <a:pt x="31" y="65"/>
                </a:cubicBezTo>
                <a:cubicBezTo>
                  <a:pt x="20" y="75"/>
                  <a:pt x="20" y="75"/>
                  <a:pt x="20" y="75"/>
                </a:cubicBezTo>
                <a:cubicBezTo>
                  <a:pt x="20" y="76"/>
                  <a:pt x="19" y="76"/>
                  <a:pt x="18" y="76"/>
                </a:cubicBezTo>
                <a:cubicBezTo>
                  <a:pt x="17" y="76"/>
                  <a:pt x="16" y="76"/>
                  <a:pt x="16" y="75"/>
                </a:cubicBezTo>
                <a:cubicBezTo>
                  <a:pt x="15" y="74"/>
                  <a:pt x="15" y="72"/>
                  <a:pt x="16" y="71"/>
                </a:cubicBezTo>
                <a:cubicBezTo>
                  <a:pt x="26" y="60"/>
                  <a:pt x="26" y="60"/>
                  <a:pt x="26" y="6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49"/>
                  <a:pt x="15" y="47"/>
                  <a:pt x="16" y="46"/>
                </a:cubicBezTo>
                <a:cubicBezTo>
                  <a:pt x="17" y="44"/>
                  <a:pt x="19" y="44"/>
                  <a:pt x="20" y="46"/>
                </a:cubicBezTo>
                <a:cubicBezTo>
                  <a:pt x="31" y="56"/>
                  <a:pt x="31" y="56"/>
                  <a:pt x="31" y="56"/>
                </a:cubicBezTo>
                <a:cubicBezTo>
                  <a:pt x="41" y="46"/>
                  <a:pt x="41" y="46"/>
                  <a:pt x="41" y="46"/>
                </a:cubicBezTo>
                <a:cubicBezTo>
                  <a:pt x="42" y="44"/>
                  <a:pt x="44" y="44"/>
                  <a:pt x="45" y="46"/>
                </a:cubicBezTo>
                <a:cubicBezTo>
                  <a:pt x="47" y="47"/>
                  <a:pt x="47" y="49"/>
                  <a:pt x="45" y="50"/>
                </a:cubicBezTo>
                <a:cubicBezTo>
                  <a:pt x="35" y="60"/>
                  <a:pt x="35" y="60"/>
                  <a:pt x="35" y="60"/>
                </a:cubicBezTo>
                <a:lnTo>
                  <a:pt x="45" y="71"/>
                </a:ln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5" name="Freeform 44"/>
          <p:cNvSpPr>
            <a:spLocks noEditPoints="1"/>
          </p:cNvSpPr>
          <p:nvPr/>
        </p:nvSpPr>
        <p:spPr bwMode="auto">
          <a:xfrm>
            <a:off x="10728813" y="5237309"/>
            <a:ext cx="592139" cy="795339"/>
          </a:xfrm>
          <a:custGeom>
            <a:avLst/>
            <a:gdLst>
              <a:gd name="T0" fmla="*/ 52 w 68"/>
              <a:gd name="T1" fmla="*/ 42 h 91"/>
              <a:gd name="T2" fmla="*/ 55 w 68"/>
              <a:gd name="T3" fmla="*/ 32 h 91"/>
              <a:gd name="T4" fmla="*/ 55 w 68"/>
              <a:gd name="T5" fmla="*/ 19 h 91"/>
              <a:gd name="T6" fmla="*/ 34 w 68"/>
              <a:gd name="T7" fmla="*/ 0 h 91"/>
              <a:gd name="T8" fmla="*/ 13 w 68"/>
              <a:gd name="T9" fmla="*/ 19 h 91"/>
              <a:gd name="T10" fmla="*/ 13 w 68"/>
              <a:gd name="T11" fmla="*/ 32 h 91"/>
              <a:gd name="T12" fmla="*/ 16 w 68"/>
              <a:gd name="T13" fmla="*/ 42 h 91"/>
              <a:gd name="T14" fmla="*/ 0 w 68"/>
              <a:gd name="T15" fmla="*/ 71 h 91"/>
              <a:gd name="T16" fmla="*/ 0 w 68"/>
              <a:gd name="T17" fmla="*/ 79 h 91"/>
              <a:gd name="T18" fmla="*/ 34 w 68"/>
              <a:gd name="T19" fmla="*/ 91 h 91"/>
              <a:gd name="T20" fmla="*/ 68 w 68"/>
              <a:gd name="T21" fmla="*/ 79 h 91"/>
              <a:gd name="T22" fmla="*/ 68 w 68"/>
              <a:gd name="T23" fmla="*/ 71 h 91"/>
              <a:gd name="T24" fmla="*/ 52 w 68"/>
              <a:gd name="T25" fmla="*/ 42 h 91"/>
              <a:gd name="T26" fmla="*/ 37 w 68"/>
              <a:gd name="T27" fmla="*/ 54 h 91"/>
              <a:gd name="T28" fmla="*/ 37 w 68"/>
              <a:gd name="T29" fmla="*/ 83 h 91"/>
              <a:gd name="T30" fmla="*/ 30 w 68"/>
              <a:gd name="T31" fmla="*/ 83 h 91"/>
              <a:gd name="T32" fmla="*/ 30 w 68"/>
              <a:gd name="T33" fmla="*/ 54 h 91"/>
              <a:gd name="T34" fmla="*/ 28 w 68"/>
              <a:gd name="T35" fmla="*/ 50 h 91"/>
              <a:gd name="T36" fmla="*/ 34 w 68"/>
              <a:gd name="T37" fmla="*/ 51 h 91"/>
              <a:gd name="T38" fmla="*/ 39 w 68"/>
              <a:gd name="T39" fmla="*/ 50 h 91"/>
              <a:gd name="T40" fmla="*/ 37 w 68"/>
              <a:gd name="T41" fmla="*/ 5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8" h="91">
                <a:moveTo>
                  <a:pt x="52" y="42"/>
                </a:moveTo>
                <a:cubicBezTo>
                  <a:pt x="54" y="39"/>
                  <a:pt x="55" y="36"/>
                  <a:pt x="55" y="32"/>
                </a:cubicBezTo>
                <a:cubicBezTo>
                  <a:pt x="55" y="19"/>
                  <a:pt x="55" y="19"/>
                  <a:pt x="55" y="19"/>
                </a:cubicBezTo>
                <a:cubicBezTo>
                  <a:pt x="55" y="9"/>
                  <a:pt x="45" y="0"/>
                  <a:pt x="34" y="0"/>
                </a:cubicBezTo>
                <a:cubicBezTo>
                  <a:pt x="22" y="0"/>
                  <a:pt x="13" y="9"/>
                  <a:pt x="13" y="19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6"/>
                  <a:pt x="14" y="39"/>
                  <a:pt x="16" y="42"/>
                </a:cubicBezTo>
                <a:cubicBezTo>
                  <a:pt x="6" y="48"/>
                  <a:pt x="0" y="58"/>
                  <a:pt x="0" y="71"/>
                </a:cubicBezTo>
                <a:cubicBezTo>
                  <a:pt x="0" y="79"/>
                  <a:pt x="0" y="79"/>
                  <a:pt x="0" y="79"/>
                </a:cubicBezTo>
                <a:cubicBezTo>
                  <a:pt x="9" y="87"/>
                  <a:pt x="21" y="91"/>
                  <a:pt x="34" y="91"/>
                </a:cubicBezTo>
                <a:cubicBezTo>
                  <a:pt x="47" y="91"/>
                  <a:pt x="59" y="87"/>
                  <a:pt x="68" y="79"/>
                </a:cubicBezTo>
                <a:cubicBezTo>
                  <a:pt x="68" y="71"/>
                  <a:pt x="68" y="71"/>
                  <a:pt x="68" y="71"/>
                </a:cubicBezTo>
                <a:cubicBezTo>
                  <a:pt x="68" y="58"/>
                  <a:pt x="61" y="48"/>
                  <a:pt x="52" y="42"/>
                </a:cubicBezTo>
                <a:close/>
                <a:moveTo>
                  <a:pt x="37" y="54"/>
                </a:moveTo>
                <a:cubicBezTo>
                  <a:pt x="37" y="83"/>
                  <a:pt x="37" y="83"/>
                  <a:pt x="37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54"/>
                  <a:pt x="30" y="54"/>
                  <a:pt x="30" y="54"/>
                </a:cubicBezTo>
                <a:cubicBezTo>
                  <a:pt x="29" y="53"/>
                  <a:pt x="28" y="52"/>
                  <a:pt x="28" y="50"/>
                </a:cubicBezTo>
                <a:cubicBezTo>
                  <a:pt x="30" y="51"/>
                  <a:pt x="32" y="51"/>
                  <a:pt x="34" y="51"/>
                </a:cubicBezTo>
                <a:cubicBezTo>
                  <a:pt x="36" y="51"/>
                  <a:pt x="38" y="51"/>
                  <a:pt x="39" y="50"/>
                </a:cubicBezTo>
                <a:cubicBezTo>
                  <a:pt x="39" y="52"/>
                  <a:pt x="38" y="53"/>
                  <a:pt x="37" y="54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4" name="Freeform 45"/>
          <p:cNvSpPr>
            <a:spLocks noEditPoints="1"/>
          </p:cNvSpPr>
          <p:nvPr/>
        </p:nvSpPr>
        <p:spPr bwMode="auto">
          <a:xfrm>
            <a:off x="3150088" y="1501923"/>
            <a:ext cx="477839" cy="593725"/>
          </a:xfrm>
          <a:custGeom>
            <a:avLst/>
            <a:gdLst>
              <a:gd name="T0" fmla="*/ 0 w 55"/>
              <a:gd name="T1" fmla="*/ 45 h 68"/>
              <a:gd name="T2" fmla="*/ 19 w 55"/>
              <a:gd name="T3" fmla="*/ 53 h 68"/>
              <a:gd name="T4" fmla="*/ 5 w 55"/>
              <a:gd name="T5" fmla="*/ 60 h 68"/>
              <a:gd name="T6" fmla="*/ 29 w 55"/>
              <a:gd name="T7" fmla="*/ 68 h 68"/>
              <a:gd name="T8" fmla="*/ 52 w 55"/>
              <a:gd name="T9" fmla="*/ 60 h 68"/>
              <a:gd name="T10" fmla="*/ 38 w 55"/>
              <a:gd name="T11" fmla="*/ 53 h 68"/>
              <a:gd name="T12" fmla="*/ 55 w 55"/>
              <a:gd name="T13" fmla="*/ 45 h 68"/>
              <a:gd name="T14" fmla="*/ 55 w 55"/>
              <a:gd name="T15" fmla="*/ 0 h 68"/>
              <a:gd name="T16" fmla="*/ 43 w 55"/>
              <a:gd name="T17" fmla="*/ 61 h 68"/>
              <a:gd name="T18" fmla="*/ 43 w 55"/>
              <a:gd name="T19" fmla="*/ 61 h 68"/>
              <a:gd name="T20" fmla="*/ 28 w 55"/>
              <a:gd name="T21" fmla="*/ 64 h 68"/>
              <a:gd name="T22" fmla="*/ 13 w 55"/>
              <a:gd name="T23" fmla="*/ 61 h 68"/>
              <a:gd name="T24" fmla="*/ 28 w 55"/>
              <a:gd name="T25" fmla="*/ 63 h 68"/>
              <a:gd name="T26" fmla="*/ 20 w 55"/>
              <a:gd name="T27" fmla="*/ 57 h 68"/>
              <a:gd name="T28" fmla="*/ 20 w 55"/>
              <a:gd name="T29" fmla="*/ 53 h 68"/>
              <a:gd name="T30" fmla="*/ 20 w 55"/>
              <a:gd name="T31" fmla="*/ 45 h 68"/>
              <a:gd name="T32" fmla="*/ 37 w 55"/>
              <a:gd name="T33" fmla="*/ 52 h 68"/>
              <a:gd name="T34" fmla="*/ 37 w 55"/>
              <a:gd name="T35" fmla="*/ 53 h 68"/>
              <a:gd name="T36" fmla="*/ 20 w 55"/>
              <a:gd name="T37" fmla="*/ 57 h 68"/>
              <a:gd name="T38" fmla="*/ 38 w 55"/>
              <a:gd name="T39" fmla="*/ 44 h 68"/>
              <a:gd name="T40" fmla="*/ 1 w 55"/>
              <a:gd name="T41" fmla="*/ 44 h 68"/>
              <a:gd name="T42" fmla="*/ 54 w 55"/>
              <a:gd name="T43" fmla="*/ 1 h 68"/>
              <a:gd name="T44" fmla="*/ 50 w 55"/>
              <a:gd name="T45" fmla="*/ 38 h 68"/>
              <a:gd name="T46" fmla="*/ 6 w 55"/>
              <a:gd name="T47" fmla="*/ 5 h 68"/>
              <a:gd name="T48" fmla="*/ 50 w 55"/>
              <a:gd name="T49" fmla="*/ 39 h 68"/>
              <a:gd name="T50" fmla="*/ 47 w 55"/>
              <a:gd name="T51" fmla="*/ 39 h 68"/>
              <a:gd name="T52" fmla="*/ 47 w 55"/>
              <a:gd name="T53" fmla="*/ 43 h 68"/>
              <a:gd name="T54" fmla="*/ 47 w 55"/>
              <a:gd name="T55" fmla="*/ 39 h 68"/>
              <a:gd name="T56" fmla="*/ 47 w 55"/>
              <a:gd name="T57" fmla="*/ 41 h 68"/>
              <a:gd name="T58" fmla="*/ 48 w 55"/>
              <a:gd name="T59" fmla="*/ 41 h 68"/>
              <a:gd name="T60" fmla="*/ 25 w 55"/>
              <a:gd name="T61" fmla="*/ 40 h 68"/>
              <a:gd name="T62" fmla="*/ 25 w 55"/>
              <a:gd name="T63" fmla="*/ 42 h 68"/>
              <a:gd name="T64" fmla="*/ 25 w 55"/>
              <a:gd name="T65" fmla="*/ 40 h 68"/>
              <a:gd name="T66" fmla="*/ 29 w 55"/>
              <a:gd name="T67" fmla="*/ 41 h 68"/>
              <a:gd name="T68" fmla="*/ 31 w 55"/>
              <a:gd name="T69" fmla="*/ 41 h 68"/>
              <a:gd name="T70" fmla="*/ 35 w 55"/>
              <a:gd name="T71" fmla="*/ 40 h 68"/>
              <a:gd name="T72" fmla="*/ 35 w 55"/>
              <a:gd name="T73" fmla="*/ 42 h 68"/>
              <a:gd name="T74" fmla="*/ 35 w 55"/>
              <a:gd name="T75" fmla="*/ 4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68">
                <a:moveTo>
                  <a:pt x="0" y="0"/>
                </a:moveTo>
                <a:cubicBezTo>
                  <a:pt x="0" y="45"/>
                  <a:pt x="0" y="45"/>
                  <a:pt x="0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53"/>
                  <a:pt x="19" y="53"/>
                  <a:pt x="19" y="53"/>
                </a:cubicBezTo>
                <a:cubicBezTo>
                  <a:pt x="16" y="53"/>
                  <a:pt x="14" y="54"/>
                  <a:pt x="12" y="54"/>
                </a:cubicBezTo>
                <a:cubicBezTo>
                  <a:pt x="8" y="56"/>
                  <a:pt x="5" y="57"/>
                  <a:pt x="5" y="60"/>
                </a:cubicBezTo>
                <a:cubicBezTo>
                  <a:pt x="5" y="62"/>
                  <a:pt x="8" y="64"/>
                  <a:pt x="12" y="65"/>
                </a:cubicBezTo>
                <a:cubicBezTo>
                  <a:pt x="16" y="67"/>
                  <a:pt x="22" y="68"/>
                  <a:pt x="29" y="68"/>
                </a:cubicBezTo>
                <a:cubicBezTo>
                  <a:pt x="35" y="68"/>
                  <a:pt x="41" y="67"/>
                  <a:pt x="45" y="65"/>
                </a:cubicBezTo>
                <a:cubicBezTo>
                  <a:pt x="50" y="64"/>
                  <a:pt x="52" y="62"/>
                  <a:pt x="52" y="60"/>
                </a:cubicBezTo>
                <a:cubicBezTo>
                  <a:pt x="52" y="57"/>
                  <a:pt x="50" y="56"/>
                  <a:pt x="45" y="54"/>
                </a:cubicBezTo>
                <a:cubicBezTo>
                  <a:pt x="43" y="54"/>
                  <a:pt x="41" y="53"/>
                  <a:pt x="38" y="53"/>
                </a:cubicBezTo>
                <a:cubicBezTo>
                  <a:pt x="38" y="45"/>
                  <a:pt x="38" y="45"/>
                  <a:pt x="38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4"/>
                  <a:pt x="55" y="44"/>
                  <a:pt x="55" y="44"/>
                </a:cubicBezTo>
                <a:cubicBezTo>
                  <a:pt x="55" y="0"/>
                  <a:pt x="55" y="0"/>
                  <a:pt x="55" y="0"/>
                </a:cubicBezTo>
                <a:lnTo>
                  <a:pt x="0" y="0"/>
                </a:lnTo>
                <a:close/>
                <a:moveTo>
                  <a:pt x="43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62"/>
                  <a:pt x="43" y="62"/>
                  <a:pt x="43" y="62"/>
                </a:cubicBezTo>
                <a:cubicBezTo>
                  <a:pt x="39" y="64"/>
                  <a:pt x="33" y="64"/>
                  <a:pt x="28" y="64"/>
                </a:cubicBezTo>
                <a:cubicBezTo>
                  <a:pt x="23" y="64"/>
                  <a:pt x="17" y="64"/>
                  <a:pt x="13" y="62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63"/>
                  <a:pt x="23" y="63"/>
                  <a:pt x="28" y="63"/>
                </a:cubicBezTo>
                <a:cubicBezTo>
                  <a:pt x="33" y="63"/>
                  <a:pt x="39" y="63"/>
                  <a:pt x="43" y="61"/>
                </a:cubicBezTo>
                <a:close/>
                <a:moveTo>
                  <a:pt x="20" y="57"/>
                </a:moveTo>
                <a:cubicBezTo>
                  <a:pt x="20" y="54"/>
                  <a:pt x="20" y="54"/>
                  <a:pt x="20" y="54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45"/>
                  <a:pt x="20" y="45"/>
                  <a:pt x="20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7"/>
                  <a:pt x="37" y="57"/>
                  <a:pt x="37" y="57"/>
                </a:cubicBezTo>
                <a:lnTo>
                  <a:pt x="20" y="57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1" y="1"/>
                  <a:pt x="1" y="1"/>
                  <a:pt x="1" y="1"/>
                </a:cubicBezTo>
                <a:cubicBezTo>
                  <a:pt x="54" y="1"/>
                  <a:pt x="54" y="1"/>
                  <a:pt x="54" y="1"/>
                </a:cubicBezTo>
                <a:lnTo>
                  <a:pt x="54" y="44"/>
                </a:lnTo>
                <a:close/>
                <a:moveTo>
                  <a:pt x="50" y="38"/>
                </a:moveTo>
                <a:cubicBezTo>
                  <a:pt x="50" y="5"/>
                  <a:pt x="50" y="5"/>
                  <a:pt x="50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39"/>
                  <a:pt x="6" y="39"/>
                  <a:pt x="6" y="39"/>
                </a:cubicBezTo>
                <a:cubicBezTo>
                  <a:pt x="50" y="39"/>
                  <a:pt x="50" y="39"/>
                  <a:pt x="50" y="39"/>
                </a:cubicBezTo>
                <a:lnTo>
                  <a:pt x="50" y="38"/>
                </a:lnTo>
                <a:close/>
                <a:moveTo>
                  <a:pt x="47" y="39"/>
                </a:moveTo>
                <a:cubicBezTo>
                  <a:pt x="46" y="39"/>
                  <a:pt x="46" y="40"/>
                  <a:pt x="46" y="41"/>
                </a:cubicBezTo>
                <a:cubicBezTo>
                  <a:pt x="46" y="42"/>
                  <a:pt x="46" y="43"/>
                  <a:pt x="47" y="43"/>
                </a:cubicBezTo>
                <a:cubicBezTo>
                  <a:pt x="48" y="43"/>
                  <a:pt x="49" y="42"/>
                  <a:pt x="49" y="41"/>
                </a:cubicBezTo>
                <a:cubicBezTo>
                  <a:pt x="49" y="40"/>
                  <a:pt x="48" y="39"/>
                  <a:pt x="47" y="39"/>
                </a:cubicBezTo>
                <a:close/>
                <a:moveTo>
                  <a:pt x="47" y="42"/>
                </a:moveTo>
                <a:cubicBezTo>
                  <a:pt x="47" y="42"/>
                  <a:pt x="47" y="42"/>
                  <a:pt x="47" y="41"/>
                </a:cubicBezTo>
                <a:cubicBezTo>
                  <a:pt x="47" y="41"/>
                  <a:pt x="47" y="40"/>
                  <a:pt x="47" y="40"/>
                </a:cubicBezTo>
                <a:cubicBezTo>
                  <a:pt x="48" y="40"/>
                  <a:pt x="48" y="41"/>
                  <a:pt x="48" y="41"/>
                </a:cubicBezTo>
                <a:cubicBezTo>
                  <a:pt x="48" y="42"/>
                  <a:pt x="48" y="42"/>
                  <a:pt x="47" y="42"/>
                </a:cubicBezTo>
                <a:close/>
                <a:moveTo>
                  <a:pt x="25" y="40"/>
                </a:moveTo>
                <a:cubicBezTo>
                  <a:pt x="25" y="40"/>
                  <a:pt x="24" y="41"/>
                  <a:pt x="24" y="41"/>
                </a:cubicBezTo>
                <a:cubicBezTo>
                  <a:pt x="24" y="42"/>
                  <a:pt x="25" y="42"/>
                  <a:pt x="25" y="42"/>
                </a:cubicBezTo>
                <a:cubicBezTo>
                  <a:pt x="26" y="42"/>
                  <a:pt x="27" y="42"/>
                  <a:pt x="27" y="41"/>
                </a:cubicBezTo>
                <a:cubicBezTo>
                  <a:pt x="27" y="41"/>
                  <a:pt x="26" y="40"/>
                  <a:pt x="25" y="40"/>
                </a:cubicBezTo>
                <a:close/>
                <a:moveTo>
                  <a:pt x="30" y="40"/>
                </a:moveTo>
                <a:cubicBezTo>
                  <a:pt x="30" y="40"/>
                  <a:pt x="29" y="41"/>
                  <a:pt x="29" y="41"/>
                </a:cubicBezTo>
                <a:cubicBezTo>
                  <a:pt x="29" y="42"/>
                  <a:pt x="30" y="42"/>
                  <a:pt x="30" y="42"/>
                </a:cubicBezTo>
                <a:cubicBezTo>
                  <a:pt x="31" y="42"/>
                  <a:pt x="31" y="42"/>
                  <a:pt x="31" y="41"/>
                </a:cubicBezTo>
                <a:cubicBezTo>
                  <a:pt x="31" y="41"/>
                  <a:pt x="31" y="40"/>
                  <a:pt x="30" y="40"/>
                </a:cubicBezTo>
                <a:close/>
                <a:moveTo>
                  <a:pt x="35" y="40"/>
                </a:moveTo>
                <a:cubicBezTo>
                  <a:pt x="34" y="40"/>
                  <a:pt x="34" y="41"/>
                  <a:pt x="33" y="41"/>
                </a:cubicBezTo>
                <a:cubicBezTo>
                  <a:pt x="34" y="42"/>
                  <a:pt x="34" y="42"/>
                  <a:pt x="35" y="42"/>
                </a:cubicBezTo>
                <a:cubicBezTo>
                  <a:pt x="35" y="42"/>
                  <a:pt x="36" y="42"/>
                  <a:pt x="36" y="41"/>
                </a:cubicBezTo>
                <a:cubicBezTo>
                  <a:pt x="36" y="41"/>
                  <a:pt x="35" y="40"/>
                  <a:pt x="35" y="40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85" name="Freeform 46"/>
          <p:cNvSpPr>
            <a:spLocks noEditPoints="1"/>
          </p:cNvSpPr>
          <p:nvPr/>
        </p:nvSpPr>
        <p:spPr bwMode="auto">
          <a:xfrm>
            <a:off x="4254988" y="4260997"/>
            <a:ext cx="539751" cy="696913"/>
          </a:xfrm>
          <a:custGeom>
            <a:avLst/>
            <a:gdLst>
              <a:gd name="T0" fmla="*/ 18 w 62"/>
              <a:gd name="T1" fmla="*/ 30 h 80"/>
              <a:gd name="T2" fmla="*/ 18 w 62"/>
              <a:gd name="T3" fmla="*/ 56 h 80"/>
              <a:gd name="T4" fmla="*/ 25 w 62"/>
              <a:gd name="T5" fmla="*/ 63 h 80"/>
              <a:gd name="T6" fmla="*/ 37 w 62"/>
              <a:gd name="T7" fmla="*/ 63 h 80"/>
              <a:gd name="T8" fmla="*/ 43 w 62"/>
              <a:gd name="T9" fmla="*/ 56 h 80"/>
              <a:gd name="T10" fmla="*/ 43 w 62"/>
              <a:gd name="T11" fmla="*/ 30 h 80"/>
              <a:gd name="T12" fmla="*/ 43 w 62"/>
              <a:gd name="T13" fmla="*/ 30 h 80"/>
              <a:gd name="T14" fmla="*/ 48 w 62"/>
              <a:gd name="T15" fmla="*/ 17 h 80"/>
              <a:gd name="T16" fmla="*/ 31 w 62"/>
              <a:gd name="T17" fmla="*/ 0 h 80"/>
              <a:gd name="T18" fmla="*/ 13 w 62"/>
              <a:gd name="T19" fmla="*/ 17 h 80"/>
              <a:gd name="T20" fmla="*/ 18 w 62"/>
              <a:gd name="T21" fmla="*/ 30 h 80"/>
              <a:gd name="T22" fmla="*/ 59 w 62"/>
              <a:gd name="T23" fmla="*/ 36 h 80"/>
              <a:gd name="T24" fmla="*/ 58 w 62"/>
              <a:gd name="T25" fmla="*/ 34 h 80"/>
              <a:gd name="T26" fmla="*/ 50 w 62"/>
              <a:gd name="T27" fmla="*/ 40 h 80"/>
              <a:gd name="T28" fmla="*/ 51 w 62"/>
              <a:gd name="T29" fmla="*/ 41 h 80"/>
              <a:gd name="T30" fmla="*/ 52 w 62"/>
              <a:gd name="T31" fmla="*/ 49 h 80"/>
              <a:gd name="T32" fmla="*/ 31 w 62"/>
              <a:gd name="T33" fmla="*/ 70 h 80"/>
              <a:gd name="T34" fmla="*/ 9 w 62"/>
              <a:gd name="T35" fmla="*/ 49 h 80"/>
              <a:gd name="T36" fmla="*/ 11 w 62"/>
              <a:gd name="T37" fmla="*/ 40 h 80"/>
              <a:gd name="T38" fmla="*/ 12 w 62"/>
              <a:gd name="T39" fmla="*/ 39 h 80"/>
              <a:gd name="T40" fmla="*/ 4 w 62"/>
              <a:gd name="T41" fmla="*/ 33 h 80"/>
              <a:gd name="T42" fmla="*/ 3 w 62"/>
              <a:gd name="T43" fmla="*/ 35 h 80"/>
              <a:gd name="T44" fmla="*/ 0 w 62"/>
              <a:gd name="T45" fmla="*/ 49 h 80"/>
              <a:gd name="T46" fmla="*/ 31 w 62"/>
              <a:gd name="T47" fmla="*/ 80 h 80"/>
              <a:gd name="T48" fmla="*/ 62 w 62"/>
              <a:gd name="T49" fmla="*/ 49 h 80"/>
              <a:gd name="T50" fmla="*/ 59 w 62"/>
              <a:gd name="T51" fmla="*/ 3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80">
                <a:moveTo>
                  <a:pt x="18" y="30"/>
                </a:moveTo>
                <a:cubicBezTo>
                  <a:pt x="18" y="56"/>
                  <a:pt x="18" y="56"/>
                  <a:pt x="18" y="56"/>
                </a:cubicBezTo>
                <a:cubicBezTo>
                  <a:pt x="18" y="60"/>
                  <a:pt x="21" y="63"/>
                  <a:pt x="25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40" y="63"/>
                  <a:pt x="43" y="60"/>
                  <a:pt x="43" y="56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6" y="27"/>
                  <a:pt x="48" y="22"/>
                  <a:pt x="48" y="17"/>
                </a:cubicBezTo>
                <a:cubicBezTo>
                  <a:pt x="48" y="8"/>
                  <a:pt x="40" y="0"/>
                  <a:pt x="31" y="0"/>
                </a:cubicBezTo>
                <a:cubicBezTo>
                  <a:pt x="21" y="0"/>
                  <a:pt x="13" y="8"/>
                  <a:pt x="13" y="17"/>
                </a:cubicBezTo>
                <a:cubicBezTo>
                  <a:pt x="13" y="22"/>
                  <a:pt x="15" y="27"/>
                  <a:pt x="18" y="30"/>
                </a:cubicBezTo>
                <a:close/>
                <a:moveTo>
                  <a:pt x="59" y="36"/>
                </a:moveTo>
                <a:cubicBezTo>
                  <a:pt x="58" y="34"/>
                  <a:pt x="58" y="34"/>
                  <a:pt x="58" y="34"/>
                </a:cubicBezTo>
                <a:cubicBezTo>
                  <a:pt x="50" y="40"/>
                  <a:pt x="50" y="40"/>
                  <a:pt x="50" y="40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3"/>
                  <a:pt x="52" y="46"/>
                  <a:pt x="52" y="49"/>
                </a:cubicBezTo>
                <a:cubicBezTo>
                  <a:pt x="52" y="61"/>
                  <a:pt x="43" y="70"/>
                  <a:pt x="31" y="70"/>
                </a:cubicBezTo>
                <a:cubicBezTo>
                  <a:pt x="19" y="70"/>
                  <a:pt x="9" y="61"/>
                  <a:pt x="9" y="49"/>
                </a:cubicBezTo>
                <a:cubicBezTo>
                  <a:pt x="9" y="46"/>
                  <a:pt x="10" y="43"/>
                  <a:pt x="11" y="40"/>
                </a:cubicBezTo>
                <a:cubicBezTo>
                  <a:pt x="12" y="39"/>
                  <a:pt x="12" y="39"/>
                  <a:pt x="12" y="39"/>
                </a:cubicBezTo>
                <a:cubicBezTo>
                  <a:pt x="4" y="33"/>
                  <a:pt x="4" y="33"/>
                  <a:pt x="4" y="33"/>
                </a:cubicBezTo>
                <a:cubicBezTo>
                  <a:pt x="3" y="35"/>
                  <a:pt x="3" y="35"/>
                  <a:pt x="3" y="35"/>
                </a:cubicBezTo>
                <a:cubicBezTo>
                  <a:pt x="1" y="39"/>
                  <a:pt x="0" y="44"/>
                  <a:pt x="0" y="49"/>
                </a:cubicBezTo>
                <a:cubicBezTo>
                  <a:pt x="0" y="66"/>
                  <a:pt x="14" y="80"/>
                  <a:pt x="31" y="80"/>
                </a:cubicBezTo>
                <a:cubicBezTo>
                  <a:pt x="48" y="80"/>
                  <a:pt x="62" y="66"/>
                  <a:pt x="62" y="49"/>
                </a:cubicBezTo>
                <a:cubicBezTo>
                  <a:pt x="62" y="44"/>
                  <a:pt x="61" y="40"/>
                  <a:pt x="59" y="36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29" name="组合 128"/>
          <p:cNvGrpSpPr/>
          <p:nvPr/>
        </p:nvGrpSpPr>
        <p:grpSpPr>
          <a:xfrm>
            <a:off x="9519139" y="4234009"/>
            <a:ext cx="774700" cy="750888"/>
            <a:chOff x="9448800" y="3963988"/>
            <a:chExt cx="774700" cy="750888"/>
          </a:xfrm>
          <a:solidFill>
            <a:srgbClr val="CF7C59"/>
          </a:solidFill>
        </p:grpSpPr>
        <p:sp>
          <p:nvSpPr>
            <p:cNvPr id="130" name="Freeform 47"/>
            <p:cNvSpPr>
              <a:spLocks noEditPoints="1"/>
            </p:cNvSpPr>
            <p:nvPr/>
          </p:nvSpPr>
          <p:spPr bwMode="auto">
            <a:xfrm>
              <a:off x="9448800" y="3963988"/>
              <a:ext cx="774700" cy="750888"/>
            </a:xfrm>
            <a:custGeom>
              <a:avLst/>
              <a:gdLst>
                <a:gd name="T0" fmla="*/ 87 w 89"/>
                <a:gd name="T1" fmla="*/ 22 h 86"/>
                <a:gd name="T2" fmla="*/ 70 w 89"/>
                <a:gd name="T3" fmla="*/ 22 h 86"/>
                <a:gd name="T4" fmla="*/ 70 w 89"/>
                <a:gd name="T5" fmla="*/ 18 h 86"/>
                <a:gd name="T6" fmla="*/ 68 w 89"/>
                <a:gd name="T7" fmla="*/ 6 h 86"/>
                <a:gd name="T8" fmla="*/ 62 w 89"/>
                <a:gd name="T9" fmla="*/ 0 h 86"/>
                <a:gd name="T10" fmla="*/ 56 w 89"/>
                <a:gd name="T11" fmla="*/ 6 h 86"/>
                <a:gd name="T12" fmla="*/ 54 w 89"/>
                <a:gd name="T13" fmla="*/ 18 h 86"/>
                <a:gd name="T14" fmla="*/ 54 w 89"/>
                <a:gd name="T15" fmla="*/ 22 h 86"/>
                <a:gd name="T16" fmla="*/ 35 w 89"/>
                <a:gd name="T17" fmla="*/ 22 h 86"/>
                <a:gd name="T18" fmla="*/ 35 w 89"/>
                <a:gd name="T19" fmla="*/ 18 h 86"/>
                <a:gd name="T20" fmla="*/ 33 w 89"/>
                <a:gd name="T21" fmla="*/ 6 h 86"/>
                <a:gd name="T22" fmla="*/ 27 w 89"/>
                <a:gd name="T23" fmla="*/ 0 h 86"/>
                <a:gd name="T24" fmla="*/ 21 w 89"/>
                <a:gd name="T25" fmla="*/ 6 h 86"/>
                <a:gd name="T26" fmla="*/ 19 w 89"/>
                <a:gd name="T27" fmla="*/ 18 h 86"/>
                <a:gd name="T28" fmla="*/ 19 w 89"/>
                <a:gd name="T29" fmla="*/ 22 h 86"/>
                <a:gd name="T30" fmla="*/ 2 w 89"/>
                <a:gd name="T31" fmla="*/ 22 h 86"/>
                <a:gd name="T32" fmla="*/ 0 w 89"/>
                <a:gd name="T33" fmla="*/ 23 h 86"/>
                <a:gd name="T34" fmla="*/ 0 w 89"/>
                <a:gd name="T35" fmla="*/ 84 h 86"/>
                <a:gd name="T36" fmla="*/ 2 w 89"/>
                <a:gd name="T37" fmla="*/ 86 h 86"/>
                <a:gd name="T38" fmla="*/ 87 w 89"/>
                <a:gd name="T39" fmla="*/ 86 h 86"/>
                <a:gd name="T40" fmla="*/ 89 w 89"/>
                <a:gd name="T41" fmla="*/ 84 h 86"/>
                <a:gd name="T42" fmla="*/ 89 w 89"/>
                <a:gd name="T43" fmla="*/ 23 h 86"/>
                <a:gd name="T44" fmla="*/ 87 w 89"/>
                <a:gd name="T45" fmla="*/ 22 h 86"/>
                <a:gd name="T46" fmla="*/ 57 w 89"/>
                <a:gd name="T47" fmla="*/ 18 h 86"/>
                <a:gd name="T48" fmla="*/ 58 w 89"/>
                <a:gd name="T49" fmla="*/ 6 h 86"/>
                <a:gd name="T50" fmla="*/ 62 w 89"/>
                <a:gd name="T51" fmla="*/ 2 h 86"/>
                <a:gd name="T52" fmla="*/ 66 w 89"/>
                <a:gd name="T53" fmla="*/ 6 h 86"/>
                <a:gd name="T54" fmla="*/ 68 w 89"/>
                <a:gd name="T55" fmla="*/ 18 h 86"/>
                <a:gd name="T56" fmla="*/ 68 w 89"/>
                <a:gd name="T57" fmla="*/ 22 h 86"/>
                <a:gd name="T58" fmla="*/ 57 w 89"/>
                <a:gd name="T59" fmla="*/ 22 h 86"/>
                <a:gd name="T60" fmla="*/ 57 w 89"/>
                <a:gd name="T61" fmla="*/ 18 h 86"/>
                <a:gd name="T62" fmla="*/ 22 w 89"/>
                <a:gd name="T63" fmla="*/ 18 h 86"/>
                <a:gd name="T64" fmla="*/ 23 w 89"/>
                <a:gd name="T65" fmla="*/ 6 h 86"/>
                <a:gd name="T66" fmla="*/ 27 w 89"/>
                <a:gd name="T67" fmla="*/ 2 h 86"/>
                <a:gd name="T68" fmla="*/ 31 w 89"/>
                <a:gd name="T69" fmla="*/ 6 h 86"/>
                <a:gd name="T70" fmla="*/ 33 w 89"/>
                <a:gd name="T71" fmla="*/ 18 h 86"/>
                <a:gd name="T72" fmla="*/ 32 w 89"/>
                <a:gd name="T73" fmla="*/ 22 h 86"/>
                <a:gd name="T74" fmla="*/ 22 w 89"/>
                <a:gd name="T75" fmla="*/ 22 h 86"/>
                <a:gd name="T76" fmla="*/ 22 w 89"/>
                <a:gd name="T77" fmla="*/ 18 h 86"/>
                <a:gd name="T78" fmla="*/ 83 w 89"/>
                <a:gd name="T79" fmla="*/ 80 h 86"/>
                <a:gd name="T80" fmla="*/ 81 w 89"/>
                <a:gd name="T81" fmla="*/ 82 h 86"/>
                <a:gd name="T82" fmla="*/ 8 w 89"/>
                <a:gd name="T83" fmla="*/ 82 h 86"/>
                <a:gd name="T84" fmla="*/ 5 w 89"/>
                <a:gd name="T85" fmla="*/ 80 h 86"/>
                <a:gd name="T86" fmla="*/ 5 w 89"/>
                <a:gd name="T87" fmla="*/ 40 h 86"/>
                <a:gd name="T88" fmla="*/ 8 w 89"/>
                <a:gd name="T89" fmla="*/ 39 h 86"/>
                <a:gd name="T90" fmla="*/ 81 w 89"/>
                <a:gd name="T91" fmla="*/ 39 h 86"/>
                <a:gd name="T92" fmla="*/ 83 w 89"/>
                <a:gd name="T93" fmla="*/ 40 h 86"/>
                <a:gd name="T94" fmla="*/ 83 w 89"/>
                <a:gd name="T95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" h="86">
                  <a:moveTo>
                    <a:pt x="87" y="22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70" y="21"/>
                    <a:pt x="70" y="19"/>
                    <a:pt x="70" y="18"/>
                  </a:cubicBezTo>
                  <a:cubicBezTo>
                    <a:pt x="70" y="13"/>
                    <a:pt x="70" y="9"/>
                    <a:pt x="68" y="6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9" y="0"/>
                    <a:pt x="57" y="2"/>
                    <a:pt x="56" y="6"/>
                  </a:cubicBezTo>
                  <a:cubicBezTo>
                    <a:pt x="55" y="9"/>
                    <a:pt x="54" y="13"/>
                    <a:pt x="54" y="18"/>
                  </a:cubicBezTo>
                  <a:cubicBezTo>
                    <a:pt x="54" y="19"/>
                    <a:pt x="54" y="21"/>
                    <a:pt x="54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3"/>
                    <a:pt x="35" y="9"/>
                    <a:pt x="33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20" y="9"/>
                    <a:pt x="19" y="13"/>
                    <a:pt x="19" y="18"/>
                  </a:cubicBezTo>
                  <a:cubicBezTo>
                    <a:pt x="19" y="19"/>
                    <a:pt x="19" y="21"/>
                    <a:pt x="19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2"/>
                    <a:pt x="0" y="2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8" y="86"/>
                    <a:pt x="89" y="85"/>
                    <a:pt x="89" y="84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2"/>
                    <a:pt x="88" y="22"/>
                    <a:pt x="87" y="22"/>
                  </a:cubicBezTo>
                  <a:close/>
                  <a:moveTo>
                    <a:pt x="57" y="18"/>
                  </a:moveTo>
                  <a:cubicBezTo>
                    <a:pt x="57" y="13"/>
                    <a:pt x="57" y="9"/>
                    <a:pt x="58" y="6"/>
                  </a:cubicBezTo>
                  <a:cubicBezTo>
                    <a:pt x="59" y="3"/>
                    <a:pt x="60" y="2"/>
                    <a:pt x="62" y="2"/>
                  </a:cubicBezTo>
                  <a:cubicBezTo>
                    <a:pt x="64" y="2"/>
                    <a:pt x="65" y="3"/>
                    <a:pt x="66" y="6"/>
                  </a:cubicBezTo>
                  <a:cubicBezTo>
                    <a:pt x="67" y="9"/>
                    <a:pt x="68" y="13"/>
                    <a:pt x="68" y="18"/>
                  </a:cubicBezTo>
                  <a:cubicBezTo>
                    <a:pt x="68" y="19"/>
                    <a:pt x="68" y="21"/>
                    <a:pt x="6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19"/>
                    <a:pt x="57" y="18"/>
                  </a:cubicBezTo>
                  <a:close/>
                  <a:moveTo>
                    <a:pt x="22" y="18"/>
                  </a:moveTo>
                  <a:cubicBezTo>
                    <a:pt x="22" y="13"/>
                    <a:pt x="22" y="9"/>
                    <a:pt x="23" y="6"/>
                  </a:cubicBezTo>
                  <a:cubicBezTo>
                    <a:pt x="24" y="3"/>
                    <a:pt x="25" y="2"/>
                    <a:pt x="27" y="2"/>
                  </a:cubicBezTo>
                  <a:cubicBezTo>
                    <a:pt x="29" y="2"/>
                    <a:pt x="30" y="3"/>
                    <a:pt x="31" y="6"/>
                  </a:cubicBezTo>
                  <a:cubicBezTo>
                    <a:pt x="32" y="9"/>
                    <a:pt x="33" y="13"/>
                    <a:pt x="33" y="18"/>
                  </a:cubicBezTo>
                  <a:cubicBezTo>
                    <a:pt x="33" y="19"/>
                    <a:pt x="33" y="21"/>
                    <a:pt x="3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19"/>
                    <a:pt x="22" y="18"/>
                  </a:cubicBezTo>
                  <a:close/>
                  <a:moveTo>
                    <a:pt x="83" y="80"/>
                  </a:moveTo>
                  <a:cubicBezTo>
                    <a:pt x="83" y="81"/>
                    <a:pt x="82" y="82"/>
                    <a:pt x="81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8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39"/>
                    <a:pt x="6" y="39"/>
                    <a:pt x="8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2" y="39"/>
                    <a:pt x="83" y="39"/>
                    <a:pt x="83" y="40"/>
                  </a:cubicBezTo>
                  <a:lnTo>
                    <a:pt x="8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1" name="Freeform 48"/>
            <p:cNvSpPr>
              <a:spLocks noEditPoints="1"/>
            </p:cNvSpPr>
            <p:nvPr/>
          </p:nvSpPr>
          <p:spPr bwMode="auto">
            <a:xfrm>
              <a:off x="9493250" y="4303713"/>
              <a:ext cx="677863" cy="376238"/>
            </a:xfrm>
            <a:custGeom>
              <a:avLst/>
              <a:gdLst>
                <a:gd name="T0" fmla="*/ 76 w 78"/>
                <a:gd name="T1" fmla="*/ 0 h 43"/>
                <a:gd name="T2" fmla="*/ 3 w 78"/>
                <a:gd name="T3" fmla="*/ 0 h 43"/>
                <a:gd name="T4" fmla="*/ 0 w 78"/>
                <a:gd name="T5" fmla="*/ 1 h 43"/>
                <a:gd name="T6" fmla="*/ 0 w 78"/>
                <a:gd name="T7" fmla="*/ 41 h 43"/>
                <a:gd name="T8" fmla="*/ 3 w 78"/>
                <a:gd name="T9" fmla="*/ 43 h 43"/>
                <a:gd name="T10" fmla="*/ 76 w 78"/>
                <a:gd name="T11" fmla="*/ 43 h 43"/>
                <a:gd name="T12" fmla="*/ 78 w 78"/>
                <a:gd name="T13" fmla="*/ 41 h 43"/>
                <a:gd name="T14" fmla="*/ 78 w 78"/>
                <a:gd name="T15" fmla="*/ 1 h 43"/>
                <a:gd name="T16" fmla="*/ 76 w 78"/>
                <a:gd name="T17" fmla="*/ 0 h 43"/>
                <a:gd name="T18" fmla="*/ 77 w 78"/>
                <a:gd name="T19" fmla="*/ 41 h 43"/>
                <a:gd name="T20" fmla="*/ 76 w 78"/>
                <a:gd name="T21" fmla="*/ 43 h 43"/>
                <a:gd name="T22" fmla="*/ 3 w 78"/>
                <a:gd name="T23" fmla="*/ 43 h 43"/>
                <a:gd name="T24" fmla="*/ 1 w 78"/>
                <a:gd name="T25" fmla="*/ 41 h 43"/>
                <a:gd name="T26" fmla="*/ 1 w 78"/>
                <a:gd name="T27" fmla="*/ 1 h 43"/>
                <a:gd name="T28" fmla="*/ 3 w 78"/>
                <a:gd name="T29" fmla="*/ 0 h 43"/>
                <a:gd name="T30" fmla="*/ 76 w 78"/>
                <a:gd name="T31" fmla="*/ 0 h 43"/>
                <a:gd name="T32" fmla="*/ 77 w 78"/>
                <a:gd name="T33" fmla="*/ 1 h 43"/>
                <a:gd name="T34" fmla="*/ 77 w 78"/>
                <a:gd name="T35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43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1" y="43"/>
                    <a:pt x="3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7" y="43"/>
                    <a:pt x="78" y="42"/>
                    <a:pt x="78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7" y="0"/>
                    <a:pt x="76" y="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3"/>
                    <a:pt x="76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" y="43"/>
                    <a:pt x="1" y="42"/>
                    <a:pt x="1" y="4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0"/>
                    <a:pt x="77" y="1"/>
                    <a:pt x="77" y="1"/>
                  </a:cubicBezTo>
                  <a:lnTo>
                    <a:pt x="7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2" name="Freeform 49"/>
            <p:cNvSpPr/>
            <p:nvPr/>
          </p:nvSpPr>
          <p:spPr bwMode="auto">
            <a:xfrm>
              <a:off x="9623425" y="4348163"/>
              <a:ext cx="200025" cy="287338"/>
            </a:xfrm>
            <a:custGeom>
              <a:avLst/>
              <a:gdLst>
                <a:gd name="T0" fmla="*/ 12 w 23"/>
                <a:gd name="T1" fmla="*/ 25 h 33"/>
                <a:gd name="T2" fmla="*/ 16 w 23"/>
                <a:gd name="T3" fmla="*/ 21 h 33"/>
                <a:gd name="T4" fmla="*/ 20 w 23"/>
                <a:gd name="T5" fmla="*/ 15 h 33"/>
                <a:gd name="T6" fmla="*/ 22 w 23"/>
                <a:gd name="T7" fmla="*/ 10 h 33"/>
                <a:gd name="T8" fmla="*/ 19 w 23"/>
                <a:gd name="T9" fmla="*/ 3 h 33"/>
                <a:gd name="T10" fmla="*/ 10 w 23"/>
                <a:gd name="T11" fmla="*/ 0 h 33"/>
                <a:gd name="T12" fmla="*/ 5 w 23"/>
                <a:gd name="T13" fmla="*/ 1 h 33"/>
                <a:gd name="T14" fmla="*/ 0 w 23"/>
                <a:gd name="T15" fmla="*/ 2 h 33"/>
                <a:gd name="T16" fmla="*/ 0 w 23"/>
                <a:gd name="T17" fmla="*/ 9 h 33"/>
                <a:gd name="T18" fmla="*/ 1 w 23"/>
                <a:gd name="T19" fmla="*/ 9 h 33"/>
                <a:gd name="T20" fmla="*/ 2 w 23"/>
                <a:gd name="T21" fmla="*/ 8 h 33"/>
                <a:gd name="T22" fmla="*/ 4 w 23"/>
                <a:gd name="T23" fmla="*/ 7 h 33"/>
                <a:gd name="T24" fmla="*/ 6 w 23"/>
                <a:gd name="T25" fmla="*/ 7 h 33"/>
                <a:gd name="T26" fmla="*/ 9 w 23"/>
                <a:gd name="T27" fmla="*/ 6 h 33"/>
                <a:gd name="T28" fmla="*/ 12 w 23"/>
                <a:gd name="T29" fmla="*/ 8 h 33"/>
                <a:gd name="T30" fmla="*/ 14 w 23"/>
                <a:gd name="T31" fmla="*/ 11 h 33"/>
                <a:gd name="T32" fmla="*/ 12 w 23"/>
                <a:gd name="T33" fmla="*/ 15 h 33"/>
                <a:gd name="T34" fmla="*/ 9 w 23"/>
                <a:gd name="T35" fmla="*/ 19 h 33"/>
                <a:gd name="T36" fmla="*/ 5 w 23"/>
                <a:gd name="T37" fmla="*/ 23 h 33"/>
                <a:gd name="T38" fmla="*/ 0 w 23"/>
                <a:gd name="T39" fmla="*/ 28 h 33"/>
                <a:gd name="T40" fmla="*/ 0 w 23"/>
                <a:gd name="T41" fmla="*/ 33 h 33"/>
                <a:gd name="T42" fmla="*/ 23 w 23"/>
                <a:gd name="T43" fmla="*/ 33 h 33"/>
                <a:gd name="T44" fmla="*/ 23 w 23"/>
                <a:gd name="T45" fmla="*/ 27 h 33"/>
                <a:gd name="T46" fmla="*/ 10 w 23"/>
                <a:gd name="T47" fmla="*/ 27 h 33"/>
                <a:gd name="T48" fmla="*/ 12 w 23"/>
                <a:gd name="T49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33">
                  <a:moveTo>
                    <a:pt x="12" y="25"/>
                  </a:moveTo>
                  <a:cubicBezTo>
                    <a:pt x="13" y="24"/>
                    <a:pt x="15" y="23"/>
                    <a:pt x="16" y="21"/>
                  </a:cubicBezTo>
                  <a:cubicBezTo>
                    <a:pt x="18" y="19"/>
                    <a:pt x="19" y="17"/>
                    <a:pt x="20" y="15"/>
                  </a:cubicBezTo>
                  <a:cubicBezTo>
                    <a:pt x="21" y="14"/>
                    <a:pt x="22" y="12"/>
                    <a:pt x="22" y="10"/>
                  </a:cubicBezTo>
                  <a:cubicBezTo>
                    <a:pt x="22" y="7"/>
                    <a:pt x="21" y="5"/>
                    <a:pt x="19" y="3"/>
                  </a:cubicBezTo>
                  <a:cubicBezTo>
                    <a:pt x="17" y="1"/>
                    <a:pt x="14" y="0"/>
                    <a:pt x="10" y="0"/>
                  </a:cubicBezTo>
                  <a:cubicBezTo>
                    <a:pt x="8" y="0"/>
                    <a:pt x="7" y="1"/>
                    <a:pt x="5" y="1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8" y="6"/>
                    <a:pt x="9" y="6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3" y="8"/>
                    <a:pt x="14" y="10"/>
                    <a:pt x="14" y="11"/>
                  </a:cubicBezTo>
                  <a:cubicBezTo>
                    <a:pt x="14" y="12"/>
                    <a:pt x="13" y="14"/>
                    <a:pt x="12" y="15"/>
                  </a:cubicBezTo>
                  <a:cubicBezTo>
                    <a:pt x="12" y="16"/>
                    <a:pt x="11" y="18"/>
                    <a:pt x="9" y="19"/>
                  </a:cubicBezTo>
                  <a:cubicBezTo>
                    <a:pt x="8" y="20"/>
                    <a:pt x="7" y="22"/>
                    <a:pt x="5" y="23"/>
                  </a:cubicBezTo>
                  <a:cubicBezTo>
                    <a:pt x="3" y="25"/>
                    <a:pt x="2" y="26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1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3" name="Freeform 50"/>
            <p:cNvSpPr/>
            <p:nvPr/>
          </p:nvSpPr>
          <p:spPr bwMode="auto">
            <a:xfrm>
              <a:off x="9866313" y="4356101"/>
              <a:ext cx="182563" cy="279400"/>
            </a:xfrm>
            <a:custGeom>
              <a:avLst/>
              <a:gdLst>
                <a:gd name="T0" fmla="*/ 15 w 21"/>
                <a:gd name="T1" fmla="*/ 0 h 32"/>
                <a:gd name="T2" fmla="*/ 8 w 21"/>
                <a:gd name="T3" fmla="*/ 0 h 32"/>
                <a:gd name="T4" fmla="*/ 7 w 21"/>
                <a:gd name="T5" fmla="*/ 2 h 32"/>
                <a:gd name="T6" fmla="*/ 6 w 21"/>
                <a:gd name="T7" fmla="*/ 3 h 32"/>
                <a:gd name="T8" fmla="*/ 3 w 21"/>
                <a:gd name="T9" fmla="*/ 4 h 32"/>
                <a:gd name="T10" fmla="*/ 0 w 21"/>
                <a:gd name="T11" fmla="*/ 4 h 32"/>
                <a:gd name="T12" fmla="*/ 0 w 21"/>
                <a:gd name="T13" fmla="*/ 9 h 32"/>
                <a:gd name="T14" fmla="*/ 7 w 21"/>
                <a:gd name="T15" fmla="*/ 9 h 32"/>
                <a:gd name="T16" fmla="*/ 7 w 21"/>
                <a:gd name="T17" fmla="*/ 26 h 32"/>
                <a:gd name="T18" fmla="*/ 0 w 21"/>
                <a:gd name="T19" fmla="*/ 26 h 32"/>
                <a:gd name="T20" fmla="*/ 0 w 21"/>
                <a:gd name="T21" fmla="*/ 32 h 32"/>
                <a:gd name="T22" fmla="*/ 21 w 21"/>
                <a:gd name="T23" fmla="*/ 32 h 32"/>
                <a:gd name="T24" fmla="*/ 21 w 21"/>
                <a:gd name="T25" fmla="*/ 26 h 32"/>
                <a:gd name="T26" fmla="*/ 15 w 21"/>
                <a:gd name="T27" fmla="*/ 26 h 32"/>
                <a:gd name="T28" fmla="*/ 15 w 21"/>
                <a:gd name="T2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32">
                  <a:moveTo>
                    <a:pt x="1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4"/>
                    <a:pt x="4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5" y="26"/>
                    <a:pt x="15" y="26"/>
                    <a:pt x="15" y="26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7326801" y="4208609"/>
            <a:ext cx="792163" cy="793751"/>
            <a:chOff x="7256463" y="3938588"/>
            <a:chExt cx="792163" cy="793750"/>
          </a:xfrm>
          <a:solidFill>
            <a:srgbClr val="CF7C59"/>
          </a:solidFill>
        </p:grpSpPr>
        <p:sp>
          <p:nvSpPr>
            <p:cNvPr id="87" name="Freeform 51"/>
            <p:cNvSpPr>
              <a:spLocks noEditPoints="1"/>
            </p:cNvSpPr>
            <p:nvPr/>
          </p:nvSpPr>
          <p:spPr bwMode="auto">
            <a:xfrm>
              <a:off x="7256463" y="3938588"/>
              <a:ext cx="792163" cy="793750"/>
            </a:xfrm>
            <a:custGeom>
              <a:avLst/>
              <a:gdLst>
                <a:gd name="T0" fmla="*/ 46 w 91"/>
                <a:gd name="T1" fmla="*/ 0 h 91"/>
                <a:gd name="T2" fmla="*/ 0 w 91"/>
                <a:gd name="T3" fmla="*/ 46 h 91"/>
                <a:gd name="T4" fmla="*/ 46 w 91"/>
                <a:gd name="T5" fmla="*/ 91 h 91"/>
                <a:gd name="T6" fmla="*/ 91 w 91"/>
                <a:gd name="T7" fmla="*/ 46 h 91"/>
                <a:gd name="T8" fmla="*/ 46 w 91"/>
                <a:gd name="T9" fmla="*/ 0 h 91"/>
                <a:gd name="T10" fmla="*/ 46 w 91"/>
                <a:gd name="T11" fmla="*/ 86 h 91"/>
                <a:gd name="T12" fmla="*/ 5 w 91"/>
                <a:gd name="T13" fmla="*/ 46 h 91"/>
                <a:gd name="T14" fmla="*/ 46 w 91"/>
                <a:gd name="T15" fmla="*/ 6 h 91"/>
                <a:gd name="T16" fmla="*/ 86 w 91"/>
                <a:gd name="T17" fmla="*/ 46 h 91"/>
                <a:gd name="T18" fmla="*/ 46 w 91"/>
                <a:gd name="T19" fmla="*/ 8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71" y="91"/>
                    <a:pt x="91" y="71"/>
                    <a:pt x="91" y="46"/>
                  </a:cubicBezTo>
                  <a:cubicBezTo>
                    <a:pt x="91" y="21"/>
                    <a:pt x="71" y="0"/>
                    <a:pt x="46" y="0"/>
                  </a:cubicBezTo>
                  <a:close/>
                  <a:moveTo>
                    <a:pt x="46" y="86"/>
                  </a:moveTo>
                  <a:cubicBezTo>
                    <a:pt x="23" y="86"/>
                    <a:pt x="5" y="68"/>
                    <a:pt x="5" y="46"/>
                  </a:cubicBezTo>
                  <a:cubicBezTo>
                    <a:pt x="5" y="24"/>
                    <a:pt x="23" y="6"/>
                    <a:pt x="46" y="6"/>
                  </a:cubicBezTo>
                  <a:cubicBezTo>
                    <a:pt x="68" y="6"/>
                    <a:pt x="86" y="24"/>
                    <a:pt x="86" y="46"/>
                  </a:cubicBezTo>
                  <a:cubicBezTo>
                    <a:pt x="86" y="68"/>
                    <a:pt x="68" y="86"/>
                    <a:pt x="46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88" name="Freeform 52"/>
            <p:cNvSpPr>
              <a:spLocks noEditPoints="1"/>
            </p:cNvSpPr>
            <p:nvPr/>
          </p:nvSpPr>
          <p:spPr bwMode="auto">
            <a:xfrm>
              <a:off x="7343775" y="4025901"/>
              <a:ext cx="617538" cy="627063"/>
            </a:xfrm>
            <a:custGeom>
              <a:avLst/>
              <a:gdLst>
                <a:gd name="T0" fmla="*/ 36 w 71"/>
                <a:gd name="T1" fmla="*/ 0 h 72"/>
                <a:gd name="T2" fmla="*/ 0 w 71"/>
                <a:gd name="T3" fmla="*/ 36 h 72"/>
                <a:gd name="T4" fmla="*/ 36 w 71"/>
                <a:gd name="T5" fmla="*/ 72 h 72"/>
                <a:gd name="T6" fmla="*/ 71 w 71"/>
                <a:gd name="T7" fmla="*/ 36 h 72"/>
                <a:gd name="T8" fmla="*/ 36 w 71"/>
                <a:gd name="T9" fmla="*/ 0 h 72"/>
                <a:gd name="T10" fmla="*/ 36 w 71"/>
                <a:gd name="T11" fmla="*/ 66 h 72"/>
                <a:gd name="T12" fmla="*/ 5 w 71"/>
                <a:gd name="T13" fmla="*/ 36 h 72"/>
                <a:gd name="T14" fmla="*/ 36 w 71"/>
                <a:gd name="T15" fmla="*/ 6 h 72"/>
                <a:gd name="T16" fmla="*/ 66 w 71"/>
                <a:gd name="T17" fmla="*/ 36 h 72"/>
                <a:gd name="T18" fmla="*/ 36 w 71"/>
                <a:gd name="T19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5" y="72"/>
                    <a:pt x="71" y="56"/>
                    <a:pt x="71" y="36"/>
                  </a:cubicBezTo>
                  <a:cubicBezTo>
                    <a:pt x="71" y="16"/>
                    <a:pt x="55" y="0"/>
                    <a:pt x="36" y="0"/>
                  </a:cubicBezTo>
                  <a:close/>
                  <a:moveTo>
                    <a:pt x="36" y="66"/>
                  </a:moveTo>
                  <a:cubicBezTo>
                    <a:pt x="19" y="66"/>
                    <a:pt x="5" y="52"/>
                    <a:pt x="5" y="36"/>
                  </a:cubicBezTo>
                  <a:cubicBezTo>
                    <a:pt x="5" y="19"/>
                    <a:pt x="19" y="6"/>
                    <a:pt x="36" y="6"/>
                  </a:cubicBezTo>
                  <a:cubicBezTo>
                    <a:pt x="52" y="6"/>
                    <a:pt x="66" y="19"/>
                    <a:pt x="66" y="36"/>
                  </a:cubicBezTo>
                  <a:cubicBezTo>
                    <a:pt x="66" y="52"/>
                    <a:pt x="52" y="66"/>
                    <a:pt x="3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89" name="Freeform 53"/>
            <p:cNvSpPr>
              <a:spLocks noEditPoints="1"/>
            </p:cNvSpPr>
            <p:nvPr/>
          </p:nvSpPr>
          <p:spPr bwMode="auto">
            <a:xfrm>
              <a:off x="7431088" y="4113213"/>
              <a:ext cx="442913" cy="452438"/>
            </a:xfrm>
            <a:custGeom>
              <a:avLst/>
              <a:gdLst>
                <a:gd name="T0" fmla="*/ 26 w 51"/>
                <a:gd name="T1" fmla="*/ 0 h 52"/>
                <a:gd name="T2" fmla="*/ 0 w 51"/>
                <a:gd name="T3" fmla="*/ 26 h 52"/>
                <a:gd name="T4" fmla="*/ 26 w 51"/>
                <a:gd name="T5" fmla="*/ 52 h 52"/>
                <a:gd name="T6" fmla="*/ 51 w 51"/>
                <a:gd name="T7" fmla="*/ 26 h 52"/>
                <a:gd name="T8" fmla="*/ 26 w 51"/>
                <a:gd name="T9" fmla="*/ 0 h 52"/>
                <a:gd name="T10" fmla="*/ 26 w 51"/>
                <a:gd name="T11" fmla="*/ 46 h 52"/>
                <a:gd name="T12" fmla="*/ 6 w 51"/>
                <a:gd name="T13" fmla="*/ 26 h 52"/>
                <a:gd name="T14" fmla="*/ 26 w 51"/>
                <a:gd name="T15" fmla="*/ 6 h 52"/>
                <a:gd name="T16" fmla="*/ 45 w 51"/>
                <a:gd name="T17" fmla="*/ 26 h 52"/>
                <a:gd name="T18" fmla="*/ 26 w 51"/>
                <a:gd name="T1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11" y="0"/>
                    <a:pt x="0" y="12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40" y="52"/>
                    <a:pt x="51" y="40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lose/>
                  <a:moveTo>
                    <a:pt x="26" y="46"/>
                  </a:moveTo>
                  <a:cubicBezTo>
                    <a:pt x="15" y="46"/>
                    <a:pt x="6" y="37"/>
                    <a:pt x="6" y="26"/>
                  </a:cubicBezTo>
                  <a:cubicBezTo>
                    <a:pt x="6" y="15"/>
                    <a:pt x="15" y="6"/>
                    <a:pt x="26" y="6"/>
                  </a:cubicBezTo>
                  <a:cubicBezTo>
                    <a:pt x="36" y="6"/>
                    <a:pt x="45" y="15"/>
                    <a:pt x="45" y="26"/>
                  </a:cubicBezTo>
                  <a:cubicBezTo>
                    <a:pt x="45" y="37"/>
                    <a:pt x="36" y="46"/>
                    <a:pt x="2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0" name="Freeform 54"/>
            <p:cNvSpPr>
              <a:spLocks noEditPoints="1"/>
            </p:cNvSpPr>
            <p:nvPr/>
          </p:nvSpPr>
          <p:spPr bwMode="auto">
            <a:xfrm>
              <a:off x="7508875" y="4191001"/>
              <a:ext cx="287338" cy="296863"/>
            </a:xfrm>
            <a:custGeom>
              <a:avLst/>
              <a:gdLst>
                <a:gd name="T0" fmla="*/ 17 w 33"/>
                <a:gd name="T1" fmla="*/ 0 h 34"/>
                <a:gd name="T2" fmla="*/ 0 w 33"/>
                <a:gd name="T3" fmla="*/ 17 h 34"/>
                <a:gd name="T4" fmla="*/ 17 w 33"/>
                <a:gd name="T5" fmla="*/ 34 h 34"/>
                <a:gd name="T6" fmla="*/ 33 w 33"/>
                <a:gd name="T7" fmla="*/ 17 h 34"/>
                <a:gd name="T8" fmla="*/ 17 w 33"/>
                <a:gd name="T9" fmla="*/ 0 h 34"/>
                <a:gd name="T10" fmla="*/ 17 w 33"/>
                <a:gd name="T11" fmla="*/ 28 h 34"/>
                <a:gd name="T12" fmla="*/ 6 w 33"/>
                <a:gd name="T13" fmla="*/ 17 h 34"/>
                <a:gd name="T14" fmla="*/ 17 w 33"/>
                <a:gd name="T15" fmla="*/ 6 h 34"/>
                <a:gd name="T16" fmla="*/ 27 w 33"/>
                <a:gd name="T17" fmla="*/ 17 h 34"/>
                <a:gd name="T18" fmla="*/ 27 w 33"/>
                <a:gd name="T19" fmla="*/ 17 h 34"/>
                <a:gd name="T20" fmla="*/ 17 w 33"/>
                <a:gd name="T2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4"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  <a:close/>
                  <a:moveTo>
                    <a:pt x="17" y="28"/>
                  </a:moveTo>
                  <a:cubicBezTo>
                    <a:pt x="11" y="28"/>
                    <a:pt x="6" y="23"/>
                    <a:pt x="6" y="17"/>
                  </a:cubicBezTo>
                  <a:cubicBezTo>
                    <a:pt x="6" y="11"/>
                    <a:pt x="11" y="6"/>
                    <a:pt x="17" y="6"/>
                  </a:cubicBezTo>
                  <a:cubicBezTo>
                    <a:pt x="22" y="6"/>
                    <a:pt x="27" y="11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3"/>
                    <a:pt x="22" y="28"/>
                    <a:pt x="1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6" name="Oval 55"/>
            <p:cNvSpPr>
              <a:spLocks noChangeArrowheads="1"/>
            </p:cNvSpPr>
            <p:nvPr/>
          </p:nvSpPr>
          <p:spPr bwMode="auto">
            <a:xfrm>
              <a:off x="7586663" y="4268788"/>
              <a:ext cx="130175" cy="1317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97" name="Freeform 56"/>
          <p:cNvSpPr>
            <a:spLocks noEditPoints="1"/>
          </p:cNvSpPr>
          <p:nvPr/>
        </p:nvSpPr>
        <p:spPr bwMode="auto">
          <a:xfrm>
            <a:off x="8474563" y="4208609"/>
            <a:ext cx="827088" cy="793751"/>
          </a:xfrm>
          <a:custGeom>
            <a:avLst/>
            <a:gdLst>
              <a:gd name="T0" fmla="*/ 75 w 95"/>
              <a:gd name="T1" fmla="*/ 7 h 91"/>
              <a:gd name="T2" fmla="*/ 67 w 95"/>
              <a:gd name="T3" fmla="*/ 20 h 91"/>
              <a:gd name="T4" fmla="*/ 33 w 95"/>
              <a:gd name="T5" fmla="*/ 21 h 91"/>
              <a:gd name="T6" fmla="*/ 5 w 95"/>
              <a:gd name="T7" fmla="*/ 66 h 91"/>
              <a:gd name="T8" fmla="*/ 42 w 95"/>
              <a:gd name="T9" fmla="*/ 86 h 91"/>
              <a:gd name="T10" fmla="*/ 78 w 95"/>
              <a:gd name="T11" fmla="*/ 41 h 91"/>
              <a:gd name="T12" fmla="*/ 69 w 95"/>
              <a:gd name="T13" fmla="*/ 23 h 91"/>
              <a:gd name="T14" fmla="*/ 87 w 95"/>
              <a:gd name="T15" fmla="*/ 13 h 91"/>
              <a:gd name="T16" fmla="*/ 81 w 95"/>
              <a:gd name="T17" fmla="*/ 3 h 91"/>
              <a:gd name="T18" fmla="*/ 27 w 95"/>
              <a:gd name="T19" fmla="*/ 76 h 91"/>
              <a:gd name="T20" fmla="*/ 27 w 95"/>
              <a:gd name="T21" fmla="*/ 73 h 91"/>
              <a:gd name="T22" fmla="*/ 24 w 95"/>
              <a:gd name="T23" fmla="*/ 70 h 91"/>
              <a:gd name="T24" fmla="*/ 18 w 95"/>
              <a:gd name="T25" fmla="*/ 63 h 91"/>
              <a:gd name="T26" fmla="*/ 21 w 95"/>
              <a:gd name="T27" fmla="*/ 63 h 91"/>
              <a:gd name="T28" fmla="*/ 19 w 95"/>
              <a:gd name="T29" fmla="*/ 67 h 91"/>
              <a:gd name="T30" fmla="*/ 29 w 95"/>
              <a:gd name="T31" fmla="*/ 67 h 91"/>
              <a:gd name="T32" fmla="*/ 40 w 95"/>
              <a:gd name="T33" fmla="*/ 61 h 91"/>
              <a:gd name="T34" fmla="*/ 39 w 95"/>
              <a:gd name="T35" fmla="*/ 64 h 91"/>
              <a:gd name="T36" fmla="*/ 31 w 95"/>
              <a:gd name="T37" fmla="*/ 66 h 91"/>
              <a:gd name="T38" fmla="*/ 31 w 95"/>
              <a:gd name="T39" fmla="*/ 53 h 91"/>
              <a:gd name="T40" fmla="*/ 26 w 95"/>
              <a:gd name="T41" fmla="*/ 59 h 91"/>
              <a:gd name="T42" fmla="*/ 27 w 95"/>
              <a:gd name="T43" fmla="*/ 54 h 91"/>
              <a:gd name="T44" fmla="*/ 40 w 95"/>
              <a:gd name="T45" fmla="*/ 58 h 91"/>
              <a:gd name="T46" fmla="*/ 40 w 95"/>
              <a:gd name="T47" fmla="*/ 61 h 91"/>
              <a:gd name="T48" fmla="*/ 38 w 95"/>
              <a:gd name="T49" fmla="*/ 49 h 91"/>
              <a:gd name="T50" fmla="*/ 40 w 95"/>
              <a:gd name="T51" fmla="*/ 47 h 91"/>
              <a:gd name="T52" fmla="*/ 57 w 95"/>
              <a:gd name="T53" fmla="*/ 46 h 91"/>
              <a:gd name="T54" fmla="*/ 45 w 95"/>
              <a:gd name="T55" fmla="*/ 48 h 91"/>
              <a:gd name="T56" fmla="*/ 53 w 95"/>
              <a:gd name="T57" fmla="*/ 37 h 91"/>
              <a:gd name="T58" fmla="*/ 47 w 95"/>
              <a:gd name="T59" fmla="*/ 46 h 91"/>
              <a:gd name="T60" fmla="*/ 57 w 95"/>
              <a:gd name="T61" fmla="*/ 42 h 91"/>
              <a:gd name="T62" fmla="*/ 63 w 95"/>
              <a:gd name="T63" fmla="*/ 35 h 91"/>
              <a:gd name="T64" fmla="*/ 56 w 95"/>
              <a:gd name="T65" fmla="*/ 28 h 91"/>
              <a:gd name="T66" fmla="*/ 63 w 95"/>
              <a:gd name="T67" fmla="*/ 35 h 91"/>
              <a:gd name="T68" fmla="*/ 87 w 95"/>
              <a:gd name="T69" fmla="*/ 12 h 91"/>
              <a:gd name="T70" fmla="*/ 69 w 95"/>
              <a:gd name="T71" fmla="*/ 22 h 91"/>
              <a:gd name="T72" fmla="*/ 67 w 95"/>
              <a:gd name="T73" fmla="*/ 21 h 91"/>
              <a:gd name="T74" fmla="*/ 76 w 95"/>
              <a:gd name="T75" fmla="*/ 8 h 91"/>
              <a:gd name="T76" fmla="*/ 88 w 95"/>
              <a:gd name="T77" fmla="*/ 10 h 91"/>
              <a:gd name="T78" fmla="*/ 35 w 95"/>
              <a:gd name="T79" fmla="*/ 57 h 91"/>
              <a:gd name="T80" fmla="*/ 37 w 95"/>
              <a:gd name="T81" fmla="*/ 64 h 91"/>
              <a:gd name="T82" fmla="*/ 45 w 95"/>
              <a:gd name="T83" fmla="*/ 38 h 91"/>
              <a:gd name="T84" fmla="*/ 51 w 95"/>
              <a:gd name="T85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1">
                <a:moveTo>
                  <a:pt x="81" y="3"/>
                </a:moveTo>
                <a:cubicBezTo>
                  <a:pt x="78" y="5"/>
                  <a:pt x="77" y="5"/>
                  <a:pt x="75" y="7"/>
                </a:cubicBezTo>
                <a:cubicBezTo>
                  <a:pt x="73" y="10"/>
                  <a:pt x="71" y="12"/>
                  <a:pt x="70" y="14"/>
                </a:cubicBezTo>
                <a:cubicBezTo>
                  <a:pt x="68" y="16"/>
                  <a:pt x="67" y="18"/>
                  <a:pt x="67" y="20"/>
                </a:cubicBezTo>
                <a:cubicBezTo>
                  <a:pt x="62" y="16"/>
                  <a:pt x="55" y="13"/>
                  <a:pt x="50" y="13"/>
                </a:cubicBezTo>
                <a:cubicBezTo>
                  <a:pt x="45" y="13"/>
                  <a:pt x="37" y="17"/>
                  <a:pt x="33" y="21"/>
                </a:cubicBezTo>
                <a:cubicBezTo>
                  <a:pt x="5" y="49"/>
                  <a:pt x="5" y="49"/>
                  <a:pt x="5" y="49"/>
                </a:cubicBezTo>
                <a:cubicBezTo>
                  <a:pt x="0" y="54"/>
                  <a:pt x="0" y="61"/>
                  <a:pt x="5" y="66"/>
                </a:cubicBezTo>
                <a:cubicBezTo>
                  <a:pt x="25" y="86"/>
                  <a:pt x="25" y="86"/>
                  <a:pt x="25" y="86"/>
                </a:cubicBezTo>
                <a:cubicBezTo>
                  <a:pt x="30" y="91"/>
                  <a:pt x="37" y="91"/>
                  <a:pt x="42" y="86"/>
                </a:cubicBezTo>
                <a:cubicBezTo>
                  <a:pt x="69" y="58"/>
                  <a:pt x="69" y="58"/>
                  <a:pt x="69" y="58"/>
                </a:cubicBezTo>
                <a:cubicBezTo>
                  <a:pt x="74" y="54"/>
                  <a:pt x="78" y="46"/>
                  <a:pt x="78" y="41"/>
                </a:cubicBezTo>
                <a:cubicBezTo>
                  <a:pt x="78" y="36"/>
                  <a:pt x="74" y="28"/>
                  <a:pt x="70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76" y="21"/>
                  <a:pt x="82" y="18"/>
                  <a:pt x="87" y="13"/>
                </a:cubicBezTo>
                <a:cubicBezTo>
                  <a:pt x="87" y="13"/>
                  <a:pt x="87" y="13"/>
                  <a:pt x="87" y="13"/>
                </a:cubicBezTo>
                <a:cubicBezTo>
                  <a:pt x="88" y="12"/>
                  <a:pt x="89" y="11"/>
                  <a:pt x="90" y="10"/>
                </a:cubicBezTo>
                <a:cubicBezTo>
                  <a:pt x="95" y="3"/>
                  <a:pt x="86" y="1"/>
                  <a:pt x="81" y="3"/>
                </a:cubicBezTo>
                <a:close/>
                <a:moveTo>
                  <a:pt x="29" y="75"/>
                </a:moveTo>
                <a:cubicBezTo>
                  <a:pt x="27" y="76"/>
                  <a:pt x="27" y="76"/>
                  <a:pt x="27" y="76"/>
                </a:cubicBezTo>
                <a:cubicBezTo>
                  <a:pt x="26" y="76"/>
                  <a:pt x="24" y="76"/>
                  <a:pt x="24" y="75"/>
                </a:cubicBezTo>
                <a:cubicBezTo>
                  <a:pt x="25" y="75"/>
                  <a:pt x="26" y="74"/>
                  <a:pt x="27" y="73"/>
                </a:cubicBezTo>
                <a:cubicBezTo>
                  <a:pt x="29" y="72"/>
                  <a:pt x="28" y="70"/>
                  <a:pt x="28" y="70"/>
                </a:cubicBezTo>
                <a:cubicBezTo>
                  <a:pt x="27" y="69"/>
                  <a:pt x="26" y="69"/>
                  <a:pt x="24" y="70"/>
                </a:cubicBezTo>
                <a:cubicBezTo>
                  <a:pt x="21" y="71"/>
                  <a:pt x="19" y="71"/>
                  <a:pt x="18" y="69"/>
                </a:cubicBezTo>
                <a:cubicBezTo>
                  <a:pt x="16" y="68"/>
                  <a:pt x="16" y="65"/>
                  <a:pt x="18" y="63"/>
                </a:cubicBezTo>
                <a:cubicBezTo>
                  <a:pt x="19" y="61"/>
                  <a:pt x="21" y="61"/>
                  <a:pt x="22" y="61"/>
                </a:cubicBezTo>
                <a:cubicBezTo>
                  <a:pt x="22" y="62"/>
                  <a:pt x="22" y="63"/>
                  <a:pt x="21" y="63"/>
                </a:cubicBezTo>
                <a:cubicBezTo>
                  <a:pt x="21" y="63"/>
                  <a:pt x="21" y="63"/>
                  <a:pt x="20" y="64"/>
                </a:cubicBezTo>
                <a:cubicBezTo>
                  <a:pt x="19" y="65"/>
                  <a:pt x="19" y="66"/>
                  <a:pt x="19" y="67"/>
                </a:cubicBezTo>
                <a:cubicBezTo>
                  <a:pt x="20" y="68"/>
                  <a:pt x="21" y="68"/>
                  <a:pt x="23" y="67"/>
                </a:cubicBezTo>
                <a:cubicBezTo>
                  <a:pt x="26" y="66"/>
                  <a:pt x="28" y="66"/>
                  <a:pt x="29" y="67"/>
                </a:cubicBezTo>
                <a:cubicBezTo>
                  <a:pt x="31" y="69"/>
                  <a:pt x="31" y="72"/>
                  <a:pt x="29" y="75"/>
                </a:cubicBezTo>
                <a:close/>
                <a:moveTo>
                  <a:pt x="40" y="61"/>
                </a:moveTo>
                <a:cubicBezTo>
                  <a:pt x="40" y="61"/>
                  <a:pt x="39" y="61"/>
                  <a:pt x="39" y="61"/>
                </a:cubicBezTo>
                <a:cubicBezTo>
                  <a:pt x="39" y="61"/>
                  <a:pt x="39" y="62"/>
                  <a:pt x="39" y="64"/>
                </a:cubicBezTo>
                <a:cubicBezTo>
                  <a:pt x="39" y="64"/>
                  <a:pt x="39" y="64"/>
                  <a:pt x="37" y="66"/>
                </a:cubicBezTo>
                <a:cubicBezTo>
                  <a:pt x="35" y="68"/>
                  <a:pt x="33" y="68"/>
                  <a:pt x="31" y="66"/>
                </a:cubicBezTo>
                <a:cubicBezTo>
                  <a:pt x="29" y="63"/>
                  <a:pt x="29" y="60"/>
                  <a:pt x="34" y="56"/>
                </a:cubicBezTo>
                <a:cubicBezTo>
                  <a:pt x="33" y="55"/>
                  <a:pt x="32" y="54"/>
                  <a:pt x="31" y="53"/>
                </a:cubicBezTo>
                <a:cubicBezTo>
                  <a:pt x="31" y="53"/>
                  <a:pt x="31" y="53"/>
                  <a:pt x="28" y="55"/>
                </a:cubicBezTo>
                <a:cubicBezTo>
                  <a:pt x="27" y="56"/>
                  <a:pt x="27" y="58"/>
                  <a:pt x="26" y="59"/>
                </a:cubicBezTo>
                <a:cubicBezTo>
                  <a:pt x="25" y="58"/>
                  <a:pt x="25" y="57"/>
                  <a:pt x="26" y="55"/>
                </a:cubicBezTo>
                <a:cubicBezTo>
                  <a:pt x="26" y="55"/>
                  <a:pt x="26" y="55"/>
                  <a:pt x="27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3" y="52"/>
                  <a:pt x="38" y="56"/>
                  <a:pt x="40" y="58"/>
                </a:cubicBezTo>
                <a:cubicBezTo>
                  <a:pt x="41" y="59"/>
                  <a:pt x="42" y="60"/>
                  <a:pt x="43" y="60"/>
                </a:cubicBezTo>
                <a:cubicBezTo>
                  <a:pt x="42" y="61"/>
                  <a:pt x="40" y="62"/>
                  <a:pt x="40" y="61"/>
                </a:cubicBezTo>
                <a:close/>
                <a:moveTo>
                  <a:pt x="46" y="56"/>
                </a:moveTo>
                <a:cubicBezTo>
                  <a:pt x="46" y="57"/>
                  <a:pt x="42" y="54"/>
                  <a:pt x="38" y="49"/>
                </a:cubicBezTo>
                <a:cubicBezTo>
                  <a:pt x="33" y="45"/>
                  <a:pt x="30" y="41"/>
                  <a:pt x="31" y="41"/>
                </a:cubicBezTo>
                <a:cubicBezTo>
                  <a:pt x="31" y="40"/>
                  <a:pt x="35" y="43"/>
                  <a:pt x="40" y="47"/>
                </a:cubicBezTo>
                <a:cubicBezTo>
                  <a:pt x="44" y="52"/>
                  <a:pt x="47" y="56"/>
                  <a:pt x="46" y="56"/>
                </a:cubicBezTo>
                <a:close/>
                <a:moveTo>
                  <a:pt x="57" y="46"/>
                </a:moveTo>
                <a:cubicBezTo>
                  <a:pt x="57" y="46"/>
                  <a:pt x="57" y="46"/>
                  <a:pt x="55" y="48"/>
                </a:cubicBezTo>
                <a:cubicBezTo>
                  <a:pt x="52" y="51"/>
                  <a:pt x="48" y="51"/>
                  <a:pt x="45" y="48"/>
                </a:cubicBezTo>
                <a:cubicBezTo>
                  <a:pt x="42" y="44"/>
                  <a:pt x="41" y="40"/>
                  <a:pt x="44" y="37"/>
                </a:cubicBezTo>
                <a:cubicBezTo>
                  <a:pt x="48" y="33"/>
                  <a:pt x="52" y="35"/>
                  <a:pt x="53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1" y="42"/>
                  <a:pt x="47" y="46"/>
                </a:cubicBezTo>
                <a:cubicBezTo>
                  <a:pt x="49" y="49"/>
                  <a:pt x="52" y="48"/>
                  <a:pt x="54" y="46"/>
                </a:cubicBezTo>
                <a:cubicBezTo>
                  <a:pt x="56" y="45"/>
                  <a:pt x="56" y="44"/>
                  <a:pt x="57" y="42"/>
                </a:cubicBezTo>
                <a:cubicBezTo>
                  <a:pt x="58" y="43"/>
                  <a:pt x="58" y="45"/>
                  <a:pt x="57" y="46"/>
                </a:cubicBezTo>
                <a:close/>
                <a:moveTo>
                  <a:pt x="63" y="35"/>
                </a:moveTo>
                <a:cubicBezTo>
                  <a:pt x="61" y="37"/>
                  <a:pt x="58" y="37"/>
                  <a:pt x="56" y="35"/>
                </a:cubicBezTo>
                <a:cubicBezTo>
                  <a:pt x="54" y="33"/>
                  <a:pt x="54" y="30"/>
                  <a:pt x="56" y="28"/>
                </a:cubicBezTo>
                <a:cubicBezTo>
                  <a:pt x="58" y="26"/>
                  <a:pt x="61" y="26"/>
                  <a:pt x="63" y="28"/>
                </a:cubicBezTo>
                <a:cubicBezTo>
                  <a:pt x="65" y="30"/>
                  <a:pt x="65" y="33"/>
                  <a:pt x="63" y="35"/>
                </a:cubicBezTo>
                <a:close/>
                <a:moveTo>
                  <a:pt x="88" y="10"/>
                </a:moveTo>
                <a:cubicBezTo>
                  <a:pt x="87" y="12"/>
                  <a:pt x="87" y="11"/>
                  <a:pt x="87" y="12"/>
                </a:cubicBezTo>
                <a:cubicBezTo>
                  <a:pt x="86" y="13"/>
                  <a:pt x="86" y="13"/>
                  <a:pt x="86" y="13"/>
                </a:cubicBezTo>
                <a:cubicBezTo>
                  <a:pt x="82" y="17"/>
                  <a:pt x="75" y="20"/>
                  <a:pt x="69" y="22"/>
                </a:cubicBezTo>
                <a:cubicBezTo>
                  <a:pt x="68" y="21"/>
                  <a:pt x="68" y="21"/>
                  <a:pt x="68" y="21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9"/>
                  <a:pt x="69" y="17"/>
                  <a:pt x="70" y="14"/>
                </a:cubicBezTo>
                <a:cubicBezTo>
                  <a:pt x="71" y="13"/>
                  <a:pt x="73" y="10"/>
                  <a:pt x="76" y="8"/>
                </a:cubicBezTo>
                <a:cubicBezTo>
                  <a:pt x="78" y="6"/>
                  <a:pt x="78" y="5"/>
                  <a:pt x="81" y="4"/>
                </a:cubicBezTo>
                <a:cubicBezTo>
                  <a:pt x="89" y="0"/>
                  <a:pt x="93" y="5"/>
                  <a:pt x="88" y="10"/>
                </a:cubicBezTo>
                <a:close/>
                <a:moveTo>
                  <a:pt x="37" y="59"/>
                </a:moveTo>
                <a:cubicBezTo>
                  <a:pt x="37" y="59"/>
                  <a:pt x="36" y="58"/>
                  <a:pt x="35" y="57"/>
                </a:cubicBezTo>
                <a:cubicBezTo>
                  <a:pt x="33" y="59"/>
                  <a:pt x="31" y="62"/>
                  <a:pt x="33" y="64"/>
                </a:cubicBezTo>
                <a:cubicBezTo>
                  <a:pt x="34" y="65"/>
                  <a:pt x="36" y="65"/>
                  <a:pt x="37" y="64"/>
                </a:cubicBezTo>
                <a:cubicBezTo>
                  <a:pt x="38" y="62"/>
                  <a:pt x="38" y="61"/>
                  <a:pt x="37" y="59"/>
                </a:cubicBezTo>
                <a:close/>
                <a:moveTo>
                  <a:pt x="45" y="38"/>
                </a:moveTo>
                <a:cubicBezTo>
                  <a:pt x="43" y="40"/>
                  <a:pt x="43" y="40"/>
                  <a:pt x="43" y="40"/>
                </a:cubicBezTo>
                <a:cubicBezTo>
                  <a:pt x="44" y="43"/>
                  <a:pt x="48" y="42"/>
                  <a:pt x="51" y="39"/>
                </a:cubicBezTo>
                <a:cubicBezTo>
                  <a:pt x="50" y="38"/>
                  <a:pt x="47" y="36"/>
                  <a:pt x="45" y="38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1" name="Freeform 57"/>
          <p:cNvSpPr>
            <a:spLocks noEditPoints="1"/>
          </p:cNvSpPr>
          <p:nvPr/>
        </p:nvSpPr>
        <p:spPr bwMode="auto">
          <a:xfrm>
            <a:off x="10624039" y="4199084"/>
            <a:ext cx="809625" cy="811213"/>
          </a:xfrm>
          <a:custGeom>
            <a:avLst/>
            <a:gdLst>
              <a:gd name="T0" fmla="*/ 46 w 93"/>
              <a:gd name="T1" fmla="*/ 0 h 93"/>
              <a:gd name="T2" fmla="*/ 0 w 93"/>
              <a:gd name="T3" fmla="*/ 47 h 93"/>
              <a:gd name="T4" fmla="*/ 46 w 93"/>
              <a:gd name="T5" fmla="*/ 93 h 93"/>
              <a:gd name="T6" fmla="*/ 93 w 93"/>
              <a:gd name="T7" fmla="*/ 47 h 93"/>
              <a:gd name="T8" fmla="*/ 46 w 93"/>
              <a:gd name="T9" fmla="*/ 0 h 93"/>
              <a:gd name="T10" fmla="*/ 46 w 93"/>
              <a:gd name="T11" fmla="*/ 88 h 93"/>
              <a:gd name="T12" fmla="*/ 5 w 93"/>
              <a:gd name="T13" fmla="*/ 47 h 93"/>
              <a:gd name="T14" fmla="*/ 45 w 93"/>
              <a:gd name="T15" fmla="*/ 6 h 93"/>
              <a:gd name="T16" fmla="*/ 43 w 93"/>
              <a:gd name="T17" fmla="*/ 10 h 93"/>
              <a:gd name="T18" fmla="*/ 42 w 93"/>
              <a:gd name="T19" fmla="*/ 12 h 93"/>
              <a:gd name="T20" fmla="*/ 38 w 93"/>
              <a:gd name="T21" fmla="*/ 19 h 93"/>
              <a:gd name="T22" fmla="*/ 43 w 93"/>
              <a:gd name="T23" fmla="*/ 19 h 93"/>
              <a:gd name="T24" fmla="*/ 43 w 93"/>
              <a:gd name="T25" fmla="*/ 45 h 93"/>
              <a:gd name="T26" fmla="*/ 40 w 93"/>
              <a:gd name="T27" fmla="*/ 50 h 93"/>
              <a:gd name="T28" fmla="*/ 45 w 93"/>
              <a:gd name="T29" fmla="*/ 55 h 93"/>
              <a:gd name="T30" fmla="*/ 50 w 93"/>
              <a:gd name="T31" fmla="*/ 52 h 93"/>
              <a:gd name="T32" fmla="*/ 76 w 93"/>
              <a:gd name="T33" fmla="*/ 52 h 93"/>
              <a:gd name="T34" fmla="*/ 76 w 93"/>
              <a:gd name="T35" fmla="*/ 58 h 93"/>
              <a:gd name="T36" fmla="*/ 83 w 93"/>
              <a:gd name="T37" fmla="*/ 54 h 93"/>
              <a:gd name="T38" fmla="*/ 87 w 93"/>
              <a:gd name="T39" fmla="*/ 51 h 93"/>
              <a:gd name="T40" fmla="*/ 46 w 93"/>
              <a:gd name="T41" fmla="*/ 88 h 93"/>
              <a:gd name="T42" fmla="*/ 85 w 93"/>
              <a:gd name="T43" fmla="*/ 47 h 93"/>
              <a:gd name="T44" fmla="*/ 83 w 93"/>
              <a:gd name="T45" fmla="*/ 46 h 93"/>
              <a:gd name="T46" fmla="*/ 76 w 93"/>
              <a:gd name="T47" fmla="*/ 42 h 93"/>
              <a:gd name="T48" fmla="*/ 76 w 93"/>
              <a:gd name="T49" fmla="*/ 47 h 93"/>
              <a:gd name="T50" fmla="*/ 50 w 93"/>
              <a:gd name="T51" fmla="*/ 47 h 93"/>
              <a:gd name="T52" fmla="*/ 48 w 93"/>
              <a:gd name="T53" fmla="*/ 46 h 93"/>
              <a:gd name="T54" fmla="*/ 48 w 93"/>
              <a:gd name="T55" fmla="*/ 19 h 93"/>
              <a:gd name="T56" fmla="*/ 53 w 93"/>
              <a:gd name="T57" fmla="*/ 19 h 93"/>
              <a:gd name="T58" fmla="*/ 49 w 93"/>
              <a:gd name="T59" fmla="*/ 12 h 93"/>
              <a:gd name="T60" fmla="*/ 46 w 93"/>
              <a:gd name="T61" fmla="*/ 6 h 93"/>
              <a:gd name="T62" fmla="*/ 46 w 93"/>
              <a:gd name="T63" fmla="*/ 6 h 93"/>
              <a:gd name="T64" fmla="*/ 87 w 93"/>
              <a:gd name="T65" fmla="*/ 47 h 93"/>
              <a:gd name="T66" fmla="*/ 87 w 93"/>
              <a:gd name="T67" fmla="*/ 48 h 93"/>
              <a:gd name="T68" fmla="*/ 85 w 93"/>
              <a:gd name="T69" fmla="*/ 47 h 93"/>
              <a:gd name="T70" fmla="*/ 45 w 93"/>
              <a:gd name="T71" fmla="*/ 76 h 93"/>
              <a:gd name="T72" fmla="*/ 40 w 93"/>
              <a:gd name="T73" fmla="*/ 81 h 93"/>
              <a:gd name="T74" fmla="*/ 45 w 93"/>
              <a:gd name="T75" fmla="*/ 86 h 93"/>
              <a:gd name="T76" fmla="*/ 51 w 93"/>
              <a:gd name="T77" fmla="*/ 81 h 93"/>
              <a:gd name="T78" fmla="*/ 45 w 93"/>
              <a:gd name="T79" fmla="*/ 76 h 93"/>
              <a:gd name="T80" fmla="*/ 14 w 93"/>
              <a:gd name="T81" fmla="*/ 45 h 93"/>
              <a:gd name="T82" fmla="*/ 9 w 93"/>
              <a:gd name="T83" fmla="*/ 50 h 93"/>
              <a:gd name="T84" fmla="*/ 14 w 93"/>
              <a:gd name="T85" fmla="*/ 55 h 93"/>
              <a:gd name="T86" fmla="*/ 19 w 93"/>
              <a:gd name="T87" fmla="*/ 50 h 93"/>
              <a:gd name="T88" fmla="*/ 14 w 93"/>
              <a:gd name="T89" fmla="*/ 4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" h="93">
                <a:moveTo>
                  <a:pt x="46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73"/>
                  <a:pt x="21" y="93"/>
                  <a:pt x="46" y="93"/>
                </a:cubicBezTo>
                <a:cubicBezTo>
                  <a:pt x="72" y="93"/>
                  <a:pt x="93" y="73"/>
                  <a:pt x="93" y="47"/>
                </a:cubicBezTo>
                <a:cubicBezTo>
                  <a:pt x="93" y="21"/>
                  <a:pt x="72" y="0"/>
                  <a:pt x="46" y="0"/>
                </a:cubicBezTo>
                <a:close/>
                <a:moveTo>
                  <a:pt x="46" y="88"/>
                </a:moveTo>
                <a:cubicBezTo>
                  <a:pt x="24" y="88"/>
                  <a:pt x="6" y="70"/>
                  <a:pt x="5" y="47"/>
                </a:cubicBezTo>
                <a:cubicBezTo>
                  <a:pt x="6" y="25"/>
                  <a:pt x="23" y="7"/>
                  <a:pt x="45" y="6"/>
                </a:cubicBezTo>
                <a:cubicBezTo>
                  <a:pt x="43" y="10"/>
                  <a:pt x="43" y="10"/>
                  <a:pt x="43" y="10"/>
                </a:cubicBezTo>
                <a:cubicBezTo>
                  <a:pt x="42" y="12"/>
                  <a:pt x="42" y="12"/>
                  <a:pt x="42" y="12"/>
                </a:cubicBezTo>
                <a:cubicBezTo>
                  <a:pt x="38" y="19"/>
                  <a:pt x="38" y="19"/>
                  <a:pt x="38" y="19"/>
                </a:cubicBezTo>
                <a:cubicBezTo>
                  <a:pt x="43" y="19"/>
                  <a:pt x="43" y="19"/>
                  <a:pt x="43" y="19"/>
                </a:cubicBezTo>
                <a:cubicBezTo>
                  <a:pt x="43" y="45"/>
                  <a:pt x="43" y="45"/>
                  <a:pt x="43" y="45"/>
                </a:cubicBezTo>
                <a:cubicBezTo>
                  <a:pt x="41" y="46"/>
                  <a:pt x="40" y="48"/>
                  <a:pt x="40" y="50"/>
                </a:cubicBezTo>
                <a:cubicBezTo>
                  <a:pt x="40" y="53"/>
                  <a:pt x="42" y="55"/>
                  <a:pt x="45" y="55"/>
                </a:cubicBezTo>
                <a:cubicBezTo>
                  <a:pt x="47" y="55"/>
                  <a:pt x="49" y="54"/>
                  <a:pt x="50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8"/>
                  <a:pt x="76" y="58"/>
                  <a:pt x="76" y="58"/>
                </a:cubicBezTo>
                <a:cubicBezTo>
                  <a:pt x="83" y="54"/>
                  <a:pt x="83" y="54"/>
                  <a:pt x="83" y="54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72"/>
                  <a:pt x="68" y="88"/>
                  <a:pt x="46" y="88"/>
                </a:cubicBezTo>
                <a:close/>
                <a:moveTo>
                  <a:pt x="85" y="47"/>
                </a:moveTo>
                <a:cubicBezTo>
                  <a:pt x="83" y="46"/>
                  <a:pt x="83" y="46"/>
                  <a:pt x="83" y="46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7"/>
                  <a:pt x="76" y="47"/>
                  <a:pt x="76" y="47"/>
                </a:cubicBezTo>
                <a:cubicBezTo>
                  <a:pt x="50" y="47"/>
                  <a:pt x="50" y="47"/>
                  <a:pt x="50" y="47"/>
                </a:cubicBezTo>
                <a:cubicBezTo>
                  <a:pt x="49" y="46"/>
                  <a:pt x="49" y="46"/>
                  <a:pt x="48" y="46"/>
                </a:cubicBezTo>
                <a:cubicBezTo>
                  <a:pt x="48" y="19"/>
                  <a:pt x="48" y="19"/>
                  <a:pt x="48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49" y="12"/>
                  <a:pt x="49" y="12"/>
                  <a:pt x="49" y="12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69" y="6"/>
                  <a:pt x="87" y="24"/>
                  <a:pt x="87" y="47"/>
                </a:cubicBezTo>
                <a:cubicBezTo>
                  <a:pt x="87" y="47"/>
                  <a:pt x="87" y="48"/>
                  <a:pt x="87" y="48"/>
                </a:cubicBezTo>
                <a:lnTo>
                  <a:pt x="85" y="47"/>
                </a:lnTo>
                <a:close/>
                <a:moveTo>
                  <a:pt x="45" y="76"/>
                </a:moveTo>
                <a:cubicBezTo>
                  <a:pt x="43" y="76"/>
                  <a:pt x="40" y="78"/>
                  <a:pt x="40" y="81"/>
                </a:cubicBezTo>
                <a:cubicBezTo>
                  <a:pt x="40" y="84"/>
                  <a:pt x="43" y="86"/>
                  <a:pt x="45" y="86"/>
                </a:cubicBezTo>
                <a:cubicBezTo>
                  <a:pt x="48" y="86"/>
                  <a:pt x="51" y="84"/>
                  <a:pt x="51" y="81"/>
                </a:cubicBezTo>
                <a:cubicBezTo>
                  <a:pt x="51" y="78"/>
                  <a:pt x="48" y="76"/>
                  <a:pt x="45" y="76"/>
                </a:cubicBezTo>
                <a:close/>
                <a:moveTo>
                  <a:pt x="14" y="45"/>
                </a:moveTo>
                <a:cubicBezTo>
                  <a:pt x="11" y="45"/>
                  <a:pt x="9" y="47"/>
                  <a:pt x="9" y="50"/>
                </a:cubicBezTo>
                <a:cubicBezTo>
                  <a:pt x="9" y="53"/>
                  <a:pt x="11" y="55"/>
                  <a:pt x="14" y="55"/>
                </a:cubicBezTo>
                <a:cubicBezTo>
                  <a:pt x="17" y="55"/>
                  <a:pt x="19" y="53"/>
                  <a:pt x="19" y="50"/>
                </a:cubicBezTo>
                <a:cubicBezTo>
                  <a:pt x="19" y="47"/>
                  <a:pt x="17" y="45"/>
                  <a:pt x="14" y="45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98" name="Freeform 58"/>
          <p:cNvSpPr/>
          <p:nvPr/>
        </p:nvSpPr>
        <p:spPr bwMode="auto">
          <a:xfrm>
            <a:off x="5229713" y="4295923"/>
            <a:ext cx="635000" cy="627063"/>
          </a:xfrm>
          <a:custGeom>
            <a:avLst/>
            <a:gdLst>
              <a:gd name="T0" fmla="*/ 64 w 73"/>
              <a:gd name="T1" fmla="*/ 0 h 72"/>
              <a:gd name="T2" fmla="*/ 58 w 73"/>
              <a:gd name="T3" fmla="*/ 0 h 72"/>
              <a:gd name="T4" fmla="*/ 58 w 73"/>
              <a:gd name="T5" fmla="*/ 1 h 72"/>
              <a:gd name="T6" fmla="*/ 37 w 73"/>
              <a:gd name="T7" fmla="*/ 18 h 72"/>
              <a:gd name="T8" fmla="*/ 15 w 73"/>
              <a:gd name="T9" fmla="*/ 1 h 72"/>
              <a:gd name="T10" fmla="*/ 15 w 73"/>
              <a:gd name="T11" fmla="*/ 0 h 72"/>
              <a:gd name="T12" fmla="*/ 9 w 73"/>
              <a:gd name="T13" fmla="*/ 0 h 72"/>
              <a:gd name="T14" fmla="*/ 0 w 73"/>
              <a:gd name="T15" fmla="*/ 9 h 72"/>
              <a:gd name="T16" fmla="*/ 0 w 73"/>
              <a:gd name="T17" fmla="*/ 17 h 72"/>
              <a:gd name="T18" fmla="*/ 1 w 73"/>
              <a:gd name="T19" fmla="*/ 17 h 72"/>
              <a:gd name="T20" fmla="*/ 19 w 73"/>
              <a:gd name="T21" fmla="*/ 38 h 72"/>
              <a:gd name="T22" fmla="*/ 1 w 73"/>
              <a:gd name="T23" fmla="*/ 59 h 72"/>
              <a:gd name="T24" fmla="*/ 0 w 73"/>
              <a:gd name="T25" fmla="*/ 59 h 72"/>
              <a:gd name="T26" fmla="*/ 0 w 73"/>
              <a:gd name="T27" fmla="*/ 63 h 72"/>
              <a:gd name="T28" fmla="*/ 9 w 73"/>
              <a:gd name="T29" fmla="*/ 72 h 72"/>
              <a:gd name="T30" fmla="*/ 64 w 73"/>
              <a:gd name="T31" fmla="*/ 72 h 72"/>
              <a:gd name="T32" fmla="*/ 73 w 73"/>
              <a:gd name="T33" fmla="*/ 63 h 72"/>
              <a:gd name="T34" fmla="*/ 73 w 73"/>
              <a:gd name="T35" fmla="*/ 58 h 72"/>
              <a:gd name="T36" fmla="*/ 73 w 73"/>
              <a:gd name="T37" fmla="*/ 58 h 72"/>
              <a:gd name="T38" fmla="*/ 53 w 73"/>
              <a:gd name="T39" fmla="*/ 36 h 72"/>
              <a:gd name="T40" fmla="*/ 73 w 73"/>
              <a:gd name="T41" fmla="*/ 14 h 72"/>
              <a:gd name="T42" fmla="*/ 73 w 73"/>
              <a:gd name="T43" fmla="*/ 14 h 72"/>
              <a:gd name="T44" fmla="*/ 73 w 73"/>
              <a:gd name="T45" fmla="*/ 13 h 72"/>
              <a:gd name="T46" fmla="*/ 73 w 73"/>
              <a:gd name="T47" fmla="*/ 9 h 72"/>
              <a:gd name="T48" fmla="*/ 64 w 73"/>
              <a:gd name="T4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3" h="72">
                <a:moveTo>
                  <a:pt x="64" y="0"/>
                </a:moveTo>
                <a:cubicBezTo>
                  <a:pt x="58" y="0"/>
                  <a:pt x="58" y="0"/>
                  <a:pt x="58" y="0"/>
                </a:cubicBezTo>
                <a:cubicBezTo>
                  <a:pt x="58" y="1"/>
                  <a:pt x="58" y="1"/>
                  <a:pt x="58" y="1"/>
                </a:cubicBezTo>
                <a:cubicBezTo>
                  <a:pt x="57" y="11"/>
                  <a:pt x="48" y="18"/>
                  <a:pt x="37" y="18"/>
                </a:cubicBezTo>
                <a:cubicBezTo>
                  <a:pt x="26" y="18"/>
                  <a:pt x="17" y="11"/>
                  <a:pt x="15" y="1"/>
                </a:cubicBezTo>
                <a:cubicBezTo>
                  <a:pt x="15" y="0"/>
                  <a:pt x="15" y="0"/>
                  <a:pt x="15" y="0"/>
                </a:cubicBez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7"/>
                  <a:pt x="0" y="17"/>
                  <a:pt x="0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1" y="18"/>
                  <a:pt x="19" y="27"/>
                  <a:pt x="19" y="38"/>
                </a:cubicBezTo>
                <a:cubicBezTo>
                  <a:pt x="19" y="49"/>
                  <a:pt x="11" y="58"/>
                  <a:pt x="1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8"/>
                  <a:pt x="4" y="72"/>
                  <a:pt x="9" y="72"/>
                </a:cubicBezTo>
                <a:cubicBezTo>
                  <a:pt x="64" y="72"/>
                  <a:pt x="64" y="72"/>
                  <a:pt x="64" y="72"/>
                </a:cubicBezTo>
                <a:cubicBezTo>
                  <a:pt x="69" y="72"/>
                  <a:pt x="73" y="68"/>
                  <a:pt x="73" y="63"/>
                </a:cubicBezTo>
                <a:cubicBezTo>
                  <a:pt x="73" y="58"/>
                  <a:pt x="73" y="58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62" y="57"/>
                  <a:pt x="53" y="47"/>
                  <a:pt x="53" y="36"/>
                </a:cubicBezTo>
                <a:cubicBezTo>
                  <a:pt x="53" y="24"/>
                  <a:pt x="62" y="15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4"/>
                  <a:pt x="69" y="0"/>
                  <a:pt x="64" y="0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99" name="组合 98"/>
          <p:cNvGrpSpPr/>
          <p:nvPr/>
        </p:nvGrpSpPr>
        <p:grpSpPr>
          <a:xfrm>
            <a:off x="1010139" y="4278459"/>
            <a:ext cx="660400" cy="661988"/>
            <a:chOff x="939800" y="4008438"/>
            <a:chExt cx="660400" cy="661988"/>
          </a:xfrm>
          <a:solidFill>
            <a:srgbClr val="CF7C59"/>
          </a:solidFill>
        </p:grpSpPr>
        <p:sp>
          <p:nvSpPr>
            <p:cNvPr id="100" name="Freeform 59"/>
            <p:cNvSpPr>
              <a:spLocks noEditPoints="1"/>
            </p:cNvSpPr>
            <p:nvPr/>
          </p:nvSpPr>
          <p:spPr bwMode="auto">
            <a:xfrm>
              <a:off x="939800" y="4008438"/>
              <a:ext cx="660400" cy="661988"/>
            </a:xfrm>
            <a:custGeom>
              <a:avLst/>
              <a:gdLst>
                <a:gd name="T0" fmla="*/ 0 w 76"/>
                <a:gd name="T1" fmla="*/ 38 h 76"/>
                <a:gd name="T2" fmla="*/ 38 w 76"/>
                <a:gd name="T3" fmla="*/ 0 h 76"/>
                <a:gd name="T4" fmla="*/ 76 w 76"/>
                <a:gd name="T5" fmla="*/ 38 h 76"/>
                <a:gd name="T6" fmla="*/ 38 w 76"/>
                <a:gd name="T7" fmla="*/ 76 h 76"/>
                <a:gd name="T8" fmla="*/ 0 w 76"/>
                <a:gd name="T9" fmla="*/ 38 h 76"/>
                <a:gd name="T10" fmla="*/ 5 w 76"/>
                <a:gd name="T11" fmla="*/ 38 h 76"/>
                <a:gd name="T12" fmla="*/ 38 w 76"/>
                <a:gd name="T13" fmla="*/ 71 h 76"/>
                <a:gd name="T14" fmla="*/ 72 w 76"/>
                <a:gd name="T15" fmla="*/ 38 h 76"/>
                <a:gd name="T16" fmla="*/ 38 w 76"/>
                <a:gd name="T17" fmla="*/ 4 h 76"/>
                <a:gd name="T18" fmla="*/ 5 w 76"/>
                <a:gd name="T1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76">
                  <a:moveTo>
                    <a:pt x="0" y="38"/>
                  </a:moveTo>
                  <a:cubicBezTo>
                    <a:pt x="0" y="17"/>
                    <a:pt x="17" y="0"/>
                    <a:pt x="38" y="0"/>
                  </a:cubicBezTo>
                  <a:cubicBezTo>
                    <a:pt x="59" y="0"/>
                    <a:pt x="76" y="17"/>
                    <a:pt x="76" y="38"/>
                  </a:cubicBezTo>
                  <a:cubicBezTo>
                    <a:pt x="76" y="59"/>
                    <a:pt x="59" y="76"/>
                    <a:pt x="38" y="76"/>
                  </a:cubicBezTo>
                  <a:cubicBezTo>
                    <a:pt x="17" y="76"/>
                    <a:pt x="0" y="59"/>
                    <a:pt x="0" y="38"/>
                  </a:cubicBezTo>
                  <a:close/>
                  <a:moveTo>
                    <a:pt x="5" y="38"/>
                  </a:moveTo>
                  <a:cubicBezTo>
                    <a:pt x="5" y="56"/>
                    <a:pt x="20" y="71"/>
                    <a:pt x="38" y="71"/>
                  </a:cubicBezTo>
                  <a:cubicBezTo>
                    <a:pt x="57" y="71"/>
                    <a:pt x="72" y="56"/>
                    <a:pt x="72" y="38"/>
                  </a:cubicBezTo>
                  <a:cubicBezTo>
                    <a:pt x="72" y="19"/>
                    <a:pt x="57" y="4"/>
                    <a:pt x="38" y="4"/>
                  </a:cubicBezTo>
                  <a:cubicBezTo>
                    <a:pt x="20" y="4"/>
                    <a:pt x="5" y="19"/>
                    <a:pt x="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01" name="Freeform 60"/>
            <p:cNvSpPr/>
            <p:nvPr/>
          </p:nvSpPr>
          <p:spPr bwMode="auto">
            <a:xfrm>
              <a:off x="1130300" y="4078288"/>
              <a:ext cx="182563" cy="409575"/>
            </a:xfrm>
            <a:custGeom>
              <a:avLst/>
              <a:gdLst>
                <a:gd name="T0" fmla="*/ 18 w 21"/>
                <a:gd name="T1" fmla="*/ 26 h 47"/>
                <a:gd name="T2" fmla="*/ 18 w 21"/>
                <a:gd name="T3" fmla="*/ 2 h 47"/>
                <a:gd name="T4" fmla="*/ 16 w 21"/>
                <a:gd name="T5" fmla="*/ 0 h 47"/>
                <a:gd name="T6" fmla="*/ 14 w 21"/>
                <a:gd name="T7" fmla="*/ 2 h 47"/>
                <a:gd name="T8" fmla="*/ 14 w 21"/>
                <a:gd name="T9" fmla="*/ 26 h 47"/>
                <a:gd name="T10" fmla="*/ 11 w 21"/>
                <a:gd name="T11" fmla="*/ 30 h 47"/>
                <a:gd name="T12" fmla="*/ 12 w 21"/>
                <a:gd name="T13" fmla="*/ 32 h 47"/>
                <a:gd name="T14" fmla="*/ 1 w 21"/>
                <a:gd name="T15" fmla="*/ 43 h 47"/>
                <a:gd name="T16" fmla="*/ 1 w 21"/>
                <a:gd name="T17" fmla="*/ 46 h 47"/>
                <a:gd name="T18" fmla="*/ 3 w 21"/>
                <a:gd name="T19" fmla="*/ 47 h 47"/>
                <a:gd name="T20" fmla="*/ 4 w 21"/>
                <a:gd name="T21" fmla="*/ 46 h 47"/>
                <a:gd name="T22" fmla="*/ 15 w 21"/>
                <a:gd name="T23" fmla="*/ 34 h 47"/>
                <a:gd name="T24" fmla="*/ 16 w 21"/>
                <a:gd name="T25" fmla="*/ 35 h 47"/>
                <a:gd name="T26" fmla="*/ 21 w 21"/>
                <a:gd name="T27" fmla="*/ 30 h 47"/>
                <a:gd name="T28" fmla="*/ 18 w 21"/>
                <a:gd name="T2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47">
                  <a:moveTo>
                    <a:pt x="18" y="26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4" y="0"/>
                    <a:pt x="14" y="2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1" y="28"/>
                    <a:pt x="11" y="30"/>
                  </a:cubicBezTo>
                  <a:cubicBezTo>
                    <a:pt x="11" y="30"/>
                    <a:pt x="11" y="31"/>
                    <a:pt x="12" y="32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0" y="44"/>
                    <a:pt x="0" y="46"/>
                    <a:pt x="1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6" y="35"/>
                    <a:pt x="16" y="35"/>
                  </a:cubicBezTo>
                  <a:cubicBezTo>
                    <a:pt x="19" y="35"/>
                    <a:pt x="21" y="32"/>
                    <a:pt x="21" y="30"/>
                  </a:cubicBezTo>
                  <a:cubicBezTo>
                    <a:pt x="21" y="28"/>
                    <a:pt x="20" y="26"/>
                    <a:pt x="1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02" name="Freeform 61"/>
          <p:cNvSpPr>
            <a:spLocks noEditPoints="1"/>
          </p:cNvSpPr>
          <p:nvPr/>
        </p:nvSpPr>
        <p:spPr bwMode="auto">
          <a:xfrm>
            <a:off x="6352076" y="4260997"/>
            <a:ext cx="696913" cy="696913"/>
          </a:xfrm>
          <a:custGeom>
            <a:avLst/>
            <a:gdLst>
              <a:gd name="T0" fmla="*/ 0 w 80"/>
              <a:gd name="T1" fmla="*/ 40 h 80"/>
              <a:gd name="T2" fmla="*/ 80 w 80"/>
              <a:gd name="T3" fmla="*/ 40 h 80"/>
              <a:gd name="T4" fmla="*/ 33 w 80"/>
              <a:gd name="T5" fmla="*/ 76 h 80"/>
              <a:gd name="T6" fmla="*/ 39 w 80"/>
              <a:gd name="T7" fmla="*/ 61 h 80"/>
              <a:gd name="T8" fmla="*/ 33 w 80"/>
              <a:gd name="T9" fmla="*/ 76 h 80"/>
              <a:gd name="T10" fmla="*/ 18 w 80"/>
              <a:gd name="T11" fmla="*/ 41 h 80"/>
              <a:gd name="T12" fmla="*/ 8 w 80"/>
              <a:gd name="T13" fmla="*/ 58 h 80"/>
              <a:gd name="T14" fmla="*/ 42 w 80"/>
              <a:gd name="T15" fmla="*/ 19 h 80"/>
              <a:gd name="T16" fmla="*/ 46 w 80"/>
              <a:gd name="T17" fmla="*/ 3 h 80"/>
              <a:gd name="T18" fmla="*/ 42 w 80"/>
              <a:gd name="T19" fmla="*/ 19 h 80"/>
              <a:gd name="T20" fmla="*/ 59 w 80"/>
              <a:gd name="T21" fmla="*/ 38 h 80"/>
              <a:gd name="T22" fmla="*/ 42 w 80"/>
              <a:gd name="T23" fmla="*/ 22 h 80"/>
              <a:gd name="T24" fmla="*/ 39 w 80"/>
              <a:gd name="T25" fmla="*/ 19 h 80"/>
              <a:gd name="T26" fmla="*/ 33 w 80"/>
              <a:gd name="T27" fmla="*/ 3 h 80"/>
              <a:gd name="T28" fmla="*/ 39 w 80"/>
              <a:gd name="T29" fmla="*/ 19 h 80"/>
              <a:gd name="T30" fmla="*/ 39 w 80"/>
              <a:gd name="T31" fmla="*/ 38 h 80"/>
              <a:gd name="T32" fmla="*/ 24 w 80"/>
              <a:gd name="T33" fmla="*/ 22 h 80"/>
              <a:gd name="T34" fmla="*/ 18 w 80"/>
              <a:gd name="T35" fmla="*/ 38 h 80"/>
              <a:gd name="T36" fmla="*/ 8 w 80"/>
              <a:gd name="T37" fmla="*/ 22 h 80"/>
              <a:gd name="T38" fmla="*/ 18 w 80"/>
              <a:gd name="T39" fmla="*/ 38 h 80"/>
              <a:gd name="T40" fmla="*/ 39 w 80"/>
              <a:gd name="T41" fmla="*/ 41 h 80"/>
              <a:gd name="T42" fmla="*/ 24 w 80"/>
              <a:gd name="T43" fmla="*/ 58 h 80"/>
              <a:gd name="T44" fmla="*/ 42 w 80"/>
              <a:gd name="T45" fmla="*/ 61 h 80"/>
              <a:gd name="T46" fmla="*/ 46 w 80"/>
              <a:gd name="T47" fmla="*/ 77 h 80"/>
              <a:gd name="T48" fmla="*/ 42 w 80"/>
              <a:gd name="T49" fmla="*/ 61 h 80"/>
              <a:gd name="T50" fmla="*/ 42 w 80"/>
              <a:gd name="T51" fmla="*/ 41 h 80"/>
              <a:gd name="T52" fmla="*/ 56 w 80"/>
              <a:gd name="T53" fmla="*/ 58 h 80"/>
              <a:gd name="T54" fmla="*/ 61 w 80"/>
              <a:gd name="T55" fmla="*/ 41 h 80"/>
              <a:gd name="T56" fmla="*/ 73 w 80"/>
              <a:gd name="T57" fmla="*/ 58 h 80"/>
              <a:gd name="T58" fmla="*/ 59 w 80"/>
              <a:gd name="T59" fmla="*/ 58 h 80"/>
              <a:gd name="T60" fmla="*/ 61 w 80"/>
              <a:gd name="T61" fmla="*/ 38 h 80"/>
              <a:gd name="T62" fmla="*/ 73 w 80"/>
              <a:gd name="T63" fmla="*/ 22 h 80"/>
              <a:gd name="T64" fmla="*/ 61 w 80"/>
              <a:gd name="T65" fmla="*/ 38 h 80"/>
              <a:gd name="T66" fmla="*/ 58 w 80"/>
              <a:gd name="T67" fmla="*/ 19 h 80"/>
              <a:gd name="T68" fmla="*/ 67 w 80"/>
              <a:gd name="T69" fmla="*/ 13 h 80"/>
              <a:gd name="T70" fmla="*/ 14 w 80"/>
              <a:gd name="T71" fmla="*/ 13 h 80"/>
              <a:gd name="T72" fmla="*/ 22 w 80"/>
              <a:gd name="T73" fmla="*/ 19 h 80"/>
              <a:gd name="T74" fmla="*/ 14 w 80"/>
              <a:gd name="T75" fmla="*/ 13 h 80"/>
              <a:gd name="T76" fmla="*/ 22 w 80"/>
              <a:gd name="T77" fmla="*/ 61 h 80"/>
              <a:gd name="T78" fmla="*/ 14 w 80"/>
              <a:gd name="T79" fmla="*/ 66 h 80"/>
              <a:gd name="T80" fmla="*/ 67 w 80"/>
              <a:gd name="T81" fmla="*/ 66 h 80"/>
              <a:gd name="T82" fmla="*/ 58 w 80"/>
              <a:gd name="T83" fmla="*/ 61 h 80"/>
              <a:gd name="T84" fmla="*/ 67 w 80"/>
              <a:gd name="T85" fmla="*/ 6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0" h="80"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62"/>
                  <a:pt x="18" y="80"/>
                  <a:pt x="40" y="80"/>
                </a:cubicBezTo>
                <a:cubicBezTo>
                  <a:pt x="62" y="80"/>
                  <a:pt x="80" y="62"/>
                  <a:pt x="80" y="40"/>
                </a:cubicBezTo>
                <a:cubicBezTo>
                  <a:pt x="80" y="18"/>
                  <a:pt x="62" y="0"/>
                  <a:pt x="40" y="0"/>
                </a:cubicBezTo>
                <a:close/>
                <a:moveTo>
                  <a:pt x="33" y="76"/>
                </a:moveTo>
                <a:cubicBezTo>
                  <a:pt x="30" y="72"/>
                  <a:pt x="27" y="67"/>
                  <a:pt x="25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77"/>
                  <a:pt x="39" y="77"/>
                  <a:pt x="39" y="77"/>
                </a:cubicBezTo>
                <a:cubicBezTo>
                  <a:pt x="37" y="77"/>
                  <a:pt x="35" y="77"/>
                  <a:pt x="33" y="76"/>
                </a:cubicBezTo>
                <a:close/>
                <a:moveTo>
                  <a:pt x="3" y="41"/>
                </a:moveTo>
                <a:cubicBezTo>
                  <a:pt x="18" y="41"/>
                  <a:pt x="18" y="41"/>
                  <a:pt x="18" y="41"/>
                </a:cubicBezTo>
                <a:cubicBezTo>
                  <a:pt x="19" y="47"/>
                  <a:pt x="19" y="53"/>
                  <a:pt x="21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5" y="53"/>
                  <a:pt x="3" y="47"/>
                  <a:pt x="3" y="41"/>
                </a:cubicBezTo>
                <a:close/>
                <a:moveTo>
                  <a:pt x="42" y="19"/>
                </a:moveTo>
                <a:cubicBezTo>
                  <a:pt x="42" y="3"/>
                  <a:pt x="42" y="3"/>
                  <a:pt x="42" y="3"/>
                </a:cubicBezTo>
                <a:cubicBezTo>
                  <a:pt x="43" y="3"/>
                  <a:pt x="45" y="3"/>
                  <a:pt x="46" y="3"/>
                </a:cubicBezTo>
                <a:cubicBezTo>
                  <a:pt x="50" y="8"/>
                  <a:pt x="53" y="13"/>
                  <a:pt x="55" y="19"/>
                </a:cubicBezTo>
                <a:lnTo>
                  <a:pt x="42" y="19"/>
                </a:lnTo>
                <a:close/>
                <a:moveTo>
                  <a:pt x="56" y="22"/>
                </a:moveTo>
                <a:cubicBezTo>
                  <a:pt x="58" y="27"/>
                  <a:pt x="58" y="33"/>
                  <a:pt x="59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22"/>
                  <a:pt x="42" y="22"/>
                  <a:pt x="42" y="22"/>
                </a:cubicBezTo>
                <a:lnTo>
                  <a:pt x="56" y="22"/>
                </a:lnTo>
                <a:close/>
                <a:moveTo>
                  <a:pt x="39" y="19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3"/>
                  <a:pt x="30" y="8"/>
                  <a:pt x="33" y="3"/>
                </a:cubicBezTo>
                <a:cubicBezTo>
                  <a:pt x="35" y="3"/>
                  <a:pt x="37" y="3"/>
                  <a:pt x="39" y="3"/>
                </a:cubicBezTo>
                <a:lnTo>
                  <a:pt x="39" y="19"/>
                </a:lnTo>
                <a:close/>
                <a:moveTo>
                  <a:pt x="39" y="22"/>
                </a:moveTo>
                <a:cubicBezTo>
                  <a:pt x="39" y="38"/>
                  <a:pt x="39" y="38"/>
                  <a:pt x="39" y="38"/>
                </a:cubicBezTo>
                <a:cubicBezTo>
                  <a:pt x="21" y="38"/>
                  <a:pt x="21" y="38"/>
                  <a:pt x="21" y="38"/>
                </a:cubicBezTo>
                <a:cubicBezTo>
                  <a:pt x="21" y="33"/>
                  <a:pt x="22" y="27"/>
                  <a:pt x="24" y="22"/>
                </a:cubicBezTo>
                <a:lnTo>
                  <a:pt x="39" y="22"/>
                </a:lnTo>
                <a:close/>
                <a:moveTo>
                  <a:pt x="18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32"/>
                  <a:pt x="5" y="27"/>
                  <a:pt x="8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19" y="27"/>
                  <a:pt x="19" y="33"/>
                  <a:pt x="18" y="38"/>
                </a:cubicBezTo>
                <a:close/>
                <a:moveTo>
                  <a:pt x="21" y="41"/>
                </a:moveTo>
                <a:cubicBezTo>
                  <a:pt x="39" y="41"/>
                  <a:pt x="39" y="41"/>
                  <a:pt x="39" y="41"/>
                </a:cubicBezTo>
                <a:cubicBezTo>
                  <a:pt x="39" y="58"/>
                  <a:pt x="39" y="58"/>
                  <a:pt x="39" y="58"/>
                </a:cubicBezTo>
                <a:cubicBezTo>
                  <a:pt x="24" y="58"/>
                  <a:pt x="24" y="58"/>
                  <a:pt x="24" y="58"/>
                </a:cubicBezTo>
                <a:cubicBezTo>
                  <a:pt x="22" y="53"/>
                  <a:pt x="21" y="47"/>
                  <a:pt x="21" y="41"/>
                </a:cubicBezTo>
                <a:close/>
                <a:moveTo>
                  <a:pt x="42" y="61"/>
                </a:moveTo>
                <a:cubicBezTo>
                  <a:pt x="55" y="61"/>
                  <a:pt x="55" y="61"/>
                  <a:pt x="55" y="61"/>
                </a:cubicBezTo>
                <a:cubicBezTo>
                  <a:pt x="53" y="67"/>
                  <a:pt x="50" y="72"/>
                  <a:pt x="46" y="77"/>
                </a:cubicBezTo>
                <a:cubicBezTo>
                  <a:pt x="45" y="77"/>
                  <a:pt x="43" y="77"/>
                  <a:pt x="42" y="77"/>
                </a:cubicBezTo>
                <a:lnTo>
                  <a:pt x="42" y="61"/>
                </a:lnTo>
                <a:close/>
                <a:moveTo>
                  <a:pt x="42" y="58"/>
                </a:moveTo>
                <a:cubicBezTo>
                  <a:pt x="42" y="41"/>
                  <a:pt x="42" y="41"/>
                  <a:pt x="42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8" y="47"/>
                  <a:pt x="58" y="53"/>
                  <a:pt x="56" y="58"/>
                </a:cubicBezTo>
                <a:lnTo>
                  <a:pt x="42" y="58"/>
                </a:lnTo>
                <a:close/>
                <a:moveTo>
                  <a:pt x="61" y="41"/>
                </a:moveTo>
                <a:cubicBezTo>
                  <a:pt x="78" y="41"/>
                  <a:pt x="78" y="41"/>
                  <a:pt x="78" y="41"/>
                </a:cubicBezTo>
                <a:cubicBezTo>
                  <a:pt x="77" y="47"/>
                  <a:pt x="76" y="53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60" y="53"/>
                  <a:pt x="61" y="47"/>
                  <a:pt x="61" y="41"/>
                </a:cubicBezTo>
                <a:close/>
                <a:moveTo>
                  <a:pt x="61" y="38"/>
                </a:moveTo>
                <a:cubicBezTo>
                  <a:pt x="61" y="33"/>
                  <a:pt x="60" y="27"/>
                  <a:pt x="59" y="22"/>
                </a:cubicBezTo>
                <a:cubicBezTo>
                  <a:pt x="73" y="22"/>
                  <a:pt x="73" y="22"/>
                  <a:pt x="73" y="22"/>
                </a:cubicBezTo>
                <a:cubicBezTo>
                  <a:pt x="76" y="27"/>
                  <a:pt x="77" y="32"/>
                  <a:pt x="78" y="38"/>
                </a:cubicBezTo>
                <a:lnTo>
                  <a:pt x="61" y="38"/>
                </a:lnTo>
                <a:close/>
                <a:moveTo>
                  <a:pt x="71" y="19"/>
                </a:moveTo>
                <a:cubicBezTo>
                  <a:pt x="58" y="19"/>
                  <a:pt x="58" y="19"/>
                  <a:pt x="58" y="19"/>
                </a:cubicBezTo>
                <a:cubicBezTo>
                  <a:pt x="56" y="13"/>
                  <a:pt x="54" y="8"/>
                  <a:pt x="50" y="4"/>
                </a:cubicBezTo>
                <a:cubicBezTo>
                  <a:pt x="57" y="6"/>
                  <a:pt x="62" y="9"/>
                  <a:pt x="67" y="13"/>
                </a:cubicBezTo>
                <a:cubicBezTo>
                  <a:pt x="68" y="15"/>
                  <a:pt x="70" y="17"/>
                  <a:pt x="71" y="19"/>
                </a:cubicBezTo>
                <a:close/>
                <a:moveTo>
                  <a:pt x="14" y="13"/>
                </a:moveTo>
                <a:cubicBezTo>
                  <a:pt x="18" y="9"/>
                  <a:pt x="23" y="6"/>
                  <a:pt x="29" y="4"/>
                </a:cubicBezTo>
                <a:cubicBezTo>
                  <a:pt x="26" y="9"/>
                  <a:pt x="24" y="14"/>
                  <a:pt x="22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1" y="17"/>
                  <a:pt x="12" y="15"/>
                  <a:pt x="14" y="13"/>
                </a:cubicBezTo>
                <a:close/>
                <a:moveTo>
                  <a:pt x="9" y="61"/>
                </a:moveTo>
                <a:cubicBezTo>
                  <a:pt x="22" y="61"/>
                  <a:pt x="22" y="61"/>
                  <a:pt x="22" y="61"/>
                </a:cubicBezTo>
                <a:cubicBezTo>
                  <a:pt x="24" y="66"/>
                  <a:pt x="26" y="71"/>
                  <a:pt x="29" y="75"/>
                </a:cubicBezTo>
                <a:cubicBezTo>
                  <a:pt x="23" y="74"/>
                  <a:pt x="18" y="70"/>
                  <a:pt x="14" y="66"/>
                </a:cubicBezTo>
                <a:cubicBezTo>
                  <a:pt x="12" y="65"/>
                  <a:pt x="11" y="63"/>
                  <a:pt x="9" y="61"/>
                </a:cubicBezTo>
                <a:close/>
                <a:moveTo>
                  <a:pt x="67" y="66"/>
                </a:moveTo>
                <a:cubicBezTo>
                  <a:pt x="62" y="71"/>
                  <a:pt x="57" y="74"/>
                  <a:pt x="50" y="76"/>
                </a:cubicBezTo>
                <a:cubicBezTo>
                  <a:pt x="54" y="71"/>
                  <a:pt x="56" y="66"/>
                  <a:pt x="58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0" y="63"/>
                  <a:pt x="68" y="65"/>
                  <a:pt x="67" y="66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03" name="Freeform 62"/>
          <p:cNvSpPr/>
          <p:nvPr/>
        </p:nvSpPr>
        <p:spPr bwMode="auto">
          <a:xfrm>
            <a:off x="3132627" y="4243535"/>
            <a:ext cx="730251" cy="723900"/>
          </a:xfrm>
          <a:custGeom>
            <a:avLst/>
            <a:gdLst>
              <a:gd name="T0" fmla="*/ 50 w 84"/>
              <a:gd name="T1" fmla="*/ 69 h 83"/>
              <a:gd name="T2" fmla="*/ 64 w 84"/>
              <a:gd name="T3" fmla="*/ 42 h 83"/>
              <a:gd name="T4" fmla="*/ 69 w 84"/>
              <a:gd name="T5" fmla="*/ 31 h 83"/>
              <a:gd name="T6" fmla="*/ 82 w 84"/>
              <a:gd name="T7" fmla="*/ 4 h 83"/>
              <a:gd name="T8" fmla="*/ 80 w 84"/>
              <a:gd name="T9" fmla="*/ 1 h 83"/>
              <a:gd name="T10" fmla="*/ 52 w 84"/>
              <a:gd name="T11" fmla="*/ 15 h 83"/>
              <a:gd name="T12" fmla="*/ 42 w 84"/>
              <a:gd name="T13" fmla="*/ 20 h 83"/>
              <a:gd name="T14" fmla="*/ 15 w 84"/>
              <a:gd name="T15" fmla="*/ 34 h 83"/>
              <a:gd name="T16" fmla="*/ 14 w 84"/>
              <a:gd name="T17" fmla="*/ 40 h 83"/>
              <a:gd name="T18" fmla="*/ 24 w 84"/>
              <a:gd name="T19" fmla="*/ 50 h 83"/>
              <a:gd name="T20" fmla="*/ 2 w 84"/>
              <a:gd name="T21" fmla="*/ 72 h 83"/>
              <a:gd name="T22" fmla="*/ 1 w 84"/>
              <a:gd name="T23" fmla="*/ 76 h 83"/>
              <a:gd name="T24" fmla="*/ 8 w 84"/>
              <a:gd name="T25" fmla="*/ 82 h 83"/>
              <a:gd name="T26" fmla="*/ 11 w 84"/>
              <a:gd name="T27" fmla="*/ 82 h 83"/>
              <a:gd name="T28" fmla="*/ 33 w 84"/>
              <a:gd name="T29" fmla="*/ 60 h 83"/>
              <a:gd name="T30" fmla="*/ 43 w 84"/>
              <a:gd name="T31" fmla="*/ 70 h 83"/>
              <a:gd name="T32" fmla="*/ 50 w 84"/>
              <a:gd name="T33" fmla="*/ 6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" h="83">
                <a:moveTo>
                  <a:pt x="50" y="69"/>
                </a:moveTo>
                <a:cubicBezTo>
                  <a:pt x="64" y="42"/>
                  <a:pt x="64" y="42"/>
                  <a:pt x="64" y="42"/>
                </a:cubicBezTo>
                <a:cubicBezTo>
                  <a:pt x="65" y="39"/>
                  <a:pt x="67" y="34"/>
                  <a:pt x="69" y="31"/>
                </a:cubicBezTo>
                <a:cubicBezTo>
                  <a:pt x="82" y="4"/>
                  <a:pt x="82" y="4"/>
                  <a:pt x="82" y="4"/>
                </a:cubicBezTo>
                <a:cubicBezTo>
                  <a:pt x="84" y="1"/>
                  <a:pt x="82" y="0"/>
                  <a:pt x="80" y="1"/>
                </a:cubicBezTo>
                <a:cubicBezTo>
                  <a:pt x="52" y="15"/>
                  <a:pt x="52" y="15"/>
                  <a:pt x="52" y="15"/>
                </a:cubicBezTo>
                <a:cubicBezTo>
                  <a:pt x="50" y="16"/>
                  <a:pt x="45" y="19"/>
                  <a:pt x="42" y="20"/>
                </a:cubicBezTo>
                <a:cubicBezTo>
                  <a:pt x="15" y="34"/>
                  <a:pt x="15" y="34"/>
                  <a:pt x="15" y="34"/>
                </a:cubicBezTo>
                <a:cubicBezTo>
                  <a:pt x="12" y="35"/>
                  <a:pt x="11" y="38"/>
                  <a:pt x="14" y="40"/>
                </a:cubicBezTo>
                <a:cubicBezTo>
                  <a:pt x="24" y="50"/>
                  <a:pt x="24" y="50"/>
                  <a:pt x="24" y="50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4"/>
                  <a:pt x="0" y="75"/>
                  <a:pt x="1" y="76"/>
                </a:cubicBezTo>
                <a:cubicBezTo>
                  <a:pt x="8" y="82"/>
                  <a:pt x="8" y="82"/>
                  <a:pt x="8" y="82"/>
                </a:cubicBezTo>
                <a:cubicBezTo>
                  <a:pt x="8" y="83"/>
                  <a:pt x="10" y="83"/>
                  <a:pt x="11" y="82"/>
                </a:cubicBezTo>
                <a:cubicBezTo>
                  <a:pt x="33" y="60"/>
                  <a:pt x="33" y="60"/>
                  <a:pt x="33" y="60"/>
                </a:cubicBezTo>
                <a:cubicBezTo>
                  <a:pt x="43" y="70"/>
                  <a:pt x="43" y="70"/>
                  <a:pt x="43" y="70"/>
                </a:cubicBezTo>
                <a:cubicBezTo>
                  <a:pt x="46" y="72"/>
                  <a:pt x="49" y="72"/>
                  <a:pt x="50" y="69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04" name="Freeform 63"/>
          <p:cNvSpPr/>
          <p:nvPr/>
        </p:nvSpPr>
        <p:spPr bwMode="auto">
          <a:xfrm>
            <a:off x="2053127" y="4278459"/>
            <a:ext cx="661988" cy="661988"/>
          </a:xfrm>
          <a:custGeom>
            <a:avLst/>
            <a:gdLst>
              <a:gd name="T0" fmla="*/ 66 w 76"/>
              <a:gd name="T1" fmla="*/ 26 h 76"/>
              <a:gd name="T2" fmla="*/ 40 w 76"/>
              <a:gd name="T3" fmla="*/ 16 h 76"/>
              <a:gd name="T4" fmla="*/ 30 w 76"/>
              <a:gd name="T5" fmla="*/ 11 h 76"/>
              <a:gd name="T6" fmla="*/ 4 w 76"/>
              <a:gd name="T7" fmla="*/ 1 h 76"/>
              <a:gd name="T8" fmla="*/ 1 w 76"/>
              <a:gd name="T9" fmla="*/ 4 h 76"/>
              <a:gd name="T10" fmla="*/ 12 w 76"/>
              <a:gd name="T11" fmla="*/ 30 h 76"/>
              <a:gd name="T12" fmla="*/ 16 w 76"/>
              <a:gd name="T13" fmla="*/ 40 h 76"/>
              <a:gd name="T14" fmla="*/ 26 w 76"/>
              <a:gd name="T15" fmla="*/ 66 h 76"/>
              <a:gd name="T16" fmla="*/ 33 w 76"/>
              <a:gd name="T17" fmla="*/ 66 h 76"/>
              <a:gd name="T18" fmla="*/ 44 w 76"/>
              <a:gd name="T19" fmla="*/ 55 h 76"/>
              <a:gd name="T20" fmla="*/ 64 w 76"/>
              <a:gd name="T21" fmla="*/ 74 h 76"/>
              <a:gd name="T22" fmla="*/ 68 w 76"/>
              <a:gd name="T23" fmla="*/ 75 h 76"/>
              <a:gd name="T24" fmla="*/ 75 w 76"/>
              <a:gd name="T25" fmla="*/ 68 h 76"/>
              <a:gd name="T26" fmla="*/ 75 w 76"/>
              <a:gd name="T27" fmla="*/ 64 h 76"/>
              <a:gd name="T28" fmla="*/ 55 w 76"/>
              <a:gd name="T29" fmla="*/ 44 h 76"/>
              <a:gd name="T30" fmla="*/ 66 w 76"/>
              <a:gd name="T31" fmla="*/ 33 h 76"/>
              <a:gd name="T32" fmla="*/ 66 w 76"/>
              <a:gd name="T33" fmla="*/ 2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" h="76">
                <a:moveTo>
                  <a:pt x="66" y="26"/>
                </a:moveTo>
                <a:cubicBezTo>
                  <a:pt x="40" y="16"/>
                  <a:pt x="40" y="16"/>
                  <a:pt x="40" y="16"/>
                </a:cubicBezTo>
                <a:cubicBezTo>
                  <a:pt x="37" y="14"/>
                  <a:pt x="33" y="13"/>
                  <a:pt x="30" y="11"/>
                </a:cubicBezTo>
                <a:cubicBezTo>
                  <a:pt x="4" y="1"/>
                  <a:pt x="4" y="1"/>
                  <a:pt x="4" y="1"/>
                </a:cubicBezTo>
                <a:cubicBezTo>
                  <a:pt x="1" y="0"/>
                  <a:pt x="0" y="1"/>
                  <a:pt x="1" y="4"/>
                </a:cubicBezTo>
                <a:cubicBezTo>
                  <a:pt x="12" y="30"/>
                  <a:pt x="12" y="30"/>
                  <a:pt x="12" y="30"/>
                </a:cubicBezTo>
                <a:cubicBezTo>
                  <a:pt x="13" y="33"/>
                  <a:pt x="15" y="37"/>
                  <a:pt x="16" y="40"/>
                </a:cubicBezTo>
                <a:cubicBezTo>
                  <a:pt x="26" y="66"/>
                  <a:pt x="26" y="66"/>
                  <a:pt x="26" y="66"/>
                </a:cubicBezTo>
                <a:cubicBezTo>
                  <a:pt x="27" y="68"/>
                  <a:pt x="30" y="69"/>
                  <a:pt x="33" y="66"/>
                </a:cubicBezTo>
                <a:cubicBezTo>
                  <a:pt x="44" y="55"/>
                  <a:pt x="44" y="55"/>
                  <a:pt x="44" y="55"/>
                </a:cubicBezTo>
                <a:cubicBezTo>
                  <a:pt x="64" y="74"/>
                  <a:pt x="64" y="74"/>
                  <a:pt x="64" y="74"/>
                </a:cubicBezTo>
                <a:cubicBezTo>
                  <a:pt x="65" y="75"/>
                  <a:pt x="67" y="76"/>
                  <a:pt x="68" y="75"/>
                </a:cubicBezTo>
                <a:cubicBezTo>
                  <a:pt x="75" y="68"/>
                  <a:pt x="75" y="68"/>
                  <a:pt x="75" y="68"/>
                </a:cubicBezTo>
                <a:cubicBezTo>
                  <a:pt x="76" y="67"/>
                  <a:pt x="76" y="65"/>
                  <a:pt x="75" y="64"/>
                </a:cubicBezTo>
                <a:cubicBezTo>
                  <a:pt x="55" y="44"/>
                  <a:pt x="55" y="44"/>
                  <a:pt x="55" y="44"/>
                </a:cubicBezTo>
                <a:cubicBezTo>
                  <a:pt x="66" y="33"/>
                  <a:pt x="66" y="33"/>
                  <a:pt x="66" y="33"/>
                </a:cubicBezTo>
                <a:cubicBezTo>
                  <a:pt x="69" y="30"/>
                  <a:pt x="69" y="27"/>
                  <a:pt x="66" y="26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05" name="Freeform 64"/>
          <p:cNvSpPr>
            <a:spLocks noEditPoints="1"/>
          </p:cNvSpPr>
          <p:nvPr/>
        </p:nvSpPr>
        <p:spPr bwMode="auto">
          <a:xfrm>
            <a:off x="5082076" y="3370409"/>
            <a:ext cx="817563" cy="531813"/>
          </a:xfrm>
          <a:custGeom>
            <a:avLst/>
            <a:gdLst>
              <a:gd name="T0" fmla="*/ 76 w 94"/>
              <a:gd name="T1" fmla="*/ 0 h 61"/>
              <a:gd name="T2" fmla="*/ 18 w 94"/>
              <a:gd name="T3" fmla="*/ 0 h 61"/>
              <a:gd name="T4" fmla="*/ 0 w 94"/>
              <a:gd name="T5" fmla="*/ 17 h 61"/>
              <a:gd name="T6" fmla="*/ 0 w 94"/>
              <a:gd name="T7" fmla="*/ 43 h 61"/>
              <a:gd name="T8" fmla="*/ 18 w 94"/>
              <a:gd name="T9" fmla="*/ 61 h 61"/>
              <a:gd name="T10" fmla="*/ 76 w 94"/>
              <a:gd name="T11" fmla="*/ 61 h 61"/>
              <a:gd name="T12" fmla="*/ 94 w 94"/>
              <a:gd name="T13" fmla="*/ 43 h 61"/>
              <a:gd name="T14" fmla="*/ 94 w 94"/>
              <a:gd name="T15" fmla="*/ 17 h 61"/>
              <a:gd name="T16" fmla="*/ 76 w 94"/>
              <a:gd name="T17" fmla="*/ 0 h 61"/>
              <a:gd name="T18" fmla="*/ 90 w 94"/>
              <a:gd name="T19" fmla="*/ 52 h 61"/>
              <a:gd name="T20" fmla="*/ 88 w 94"/>
              <a:gd name="T21" fmla="*/ 52 h 61"/>
              <a:gd name="T22" fmla="*/ 88 w 94"/>
              <a:gd name="T23" fmla="*/ 52 h 61"/>
              <a:gd name="T24" fmla="*/ 87 w 94"/>
              <a:gd name="T25" fmla="*/ 52 h 61"/>
              <a:gd name="T26" fmla="*/ 62 w 94"/>
              <a:gd name="T27" fmla="*/ 29 h 61"/>
              <a:gd name="T28" fmla="*/ 48 w 94"/>
              <a:gd name="T29" fmla="*/ 41 h 61"/>
              <a:gd name="T30" fmla="*/ 47 w 94"/>
              <a:gd name="T31" fmla="*/ 42 h 61"/>
              <a:gd name="T32" fmla="*/ 46 w 94"/>
              <a:gd name="T33" fmla="*/ 41 h 61"/>
              <a:gd name="T34" fmla="*/ 32 w 94"/>
              <a:gd name="T35" fmla="*/ 29 h 61"/>
              <a:gd name="T36" fmla="*/ 8 w 94"/>
              <a:gd name="T37" fmla="*/ 51 h 61"/>
              <a:gd name="T38" fmla="*/ 7 w 94"/>
              <a:gd name="T39" fmla="*/ 51 h 61"/>
              <a:gd name="T40" fmla="*/ 7 w 94"/>
              <a:gd name="T41" fmla="*/ 51 h 61"/>
              <a:gd name="T42" fmla="*/ 5 w 94"/>
              <a:gd name="T43" fmla="*/ 51 h 61"/>
              <a:gd name="T44" fmla="*/ 5 w 94"/>
              <a:gd name="T45" fmla="*/ 49 h 61"/>
              <a:gd name="T46" fmla="*/ 5 w 94"/>
              <a:gd name="T47" fmla="*/ 49 h 61"/>
              <a:gd name="T48" fmla="*/ 6 w 94"/>
              <a:gd name="T49" fmla="*/ 48 h 61"/>
              <a:gd name="T50" fmla="*/ 29 w 94"/>
              <a:gd name="T51" fmla="*/ 27 h 61"/>
              <a:gd name="T52" fmla="*/ 7 w 94"/>
              <a:gd name="T53" fmla="*/ 9 h 61"/>
              <a:gd name="T54" fmla="*/ 7 w 94"/>
              <a:gd name="T55" fmla="*/ 6 h 61"/>
              <a:gd name="T56" fmla="*/ 10 w 94"/>
              <a:gd name="T57" fmla="*/ 6 h 61"/>
              <a:gd name="T58" fmla="*/ 12 w 94"/>
              <a:gd name="T59" fmla="*/ 8 h 61"/>
              <a:gd name="T60" fmla="*/ 47 w 94"/>
              <a:gd name="T61" fmla="*/ 37 h 61"/>
              <a:gd name="T62" fmla="*/ 82 w 94"/>
              <a:gd name="T63" fmla="*/ 7 h 61"/>
              <a:gd name="T64" fmla="*/ 84 w 94"/>
              <a:gd name="T65" fmla="*/ 6 h 61"/>
              <a:gd name="T66" fmla="*/ 87 w 94"/>
              <a:gd name="T67" fmla="*/ 6 h 61"/>
              <a:gd name="T68" fmla="*/ 87 w 94"/>
              <a:gd name="T69" fmla="*/ 9 h 61"/>
              <a:gd name="T70" fmla="*/ 65 w 94"/>
              <a:gd name="T71" fmla="*/ 27 h 61"/>
              <a:gd name="T72" fmla="*/ 90 w 94"/>
              <a:gd name="T73" fmla="*/ 49 h 61"/>
              <a:gd name="T74" fmla="*/ 90 w 94"/>
              <a:gd name="T75" fmla="*/ 50 h 61"/>
              <a:gd name="T76" fmla="*/ 90 w 94"/>
              <a:gd name="T77" fmla="*/ 50 h 61"/>
              <a:gd name="T78" fmla="*/ 90 w 94"/>
              <a:gd name="T79" fmla="*/ 5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4" h="61">
                <a:moveTo>
                  <a:pt x="76" y="0"/>
                </a:move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3"/>
                  <a:pt x="8" y="61"/>
                  <a:pt x="18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86" y="61"/>
                  <a:pt x="94" y="53"/>
                  <a:pt x="94" y="43"/>
                </a:cubicBezTo>
                <a:cubicBezTo>
                  <a:pt x="94" y="17"/>
                  <a:pt x="94" y="17"/>
                  <a:pt x="94" y="17"/>
                </a:cubicBezTo>
                <a:cubicBezTo>
                  <a:pt x="94" y="8"/>
                  <a:pt x="86" y="0"/>
                  <a:pt x="76" y="0"/>
                </a:cubicBezTo>
                <a:close/>
                <a:moveTo>
                  <a:pt x="90" y="52"/>
                </a:moveTo>
                <a:cubicBezTo>
                  <a:pt x="89" y="52"/>
                  <a:pt x="89" y="52"/>
                  <a:pt x="88" y="52"/>
                </a:cubicBezTo>
                <a:cubicBezTo>
                  <a:pt x="88" y="52"/>
                  <a:pt x="88" y="52"/>
                  <a:pt x="88" y="52"/>
                </a:cubicBezTo>
                <a:cubicBezTo>
                  <a:pt x="88" y="52"/>
                  <a:pt x="87" y="52"/>
                  <a:pt x="87" y="52"/>
                </a:cubicBezTo>
                <a:cubicBezTo>
                  <a:pt x="62" y="29"/>
                  <a:pt x="62" y="29"/>
                  <a:pt x="62" y="29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7" y="42"/>
                  <a:pt x="47" y="42"/>
                </a:cubicBezTo>
                <a:cubicBezTo>
                  <a:pt x="47" y="42"/>
                  <a:pt x="46" y="41"/>
                  <a:pt x="46" y="41"/>
                </a:cubicBezTo>
                <a:cubicBezTo>
                  <a:pt x="32" y="29"/>
                  <a:pt x="32" y="29"/>
                  <a:pt x="32" y="29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cubicBezTo>
                  <a:pt x="6" y="51"/>
                  <a:pt x="6" y="51"/>
                  <a:pt x="5" y="51"/>
                </a:cubicBezTo>
                <a:cubicBezTo>
                  <a:pt x="5" y="50"/>
                  <a:pt x="5" y="50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8"/>
                  <a:pt x="6" y="48"/>
                </a:cubicBezTo>
                <a:cubicBezTo>
                  <a:pt x="29" y="27"/>
                  <a:pt x="29" y="27"/>
                  <a:pt x="29" y="27"/>
                </a:cubicBezTo>
                <a:cubicBezTo>
                  <a:pt x="7" y="9"/>
                  <a:pt x="7" y="9"/>
                  <a:pt x="7" y="9"/>
                </a:cubicBezTo>
                <a:cubicBezTo>
                  <a:pt x="6" y="8"/>
                  <a:pt x="6" y="7"/>
                  <a:pt x="7" y="6"/>
                </a:cubicBezTo>
                <a:cubicBezTo>
                  <a:pt x="8" y="5"/>
                  <a:pt x="9" y="5"/>
                  <a:pt x="10" y="6"/>
                </a:cubicBezTo>
                <a:cubicBezTo>
                  <a:pt x="12" y="8"/>
                  <a:pt x="12" y="8"/>
                  <a:pt x="12" y="8"/>
                </a:cubicBezTo>
                <a:cubicBezTo>
                  <a:pt x="47" y="37"/>
                  <a:pt x="47" y="37"/>
                  <a:pt x="47" y="37"/>
                </a:cubicBezTo>
                <a:cubicBezTo>
                  <a:pt x="82" y="7"/>
                  <a:pt x="82" y="7"/>
                  <a:pt x="82" y="7"/>
                </a:cubicBezTo>
                <a:cubicBezTo>
                  <a:pt x="84" y="6"/>
                  <a:pt x="84" y="6"/>
                  <a:pt x="84" y="6"/>
                </a:cubicBezTo>
                <a:cubicBezTo>
                  <a:pt x="85" y="5"/>
                  <a:pt x="86" y="5"/>
                  <a:pt x="87" y="6"/>
                </a:cubicBezTo>
                <a:cubicBezTo>
                  <a:pt x="88" y="7"/>
                  <a:pt x="88" y="8"/>
                  <a:pt x="87" y="9"/>
                </a:cubicBezTo>
                <a:cubicBezTo>
                  <a:pt x="65" y="27"/>
                  <a:pt x="65" y="27"/>
                  <a:pt x="65" y="27"/>
                </a:cubicBezTo>
                <a:cubicBezTo>
                  <a:pt x="90" y="49"/>
                  <a:pt x="90" y="49"/>
                  <a:pt x="90" y="49"/>
                </a:cubicBezTo>
                <a:cubicBezTo>
                  <a:pt x="90" y="49"/>
                  <a:pt x="90" y="50"/>
                  <a:pt x="90" y="50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1"/>
                  <a:pt x="90" y="51"/>
                  <a:pt x="90" y="52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06" name="Freeform 65"/>
          <p:cNvSpPr>
            <a:spLocks noEditPoints="1"/>
          </p:cNvSpPr>
          <p:nvPr/>
        </p:nvSpPr>
        <p:spPr bwMode="auto">
          <a:xfrm>
            <a:off x="6309213" y="3300559"/>
            <a:ext cx="669925" cy="671513"/>
          </a:xfrm>
          <a:custGeom>
            <a:avLst/>
            <a:gdLst>
              <a:gd name="T0" fmla="*/ 39 w 77"/>
              <a:gd name="T1" fmla="*/ 0 h 77"/>
              <a:gd name="T2" fmla="*/ 6 w 77"/>
              <a:gd name="T3" fmla="*/ 27 h 77"/>
              <a:gd name="T4" fmla="*/ 3 w 77"/>
              <a:gd name="T5" fmla="*/ 29 h 77"/>
              <a:gd name="T6" fmla="*/ 0 w 77"/>
              <a:gd name="T7" fmla="*/ 38 h 77"/>
              <a:gd name="T8" fmla="*/ 13 w 77"/>
              <a:gd name="T9" fmla="*/ 77 h 77"/>
              <a:gd name="T10" fmla="*/ 77 w 77"/>
              <a:gd name="T11" fmla="*/ 63 h 77"/>
              <a:gd name="T12" fmla="*/ 70 w 77"/>
              <a:gd name="T13" fmla="*/ 26 h 77"/>
              <a:gd name="T14" fmla="*/ 11 w 77"/>
              <a:gd name="T15" fmla="*/ 26 h 77"/>
              <a:gd name="T16" fmla="*/ 38 w 77"/>
              <a:gd name="T17" fmla="*/ 2 h 77"/>
              <a:gd name="T18" fmla="*/ 66 w 77"/>
              <a:gd name="T19" fmla="*/ 26 h 77"/>
              <a:gd name="T20" fmla="*/ 72 w 77"/>
              <a:gd name="T21" fmla="*/ 31 h 77"/>
              <a:gd name="T22" fmla="*/ 61 w 77"/>
              <a:gd name="T23" fmla="*/ 41 h 77"/>
              <a:gd name="T24" fmla="*/ 59 w 77"/>
              <a:gd name="T25" fmla="*/ 29 h 77"/>
              <a:gd name="T26" fmla="*/ 17 w 77"/>
              <a:gd name="T27" fmla="*/ 29 h 77"/>
              <a:gd name="T28" fmla="*/ 16 w 77"/>
              <a:gd name="T29" fmla="*/ 39 h 77"/>
              <a:gd name="T30" fmla="*/ 8 w 77"/>
              <a:gd name="T31" fmla="*/ 29 h 77"/>
              <a:gd name="T32" fmla="*/ 58 w 77"/>
              <a:gd name="T33" fmla="*/ 43 h 77"/>
              <a:gd name="T34" fmla="*/ 19 w 77"/>
              <a:gd name="T35" fmla="*/ 42 h 77"/>
              <a:gd name="T36" fmla="*/ 58 w 77"/>
              <a:gd name="T37" fmla="*/ 31 h 77"/>
              <a:gd name="T38" fmla="*/ 64 w 77"/>
              <a:gd name="T39" fmla="*/ 74 h 77"/>
              <a:gd name="T40" fmla="*/ 3 w 77"/>
              <a:gd name="T41" fmla="*/ 63 h 77"/>
              <a:gd name="T42" fmla="*/ 4 w 77"/>
              <a:gd name="T43" fmla="*/ 32 h 77"/>
              <a:gd name="T44" fmla="*/ 16 w 77"/>
              <a:gd name="T45" fmla="*/ 43 h 77"/>
              <a:gd name="T46" fmla="*/ 39 w 77"/>
              <a:gd name="T47" fmla="*/ 62 h 77"/>
              <a:gd name="T48" fmla="*/ 60 w 77"/>
              <a:gd name="T49" fmla="*/ 45 h 77"/>
              <a:gd name="T50" fmla="*/ 61 w 77"/>
              <a:gd name="T51" fmla="*/ 44 h 77"/>
              <a:gd name="T52" fmla="*/ 73 w 77"/>
              <a:gd name="T53" fmla="*/ 33 h 77"/>
              <a:gd name="T54" fmla="*/ 75 w 77"/>
              <a:gd name="T55" fmla="*/ 63 h 77"/>
              <a:gd name="T56" fmla="*/ 55 w 77"/>
              <a:gd name="T57" fmla="*/ 52 h 77"/>
              <a:gd name="T58" fmla="*/ 55 w 77"/>
              <a:gd name="T59" fmla="*/ 54 h 77"/>
              <a:gd name="T60" fmla="*/ 71 w 77"/>
              <a:gd name="T61" fmla="*/ 70 h 77"/>
              <a:gd name="T62" fmla="*/ 72 w 77"/>
              <a:gd name="T63" fmla="*/ 68 h 77"/>
              <a:gd name="T64" fmla="*/ 21 w 77"/>
              <a:gd name="T65" fmla="*/ 53 h 77"/>
              <a:gd name="T66" fmla="*/ 7 w 77"/>
              <a:gd name="T67" fmla="*/ 69 h 77"/>
              <a:gd name="T68" fmla="*/ 8 w 77"/>
              <a:gd name="T69" fmla="*/ 69 h 77"/>
              <a:gd name="T70" fmla="*/ 23 w 77"/>
              <a:gd name="T71" fmla="*/ 5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7">
                <a:moveTo>
                  <a:pt x="70" y="26"/>
                </a:move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4" y="28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1" y="32"/>
                  <a:pt x="0" y="35"/>
                  <a:pt x="0" y="3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6" y="77"/>
                  <a:pt x="13" y="77"/>
                </a:cubicBezTo>
                <a:cubicBezTo>
                  <a:pt x="64" y="77"/>
                  <a:pt x="64" y="77"/>
                  <a:pt x="64" y="77"/>
                </a:cubicBezTo>
                <a:cubicBezTo>
                  <a:pt x="71" y="77"/>
                  <a:pt x="77" y="71"/>
                  <a:pt x="77" y="63"/>
                </a:cubicBezTo>
                <a:cubicBezTo>
                  <a:pt x="77" y="38"/>
                  <a:pt x="77" y="38"/>
                  <a:pt x="77" y="38"/>
                </a:cubicBezTo>
                <a:cubicBezTo>
                  <a:pt x="77" y="33"/>
                  <a:pt x="74" y="28"/>
                  <a:pt x="70" y="26"/>
                </a:cubicBezTo>
                <a:close/>
                <a:moveTo>
                  <a:pt x="8" y="29"/>
                </a:moveTo>
                <a:cubicBezTo>
                  <a:pt x="11" y="26"/>
                  <a:pt x="11" y="26"/>
                  <a:pt x="11" y="26"/>
                </a:cubicBezTo>
                <a:cubicBezTo>
                  <a:pt x="13" y="25"/>
                  <a:pt x="13" y="25"/>
                  <a:pt x="13" y="25"/>
                </a:cubicBezTo>
                <a:cubicBezTo>
                  <a:pt x="38" y="2"/>
                  <a:pt x="38" y="2"/>
                  <a:pt x="38" y="2"/>
                </a:cubicBezTo>
                <a:cubicBezTo>
                  <a:pt x="64" y="25"/>
                  <a:pt x="64" y="25"/>
                  <a:pt x="64" y="25"/>
                </a:cubicBezTo>
                <a:cubicBezTo>
                  <a:pt x="66" y="26"/>
                  <a:pt x="66" y="26"/>
                  <a:pt x="66" y="26"/>
                </a:cubicBezTo>
                <a:cubicBezTo>
                  <a:pt x="69" y="28"/>
                  <a:pt x="69" y="28"/>
                  <a:pt x="69" y="28"/>
                </a:cubicBezTo>
                <a:cubicBezTo>
                  <a:pt x="72" y="31"/>
                  <a:pt x="72" y="31"/>
                  <a:pt x="72" y="31"/>
                </a:cubicBezTo>
                <a:cubicBezTo>
                  <a:pt x="61" y="40"/>
                  <a:pt x="61" y="40"/>
                  <a:pt x="61" y="40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30"/>
                  <a:pt x="61" y="30"/>
                  <a:pt x="61" y="30"/>
                </a:cubicBezTo>
                <a:cubicBezTo>
                  <a:pt x="59" y="29"/>
                  <a:pt x="59" y="29"/>
                  <a:pt x="59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9"/>
                  <a:pt x="16" y="39"/>
                  <a:pt x="16" y="39"/>
                </a:cubicBezTo>
                <a:cubicBezTo>
                  <a:pt x="6" y="30"/>
                  <a:pt x="6" y="30"/>
                  <a:pt x="6" y="30"/>
                </a:cubicBezTo>
                <a:lnTo>
                  <a:pt x="8" y="29"/>
                </a:lnTo>
                <a:close/>
                <a:moveTo>
                  <a:pt x="58" y="31"/>
                </a:moveTo>
                <a:cubicBezTo>
                  <a:pt x="58" y="43"/>
                  <a:pt x="58" y="43"/>
                  <a:pt x="58" y="43"/>
                </a:cubicBezTo>
                <a:cubicBezTo>
                  <a:pt x="40" y="59"/>
                  <a:pt x="40" y="59"/>
                  <a:pt x="40" y="59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31"/>
                  <a:pt x="19" y="31"/>
                  <a:pt x="19" y="31"/>
                </a:cubicBezTo>
                <a:lnTo>
                  <a:pt x="58" y="31"/>
                </a:lnTo>
                <a:close/>
                <a:moveTo>
                  <a:pt x="75" y="63"/>
                </a:moveTo>
                <a:cubicBezTo>
                  <a:pt x="75" y="69"/>
                  <a:pt x="70" y="74"/>
                  <a:pt x="64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8" y="74"/>
                  <a:pt x="3" y="69"/>
                  <a:pt x="3" y="63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6"/>
                  <a:pt x="3" y="34"/>
                  <a:pt x="4" y="32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5"/>
                  <a:pt x="60" y="45"/>
                  <a:pt x="60" y="45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73" y="33"/>
                  <a:pt x="73" y="33"/>
                  <a:pt x="73" y="33"/>
                </a:cubicBezTo>
                <a:cubicBezTo>
                  <a:pt x="74" y="34"/>
                  <a:pt x="75" y="36"/>
                  <a:pt x="75" y="38"/>
                </a:cubicBezTo>
                <a:lnTo>
                  <a:pt x="75" y="63"/>
                </a:lnTo>
                <a:close/>
                <a:moveTo>
                  <a:pt x="57" y="52"/>
                </a:moveTo>
                <a:cubicBezTo>
                  <a:pt x="57" y="52"/>
                  <a:pt x="56" y="52"/>
                  <a:pt x="55" y="52"/>
                </a:cubicBezTo>
                <a:cubicBezTo>
                  <a:pt x="55" y="53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60" y="59"/>
                  <a:pt x="65" y="64"/>
                  <a:pt x="70" y="69"/>
                </a:cubicBezTo>
                <a:cubicBezTo>
                  <a:pt x="71" y="70"/>
                  <a:pt x="71" y="70"/>
                  <a:pt x="71" y="70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9"/>
                  <a:pt x="73" y="68"/>
                  <a:pt x="72" y="68"/>
                </a:cubicBezTo>
                <a:cubicBezTo>
                  <a:pt x="67" y="63"/>
                  <a:pt x="62" y="57"/>
                  <a:pt x="57" y="52"/>
                </a:cubicBezTo>
                <a:close/>
                <a:moveTo>
                  <a:pt x="21" y="53"/>
                </a:moveTo>
                <a:cubicBezTo>
                  <a:pt x="16" y="58"/>
                  <a:pt x="11" y="62"/>
                  <a:pt x="7" y="67"/>
                </a:cubicBezTo>
                <a:cubicBezTo>
                  <a:pt x="6" y="68"/>
                  <a:pt x="6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9"/>
                  <a:pt x="8" y="69"/>
                  <a:pt x="8" y="69"/>
                </a:cubicBezTo>
                <a:cubicBezTo>
                  <a:pt x="13" y="64"/>
                  <a:pt x="18" y="60"/>
                  <a:pt x="23" y="55"/>
                </a:cubicBezTo>
                <a:cubicBezTo>
                  <a:pt x="23" y="54"/>
                  <a:pt x="23" y="53"/>
                  <a:pt x="23" y="53"/>
                </a:cubicBezTo>
                <a:cubicBezTo>
                  <a:pt x="22" y="52"/>
                  <a:pt x="21" y="52"/>
                  <a:pt x="21" y="53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51" name="组合 150"/>
          <p:cNvGrpSpPr/>
          <p:nvPr/>
        </p:nvGrpSpPr>
        <p:grpSpPr>
          <a:xfrm>
            <a:off x="9493739" y="3343423"/>
            <a:ext cx="704851" cy="585788"/>
            <a:chOff x="9423400" y="3073401"/>
            <a:chExt cx="704850" cy="585788"/>
          </a:xfrm>
          <a:solidFill>
            <a:srgbClr val="CF7C59"/>
          </a:solidFill>
        </p:grpSpPr>
        <p:sp>
          <p:nvSpPr>
            <p:cNvPr id="152" name="Freeform 66"/>
            <p:cNvSpPr>
              <a:spLocks noEditPoints="1"/>
            </p:cNvSpPr>
            <p:nvPr/>
          </p:nvSpPr>
          <p:spPr bwMode="auto">
            <a:xfrm>
              <a:off x="9423400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5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19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9 w 81"/>
                <a:gd name="T43" fmla="*/ 40 h 54"/>
                <a:gd name="T44" fmla="*/ 32 w 81"/>
                <a:gd name="T45" fmla="*/ 40 h 54"/>
                <a:gd name="T46" fmla="*/ 32 w 81"/>
                <a:gd name="T47" fmla="*/ 38 h 54"/>
                <a:gd name="T48" fmla="*/ 37 w 81"/>
                <a:gd name="T49" fmla="*/ 30 h 54"/>
                <a:gd name="T50" fmla="*/ 36 w 81"/>
                <a:gd name="T51" fmla="*/ 27 h 54"/>
                <a:gd name="T52" fmla="*/ 32 w 81"/>
                <a:gd name="T53" fmla="*/ 27 h 54"/>
                <a:gd name="T54" fmla="*/ 32 w 81"/>
                <a:gd name="T55" fmla="*/ 25 h 54"/>
                <a:gd name="T56" fmla="*/ 36 w 81"/>
                <a:gd name="T57" fmla="*/ 25 h 54"/>
                <a:gd name="T58" fmla="*/ 36 w 81"/>
                <a:gd name="T59" fmla="*/ 20 h 54"/>
                <a:gd name="T60" fmla="*/ 44 w 81"/>
                <a:gd name="T61" fmla="*/ 12 h 54"/>
                <a:gd name="T62" fmla="*/ 48 w 81"/>
                <a:gd name="T63" fmla="*/ 13 h 54"/>
                <a:gd name="T64" fmla="*/ 47 w 81"/>
                <a:gd name="T65" fmla="*/ 16 h 54"/>
                <a:gd name="T66" fmla="*/ 44 w 81"/>
                <a:gd name="T67" fmla="*/ 15 h 54"/>
                <a:gd name="T68" fmla="*/ 39 w 81"/>
                <a:gd name="T69" fmla="*/ 20 h 54"/>
                <a:gd name="T70" fmla="*/ 40 w 81"/>
                <a:gd name="T71" fmla="*/ 25 h 54"/>
                <a:gd name="T72" fmla="*/ 46 w 81"/>
                <a:gd name="T73" fmla="*/ 25 h 54"/>
                <a:gd name="T74" fmla="*/ 46 w 81"/>
                <a:gd name="T75" fmla="*/ 27 h 54"/>
                <a:gd name="T76" fmla="*/ 40 w 81"/>
                <a:gd name="T77" fmla="*/ 27 h 54"/>
                <a:gd name="T78" fmla="*/ 40 w 81"/>
                <a:gd name="T79" fmla="*/ 32 h 54"/>
                <a:gd name="T80" fmla="*/ 37 w 81"/>
                <a:gd name="T81" fmla="*/ 37 h 54"/>
                <a:gd name="T82" fmla="*/ 37 w 81"/>
                <a:gd name="T83" fmla="*/ 37 h 54"/>
                <a:gd name="T84" fmla="*/ 49 w 81"/>
                <a:gd name="T85" fmla="*/ 37 h 54"/>
                <a:gd name="T86" fmla="*/ 49 w 81"/>
                <a:gd name="T87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5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9" y="4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5" y="36"/>
                    <a:pt x="37" y="34"/>
                    <a:pt x="37" y="30"/>
                  </a:cubicBezTo>
                  <a:cubicBezTo>
                    <a:pt x="37" y="29"/>
                    <a:pt x="37" y="28"/>
                    <a:pt x="36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3"/>
                    <a:pt x="36" y="22"/>
                    <a:pt x="36" y="20"/>
                  </a:cubicBezTo>
                  <a:cubicBezTo>
                    <a:pt x="36" y="15"/>
                    <a:pt x="39" y="12"/>
                    <a:pt x="44" y="12"/>
                  </a:cubicBezTo>
                  <a:cubicBezTo>
                    <a:pt x="46" y="12"/>
                    <a:pt x="47" y="12"/>
                    <a:pt x="48" y="13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5"/>
                    <a:pt x="45" y="15"/>
                    <a:pt x="44" y="15"/>
                  </a:cubicBezTo>
                  <a:cubicBezTo>
                    <a:pt x="40" y="15"/>
                    <a:pt x="39" y="17"/>
                    <a:pt x="39" y="20"/>
                  </a:cubicBezTo>
                  <a:cubicBezTo>
                    <a:pt x="39" y="22"/>
                    <a:pt x="39" y="23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9"/>
                    <a:pt x="40" y="31"/>
                    <a:pt x="40" y="32"/>
                  </a:cubicBezTo>
                  <a:cubicBezTo>
                    <a:pt x="39" y="34"/>
                    <a:pt x="38" y="35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3" name="Freeform 67"/>
            <p:cNvSpPr/>
            <p:nvPr/>
          </p:nvSpPr>
          <p:spPr bwMode="auto">
            <a:xfrm>
              <a:off x="9596438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1 w 41"/>
                <a:gd name="T5" fmla="*/ 0 h 16"/>
                <a:gd name="T6" fmla="*/ 0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7 w 41"/>
                <a:gd name="T17" fmla="*/ 3 h 16"/>
                <a:gd name="T18" fmla="*/ 36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2" y="5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32" y="3"/>
                    <a:pt x="35" y="7"/>
                    <a:pt x="36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8458688" y="3387872"/>
            <a:ext cx="730251" cy="488951"/>
            <a:chOff x="8388350" y="3117851"/>
            <a:chExt cx="730250" cy="488950"/>
          </a:xfrm>
          <a:solidFill>
            <a:srgbClr val="CF7C59"/>
          </a:solidFill>
        </p:grpSpPr>
        <p:sp>
          <p:nvSpPr>
            <p:cNvPr id="108" name="Freeform 68"/>
            <p:cNvSpPr>
              <a:spLocks noEditPoints="1"/>
            </p:cNvSpPr>
            <p:nvPr/>
          </p:nvSpPr>
          <p:spPr bwMode="auto">
            <a:xfrm>
              <a:off x="8388350" y="3117851"/>
              <a:ext cx="730250" cy="488950"/>
            </a:xfrm>
            <a:custGeom>
              <a:avLst/>
              <a:gdLst>
                <a:gd name="T0" fmla="*/ 6 w 84"/>
                <a:gd name="T1" fmla="*/ 56 h 56"/>
                <a:gd name="T2" fmla="*/ 0 w 84"/>
                <a:gd name="T3" fmla="*/ 50 h 56"/>
                <a:gd name="T4" fmla="*/ 0 w 84"/>
                <a:gd name="T5" fmla="*/ 7 h 56"/>
                <a:gd name="T6" fmla="*/ 6 w 84"/>
                <a:gd name="T7" fmla="*/ 0 h 56"/>
                <a:gd name="T8" fmla="*/ 77 w 84"/>
                <a:gd name="T9" fmla="*/ 0 h 56"/>
                <a:gd name="T10" fmla="*/ 84 w 84"/>
                <a:gd name="T11" fmla="*/ 7 h 56"/>
                <a:gd name="T12" fmla="*/ 84 w 84"/>
                <a:gd name="T13" fmla="*/ 50 h 56"/>
                <a:gd name="T14" fmla="*/ 77 w 84"/>
                <a:gd name="T15" fmla="*/ 56 h 56"/>
                <a:gd name="T16" fmla="*/ 6 w 84"/>
                <a:gd name="T17" fmla="*/ 56 h 56"/>
                <a:gd name="T18" fmla="*/ 2 w 84"/>
                <a:gd name="T19" fmla="*/ 7 h 56"/>
                <a:gd name="T20" fmla="*/ 2 w 84"/>
                <a:gd name="T21" fmla="*/ 50 h 56"/>
                <a:gd name="T22" fmla="*/ 6 w 84"/>
                <a:gd name="T23" fmla="*/ 54 h 56"/>
                <a:gd name="T24" fmla="*/ 77 w 84"/>
                <a:gd name="T25" fmla="*/ 54 h 56"/>
                <a:gd name="T26" fmla="*/ 82 w 84"/>
                <a:gd name="T27" fmla="*/ 50 h 56"/>
                <a:gd name="T28" fmla="*/ 82 w 84"/>
                <a:gd name="T29" fmla="*/ 7 h 56"/>
                <a:gd name="T30" fmla="*/ 77 w 84"/>
                <a:gd name="T31" fmla="*/ 2 h 56"/>
                <a:gd name="T32" fmla="*/ 6 w 84"/>
                <a:gd name="T33" fmla="*/ 2 h 56"/>
                <a:gd name="T34" fmla="*/ 2 w 84"/>
                <a:gd name="T35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" h="56">
                  <a:moveTo>
                    <a:pt x="6" y="56"/>
                  </a:moveTo>
                  <a:cubicBezTo>
                    <a:pt x="2" y="56"/>
                    <a:pt x="0" y="53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1" y="0"/>
                    <a:pt x="84" y="3"/>
                    <a:pt x="84" y="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3"/>
                    <a:pt x="81" y="56"/>
                    <a:pt x="77" y="56"/>
                  </a:cubicBezTo>
                  <a:lnTo>
                    <a:pt x="6" y="56"/>
                  </a:lnTo>
                  <a:close/>
                  <a:moveTo>
                    <a:pt x="2" y="7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2"/>
                    <a:pt x="4" y="54"/>
                    <a:pt x="6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80" y="54"/>
                    <a:pt x="82" y="52"/>
                    <a:pt x="82" y="50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4"/>
                    <a:pt x="80" y="2"/>
                    <a:pt x="7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09" name="Freeform 69"/>
            <p:cNvSpPr/>
            <p:nvPr/>
          </p:nvSpPr>
          <p:spPr bwMode="auto">
            <a:xfrm>
              <a:off x="8421688" y="3344863"/>
              <a:ext cx="234950" cy="165100"/>
            </a:xfrm>
            <a:custGeom>
              <a:avLst/>
              <a:gdLst>
                <a:gd name="T0" fmla="*/ 22 w 27"/>
                <a:gd name="T1" fmla="*/ 0 h 19"/>
                <a:gd name="T2" fmla="*/ 20 w 27"/>
                <a:gd name="T3" fmla="*/ 6 h 19"/>
                <a:gd name="T4" fmla="*/ 14 w 27"/>
                <a:gd name="T5" fmla="*/ 19 h 19"/>
                <a:gd name="T6" fmla="*/ 8 w 27"/>
                <a:gd name="T7" fmla="*/ 6 h 19"/>
                <a:gd name="T8" fmla="*/ 6 w 27"/>
                <a:gd name="T9" fmla="*/ 0 h 19"/>
                <a:gd name="T10" fmla="*/ 0 w 27"/>
                <a:gd name="T11" fmla="*/ 11 h 19"/>
                <a:gd name="T12" fmla="*/ 0 w 27"/>
                <a:gd name="T13" fmla="*/ 14 h 19"/>
                <a:gd name="T14" fmla="*/ 14 w 27"/>
                <a:gd name="T15" fmla="*/ 19 h 19"/>
                <a:gd name="T16" fmla="*/ 27 w 27"/>
                <a:gd name="T17" fmla="*/ 14 h 19"/>
                <a:gd name="T18" fmla="*/ 27 w 27"/>
                <a:gd name="T19" fmla="*/ 11 h 19"/>
                <a:gd name="T20" fmla="*/ 22 w 27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9">
                  <a:moveTo>
                    <a:pt x="22" y="0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3"/>
                    <a:pt x="0" y="6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7"/>
                    <a:pt x="9" y="19"/>
                    <a:pt x="14" y="19"/>
                  </a:cubicBezTo>
                  <a:cubicBezTo>
                    <a:pt x="19" y="19"/>
                    <a:pt x="24" y="17"/>
                    <a:pt x="27" y="14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7"/>
                    <a:pt x="25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0" name="Freeform 70"/>
            <p:cNvSpPr/>
            <p:nvPr/>
          </p:nvSpPr>
          <p:spPr bwMode="auto">
            <a:xfrm>
              <a:off x="8526463" y="3387726"/>
              <a:ext cx="34925" cy="87313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0 h 10"/>
                <a:gd name="T4" fmla="*/ 0 w 4"/>
                <a:gd name="T5" fmla="*/ 8 h 10"/>
                <a:gd name="T6" fmla="*/ 2 w 4"/>
                <a:gd name="T7" fmla="*/ 10 h 10"/>
                <a:gd name="T8" fmla="*/ 4 w 4"/>
                <a:gd name="T9" fmla="*/ 8 h 10"/>
                <a:gd name="T10" fmla="*/ 3 w 4"/>
                <a:gd name="T11" fmla="*/ 0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1" name="Freeform 71"/>
            <p:cNvSpPr/>
            <p:nvPr/>
          </p:nvSpPr>
          <p:spPr bwMode="auto">
            <a:xfrm>
              <a:off x="8466138" y="3195638"/>
              <a:ext cx="147638" cy="174625"/>
            </a:xfrm>
            <a:custGeom>
              <a:avLst/>
              <a:gdLst>
                <a:gd name="T0" fmla="*/ 17 w 17"/>
                <a:gd name="T1" fmla="*/ 13 h 20"/>
                <a:gd name="T2" fmla="*/ 9 w 17"/>
                <a:gd name="T3" fmla="*/ 20 h 20"/>
                <a:gd name="T4" fmla="*/ 0 w 17"/>
                <a:gd name="T5" fmla="*/ 13 h 20"/>
                <a:gd name="T6" fmla="*/ 0 w 17"/>
                <a:gd name="T7" fmla="*/ 8 h 20"/>
                <a:gd name="T8" fmla="*/ 9 w 17"/>
                <a:gd name="T9" fmla="*/ 0 h 20"/>
                <a:gd name="T10" fmla="*/ 17 w 17"/>
                <a:gd name="T11" fmla="*/ 8 h 20"/>
                <a:gd name="T12" fmla="*/ 17 w 17"/>
                <a:gd name="T13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0">
                  <a:moveTo>
                    <a:pt x="17" y="13"/>
                  </a:moveTo>
                  <a:cubicBezTo>
                    <a:pt x="17" y="17"/>
                    <a:pt x="13" y="20"/>
                    <a:pt x="9" y="20"/>
                  </a:cubicBezTo>
                  <a:cubicBezTo>
                    <a:pt x="4" y="20"/>
                    <a:pt x="0" y="17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2" name="Rectangle 72"/>
            <p:cNvSpPr>
              <a:spLocks noChangeArrowheads="1"/>
            </p:cNvSpPr>
            <p:nvPr/>
          </p:nvSpPr>
          <p:spPr bwMode="auto">
            <a:xfrm>
              <a:off x="8743950" y="3265488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27" name="Rectangle 73"/>
            <p:cNvSpPr>
              <a:spLocks noChangeArrowheads="1"/>
            </p:cNvSpPr>
            <p:nvPr/>
          </p:nvSpPr>
          <p:spPr bwMode="auto">
            <a:xfrm>
              <a:off x="8743950" y="3352801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2" name="Freeform 74"/>
          <p:cNvSpPr>
            <a:spLocks noEditPoints="1"/>
          </p:cNvSpPr>
          <p:nvPr/>
        </p:nvSpPr>
        <p:spPr bwMode="auto">
          <a:xfrm>
            <a:off x="930763" y="3343423"/>
            <a:ext cx="704851" cy="585788"/>
          </a:xfrm>
          <a:custGeom>
            <a:avLst/>
            <a:gdLst>
              <a:gd name="T0" fmla="*/ 39 w 81"/>
              <a:gd name="T1" fmla="*/ 35 h 67"/>
              <a:gd name="T2" fmla="*/ 37 w 81"/>
              <a:gd name="T3" fmla="*/ 28 h 67"/>
              <a:gd name="T4" fmla="*/ 41 w 81"/>
              <a:gd name="T5" fmla="*/ 43 h 67"/>
              <a:gd name="T6" fmla="*/ 44 w 81"/>
              <a:gd name="T7" fmla="*/ 51 h 67"/>
              <a:gd name="T8" fmla="*/ 44 w 81"/>
              <a:gd name="T9" fmla="*/ 46 h 67"/>
              <a:gd name="T10" fmla="*/ 64 w 81"/>
              <a:gd name="T11" fmla="*/ 13 h 67"/>
              <a:gd name="T12" fmla="*/ 62 w 81"/>
              <a:gd name="T13" fmla="*/ 17 h 67"/>
              <a:gd name="T14" fmla="*/ 56 w 81"/>
              <a:gd name="T15" fmla="*/ 17 h 67"/>
              <a:gd name="T16" fmla="*/ 55 w 81"/>
              <a:gd name="T17" fmla="*/ 13 h 67"/>
              <a:gd name="T18" fmla="*/ 25 w 81"/>
              <a:gd name="T19" fmla="*/ 17 h 67"/>
              <a:gd name="T20" fmla="*/ 19 w 81"/>
              <a:gd name="T21" fmla="*/ 17 h 67"/>
              <a:gd name="T22" fmla="*/ 19 w 81"/>
              <a:gd name="T23" fmla="*/ 13 h 67"/>
              <a:gd name="T24" fmla="*/ 0 w 81"/>
              <a:gd name="T25" fmla="*/ 30 h 67"/>
              <a:gd name="T26" fmla="*/ 17 w 81"/>
              <a:gd name="T27" fmla="*/ 67 h 67"/>
              <a:gd name="T28" fmla="*/ 81 w 81"/>
              <a:gd name="T29" fmla="*/ 50 h 67"/>
              <a:gd name="T30" fmla="*/ 64 w 81"/>
              <a:gd name="T31" fmla="*/ 13 h 67"/>
              <a:gd name="T32" fmla="*/ 41 w 81"/>
              <a:gd name="T33" fmla="*/ 54 h 67"/>
              <a:gd name="T34" fmla="*/ 39 w 81"/>
              <a:gd name="T35" fmla="*/ 57 h 67"/>
              <a:gd name="T36" fmla="*/ 32 w 81"/>
              <a:gd name="T37" fmla="*/ 51 h 67"/>
              <a:gd name="T38" fmla="*/ 33 w 81"/>
              <a:gd name="T39" fmla="*/ 45 h 67"/>
              <a:gd name="T40" fmla="*/ 39 w 81"/>
              <a:gd name="T41" fmla="*/ 42 h 67"/>
              <a:gd name="T42" fmla="*/ 32 w 81"/>
              <a:gd name="T43" fmla="*/ 33 h 67"/>
              <a:gd name="T44" fmla="*/ 39 w 81"/>
              <a:gd name="T45" fmla="*/ 25 h 67"/>
              <a:gd name="T46" fmla="*/ 41 w 81"/>
              <a:gd name="T47" fmla="*/ 23 h 67"/>
              <a:gd name="T48" fmla="*/ 48 w 81"/>
              <a:gd name="T49" fmla="*/ 28 h 67"/>
              <a:gd name="T50" fmla="*/ 46 w 81"/>
              <a:gd name="T51" fmla="*/ 34 h 67"/>
              <a:gd name="T52" fmla="*/ 41 w 81"/>
              <a:gd name="T53" fmla="*/ 27 h 67"/>
              <a:gd name="T54" fmla="*/ 48 w 81"/>
              <a:gd name="T55" fmla="*/ 42 h 67"/>
              <a:gd name="T56" fmla="*/ 47 w 81"/>
              <a:gd name="T57" fmla="*/ 52 h 67"/>
              <a:gd name="T58" fmla="*/ 34 w 81"/>
              <a:gd name="T59" fmla="*/ 3 h 67"/>
              <a:gd name="T60" fmla="*/ 56 w 81"/>
              <a:gd name="T61" fmla="*/ 13 h 67"/>
              <a:gd name="T62" fmla="*/ 61 w 81"/>
              <a:gd name="T63" fmla="*/ 16 h 67"/>
              <a:gd name="T64" fmla="*/ 50 w 81"/>
              <a:gd name="T65" fmla="*/ 0 h 67"/>
              <a:gd name="T66" fmla="*/ 20 w 81"/>
              <a:gd name="T67" fmla="*/ 13 h 67"/>
              <a:gd name="T68" fmla="*/ 24 w 81"/>
              <a:gd name="T69" fmla="*/ 1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1" h="67">
                <a:moveTo>
                  <a:pt x="35" y="30"/>
                </a:moveTo>
                <a:cubicBezTo>
                  <a:pt x="35" y="32"/>
                  <a:pt x="37" y="33"/>
                  <a:pt x="39" y="35"/>
                </a:cubicBezTo>
                <a:cubicBezTo>
                  <a:pt x="39" y="27"/>
                  <a:pt x="39" y="27"/>
                  <a:pt x="39" y="27"/>
                </a:cubicBezTo>
                <a:cubicBezTo>
                  <a:pt x="38" y="27"/>
                  <a:pt x="37" y="27"/>
                  <a:pt x="37" y="28"/>
                </a:cubicBezTo>
                <a:cubicBezTo>
                  <a:pt x="36" y="29"/>
                  <a:pt x="35" y="29"/>
                  <a:pt x="35" y="30"/>
                </a:cubicBezTo>
                <a:close/>
                <a:moveTo>
                  <a:pt x="41" y="43"/>
                </a:moveTo>
                <a:cubicBezTo>
                  <a:pt x="41" y="52"/>
                  <a:pt x="41" y="52"/>
                  <a:pt x="41" y="52"/>
                </a:cubicBezTo>
                <a:cubicBezTo>
                  <a:pt x="42" y="52"/>
                  <a:pt x="43" y="52"/>
                  <a:pt x="44" y="51"/>
                </a:cubicBezTo>
                <a:cubicBezTo>
                  <a:pt x="45" y="50"/>
                  <a:pt x="45" y="49"/>
                  <a:pt x="45" y="48"/>
                </a:cubicBezTo>
                <a:cubicBezTo>
                  <a:pt x="45" y="47"/>
                  <a:pt x="45" y="47"/>
                  <a:pt x="44" y="46"/>
                </a:cubicBezTo>
                <a:cubicBezTo>
                  <a:pt x="44" y="45"/>
                  <a:pt x="43" y="44"/>
                  <a:pt x="41" y="43"/>
                </a:cubicBezTo>
                <a:close/>
                <a:moveTo>
                  <a:pt x="64" y="13"/>
                </a:moveTo>
                <a:cubicBezTo>
                  <a:pt x="62" y="13"/>
                  <a:pt x="62" y="13"/>
                  <a:pt x="62" y="13"/>
                </a:cubicBezTo>
                <a:cubicBezTo>
                  <a:pt x="62" y="14"/>
                  <a:pt x="62" y="15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5"/>
                  <a:pt x="56" y="14"/>
                  <a:pt x="55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4"/>
                  <a:pt x="25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5"/>
                  <a:pt x="19" y="14"/>
                  <a:pt x="19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8" y="13"/>
                  <a:pt x="0" y="20"/>
                  <a:pt x="0" y="3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9"/>
                  <a:pt x="8" y="67"/>
                  <a:pt x="17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73" y="67"/>
                  <a:pt x="81" y="59"/>
                  <a:pt x="81" y="50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20"/>
                  <a:pt x="73" y="13"/>
                  <a:pt x="64" y="13"/>
                </a:cubicBezTo>
                <a:close/>
                <a:moveTo>
                  <a:pt x="47" y="52"/>
                </a:moveTo>
                <a:cubicBezTo>
                  <a:pt x="45" y="53"/>
                  <a:pt x="43" y="54"/>
                  <a:pt x="41" y="54"/>
                </a:cubicBezTo>
                <a:cubicBezTo>
                  <a:pt x="41" y="57"/>
                  <a:pt x="41" y="57"/>
                  <a:pt x="41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6" y="54"/>
                  <a:pt x="34" y="53"/>
                  <a:pt x="32" y="51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4" y="50"/>
                  <a:pt x="36" y="52"/>
                  <a:pt x="39" y="52"/>
                </a:cubicBezTo>
                <a:cubicBezTo>
                  <a:pt x="39" y="42"/>
                  <a:pt x="39" y="42"/>
                  <a:pt x="39" y="42"/>
                </a:cubicBezTo>
                <a:cubicBezTo>
                  <a:pt x="36" y="40"/>
                  <a:pt x="34" y="38"/>
                  <a:pt x="33" y="37"/>
                </a:cubicBezTo>
                <a:cubicBezTo>
                  <a:pt x="32" y="36"/>
                  <a:pt x="32" y="34"/>
                  <a:pt x="32" y="33"/>
                </a:cubicBezTo>
                <a:cubicBezTo>
                  <a:pt x="32" y="31"/>
                  <a:pt x="33" y="29"/>
                  <a:pt x="34" y="28"/>
                </a:cubicBezTo>
                <a:cubicBezTo>
                  <a:pt x="36" y="26"/>
                  <a:pt x="37" y="26"/>
                  <a:pt x="39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5"/>
                  <a:pt x="41" y="25"/>
                  <a:pt x="41" y="25"/>
                </a:cubicBezTo>
                <a:cubicBezTo>
                  <a:pt x="44" y="26"/>
                  <a:pt x="46" y="26"/>
                  <a:pt x="48" y="28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1"/>
                  <a:pt x="46" y="30"/>
                  <a:pt x="45" y="29"/>
                </a:cubicBezTo>
                <a:cubicBezTo>
                  <a:pt x="44" y="27"/>
                  <a:pt x="42" y="27"/>
                  <a:pt x="41" y="27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8"/>
                  <a:pt x="47" y="40"/>
                  <a:pt x="48" y="42"/>
                </a:cubicBezTo>
                <a:cubicBezTo>
                  <a:pt x="49" y="43"/>
                  <a:pt x="49" y="45"/>
                  <a:pt x="49" y="47"/>
                </a:cubicBezTo>
                <a:cubicBezTo>
                  <a:pt x="49" y="49"/>
                  <a:pt x="49" y="50"/>
                  <a:pt x="47" y="52"/>
                </a:cubicBezTo>
                <a:close/>
                <a:moveTo>
                  <a:pt x="25" y="13"/>
                </a:moveTo>
                <a:cubicBezTo>
                  <a:pt x="26" y="7"/>
                  <a:pt x="29" y="3"/>
                  <a:pt x="34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52" y="3"/>
                  <a:pt x="55" y="7"/>
                  <a:pt x="56" y="13"/>
                </a:cubicBezTo>
                <a:cubicBezTo>
                  <a:pt x="57" y="14"/>
                  <a:pt x="57" y="15"/>
                  <a:pt x="57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5"/>
                  <a:pt x="61" y="14"/>
                  <a:pt x="61" y="13"/>
                </a:cubicBezTo>
                <a:cubicBezTo>
                  <a:pt x="59" y="5"/>
                  <a:pt x="55" y="0"/>
                  <a:pt x="50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6" y="0"/>
                  <a:pt x="22" y="5"/>
                  <a:pt x="20" y="13"/>
                </a:cubicBezTo>
                <a:cubicBezTo>
                  <a:pt x="20" y="14"/>
                  <a:pt x="20" y="15"/>
                  <a:pt x="20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5"/>
                  <a:pt x="24" y="14"/>
                  <a:pt x="25" y="13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63" name="组合 162"/>
          <p:cNvGrpSpPr/>
          <p:nvPr/>
        </p:nvGrpSpPr>
        <p:grpSpPr>
          <a:xfrm>
            <a:off x="10616101" y="3343423"/>
            <a:ext cx="704851" cy="585788"/>
            <a:chOff x="10545763" y="3073401"/>
            <a:chExt cx="704850" cy="585788"/>
          </a:xfrm>
          <a:solidFill>
            <a:srgbClr val="CF7C59"/>
          </a:solidFill>
        </p:grpSpPr>
        <p:sp>
          <p:nvSpPr>
            <p:cNvPr id="164" name="Freeform 75"/>
            <p:cNvSpPr>
              <a:spLocks noEditPoints="1"/>
            </p:cNvSpPr>
            <p:nvPr/>
          </p:nvSpPr>
          <p:spPr bwMode="auto">
            <a:xfrm>
              <a:off x="10545763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6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20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5 w 81"/>
                <a:gd name="T43" fmla="*/ 38 h 54"/>
                <a:gd name="T44" fmla="*/ 36 w 81"/>
                <a:gd name="T45" fmla="*/ 35 h 54"/>
                <a:gd name="T46" fmla="*/ 33 w 81"/>
                <a:gd name="T47" fmla="*/ 29 h 54"/>
                <a:gd name="T48" fmla="*/ 30 w 81"/>
                <a:gd name="T49" fmla="*/ 29 h 54"/>
                <a:gd name="T50" fmla="*/ 30 w 81"/>
                <a:gd name="T51" fmla="*/ 27 h 54"/>
                <a:gd name="T52" fmla="*/ 33 w 81"/>
                <a:gd name="T53" fmla="*/ 27 h 54"/>
                <a:gd name="T54" fmla="*/ 33 w 81"/>
                <a:gd name="T55" fmla="*/ 25 h 54"/>
                <a:gd name="T56" fmla="*/ 33 w 81"/>
                <a:gd name="T57" fmla="*/ 24 h 54"/>
                <a:gd name="T58" fmla="*/ 30 w 81"/>
                <a:gd name="T59" fmla="*/ 24 h 54"/>
                <a:gd name="T60" fmla="*/ 30 w 81"/>
                <a:gd name="T61" fmla="*/ 21 h 54"/>
                <a:gd name="T62" fmla="*/ 33 w 81"/>
                <a:gd name="T63" fmla="*/ 21 h 54"/>
                <a:gd name="T64" fmla="*/ 36 w 81"/>
                <a:gd name="T65" fmla="*/ 16 h 54"/>
                <a:gd name="T66" fmla="*/ 46 w 81"/>
                <a:gd name="T67" fmla="*/ 12 h 54"/>
                <a:gd name="T68" fmla="*/ 51 w 81"/>
                <a:gd name="T69" fmla="*/ 13 h 54"/>
                <a:gd name="T70" fmla="*/ 51 w 81"/>
                <a:gd name="T71" fmla="*/ 16 h 54"/>
                <a:gd name="T72" fmla="*/ 45 w 81"/>
                <a:gd name="T73" fmla="*/ 15 h 54"/>
                <a:gd name="T74" fmla="*/ 39 w 81"/>
                <a:gd name="T75" fmla="*/ 18 h 54"/>
                <a:gd name="T76" fmla="*/ 37 w 81"/>
                <a:gd name="T77" fmla="*/ 21 h 54"/>
                <a:gd name="T78" fmla="*/ 50 w 81"/>
                <a:gd name="T79" fmla="*/ 21 h 54"/>
                <a:gd name="T80" fmla="*/ 50 w 81"/>
                <a:gd name="T81" fmla="*/ 24 h 54"/>
                <a:gd name="T82" fmla="*/ 37 w 81"/>
                <a:gd name="T83" fmla="*/ 24 h 54"/>
                <a:gd name="T84" fmla="*/ 37 w 81"/>
                <a:gd name="T85" fmla="*/ 25 h 54"/>
                <a:gd name="T86" fmla="*/ 37 w 81"/>
                <a:gd name="T87" fmla="*/ 27 h 54"/>
                <a:gd name="T88" fmla="*/ 50 w 81"/>
                <a:gd name="T89" fmla="*/ 27 h 54"/>
                <a:gd name="T90" fmla="*/ 50 w 81"/>
                <a:gd name="T91" fmla="*/ 29 h 54"/>
                <a:gd name="T92" fmla="*/ 37 w 81"/>
                <a:gd name="T93" fmla="*/ 29 h 54"/>
                <a:gd name="T94" fmla="*/ 39 w 81"/>
                <a:gd name="T95" fmla="*/ 32 h 54"/>
                <a:gd name="T96" fmla="*/ 45 w 81"/>
                <a:gd name="T97" fmla="*/ 35 h 54"/>
                <a:gd name="T98" fmla="*/ 51 w 81"/>
                <a:gd name="T99" fmla="*/ 34 h 54"/>
                <a:gd name="T100" fmla="*/ 52 w 81"/>
                <a:gd name="T101" fmla="*/ 37 h 54"/>
                <a:gd name="T102" fmla="*/ 45 w 81"/>
                <a:gd name="T103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5" y="38"/>
                  </a:moveTo>
                  <a:cubicBezTo>
                    <a:pt x="42" y="38"/>
                    <a:pt x="38" y="37"/>
                    <a:pt x="36" y="35"/>
                  </a:cubicBezTo>
                  <a:cubicBezTo>
                    <a:pt x="35" y="33"/>
                    <a:pt x="34" y="31"/>
                    <a:pt x="33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6"/>
                    <a:pt x="33" y="26"/>
                    <a:pt x="33" y="25"/>
                  </a:cubicBezTo>
                  <a:cubicBezTo>
                    <a:pt x="33" y="25"/>
                    <a:pt x="33" y="24"/>
                    <a:pt x="33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5" y="17"/>
                    <a:pt x="36" y="16"/>
                  </a:cubicBezTo>
                  <a:cubicBezTo>
                    <a:pt x="39" y="13"/>
                    <a:pt x="42" y="12"/>
                    <a:pt x="46" y="12"/>
                  </a:cubicBezTo>
                  <a:cubicBezTo>
                    <a:pt x="48" y="12"/>
                    <a:pt x="50" y="13"/>
                    <a:pt x="51" y="13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8" y="15"/>
                    <a:pt x="45" y="15"/>
                  </a:cubicBezTo>
                  <a:cubicBezTo>
                    <a:pt x="43" y="15"/>
                    <a:pt x="41" y="16"/>
                    <a:pt x="39" y="18"/>
                  </a:cubicBezTo>
                  <a:cubicBezTo>
                    <a:pt x="38" y="19"/>
                    <a:pt x="38" y="20"/>
                    <a:pt x="37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5"/>
                    <a:pt x="37" y="25"/>
                  </a:cubicBezTo>
                  <a:cubicBezTo>
                    <a:pt x="37" y="26"/>
                    <a:pt x="37" y="26"/>
                    <a:pt x="37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30"/>
                    <a:pt x="38" y="32"/>
                    <a:pt x="39" y="32"/>
                  </a:cubicBezTo>
                  <a:cubicBezTo>
                    <a:pt x="41" y="34"/>
                    <a:pt x="43" y="35"/>
                    <a:pt x="45" y="35"/>
                  </a:cubicBezTo>
                  <a:cubicBezTo>
                    <a:pt x="48" y="35"/>
                    <a:pt x="50" y="34"/>
                    <a:pt x="51" y="34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0" y="37"/>
                    <a:pt x="48" y="38"/>
                    <a:pt x="4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6" name="Freeform 76"/>
            <p:cNvSpPr/>
            <p:nvPr/>
          </p:nvSpPr>
          <p:spPr bwMode="auto">
            <a:xfrm>
              <a:off x="10718800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2 w 41"/>
                <a:gd name="T5" fmla="*/ 0 h 16"/>
                <a:gd name="T6" fmla="*/ 1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8 w 41"/>
                <a:gd name="T17" fmla="*/ 3 h 16"/>
                <a:gd name="T18" fmla="*/ 37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0"/>
                    <a:pt x="2" y="5"/>
                    <a:pt x="1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3"/>
                    <a:pt x="35" y="7"/>
                    <a:pt x="37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7" name="Freeform 77"/>
          <p:cNvSpPr>
            <a:spLocks noEditPoints="1"/>
          </p:cNvSpPr>
          <p:nvPr/>
        </p:nvSpPr>
        <p:spPr bwMode="auto">
          <a:xfrm>
            <a:off x="2070588" y="3291035"/>
            <a:ext cx="514351" cy="681039"/>
          </a:xfrm>
          <a:custGeom>
            <a:avLst/>
            <a:gdLst>
              <a:gd name="T0" fmla="*/ 57 w 59"/>
              <a:gd name="T1" fmla="*/ 38 h 78"/>
              <a:gd name="T2" fmla="*/ 37 w 59"/>
              <a:gd name="T3" fmla="*/ 12 h 78"/>
              <a:gd name="T4" fmla="*/ 36 w 59"/>
              <a:gd name="T5" fmla="*/ 10 h 78"/>
              <a:gd name="T6" fmla="*/ 38 w 59"/>
              <a:gd name="T7" fmla="*/ 7 h 78"/>
              <a:gd name="T8" fmla="*/ 41 w 59"/>
              <a:gd name="T9" fmla="*/ 3 h 78"/>
              <a:gd name="T10" fmla="*/ 41 w 59"/>
              <a:gd name="T11" fmla="*/ 2 h 78"/>
              <a:gd name="T12" fmla="*/ 40 w 59"/>
              <a:gd name="T13" fmla="*/ 1 h 78"/>
              <a:gd name="T14" fmla="*/ 36 w 59"/>
              <a:gd name="T15" fmla="*/ 2 h 78"/>
              <a:gd name="T16" fmla="*/ 18 w 59"/>
              <a:gd name="T17" fmla="*/ 2 h 78"/>
              <a:gd name="T18" fmla="*/ 19 w 59"/>
              <a:gd name="T19" fmla="*/ 5 h 78"/>
              <a:gd name="T20" fmla="*/ 22 w 59"/>
              <a:gd name="T21" fmla="*/ 11 h 78"/>
              <a:gd name="T22" fmla="*/ 22 w 59"/>
              <a:gd name="T23" fmla="*/ 13 h 78"/>
              <a:gd name="T24" fmla="*/ 0 w 59"/>
              <a:gd name="T25" fmla="*/ 59 h 78"/>
              <a:gd name="T26" fmla="*/ 29 w 59"/>
              <a:gd name="T27" fmla="*/ 78 h 78"/>
              <a:gd name="T28" fmla="*/ 56 w 59"/>
              <a:gd name="T29" fmla="*/ 70 h 78"/>
              <a:gd name="T30" fmla="*/ 59 w 59"/>
              <a:gd name="T31" fmla="*/ 59 h 78"/>
              <a:gd name="T32" fmla="*/ 20 w 59"/>
              <a:gd name="T33" fmla="*/ 4 h 78"/>
              <a:gd name="T34" fmla="*/ 20 w 59"/>
              <a:gd name="T35" fmla="*/ 3 h 78"/>
              <a:gd name="T36" fmla="*/ 36 w 59"/>
              <a:gd name="T37" fmla="*/ 4 h 78"/>
              <a:gd name="T38" fmla="*/ 37 w 59"/>
              <a:gd name="T39" fmla="*/ 6 h 78"/>
              <a:gd name="T40" fmla="*/ 24 w 59"/>
              <a:gd name="T41" fmla="*/ 8 h 78"/>
              <a:gd name="T42" fmla="*/ 36 w 59"/>
              <a:gd name="T43" fmla="*/ 11 h 78"/>
              <a:gd name="T44" fmla="*/ 36 w 59"/>
              <a:gd name="T45" fmla="*/ 12 h 78"/>
              <a:gd name="T46" fmla="*/ 25 w 59"/>
              <a:gd name="T47" fmla="*/ 13 h 78"/>
              <a:gd name="T48" fmla="*/ 23 w 59"/>
              <a:gd name="T49" fmla="*/ 12 h 78"/>
              <a:gd name="T50" fmla="*/ 23 w 59"/>
              <a:gd name="T51" fmla="*/ 11 h 78"/>
              <a:gd name="T52" fmla="*/ 26 w 59"/>
              <a:gd name="T53" fmla="*/ 11 h 78"/>
              <a:gd name="T54" fmla="*/ 35 w 59"/>
              <a:gd name="T55" fmla="*/ 11 h 78"/>
              <a:gd name="T56" fmla="*/ 55 w 59"/>
              <a:gd name="T57" fmla="*/ 70 h 78"/>
              <a:gd name="T58" fmla="*/ 4 w 59"/>
              <a:gd name="T59" fmla="*/ 70 h 78"/>
              <a:gd name="T60" fmla="*/ 4 w 59"/>
              <a:gd name="T61" fmla="*/ 38 h 78"/>
              <a:gd name="T62" fmla="*/ 4 w 59"/>
              <a:gd name="T63" fmla="*/ 38 h 78"/>
              <a:gd name="T64" fmla="*/ 36 w 59"/>
              <a:gd name="T65" fmla="*/ 15 h 78"/>
              <a:gd name="T66" fmla="*/ 55 w 59"/>
              <a:gd name="T67" fmla="*/ 38 h 78"/>
              <a:gd name="T68" fmla="*/ 56 w 59"/>
              <a:gd name="T69" fmla="*/ 45 h 78"/>
              <a:gd name="T70" fmla="*/ 55 w 59"/>
              <a:gd name="T71" fmla="*/ 70 h 78"/>
              <a:gd name="T72" fmla="*/ 30 w 59"/>
              <a:gd name="T73" fmla="*/ 30 h 78"/>
              <a:gd name="T74" fmla="*/ 36 w 59"/>
              <a:gd name="T75" fmla="*/ 38 h 78"/>
              <a:gd name="T76" fmla="*/ 38 w 59"/>
              <a:gd name="T77" fmla="*/ 38 h 78"/>
              <a:gd name="T78" fmla="*/ 39 w 59"/>
              <a:gd name="T79" fmla="*/ 30 h 78"/>
              <a:gd name="T80" fmla="*/ 30 w 59"/>
              <a:gd name="T81" fmla="*/ 24 h 78"/>
              <a:gd name="T82" fmla="*/ 28 w 59"/>
              <a:gd name="T83" fmla="*/ 25 h 78"/>
              <a:gd name="T84" fmla="*/ 21 w 59"/>
              <a:gd name="T85" fmla="*/ 30 h 78"/>
              <a:gd name="T86" fmla="*/ 20 w 59"/>
              <a:gd name="T87" fmla="*/ 42 h 78"/>
              <a:gd name="T88" fmla="*/ 28 w 59"/>
              <a:gd name="T89" fmla="*/ 60 h 78"/>
              <a:gd name="T90" fmla="*/ 21 w 59"/>
              <a:gd name="T91" fmla="*/ 51 h 78"/>
              <a:gd name="T92" fmla="*/ 18 w 59"/>
              <a:gd name="T93" fmla="*/ 59 h 78"/>
              <a:gd name="T94" fmla="*/ 28 w 59"/>
              <a:gd name="T95" fmla="*/ 63 h 78"/>
              <a:gd name="T96" fmla="*/ 30 w 59"/>
              <a:gd name="T97" fmla="*/ 66 h 78"/>
              <a:gd name="T98" fmla="*/ 38 w 59"/>
              <a:gd name="T99" fmla="*/ 60 h 78"/>
              <a:gd name="T100" fmla="*/ 39 w 59"/>
              <a:gd name="T101" fmla="*/ 47 h 78"/>
              <a:gd name="T102" fmla="*/ 28 w 59"/>
              <a:gd name="T103" fmla="*/ 39 h 78"/>
              <a:gd name="T104" fmla="*/ 25 w 59"/>
              <a:gd name="T105" fmla="*/ 31 h 78"/>
              <a:gd name="T106" fmla="*/ 28 w 59"/>
              <a:gd name="T107" fmla="*/ 39 h 78"/>
              <a:gd name="T108" fmla="*/ 30 w 59"/>
              <a:gd name="T109" fmla="*/ 60 h 78"/>
              <a:gd name="T110" fmla="*/ 34 w 59"/>
              <a:gd name="T111" fmla="*/ 53 h 78"/>
              <a:gd name="T112" fmla="*/ 34 w 59"/>
              <a:gd name="T113" fmla="*/ 5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" h="78">
                <a:moveTo>
                  <a:pt x="59" y="59"/>
                </a:moveTo>
                <a:cubicBezTo>
                  <a:pt x="59" y="50"/>
                  <a:pt x="57" y="39"/>
                  <a:pt x="57" y="38"/>
                </a:cubicBezTo>
                <a:cubicBezTo>
                  <a:pt x="57" y="27"/>
                  <a:pt x="48" y="18"/>
                  <a:pt x="37" y="13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7" y="8"/>
                  <a:pt x="38" y="7"/>
                </a:cubicBezTo>
                <a:cubicBezTo>
                  <a:pt x="39" y="6"/>
                  <a:pt x="40" y="5"/>
                  <a:pt x="40" y="4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1"/>
                  <a:pt x="39" y="2"/>
                </a:cubicBezTo>
                <a:cubicBezTo>
                  <a:pt x="39" y="2"/>
                  <a:pt x="38" y="2"/>
                  <a:pt x="36" y="2"/>
                </a:cubicBezTo>
                <a:cubicBezTo>
                  <a:pt x="32" y="2"/>
                  <a:pt x="26" y="0"/>
                  <a:pt x="22" y="0"/>
                </a:cubicBezTo>
                <a:cubicBezTo>
                  <a:pt x="20" y="0"/>
                  <a:pt x="19" y="0"/>
                  <a:pt x="18" y="2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4"/>
                  <a:pt x="18" y="5"/>
                  <a:pt x="19" y="5"/>
                </a:cubicBezTo>
                <a:cubicBezTo>
                  <a:pt x="20" y="7"/>
                  <a:pt x="22" y="9"/>
                  <a:pt x="23" y="10"/>
                </a:cubicBezTo>
                <a:cubicBezTo>
                  <a:pt x="22" y="10"/>
                  <a:pt x="22" y="11"/>
                  <a:pt x="22" y="11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13"/>
                  <a:pt x="22" y="13"/>
                  <a:pt x="22" y="13"/>
                </a:cubicBezTo>
                <a:cubicBezTo>
                  <a:pt x="11" y="18"/>
                  <a:pt x="2" y="27"/>
                  <a:pt x="2" y="38"/>
                </a:cubicBezTo>
                <a:cubicBezTo>
                  <a:pt x="2" y="39"/>
                  <a:pt x="0" y="50"/>
                  <a:pt x="0" y="59"/>
                </a:cubicBezTo>
                <a:cubicBezTo>
                  <a:pt x="0" y="64"/>
                  <a:pt x="0" y="69"/>
                  <a:pt x="2" y="71"/>
                </a:cubicBezTo>
                <a:cubicBezTo>
                  <a:pt x="8" y="76"/>
                  <a:pt x="18" y="78"/>
                  <a:pt x="29" y="78"/>
                </a:cubicBezTo>
                <a:cubicBezTo>
                  <a:pt x="40" y="78"/>
                  <a:pt x="51" y="76"/>
                  <a:pt x="57" y="71"/>
                </a:cubicBezTo>
                <a:cubicBezTo>
                  <a:pt x="56" y="70"/>
                  <a:pt x="56" y="70"/>
                  <a:pt x="56" y="70"/>
                </a:cubicBezTo>
                <a:cubicBezTo>
                  <a:pt x="57" y="71"/>
                  <a:pt x="57" y="71"/>
                  <a:pt x="57" y="71"/>
                </a:cubicBezTo>
                <a:cubicBezTo>
                  <a:pt x="59" y="69"/>
                  <a:pt x="59" y="64"/>
                  <a:pt x="59" y="59"/>
                </a:cubicBezTo>
                <a:close/>
                <a:moveTo>
                  <a:pt x="22" y="6"/>
                </a:moveTo>
                <a:cubicBezTo>
                  <a:pt x="21" y="6"/>
                  <a:pt x="21" y="5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21" y="2"/>
                  <a:pt x="22" y="2"/>
                </a:cubicBezTo>
                <a:cubicBezTo>
                  <a:pt x="25" y="2"/>
                  <a:pt x="31" y="4"/>
                  <a:pt x="36" y="4"/>
                </a:cubicBezTo>
                <a:cubicBezTo>
                  <a:pt x="37" y="4"/>
                  <a:pt x="37" y="4"/>
                  <a:pt x="38" y="4"/>
                </a:cubicBezTo>
                <a:cubicBezTo>
                  <a:pt x="37" y="5"/>
                  <a:pt x="37" y="5"/>
                  <a:pt x="37" y="6"/>
                </a:cubicBezTo>
                <a:cubicBezTo>
                  <a:pt x="36" y="7"/>
                  <a:pt x="35" y="8"/>
                  <a:pt x="3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3" y="7"/>
                  <a:pt x="22" y="6"/>
                </a:cubicBezTo>
                <a:close/>
                <a:moveTo>
                  <a:pt x="36" y="11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5" y="12"/>
                  <a:pt x="35" y="13"/>
                  <a:pt x="34" y="13"/>
                </a:cubicBezTo>
                <a:cubicBezTo>
                  <a:pt x="25" y="13"/>
                  <a:pt x="25" y="13"/>
                  <a:pt x="25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24" y="11"/>
                  <a:pt x="25" y="11"/>
                  <a:pt x="26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4" y="11"/>
                  <a:pt x="35" y="11"/>
                  <a:pt x="35" y="11"/>
                </a:cubicBezTo>
                <a:cubicBezTo>
                  <a:pt x="36" y="11"/>
                  <a:pt x="36" y="11"/>
                  <a:pt x="36" y="11"/>
                </a:cubicBezTo>
                <a:close/>
                <a:moveTo>
                  <a:pt x="55" y="70"/>
                </a:moveTo>
                <a:cubicBezTo>
                  <a:pt x="51" y="74"/>
                  <a:pt x="40" y="76"/>
                  <a:pt x="29" y="76"/>
                </a:cubicBezTo>
                <a:cubicBezTo>
                  <a:pt x="19" y="76"/>
                  <a:pt x="8" y="74"/>
                  <a:pt x="4" y="70"/>
                </a:cubicBezTo>
                <a:cubicBezTo>
                  <a:pt x="2" y="68"/>
                  <a:pt x="2" y="64"/>
                  <a:pt x="2" y="59"/>
                </a:cubicBezTo>
                <a:cubicBezTo>
                  <a:pt x="2" y="50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28"/>
                  <a:pt x="12" y="19"/>
                  <a:pt x="23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47" y="19"/>
                  <a:pt x="55" y="2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41"/>
                  <a:pt x="56" y="45"/>
                </a:cubicBezTo>
                <a:cubicBezTo>
                  <a:pt x="57" y="49"/>
                  <a:pt x="57" y="55"/>
                  <a:pt x="57" y="59"/>
                </a:cubicBezTo>
                <a:cubicBezTo>
                  <a:pt x="57" y="64"/>
                  <a:pt x="57" y="68"/>
                  <a:pt x="55" y="70"/>
                </a:cubicBezTo>
                <a:close/>
                <a:moveTo>
                  <a:pt x="30" y="40"/>
                </a:moveTo>
                <a:cubicBezTo>
                  <a:pt x="30" y="30"/>
                  <a:pt x="30" y="30"/>
                  <a:pt x="30" y="30"/>
                </a:cubicBezTo>
                <a:cubicBezTo>
                  <a:pt x="32" y="30"/>
                  <a:pt x="33" y="31"/>
                  <a:pt x="34" y="32"/>
                </a:cubicBezTo>
                <a:cubicBezTo>
                  <a:pt x="35" y="33"/>
                  <a:pt x="36" y="35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30"/>
                  <a:pt x="39" y="30"/>
                  <a:pt x="39" y="30"/>
                </a:cubicBezTo>
                <a:cubicBezTo>
                  <a:pt x="36" y="28"/>
                  <a:pt x="34" y="27"/>
                  <a:pt x="30" y="27"/>
                </a:cubicBezTo>
                <a:cubicBezTo>
                  <a:pt x="30" y="24"/>
                  <a:pt x="30" y="24"/>
                  <a:pt x="30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5"/>
                  <a:pt x="28" y="25"/>
                  <a:pt x="28" y="25"/>
                </a:cubicBezTo>
                <a:cubicBezTo>
                  <a:pt x="28" y="27"/>
                  <a:pt x="28" y="27"/>
                  <a:pt x="28" y="27"/>
                </a:cubicBezTo>
                <a:cubicBezTo>
                  <a:pt x="25" y="27"/>
                  <a:pt x="23" y="28"/>
                  <a:pt x="21" y="30"/>
                </a:cubicBezTo>
                <a:cubicBezTo>
                  <a:pt x="19" y="32"/>
                  <a:pt x="18" y="34"/>
                  <a:pt x="18" y="36"/>
                </a:cubicBezTo>
                <a:cubicBezTo>
                  <a:pt x="18" y="38"/>
                  <a:pt x="19" y="40"/>
                  <a:pt x="20" y="42"/>
                </a:cubicBezTo>
                <a:cubicBezTo>
                  <a:pt x="22" y="44"/>
                  <a:pt x="24" y="46"/>
                  <a:pt x="28" y="48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59"/>
                  <a:pt x="22" y="57"/>
                  <a:pt x="21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21" y="61"/>
                  <a:pt x="24" y="63"/>
                  <a:pt x="28" y="63"/>
                </a:cubicBezTo>
                <a:cubicBezTo>
                  <a:pt x="28" y="66"/>
                  <a:pt x="28" y="66"/>
                  <a:pt x="28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3"/>
                  <a:pt x="30" y="63"/>
                  <a:pt x="30" y="63"/>
                </a:cubicBezTo>
                <a:cubicBezTo>
                  <a:pt x="33" y="63"/>
                  <a:pt x="36" y="62"/>
                  <a:pt x="38" y="60"/>
                </a:cubicBezTo>
                <a:cubicBezTo>
                  <a:pt x="40" y="59"/>
                  <a:pt x="41" y="56"/>
                  <a:pt x="41" y="54"/>
                </a:cubicBezTo>
                <a:cubicBezTo>
                  <a:pt x="41" y="51"/>
                  <a:pt x="40" y="49"/>
                  <a:pt x="39" y="47"/>
                </a:cubicBezTo>
                <a:cubicBezTo>
                  <a:pt x="37" y="46"/>
                  <a:pt x="34" y="43"/>
                  <a:pt x="30" y="40"/>
                </a:cubicBezTo>
                <a:close/>
                <a:moveTo>
                  <a:pt x="28" y="39"/>
                </a:moveTo>
                <a:cubicBezTo>
                  <a:pt x="25" y="37"/>
                  <a:pt x="24" y="35"/>
                  <a:pt x="24" y="33"/>
                </a:cubicBezTo>
                <a:cubicBezTo>
                  <a:pt x="24" y="33"/>
                  <a:pt x="24" y="32"/>
                  <a:pt x="25" y="31"/>
                </a:cubicBezTo>
                <a:cubicBezTo>
                  <a:pt x="26" y="30"/>
                  <a:pt x="27" y="30"/>
                  <a:pt x="28" y="30"/>
                </a:cubicBezTo>
                <a:lnTo>
                  <a:pt x="28" y="39"/>
                </a:lnTo>
                <a:close/>
                <a:moveTo>
                  <a:pt x="34" y="59"/>
                </a:moveTo>
                <a:cubicBezTo>
                  <a:pt x="33" y="59"/>
                  <a:pt x="32" y="60"/>
                  <a:pt x="30" y="60"/>
                </a:cubicBezTo>
                <a:cubicBezTo>
                  <a:pt x="30" y="50"/>
                  <a:pt x="30" y="50"/>
                  <a:pt x="30" y="50"/>
                </a:cubicBezTo>
                <a:cubicBezTo>
                  <a:pt x="32" y="51"/>
                  <a:pt x="33" y="52"/>
                  <a:pt x="34" y="53"/>
                </a:cubicBezTo>
                <a:cubicBezTo>
                  <a:pt x="35" y="54"/>
                  <a:pt x="35" y="55"/>
                  <a:pt x="35" y="56"/>
                </a:cubicBezTo>
                <a:cubicBezTo>
                  <a:pt x="35" y="57"/>
                  <a:pt x="35" y="58"/>
                  <a:pt x="34" y="59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68" name="Freeform 78"/>
          <p:cNvSpPr>
            <a:spLocks noEditPoints="1"/>
          </p:cNvSpPr>
          <p:nvPr/>
        </p:nvSpPr>
        <p:spPr bwMode="auto">
          <a:xfrm>
            <a:off x="7326801" y="3300559"/>
            <a:ext cx="669925" cy="663575"/>
          </a:xfrm>
          <a:custGeom>
            <a:avLst/>
            <a:gdLst>
              <a:gd name="T0" fmla="*/ 69 w 77"/>
              <a:gd name="T1" fmla="*/ 25 h 76"/>
              <a:gd name="T2" fmla="*/ 40 w 77"/>
              <a:gd name="T3" fmla="*/ 1 h 76"/>
              <a:gd name="T4" fmla="*/ 38 w 77"/>
              <a:gd name="T5" fmla="*/ 1 h 76"/>
              <a:gd name="T6" fmla="*/ 8 w 77"/>
              <a:gd name="T7" fmla="*/ 25 h 76"/>
              <a:gd name="T8" fmla="*/ 0 w 77"/>
              <a:gd name="T9" fmla="*/ 37 h 76"/>
              <a:gd name="T10" fmla="*/ 0 w 77"/>
              <a:gd name="T11" fmla="*/ 62 h 76"/>
              <a:gd name="T12" fmla="*/ 14 w 77"/>
              <a:gd name="T13" fmla="*/ 76 h 76"/>
              <a:gd name="T14" fmla="*/ 64 w 77"/>
              <a:gd name="T15" fmla="*/ 76 h 76"/>
              <a:gd name="T16" fmla="*/ 77 w 77"/>
              <a:gd name="T17" fmla="*/ 62 h 76"/>
              <a:gd name="T18" fmla="*/ 77 w 77"/>
              <a:gd name="T19" fmla="*/ 37 h 76"/>
              <a:gd name="T20" fmla="*/ 69 w 77"/>
              <a:gd name="T21" fmla="*/ 25 h 76"/>
              <a:gd name="T22" fmla="*/ 9 w 77"/>
              <a:gd name="T23" fmla="*/ 27 h 76"/>
              <a:gd name="T24" fmla="*/ 12 w 77"/>
              <a:gd name="T25" fmla="*/ 25 h 76"/>
              <a:gd name="T26" fmla="*/ 14 w 77"/>
              <a:gd name="T27" fmla="*/ 24 h 76"/>
              <a:gd name="T28" fmla="*/ 39 w 77"/>
              <a:gd name="T29" fmla="*/ 4 h 76"/>
              <a:gd name="T30" fmla="*/ 64 w 77"/>
              <a:gd name="T31" fmla="*/ 24 h 76"/>
              <a:gd name="T32" fmla="*/ 65 w 77"/>
              <a:gd name="T33" fmla="*/ 25 h 76"/>
              <a:gd name="T34" fmla="*/ 68 w 77"/>
              <a:gd name="T35" fmla="*/ 27 h 76"/>
              <a:gd name="T36" fmla="*/ 71 w 77"/>
              <a:gd name="T37" fmla="*/ 30 h 76"/>
              <a:gd name="T38" fmla="*/ 39 w 77"/>
              <a:gd name="T39" fmla="*/ 54 h 76"/>
              <a:gd name="T40" fmla="*/ 7 w 77"/>
              <a:gd name="T41" fmla="*/ 29 h 76"/>
              <a:gd name="T42" fmla="*/ 9 w 77"/>
              <a:gd name="T43" fmla="*/ 27 h 76"/>
              <a:gd name="T44" fmla="*/ 75 w 77"/>
              <a:gd name="T45" fmla="*/ 62 h 76"/>
              <a:gd name="T46" fmla="*/ 64 w 77"/>
              <a:gd name="T47" fmla="*/ 73 h 76"/>
              <a:gd name="T48" fmla="*/ 14 w 77"/>
              <a:gd name="T49" fmla="*/ 73 h 76"/>
              <a:gd name="T50" fmla="*/ 3 w 77"/>
              <a:gd name="T51" fmla="*/ 62 h 76"/>
              <a:gd name="T52" fmla="*/ 3 w 77"/>
              <a:gd name="T53" fmla="*/ 37 h 76"/>
              <a:gd name="T54" fmla="*/ 5 w 77"/>
              <a:gd name="T55" fmla="*/ 31 h 76"/>
              <a:gd name="T56" fmla="*/ 38 w 77"/>
              <a:gd name="T57" fmla="*/ 57 h 76"/>
              <a:gd name="T58" fmla="*/ 39 w 77"/>
              <a:gd name="T59" fmla="*/ 57 h 76"/>
              <a:gd name="T60" fmla="*/ 39 w 77"/>
              <a:gd name="T61" fmla="*/ 57 h 76"/>
              <a:gd name="T62" fmla="*/ 73 w 77"/>
              <a:gd name="T63" fmla="*/ 32 h 76"/>
              <a:gd name="T64" fmla="*/ 75 w 77"/>
              <a:gd name="T65" fmla="*/ 37 h 76"/>
              <a:gd name="T66" fmla="*/ 75 w 77"/>
              <a:gd name="T67" fmla="*/ 62 h 76"/>
              <a:gd name="T68" fmla="*/ 57 w 77"/>
              <a:gd name="T69" fmla="*/ 51 h 76"/>
              <a:gd name="T70" fmla="*/ 55 w 77"/>
              <a:gd name="T71" fmla="*/ 51 h 76"/>
              <a:gd name="T72" fmla="*/ 55 w 77"/>
              <a:gd name="T73" fmla="*/ 53 h 76"/>
              <a:gd name="T74" fmla="*/ 70 w 77"/>
              <a:gd name="T75" fmla="*/ 68 h 76"/>
              <a:gd name="T76" fmla="*/ 71 w 77"/>
              <a:gd name="T77" fmla="*/ 69 h 76"/>
              <a:gd name="T78" fmla="*/ 72 w 77"/>
              <a:gd name="T79" fmla="*/ 69 h 76"/>
              <a:gd name="T80" fmla="*/ 72 w 77"/>
              <a:gd name="T81" fmla="*/ 67 h 76"/>
              <a:gd name="T82" fmla="*/ 57 w 77"/>
              <a:gd name="T83" fmla="*/ 51 h 76"/>
              <a:gd name="T84" fmla="*/ 21 w 77"/>
              <a:gd name="T85" fmla="*/ 52 h 76"/>
              <a:gd name="T86" fmla="*/ 6 w 77"/>
              <a:gd name="T87" fmla="*/ 66 h 76"/>
              <a:gd name="T88" fmla="*/ 6 w 77"/>
              <a:gd name="T89" fmla="*/ 68 h 76"/>
              <a:gd name="T90" fmla="*/ 7 w 77"/>
              <a:gd name="T91" fmla="*/ 69 h 76"/>
              <a:gd name="T92" fmla="*/ 8 w 77"/>
              <a:gd name="T93" fmla="*/ 68 h 76"/>
              <a:gd name="T94" fmla="*/ 8 w 77"/>
              <a:gd name="T95" fmla="*/ 68 h 76"/>
              <a:gd name="T96" fmla="*/ 22 w 77"/>
              <a:gd name="T97" fmla="*/ 54 h 76"/>
              <a:gd name="T98" fmla="*/ 22 w 77"/>
              <a:gd name="T99" fmla="*/ 52 h 76"/>
              <a:gd name="T100" fmla="*/ 21 w 77"/>
              <a:gd name="T101" fmla="*/ 52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" h="76">
                <a:moveTo>
                  <a:pt x="69" y="25"/>
                </a:moveTo>
                <a:cubicBezTo>
                  <a:pt x="40" y="1"/>
                  <a:pt x="40" y="1"/>
                  <a:pt x="40" y="1"/>
                </a:cubicBezTo>
                <a:cubicBezTo>
                  <a:pt x="39" y="0"/>
                  <a:pt x="39" y="0"/>
                  <a:pt x="38" y="1"/>
                </a:cubicBezTo>
                <a:cubicBezTo>
                  <a:pt x="8" y="25"/>
                  <a:pt x="8" y="25"/>
                  <a:pt x="8" y="25"/>
                </a:cubicBezTo>
                <a:cubicBezTo>
                  <a:pt x="4" y="27"/>
                  <a:pt x="0" y="32"/>
                  <a:pt x="0" y="3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70"/>
                  <a:pt x="6" y="76"/>
                  <a:pt x="1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71" y="76"/>
                  <a:pt x="77" y="70"/>
                  <a:pt x="77" y="62"/>
                </a:cubicBezTo>
                <a:cubicBezTo>
                  <a:pt x="77" y="37"/>
                  <a:pt x="77" y="37"/>
                  <a:pt x="77" y="37"/>
                </a:cubicBezTo>
                <a:cubicBezTo>
                  <a:pt x="77" y="31"/>
                  <a:pt x="74" y="27"/>
                  <a:pt x="69" y="25"/>
                </a:cubicBezTo>
                <a:close/>
                <a:moveTo>
                  <a:pt x="9" y="27"/>
                </a:moveTo>
                <a:cubicBezTo>
                  <a:pt x="12" y="25"/>
                  <a:pt x="12" y="25"/>
                  <a:pt x="12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39" y="4"/>
                  <a:pt x="39" y="4"/>
                  <a:pt x="39" y="4"/>
                </a:cubicBezTo>
                <a:cubicBezTo>
                  <a:pt x="64" y="24"/>
                  <a:pt x="64" y="24"/>
                  <a:pt x="64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8" y="27"/>
                  <a:pt x="68" y="27"/>
                  <a:pt x="68" y="27"/>
                </a:cubicBezTo>
                <a:cubicBezTo>
                  <a:pt x="71" y="30"/>
                  <a:pt x="71" y="30"/>
                  <a:pt x="71" y="30"/>
                </a:cubicBezTo>
                <a:cubicBezTo>
                  <a:pt x="39" y="54"/>
                  <a:pt x="39" y="54"/>
                  <a:pt x="39" y="54"/>
                </a:cubicBezTo>
                <a:cubicBezTo>
                  <a:pt x="7" y="29"/>
                  <a:pt x="7" y="29"/>
                  <a:pt x="7" y="29"/>
                </a:cubicBezTo>
                <a:lnTo>
                  <a:pt x="9" y="27"/>
                </a:lnTo>
                <a:close/>
                <a:moveTo>
                  <a:pt x="75" y="62"/>
                </a:moveTo>
                <a:cubicBezTo>
                  <a:pt x="75" y="68"/>
                  <a:pt x="70" y="73"/>
                  <a:pt x="64" y="73"/>
                </a:cubicBezTo>
                <a:cubicBezTo>
                  <a:pt x="14" y="73"/>
                  <a:pt x="14" y="73"/>
                  <a:pt x="14" y="73"/>
                </a:cubicBezTo>
                <a:cubicBezTo>
                  <a:pt x="8" y="73"/>
                  <a:pt x="3" y="68"/>
                  <a:pt x="3" y="62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38" y="57"/>
                  <a:pt x="38" y="57"/>
                  <a:pt x="38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73" y="32"/>
                  <a:pt x="73" y="32"/>
                  <a:pt x="73" y="32"/>
                </a:cubicBezTo>
                <a:cubicBezTo>
                  <a:pt x="74" y="33"/>
                  <a:pt x="75" y="35"/>
                  <a:pt x="75" y="37"/>
                </a:cubicBezTo>
                <a:lnTo>
                  <a:pt x="75" y="62"/>
                </a:lnTo>
                <a:close/>
                <a:moveTo>
                  <a:pt x="57" y="51"/>
                </a:moveTo>
                <a:cubicBezTo>
                  <a:pt x="56" y="51"/>
                  <a:pt x="56" y="51"/>
                  <a:pt x="55" y="51"/>
                </a:cubicBezTo>
                <a:cubicBezTo>
                  <a:pt x="55" y="52"/>
                  <a:pt x="55" y="53"/>
                  <a:pt x="55" y="53"/>
                </a:cubicBezTo>
                <a:cubicBezTo>
                  <a:pt x="60" y="58"/>
                  <a:pt x="65" y="64"/>
                  <a:pt x="70" y="68"/>
                </a:cubicBezTo>
                <a:cubicBezTo>
                  <a:pt x="71" y="69"/>
                  <a:pt x="71" y="69"/>
                  <a:pt x="71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8"/>
                  <a:pt x="73" y="67"/>
                  <a:pt x="72" y="67"/>
                </a:cubicBezTo>
                <a:cubicBezTo>
                  <a:pt x="67" y="62"/>
                  <a:pt x="62" y="56"/>
                  <a:pt x="57" y="51"/>
                </a:cubicBezTo>
                <a:close/>
                <a:moveTo>
                  <a:pt x="21" y="52"/>
                </a:moveTo>
                <a:cubicBezTo>
                  <a:pt x="16" y="57"/>
                  <a:pt x="11" y="61"/>
                  <a:pt x="6" y="66"/>
                </a:cubicBezTo>
                <a:cubicBezTo>
                  <a:pt x="6" y="67"/>
                  <a:pt x="6" y="68"/>
                  <a:pt x="6" y="68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8"/>
                  <a:pt x="8" y="68"/>
                  <a:pt x="8" y="68"/>
                </a:cubicBezTo>
                <a:cubicBezTo>
                  <a:pt x="8" y="68"/>
                  <a:pt x="8" y="68"/>
                  <a:pt x="8" y="68"/>
                </a:cubicBezTo>
                <a:cubicBezTo>
                  <a:pt x="13" y="63"/>
                  <a:pt x="17" y="59"/>
                  <a:pt x="22" y="54"/>
                </a:cubicBezTo>
                <a:cubicBezTo>
                  <a:pt x="23" y="53"/>
                  <a:pt x="23" y="52"/>
                  <a:pt x="22" y="52"/>
                </a:cubicBezTo>
                <a:cubicBezTo>
                  <a:pt x="22" y="51"/>
                  <a:pt x="21" y="51"/>
                  <a:pt x="21" y="52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69" name="Freeform 79"/>
          <p:cNvSpPr>
            <a:spLocks noEditPoints="1"/>
          </p:cNvSpPr>
          <p:nvPr/>
        </p:nvSpPr>
        <p:spPr bwMode="auto">
          <a:xfrm>
            <a:off x="3115163" y="3308497"/>
            <a:ext cx="652463" cy="646113"/>
          </a:xfrm>
          <a:custGeom>
            <a:avLst/>
            <a:gdLst>
              <a:gd name="T0" fmla="*/ 37 w 75"/>
              <a:gd name="T1" fmla="*/ 0 h 74"/>
              <a:gd name="T2" fmla="*/ 0 w 75"/>
              <a:gd name="T3" fmla="*/ 37 h 74"/>
              <a:gd name="T4" fmla="*/ 37 w 75"/>
              <a:gd name="T5" fmla="*/ 74 h 74"/>
              <a:gd name="T6" fmla="*/ 75 w 75"/>
              <a:gd name="T7" fmla="*/ 37 h 74"/>
              <a:gd name="T8" fmla="*/ 37 w 75"/>
              <a:gd name="T9" fmla="*/ 0 h 74"/>
              <a:gd name="T10" fmla="*/ 37 w 75"/>
              <a:gd name="T11" fmla="*/ 68 h 74"/>
              <a:gd name="T12" fmla="*/ 5 w 75"/>
              <a:gd name="T13" fmla="*/ 37 h 74"/>
              <a:gd name="T14" fmla="*/ 37 w 75"/>
              <a:gd name="T15" fmla="*/ 6 h 74"/>
              <a:gd name="T16" fmla="*/ 69 w 75"/>
              <a:gd name="T17" fmla="*/ 37 h 74"/>
              <a:gd name="T18" fmla="*/ 69 w 75"/>
              <a:gd name="T19" fmla="*/ 37 h 74"/>
              <a:gd name="T20" fmla="*/ 37 w 75"/>
              <a:gd name="T21" fmla="*/ 68 h 74"/>
              <a:gd name="T22" fmla="*/ 42 w 75"/>
              <a:gd name="T23" fmla="*/ 20 h 74"/>
              <a:gd name="T24" fmla="*/ 35 w 75"/>
              <a:gd name="T25" fmla="*/ 20 h 74"/>
              <a:gd name="T26" fmla="*/ 34 w 75"/>
              <a:gd name="T27" fmla="*/ 22 h 74"/>
              <a:gd name="T28" fmla="*/ 32 w 75"/>
              <a:gd name="T29" fmla="*/ 23 h 74"/>
              <a:gd name="T30" fmla="*/ 30 w 75"/>
              <a:gd name="T31" fmla="*/ 24 h 74"/>
              <a:gd name="T32" fmla="*/ 27 w 75"/>
              <a:gd name="T33" fmla="*/ 24 h 74"/>
              <a:gd name="T34" fmla="*/ 27 w 75"/>
              <a:gd name="T35" fmla="*/ 29 h 74"/>
              <a:gd name="T36" fmla="*/ 34 w 75"/>
              <a:gd name="T37" fmla="*/ 29 h 74"/>
              <a:gd name="T38" fmla="*/ 34 w 75"/>
              <a:gd name="T39" fmla="*/ 46 h 74"/>
              <a:gd name="T40" fmla="*/ 27 w 75"/>
              <a:gd name="T41" fmla="*/ 46 h 74"/>
              <a:gd name="T42" fmla="*/ 27 w 75"/>
              <a:gd name="T43" fmla="*/ 52 h 74"/>
              <a:gd name="T44" fmla="*/ 49 w 75"/>
              <a:gd name="T45" fmla="*/ 52 h 74"/>
              <a:gd name="T46" fmla="*/ 49 w 75"/>
              <a:gd name="T47" fmla="*/ 46 h 74"/>
              <a:gd name="T48" fmla="*/ 42 w 75"/>
              <a:gd name="T49" fmla="*/ 46 h 74"/>
              <a:gd name="T50" fmla="*/ 42 w 75"/>
              <a:gd name="T51" fmla="*/ 2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" h="74">
                <a:moveTo>
                  <a:pt x="37" y="0"/>
                </a:moveTo>
                <a:cubicBezTo>
                  <a:pt x="16" y="0"/>
                  <a:pt x="0" y="17"/>
                  <a:pt x="0" y="37"/>
                </a:cubicBezTo>
                <a:cubicBezTo>
                  <a:pt x="0" y="57"/>
                  <a:pt x="16" y="74"/>
                  <a:pt x="37" y="74"/>
                </a:cubicBezTo>
                <a:cubicBezTo>
                  <a:pt x="58" y="74"/>
                  <a:pt x="75" y="57"/>
                  <a:pt x="75" y="37"/>
                </a:cubicBezTo>
                <a:cubicBezTo>
                  <a:pt x="75" y="17"/>
                  <a:pt x="58" y="0"/>
                  <a:pt x="37" y="0"/>
                </a:cubicBezTo>
                <a:close/>
                <a:moveTo>
                  <a:pt x="37" y="68"/>
                </a:moveTo>
                <a:cubicBezTo>
                  <a:pt x="19" y="68"/>
                  <a:pt x="5" y="54"/>
                  <a:pt x="5" y="37"/>
                </a:cubicBezTo>
                <a:cubicBezTo>
                  <a:pt x="5" y="20"/>
                  <a:pt x="19" y="6"/>
                  <a:pt x="37" y="6"/>
                </a:cubicBezTo>
                <a:cubicBezTo>
                  <a:pt x="55" y="6"/>
                  <a:pt x="69" y="20"/>
                  <a:pt x="69" y="37"/>
                </a:cubicBezTo>
                <a:cubicBezTo>
                  <a:pt x="69" y="37"/>
                  <a:pt x="69" y="37"/>
                  <a:pt x="69" y="37"/>
                </a:cubicBezTo>
                <a:cubicBezTo>
                  <a:pt x="69" y="54"/>
                  <a:pt x="55" y="68"/>
                  <a:pt x="37" y="68"/>
                </a:cubicBezTo>
                <a:close/>
                <a:moveTo>
                  <a:pt x="42" y="20"/>
                </a:move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4" y="22"/>
                </a:cubicBezTo>
                <a:cubicBezTo>
                  <a:pt x="34" y="22"/>
                  <a:pt x="33" y="23"/>
                  <a:pt x="32" y="23"/>
                </a:cubicBezTo>
                <a:cubicBezTo>
                  <a:pt x="32" y="24"/>
                  <a:pt x="31" y="24"/>
                  <a:pt x="30" y="24"/>
                </a:cubicBezTo>
                <a:cubicBezTo>
                  <a:pt x="29" y="24"/>
                  <a:pt x="28" y="24"/>
                  <a:pt x="27" y="24"/>
                </a:cubicBezTo>
                <a:cubicBezTo>
                  <a:pt x="27" y="29"/>
                  <a:pt x="27" y="29"/>
                  <a:pt x="27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46"/>
                  <a:pt x="34" y="46"/>
                  <a:pt x="34" y="46"/>
                </a:cubicBezTo>
                <a:cubicBezTo>
                  <a:pt x="27" y="46"/>
                  <a:pt x="27" y="46"/>
                  <a:pt x="27" y="46"/>
                </a:cubicBezTo>
                <a:cubicBezTo>
                  <a:pt x="27" y="52"/>
                  <a:pt x="27" y="52"/>
                  <a:pt x="2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46"/>
                  <a:pt x="49" y="46"/>
                  <a:pt x="49" y="46"/>
                </a:cubicBezTo>
                <a:cubicBezTo>
                  <a:pt x="42" y="46"/>
                  <a:pt x="42" y="46"/>
                  <a:pt x="42" y="46"/>
                </a:cubicBezTo>
                <a:lnTo>
                  <a:pt x="42" y="20"/>
                </a:ln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88" name="组合 187"/>
          <p:cNvGrpSpPr/>
          <p:nvPr/>
        </p:nvGrpSpPr>
        <p:grpSpPr>
          <a:xfrm>
            <a:off x="4072427" y="3370409"/>
            <a:ext cx="782639" cy="523875"/>
            <a:chOff x="4002088" y="3100388"/>
            <a:chExt cx="782638" cy="523875"/>
          </a:xfrm>
          <a:solidFill>
            <a:srgbClr val="CF7C59"/>
          </a:solidFill>
        </p:grpSpPr>
        <p:sp>
          <p:nvSpPr>
            <p:cNvPr id="189" name="Freeform 80"/>
            <p:cNvSpPr>
              <a:spLocks noEditPoints="1"/>
            </p:cNvSpPr>
            <p:nvPr/>
          </p:nvSpPr>
          <p:spPr bwMode="auto">
            <a:xfrm>
              <a:off x="4002088" y="3100388"/>
              <a:ext cx="782638" cy="523875"/>
            </a:xfrm>
            <a:custGeom>
              <a:avLst/>
              <a:gdLst>
                <a:gd name="T0" fmla="*/ 83 w 90"/>
                <a:gd name="T1" fmla="*/ 0 h 60"/>
                <a:gd name="T2" fmla="*/ 7 w 90"/>
                <a:gd name="T3" fmla="*/ 0 h 60"/>
                <a:gd name="T4" fmla="*/ 0 w 90"/>
                <a:gd name="T5" fmla="*/ 7 h 60"/>
                <a:gd name="T6" fmla="*/ 0 w 90"/>
                <a:gd name="T7" fmla="*/ 53 h 60"/>
                <a:gd name="T8" fmla="*/ 7 w 90"/>
                <a:gd name="T9" fmla="*/ 60 h 60"/>
                <a:gd name="T10" fmla="*/ 83 w 90"/>
                <a:gd name="T11" fmla="*/ 60 h 60"/>
                <a:gd name="T12" fmla="*/ 90 w 90"/>
                <a:gd name="T13" fmla="*/ 53 h 60"/>
                <a:gd name="T14" fmla="*/ 90 w 90"/>
                <a:gd name="T15" fmla="*/ 7 h 60"/>
                <a:gd name="T16" fmla="*/ 83 w 90"/>
                <a:gd name="T17" fmla="*/ 0 h 60"/>
                <a:gd name="T18" fmla="*/ 7 w 90"/>
                <a:gd name="T19" fmla="*/ 6 h 60"/>
                <a:gd name="T20" fmla="*/ 83 w 90"/>
                <a:gd name="T21" fmla="*/ 6 h 60"/>
                <a:gd name="T22" fmla="*/ 84 w 90"/>
                <a:gd name="T23" fmla="*/ 7 h 60"/>
                <a:gd name="T24" fmla="*/ 84 w 90"/>
                <a:gd name="T25" fmla="*/ 13 h 60"/>
                <a:gd name="T26" fmla="*/ 7 w 90"/>
                <a:gd name="T27" fmla="*/ 13 h 60"/>
                <a:gd name="T28" fmla="*/ 7 w 90"/>
                <a:gd name="T29" fmla="*/ 7 h 60"/>
                <a:gd name="T30" fmla="*/ 7 w 90"/>
                <a:gd name="T31" fmla="*/ 6 h 60"/>
                <a:gd name="T32" fmla="*/ 83 w 90"/>
                <a:gd name="T33" fmla="*/ 54 h 60"/>
                <a:gd name="T34" fmla="*/ 7 w 90"/>
                <a:gd name="T35" fmla="*/ 54 h 60"/>
                <a:gd name="T36" fmla="*/ 7 w 90"/>
                <a:gd name="T37" fmla="*/ 53 h 60"/>
                <a:gd name="T38" fmla="*/ 7 w 90"/>
                <a:gd name="T39" fmla="*/ 28 h 60"/>
                <a:gd name="T40" fmla="*/ 84 w 90"/>
                <a:gd name="T41" fmla="*/ 28 h 60"/>
                <a:gd name="T42" fmla="*/ 84 w 90"/>
                <a:gd name="T43" fmla="*/ 53 h 60"/>
                <a:gd name="T44" fmla="*/ 83 w 90"/>
                <a:gd name="T45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60">
                  <a:moveTo>
                    <a:pt x="8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7"/>
                    <a:pt x="4" y="60"/>
                    <a:pt x="7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7" y="60"/>
                    <a:pt x="90" y="57"/>
                    <a:pt x="90" y="5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3"/>
                    <a:pt x="87" y="0"/>
                    <a:pt x="83" y="0"/>
                  </a:cubicBezTo>
                  <a:close/>
                  <a:moveTo>
                    <a:pt x="7" y="6"/>
                  </a:moveTo>
                  <a:cubicBezTo>
                    <a:pt x="83" y="6"/>
                    <a:pt x="83" y="6"/>
                    <a:pt x="83" y="6"/>
                  </a:cubicBezTo>
                  <a:cubicBezTo>
                    <a:pt x="83" y="6"/>
                    <a:pt x="84" y="7"/>
                    <a:pt x="84" y="7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7" y="6"/>
                  </a:cubicBezTo>
                  <a:close/>
                  <a:moveTo>
                    <a:pt x="83" y="54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4"/>
                    <a:pt x="83" y="54"/>
                    <a:pt x="83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0" name="Freeform 81"/>
            <p:cNvSpPr/>
            <p:nvPr/>
          </p:nvSpPr>
          <p:spPr bwMode="auto">
            <a:xfrm>
              <a:off x="40894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1" name="Freeform 82"/>
            <p:cNvSpPr/>
            <p:nvPr/>
          </p:nvSpPr>
          <p:spPr bwMode="auto">
            <a:xfrm>
              <a:off x="41243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2" name="Freeform 83"/>
            <p:cNvSpPr/>
            <p:nvPr/>
          </p:nvSpPr>
          <p:spPr bwMode="auto">
            <a:xfrm>
              <a:off x="41592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3" name="Freeform 84"/>
            <p:cNvSpPr/>
            <p:nvPr/>
          </p:nvSpPr>
          <p:spPr bwMode="auto">
            <a:xfrm>
              <a:off x="419417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8" name="Freeform 85"/>
            <p:cNvSpPr/>
            <p:nvPr/>
          </p:nvSpPr>
          <p:spPr bwMode="auto">
            <a:xfrm>
              <a:off x="42195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6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9" name="Freeform 86"/>
            <p:cNvSpPr/>
            <p:nvPr/>
          </p:nvSpPr>
          <p:spPr bwMode="auto">
            <a:xfrm>
              <a:off x="42545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0" name="Freeform 87"/>
            <p:cNvSpPr/>
            <p:nvPr/>
          </p:nvSpPr>
          <p:spPr bwMode="auto">
            <a:xfrm>
              <a:off x="42894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1" name="Freeform 88"/>
            <p:cNvSpPr/>
            <p:nvPr/>
          </p:nvSpPr>
          <p:spPr bwMode="auto">
            <a:xfrm>
              <a:off x="43243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2" name="Freeform 89"/>
            <p:cNvSpPr/>
            <p:nvPr/>
          </p:nvSpPr>
          <p:spPr bwMode="auto">
            <a:xfrm>
              <a:off x="43497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8" name="Freeform 90"/>
            <p:cNvSpPr/>
            <p:nvPr/>
          </p:nvSpPr>
          <p:spPr bwMode="auto">
            <a:xfrm>
              <a:off x="43846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9" name="Freeform 91"/>
            <p:cNvSpPr/>
            <p:nvPr/>
          </p:nvSpPr>
          <p:spPr bwMode="auto">
            <a:xfrm>
              <a:off x="441960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0" name="Freeform 92"/>
            <p:cNvSpPr/>
            <p:nvPr/>
          </p:nvSpPr>
          <p:spPr bwMode="auto">
            <a:xfrm>
              <a:off x="4446588" y="3405188"/>
              <a:ext cx="17463" cy="34925"/>
            </a:xfrm>
            <a:custGeom>
              <a:avLst/>
              <a:gdLst>
                <a:gd name="T0" fmla="*/ 11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11 w 11"/>
                <a:gd name="T15" fmla="*/ 22 h 22"/>
                <a:gd name="T16" fmla="*/ 11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1" name="Freeform 93"/>
            <p:cNvSpPr/>
            <p:nvPr/>
          </p:nvSpPr>
          <p:spPr bwMode="auto">
            <a:xfrm>
              <a:off x="447992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2" name="Freeform 94"/>
            <p:cNvSpPr/>
            <p:nvPr/>
          </p:nvSpPr>
          <p:spPr bwMode="auto">
            <a:xfrm>
              <a:off x="45148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3" name="Freeform 95"/>
            <p:cNvSpPr/>
            <p:nvPr/>
          </p:nvSpPr>
          <p:spPr bwMode="auto">
            <a:xfrm>
              <a:off x="45497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4" name="Freeform 96"/>
            <p:cNvSpPr/>
            <p:nvPr/>
          </p:nvSpPr>
          <p:spPr bwMode="auto">
            <a:xfrm>
              <a:off x="457676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5" name="Freeform 97"/>
            <p:cNvSpPr/>
            <p:nvPr/>
          </p:nvSpPr>
          <p:spPr bwMode="auto">
            <a:xfrm>
              <a:off x="461168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5" name="Freeform 98"/>
            <p:cNvSpPr/>
            <p:nvPr/>
          </p:nvSpPr>
          <p:spPr bwMode="auto">
            <a:xfrm>
              <a:off x="464661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6" name="Freeform 99"/>
            <p:cNvSpPr/>
            <p:nvPr/>
          </p:nvSpPr>
          <p:spPr bwMode="auto">
            <a:xfrm>
              <a:off x="468153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7" name="Freeform 100"/>
            <p:cNvSpPr/>
            <p:nvPr/>
          </p:nvSpPr>
          <p:spPr bwMode="auto">
            <a:xfrm>
              <a:off x="40894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8" name="Freeform 101"/>
            <p:cNvSpPr/>
            <p:nvPr/>
          </p:nvSpPr>
          <p:spPr bwMode="auto">
            <a:xfrm>
              <a:off x="41243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9" name="Freeform 102"/>
            <p:cNvSpPr/>
            <p:nvPr/>
          </p:nvSpPr>
          <p:spPr bwMode="auto">
            <a:xfrm>
              <a:off x="41592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0" name="Freeform 103"/>
            <p:cNvSpPr/>
            <p:nvPr/>
          </p:nvSpPr>
          <p:spPr bwMode="auto">
            <a:xfrm>
              <a:off x="419417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1" name="Freeform 104"/>
            <p:cNvSpPr/>
            <p:nvPr/>
          </p:nvSpPr>
          <p:spPr bwMode="auto">
            <a:xfrm>
              <a:off x="42195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6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2" name="Freeform 105"/>
            <p:cNvSpPr/>
            <p:nvPr/>
          </p:nvSpPr>
          <p:spPr bwMode="auto">
            <a:xfrm>
              <a:off x="42545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3" name="Freeform 106"/>
            <p:cNvSpPr/>
            <p:nvPr/>
          </p:nvSpPr>
          <p:spPr bwMode="auto">
            <a:xfrm>
              <a:off x="42894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4" name="Freeform 107"/>
            <p:cNvSpPr/>
            <p:nvPr/>
          </p:nvSpPr>
          <p:spPr bwMode="auto">
            <a:xfrm>
              <a:off x="43243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5" name="Freeform 108"/>
            <p:cNvSpPr/>
            <p:nvPr/>
          </p:nvSpPr>
          <p:spPr bwMode="auto">
            <a:xfrm>
              <a:off x="43497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6" name="Freeform 109"/>
            <p:cNvSpPr/>
            <p:nvPr/>
          </p:nvSpPr>
          <p:spPr bwMode="auto">
            <a:xfrm>
              <a:off x="43846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7" name="Freeform 110"/>
            <p:cNvSpPr/>
            <p:nvPr/>
          </p:nvSpPr>
          <p:spPr bwMode="auto">
            <a:xfrm>
              <a:off x="441960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8" name="Freeform 111"/>
            <p:cNvSpPr/>
            <p:nvPr/>
          </p:nvSpPr>
          <p:spPr bwMode="auto">
            <a:xfrm>
              <a:off x="4446588" y="3475038"/>
              <a:ext cx="17463" cy="44450"/>
            </a:xfrm>
            <a:custGeom>
              <a:avLst/>
              <a:gdLst>
                <a:gd name="T0" fmla="*/ 11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11 w 11"/>
                <a:gd name="T15" fmla="*/ 28 h 28"/>
                <a:gd name="T16" fmla="*/ 11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59" name="Freeform 112"/>
            <p:cNvSpPr/>
            <p:nvPr/>
          </p:nvSpPr>
          <p:spPr bwMode="auto">
            <a:xfrm>
              <a:off x="447992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0" name="Freeform 113"/>
            <p:cNvSpPr/>
            <p:nvPr/>
          </p:nvSpPr>
          <p:spPr bwMode="auto">
            <a:xfrm>
              <a:off x="45148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1" name="Freeform 114"/>
            <p:cNvSpPr/>
            <p:nvPr/>
          </p:nvSpPr>
          <p:spPr bwMode="auto">
            <a:xfrm>
              <a:off x="45497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2" name="Freeform 115"/>
            <p:cNvSpPr/>
            <p:nvPr/>
          </p:nvSpPr>
          <p:spPr bwMode="auto">
            <a:xfrm>
              <a:off x="457676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3" name="Freeform 116"/>
            <p:cNvSpPr/>
            <p:nvPr/>
          </p:nvSpPr>
          <p:spPr bwMode="auto">
            <a:xfrm>
              <a:off x="461168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4" name="Freeform 117"/>
            <p:cNvSpPr/>
            <p:nvPr/>
          </p:nvSpPr>
          <p:spPr bwMode="auto">
            <a:xfrm>
              <a:off x="464661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5" name="Freeform 118"/>
            <p:cNvSpPr/>
            <p:nvPr/>
          </p:nvSpPr>
          <p:spPr bwMode="auto">
            <a:xfrm>
              <a:off x="468153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66" name="组合 265"/>
          <p:cNvGrpSpPr/>
          <p:nvPr/>
        </p:nvGrpSpPr>
        <p:grpSpPr>
          <a:xfrm>
            <a:off x="9519139" y="1546372"/>
            <a:ext cx="565151" cy="506413"/>
            <a:chOff x="9448800" y="1276351"/>
            <a:chExt cx="565150" cy="506413"/>
          </a:xfrm>
          <a:solidFill>
            <a:srgbClr val="CF7C59"/>
          </a:solidFill>
        </p:grpSpPr>
        <p:sp>
          <p:nvSpPr>
            <p:cNvPr id="267" name="Freeform 119"/>
            <p:cNvSpPr/>
            <p:nvPr/>
          </p:nvSpPr>
          <p:spPr bwMode="auto">
            <a:xfrm>
              <a:off x="9848850" y="1293813"/>
              <a:ext cx="165100" cy="471488"/>
            </a:xfrm>
            <a:custGeom>
              <a:avLst/>
              <a:gdLst>
                <a:gd name="T0" fmla="*/ 15 w 19"/>
                <a:gd name="T1" fmla="*/ 27 h 54"/>
                <a:gd name="T2" fmla="*/ 0 w 19"/>
                <a:gd name="T3" fmla="*/ 3 h 54"/>
                <a:gd name="T4" fmla="*/ 2 w 19"/>
                <a:gd name="T5" fmla="*/ 0 h 54"/>
                <a:gd name="T6" fmla="*/ 19 w 19"/>
                <a:gd name="T7" fmla="*/ 27 h 54"/>
                <a:gd name="T8" fmla="*/ 1 w 19"/>
                <a:gd name="T9" fmla="*/ 54 h 54"/>
                <a:gd name="T10" fmla="*/ 0 w 19"/>
                <a:gd name="T11" fmla="*/ 51 h 54"/>
                <a:gd name="T12" fmla="*/ 15 w 19"/>
                <a:gd name="T1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4">
                  <a:moveTo>
                    <a:pt x="15" y="27"/>
                  </a:moveTo>
                  <a:cubicBezTo>
                    <a:pt x="15" y="16"/>
                    <a:pt x="9" y="7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5"/>
                    <a:pt x="19" y="15"/>
                    <a:pt x="19" y="27"/>
                  </a:cubicBezTo>
                  <a:cubicBezTo>
                    <a:pt x="19" y="39"/>
                    <a:pt x="11" y="49"/>
                    <a:pt x="1" y="5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9" y="47"/>
                    <a:pt x="15" y="38"/>
                    <a:pt x="15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8" name="Freeform 120"/>
            <p:cNvSpPr/>
            <p:nvPr/>
          </p:nvSpPr>
          <p:spPr bwMode="auto">
            <a:xfrm>
              <a:off x="9788525" y="1336676"/>
              <a:ext cx="147638" cy="384175"/>
            </a:xfrm>
            <a:custGeom>
              <a:avLst/>
              <a:gdLst>
                <a:gd name="T0" fmla="*/ 14 w 17"/>
                <a:gd name="T1" fmla="*/ 22 h 44"/>
                <a:gd name="T2" fmla="*/ 1 w 17"/>
                <a:gd name="T3" fmla="*/ 3 h 44"/>
                <a:gd name="T4" fmla="*/ 2 w 17"/>
                <a:gd name="T5" fmla="*/ 0 h 44"/>
                <a:gd name="T6" fmla="*/ 17 w 17"/>
                <a:gd name="T7" fmla="*/ 22 h 44"/>
                <a:gd name="T8" fmla="*/ 2 w 17"/>
                <a:gd name="T9" fmla="*/ 44 h 44"/>
                <a:gd name="T10" fmla="*/ 0 w 17"/>
                <a:gd name="T11" fmla="*/ 41 h 44"/>
                <a:gd name="T12" fmla="*/ 14 w 17"/>
                <a:gd name="T1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4">
                  <a:moveTo>
                    <a:pt x="14" y="22"/>
                  </a:moveTo>
                  <a:cubicBezTo>
                    <a:pt x="14" y="13"/>
                    <a:pt x="8" y="6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1" y="3"/>
                    <a:pt x="17" y="12"/>
                    <a:pt x="17" y="22"/>
                  </a:cubicBezTo>
                  <a:cubicBezTo>
                    <a:pt x="17" y="32"/>
                    <a:pt x="11" y="41"/>
                    <a:pt x="2" y="4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" y="38"/>
                    <a:pt x="14" y="31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69" name="Freeform 121"/>
            <p:cNvSpPr/>
            <p:nvPr/>
          </p:nvSpPr>
          <p:spPr bwMode="auto">
            <a:xfrm>
              <a:off x="9571038" y="1276351"/>
              <a:ext cx="165100" cy="506413"/>
            </a:xfrm>
            <a:custGeom>
              <a:avLst/>
              <a:gdLst>
                <a:gd name="T0" fmla="*/ 0 w 104"/>
                <a:gd name="T1" fmla="*/ 93 h 319"/>
                <a:gd name="T2" fmla="*/ 0 w 104"/>
                <a:gd name="T3" fmla="*/ 225 h 319"/>
                <a:gd name="T4" fmla="*/ 66 w 104"/>
                <a:gd name="T5" fmla="*/ 280 h 319"/>
                <a:gd name="T6" fmla="*/ 66 w 104"/>
                <a:gd name="T7" fmla="*/ 165 h 319"/>
                <a:gd name="T8" fmla="*/ 77 w 104"/>
                <a:gd name="T9" fmla="*/ 165 h 319"/>
                <a:gd name="T10" fmla="*/ 77 w 104"/>
                <a:gd name="T11" fmla="*/ 291 h 319"/>
                <a:gd name="T12" fmla="*/ 104 w 104"/>
                <a:gd name="T13" fmla="*/ 319 h 319"/>
                <a:gd name="T14" fmla="*/ 104 w 104"/>
                <a:gd name="T15" fmla="*/ 0 h 319"/>
                <a:gd name="T16" fmla="*/ 0 w 104"/>
                <a:gd name="T17" fmla="*/ 9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319">
                  <a:moveTo>
                    <a:pt x="0" y="93"/>
                  </a:moveTo>
                  <a:lnTo>
                    <a:pt x="0" y="225"/>
                  </a:lnTo>
                  <a:lnTo>
                    <a:pt x="66" y="280"/>
                  </a:lnTo>
                  <a:lnTo>
                    <a:pt x="66" y="165"/>
                  </a:lnTo>
                  <a:lnTo>
                    <a:pt x="77" y="165"/>
                  </a:lnTo>
                  <a:lnTo>
                    <a:pt x="77" y="291"/>
                  </a:lnTo>
                  <a:lnTo>
                    <a:pt x="104" y="319"/>
                  </a:lnTo>
                  <a:lnTo>
                    <a:pt x="104" y="0"/>
                  </a:lnTo>
                  <a:lnTo>
                    <a:pt x="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0" name="Freeform 122"/>
            <p:cNvSpPr/>
            <p:nvPr/>
          </p:nvSpPr>
          <p:spPr bwMode="auto">
            <a:xfrm>
              <a:off x="9448800" y="1433513"/>
              <a:ext cx="96838" cy="192088"/>
            </a:xfrm>
            <a:custGeom>
              <a:avLst/>
              <a:gdLst>
                <a:gd name="T0" fmla="*/ 0 w 61"/>
                <a:gd name="T1" fmla="*/ 0 h 121"/>
                <a:gd name="T2" fmla="*/ 0 w 61"/>
                <a:gd name="T3" fmla="*/ 121 h 121"/>
                <a:gd name="T4" fmla="*/ 33 w 61"/>
                <a:gd name="T5" fmla="*/ 121 h 121"/>
                <a:gd name="T6" fmla="*/ 33 w 61"/>
                <a:gd name="T7" fmla="*/ 55 h 121"/>
                <a:gd name="T8" fmla="*/ 44 w 61"/>
                <a:gd name="T9" fmla="*/ 55 h 121"/>
                <a:gd name="T10" fmla="*/ 44 w 61"/>
                <a:gd name="T11" fmla="*/ 121 h 121"/>
                <a:gd name="T12" fmla="*/ 61 w 61"/>
                <a:gd name="T13" fmla="*/ 121 h 121"/>
                <a:gd name="T14" fmla="*/ 61 w 61"/>
                <a:gd name="T15" fmla="*/ 0 h 121"/>
                <a:gd name="T16" fmla="*/ 0 w 61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0"/>
                  </a:moveTo>
                  <a:lnTo>
                    <a:pt x="0" y="121"/>
                  </a:lnTo>
                  <a:lnTo>
                    <a:pt x="33" y="121"/>
                  </a:lnTo>
                  <a:lnTo>
                    <a:pt x="33" y="55"/>
                  </a:lnTo>
                  <a:lnTo>
                    <a:pt x="44" y="55"/>
                  </a:lnTo>
                  <a:lnTo>
                    <a:pt x="44" y="121"/>
                  </a:lnTo>
                  <a:lnTo>
                    <a:pt x="61" y="121"/>
                  </a:lnTo>
                  <a:lnTo>
                    <a:pt x="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8561876" y="1519384"/>
            <a:ext cx="417512" cy="558800"/>
            <a:chOff x="8491538" y="1249363"/>
            <a:chExt cx="417512" cy="558800"/>
          </a:xfrm>
          <a:solidFill>
            <a:srgbClr val="CF7C59"/>
          </a:solidFill>
        </p:grpSpPr>
        <p:sp>
          <p:nvSpPr>
            <p:cNvPr id="272" name="Freeform 123"/>
            <p:cNvSpPr>
              <a:spLocks noEditPoints="1"/>
            </p:cNvSpPr>
            <p:nvPr/>
          </p:nvSpPr>
          <p:spPr bwMode="auto">
            <a:xfrm>
              <a:off x="8491538" y="1249363"/>
              <a:ext cx="374650" cy="558800"/>
            </a:xfrm>
            <a:custGeom>
              <a:avLst/>
              <a:gdLst>
                <a:gd name="T0" fmla="*/ 32 w 43"/>
                <a:gd name="T1" fmla="*/ 0 h 64"/>
                <a:gd name="T2" fmla="*/ 11 w 43"/>
                <a:gd name="T3" fmla="*/ 0 h 64"/>
                <a:gd name="T4" fmla="*/ 0 w 43"/>
                <a:gd name="T5" fmla="*/ 11 h 64"/>
                <a:gd name="T6" fmla="*/ 0 w 43"/>
                <a:gd name="T7" fmla="*/ 53 h 64"/>
                <a:gd name="T8" fmla="*/ 11 w 43"/>
                <a:gd name="T9" fmla="*/ 64 h 64"/>
                <a:gd name="T10" fmla="*/ 32 w 43"/>
                <a:gd name="T11" fmla="*/ 64 h 64"/>
                <a:gd name="T12" fmla="*/ 43 w 43"/>
                <a:gd name="T13" fmla="*/ 53 h 64"/>
                <a:gd name="T14" fmla="*/ 43 w 43"/>
                <a:gd name="T15" fmla="*/ 11 h 64"/>
                <a:gd name="T16" fmla="*/ 32 w 43"/>
                <a:gd name="T17" fmla="*/ 0 h 64"/>
                <a:gd name="T18" fmla="*/ 12 w 43"/>
                <a:gd name="T19" fmla="*/ 58 h 64"/>
                <a:gd name="T20" fmla="*/ 8 w 43"/>
                <a:gd name="T21" fmla="*/ 54 h 64"/>
                <a:gd name="T22" fmla="*/ 12 w 43"/>
                <a:gd name="T23" fmla="*/ 50 h 64"/>
                <a:gd name="T24" fmla="*/ 16 w 43"/>
                <a:gd name="T25" fmla="*/ 54 h 64"/>
                <a:gd name="T26" fmla="*/ 12 w 43"/>
                <a:gd name="T27" fmla="*/ 58 h 64"/>
                <a:gd name="T28" fmla="*/ 31 w 43"/>
                <a:gd name="T29" fmla="*/ 58 h 64"/>
                <a:gd name="T30" fmla="*/ 27 w 43"/>
                <a:gd name="T31" fmla="*/ 54 h 64"/>
                <a:gd name="T32" fmla="*/ 31 w 43"/>
                <a:gd name="T33" fmla="*/ 50 h 64"/>
                <a:gd name="T34" fmla="*/ 35 w 43"/>
                <a:gd name="T35" fmla="*/ 54 h 64"/>
                <a:gd name="T36" fmla="*/ 31 w 43"/>
                <a:gd name="T37" fmla="*/ 58 h 64"/>
                <a:gd name="T38" fmla="*/ 40 w 43"/>
                <a:gd name="T39" fmla="*/ 40 h 64"/>
                <a:gd name="T40" fmla="*/ 31 w 43"/>
                <a:gd name="T41" fmla="*/ 48 h 64"/>
                <a:gd name="T42" fmla="*/ 13 w 43"/>
                <a:gd name="T43" fmla="*/ 48 h 64"/>
                <a:gd name="T44" fmla="*/ 3 w 43"/>
                <a:gd name="T45" fmla="*/ 40 h 64"/>
                <a:gd name="T46" fmla="*/ 3 w 43"/>
                <a:gd name="T47" fmla="*/ 12 h 64"/>
                <a:gd name="T48" fmla="*/ 13 w 43"/>
                <a:gd name="T49" fmla="*/ 4 h 64"/>
                <a:gd name="T50" fmla="*/ 31 w 43"/>
                <a:gd name="T51" fmla="*/ 4 h 64"/>
                <a:gd name="T52" fmla="*/ 40 w 43"/>
                <a:gd name="T53" fmla="*/ 12 h 64"/>
                <a:gd name="T54" fmla="*/ 40 w 43"/>
                <a:gd name="T55" fmla="*/ 4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64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4"/>
                    <a:pt x="1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8" y="64"/>
                    <a:pt x="43" y="59"/>
                    <a:pt x="43" y="53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52"/>
                    <a:pt x="10" y="50"/>
                    <a:pt x="12" y="50"/>
                  </a:cubicBezTo>
                  <a:cubicBezTo>
                    <a:pt x="14" y="50"/>
                    <a:pt x="16" y="52"/>
                    <a:pt x="16" y="54"/>
                  </a:cubicBezTo>
                  <a:cubicBezTo>
                    <a:pt x="16" y="56"/>
                    <a:pt x="14" y="58"/>
                    <a:pt x="12" y="58"/>
                  </a:cubicBezTo>
                  <a:close/>
                  <a:moveTo>
                    <a:pt x="31" y="58"/>
                  </a:moveTo>
                  <a:cubicBezTo>
                    <a:pt x="29" y="58"/>
                    <a:pt x="27" y="56"/>
                    <a:pt x="27" y="54"/>
                  </a:cubicBezTo>
                  <a:cubicBezTo>
                    <a:pt x="27" y="52"/>
                    <a:pt x="29" y="50"/>
                    <a:pt x="31" y="50"/>
                  </a:cubicBezTo>
                  <a:cubicBezTo>
                    <a:pt x="34" y="50"/>
                    <a:pt x="35" y="52"/>
                    <a:pt x="35" y="54"/>
                  </a:cubicBezTo>
                  <a:cubicBezTo>
                    <a:pt x="35" y="56"/>
                    <a:pt x="34" y="58"/>
                    <a:pt x="31" y="58"/>
                  </a:cubicBezTo>
                  <a:close/>
                  <a:moveTo>
                    <a:pt x="40" y="40"/>
                  </a:moveTo>
                  <a:cubicBezTo>
                    <a:pt x="40" y="45"/>
                    <a:pt x="36" y="48"/>
                    <a:pt x="31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7" y="48"/>
                    <a:pt x="3" y="45"/>
                    <a:pt x="3" y="4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7"/>
                    <a:pt x="7" y="4"/>
                    <a:pt x="13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6" y="4"/>
                    <a:pt x="40" y="7"/>
                    <a:pt x="40" y="12"/>
                  </a:cubicBezTo>
                  <a:lnTo>
                    <a:pt x="4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3" name="Freeform 124"/>
            <p:cNvSpPr/>
            <p:nvPr/>
          </p:nvSpPr>
          <p:spPr bwMode="auto">
            <a:xfrm>
              <a:off x="8883650" y="1249363"/>
              <a:ext cx="25400" cy="558800"/>
            </a:xfrm>
            <a:custGeom>
              <a:avLst/>
              <a:gdLst>
                <a:gd name="T0" fmla="*/ 0 w 16"/>
                <a:gd name="T1" fmla="*/ 0 h 352"/>
                <a:gd name="T2" fmla="*/ 0 w 16"/>
                <a:gd name="T3" fmla="*/ 242 h 352"/>
                <a:gd name="T4" fmla="*/ 5 w 16"/>
                <a:gd name="T5" fmla="*/ 242 h 352"/>
                <a:gd name="T6" fmla="*/ 5 w 16"/>
                <a:gd name="T7" fmla="*/ 352 h 352"/>
                <a:gd name="T8" fmla="*/ 16 w 16"/>
                <a:gd name="T9" fmla="*/ 352 h 352"/>
                <a:gd name="T10" fmla="*/ 16 w 16"/>
                <a:gd name="T11" fmla="*/ 242 h 352"/>
                <a:gd name="T12" fmla="*/ 16 w 16"/>
                <a:gd name="T13" fmla="*/ 215 h 352"/>
                <a:gd name="T14" fmla="*/ 16 w 16"/>
                <a:gd name="T15" fmla="*/ 0 h 352"/>
                <a:gd name="T16" fmla="*/ 0 w 16"/>
                <a:gd name="T1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52">
                  <a:moveTo>
                    <a:pt x="0" y="0"/>
                  </a:moveTo>
                  <a:lnTo>
                    <a:pt x="0" y="242"/>
                  </a:lnTo>
                  <a:lnTo>
                    <a:pt x="5" y="242"/>
                  </a:lnTo>
                  <a:lnTo>
                    <a:pt x="5" y="352"/>
                  </a:lnTo>
                  <a:lnTo>
                    <a:pt x="16" y="352"/>
                  </a:lnTo>
                  <a:lnTo>
                    <a:pt x="16" y="242"/>
                  </a:lnTo>
                  <a:lnTo>
                    <a:pt x="16" y="215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74" name="Freeform 125"/>
          <p:cNvSpPr/>
          <p:nvPr/>
        </p:nvSpPr>
        <p:spPr bwMode="auto">
          <a:xfrm>
            <a:off x="8526951" y="2471884"/>
            <a:ext cx="496888" cy="479425"/>
          </a:xfrm>
          <a:custGeom>
            <a:avLst/>
            <a:gdLst>
              <a:gd name="T0" fmla="*/ 25 w 57"/>
              <a:gd name="T1" fmla="*/ 4 h 55"/>
              <a:gd name="T2" fmla="*/ 31 w 57"/>
              <a:gd name="T3" fmla="*/ 4 h 55"/>
              <a:gd name="T4" fmla="*/ 35 w 57"/>
              <a:gd name="T5" fmla="*/ 11 h 55"/>
              <a:gd name="T6" fmla="*/ 45 w 57"/>
              <a:gd name="T7" fmla="*/ 18 h 55"/>
              <a:gd name="T8" fmla="*/ 52 w 57"/>
              <a:gd name="T9" fmla="*/ 19 h 55"/>
              <a:gd name="T10" fmla="*/ 54 w 57"/>
              <a:gd name="T11" fmla="*/ 25 h 55"/>
              <a:gd name="T12" fmla="*/ 49 w 57"/>
              <a:gd name="T13" fmla="*/ 30 h 55"/>
              <a:gd name="T14" fmla="*/ 45 w 57"/>
              <a:gd name="T15" fmla="*/ 42 h 55"/>
              <a:gd name="T16" fmla="*/ 46 w 57"/>
              <a:gd name="T17" fmla="*/ 50 h 55"/>
              <a:gd name="T18" fmla="*/ 41 w 57"/>
              <a:gd name="T19" fmla="*/ 53 h 55"/>
              <a:gd name="T20" fmla="*/ 35 w 57"/>
              <a:gd name="T21" fmla="*/ 50 h 55"/>
              <a:gd name="T22" fmla="*/ 22 w 57"/>
              <a:gd name="T23" fmla="*/ 50 h 55"/>
              <a:gd name="T24" fmla="*/ 15 w 57"/>
              <a:gd name="T25" fmla="*/ 53 h 55"/>
              <a:gd name="T26" fmla="*/ 10 w 57"/>
              <a:gd name="T27" fmla="*/ 50 h 55"/>
              <a:gd name="T28" fmla="*/ 12 w 57"/>
              <a:gd name="T29" fmla="*/ 42 h 55"/>
              <a:gd name="T30" fmla="*/ 8 w 57"/>
              <a:gd name="T31" fmla="*/ 30 h 55"/>
              <a:gd name="T32" fmla="*/ 2 w 57"/>
              <a:gd name="T33" fmla="*/ 25 h 55"/>
              <a:gd name="T34" fmla="*/ 4 w 57"/>
              <a:gd name="T35" fmla="*/ 19 h 55"/>
              <a:gd name="T36" fmla="*/ 12 w 57"/>
              <a:gd name="T37" fmla="*/ 18 h 55"/>
              <a:gd name="T38" fmla="*/ 22 w 57"/>
              <a:gd name="T39" fmla="*/ 11 h 55"/>
              <a:gd name="T40" fmla="*/ 25 w 57"/>
              <a:gd name="T41" fmla="*/ 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7" h="55">
                <a:moveTo>
                  <a:pt x="25" y="4"/>
                </a:moveTo>
                <a:cubicBezTo>
                  <a:pt x="27" y="0"/>
                  <a:pt x="30" y="0"/>
                  <a:pt x="31" y="4"/>
                </a:cubicBezTo>
                <a:cubicBezTo>
                  <a:pt x="35" y="11"/>
                  <a:pt x="35" y="11"/>
                  <a:pt x="35" y="11"/>
                </a:cubicBezTo>
                <a:cubicBezTo>
                  <a:pt x="37" y="14"/>
                  <a:pt x="41" y="18"/>
                  <a:pt x="45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6" y="20"/>
                  <a:pt x="57" y="22"/>
                  <a:pt x="54" y="25"/>
                </a:cubicBezTo>
                <a:cubicBezTo>
                  <a:pt x="49" y="30"/>
                  <a:pt x="49" y="30"/>
                  <a:pt x="49" y="30"/>
                </a:cubicBezTo>
                <a:cubicBezTo>
                  <a:pt x="46" y="33"/>
                  <a:pt x="44" y="38"/>
                  <a:pt x="45" y="42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54"/>
                  <a:pt x="45" y="55"/>
                  <a:pt x="41" y="53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8"/>
                  <a:pt x="26" y="48"/>
                  <a:pt x="22" y="50"/>
                </a:cubicBezTo>
                <a:cubicBezTo>
                  <a:pt x="15" y="53"/>
                  <a:pt x="15" y="53"/>
                  <a:pt x="15" y="53"/>
                </a:cubicBezTo>
                <a:cubicBezTo>
                  <a:pt x="12" y="55"/>
                  <a:pt x="10" y="54"/>
                  <a:pt x="10" y="50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38"/>
                  <a:pt x="11" y="33"/>
                  <a:pt x="8" y="30"/>
                </a:cubicBezTo>
                <a:cubicBezTo>
                  <a:pt x="2" y="25"/>
                  <a:pt x="2" y="25"/>
                  <a:pt x="2" y="25"/>
                </a:cubicBezTo>
                <a:cubicBezTo>
                  <a:pt x="0" y="22"/>
                  <a:pt x="0" y="20"/>
                  <a:pt x="4" y="19"/>
                </a:cubicBezTo>
                <a:cubicBezTo>
                  <a:pt x="12" y="18"/>
                  <a:pt x="12" y="18"/>
                  <a:pt x="12" y="18"/>
                </a:cubicBezTo>
                <a:cubicBezTo>
                  <a:pt x="16" y="18"/>
                  <a:pt x="20" y="14"/>
                  <a:pt x="22" y="11"/>
                </a:cubicBezTo>
                <a:lnTo>
                  <a:pt x="25" y="4"/>
                </a:ln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75" name="Freeform 126"/>
          <p:cNvSpPr/>
          <p:nvPr/>
        </p:nvSpPr>
        <p:spPr bwMode="auto">
          <a:xfrm>
            <a:off x="7344263" y="2454423"/>
            <a:ext cx="557213" cy="514351"/>
          </a:xfrm>
          <a:custGeom>
            <a:avLst/>
            <a:gdLst>
              <a:gd name="T0" fmla="*/ 61 w 64"/>
              <a:gd name="T1" fmla="*/ 1 h 59"/>
              <a:gd name="T2" fmla="*/ 53 w 64"/>
              <a:gd name="T3" fmla="*/ 3 h 59"/>
              <a:gd name="T4" fmla="*/ 26 w 64"/>
              <a:gd name="T5" fmla="*/ 45 h 59"/>
              <a:gd name="T6" fmla="*/ 13 w 64"/>
              <a:gd name="T7" fmla="*/ 27 h 59"/>
              <a:gd name="T8" fmla="*/ 0 w 64"/>
              <a:gd name="T9" fmla="*/ 27 h 59"/>
              <a:gd name="T10" fmla="*/ 0 w 64"/>
              <a:gd name="T11" fmla="*/ 28 h 59"/>
              <a:gd name="T12" fmla="*/ 23 w 64"/>
              <a:gd name="T13" fmla="*/ 57 h 59"/>
              <a:gd name="T14" fmla="*/ 27 w 64"/>
              <a:gd name="T15" fmla="*/ 59 h 59"/>
              <a:gd name="T16" fmla="*/ 27 w 64"/>
              <a:gd name="T17" fmla="*/ 59 h 59"/>
              <a:gd name="T18" fmla="*/ 31 w 64"/>
              <a:gd name="T19" fmla="*/ 57 h 59"/>
              <a:gd name="T20" fmla="*/ 62 w 64"/>
              <a:gd name="T21" fmla="*/ 9 h 59"/>
              <a:gd name="T22" fmla="*/ 61 w 64"/>
              <a:gd name="T23" fmla="*/ 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9">
                <a:moveTo>
                  <a:pt x="61" y="1"/>
                </a:moveTo>
                <a:cubicBezTo>
                  <a:pt x="58" y="0"/>
                  <a:pt x="55" y="0"/>
                  <a:pt x="53" y="3"/>
                </a:cubicBezTo>
                <a:cubicBezTo>
                  <a:pt x="26" y="45"/>
                  <a:pt x="26" y="45"/>
                  <a:pt x="26" y="45"/>
                </a:cubicBezTo>
                <a:cubicBezTo>
                  <a:pt x="13" y="27"/>
                  <a:pt x="13" y="27"/>
                  <a:pt x="13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23" y="57"/>
                  <a:pt x="23" y="57"/>
                  <a:pt x="23" y="57"/>
                </a:cubicBezTo>
                <a:cubicBezTo>
                  <a:pt x="24" y="58"/>
                  <a:pt x="25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9" y="59"/>
                  <a:pt x="30" y="58"/>
                  <a:pt x="31" y="57"/>
                </a:cubicBezTo>
                <a:cubicBezTo>
                  <a:pt x="62" y="9"/>
                  <a:pt x="62" y="9"/>
                  <a:pt x="62" y="9"/>
                </a:cubicBezTo>
                <a:cubicBezTo>
                  <a:pt x="64" y="6"/>
                  <a:pt x="63" y="3"/>
                  <a:pt x="61" y="1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76" name="组合 275"/>
          <p:cNvGrpSpPr/>
          <p:nvPr/>
        </p:nvGrpSpPr>
        <p:grpSpPr>
          <a:xfrm>
            <a:off x="10651027" y="2444897"/>
            <a:ext cx="539751" cy="523875"/>
            <a:chOff x="10580688" y="2174876"/>
            <a:chExt cx="539750" cy="523875"/>
          </a:xfrm>
          <a:solidFill>
            <a:srgbClr val="CF7C59"/>
          </a:solidFill>
        </p:grpSpPr>
        <p:sp>
          <p:nvSpPr>
            <p:cNvPr id="277" name="Freeform 127"/>
            <p:cNvSpPr/>
            <p:nvPr/>
          </p:nvSpPr>
          <p:spPr bwMode="auto">
            <a:xfrm>
              <a:off x="10885488" y="2471738"/>
              <a:ext cx="217488" cy="227013"/>
            </a:xfrm>
            <a:custGeom>
              <a:avLst/>
              <a:gdLst>
                <a:gd name="T0" fmla="*/ 25 w 25"/>
                <a:gd name="T1" fmla="*/ 3 h 26"/>
                <a:gd name="T2" fmla="*/ 20 w 25"/>
                <a:gd name="T3" fmla="*/ 6 h 26"/>
                <a:gd name="T4" fmla="*/ 7 w 25"/>
                <a:gd name="T5" fmla="*/ 6 h 26"/>
                <a:gd name="T6" fmla="*/ 7 w 25"/>
                <a:gd name="T7" fmla="*/ 0 h 26"/>
                <a:gd name="T8" fmla="*/ 0 w 25"/>
                <a:gd name="T9" fmla="*/ 13 h 26"/>
                <a:gd name="T10" fmla="*/ 7 w 25"/>
                <a:gd name="T11" fmla="*/ 26 h 26"/>
                <a:gd name="T12" fmla="*/ 7 w 25"/>
                <a:gd name="T13" fmla="*/ 19 h 26"/>
                <a:gd name="T14" fmla="*/ 14 w 25"/>
                <a:gd name="T15" fmla="*/ 19 h 26"/>
                <a:gd name="T16" fmla="*/ 25 w 25"/>
                <a:gd name="T1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6">
                  <a:moveTo>
                    <a:pt x="25" y="3"/>
                  </a:moveTo>
                  <a:cubicBezTo>
                    <a:pt x="25" y="3"/>
                    <a:pt x="22" y="6"/>
                    <a:pt x="20" y="6"/>
                  </a:cubicBezTo>
                  <a:cubicBezTo>
                    <a:pt x="18" y="6"/>
                    <a:pt x="7" y="6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9" y="21"/>
                    <a:pt x="2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8" name="Freeform 128"/>
            <p:cNvSpPr/>
            <p:nvPr/>
          </p:nvSpPr>
          <p:spPr bwMode="auto">
            <a:xfrm>
              <a:off x="10945813" y="2322513"/>
              <a:ext cx="174625" cy="201613"/>
            </a:xfrm>
            <a:custGeom>
              <a:avLst/>
              <a:gdLst>
                <a:gd name="T0" fmla="*/ 0 w 20"/>
                <a:gd name="T1" fmla="*/ 6 h 23"/>
                <a:gd name="T2" fmla="*/ 11 w 20"/>
                <a:gd name="T3" fmla="*/ 0 h 23"/>
                <a:gd name="T4" fmla="*/ 18 w 20"/>
                <a:gd name="T5" fmla="*/ 12 h 23"/>
                <a:gd name="T6" fmla="*/ 16 w 20"/>
                <a:gd name="T7" fmla="*/ 20 h 23"/>
                <a:gd name="T8" fmla="*/ 7 w 20"/>
                <a:gd name="T9" fmla="*/ 18 h 23"/>
                <a:gd name="T10" fmla="*/ 0 w 20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0" y="6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20" y="17"/>
                    <a:pt x="16" y="20"/>
                  </a:cubicBezTo>
                  <a:cubicBezTo>
                    <a:pt x="11" y="23"/>
                    <a:pt x="7" y="18"/>
                    <a:pt x="7" y="18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9" name="Freeform 129"/>
            <p:cNvSpPr/>
            <p:nvPr/>
          </p:nvSpPr>
          <p:spPr bwMode="auto">
            <a:xfrm>
              <a:off x="10580688" y="2374901"/>
              <a:ext cx="217488" cy="236538"/>
            </a:xfrm>
            <a:custGeom>
              <a:avLst/>
              <a:gdLst>
                <a:gd name="T0" fmla="*/ 13 w 25"/>
                <a:gd name="T1" fmla="*/ 27 h 27"/>
                <a:gd name="T2" fmla="*/ 12 w 25"/>
                <a:gd name="T3" fmla="*/ 21 h 27"/>
                <a:gd name="T4" fmla="*/ 19 w 25"/>
                <a:gd name="T5" fmla="*/ 10 h 27"/>
                <a:gd name="T6" fmla="*/ 25 w 25"/>
                <a:gd name="T7" fmla="*/ 13 h 27"/>
                <a:gd name="T8" fmla="*/ 17 w 25"/>
                <a:gd name="T9" fmla="*/ 1 h 27"/>
                <a:gd name="T10" fmla="*/ 2 w 25"/>
                <a:gd name="T11" fmla="*/ 0 h 27"/>
                <a:gd name="T12" fmla="*/ 8 w 25"/>
                <a:gd name="T13" fmla="*/ 3 h 27"/>
                <a:gd name="T14" fmla="*/ 5 w 25"/>
                <a:gd name="T15" fmla="*/ 9 h 27"/>
                <a:gd name="T16" fmla="*/ 13 w 25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7">
                  <a:moveTo>
                    <a:pt x="13" y="27"/>
                  </a:moveTo>
                  <a:cubicBezTo>
                    <a:pt x="13" y="27"/>
                    <a:pt x="11" y="23"/>
                    <a:pt x="12" y="21"/>
                  </a:cubicBezTo>
                  <a:cubicBezTo>
                    <a:pt x="13" y="19"/>
                    <a:pt x="19" y="10"/>
                    <a:pt x="19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0" y="13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0" name="Freeform 130"/>
            <p:cNvSpPr/>
            <p:nvPr/>
          </p:nvSpPr>
          <p:spPr bwMode="auto">
            <a:xfrm>
              <a:off x="10701338" y="2541588"/>
              <a:ext cx="174625" cy="104775"/>
            </a:xfrm>
            <a:custGeom>
              <a:avLst/>
              <a:gdLst>
                <a:gd name="T0" fmla="*/ 20 w 20"/>
                <a:gd name="T1" fmla="*/ 0 h 12"/>
                <a:gd name="T2" fmla="*/ 20 w 20"/>
                <a:gd name="T3" fmla="*/ 12 h 12"/>
                <a:gd name="T4" fmla="*/ 7 w 20"/>
                <a:gd name="T5" fmla="*/ 12 h 12"/>
                <a:gd name="T6" fmla="*/ 1 w 20"/>
                <a:gd name="T7" fmla="*/ 6 h 12"/>
                <a:gd name="T8" fmla="*/ 7 w 20"/>
                <a:gd name="T9" fmla="*/ 0 h 12"/>
                <a:gd name="T10" fmla="*/ 2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20" y="0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1" y="12"/>
                    <a:pt x="1" y="6"/>
                  </a:cubicBezTo>
                  <a:cubicBezTo>
                    <a:pt x="0" y="1"/>
                    <a:pt x="7" y="0"/>
                    <a:pt x="7" y="0"/>
                  </a:cubicBez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1" name="Freeform 131"/>
            <p:cNvSpPr/>
            <p:nvPr/>
          </p:nvSpPr>
          <p:spPr bwMode="auto">
            <a:xfrm>
              <a:off x="10798175" y="2174876"/>
              <a:ext cx="252413" cy="174625"/>
            </a:xfrm>
            <a:custGeom>
              <a:avLst/>
              <a:gdLst>
                <a:gd name="T0" fmla="*/ 0 w 29"/>
                <a:gd name="T1" fmla="*/ 2 h 20"/>
                <a:gd name="T2" fmla="*/ 6 w 29"/>
                <a:gd name="T3" fmla="*/ 5 h 20"/>
                <a:gd name="T4" fmla="*/ 12 w 29"/>
                <a:gd name="T5" fmla="*/ 17 h 20"/>
                <a:gd name="T6" fmla="*/ 7 w 29"/>
                <a:gd name="T7" fmla="*/ 20 h 20"/>
                <a:gd name="T8" fmla="*/ 21 w 29"/>
                <a:gd name="T9" fmla="*/ 19 h 20"/>
                <a:gd name="T10" fmla="*/ 29 w 29"/>
                <a:gd name="T11" fmla="*/ 7 h 20"/>
                <a:gd name="T12" fmla="*/ 23 w 29"/>
                <a:gd name="T13" fmla="*/ 11 h 20"/>
                <a:gd name="T14" fmla="*/ 20 w 29"/>
                <a:gd name="T15" fmla="*/ 5 h 20"/>
                <a:gd name="T16" fmla="*/ 0 w 29"/>
                <a:gd name="T1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0">
                  <a:moveTo>
                    <a:pt x="0" y="2"/>
                  </a:moveTo>
                  <a:cubicBezTo>
                    <a:pt x="0" y="2"/>
                    <a:pt x="5" y="4"/>
                    <a:pt x="6" y="5"/>
                  </a:cubicBezTo>
                  <a:cubicBezTo>
                    <a:pt x="7" y="7"/>
                    <a:pt x="12" y="17"/>
                    <a:pt x="12" y="1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2" name="Freeform 132"/>
            <p:cNvSpPr/>
            <p:nvPr/>
          </p:nvSpPr>
          <p:spPr bwMode="auto">
            <a:xfrm>
              <a:off x="10675938" y="2192338"/>
              <a:ext cx="174625" cy="200025"/>
            </a:xfrm>
            <a:custGeom>
              <a:avLst/>
              <a:gdLst>
                <a:gd name="T0" fmla="*/ 11 w 20"/>
                <a:gd name="T1" fmla="*/ 23 h 23"/>
                <a:gd name="T2" fmla="*/ 0 w 20"/>
                <a:gd name="T3" fmla="*/ 16 h 23"/>
                <a:gd name="T4" fmla="*/ 7 w 20"/>
                <a:gd name="T5" fmla="*/ 5 h 23"/>
                <a:gd name="T6" fmla="*/ 15 w 20"/>
                <a:gd name="T7" fmla="*/ 3 h 23"/>
                <a:gd name="T8" fmla="*/ 18 w 20"/>
                <a:gd name="T9" fmla="*/ 11 h 23"/>
                <a:gd name="T10" fmla="*/ 11 w 20"/>
                <a:gd name="T1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11" y="23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10" y="0"/>
                    <a:pt x="15" y="3"/>
                  </a:cubicBezTo>
                  <a:cubicBezTo>
                    <a:pt x="20" y="5"/>
                    <a:pt x="18" y="11"/>
                    <a:pt x="18" y="11"/>
                  </a:cubicBezTo>
                  <a:lnTo>
                    <a:pt x="11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83" name="Freeform 133"/>
          <p:cNvSpPr>
            <a:spLocks noEditPoints="1"/>
          </p:cNvSpPr>
          <p:nvPr/>
        </p:nvSpPr>
        <p:spPr bwMode="auto">
          <a:xfrm>
            <a:off x="9571527" y="2479823"/>
            <a:ext cx="461963" cy="461963"/>
          </a:xfrm>
          <a:custGeom>
            <a:avLst/>
            <a:gdLst>
              <a:gd name="T0" fmla="*/ 26 w 53"/>
              <a:gd name="T1" fmla="*/ 0 h 53"/>
              <a:gd name="T2" fmla="*/ 0 w 53"/>
              <a:gd name="T3" fmla="*/ 27 h 53"/>
              <a:gd name="T4" fmla="*/ 26 w 53"/>
              <a:gd name="T5" fmla="*/ 53 h 53"/>
              <a:gd name="T6" fmla="*/ 53 w 53"/>
              <a:gd name="T7" fmla="*/ 27 h 53"/>
              <a:gd name="T8" fmla="*/ 26 w 53"/>
              <a:gd name="T9" fmla="*/ 0 h 53"/>
              <a:gd name="T10" fmla="*/ 6 w 53"/>
              <a:gd name="T11" fmla="*/ 27 h 53"/>
              <a:gd name="T12" fmla="*/ 26 w 53"/>
              <a:gd name="T13" fmla="*/ 7 h 53"/>
              <a:gd name="T14" fmla="*/ 38 w 53"/>
              <a:gd name="T15" fmla="*/ 10 h 53"/>
              <a:gd name="T16" fmla="*/ 10 w 53"/>
              <a:gd name="T17" fmla="*/ 39 h 53"/>
              <a:gd name="T18" fmla="*/ 6 w 53"/>
              <a:gd name="T19" fmla="*/ 27 h 53"/>
              <a:gd name="T20" fmla="*/ 26 w 53"/>
              <a:gd name="T21" fmla="*/ 47 h 53"/>
              <a:gd name="T22" fmla="*/ 15 w 53"/>
              <a:gd name="T23" fmla="*/ 43 h 53"/>
              <a:gd name="T24" fmla="*/ 42 w 53"/>
              <a:gd name="T25" fmla="*/ 15 h 53"/>
              <a:gd name="T26" fmla="*/ 46 w 53"/>
              <a:gd name="T27" fmla="*/ 27 h 53"/>
              <a:gd name="T28" fmla="*/ 26 w 53"/>
              <a:gd name="T29" fmla="*/ 4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" h="53">
                <a:moveTo>
                  <a:pt x="26" y="0"/>
                </a:moveTo>
                <a:cubicBezTo>
                  <a:pt x="12" y="0"/>
                  <a:pt x="0" y="12"/>
                  <a:pt x="0" y="27"/>
                </a:cubicBezTo>
                <a:cubicBezTo>
                  <a:pt x="0" y="41"/>
                  <a:pt x="12" y="53"/>
                  <a:pt x="26" y="53"/>
                </a:cubicBezTo>
                <a:cubicBezTo>
                  <a:pt x="41" y="53"/>
                  <a:pt x="53" y="41"/>
                  <a:pt x="53" y="27"/>
                </a:cubicBezTo>
                <a:cubicBezTo>
                  <a:pt x="53" y="12"/>
                  <a:pt x="41" y="0"/>
                  <a:pt x="26" y="0"/>
                </a:cubicBezTo>
                <a:close/>
                <a:moveTo>
                  <a:pt x="6" y="27"/>
                </a:moveTo>
                <a:cubicBezTo>
                  <a:pt x="6" y="16"/>
                  <a:pt x="15" y="7"/>
                  <a:pt x="26" y="7"/>
                </a:cubicBezTo>
                <a:cubicBezTo>
                  <a:pt x="31" y="7"/>
                  <a:pt x="34" y="8"/>
                  <a:pt x="38" y="10"/>
                </a:cubicBezTo>
                <a:cubicBezTo>
                  <a:pt x="10" y="39"/>
                  <a:pt x="10" y="39"/>
                  <a:pt x="10" y="39"/>
                </a:cubicBezTo>
                <a:cubicBezTo>
                  <a:pt x="8" y="36"/>
                  <a:pt x="6" y="31"/>
                  <a:pt x="6" y="27"/>
                </a:cubicBezTo>
                <a:close/>
                <a:moveTo>
                  <a:pt x="26" y="47"/>
                </a:moveTo>
                <a:cubicBezTo>
                  <a:pt x="22" y="47"/>
                  <a:pt x="18" y="46"/>
                  <a:pt x="15" y="43"/>
                </a:cubicBezTo>
                <a:cubicBezTo>
                  <a:pt x="42" y="15"/>
                  <a:pt x="42" y="15"/>
                  <a:pt x="42" y="15"/>
                </a:cubicBezTo>
                <a:cubicBezTo>
                  <a:pt x="45" y="18"/>
                  <a:pt x="46" y="22"/>
                  <a:pt x="46" y="27"/>
                </a:cubicBezTo>
                <a:cubicBezTo>
                  <a:pt x="46" y="38"/>
                  <a:pt x="37" y="47"/>
                  <a:pt x="26" y="47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84" name="组合 283"/>
          <p:cNvGrpSpPr/>
          <p:nvPr/>
        </p:nvGrpSpPr>
        <p:grpSpPr>
          <a:xfrm>
            <a:off x="1992801" y="2427435"/>
            <a:ext cx="574675" cy="566739"/>
            <a:chOff x="1922463" y="2157413"/>
            <a:chExt cx="574675" cy="566738"/>
          </a:xfrm>
          <a:solidFill>
            <a:srgbClr val="CF7C59"/>
          </a:solidFill>
        </p:grpSpPr>
        <p:sp>
          <p:nvSpPr>
            <p:cNvPr id="285" name="Freeform 134"/>
            <p:cNvSpPr/>
            <p:nvPr/>
          </p:nvSpPr>
          <p:spPr bwMode="auto">
            <a:xfrm>
              <a:off x="1922463" y="2297113"/>
              <a:ext cx="574675" cy="427038"/>
            </a:xfrm>
            <a:custGeom>
              <a:avLst/>
              <a:gdLst>
                <a:gd name="T0" fmla="*/ 66 w 66"/>
                <a:gd name="T1" fmla="*/ 12 h 49"/>
                <a:gd name="T2" fmla="*/ 54 w 66"/>
                <a:gd name="T3" fmla="*/ 0 h 49"/>
                <a:gd name="T4" fmla="*/ 41 w 66"/>
                <a:gd name="T5" fmla="*/ 0 h 49"/>
                <a:gd name="T6" fmla="*/ 41 w 66"/>
                <a:gd name="T7" fmla="*/ 9 h 49"/>
                <a:gd name="T8" fmla="*/ 54 w 66"/>
                <a:gd name="T9" fmla="*/ 9 h 49"/>
                <a:gd name="T10" fmla="*/ 57 w 66"/>
                <a:gd name="T11" fmla="*/ 12 h 49"/>
                <a:gd name="T12" fmla="*/ 57 w 66"/>
                <a:gd name="T13" fmla="*/ 37 h 49"/>
                <a:gd name="T14" fmla="*/ 54 w 66"/>
                <a:gd name="T15" fmla="*/ 41 h 49"/>
                <a:gd name="T16" fmla="*/ 12 w 66"/>
                <a:gd name="T17" fmla="*/ 41 h 49"/>
                <a:gd name="T18" fmla="*/ 9 w 66"/>
                <a:gd name="T19" fmla="*/ 37 h 49"/>
                <a:gd name="T20" fmla="*/ 9 w 66"/>
                <a:gd name="T21" fmla="*/ 12 h 49"/>
                <a:gd name="T22" fmla="*/ 12 w 66"/>
                <a:gd name="T23" fmla="*/ 9 h 49"/>
                <a:gd name="T24" fmla="*/ 25 w 66"/>
                <a:gd name="T25" fmla="*/ 9 h 49"/>
                <a:gd name="T26" fmla="*/ 25 w 66"/>
                <a:gd name="T27" fmla="*/ 0 h 49"/>
                <a:gd name="T28" fmla="*/ 12 w 66"/>
                <a:gd name="T29" fmla="*/ 0 h 49"/>
                <a:gd name="T30" fmla="*/ 0 w 66"/>
                <a:gd name="T31" fmla="*/ 12 h 49"/>
                <a:gd name="T32" fmla="*/ 0 w 66"/>
                <a:gd name="T33" fmla="*/ 37 h 49"/>
                <a:gd name="T34" fmla="*/ 12 w 66"/>
                <a:gd name="T35" fmla="*/ 49 h 49"/>
                <a:gd name="T36" fmla="*/ 54 w 66"/>
                <a:gd name="T37" fmla="*/ 49 h 49"/>
                <a:gd name="T38" fmla="*/ 66 w 66"/>
                <a:gd name="T39" fmla="*/ 37 h 49"/>
                <a:gd name="T40" fmla="*/ 66 w 66"/>
                <a:gd name="T41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49">
                  <a:moveTo>
                    <a:pt x="66" y="12"/>
                  </a:moveTo>
                  <a:cubicBezTo>
                    <a:pt x="66" y="5"/>
                    <a:pt x="61" y="0"/>
                    <a:pt x="5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6" y="9"/>
                    <a:pt x="57" y="10"/>
                    <a:pt x="57" y="1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9"/>
                    <a:pt x="56" y="41"/>
                    <a:pt x="5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0" y="41"/>
                    <a:pt x="9" y="39"/>
                    <a:pt x="9" y="37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4"/>
                    <a:pt x="6" y="49"/>
                    <a:pt x="12" y="49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61" y="49"/>
                    <a:pt x="66" y="44"/>
                    <a:pt x="66" y="37"/>
                  </a:cubicBezTo>
                  <a:lnTo>
                    <a:pt x="6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6" name="Freeform 135"/>
            <p:cNvSpPr/>
            <p:nvPr/>
          </p:nvSpPr>
          <p:spPr bwMode="auto">
            <a:xfrm>
              <a:off x="2079625" y="2157413"/>
              <a:ext cx="269875" cy="471488"/>
            </a:xfrm>
            <a:custGeom>
              <a:avLst/>
              <a:gdLst>
                <a:gd name="T0" fmla="*/ 28 w 31"/>
                <a:gd name="T1" fmla="*/ 29 h 54"/>
                <a:gd name="T2" fmla="*/ 21 w 31"/>
                <a:gd name="T3" fmla="*/ 29 h 54"/>
                <a:gd name="T4" fmla="*/ 21 w 31"/>
                <a:gd name="T5" fmla="*/ 26 h 54"/>
                <a:gd name="T6" fmla="*/ 21 w 31"/>
                <a:gd name="T7" fmla="*/ 18 h 54"/>
                <a:gd name="T8" fmla="*/ 21 w 31"/>
                <a:gd name="T9" fmla="*/ 3 h 54"/>
                <a:gd name="T10" fmla="*/ 19 w 31"/>
                <a:gd name="T11" fmla="*/ 0 h 54"/>
                <a:gd name="T12" fmla="*/ 11 w 31"/>
                <a:gd name="T13" fmla="*/ 0 h 54"/>
                <a:gd name="T14" fmla="*/ 9 w 31"/>
                <a:gd name="T15" fmla="*/ 3 h 54"/>
                <a:gd name="T16" fmla="*/ 9 w 31"/>
                <a:gd name="T17" fmla="*/ 18 h 54"/>
                <a:gd name="T18" fmla="*/ 9 w 31"/>
                <a:gd name="T19" fmla="*/ 26 h 54"/>
                <a:gd name="T20" fmla="*/ 9 w 31"/>
                <a:gd name="T21" fmla="*/ 29 h 54"/>
                <a:gd name="T22" fmla="*/ 3 w 31"/>
                <a:gd name="T23" fmla="*/ 29 h 54"/>
                <a:gd name="T24" fmla="*/ 0 w 31"/>
                <a:gd name="T25" fmla="*/ 32 h 54"/>
                <a:gd name="T26" fmla="*/ 5 w 31"/>
                <a:gd name="T27" fmla="*/ 40 h 54"/>
                <a:gd name="T28" fmla="*/ 9 w 31"/>
                <a:gd name="T29" fmla="*/ 45 h 54"/>
                <a:gd name="T30" fmla="*/ 14 w 31"/>
                <a:gd name="T31" fmla="*/ 52 h 54"/>
                <a:gd name="T32" fmla="*/ 17 w 31"/>
                <a:gd name="T33" fmla="*/ 52 h 54"/>
                <a:gd name="T34" fmla="*/ 22 w 31"/>
                <a:gd name="T35" fmla="*/ 45 h 54"/>
                <a:gd name="T36" fmla="*/ 25 w 31"/>
                <a:gd name="T37" fmla="*/ 40 h 54"/>
                <a:gd name="T38" fmla="*/ 30 w 31"/>
                <a:gd name="T39" fmla="*/ 32 h 54"/>
                <a:gd name="T40" fmla="*/ 28 w 31"/>
                <a:gd name="T4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54">
                  <a:moveTo>
                    <a:pt x="28" y="29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1"/>
                    <a:pt x="8" y="43"/>
                    <a:pt x="9" y="45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4"/>
                    <a:pt x="16" y="54"/>
                    <a:pt x="17" y="52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3"/>
                    <a:pt x="24" y="41"/>
                    <a:pt x="25" y="4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1" y="31"/>
                    <a:pt x="30" y="29"/>
                    <a:pt x="2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992676" y="2409972"/>
            <a:ext cx="504825" cy="628651"/>
            <a:chOff x="922338" y="2139951"/>
            <a:chExt cx="504825" cy="628650"/>
          </a:xfrm>
          <a:solidFill>
            <a:srgbClr val="CF7C59"/>
          </a:solidFill>
        </p:grpSpPr>
        <p:sp>
          <p:nvSpPr>
            <p:cNvPr id="288" name="Freeform 136"/>
            <p:cNvSpPr/>
            <p:nvPr/>
          </p:nvSpPr>
          <p:spPr bwMode="auto">
            <a:xfrm>
              <a:off x="922338" y="2139951"/>
              <a:ext cx="504825" cy="384175"/>
            </a:xfrm>
            <a:custGeom>
              <a:avLst/>
              <a:gdLst>
                <a:gd name="T0" fmla="*/ 0 w 58"/>
                <a:gd name="T1" fmla="*/ 33 h 44"/>
                <a:gd name="T2" fmla="*/ 10 w 58"/>
                <a:gd name="T3" fmla="*/ 44 h 44"/>
                <a:gd name="T4" fmla="*/ 22 w 58"/>
                <a:gd name="T5" fmla="*/ 44 h 44"/>
                <a:gd name="T6" fmla="*/ 22 w 58"/>
                <a:gd name="T7" fmla="*/ 36 h 44"/>
                <a:gd name="T8" fmla="*/ 10 w 58"/>
                <a:gd name="T9" fmla="*/ 36 h 44"/>
                <a:gd name="T10" fmla="*/ 7 w 58"/>
                <a:gd name="T11" fmla="*/ 33 h 44"/>
                <a:gd name="T12" fmla="*/ 7 w 58"/>
                <a:gd name="T13" fmla="*/ 11 h 44"/>
                <a:gd name="T14" fmla="*/ 10 w 58"/>
                <a:gd name="T15" fmla="*/ 8 h 44"/>
                <a:gd name="T16" fmla="*/ 48 w 58"/>
                <a:gd name="T17" fmla="*/ 8 h 44"/>
                <a:gd name="T18" fmla="*/ 51 w 58"/>
                <a:gd name="T19" fmla="*/ 11 h 44"/>
                <a:gd name="T20" fmla="*/ 51 w 58"/>
                <a:gd name="T21" fmla="*/ 33 h 44"/>
                <a:gd name="T22" fmla="*/ 48 w 58"/>
                <a:gd name="T23" fmla="*/ 36 h 44"/>
                <a:gd name="T24" fmla="*/ 36 w 58"/>
                <a:gd name="T25" fmla="*/ 36 h 44"/>
                <a:gd name="T26" fmla="*/ 36 w 58"/>
                <a:gd name="T27" fmla="*/ 44 h 44"/>
                <a:gd name="T28" fmla="*/ 48 w 58"/>
                <a:gd name="T29" fmla="*/ 44 h 44"/>
                <a:gd name="T30" fmla="*/ 58 w 58"/>
                <a:gd name="T31" fmla="*/ 33 h 44"/>
                <a:gd name="T32" fmla="*/ 58 w 58"/>
                <a:gd name="T33" fmla="*/ 11 h 44"/>
                <a:gd name="T34" fmla="*/ 48 w 58"/>
                <a:gd name="T35" fmla="*/ 0 h 44"/>
                <a:gd name="T36" fmla="*/ 10 w 58"/>
                <a:gd name="T37" fmla="*/ 0 h 44"/>
                <a:gd name="T38" fmla="*/ 0 w 58"/>
                <a:gd name="T39" fmla="*/ 11 h 44"/>
                <a:gd name="T40" fmla="*/ 0 w 58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44">
                  <a:moveTo>
                    <a:pt x="0" y="33"/>
                  </a:moveTo>
                  <a:cubicBezTo>
                    <a:pt x="0" y="39"/>
                    <a:pt x="5" y="44"/>
                    <a:pt x="10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7" y="35"/>
                    <a:pt x="7" y="33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9"/>
                    <a:pt x="9" y="8"/>
                    <a:pt x="10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51" y="9"/>
                    <a:pt x="51" y="11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5"/>
                    <a:pt x="49" y="36"/>
                    <a:pt x="48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3" y="44"/>
                    <a:pt x="58" y="39"/>
                    <a:pt x="58" y="33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5"/>
                    <a:pt x="53" y="0"/>
                    <a:pt x="4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9" name="Freeform 137"/>
            <p:cNvSpPr/>
            <p:nvPr/>
          </p:nvSpPr>
          <p:spPr bwMode="auto">
            <a:xfrm>
              <a:off x="1052513" y="2349501"/>
              <a:ext cx="242888" cy="419100"/>
            </a:xfrm>
            <a:custGeom>
              <a:avLst/>
              <a:gdLst>
                <a:gd name="T0" fmla="*/ 25 w 28"/>
                <a:gd name="T1" fmla="*/ 26 h 48"/>
                <a:gd name="T2" fmla="*/ 20 w 28"/>
                <a:gd name="T3" fmla="*/ 26 h 48"/>
                <a:gd name="T4" fmla="*/ 20 w 28"/>
                <a:gd name="T5" fmla="*/ 23 h 48"/>
                <a:gd name="T6" fmla="*/ 20 w 28"/>
                <a:gd name="T7" fmla="*/ 16 h 48"/>
                <a:gd name="T8" fmla="*/ 19 w 28"/>
                <a:gd name="T9" fmla="*/ 2 h 48"/>
                <a:gd name="T10" fmla="*/ 17 w 28"/>
                <a:gd name="T11" fmla="*/ 0 h 48"/>
                <a:gd name="T12" fmla="*/ 11 w 28"/>
                <a:gd name="T13" fmla="*/ 0 h 48"/>
                <a:gd name="T14" fmla="*/ 8 w 28"/>
                <a:gd name="T15" fmla="*/ 2 h 48"/>
                <a:gd name="T16" fmla="*/ 8 w 28"/>
                <a:gd name="T17" fmla="*/ 16 h 48"/>
                <a:gd name="T18" fmla="*/ 8 w 28"/>
                <a:gd name="T19" fmla="*/ 23 h 48"/>
                <a:gd name="T20" fmla="*/ 8 w 28"/>
                <a:gd name="T21" fmla="*/ 26 h 48"/>
                <a:gd name="T22" fmla="*/ 3 w 28"/>
                <a:gd name="T23" fmla="*/ 26 h 48"/>
                <a:gd name="T24" fmla="*/ 1 w 28"/>
                <a:gd name="T25" fmla="*/ 28 h 48"/>
                <a:gd name="T26" fmla="*/ 5 w 28"/>
                <a:gd name="T27" fmla="*/ 35 h 48"/>
                <a:gd name="T28" fmla="*/ 8 w 28"/>
                <a:gd name="T29" fmla="*/ 39 h 48"/>
                <a:gd name="T30" fmla="*/ 13 w 28"/>
                <a:gd name="T31" fmla="*/ 46 h 48"/>
                <a:gd name="T32" fmla="*/ 15 w 28"/>
                <a:gd name="T33" fmla="*/ 46 h 48"/>
                <a:gd name="T34" fmla="*/ 20 w 28"/>
                <a:gd name="T35" fmla="*/ 39 h 48"/>
                <a:gd name="T36" fmla="*/ 23 w 28"/>
                <a:gd name="T37" fmla="*/ 35 h 48"/>
                <a:gd name="T38" fmla="*/ 27 w 28"/>
                <a:gd name="T39" fmla="*/ 28 h 48"/>
                <a:gd name="T40" fmla="*/ 25 w 28"/>
                <a:gd name="T41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48">
                  <a:moveTo>
                    <a:pt x="25" y="26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9" y="0"/>
                    <a:pt x="1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7"/>
                    <a:pt x="1" y="28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7" y="38"/>
                    <a:pt x="8" y="39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8"/>
                    <a:pt x="15" y="48"/>
                    <a:pt x="15" y="46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1" y="38"/>
                    <a:pt x="22" y="36"/>
                    <a:pt x="23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7"/>
                    <a:pt x="27" y="26"/>
                    <a:pt x="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90" name="Freeform 138"/>
          <p:cNvSpPr/>
          <p:nvPr/>
        </p:nvSpPr>
        <p:spPr bwMode="auto">
          <a:xfrm>
            <a:off x="7352201" y="1528909"/>
            <a:ext cx="531813" cy="531813"/>
          </a:xfrm>
          <a:custGeom>
            <a:avLst/>
            <a:gdLst>
              <a:gd name="T0" fmla="*/ 57 w 61"/>
              <a:gd name="T1" fmla="*/ 22 h 61"/>
              <a:gd name="T2" fmla="*/ 39 w 61"/>
              <a:gd name="T3" fmla="*/ 22 h 61"/>
              <a:gd name="T4" fmla="*/ 39 w 61"/>
              <a:gd name="T5" fmla="*/ 4 h 61"/>
              <a:gd name="T6" fmla="*/ 35 w 61"/>
              <a:gd name="T7" fmla="*/ 0 h 61"/>
              <a:gd name="T8" fmla="*/ 26 w 61"/>
              <a:gd name="T9" fmla="*/ 0 h 61"/>
              <a:gd name="T10" fmla="*/ 22 w 61"/>
              <a:gd name="T11" fmla="*/ 4 h 61"/>
              <a:gd name="T12" fmla="*/ 22 w 61"/>
              <a:gd name="T13" fmla="*/ 22 h 61"/>
              <a:gd name="T14" fmla="*/ 4 w 61"/>
              <a:gd name="T15" fmla="*/ 22 h 61"/>
              <a:gd name="T16" fmla="*/ 0 w 61"/>
              <a:gd name="T17" fmla="*/ 27 h 61"/>
              <a:gd name="T18" fmla="*/ 0 w 61"/>
              <a:gd name="T19" fmla="*/ 35 h 61"/>
              <a:gd name="T20" fmla="*/ 4 w 61"/>
              <a:gd name="T21" fmla="*/ 40 h 61"/>
              <a:gd name="T22" fmla="*/ 22 w 61"/>
              <a:gd name="T23" fmla="*/ 40 h 61"/>
              <a:gd name="T24" fmla="*/ 22 w 61"/>
              <a:gd name="T25" fmla="*/ 58 h 61"/>
              <a:gd name="T26" fmla="*/ 26 w 61"/>
              <a:gd name="T27" fmla="*/ 61 h 61"/>
              <a:gd name="T28" fmla="*/ 35 w 61"/>
              <a:gd name="T29" fmla="*/ 61 h 61"/>
              <a:gd name="T30" fmla="*/ 39 w 61"/>
              <a:gd name="T31" fmla="*/ 58 h 61"/>
              <a:gd name="T32" fmla="*/ 39 w 61"/>
              <a:gd name="T33" fmla="*/ 40 h 61"/>
              <a:gd name="T34" fmla="*/ 57 w 61"/>
              <a:gd name="T35" fmla="*/ 40 h 61"/>
              <a:gd name="T36" fmla="*/ 61 w 61"/>
              <a:gd name="T37" fmla="*/ 35 h 61"/>
              <a:gd name="T38" fmla="*/ 61 w 61"/>
              <a:gd name="T39" fmla="*/ 27 h 61"/>
              <a:gd name="T40" fmla="*/ 57 w 61"/>
              <a:gd name="T41" fmla="*/ 2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1">
                <a:moveTo>
                  <a:pt x="57" y="22"/>
                </a:moveTo>
                <a:cubicBezTo>
                  <a:pt x="39" y="22"/>
                  <a:pt x="39" y="22"/>
                  <a:pt x="39" y="22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2"/>
                  <a:pt x="37" y="0"/>
                  <a:pt x="3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0"/>
                  <a:pt x="22" y="2"/>
                  <a:pt x="22" y="4"/>
                </a:cubicBezTo>
                <a:cubicBezTo>
                  <a:pt x="22" y="22"/>
                  <a:pt x="22" y="22"/>
                  <a:pt x="22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4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2" y="40"/>
                  <a:pt x="4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60"/>
                  <a:pt x="24" y="61"/>
                  <a:pt x="26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7" y="61"/>
                  <a:pt x="39" y="60"/>
                  <a:pt x="39" y="58"/>
                </a:cubicBezTo>
                <a:cubicBezTo>
                  <a:pt x="39" y="40"/>
                  <a:pt x="39" y="40"/>
                  <a:pt x="39" y="40"/>
                </a:cubicBezTo>
                <a:cubicBezTo>
                  <a:pt x="57" y="40"/>
                  <a:pt x="57" y="40"/>
                  <a:pt x="57" y="40"/>
                </a:cubicBezTo>
                <a:cubicBezTo>
                  <a:pt x="59" y="40"/>
                  <a:pt x="61" y="37"/>
                  <a:pt x="61" y="35"/>
                </a:cubicBezTo>
                <a:cubicBezTo>
                  <a:pt x="61" y="27"/>
                  <a:pt x="61" y="27"/>
                  <a:pt x="61" y="27"/>
                </a:cubicBezTo>
                <a:cubicBezTo>
                  <a:pt x="61" y="24"/>
                  <a:pt x="59" y="22"/>
                  <a:pt x="57" y="22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91" name="Freeform 139"/>
          <p:cNvSpPr/>
          <p:nvPr/>
        </p:nvSpPr>
        <p:spPr bwMode="auto">
          <a:xfrm>
            <a:off x="6369539" y="1571772"/>
            <a:ext cx="461963" cy="454025"/>
          </a:xfrm>
          <a:custGeom>
            <a:avLst/>
            <a:gdLst>
              <a:gd name="T0" fmla="*/ 39 w 53"/>
              <a:gd name="T1" fmla="*/ 1 h 52"/>
              <a:gd name="T2" fmla="*/ 26 w 53"/>
              <a:gd name="T3" fmla="*/ 14 h 52"/>
              <a:gd name="T4" fmla="*/ 14 w 53"/>
              <a:gd name="T5" fmla="*/ 1 h 52"/>
              <a:gd name="T6" fmla="*/ 8 w 53"/>
              <a:gd name="T7" fmla="*/ 2 h 52"/>
              <a:gd name="T8" fmla="*/ 2 w 53"/>
              <a:gd name="T9" fmla="*/ 7 h 52"/>
              <a:gd name="T10" fmla="*/ 1 w 53"/>
              <a:gd name="T11" fmla="*/ 13 h 52"/>
              <a:gd name="T12" fmla="*/ 14 w 53"/>
              <a:gd name="T13" fmla="*/ 26 h 52"/>
              <a:gd name="T14" fmla="*/ 1 w 53"/>
              <a:gd name="T15" fmla="*/ 39 h 52"/>
              <a:gd name="T16" fmla="*/ 2 w 53"/>
              <a:gd name="T17" fmla="*/ 45 h 52"/>
              <a:gd name="T18" fmla="*/ 8 w 53"/>
              <a:gd name="T19" fmla="*/ 50 h 52"/>
              <a:gd name="T20" fmla="*/ 14 w 53"/>
              <a:gd name="T21" fmla="*/ 51 h 52"/>
              <a:gd name="T22" fmla="*/ 26 w 53"/>
              <a:gd name="T23" fmla="*/ 38 h 52"/>
              <a:gd name="T24" fmla="*/ 39 w 53"/>
              <a:gd name="T25" fmla="*/ 51 h 52"/>
              <a:gd name="T26" fmla="*/ 45 w 53"/>
              <a:gd name="T27" fmla="*/ 50 h 52"/>
              <a:gd name="T28" fmla="*/ 51 w 53"/>
              <a:gd name="T29" fmla="*/ 45 h 52"/>
              <a:gd name="T30" fmla="*/ 51 w 53"/>
              <a:gd name="T31" fmla="*/ 39 h 52"/>
              <a:gd name="T32" fmla="*/ 38 w 53"/>
              <a:gd name="T33" fmla="*/ 26 h 52"/>
              <a:gd name="T34" fmla="*/ 51 w 53"/>
              <a:gd name="T35" fmla="*/ 13 h 52"/>
              <a:gd name="T36" fmla="*/ 51 w 53"/>
              <a:gd name="T37" fmla="*/ 7 h 52"/>
              <a:gd name="T38" fmla="*/ 45 w 53"/>
              <a:gd name="T39" fmla="*/ 2 h 52"/>
              <a:gd name="T40" fmla="*/ 39 w 53"/>
              <a:gd name="T41" fmla="*/ 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3" h="52">
                <a:moveTo>
                  <a:pt x="39" y="1"/>
                </a:moveTo>
                <a:cubicBezTo>
                  <a:pt x="26" y="14"/>
                  <a:pt x="26" y="14"/>
                  <a:pt x="26" y="14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0"/>
                  <a:pt x="9" y="0"/>
                  <a:pt x="8" y="2"/>
                </a:cubicBezTo>
                <a:cubicBezTo>
                  <a:pt x="2" y="7"/>
                  <a:pt x="2" y="7"/>
                  <a:pt x="2" y="7"/>
                </a:cubicBezTo>
                <a:cubicBezTo>
                  <a:pt x="0" y="9"/>
                  <a:pt x="0" y="12"/>
                  <a:pt x="1" y="13"/>
                </a:cubicBezTo>
                <a:cubicBezTo>
                  <a:pt x="14" y="26"/>
                  <a:pt x="14" y="26"/>
                  <a:pt x="14" y="26"/>
                </a:cubicBezTo>
                <a:cubicBezTo>
                  <a:pt x="1" y="39"/>
                  <a:pt x="1" y="39"/>
                  <a:pt x="1" y="39"/>
                </a:cubicBezTo>
                <a:cubicBezTo>
                  <a:pt x="0" y="40"/>
                  <a:pt x="0" y="43"/>
                  <a:pt x="2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2"/>
                  <a:pt x="12" y="52"/>
                  <a:pt x="14" y="51"/>
                </a:cubicBezTo>
                <a:cubicBezTo>
                  <a:pt x="26" y="38"/>
                  <a:pt x="26" y="38"/>
                  <a:pt x="26" y="38"/>
                </a:cubicBezTo>
                <a:cubicBezTo>
                  <a:pt x="39" y="51"/>
                  <a:pt x="39" y="51"/>
                  <a:pt x="39" y="51"/>
                </a:cubicBezTo>
                <a:cubicBezTo>
                  <a:pt x="41" y="52"/>
                  <a:pt x="43" y="52"/>
                  <a:pt x="45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53" y="43"/>
                  <a:pt x="53" y="40"/>
                  <a:pt x="51" y="39"/>
                </a:cubicBezTo>
                <a:cubicBezTo>
                  <a:pt x="38" y="26"/>
                  <a:pt x="38" y="26"/>
                  <a:pt x="38" y="26"/>
                </a:cubicBezTo>
                <a:cubicBezTo>
                  <a:pt x="51" y="13"/>
                  <a:pt x="51" y="13"/>
                  <a:pt x="51" y="13"/>
                </a:cubicBezTo>
                <a:cubicBezTo>
                  <a:pt x="53" y="12"/>
                  <a:pt x="53" y="9"/>
                  <a:pt x="51" y="7"/>
                </a:cubicBezTo>
                <a:cubicBezTo>
                  <a:pt x="45" y="2"/>
                  <a:pt x="45" y="2"/>
                  <a:pt x="45" y="2"/>
                </a:cubicBezTo>
                <a:cubicBezTo>
                  <a:pt x="43" y="0"/>
                  <a:pt x="41" y="0"/>
                  <a:pt x="39" y="1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92" name="Freeform 140"/>
          <p:cNvSpPr/>
          <p:nvPr/>
        </p:nvSpPr>
        <p:spPr bwMode="auto">
          <a:xfrm>
            <a:off x="3132627" y="2479823"/>
            <a:ext cx="522288" cy="461963"/>
          </a:xfrm>
          <a:custGeom>
            <a:avLst/>
            <a:gdLst>
              <a:gd name="T0" fmla="*/ 35 w 60"/>
              <a:gd name="T1" fmla="*/ 3 h 53"/>
              <a:gd name="T2" fmla="*/ 40 w 60"/>
              <a:gd name="T3" fmla="*/ 8 h 53"/>
              <a:gd name="T4" fmla="*/ 10 w 60"/>
              <a:gd name="T5" fmla="*/ 34 h 53"/>
              <a:gd name="T6" fmla="*/ 6 w 60"/>
              <a:gd name="T7" fmla="*/ 29 h 53"/>
              <a:gd name="T8" fmla="*/ 3 w 60"/>
              <a:gd name="T9" fmla="*/ 29 h 53"/>
              <a:gd name="T10" fmla="*/ 2 w 60"/>
              <a:gd name="T11" fmla="*/ 37 h 53"/>
              <a:gd name="T12" fmla="*/ 1 w 60"/>
              <a:gd name="T13" fmla="*/ 42 h 53"/>
              <a:gd name="T14" fmla="*/ 0 w 60"/>
              <a:gd name="T15" fmla="*/ 50 h 53"/>
              <a:gd name="T16" fmla="*/ 3 w 60"/>
              <a:gd name="T17" fmla="*/ 53 h 53"/>
              <a:gd name="T18" fmla="*/ 11 w 60"/>
              <a:gd name="T19" fmla="*/ 53 h 53"/>
              <a:gd name="T20" fmla="*/ 16 w 60"/>
              <a:gd name="T21" fmla="*/ 53 h 53"/>
              <a:gd name="T22" fmla="*/ 25 w 60"/>
              <a:gd name="T23" fmla="*/ 53 h 53"/>
              <a:gd name="T24" fmla="*/ 24 w 60"/>
              <a:gd name="T25" fmla="*/ 50 h 53"/>
              <a:gd name="T26" fmla="*/ 20 w 60"/>
              <a:gd name="T27" fmla="*/ 45 h 53"/>
              <a:gd name="T28" fmla="*/ 50 w 60"/>
              <a:gd name="T29" fmla="*/ 20 h 53"/>
              <a:gd name="T30" fmla="*/ 54 w 60"/>
              <a:gd name="T31" fmla="*/ 24 h 53"/>
              <a:gd name="T32" fmla="*/ 57 w 60"/>
              <a:gd name="T33" fmla="*/ 25 h 53"/>
              <a:gd name="T34" fmla="*/ 58 w 60"/>
              <a:gd name="T35" fmla="*/ 17 h 53"/>
              <a:gd name="T36" fmla="*/ 58 w 60"/>
              <a:gd name="T37" fmla="*/ 11 h 53"/>
              <a:gd name="T38" fmla="*/ 59 w 60"/>
              <a:gd name="T39" fmla="*/ 3 h 53"/>
              <a:gd name="T40" fmla="*/ 57 w 60"/>
              <a:gd name="T41" fmla="*/ 0 h 53"/>
              <a:gd name="T42" fmla="*/ 49 w 60"/>
              <a:gd name="T43" fmla="*/ 0 h 53"/>
              <a:gd name="T44" fmla="*/ 43 w 60"/>
              <a:gd name="T45" fmla="*/ 0 h 53"/>
              <a:gd name="T46" fmla="*/ 35 w 60"/>
              <a:gd name="T47" fmla="*/ 0 h 53"/>
              <a:gd name="T48" fmla="*/ 35 w 60"/>
              <a:gd name="T49" fmla="*/ 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53">
                <a:moveTo>
                  <a:pt x="35" y="3"/>
                </a:moveTo>
                <a:cubicBezTo>
                  <a:pt x="40" y="8"/>
                  <a:pt x="40" y="8"/>
                  <a:pt x="40" y="8"/>
                </a:cubicBezTo>
                <a:cubicBezTo>
                  <a:pt x="10" y="34"/>
                  <a:pt x="10" y="34"/>
                  <a:pt x="10" y="34"/>
                </a:cubicBezTo>
                <a:cubicBezTo>
                  <a:pt x="6" y="29"/>
                  <a:pt x="6" y="29"/>
                  <a:pt x="6" y="29"/>
                </a:cubicBezTo>
                <a:cubicBezTo>
                  <a:pt x="4" y="27"/>
                  <a:pt x="3" y="27"/>
                  <a:pt x="3" y="29"/>
                </a:cubicBezTo>
                <a:cubicBezTo>
                  <a:pt x="2" y="37"/>
                  <a:pt x="2" y="37"/>
                  <a:pt x="2" y="37"/>
                </a:cubicBezTo>
                <a:cubicBezTo>
                  <a:pt x="2" y="38"/>
                  <a:pt x="1" y="41"/>
                  <a:pt x="1" y="42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2"/>
                  <a:pt x="1" y="53"/>
                  <a:pt x="3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12" y="53"/>
                  <a:pt x="15" y="53"/>
                  <a:pt x="16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6" y="53"/>
                  <a:pt x="26" y="52"/>
                  <a:pt x="24" y="50"/>
                </a:cubicBezTo>
                <a:cubicBezTo>
                  <a:pt x="20" y="45"/>
                  <a:pt x="20" y="45"/>
                  <a:pt x="20" y="45"/>
                </a:cubicBezTo>
                <a:cubicBezTo>
                  <a:pt x="50" y="20"/>
                  <a:pt x="50" y="20"/>
                  <a:pt x="50" y="20"/>
                </a:cubicBezTo>
                <a:cubicBezTo>
                  <a:pt x="54" y="24"/>
                  <a:pt x="54" y="24"/>
                  <a:pt x="54" y="24"/>
                </a:cubicBezTo>
                <a:cubicBezTo>
                  <a:pt x="55" y="26"/>
                  <a:pt x="57" y="26"/>
                  <a:pt x="57" y="25"/>
                </a:cubicBezTo>
                <a:cubicBezTo>
                  <a:pt x="58" y="17"/>
                  <a:pt x="58" y="17"/>
                  <a:pt x="58" y="17"/>
                </a:cubicBezTo>
                <a:cubicBezTo>
                  <a:pt x="58" y="15"/>
                  <a:pt x="58" y="13"/>
                  <a:pt x="58" y="11"/>
                </a:cubicBezTo>
                <a:cubicBezTo>
                  <a:pt x="59" y="3"/>
                  <a:pt x="59" y="3"/>
                  <a:pt x="59" y="3"/>
                </a:cubicBezTo>
                <a:cubicBezTo>
                  <a:pt x="60" y="2"/>
                  <a:pt x="58" y="1"/>
                  <a:pt x="57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7" y="0"/>
                  <a:pt x="45" y="0"/>
                  <a:pt x="4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4" y="0"/>
                  <a:pt x="34" y="2"/>
                  <a:pt x="35" y="3"/>
                </a:cubicBezTo>
                <a:close/>
              </a:path>
            </a:pathLst>
          </a:custGeom>
          <a:solidFill>
            <a:srgbClr val="CF7C5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摄图网_500081017"/>
          <p:cNvPicPr>
            <a:picLocks noChangeAspect="1"/>
          </p:cNvPicPr>
          <p:nvPr/>
        </p:nvPicPr>
        <p:blipFill>
          <a:blip r:embed="rId4"/>
          <a:srcRect r="5967"/>
          <a:stretch>
            <a:fillRect/>
          </a:stretch>
        </p:blipFill>
        <p:spPr>
          <a:xfrm flipH="1">
            <a:off x="-6985" y="-8255"/>
            <a:ext cx="9695815" cy="68745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478020" y="2088515"/>
            <a:ext cx="7399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>
                <a:solidFill>
                  <a:srgbClr val="CF7C59"/>
                </a:solidFill>
              </a:rPr>
              <a:t>感谢您的聆听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914265" y="3143250"/>
            <a:ext cx="652780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This template can change color, shape, content, etc. It is commercially available and pleasant to cooperate with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026275" y="3902710"/>
            <a:ext cx="2303780" cy="368300"/>
            <a:chOff x="14709" y="7553"/>
            <a:chExt cx="3628" cy="580"/>
          </a:xfrm>
          <a:solidFill>
            <a:srgbClr val="CF7C59"/>
          </a:solidFill>
        </p:grpSpPr>
        <p:sp>
          <p:nvSpPr>
            <p:cNvPr id="10" name="Freeform 131"/>
            <p:cNvSpPr>
              <a:spLocks noEditPoints="1"/>
            </p:cNvSpPr>
            <p:nvPr/>
          </p:nvSpPr>
          <p:spPr bwMode="auto">
            <a:xfrm>
              <a:off x="14709" y="7553"/>
              <a:ext cx="526" cy="529"/>
            </a:xfrm>
            <a:custGeom>
              <a:avLst/>
              <a:gdLst>
                <a:gd name="T0" fmla="*/ 0 w 144"/>
                <a:gd name="T1" fmla="*/ 72 h 144"/>
                <a:gd name="T2" fmla="*/ 65 w 144"/>
                <a:gd name="T3" fmla="*/ 144 h 144"/>
                <a:gd name="T4" fmla="*/ 65 w 144"/>
                <a:gd name="T5" fmla="*/ 104 h 144"/>
                <a:gd name="T6" fmla="*/ 60 w 144"/>
                <a:gd name="T7" fmla="*/ 99 h 144"/>
                <a:gd name="T8" fmla="*/ 60 w 144"/>
                <a:gd name="T9" fmla="*/ 90 h 144"/>
                <a:gd name="T10" fmla="*/ 33 w 144"/>
                <a:gd name="T11" fmla="*/ 103 h 144"/>
                <a:gd name="T12" fmla="*/ 25 w 144"/>
                <a:gd name="T13" fmla="*/ 91 h 144"/>
                <a:gd name="T14" fmla="*/ 73 w 144"/>
                <a:gd name="T15" fmla="*/ 51 h 144"/>
                <a:gd name="T16" fmla="*/ 89 w 144"/>
                <a:gd name="T17" fmla="*/ 76 h 144"/>
                <a:gd name="T18" fmla="*/ 79 w 144"/>
                <a:gd name="T19" fmla="*/ 81 h 144"/>
                <a:gd name="T20" fmla="*/ 79 w 144"/>
                <a:gd name="T21" fmla="*/ 99 h 144"/>
                <a:gd name="T22" fmla="*/ 75 w 144"/>
                <a:gd name="T23" fmla="*/ 104 h 144"/>
                <a:gd name="T24" fmla="*/ 75 w 144"/>
                <a:gd name="T25" fmla="*/ 144 h 144"/>
                <a:gd name="T26" fmla="*/ 144 w 144"/>
                <a:gd name="T27" fmla="*/ 72 h 144"/>
                <a:gd name="T28" fmla="*/ 72 w 144"/>
                <a:gd name="T29" fmla="*/ 0 h 144"/>
                <a:gd name="T30" fmla="*/ 0 w 144"/>
                <a:gd name="T31" fmla="*/ 72 h 144"/>
                <a:gd name="T32" fmla="*/ 79 w 144"/>
                <a:gd name="T33" fmla="*/ 46 h 144"/>
                <a:gd name="T34" fmla="*/ 87 w 144"/>
                <a:gd name="T35" fmla="*/ 36 h 144"/>
                <a:gd name="T36" fmla="*/ 114 w 144"/>
                <a:gd name="T37" fmla="*/ 42 h 144"/>
                <a:gd name="T38" fmla="*/ 109 w 144"/>
                <a:gd name="T39" fmla="*/ 69 h 144"/>
                <a:gd name="T40" fmla="*/ 96 w 144"/>
                <a:gd name="T41" fmla="*/ 73 h 144"/>
                <a:gd name="T42" fmla="*/ 79 w 144"/>
                <a:gd name="T43" fmla="*/ 4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44">
                  <a:moveTo>
                    <a:pt x="0" y="72"/>
                  </a:moveTo>
                  <a:cubicBezTo>
                    <a:pt x="0" y="109"/>
                    <a:pt x="29" y="140"/>
                    <a:pt x="65" y="14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62" y="104"/>
                    <a:pt x="60" y="102"/>
                    <a:pt x="60" y="99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79" y="81"/>
                    <a:pt x="79" y="81"/>
                    <a:pt x="79" y="81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102"/>
                    <a:pt x="77" y="104"/>
                    <a:pt x="75" y="10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113" y="143"/>
                    <a:pt x="144" y="111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9" y="46"/>
                  </a:moveTo>
                  <a:cubicBezTo>
                    <a:pt x="80" y="42"/>
                    <a:pt x="83" y="38"/>
                    <a:pt x="87" y="36"/>
                  </a:cubicBezTo>
                  <a:cubicBezTo>
                    <a:pt x="96" y="30"/>
                    <a:pt x="108" y="32"/>
                    <a:pt x="114" y="42"/>
                  </a:cubicBezTo>
                  <a:cubicBezTo>
                    <a:pt x="121" y="51"/>
                    <a:pt x="118" y="63"/>
                    <a:pt x="109" y="69"/>
                  </a:cubicBezTo>
                  <a:cubicBezTo>
                    <a:pt x="105" y="72"/>
                    <a:pt x="101" y="73"/>
                    <a:pt x="96" y="73"/>
                  </a:cubicBezTo>
                  <a:lnTo>
                    <a:pt x="79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1" name="Freeform 132"/>
            <p:cNvSpPr/>
            <p:nvPr/>
          </p:nvSpPr>
          <p:spPr bwMode="auto">
            <a:xfrm>
              <a:off x="15725" y="7553"/>
              <a:ext cx="580" cy="580"/>
            </a:xfrm>
            <a:custGeom>
              <a:avLst/>
              <a:gdLst>
                <a:gd name="T0" fmla="*/ 130 w 158"/>
                <a:gd name="T1" fmla="*/ 130 h 158"/>
                <a:gd name="T2" fmla="*/ 130 w 158"/>
                <a:gd name="T3" fmla="*/ 28 h 158"/>
                <a:gd name="T4" fmla="*/ 28 w 158"/>
                <a:gd name="T5" fmla="*/ 28 h 158"/>
                <a:gd name="T6" fmla="*/ 28 w 158"/>
                <a:gd name="T7" fmla="*/ 129 h 158"/>
                <a:gd name="T8" fmla="*/ 44 w 158"/>
                <a:gd name="T9" fmla="*/ 95 h 158"/>
                <a:gd name="T10" fmla="*/ 52 w 158"/>
                <a:gd name="T11" fmla="*/ 52 h 158"/>
                <a:gd name="T12" fmla="*/ 106 w 158"/>
                <a:gd name="T13" fmla="*/ 52 h 158"/>
                <a:gd name="T14" fmla="*/ 106 w 158"/>
                <a:gd name="T15" fmla="*/ 106 h 158"/>
                <a:gd name="T16" fmla="*/ 63 w 158"/>
                <a:gd name="T17" fmla="*/ 114 h 158"/>
                <a:gd name="T18" fmla="*/ 29 w 158"/>
                <a:gd name="T19" fmla="*/ 130 h 158"/>
                <a:gd name="T20" fmla="*/ 130 w 158"/>
                <a:gd name="T21" fmla="*/ 13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58">
                  <a:moveTo>
                    <a:pt x="130" y="130"/>
                  </a:moveTo>
                  <a:cubicBezTo>
                    <a:pt x="158" y="102"/>
                    <a:pt x="158" y="56"/>
                    <a:pt x="130" y="28"/>
                  </a:cubicBezTo>
                  <a:cubicBezTo>
                    <a:pt x="102" y="0"/>
                    <a:pt x="56" y="0"/>
                    <a:pt x="28" y="28"/>
                  </a:cubicBezTo>
                  <a:cubicBezTo>
                    <a:pt x="0" y="56"/>
                    <a:pt x="0" y="101"/>
                    <a:pt x="28" y="129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37" y="81"/>
                    <a:pt x="40" y="63"/>
                    <a:pt x="52" y="52"/>
                  </a:cubicBezTo>
                  <a:cubicBezTo>
                    <a:pt x="67" y="36"/>
                    <a:pt x="91" y="36"/>
                    <a:pt x="106" y="52"/>
                  </a:cubicBezTo>
                  <a:cubicBezTo>
                    <a:pt x="122" y="67"/>
                    <a:pt x="122" y="91"/>
                    <a:pt x="106" y="106"/>
                  </a:cubicBezTo>
                  <a:cubicBezTo>
                    <a:pt x="95" y="118"/>
                    <a:pt x="77" y="121"/>
                    <a:pt x="63" y="114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57" y="158"/>
                    <a:pt x="102" y="158"/>
                    <a:pt x="130" y="1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2" name="Freeform 137"/>
            <p:cNvSpPr>
              <a:spLocks noEditPoints="1"/>
            </p:cNvSpPr>
            <p:nvPr/>
          </p:nvSpPr>
          <p:spPr bwMode="auto">
            <a:xfrm>
              <a:off x="16795" y="7553"/>
              <a:ext cx="526" cy="5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7 h 144"/>
                <a:gd name="T12" fmla="*/ 79 w 144"/>
                <a:gd name="T13" fmla="*/ 119 h 144"/>
                <a:gd name="T14" fmla="*/ 72 w 144"/>
                <a:gd name="T15" fmla="*/ 120 h 144"/>
                <a:gd name="T16" fmla="*/ 65 w 144"/>
                <a:gd name="T17" fmla="*/ 119 h 144"/>
                <a:gd name="T18" fmla="*/ 30 w 144"/>
                <a:gd name="T19" fmla="*/ 107 h 144"/>
                <a:gd name="T20" fmla="*/ 30 w 144"/>
                <a:gd name="T21" fmla="*/ 37 h 144"/>
                <a:gd name="T22" fmla="*/ 114 w 144"/>
                <a:gd name="T23" fmla="*/ 37 h 144"/>
                <a:gd name="T24" fmla="*/ 114 w 144"/>
                <a:gd name="T25" fmla="*/ 10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7"/>
                  </a:moveTo>
                  <a:cubicBezTo>
                    <a:pt x="79" y="119"/>
                    <a:pt x="79" y="119"/>
                    <a:pt x="79" y="119"/>
                  </a:cubicBezTo>
                  <a:cubicBezTo>
                    <a:pt x="77" y="119"/>
                    <a:pt x="75" y="120"/>
                    <a:pt x="72" y="120"/>
                  </a:cubicBezTo>
                  <a:cubicBezTo>
                    <a:pt x="69" y="120"/>
                    <a:pt x="67" y="119"/>
                    <a:pt x="65" y="119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114" y="37"/>
                    <a:pt x="114" y="37"/>
                    <a:pt x="114" y="37"/>
                  </a:cubicBezTo>
                  <a:lnTo>
                    <a:pt x="114" y="1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3" name="Freeform 141"/>
            <p:cNvSpPr>
              <a:spLocks noEditPoints="1"/>
            </p:cNvSpPr>
            <p:nvPr/>
          </p:nvSpPr>
          <p:spPr bwMode="auto">
            <a:xfrm>
              <a:off x="17811" y="7553"/>
              <a:ext cx="526" cy="5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52 w 144"/>
                <a:gd name="T11" fmla="*/ 34 h 144"/>
                <a:gd name="T12" fmla="*/ 62 w 144"/>
                <a:gd name="T13" fmla="*/ 44 h 144"/>
                <a:gd name="T14" fmla="*/ 52 w 144"/>
                <a:gd name="T15" fmla="*/ 54 h 144"/>
                <a:gd name="T16" fmla="*/ 42 w 144"/>
                <a:gd name="T17" fmla="*/ 44 h 144"/>
                <a:gd name="T18" fmla="*/ 52 w 144"/>
                <a:gd name="T19" fmla="*/ 34 h 144"/>
                <a:gd name="T20" fmla="*/ 88 w 144"/>
                <a:gd name="T21" fmla="*/ 94 h 144"/>
                <a:gd name="T22" fmla="*/ 55 w 144"/>
                <a:gd name="T23" fmla="*/ 121 h 144"/>
                <a:gd name="T24" fmla="*/ 29 w 144"/>
                <a:gd name="T25" fmla="*/ 88 h 144"/>
                <a:gd name="T26" fmla="*/ 62 w 144"/>
                <a:gd name="T27" fmla="*/ 62 h 144"/>
                <a:gd name="T28" fmla="*/ 88 w 144"/>
                <a:gd name="T29" fmla="*/ 94 h 144"/>
                <a:gd name="T30" fmla="*/ 89 w 144"/>
                <a:gd name="T31" fmla="*/ 59 h 144"/>
                <a:gd name="T32" fmla="*/ 73 w 144"/>
                <a:gd name="T33" fmla="*/ 40 h 144"/>
                <a:gd name="T34" fmla="*/ 92 w 144"/>
                <a:gd name="T35" fmla="*/ 24 h 144"/>
                <a:gd name="T36" fmla="*/ 108 w 144"/>
                <a:gd name="T37" fmla="*/ 44 h 144"/>
                <a:gd name="T38" fmla="*/ 89 w 144"/>
                <a:gd name="T39" fmla="*/ 59 h 144"/>
                <a:gd name="T40" fmla="*/ 108 w 144"/>
                <a:gd name="T41" fmla="*/ 94 h 144"/>
                <a:gd name="T42" fmla="*/ 96 w 144"/>
                <a:gd name="T43" fmla="*/ 79 h 144"/>
                <a:gd name="T44" fmla="*/ 111 w 144"/>
                <a:gd name="T45" fmla="*/ 67 h 144"/>
                <a:gd name="T46" fmla="*/ 123 w 144"/>
                <a:gd name="T47" fmla="*/ 82 h 144"/>
                <a:gd name="T48" fmla="*/ 108 w 144"/>
                <a:gd name="T49" fmla="*/ 9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52" y="34"/>
                  </a:moveTo>
                  <a:cubicBezTo>
                    <a:pt x="58" y="34"/>
                    <a:pt x="62" y="38"/>
                    <a:pt x="62" y="44"/>
                  </a:cubicBezTo>
                  <a:cubicBezTo>
                    <a:pt x="62" y="49"/>
                    <a:pt x="58" y="54"/>
                    <a:pt x="52" y="54"/>
                  </a:cubicBezTo>
                  <a:cubicBezTo>
                    <a:pt x="47" y="54"/>
                    <a:pt x="42" y="49"/>
                    <a:pt x="42" y="44"/>
                  </a:cubicBezTo>
                  <a:cubicBezTo>
                    <a:pt x="42" y="38"/>
                    <a:pt x="47" y="34"/>
                    <a:pt x="52" y="34"/>
                  </a:cubicBezTo>
                  <a:close/>
                  <a:moveTo>
                    <a:pt x="88" y="94"/>
                  </a:moveTo>
                  <a:cubicBezTo>
                    <a:pt x="86" y="111"/>
                    <a:pt x="72" y="122"/>
                    <a:pt x="55" y="121"/>
                  </a:cubicBezTo>
                  <a:cubicBezTo>
                    <a:pt x="39" y="119"/>
                    <a:pt x="27" y="104"/>
                    <a:pt x="29" y="88"/>
                  </a:cubicBezTo>
                  <a:cubicBezTo>
                    <a:pt x="31" y="72"/>
                    <a:pt x="45" y="60"/>
                    <a:pt x="62" y="62"/>
                  </a:cubicBezTo>
                  <a:cubicBezTo>
                    <a:pt x="78" y="64"/>
                    <a:pt x="90" y="78"/>
                    <a:pt x="88" y="94"/>
                  </a:cubicBezTo>
                  <a:close/>
                  <a:moveTo>
                    <a:pt x="89" y="59"/>
                  </a:moveTo>
                  <a:cubicBezTo>
                    <a:pt x="79" y="58"/>
                    <a:pt x="72" y="50"/>
                    <a:pt x="73" y="40"/>
                  </a:cubicBezTo>
                  <a:cubicBezTo>
                    <a:pt x="74" y="30"/>
                    <a:pt x="83" y="23"/>
                    <a:pt x="92" y="24"/>
                  </a:cubicBezTo>
                  <a:cubicBezTo>
                    <a:pt x="102" y="25"/>
                    <a:pt x="109" y="34"/>
                    <a:pt x="108" y="44"/>
                  </a:cubicBezTo>
                  <a:cubicBezTo>
                    <a:pt x="107" y="53"/>
                    <a:pt x="98" y="60"/>
                    <a:pt x="89" y="59"/>
                  </a:cubicBezTo>
                  <a:close/>
                  <a:moveTo>
                    <a:pt x="108" y="94"/>
                  </a:moveTo>
                  <a:cubicBezTo>
                    <a:pt x="101" y="93"/>
                    <a:pt x="95" y="86"/>
                    <a:pt x="96" y="79"/>
                  </a:cubicBezTo>
                  <a:cubicBezTo>
                    <a:pt x="97" y="71"/>
                    <a:pt x="104" y="66"/>
                    <a:pt x="111" y="67"/>
                  </a:cubicBezTo>
                  <a:cubicBezTo>
                    <a:pt x="119" y="68"/>
                    <a:pt x="124" y="74"/>
                    <a:pt x="123" y="82"/>
                  </a:cubicBezTo>
                  <a:cubicBezTo>
                    <a:pt x="123" y="89"/>
                    <a:pt x="116" y="95"/>
                    <a:pt x="108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694815" y="2069465"/>
            <a:ext cx="508000" cy="3372485"/>
            <a:chOff x="1455" y="2335"/>
            <a:chExt cx="800" cy="5311"/>
          </a:xfrm>
          <a:solidFill>
            <a:srgbClr val="CF7C59"/>
          </a:solidFill>
        </p:grpSpPr>
        <p:sp>
          <p:nvSpPr>
            <p:cNvPr id="8" name="Freeform 131"/>
            <p:cNvSpPr>
              <a:spLocks noEditPoints="1"/>
            </p:cNvSpPr>
            <p:nvPr/>
          </p:nvSpPr>
          <p:spPr bwMode="auto">
            <a:xfrm>
              <a:off x="1455" y="2335"/>
              <a:ext cx="726" cy="729"/>
            </a:xfrm>
            <a:custGeom>
              <a:avLst/>
              <a:gdLst>
                <a:gd name="T0" fmla="*/ 0 w 144"/>
                <a:gd name="T1" fmla="*/ 72 h 144"/>
                <a:gd name="T2" fmla="*/ 65 w 144"/>
                <a:gd name="T3" fmla="*/ 144 h 144"/>
                <a:gd name="T4" fmla="*/ 65 w 144"/>
                <a:gd name="T5" fmla="*/ 104 h 144"/>
                <a:gd name="T6" fmla="*/ 60 w 144"/>
                <a:gd name="T7" fmla="*/ 99 h 144"/>
                <a:gd name="T8" fmla="*/ 60 w 144"/>
                <a:gd name="T9" fmla="*/ 90 h 144"/>
                <a:gd name="T10" fmla="*/ 33 w 144"/>
                <a:gd name="T11" fmla="*/ 103 h 144"/>
                <a:gd name="T12" fmla="*/ 25 w 144"/>
                <a:gd name="T13" fmla="*/ 91 h 144"/>
                <a:gd name="T14" fmla="*/ 73 w 144"/>
                <a:gd name="T15" fmla="*/ 51 h 144"/>
                <a:gd name="T16" fmla="*/ 89 w 144"/>
                <a:gd name="T17" fmla="*/ 76 h 144"/>
                <a:gd name="T18" fmla="*/ 79 w 144"/>
                <a:gd name="T19" fmla="*/ 81 h 144"/>
                <a:gd name="T20" fmla="*/ 79 w 144"/>
                <a:gd name="T21" fmla="*/ 99 h 144"/>
                <a:gd name="T22" fmla="*/ 75 w 144"/>
                <a:gd name="T23" fmla="*/ 104 h 144"/>
                <a:gd name="T24" fmla="*/ 75 w 144"/>
                <a:gd name="T25" fmla="*/ 144 h 144"/>
                <a:gd name="T26" fmla="*/ 144 w 144"/>
                <a:gd name="T27" fmla="*/ 72 h 144"/>
                <a:gd name="T28" fmla="*/ 72 w 144"/>
                <a:gd name="T29" fmla="*/ 0 h 144"/>
                <a:gd name="T30" fmla="*/ 0 w 144"/>
                <a:gd name="T31" fmla="*/ 72 h 144"/>
                <a:gd name="T32" fmla="*/ 79 w 144"/>
                <a:gd name="T33" fmla="*/ 46 h 144"/>
                <a:gd name="T34" fmla="*/ 87 w 144"/>
                <a:gd name="T35" fmla="*/ 36 h 144"/>
                <a:gd name="T36" fmla="*/ 114 w 144"/>
                <a:gd name="T37" fmla="*/ 42 h 144"/>
                <a:gd name="T38" fmla="*/ 109 w 144"/>
                <a:gd name="T39" fmla="*/ 69 h 144"/>
                <a:gd name="T40" fmla="*/ 96 w 144"/>
                <a:gd name="T41" fmla="*/ 73 h 144"/>
                <a:gd name="T42" fmla="*/ 79 w 144"/>
                <a:gd name="T43" fmla="*/ 4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44">
                  <a:moveTo>
                    <a:pt x="0" y="72"/>
                  </a:moveTo>
                  <a:cubicBezTo>
                    <a:pt x="0" y="109"/>
                    <a:pt x="29" y="140"/>
                    <a:pt x="65" y="14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62" y="104"/>
                    <a:pt x="60" y="102"/>
                    <a:pt x="60" y="99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79" y="81"/>
                    <a:pt x="79" y="81"/>
                    <a:pt x="79" y="81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102"/>
                    <a:pt x="77" y="104"/>
                    <a:pt x="75" y="10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113" y="143"/>
                    <a:pt x="144" y="111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9" y="46"/>
                  </a:moveTo>
                  <a:cubicBezTo>
                    <a:pt x="80" y="42"/>
                    <a:pt x="83" y="38"/>
                    <a:pt x="87" y="36"/>
                  </a:cubicBezTo>
                  <a:cubicBezTo>
                    <a:pt x="96" y="30"/>
                    <a:pt x="108" y="32"/>
                    <a:pt x="114" y="42"/>
                  </a:cubicBezTo>
                  <a:cubicBezTo>
                    <a:pt x="121" y="51"/>
                    <a:pt x="118" y="63"/>
                    <a:pt x="109" y="69"/>
                  </a:cubicBezTo>
                  <a:cubicBezTo>
                    <a:pt x="105" y="72"/>
                    <a:pt x="101" y="73"/>
                    <a:pt x="96" y="73"/>
                  </a:cubicBezTo>
                  <a:lnTo>
                    <a:pt x="79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9" name="Freeform 132"/>
            <p:cNvSpPr/>
            <p:nvPr/>
          </p:nvSpPr>
          <p:spPr bwMode="auto">
            <a:xfrm>
              <a:off x="1455" y="3839"/>
              <a:ext cx="800" cy="800"/>
            </a:xfrm>
            <a:custGeom>
              <a:avLst/>
              <a:gdLst>
                <a:gd name="T0" fmla="*/ 130 w 158"/>
                <a:gd name="T1" fmla="*/ 130 h 158"/>
                <a:gd name="T2" fmla="*/ 130 w 158"/>
                <a:gd name="T3" fmla="*/ 28 h 158"/>
                <a:gd name="T4" fmla="*/ 28 w 158"/>
                <a:gd name="T5" fmla="*/ 28 h 158"/>
                <a:gd name="T6" fmla="*/ 28 w 158"/>
                <a:gd name="T7" fmla="*/ 129 h 158"/>
                <a:gd name="T8" fmla="*/ 44 w 158"/>
                <a:gd name="T9" fmla="*/ 95 h 158"/>
                <a:gd name="T10" fmla="*/ 52 w 158"/>
                <a:gd name="T11" fmla="*/ 52 h 158"/>
                <a:gd name="T12" fmla="*/ 106 w 158"/>
                <a:gd name="T13" fmla="*/ 52 h 158"/>
                <a:gd name="T14" fmla="*/ 106 w 158"/>
                <a:gd name="T15" fmla="*/ 106 h 158"/>
                <a:gd name="T16" fmla="*/ 63 w 158"/>
                <a:gd name="T17" fmla="*/ 114 h 158"/>
                <a:gd name="T18" fmla="*/ 29 w 158"/>
                <a:gd name="T19" fmla="*/ 130 h 158"/>
                <a:gd name="T20" fmla="*/ 130 w 158"/>
                <a:gd name="T21" fmla="*/ 13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58">
                  <a:moveTo>
                    <a:pt x="130" y="130"/>
                  </a:moveTo>
                  <a:cubicBezTo>
                    <a:pt x="158" y="102"/>
                    <a:pt x="158" y="56"/>
                    <a:pt x="130" y="28"/>
                  </a:cubicBezTo>
                  <a:cubicBezTo>
                    <a:pt x="102" y="0"/>
                    <a:pt x="56" y="0"/>
                    <a:pt x="28" y="28"/>
                  </a:cubicBezTo>
                  <a:cubicBezTo>
                    <a:pt x="0" y="56"/>
                    <a:pt x="0" y="101"/>
                    <a:pt x="28" y="129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37" y="81"/>
                    <a:pt x="40" y="63"/>
                    <a:pt x="52" y="52"/>
                  </a:cubicBezTo>
                  <a:cubicBezTo>
                    <a:pt x="67" y="36"/>
                    <a:pt x="91" y="36"/>
                    <a:pt x="106" y="52"/>
                  </a:cubicBezTo>
                  <a:cubicBezTo>
                    <a:pt x="122" y="67"/>
                    <a:pt x="122" y="91"/>
                    <a:pt x="106" y="106"/>
                  </a:cubicBezTo>
                  <a:cubicBezTo>
                    <a:pt x="95" y="118"/>
                    <a:pt x="77" y="121"/>
                    <a:pt x="63" y="114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57" y="158"/>
                    <a:pt x="102" y="158"/>
                    <a:pt x="130" y="1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0" name="Freeform 137"/>
            <p:cNvSpPr>
              <a:spLocks noEditPoints="1"/>
            </p:cNvSpPr>
            <p:nvPr/>
          </p:nvSpPr>
          <p:spPr bwMode="auto">
            <a:xfrm>
              <a:off x="1455" y="5414"/>
              <a:ext cx="726" cy="7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7 h 144"/>
                <a:gd name="T12" fmla="*/ 79 w 144"/>
                <a:gd name="T13" fmla="*/ 119 h 144"/>
                <a:gd name="T14" fmla="*/ 72 w 144"/>
                <a:gd name="T15" fmla="*/ 120 h 144"/>
                <a:gd name="T16" fmla="*/ 65 w 144"/>
                <a:gd name="T17" fmla="*/ 119 h 144"/>
                <a:gd name="T18" fmla="*/ 30 w 144"/>
                <a:gd name="T19" fmla="*/ 107 h 144"/>
                <a:gd name="T20" fmla="*/ 30 w 144"/>
                <a:gd name="T21" fmla="*/ 37 h 144"/>
                <a:gd name="T22" fmla="*/ 114 w 144"/>
                <a:gd name="T23" fmla="*/ 37 h 144"/>
                <a:gd name="T24" fmla="*/ 114 w 144"/>
                <a:gd name="T25" fmla="*/ 10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7"/>
                  </a:moveTo>
                  <a:cubicBezTo>
                    <a:pt x="79" y="119"/>
                    <a:pt x="79" y="119"/>
                    <a:pt x="79" y="119"/>
                  </a:cubicBezTo>
                  <a:cubicBezTo>
                    <a:pt x="77" y="119"/>
                    <a:pt x="75" y="120"/>
                    <a:pt x="72" y="120"/>
                  </a:cubicBezTo>
                  <a:cubicBezTo>
                    <a:pt x="69" y="120"/>
                    <a:pt x="67" y="119"/>
                    <a:pt x="65" y="119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114" y="37"/>
                    <a:pt x="114" y="37"/>
                    <a:pt x="114" y="37"/>
                  </a:cubicBezTo>
                  <a:lnTo>
                    <a:pt x="114" y="10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  <p:sp>
          <p:nvSpPr>
            <p:cNvPr id="11" name="Freeform 141"/>
            <p:cNvSpPr>
              <a:spLocks noEditPoints="1"/>
            </p:cNvSpPr>
            <p:nvPr/>
          </p:nvSpPr>
          <p:spPr bwMode="auto">
            <a:xfrm>
              <a:off x="1455" y="6918"/>
              <a:ext cx="726" cy="729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52 w 144"/>
                <a:gd name="T11" fmla="*/ 34 h 144"/>
                <a:gd name="T12" fmla="*/ 62 w 144"/>
                <a:gd name="T13" fmla="*/ 44 h 144"/>
                <a:gd name="T14" fmla="*/ 52 w 144"/>
                <a:gd name="T15" fmla="*/ 54 h 144"/>
                <a:gd name="T16" fmla="*/ 42 w 144"/>
                <a:gd name="T17" fmla="*/ 44 h 144"/>
                <a:gd name="T18" fmla="*/ 52 w 144"/>
                <a:gd name="T19" fmla="*/ 34 h 144"/>
                <a:gd name="T20" fmla="*/ 88 w 144"/>
                <a:gd name="T21" fmla="*/ 94 h 144"/>
                <a:gd name="T22" fmla="*/ 55 w 144"/>
                <a:gd name="T23" fmla="*/ 121 h 144"/>
                <a:gd name="T24" fmla="*/ 29 w 144"/>
                <a:gd name="T25" fmla="*/ 88 h 144"/>
                <a:gd name="T26" fmla="*/ 62 w 144"/>
                <a:gd name="T27" fmla="*/ 62 h 144"/>
                <a:gd name="T28" fmla="*/ 88 w 144"/>
                <a:gd name="T29" fmla="*/ 94 h 144"/>
                <a:gd name="T30" fmla="*/ 89 w 144"/>
                <a:gd name="T31" fmla="*/ 59 h 144"/>
                <a:gd name="T32" fmla="*/ 73 w 144"/>
                <a:gd name="T33" fmla="*/ 40 h 144"/>
                <a:gd name="T34" fmla="*/ 92 w 144"/>
                <a:gd name="T35" fmla="*/ 24 h 144"/>
                <a:gd name="T36" fmla="*/ 108 w 144"/>
                <a:gd name="T37" fmla="*/ 44 h 144"/>
                <a:gd name="T38" fmla="*/ 89 w 144"/>
                <a:gd name="T39" fmla="*/ 59 h 144"/>
                <a:gd name="T40" fmla="*/ 108 w 144"/>
                <a:gd name="T41" fmla="*/ 94 h 144"/>
                <a:gd name="T42" fmla="*/ 96 w 144"/>
                <a:gd name="T43" fmla="*/ 79 h 144"/>
                <a:gd name="T44" fmla="*/ 111 w 144"/>
                <a:gd name="T45" fmla="*/ 67 h 144"/>
                <a:gd name="T46" fmla="*/ 123 w 144"/>
                <a:gd name="T47" fmla="*/ 82 h 144"/>
                <a:gd name="T48" fmla="*/ 108 w 144"/>
                <a:gd name="T49" fmla="*/ 9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52" y="34"/>
                  </a:moveTo>
                  <a:cubicBezTo>
                    <a:pt x="58" y="34"/>
                    <a:pt x="62" y="38"/>
                    <a:pt x="62" y="44"/>
                  </a:cubicBezTo>
                  <a:cubicBezTo>
                    <a:pt x="62" y="49"/>
                    <a:pt x="58" y="54"/>
                    <a:pt x="52" y="54"/>
                  </a:cubicBezTo>
                  <a:cubicBezTo>
                    <a:pt x="47" y="54"/>
                    <a:pt x="42" y="49"/>
                    <a:pt x="42" y="44"/>
                  </a:cubicBezTo>
                  <a:cubicBezTo>
                    <a:pt x="42" y="38"/>
                    <a:pt x="47" y="34"/>
                    <a:pt x="52" y="34"/>
                  </a:cubicBezTo>
                  <a:close/>
                  <a:moveTo>
                    <a:pt x="88" y="94"/>
                  </a:moveTo>
                  <a:cubicBezTo>
                    <a:pt x="86" y="111"/>
                    <a:pt x="72" y="122"/>
                    <a:pt x="55" y="121"/>
                  </a:cubicBezTo>
                  <a:cubicBezTo>
                    <a:pt x="39" y="119"/>
                    <a:pt x="27" y="104"/>
                    <a:pt x="29" y="88"/>
                  </a:cubicBezTo>
                  <a:cubicBezTo>
                    <a:pt x="31" y="72"/>
                    <a:pt x="45" y="60"/>
                    <a:pt x="62" y="62"/>
                  </a:cubicBezTo>
                  <a:cubicBezTo>
                    <a:pt x="78" y="64"/>
                    <a:pt x="90" y="78"/>
                    <a:pt x="88" y="94"/>
                  </a:cubicBezTo>
                  <a:close/>
                  <a:moveTo>
                    <a:pt x="89" y="59"/>
                  </a:moveTo>
                  <a:cubicBezTo>
                    <a:pt x="79" y="58"/>
                    <a:pt x="72" y="50"/>
                    <a:pt x="73" y="40"/>
                  </a:cubicBezTo>
                  <a:cubicBezTo>
                    <a:pt x="74" y="30"/>
                    <a:pt x="83" y="23"/>
                    <a:pt x="92" y="24"/>
                  </a:cubicBezTo>
                  <a:cubicBezTo>
                    <a:pt x="102" y="25"/>
                    <a:pt x="109" y="34"/>
                    <a:pt x="108" y="44"/>
                  </a:cubicBezTo>
                  <a:cubicBezTo>
                    <a:pt x="107" y="53"/>
                    <a:pt x="98" y="60"/>
                    <a:pt x="89" y="59"/>
                  </a:cubicBezTo>
                  <a:close/>
                  <a:moveTo>
                    <a:pt x="108" y="94"/>
                  </a:moveTo>
                  <a:cubicBezTo>
                    <a:pt x="101" y="93"/>
                    <a:pt x="95" y="86"/>
                    <a:pt x="96" y="79"/>
                  </a:cubicBezTo>
                  <a:cubicBezTo>
                    <a:pt x="97" y="71"/>
                    <a:pt x="104" y="66"/>
                    <a:pt x="111" y="67"/>
                  </a:cubicBezTo>
                  <a:cubicBezTo>
                    <a:pt x="119" y="68"/>
                    <a:pt x="124" y="74"/>
                    <a:pt x="123" y="82"/>
                  </a:cubicBezTo>
                  <a:cubicBezTo>
                    <a:pt x="123" y="89"/>
                    <a:pt x="116" y="95"/>
                    <a:pt x="108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3130">
                <a:defRPr/>
              </a:pPr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-13970" y="391160"/>
            <a:ext cx="298450" cy="697230"/>
          </a:xfrm>
          <a:prstGeom prst="rect">
            <a:avLst/>
          </a:prstGeom>
          <a:solidFill>
            <a:srgbClr val="CF7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83540" y="321945"/>
            <a:ext cx="599059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r>
              <a:rPr lang="zh-CN" altLang="en-US" sz="24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</a:p>
        </p:txBody>
      </p:sp>
      <p:sp>
        <p:nvSpPr>
          <p:cNvPr id="18434" name="标题 3"/>
          <p:cNvSpPr>
            <a:spLocks noGrp="1"/>
          </p:cNvSpPr>
          <p:nvPr/>
        </p:nvSpPr>
        <p:spPr>
          <a:xfrm>
            <a:off x="2388235" y="203581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dist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15" name="标题 3"/>
          <p:cNvSpPr>
            <a:spLocks noGrp="1"/>
          </p:cNvSpPr>
          <p:nvPr/>
        </p:nvSpPr>
        <p:spPr>
          <a:xfrm>
            <a:off x="2388235" y="301371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dist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16" name="标题 3"/>
          <p:cNvSpPr>
            <a:spLocks noGrp="1"/>
          </p:cNvSpPr>
          <p:nvPr/>
        </p:nvSpPr>
        <p:spPr>
          <a:xfrm>
            <a:off x="2388235" y="3990975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dist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17" name="标题 3"/>
          <p:cNvSpPr>
            <a:spLocks noGrp="1"/>
          </p:cNvSpPr>
          <p:nvPr/>
        </p:nvSpPr>
        <p:spPr>
          <a:xfrm>
            <a:off x="2388235" y="4946015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dist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2" name="缺角矩形 1"/>
          <p:cNvSpPr/>
          <p:nvPr/>
        </p:nvSpPr>
        <p:spPr>
          <a:xfrm>
            <a:off x="1454785" y="1564005"/>
            <a:ext cx="9283065" cy="3729990"/>
          </a:xfrm>
          <a:prstGeom prst="plaque">
            <a:avLst/>
          </a:prstGeom>
          <a:solidFill>
            <a:srgbClr val="CF7C5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缺角矩形 2"/>
          <p:cNvSpPr/>
          <p:nvPr/>
        </p:nvSpPr>
        <p:spPr>
          <a:xfrm>
            <a:off x="1623695" y="1703705"/>
            <a:ext cx="8945880" cy="3449955"/>
          </a:xfrm>
          <a:prstGeom prst="plaqu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4244975" y="2807335"/>
            <a:ext cx="6213475" cy="12179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zh-CN" altLang="en-US" sz="66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74900" y="2816860"/>
            <a:ext cx="1503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039870" y="2855595"/>
            <a:ext cx="0" cy="1122045"/>
          </a:xfrm>
          <a:prstGeom prst="line">
            <a:avLst/>
          </a:prstGeom>
          <a:ln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63930" y="1642110"/>
            <a:ext cx="10263505" cy="11239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您的内容打在这里，或者通过复制您的文本后，在此框中选择粘贴您的内容打在这里，或者通过复制您的文本后，在此框中选择粘贴您的内容打在这里，或者通过复制您的文本后，在此框中选择粘贴您的内容打在这里，或者通过复制您的文本后，在此框中选择粘贴</a:t>
            </a:r>
          </a:p>
        </p:txBody>
      </p:sp>
      <p:pic>
        <p:nvPicPr>
          <p:cNvPr id="11" name="图片 10" descr="摄图网_500081017"/>
          <p:cNvPicPr>
            <a:picLocks noChangeAspect="1"/>
          </p:cNvPicPr>
          <p:nvPr/>
        </p:nvPicPr>
        <p:blipFill>
          <a:blip r:embed="rId3"/>
          <a:srcRect t="9602" r="5967" b="5208"/>
          <a:stretch>
            <a:fillRect/>
          </a:stretch>
        </p:blipFill>
        <p:spPr>
          <a:xfrm>
            <a:off x="6117590" y="2980690"/>
            <a:ext cx="5195570" cy="3138170"/>
          </a:xfrm>
          <a:prstGeom prst="rect">
            <a:avLst/>
          </a:prstGeom>
        </p:spPr>
      </p:pic>
      <p:pic>
        <p:nvPicPr>
          <p:cNvPr id="12" name="图片 11" descr="摄图网_500081017"/>
          <p:cNvPicPr>
            <a:picLocks noChangeAspect="1"/>
          </p:cNvPicPr>
          <p:nvPr/>
        </p:nvPicPr>
        <p:blipFill>
          <a:blip r:embed="rId3"/>
          <a:srcRect t="9602" r="5967" b="5208"/>
          <a:stretch>
            <a:fillRect/>
          </a:stretch>
        </p:blipFill>
        <p:spPr>
          <a:xfrm>
            <a:off x="814070" y="2980690"/>
            <a:ext cx="5195570" cy="31381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sp>
        <p:nvSpPr>
          <p:cNvPr id="11" name="等腰三角形 10"/>
          <p:cNvSpPr>
            <a:spLocks noChangeAspect="1" noChangeArrowheads="1"/>
          </p:cNvSpPr>
          <p:nvPr/>
        </p:nvSpPr>
        <p:spPr bwMode="auto">
          <a:xfrm rot="5400000" flipV="1">
            <a:off x="7238365" y="2740025"/>
            <a:ext cx="217805" cy="18796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rgbClr val="CF7C5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等腰三角形 18"/>
          <p:cNvSpPr>
            <a:spLocks noChangeAspect="1" noChangeArrowheads="1"/>
          </p:cNvSpPr>
          <p:nvPr/>
        </p:nvSpPr>
        <p:spPr bwMode="auto">
          <a:xfrm rot="5400000" flipV="1">
            <a:off x="7238365" y="4726940"/>
            <a:ext cx="217805" cy="18796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rgbClr val="CF7C59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等腰三角形 18"/>
          <p:cNvSpPr>
            <a:spLocks noChangeAspect="1" noChangeArrowheads="1"/>
          </p:cNvSpPr>
          <p:nvPr/>
        </p:nvSpPr>
        <p:spPr bwMode="auto">
          <a:xfrm rot="16200000" flipH="1" flipV="1">
            <a:off x="4445000" y="3698240"/>
            <a:ext cx="217805" cy="18796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68573" tIns="34287" rIns="68573" bIns="3428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形状 16"/>
          <p:cNvSpPr/>
          <p:nvPr/>
        </p:nvSpPr>
        <p:spPr>
          <a:xfrm>
            <a:off x="4777740" y="3173095"/>
            <a:ext cx="1699895" cy="1700530"/>
          </a:xfrm>
          <a:prstGeom prst="leftCircularArrow">
            <a:avLst>
              <a:gd name="adj1" fmla="val 8909"/>
              <a:gd name="adj2" fmla="val 1142322"/>
              <a:gd name="adj3" fmla="val 6293598"/>
              <a:gd name="adj4" fmla="val 18900002"/>
              <a:gd name="adj5" fmla="val 12500"/>
            </a:avLst>
          </a:prstGeom>
          <a:solidFill>
            <a:srgbClr val="CF7C59"/>
          </a:solidFill>
          <a:ln>
            <a:noFill/>
          </a:ln>
          <a:effectLst/>
        </p:spPr>
      </p:sp>
      <p:sp>
        <p:nvSpPr>
          <p:cNvPr id="18" name="空心弧 17"/>
          <p:cNvSpPr/>
          <p:nvPr/>
        </p:nvSpPr>
        <p:spPr>
          <a:xfrm>
            <a:off x="5387975" y="4285615"/>
            <a:ext cx="1460500" cy="1461770"/>
          </a:xfrm>
          <a:prstGeom prst="blockArc">
            <a:avLst>
              <a:gd name="adj1" fmla="val 13624405"/>
              <a:gd name="adj2" fmla="val 17228224"/>
              <a:gd name="adj3" fmla="val 11481"/>
            </a:avLst>
          </a:prstGeom>
          <a:solidFill>
            <a:srgbClr val="CF7C59"/>
          </a:solidFill>
          <a:ln>
            <a:noFill/>
          </a:ln>
          <a:effectLst/>
        </p:spPr>
      </p:sp>
      <p:sp>
        <p:nvSpPr>
          <p:cNvPr id="19" name="空心弧 18"/>
          <p:cNvSpPr/>
          <p:nvPr/>
        </p:nvSpPr>
        <p:spPr>
          <a:xfrm>
            <a:off x="5387975" y="4294505"/>
            <a:ext cx="1460500" cy="1461770"/>
          </a:xfrm>
          <a:prstGeom prst="blockArc">
            <a:avLst>
              <a:gd name="adj1" fmla="val 17085111"/>
              <a:gd name="adj2" fmla="val 10799997"/>
              <a:gd name="adj3" fmla="val 11504"/>
            </a:avLst>
          </a:prstGeom>
          <a:solidFill>
            <a:srgbClr val="CF7C59"/>
          </a:solidFill>
          <a:ln>
            <a:noFill/>
          </a:ln>
          <a:effectLst/>
        </p:spPr>
      </p:sp>
      <p:sp>
        <p:nvSpPr>
          <p:cNvPr id="20" name="任意多边形 34"/>
          <p:cNvSpPr/>
          <p:nvPr/>
        </p:nvSpPr>
        <p:spPr>
          <a:xfrm rot="17307692">
            <a:off x="5699760" y="2680335"/>
            <a:ext cx="1473835" cy="793750"/>
          </a:xfrm>
          <a:custGeom>
            <a:avLst/>
            <a:gdLst>
              <a:gd name="connsiteX0" fmla="*/ 4833930 w 4843779"/>
              <a:gd name="connsiteY0" fmla="*/ 0 h 2609741"/>
              <a:gd name="connsiteX1" fmla="*/ 4843489 w 4843779"/>
              <a:gd name="connsiteY1" fmla="*/ 152635 h 2609741"/>
              <a:gd name="connsiteX2" fmla="*/ 3517115 w 4843779"/>
              <a:gd name="connsiteY2" fmla="*/ 2348626 h 2609741"/>
              <a:gd name="connsiteX3" fmla="*/ 351244 w 4843779"/>
              <a:gd name="connsiteY3" fmla="*/ 1435790 h 2609741"/>
              <a:gd name="connsiteX4" fmla="*/ 0 w 4843779"/>
              <a:gd name="connsiteY4" fmla="*/ 1526124 h 2609741"/>
              <a:gd name="connsiteX5" fmla="*/ 380009 w 4843779"/>
              <a:gd name="connsiteY5" fmla="*/ 717222 h 2609741"/>
              <a:gd name="connsiteX6" fmla="*/ 1326890 w 4843779"/>
              <a:gd name="connsiteY6" fmla="*/ 1184874 h 2609741"/>
              <a:gd name="connsiteX7" fmla="*/ 981253 w 4843779"/>
              <a:gd name="connsiteY7" fmla="*/ 1273766 h 2609741"/>
              <a:gd name="connsiteX8" fmla="*/ 3348138 w 4843779"/>
              <a:gd name="connsiteY8" fmla="*/ 1741216 h 2609741"/>
              <a:gd name="connsiteX9" fmla="*/ 4226462 w 4843779"/>
              <a:gd name="connsiteY9" fmla="*/ 84448 h 2609741"/>
              <a:gd name="connsiteX10" fmla="*/ 4217585 w 4843779"/>
              <a:gd name="connsiteY10" fmla="*/ 0 h 2609741"/>
              <a:gd name="connsiteX11" fmla="*/ 4833930 w 4843779"/>
              <a:gd name="connsiteY11" fmla="*/ 0 h 26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3779" h="2609741">
                <a:moveTo>
                  <a:pt x="4833930" y="0"/>
                </a:moveTo>
                <a:lnTo>
                  <a:pt x="4843489" y="152635"/>
                </a:lnTo>
                <a:cubicBezTo>
                  <a:pt x="4857473" y="1052464"/>
                  <a:pt x="4365817" y="1918999"/>
                  <a:pt x="3517115" y="2348626"/>
                </a:cubicBezTo>
                <a:cubicBezTo>
                  <a:pt x="2385597" y="2921419"/>
                  <a:pt x="1003828" y="2523005"/>
                  <a:pt x="351244" y="1435790"/>
                </a:cubicBezTo>
                <a:lnTo>
                  <a:pt x="0" y="1526124"/>
                </a:lnTo>
                <a:lnTo>
                  <a:pt x="380009" y="717222"/>
                </a:lnTo>
                <a:lnTo>
                  <a:pt x="1326890" y="1184874"/>
                </a:lnTo>
                <a:lnTo>
                  <a:pt x="981253" y="1273766"/>
                </a:lnTo>
                <a:cubicBezTo>
                  <a:pt x="1534634" y="2011589"/>
                  <a:pt x="2555569" y="2213219"/>
                  <a:pt x="3348138" y="1741216"/>
                </a:cubicBezTo>
                <a:cubicBezTo>
                  <a:pt x="3942651" y="1387163"/>
                  <a:pt x="4265044" y="739620"/>
                  <a:pt x="4226462" y="84448"/>
                </a:cubicBezTo>
                <a:lnTo>
                  <a:pt x="4217585" y="0"/>
                </a:lnTo>
                <a:lnTo>
                  <a:pt x="4833930" y="0"/>
                </a:lnTo>
                <a:close/>
              </a:path>
            </a:pathLst>
          </a:custGeom>
          <a:solidFill>
            <a:srgbClr val="CF7C59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CF7C59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任意多边形 35"/>
          <p:cNvSpPr/>
          <p:nvPr/>
        </p:nvSpPr>
        <p:spPr>
          <a:xfrm rot="17307692">
            <a:off x="5347970" y="2279650"/>
            <a:ext cx="968375" cy="677545"/>
          </a:xfrm>
          <a:custGeom>
            <a:avLst/>
            <a:gdLst>
              <a:gd name="connsiteX0" fmla="*/ 3082922 w 3180980"/>
              <a:gd name="connsiteY0" fmla="*/ 1705085 h 2227258"/>
              <a:gd name="connsiteX1" fmla="*/ 3176423 w 3180980"/>
              <a:gd name="connsiteY1" fmla="*/ 2154476 h 2227258"/>
              <a:gd name="connsiteX2" fmla="*/ 3180980 w 3180980"/>
              <a:gd name="connsiteY2" fmla="*/ 2227258 h 2227258"/>
              <a:gd name="connsiteX3" fmla="*/ 2564635 w 3180980"/>
              <a:gd name="connsiteY3" fmla="*/ 2227258 h 2227258"/>
              <a:gd name="connsiteX4" fmla="*/ 2556295 w 3180980"/>
              <a:gd name="connsiteY4" fmla="*/ 2147919 h 2227258"/>
              <a:gd name="connsiteX5" fmla="*/ 2411315 w 3180980"/>
              <a:gd name="connsiteY5" fmla="*/ 1664578 h 2227258"/>
              <a:gd name="connsiteX6" fmla="*/ 196026 w 3180980"/>
              <a:gd name="connsiteY6" fmla="*/ 708959 h 2227258"/>
              <a:gd name="connsiteX7" fmla="*/ 0 w 3180980"/>
              <a:gd name="connsiteY7" fmla="*/ 127074 h 2227258"/>
              <a:gd name="connsiteX8" fmla="*/ 3002505 w 3180980"/>
              <a:gd name="connsiteY8" fmla="*/ 1483914 h 2227258"/>
              <a:gd name="connsiteX9" fmla="*/ 3082922 w 3180980"/>
              <a:gd name="connsiteY9" fmla="*/ 1705085 h 22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0980" h="2227258">
                <a:moveTo>
                  <a:pt x="3082922" y="1705085"/>
                </a:moveTo>
                <a:cubicBezTo>
                  <a:pt x="3128937" y="1853627"/>
                  <a:pt x="3159875" y="2004047"/>
                  <a:pt x="3176423" y="2154476"/>
                </a:cubicBezTo>
                <a:lnTo>
                  <a:pt x="3180980" y="2227258"/>
                </a:lnTo>
                <a:lnTo>
                  <a:pt x="2564635" y="2227258"/>
                </a:lnTo>
                <a:lnTo>
                  <a:pt x="2556295" y="2147919"/>
                </a:lnTo>
                <a:cubicBezTo>
                  <a:pt x="2531455" y="1984304"/>
                  <a:pt x="2483591" y="1821702"/>
                  <a:pt x="2411315" y="1664578"/>
                </a:cubicBezTo>
                <a:cubicBezTo>
                  <a:pt x="2025870" y="826647"/>
                  <a:pt x="1070294" y="414436"/>
                  <a:pt x="196026" y="708959"/>
                </a:cubicBezTo>
                <a:lnTo>
                  <a:pt x="0" y="127074"/>
                </a:lnTo>
                <a:cubicBezTo>
                  <a:pt x="1201918" y="-277827"/>
                  <a:pt x="2512407" y="314386"/>
                  <a:pt x="3002505" y="1483914"/>
                </a:cubicBezTo>
                <a:cubicBezTo>
                  <a:pt x="3033137" y="1557012"/>
                  <a:pt x="3059914" y="1630814"/>
                  <a:pt x="3082922" y="1705085"/>
                </a:cubicBezTo>
                <a:close/>
              </a:path>
            </a:pathLst>
          </a:custGeom>
          <a:solidFill>
            <a:srgbClr val="CF7C59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CF7C59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TextBox 36"/>
          <p:cNvSpPr txBox="1"/>
          <p:nvPr/>
        </p:nvSpPr>
        <p:spPr>
          <a:xfrm>
            <a:off x="5855335" y="2566035"/>
            <a:ext cx="440055" cy="807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CF7C5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A</a:t>
            </a:r>
          </a:p>
        </p:txBody>
      </p:sp>
      <p:sp>
        <p:nvSpPr>
          <p:cNvPr id="12" name="TextBox 37"/>
          <p:cNvSpPr txBox="1"/>
          <p:nvPr/>
        </p:nvSpPr>
        <p:spPr>
          <a:xfrm>
            <a:off x="5321935" y="3613150"/>
            <a:ext cx="409575" cy="807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CF7C5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B</a:t>
            </a:r>
          </a:p>
        </p:txBody>
      </p:sp>
      <p:sp>
        <p:nvSpPr>
          <p:cNvPr id="24" name="TextBox 38"/>
          <p:cNvSpPr txBox="1"/>
          <p:nvPr/>
        </p:nvSpPr>
        <p:spPr>
          <a:xfrm>
            <a:off x="5839460" y="4652645"/>
            <a:ext cx="405130" cy="8070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CF7C5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C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12825" y="3613150"/>
            <a:ext cx="3635375" cy="6813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您的内容打在这里，或者通过复制您的文本后，在此框中选择粘贴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46595" y="4715510"/>
            <a:ext cx="3635375" cy="6813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您的内容打在这里，或者通过复制您的文本后，在此框中选择粘贴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46595" y="2566035"/>
            <a:ext cx="3635375" cy="6813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您的内容打在这里，或者通过复制您的文本后，在此框中选择粘贴</a:t>
            </a:r>
          </a:p>
        </p:txBody>
      </p:sp>
      <p:sp>
        <p:nvSpPr>
          <p:cNvPr id="8" name="标题 3"/>
          <p:cNvSpPr>
            <a:spLocks noGrp="1"/>
          </p:cNvSpPr>
          <p:nvPr/>
        </p:nvSpPr>
        <p:spPr>
          <a:xfrm>
            <a:off x="1336040" y="3082925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9" name="标题 3"/>
          <p:cNvSpPr>
            <a:spLocks noGrp="1"/>
          </p:cNvSpPr>
          <p:nvPr/>
        </p:nvSpPr>
        <p:spPr>
          <a:xfrm>
            <a:off x="7374255" y="2063115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10" name="标题 3"/>
          <p:cNvSpPr>
            <a:spLocks noGrp="1"/>
          </p:cNvSpPr>
          <p:nvPr/>
        </p:nvSpPr>
        <p:spPr>
          <a:xfrm>
            <a:off x="7366000" y="4285615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2" name="缺角矩形 1"/>
          <p:cNvSpPr/>
          <p:nvPr/>
        </p:nvSpPr>
        <p:spPr>
          <a:xfrm>
            <a:off x="1454785" y="1564005"/>
            <a:ext cx="9283065" cy="3729990"/>
          </a:xfrm>
          <a:prstGeom prst="plaque">
            <a:avLst/>
          </a:prstGeom>
          <a:solidFill>
            <a:srgbClr val="CF7C5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缺角矩形 2"/>
          <p:cNvSpPr/>
          <p:nvPr/>
        </p:nvSpPr>
        <p:spPr>
          <a:xfrm>
            <a:off x="1623695" y="1703705"/>
            <a:ext cx="8945880" cy="3449955"/>
          </a:xfrm>
          <a:prstGeom prst="plaqu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4244975" y="2807335"/>
            <a:ext cx="6213475" cy="12179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zh-CN" altLang="en-US" sz="66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74900" y="2816860"/>
            <a:ext cx="1503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039870" y="2855595"/>
            <a:ext cx="0" cy="1122045"/>
          </a:xfrm>
          <a:prstGeom prst="line">
            <a:avLst/>
          </a:prstGeom>
          <a:ln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sp>
        <p:nvSpPr>
          <p:cNvPr id="2" name="矩形 1"/>
          <p:cNvSpPr/>
          <p:nvPr/>
        </p:nvSpPr>
        <p:spPr>
          <a:xfrm>
            <a:off x="685800" y="2794000"/>
            <a:ext cx="10909300" cy="2235200"/>
          </a:xfrm>
          <a:prstGeom prst="rect">
            <a:avLst/>
          </a:prstGeom>
          <a:solidFill>
            <a:srgbClr val="CF7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80" y="2298700"/>
            <a:ext cx="6925945" cy="3862070"/>
          </a:xfrm>
          <a:prstGeom prst="rect">
            <a:avLst/>
          </a:prstGeom>
        </p:spPr>
      </p:pic>
      <p:pic>
        <p:nvPicPr>
          <p:cNvPr id="19" name="图片 18" descr="摄图网_500081017"/>
          <p:cNvPicPr>
            <a:picLocks noChangeAspect="1"/>
          </p:cNvPicPr>
          <p:nvPr/>
        </p:nvPicPr>
        <p:blipFill>
          <a:blip r:embed="rId3"/>
          <a:srcRect l="5917" t="9602" r="5967" b="5208"/>
          <a:stretch>
            <a:fillRect/>
          </a:stretch>
        </p:blipFill>
        <p:spPr>
          <a:xfrm>
            <a:off x="1569720" y="2457450"/>
            <a:ext cx="4368165" cy="2764155"/>
          </a:xfrm>
          <a:prstGeom prst="rect">
            <a:avLst/>
          </a:prstGeom>
        </p:spPr>
      </p:pic>
      <p:sp>
        <p:nvSpPr>
          <p:cNvPr id="66" name="矩形 65"/>
          <p:cNvSpPr/>
          <p:nvPr/>
        </p:nvSpPr>
        <p:spPr>
          <a:xfrm>
            <a:off x="6505575" y="3277235"/>
            <a:ext cx="4689475" cy="11239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4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用户可以在投影仪或者计算机上进行演示也可以将演示文稿出来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用户可以在投影仪或者计算机上进行演示也可以将演示文稿出来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1780" y="320675"/>
            <a:ext cx="11648440" cy="62166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F7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817745" y="482600"/>
            <a:ext cx="2556510" cy="53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在此添大标题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826000" y="955675"/>
            <a:ext cx="254000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rgbClr val="CF7C59"/>
                </a:solidFill>
              </a:rPr>
              <a:t>Add a headline here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38810" y="2313305"/>
            <a:ext cx="4684395" cy="3338830"/>
            <a:chOff x="4101058" y="2570615"/>
            <a:chExt cx="3989884" cy="2843808"/>
          </a:xfrm>
        </p:grpSpPr>
        <p:grpSp>
          <p:nvGrpSpPr>
            <p:cNvPr id="38" name="Group 37"/>
            <p:cNvGrpSpPr/>
            <p:nvPr/>
          </p:nvGrpSpPr>
          <p:grpSpPr>
            <a:xfrm>
              <a:off x="4101058" y="2570615"/>
              <a:ext cx="3989884" cy="2843808"/>
              <a:chOff x="4146768" y="2481751"/>
              <a:chExt cx="3989884" cy="2843808"/>
            </a:xfrm>
          </p:grpSpPr>
          <p:sp>
            <p:nvSpPr>
              <p:cNvPr id="2" name="Oval 3"/>
              <p:cNvSpPr>
                <a:spLocks noChangeAspect="1" noChangeArrowheads="1"/>
              </p:cNvSpPr>
              <p:nvPr/>
            </p:nvSpPr>
            <p:spPr bwMode="auto">
              <a:xfrm rot="12901201" flipV="1">
                <a:off x="4778066" y="2544033"/>
                <a:ext cx="2736000" cy="27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81000" sx="102000" sy="102000" algn="ctr" rotWithShape="0">
                  <a:schemeClr val="bg1">
                    <a:lumMod val="75000"/>
                    <a:alpha val="40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aphicFrame>
            <p:nvGraphicFramePr>
              <p:cNvPr id="5" name="Chart 4"/>
              <p:cNvGraphicFramePr/>
              <p:nvPr/>
            </p:nvGraphicFramePr>
            <p:xfrm>
              <a:off x="4146768" y="2481751"/>
              <a:ext cx="3989884" cy="284380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39" name="AutoShape 117"/>
            <p:cNvSpPr/>
            <p:nvPr/>
          </p:nvSpPr>
          <p:spPr bwMode="auto">
            <a:xfrm>
              <a:off x="5692368" y="3693930"/>
              <a:ext cx="816610" cy="612775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rgbClr val="CF7C59"/>
            </a:solidFill>
            <a:ln>
              <a:noFill/>
            </a:ln>
            <a:effectLst>
              <a:outerShdw blurRad="127000" sx="102000" sy="102000" algn="ctr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624771" y="2358263"/>
            <a:ext cx="5385948" cy="897727"/>
            <a:chOff x="8858" y="3894"/>
            <a:chExt cx="8482" cy="1414"/>
          </a:xfrm>
        </p:grpSpPr>
        <p:sp>
          <p:nvSpPr>
            <p:cNvPr id="24" name="椭圆 23"/>
            <p:cNvSpPr/>
            <p:nvPr/>
          </p:nvSpPr>
          <p:spPr>
            <a:xfrm>
              <a:off x="8858" y="4014"/>
              <a:ext cx="711" cy="711"/>
            </a:xfrm>
            <a:prstGeom prst="ellipse">
              <a:avLst/>
            </a:prstGeom>
            <a:solidFill>
              <a:srgbClr val="CF7C59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dirty="0"/>
                <a:t>1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9794" y="3894"/>
              <a:ext cx="7546" cy="1414"/>
              <a:chOff x="874712" y="3387780"/>
              <a:chExt cx="4791529" cy="897727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874712" y="3677812"/>
                <a:ext cx="4791529" cy="60769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用户可以在投影仪或者计算机上进行演示也可以将演示文稿出来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874712" y="3387780"/>
                <a:ext cx="2241974" cy="42354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标题文字添加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624771" y="3505946"/>
            <a:ext cx="5385948" cy="897727"/>
            <a:chOff x="8858" y="5356"/>
            <a:chExt cx="8482" cy="1414"/>
          </a:xfrm>
        </p:grpSpPr>
        <p:sp>
          <p:nvSpPr>
            <p:cNvPr id="20" name="椭圆 19"/>
            <p:cNvSpPr/>
            <p:nvPr/>
          </p:nvSpPr>
          <p:spPr>
            <a:xfrm>
              <a:off x="8858" y="5476"/>
              <a:ext cx="711" cy="711"/>
            </a:xfrm>
            <a:prstGeom prst="ellipse">
              <a:avLst/>
            </a:prstGeom>
            <a:solidFill>
              <a:srgbClr val="CF7C59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dirty="0"/>
                <a:t>2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794" y="5356"/>
              <a:ext cx="7546" cy="1414"/>
              <a:chOff x="874712" y="3387780"/>
              <a:chExt cx="4791529" cy="897727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874712" y="3677812"/>
                <a:ext cx="4791529" cy="60769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用户可以在投影仪或者计算机上进行演示也可以将演示文稿出来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874712" y="3387780"/>
                <a:ext cx="2241974" cy="42354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标题文字添加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624771" y="4654263"/>
            <a:ext cx="5385948" cy="897727"/>
            <a:chOff x="8858" y="7510"/>
            <a:chExt cx="8482" cy="1414"/>
          </a:xfrm>
        </p:grpSpPr>
        <p:sp>
          <p:nvSpPr>
            <p:cNvPr id="16" name="椭圆 15"/>
            <p:cNvSpPr/>
            <p:nvPr/>
          </p:nvSpPr>
          <p:spPr>
            <a:xfrm>
              <a:off x="8858" y="7629"/>
              <a:ext cx="711" cy="711"/>
            </a:xfrm>
            <a:prstGeom prst="ellipse">
              <a:avLst/>
            </a:prstGeom>
            <a:solidFill>
              <a:srgbClr val="CF7C59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000" dirty="0"/>
                <a:t>3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9794" y="7510"/>
              <a:ext cx="7546" cy="1414"/>
              <a:chOff x="874712" y="3387780"/>
              <a:chExt cx="4791529" cy="897727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874712" y="3677812"/>
                <a:ext cx="4791529" cy="60769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用户可以在投影仪或者计算机上进行演示也可以将演示文稿出来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874712" y="3387780"/>
                <a:ext cx="2241974" cy="42354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标题文字添加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摄图网_500081017"/>
          <p:cNvPicPr>
            <a:picLocks noChangeAspect="1"/>
          </p:cNvPicPr>
          <p:nvPr/>
        </p:nvPicPr>
        <p:blipFill>
          <a:blip r:embed="rId3"/>
          <a:srcRect r="5967"/>
          <a:stretch>
            <a:fillRect/>
          </a:stretch>
        </p:blipFill>
        <p:spPr>
          <a:xfrm>
            <a:off x="2503805" y="-8255"/>
            <a:ext cx="9695815" cy="6874510"/>
          </a:xfrm>
          <a:prstGeom prst="rect">
            <a:avLst/>
          </a:prstGeom>
        </p:spPr>
      </p:pic>
      <p:sp>
        <p:nvSpPr>
          <p:cNvPr id="2" name="缺角矩形 1"/>
          <p:cNvSpPr/>
          <p:nvPr/>
        </p:nvSpPr>
        <p:spPr>
          <a:xfrm>
            <a:off x="1454785" y="1564005"/>
            <a:ext cx="9283065" cy="3729990"/>
          </a:xfrm>
          <a:prstGeom prst="plaque">
            <a:avLst/>
          </a:prstGeom>
          <a:solidFill>
            <a:srgbClr val="CF7C5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缺角矩形 2"/>
          <p:cNvSpPr/>
          <p:nvPr/>
        </p:nvSpPr>
        <p:spPr>
          <a:xfrm>
            <a:off x="1623695" y="1703705"/>
            <a:ext cx="8945880" cy="3449955"/>
          </a:xfrm>
          <a:prstGeom prst="plaqu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4244975" y="2807335"/>
            <a:ext cx="6213475" cy="12179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charset="-122"/>
                <a:ea typeface="等线 Light" panose="02010600030101010101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zh-CN" altLang="en-US" sz="6600" b="1" dirty="0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请在此添大标题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74900" y="2816860"/>
            <a:ext cx="15036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>
                <a:solidFill>
                  <a:srgbClr val="CF7C59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039870" y="2855595"/>
            <a:ext cx="0" cy="1122045"/>
          </a:xfrm>
          <a:prstGeom prst="line">
            <a:avLst/>
          </a:prstGeom>
          <a:ln>
            <a:solidFill>
              <a:srgbClr val="CF7C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宽屏</PresentationFormat>
  <Paragraphs>95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12</cp:revision>
  <dcterms:created xsi:type="dcterms:W3CDTF">2019-04-19T07:34:13Z</dcterms:created>
  <dcterms:modified xsi:type="dcterms:W3CDTF">2019-04-19T08:39:55Z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