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2.xml" ContentType="application/vnd.openxmlformats-officedocument.presentationml.tags+xml"/>
  <Override PartName="/ppt/notesSlides/notesSlide1.xml" ContentType="application/vnd.openxmlformats-officedocument.presentationml.notesSlid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0" r:id="rId5"/>
    <p:sldId id="261" r:id="rId6"/>
    <p:sldId id="269" r:id="rId7"/>
    <p:sldId id="267" r:id="rId8"/>
    <p:sldId id="262" r:id="rId9"/>
    <p:sldId id="270" r:id="rId10"/>
    <p:sldId id="263" r:id="rId11"/>
    <p:sldId id="264" r:id="rId12"/>
    <p:sldId id="271" r:id="rId13"/>
    <p:sldId id="265" r:id="rId14"/>
    <p:sldId id="266" r:id="rId15"/>
    <p:sldId id="268" r:id="rId16"/>
    <p:sldId id="272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F7C59"/>
    <a:srgbClr val="F2DBD2"/>
    <a:srgbClr val="F6F5F1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83" d="100"/>
          <a:sy n="83" d="100"/>
        </p:scale>
        <p:origin x="90" y="64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effectLst>
              <a:outerShdw blurRad="381000" dist="19050" dir="5400000" algn="ctr" rotWithShape="0">
                <a:schemeClr val="bg1">
                  <a:lumMod val="75000"/>
                  <a:alpha val="63000"/>
                </a:schemeClr>
              </a:outerShdw>
            </a:effectLst>
          </c:spPr>
          <c:dPt>
            <c:idx val="0"/>
            <c:bubble3D val="0"/>
            <c:spPr>
              <a:solidFill>
                <a:srgbClr val="CF7C59"/>
              </a:solidFill>
              <a:ln>
                <a:noFill/>
              </a:ln>
              <a:effectLst>
                <a:outerShdw blurRad="381000" dist="19050" dir="5400000" algn="ctr" rotWithShape="0">
                  <a:schemeClr val="bg1">
                    <a:lumMod val="75000"/>
                    <a:alpha val="63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175-4803-B8A9-183731F15F12}"/>
              </c:ext>
            </c:extLst>
          </c:dPt>
          <c:dPt>
            <c:idx val="1"/>
            <c:bubble3D val="0"/>
            <c:spPr>
              <a:solidFill>
                <a:srgbClr val="F2DBD2"/>
              </a:solidFill>
              <a:ln>
                <a:noFill/>
              </a:ln>
              <a:effectLst>
                <a:outerShdw blurRad="381000" dist="19050" dir="5400000" algn="ctr" rotWithShape="0">
                  <a:schemeClr val="bg1">
                    <a:lumMod val="75000"/>
                    <a:alpha val="63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175-4803-B8A9-183731F15F1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/>
                <a:lstStyle/>
                <a:p>
                  <a:pPr>
                    <a:defRPr lang="zh-CN" sz="1195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ea"/>
                      <a:sym typeface="+mn-lt"/>
                    </a:defRPr>
                  </a:pPr>
                  <a:endParaRPr lang="zh-CN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175-4803-B8A9-183731F15F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zh-CN" sz="1195" b="0" i="0" u="none" strike="noStrike" kern="1200" baseline="0">
                    <a:solidFill>
                      <a:schemeClr val="bg2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175-4803-B8A9-183731F15F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zh-CN">
          <a:solidFill>
            <a:schemeClr val="bg2">
              <a:lumMod val="50000"/>
            </a:schemeClr>
          </a:solidFill>
          <a:latin typeface="+mn-lt"/>
          <a:ea typeface="+mn-ea"/>
          <a:cs typeface="+mn-ea"/>
          <a:sym typeface="+mn-lt"/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5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5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5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3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5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>2019/4/19</a:t>
            </a:fld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>‹#›</a:t>
            </a:fld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  <a:t>2019/4/19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2019/4/19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2019/4/19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2019/4/19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2019/4/19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2019/4/19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2019/4/19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2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7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摄图网_500081017"/>
          <p:cNvPicPr>
            <a:picLocks noChangeAspect="1"/>
          </p:cNvPicPr>
          <p:nvPr/>
        </p:nvPicPr>
        <p:blipFill>
          <a:blip r:embed="rId4"/>
          <a:srcRect r="5967"/>
          <a:stretch>
            <a:fillRect/>
          </a:stretch>
        </p:blipFill>
        <p:spPr>
          <a:xfrm flipH="1">
            <a:off x="-6985" y="-8255"/>
            <a:ext cx="9695815" cy="687451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478020" y="2088515"/>
            <a:ext cx="7399655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b="1">
                <a:solidFill>
                  <a:srgbClr val="CF7C59"/>
                </a:solidFill>
              </a:rPr>
              <a:t>文艺清新通用模板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4914265" y="3143250"/>
            <a:ext cx="6527800" cy="5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This template can change color, shape, content, etc. It is commercially available and pleasant to cooperate with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7026275" y="3902710"/>
            <a:ext cx="2303780" cy="368300"/>
            <a:chOff x="14709" y="7553"/>
            <a:chExt cx="3628" cy="580"/>
          </a:xfrm>
          <a:solidFill>
            <a:srgbClr val="CF7C59"/>
          </a:solidFill>
        </p:grpSpPr>
        <p:sp>
          <p:nvSpPr>
            <p:cNvPr id="10" name="Freeform 131"/>
            <p:cNvSpPr>
              <a:spLocks noEditPoints="1"/>
            </p:cNvSpPr>
            <p:nvPr/>
          </p:nvSpPr>
          <p:spPr bwMode="auto">
            <a:xfrm>
              <a:off x="14709" y="7553"/>
              <a:ext cx="526" cy="529"/>
            </a:xfrm>
            <a:custGeom>
              <a:avLst/>
              <a:gdLst>
                <a:gd name="T0" fmla="*/ 0 w 144"/>
                <a:gd name="T1" fmla="*/ 72 h 144"/>
                <a:gd name="T2" fmla="*/ 65 w 144"/>
                <a:gd name="T3" fmla="*/ 144 h 144"/>
                <a:gd name="T4" fmla="*/ 65 w 144"/>
                <a:gd name="T5" fmla="*/ 104 h 144"/>
                <a:gd name="T6" fmla="*/ 60 w 144"/>
                <a:gd name="T7" fmla="*/ 99 h 144"/>
                <a:gd name="T8" fmla="*/ 60 w 144"/>
                <a:gd name="T9" fmla="*/ 90 h 144"/>
                <a:gd name="T10" fmla="*/ 33 w 144"/>
                <a:gd name="T11" fmla="*/ 103 h 144"/>
                <a:gd name="T12" fmla="*/ 25 w 144"/>
                <a:gd name="T13" fmla="*/ 91 h 144"/>
                <a:gd name="T14" fmla="*/ 73 w 144"/>
                <a:gd name="T15" fmla="*/ 51 h 144"/>
                <a:gd name="T16" fmla="*/ 89 w 144"/>
                <a:gd name="T17" fmla="*/ 76 h 144"/>
                <a:gd name="T18" fmla="*/ 79 w 144"/>
                <a:gd name="T19" fmla="*/ 81 h 144"/>
                <a:gd name="T20" fmla="*/ 79 w 144"/>
                <a:gd name="T21" fmla="*/ 99 h 144"/>
                <a:gd name="T22" fmla="*/ 75 w 144"/>
                <a:gd name="T23" fmla="*/ 104 h 144"/>
                <a:gd name="T24" fmla="*/ 75 w 144"/>
                <a:gd name="T25" fmla="*/ 144 h 144"/>
                <a:gd name="T26" fmla="*/ 144 w 144"/>
                <a:gd name="T27" fmla="*/ 72 h 144"/>
                <a:gd name="T28" fmla="*/ 72 w 144"/>
                <a:gd name="T29" fmla="*/ 0 h 144"/>
                <a:gd name="T30" fmla="*/ 0 w 144"/>
                <a:gd name="T31" fmla="*/ 72 h 144"/>
                <a:gd name="T32" fmla="*/ 79 w 144"/>
                <a:gd name="T33" fmla="*/ 46 h 144"/>
                <a:gd name="T34" fmla="*/ 87 w 144"/>
                <a:gd name="T35" fmla="*/ 36 h 144"/>
                <a:gd name="T36" fmla="*/ 114 w 144"/>
                <a:gd name="T37" fmla="*/ 42 h 144"/>
                <a:gd name="T38" fmla="*/ 109 w 144"/>
                <a:gd name="T39" fmla="*/ 69 h 144"/>
                <a:gd name="T40" fmla="*/ 96 w 144"/>
                <a:gd name="T41" fmla="*/ 73 h 144"/>
                <a:gd name="T42" fmla="*/ 79 w 144"/>
                <a:gd name="T43" fmla="*/ 4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" h="144">
                  <a:moveTo>
                    <a:pt x="0" y="72"/>
                  </a:moveTo>
                  <a:cubicBezTo>
                    <a:pt x="0" y="109"/>
                    <a:pt x="29" y="140"/>
                    <a:pt x="65" y="144"/>
                  </a:cubicBezTo>
                  <a:cubicBezTo>
                    <a:pt x="65" y="104"/>
                    <a:pt x="65" y="104"/>
                    <a:pt x="65" y="104"/>
                  </a:cubicBezTo>
                  <a:cubicBezTo>
                    <a:pt x="62" y="104"/>
                    <a:pt x="60" y="102"/>
                    <a:pt x="60" y="99"/>
                  </a:cubicBezTo>
                  <a:cubicBezTo>
                    <a:pt x="60" y="90"/>
                    <a:pt x="60" y="90"/>
                    <a:pt x="60" y="90"/>
                  </a:cubicBezTo>
                  <a:cubicBezTo>
                    <a:pt x="33" y="103"/>
                    <a:pt x="33" y="103"/>
                    <a:pt x="33" y="103"/>
                  </a:cubicBezTo>
                  <a:cubicBezTo>
                    <a:pt x="25" y="91"/>
                    <a:pt x="25" y="91"/>
                    <a:pt x="25" y="91"/>
                  </a:cubicBezTo>
                  <a:cubicBezTo>
                    <a:pt x="73" y="51"/>
                    <a:pt x="73" y="51"/>
                    <a:pt x="73" y="51"/>
                  </a:cubicBezTo>
                  <a:cubicBezTo>
                    <a:pt x="89" y="76"/>
                    <a:pt x="89" y="76"/>
                    <a:pt x="89" y="76"/>
                  </a:cubicBezTo>
                  <a:cubicBezTo>
                    <a:pt x="79" y="81"/>
                    <a:pt x="79" y="81"/>
                    <a:pt x="79" y="81"/>
                  </a:cubicBezTo>
                  <a:cubicBezTo>
                    <a:pt x="79" y="99"/>
                    <a:pt x="79" y="99"/>
                    <a:pt x="79" y="99"/>
                  </a:cubicBezTo>
                  <a:cubicBezTo>
                    <a:pt x="79" y="102"/>
                    <a:pt x="77" y="104"/>
                    <a:pt x="75" y="104"/>
                  </a:cubicBezTo>
                  <a:cubicBezTo>
                    <a:pt x="75" y="144"/>
                    <a:pt x="75" y="144"/>
                    <a:pt x="75" y="144"/>
                  </a:cubicBezTo>
                  <a:cubicBezTo>
                    <a:pt x="113" y="143"/>
                    <a:pt x="144" y="111"/>
                    <a:pt x="144" y="72"/>
                  </a:cubicBezTo>
                  <a:cubicBezTo>
                    <a:pt x="144" y="32"/>
                    <a:pt x="112" y="0"/>
                    <a:pt x="72" y="0"/>
                  </a:cubicBezTo>
                  <a:cubicBezTo>
                    <a:pt x="32" y="0"/>
                    <a:pt x="0" y="32"/>
                    <a:pt x="0" y="72"/>
                  </a:cubicBezTo>
                  <a:close/>
                  <a:moveTo>
                    <a:pt x="79" y="46"/>
                  </a:moveTo>
                  <a:cubicBezTo>
                    <a:pt x="80" y="42"/>
                    <a:pt x="83" y="38"/>
                    <a:pt x="87" y="36"/>
                  </a:cubicBezTo>
                  <a:cubicBezTo>
                    <a:pt x="96" y="30"/>
                    <a:pt x="108" y="32"/>
                    <a:pt x="114" y="42"/>
                  </a:cubicBezTo>
                  <a:cubicBezTo>
                    <a:pt x="121" y="51"/>
                    <a:pt x="118" y="63"/>
                    <a:pt x="109" y="69"/>
                  </a:cubicBezTo>
                  <a:cubicBezTo>
                    <a:pt x="105" y="72"/>
                    <a:pt x="101" y="73"/>
                    <a:pt x="96" y="73"/>
                  </a:cubicBezTo>
                  <a:lnTo>
                    <a:pt x="79" y="4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3130">
                <a:defRPr/>
              </a:pPr>
              <a:endParaRPr lang="zh-CN" altLang="en-US"/>
            </a:p>
          </p:txBody>
        </p:sp>
        <p:sp>
          <p:nvSpPr>
            <p:cNvPr id="11" name="Freeform 132"/>
            <p:cNvSpPr/>
            <p:nvPr/>
          </p:nvSpPr>
          <p:spPr bwMode="auto">
            <a:xfrm>
              <a:off x="15725" y="7553"/>
              <a:ext cx="580" cy="580"/>
            </a:xfrm>
            <a:custGeom>
              <a:avLst/>
              <a:gdLst>
                <a:gd name="T0" fmla="*/ 130 w 158"/>
                <a:gd name="T1" fmla="*/ 130 h 158"/>
                <a:gd name="T2" fmla="*/ 130 w 158"/>
                <a:gd name="T3" fmla="*/ 28 h 158"/>
                <a:gd name="T4" fmla="*/ 28 w 158"/>
                <a:gd name="T5" fmla="*/ 28 h 158"/>
                <a:gd name="T6" fmla="*/ 28 w 158"/>
                <a:gd name="T7" fmla="*/ 129 h 158"/>
                <a:gd name="T8" fmla="*/ 44 w 158"/>
                <a:gd name="T9" fmla="*/ 95 h 158"/>
                <a:gd name="T10" fmla="*/ 52 w 158"/>
                <a:gd name="T11" fmla="*/ 52 h 158"/>
                <a:gd name="T12" fmla="*/ 106 w 158"/>
                <a:gd name="T13" fmla="*/ 52 h 158"/>
                <a:gd name="T14" fmla="*/ 106 w 158"/>
                <a:gd name="T15" fmla="*/ 106 h 158"/>
                <a:gd name="T16" fmla="*/ 63 w 158"/>
                <a:gd name="T17" fmla="*/ 114 h 158"/>
                <a:gd name="T18" fmla="*/ 29 w 158"/>
                <a:gd name="T19" fmla="*/ 130 h 158"/>
                <a:gd name="T20" fmla="*/ 130 w 158"/>
                <a:gd name="T21" fmla="*/ 13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8" h="158">
                  <a:moveTo>
                    <a:pt x="130" y="130"/>
                  </a:moveTo>
                  <a:cubicBezTo>
                    <a:pt x="158" y="102"/>
                    <a:pt x="158" y="56"/>
                    <a:pt x="130" y="28"/>
                  </a:cubicBezTo>
                  <a:cubicBezTo>
                    <a:pt x="102" y="0"/>
                    <a:pt x="56" y="0"/>
                    <a:pt x="28" y="28"/>
                  </a:cubicBezTo>
                  <a:cubicBezTo>
                    <a:pt x="0" y="56"/>
                    <a:pt x="0" y="101"/>
                    <a:pt x="28" y="129"/>
                  </a:cubicBezTo>
                  <a:cubicBezTo>
                    <a:pt x="44" y="95"/>
                    <a:pt x="44" y="95"/>
                    <a:pt x="44" y="95"/>
                  </a:cubicBezTo>
                  <a:cubicBezTo>
                    <a:pt x="37" y="81"/>
                    <a:pt x="40" y="63"/>
                    <a:pt x="52" y="52"/>
                  </a:cubicBezTo>
                  <a:cubicBezTo>
                    <a:pt x="67" y="36"/>
                    <a:pt x="91" y="36"/>
                    <a:pt x="106" y="52"/>
                  </a:cubicBezTo>
                  <a:cubicBezTo>
                    <a:pt x="122" y="67"/>
                    <a:pt x="122" y="91"/>
                    <a:pt x="106" y="106"/>
                  </a:cubicBezTo>
                  <a:cubicBezTo>
                    <a:pt x="95" y="118"/>
                    <a:pt x="77" y="121"/>
                    <a:pt x="63" y="114"/>
                  </a:cubicBezTo>
                  <a:cubicBezTo>
                    <a:pt x="29" y="130"/>
                    <a:pt x="29" y="130"/>
                    <a:pt x="29" y="130"/>
                  </a:cubicBezTo>
                  <a:cubicBezTo>
                    <a:pt x="57" y="158"/>
                    <a:pt x="102" y="158"/>
                    <a:pt x="130" y="13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3130">
                <a:defRPr/>
              </a:pPr>
              <a:endParaRPr lang="zh-CN" altLang="en-US"/>
            </a:p>
          </p:txBody>
        </p:sp>
        <p:sp>
          <p:nvSpPr>
            <p:cNvPr id="12" name="Freeform 137"/>
            <p:cNvSpPr>
              <a:spLocks noEditPoints="1"/>
            </p:cNvSpPr>
            <p:nvPr/>
          </p:nvSpPr>
          <p:spPr bwMode="auto">
            <a:xfrm>
              <a:off x="16795" y="7553"/>
              <a:ext cx="526" cy="529"/>
            </a:xfrm>
            <a:custGeom>
              <a:avLst/>
              <a:gdLst>
                <a:gd name="T0" fmla="*/ 72 w 144"/>
                <a:gd name="T1" fmla="*/ 0 h 144"/>
                <a:gd name="T2" fmla="*/ 0 w 144"/>
                <a:gd name="T3" fmla="*/ 72 h 144"/>
                <a:gd name="T4" fmla="*/ 72 w 144"/>
                <a:gd name="T5" fmla="*/ 144 h 144"/>
                <a:gd name="T6" fmla="*/ 144 w 144"/>
                <a:gd name="T7" fmla="*/ 72 h 144"/>
                <a:gd name="T8" fmla="*/ 72 w 144"/>
                <a:gd name="T9" fmla="*/ 0 h 144"/>
                <a:gd name="T10" fmla="*/ 114 w 144"/>
                <a:gd name="T11" fmla="*/ 107 h 144"/>
                <a:gd name="T12" fmla="*/ 79 w 144"/>
                <a:gd name="T13" fmla="*/ 119 h 144"/>
                <a:gd name="T14" fmla="*/ 72 w 144"/>
                <a:gd name="T15" fmla="*/ 120 h 144"/>
                <a:gd name="T16" fmla="*/ 65 w 144"/>
                <a:gd name="T17" fmla="*/ 119 h 144"/>
                <a:gd name="T18" fmla="*/ 30 w 144"/>
                <a:gd name="T19" fmla="*/ 107 h 144"/>
                <a:gd name="T20" fmla="*/ 30 w 144"/>
                <a:gd name="T21" fmla="*/ 37 h 144"/>
                <a:gd name="T22" fmla="*/ 114 w 144"/>
                <a:gd name="T23" fmla="*/ 37 h 144"/>
                <a:gd name="T24" fmla="*/ 114 w 144"/>
                <a:gd name="T25" fmla="*/ 107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4" h="144">
                  <a:moveTo>
                    <a:pt x="72" y="0"/>
                  </a:moveTo>
                  <a:cubicBezTo>
                    <a:pt x="32" y="0"/>
                    <a:pt x="0" y="32"/>
                    <a:pt x="0" y="72"/>
                  </a:cubicBezTo>
                  <a:cubicBezTo>
                    <a:pt x="0" y="112"/>
                    <a:pt x="32" y="144"/>
                    <a:pt x="72" y="144"/>
                  </a:cubicBezTo>
                  <a:cubicBezTo>
                    <a:pt x="112" y="144"/>
                    <a:pt x="144" y="112"/>
                    <a:pt x="144" y="72"/>
                  </a:cubicBezTo>
                  <a:cubicBezTo>
                    <a:pt x="144" y="32"/>
                    <a:pt x="112" y="0"/>
                    <a:pt x="72" y="0"/>
                  </a:cubicBezTo>
                  <a:close/>
                  <a:moveTo>
                    <a:pt x="114" y="107"/>
                  </a:moveTo>
                  <a:cubicBezTo>
                    <a:pt x="79" y="119"/>
                    <a:pt x="79" y="119"/>
                    <a:pt x="79" y="119"/>
                  </a:cubicBezTo>
                  <a:cubicBezTo>
                    <a:pt x="77" y="119"/>
                    <a:pt x="75" y="120"/>
                    <a:pt x="72" y="120"/>
                  </a:cubicBezTo>
                  <a:cubicBezTo>
                    <a:pt x="69" y="120"/>
                    <a:pt x="67" y="119"/>
                    <a:pt x="65" y="119"/>
                  </a:cubicBezTo>
                  <a:cubicBezTo>
                    <a:pt x="30" y="107"/>
                    <a:pt x="30" y="107"/>
                    <a:pt x="30" y="107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114" y="37"/>
                    <a:pt x="114" y="37"/>
                    <a:pt x="114" y="37"/>
                  </a:cubicBezTo>
                  <a:lnTo>
                    <a:pt x="114" y="10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3130">
                <a:defRPr/>
              </a:pPr>
              <a:endParaRPr lang="zh-CN" altLang="en-US"/>
            </a:p>
          </p:txBody>
        </p:sp>
        <p:sp>
          <p:nvSpPr>
            <p:cNvPr id="13" name="Freeform 141"/>
            <p:cNvSpPr>
              <a:spLocks noEditPoints="1"/>
            </p:cNvSpPr>
            <p:nvPr/>
          </p:nvSpPr>
          <p:spPr bwMode="auto">
            <a:xfrm>
              <a:off x="17811" y="7553"/>
              <a:ext cx="526" cy="529"/>
            </a:xfrm>
            <a:custGeom>
              <a:avLst/>
              <a:gdLst>
                <a:gd name="T0" fmla="*/ 72 w 144"/>
                <a:gd name="T1" fmla="*/ 0 h 144"/>
                <a:gd name="T2" fmla="*/ 0 w 144"/>
                <a:gd name="T3" fmla="*/ 72 h 144"/>
                <a:gd name="T4" fmla="*/ 72 w 144"/>
                <a:gd name="T5" fmla="*/ 144 h 144"/>
                <a:gd name="T6" fmla="*/ 144 w 144"/>
                <a:gd name="T7" fmla="*/ 72 h 144"/>
                <a:gd name="T8" fmla="*/ 72 w 144"/>
                <a:gd name="T9" fmla="*/ 0 h 144"/>
                <a:gd name="T10" fmla="*/ 52 w 144"/>
                <a:gd name="T11" fmla="*/ 34 h 144"/>
                <a:gd name="T12" fmla="*/ 62 w 144"/>
                <a:gd name="T13" fmla="*/ 44 h 144"/>
                <a:gd name="T14" fmla="*/ 52 w 144"/>
                <a:gd name="T15" fmla="*/ 54 h 144"/>
                <a:gd name="T16" fmla="*/ 42 w 144"/>
                <a:gd name="T17" fmla="*/ 44 h 144"/>
                <a:gd name="T18" fmla="*/ 52 w 144"/>
                <a:gd name="T19" fmla="*/ 34 h 144"/>
                <a:gd name="T20" fmla="*/ 88 w 144"/>
                <a:gd name="T21" fmla="*/ 94 h 144"/>
                <a:gd name="T22" fmla="*/ 55 w 144"/>
                <a:gd name="T23" fmla="*/ 121 h 144"/>
                <a:gd name="T24" fmla="*/ 29 w 144"/>
                <a:gd name="T25" fmla="*/ 88 h 144"/>
                <a:gd name="T26" fmla="*/ 62 w 144"/>
                <a:gd name="T27" fmla="*/ 62 h 144"/>
                <a:gd name="T28" fmla="*/ 88 w 144"/>
                <a:gd name="T29" fmla="*/ 94 h 144"/>
                <a:gd name="T30" fmla="*/ 89 w 144"/>
                <a:gd name="T31" fmla="*/ 59 h 144"/>
                <a:gd name="T32" fmla="*/ 73 w 144"/>
                <a:gd name="T33" fmla="*/ 40 h 144"/>
                <a:gd name="T34" fmla="*/ 92 w 144"/>
                <a:gd name="T35" fmla="*/ 24 h 144"/>
                <a:gd name="T36" fmla="*/ 108 w 144"/>
                <a:gd name="T37" fmla="*/ 44 h 144"/>
                <a:gd name="T38" fmla="*/ 89 w 144"/>
                <a:gd name="T39" fmla="*/ 59 h 144"/>
                <a:gd name="T40" fmla="*/ 108 w 144"/>
                <a:gd name="T41" fmla="*/ 94 h 144"/>
                <a:gd name="T42" fmla="*/ 96 w 144"/>
                <a:gd name="T43" fmla="*/ 79 h 144"/>
                <a:gd name="T44" fmla="*/ 111 w 144"/>
                <a:gd name="T45" fmla="*/ 67 h 144"/>
                <a:gd name="T46" fmla="*/ 123 w 144"/>
                <a:gd name="T47" fmla="*/ 82 h 144"/>
                <a:gd name="T48" fmla="*/ 108 w 144"/>
                <a:gd name="T49" fmla="*/ 9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4" h="144">
                  <a:moveTo>
                    <a:pt x="72" y="0"/>
                  </a:moveTo>
                  <a:cubicBezTo>
                    <a:pt x="32" y="0"/>
                    <a:pt x="0" y="32"/>
                    <a:pt x="0" y="72"/>
                  </a:cubicBezTo>
                  <a:cubicBezTo>
                    <a:pt x="0" y="112"/>
                    <a:pt x="32" y="144"/>
                    <a:pt x="72" y="144"/>
                  </a:cubicBezTo>
                  <a:cubicBezTo>
                    <a:pt x="112" y="144"/>
                    <a:pt x="144" y="112"/>
                    <a:pt x="144" y="72"/>
                  </a:cubicBezTo>
                  <a:cubicBezTo>
                    <a:pt x="144" y="32"/>
                    <a:pt x="112" y="0"/>
                    <a:pt x="72" y="0"/>
                  </a:cubicBezTo>
                  <a:close/>
                  <a:moveTo>
                    <a:pt x="52" y="34"/>
                  </a:moveTo>
                  <a:cubicBezTo>
                    <a:pt x="58" y="34"/>
                    <a:pt x="62" y="38"/>
                    <a:pt x="62" y="44"/>
                  </a:cubicBezTo>
                  <a:cubicBezTo>
                    <a:pt x="62" y="49"/>
                    <a:pt x="58" y="54"/>
                    <a:pt x="52" y="54"/>
                  </a:cubicBezTo>
                  <a:cubicBezTo>
                    <a:pt x="47" y="54"/>
                    <a:pt x="42" y="49"/>
                    <a:pt x="42" y="44"/>
                  </a:cubicBezTo>
                  <a:cubicBezTo>
                    <a:pt x="42" y="38"/>
                    <a:pt x="47" y="34"/>
                    <a:pt x="52" y="34"/>
                  </a:cubicBezTo>
                  <a:close/>
                  <a:moveTo>
                    <a:pt x="88" y="94"/>
                  </a:moveTo>
                  <a:cubicBezTo>
                    <a:pt x="86" y="111"/>
                    <a:pt x="72" y="122"/>
                    <a:pt x="55" y="121"/>
                  </a:cubicBezTo>
                  <a:cubicBezTo>
                    <a:pt x="39" y="119"/>
                    <a:pt x="27" y="104"/>
                    <a:pt x="29" y="88"/>
                  </a:cubicBezTo>
                  <a:cubicBezTo>
                    <a:pt x="31" y="72"/>
                    <a:pt x="45" y="60"/>
                    <a:pt x="62" y="62"/>
                  </a:cubicBezTo>
                  <a:cubicBezTo>
                    <a:pt x="78" y="64"/>
                    <a:pt x="90" y="78"/>
                    <a:pt x="88" y="94"/>
                  </a:cubicBezTo>
                  <a:close/>
                  <a:moveTo>
                    <a:pt x="89" y="59"/>
                  </a:moveTo>
                  <a:cubicBezTo>
                    <a:pt x="79" y="58"/>
                    <a:pt x="72" y="50"/>
                    <a:pt x="73" y="40"/>
                  </a:cubicBezTo>
                  <a:cubicBezTo>
                    <a:pt x="74" y="30"/>
                    <a:pt x="83" y="23"/>
                    <a:pt x="92" y="24"/>
                  </a:cubicBezTo>
                  <a:cubicBezTo>
                    <a:pt x="102" y="25"/>
                    <a:pt x="109" y="34"/>
                    <a:pt x="108" y="44"/>
                  </a:cubicBezTo>
                  <a:cubicBezTo>
                    <a:pt x="107" y="53"/>
                    <a:pt x="98" y="60"/>
                    <a:pt x="89" y="59"/>
                  </a:cubicBezTo>
                  <a:close/>
                  <a:moveTo>
                    <a:pt x="108" y="94"/>
                  </a:moveTo>
                  <a:cubicBezTo>
                    <a:pt x="101" y="93"/>
                    <a:pt x="95" y="86"/>
                    <a:pt x="96" y="79"/>
                  </a:cubicBezTo>
                  <a:cubicBezTo>
                    <a:pt x="97" y="71"/>
                    <a:pt x="104" y="66"/>
                    <a:pt x="111" y="67"/>
                  </a:cubicBezTo>
                  <a:cubicBezTo>
                    <a:pt x="119" y="68"/>
                    <a:pt x="124" y="74"/>
                    <a:pt x="123" y="82"/>
                  </a:cubicBezTo>
                  <a:cubicBezTo>
                    <a:pt x="123" y="89"/>
                    <a:pt x="116" y="95"/>
                    <a:pt x="108" y="9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3130">
                <a:defRPr/>
              </a:pPr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摄图网_500081017"/>
          <p:cNvPicPr>
            <a:picLocks noChangeAspect="1"/>
          </p:cNvPicPr>
          <p:nvPr/>
        </p:nvPicPr>
        <p:blipFill>
          <a:blip r:embed="rId3"/>
          <a:srcRect r="5967"/>
          <a:stretch>
            <a:fillRect/>
          </a:stretch>
        </p:blipFill>
        <p:spPr>
          <a:xfrm>
            <a:off x="2503805" y="-8255"/>
            <a:ext cx="9695815" cy="687451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71780" y="320675"/>
            <a:ext cx="11648440" cy="621665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rgbClr val="CF7C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标题 3"/>
          <p:cNvSpPr>
            <a:spLocks noGrp="1"/>
          </p:cNvSpPr>
          <p:nvPr/>
        </p:nvSpPr>
        <p:spPr>
          <a:xfrm>
            <a:off x="4817745" y="482600"/>
            <a:ext cx="2556510" cy="530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zh-CN" altLang="en-US" sz="2400" b="1" dirty="0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在此添大标题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4826000" y="955675"/>
            <a:ext cx="2540000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1400">
                <a:solidFill>
                  <a:srgbClr val="CF7C59"/>
                </a:solidFill>
              </a:rPr>
              <a:t>Add a headline here</a:t>
            </a:r>
          </a:p>
        </p:txBody>
      </p:sp>
      <p:grpSp>
        <p:nvGrpSpPr>
          <p:cNvPr id="33" name="组合 32"/>
          <p:cNvGrpSpPr/>
          <p:nvPr/>
        </p:nvGrpSpPr>
        <p:grpSpPr>
          <a:xfrm>
            <a:off x="1575435" y="4513453"/>
            <a:ext cx="2241974" cy="1228725"/>
            <a:chOff x="874712" y="3315390"/>
            <a:chExt cx="2241974" cy="1228725"/>
          </a:xfrm>
        </p:grpSpPr>
        <p:sp>
          <p:nvSpPr>
            <p:cNvPr id="7" name="矩形 6"/>
            <p:cNvSpPr/>
            <p:nvPr/>
          </p:nvSpPr>
          <p:spPr>
            <a:xfrm>
              <a:off x="874712" y="3677975"/>
              <a:ext cx="2164080" cy="86614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40000"/>
                </a:lnSpc>
              </a:pPr>
              <a:r>
                <a:rPr lang="zh-CN" alt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用户可以在投影仪或者计算机上进行演示也可以将演示文稿出来</a:t>
              </a:r>
            </a:p>
          </p:txBody>
        </p:sp>
        <p:sp>
          <p:nvSpPr>
            <p:cNvPr id="35" name="矩形 34"/>
            <p:cNvSpPr/>
            <p:nvPr/>
          </p:nvSpPr>
          <p:spPr>
            <a:xfrm>
              <a:off x="874712" y="3315390"/>
              <a:ext cx="2241974" cy="43561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40000"/>
                </a:lnSpc>
              </a:pPr>
              <a:r>
                <a:rPr lang="zh-CN" altLang="en-US" sz="1600" b="1" dirty="0">
                  <a:solidFill>
                    <a:srgbClr val="CF7C59"/>
                  </a:solidFill>
                  <a:latin typeface="微软雅黑" panose="020B0503020204020204" charset="-122"/>
                  <a:ea typeface="微软雅黑" panose="020B0503020204020204" charset="-122"/>
                </a:rPr>
                <a:t>标题文字添加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974590" y="4513453"/>
            <a:ext cx="2241974" cy="1228725"/>
            <a:chOff x="874712" y="3315390"/>
            <a:chExt cx="2241974" cy="1228725"/>
          </a:xfrm>
        </p:grpSpPr>
        <p:sp>
          <p:nvSpPr>
            <p:cNvPr id="9" name="矩形 8"/>
            <p:cNvSpPr/>
            <p:nvPr/>
          </p:nvSpPr>
          <p:spPr>
            <a:xfrm>
              <a:off x="874712" y="3677975"/>
              <a:ext cx="2164080" cy="86614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40000"/>
                </a:lnSpc>
              </a:pPr>
              <a:r>
                <a:rPr lang="zh-CN" alt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用户可以在投影仪或者计算机上进行演示也可以将演示文稿出来</a:t>
              </a:r>
            </a:p>
          </p:txBody>
        </p:sp>
        <p:sp>
          <p:nvSpPr>
            <p:cNvPr id="10" name="矩形 9"/>
            <p:cNvSpPr/>
            <p:nvPr/>
          </p:nvSpPr>
          <p:spPr>
            <a:xfrm>
              <a:off x="874712" y="3315390"/>
              <a:ext cx="2241974" cy="43561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40000"/>
                </a:lnSpc>
              </a:pPr>
              <a:r>
                <a:rPr lang="zh-CN" altLang="en-US" sz="1600" b="1" dirty="0">
                  <a:solidFill>
                    <a:srgbClr val="CF7C59"/>
                  </a:solidFill>
                  <a:latin typeface="微软雅黑" panose="020B0503020204020204" charset="-122"/>
                  <a:ea typeface="微软雅黑" panose="020B0503020204020204" charset="-122"/>
                </a:rPr>
                <a:t>标题文字添加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8384540" y="4513453"/>
            <a:ext cx="2241974" cy="1228725"/>
            <a:chOff x="874712" y="3315390"/>
            <a:chExt cx="2241974" cy="1228725"/>
          </a:xfrm>
        </p:grpSpPr>
        <p:sp>
          <p:nvSpPr>
            <p:cNvPr id="12" name="矩形 11"/>
            <p:cNvSpPr/>
            <p:nvPr/>
          </p:nvSpPr>
          <p:spPr>
            <a:xfrm>
              <a:off x="874712" y="3677975"/>
              <a:ext cx="2164080" cy="86614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40000"/>
                </a:lnSpc>
              </a:pPr>
              <a:r>
                <a:rPr lang="zh-CN" alt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用户可以在投影仪或者计算机上进行演示也可以将演示文稿出来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874712" y="3315390"/>
              <a:ext cx="2241974" cy="43561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40000"/>
                </a:lnSpc>
              </a:pPr>
              <a:r>
                <a:rPr lang="zh-CN" altLang="en-US" sz="1600" b="1" dirty="0">
                  <a:solidFill>
                    <a:srgbClr val="CF7C59"/>
                  </a:solidFill>
                  <a:latin typeface="微软雅黑" panose="020B0503020204020204" charset="-122"/>
                  <a:ea typeface="微软雅黑" panose="020B0503020204020204" charset="-122"/>
                </a:rPr>
                <a:t>标题文字添加</a:t>
              </a:r>
            </a:p>
          </p:txBody>
        </p:sp>
      </p:grpSp>
      <p:cxnSp>
        <p:nvCxnSpPr>
          <p:cNvPr id="14" name="直接连接符 13"/>
          <p:cNvCxnSpPr/>
          <p:nvPr/>
        </p:nvCxnSpPr>
        <p:spPr>
          <a:xfrm>
            <a:off x="2381250" y="4441825"/>
            <a:ext cx="630555" cy="0"/>
          </a:xfrm>
          <a:prstGeom prst="line">
            <a:avLst/>
          </a:prstGeom>
          <a:ln w="28575">
            <a:solidFill>
              <a:srgbClr val="CF7C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5780405" y="4441825"/>
            <a:ext cx="630555" cy="0"/>
          </a:xfrm>
          <a:prstGeom prst="line">
            <a:avLst/>
          </a:prstGeom>
          <a:ln w="28575">
            <a:solidFill>
              <a:srgbClr val="CF7C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9190355" y="4441825"/>
            <a:ext cx="630555" cy="0"/>
          </a:xfrm>
          <a:prstGeom prst="line">
            <a:avLst/>
          </a:prstGeom>
          <a:ln w="28575">
            <a:solidFill>
              <a:srgbClr val="CF7C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图片 16" descr="摄图网_500081017"/>
          <p:cNvPicPr>
            <a:picLocks noChangeAspect="1"/>
          </p:cNvPicPr>
          <p:nvPr/>
        </p:nvPicPr>
        <p:blipFill>
          <a:blip r:embed="rId3"/>
          <a:srcRect l="40684" t="9602" r="2519" b="5208"/>
          <a:stretch>
            <a:fillRect/>
          </a:stretch>
        </p:blipFill>
        <p:spPr>
          <a:xfrm>
            <a:off x="1575435" y="1824355"/>
            <a:ext cx="2173605" cy="2173605"/>
          </a:xfrm>
          <a:prstGeom prst="ellipse">
            <a:avLst/>
          </a:prstGeom>
        </p:spPr>
      </p:pic>
      <p:pic>
        <p:nvPicPr>
          <p:cNvPr id="18" name="图片 17" descr="摄图网_500081017"/>
          <p:cNvPicPr>
            <a:picLocks noChangeAspect="1"/>
          </p:cNvPicPr>
          <p:nvPr/>
        </p:nvPicPr>
        <p:blipFill>
          <a:blip r:embed="rId3"/>
          <a:srcRect l="40684" t="9602" r="2519" b="5208"/>
          <a:stretch>
            <a:fillRect/>
          </a:stretch>
        </p:blipFill>
        <p:spPr>
          <a:xfrm>
            <a:off x="4927600" y="1824355"/>
            <a:ext cx="2173605" cy="2173605"/>
          </a:xfrm>
          <a:prstGeom prst="ellipse">
            <a:avLst/>
          </a:prstGeom>
        </p:spPr>
      </p:pic>
      <p:pic>
        <p:nvPicPr>
          <p:cNvPr id="19" name="图片 18" descr="摄图网_500081017"/>
          <p:cNvPicPr>
            <a:picLocks noChangeAspect="1"/>
          </p:cNvPicPr>
          <p:nvPr/>
        </p:nvPicPr>
        <p:blipFill>
          <a:blip r:embed="rId3"/>
          <a:srcRect l="40684" t="9602" r="2519" b="5208"/>
          <a:stretch>
            <a:fillRect/>
          </a:stretch>
        </p:blipFill>
        <p:spPr>
          <a:xfrm>
            <a:off x="8279765" y="1824355"/>
            <a:ext cx="2173605" cy="2173605"/>
          </a:xfrm>
          <a:prstGeom prst="ellipse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摄图网_500081017"/>
          <p:cNvPicPr>
            <a:picLocks noChangeAspect="1"/>
          </p:cNvPicPr>
          <p:nvPr/>
        </p:nvPicPr>
        <p:blipFill>
          <a:blip r:embed="rId3"/>
          <a:srcRect r="5967"/>
          <a:stretch>
            <a:fillRect/>
          </a:stretch>
        </p:blipFill>
        <p:spPr>
          <a:xfrm>
            <a:off x="2503805" y="-8255"/>
            <a:ext cx="9695815" cy="687451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71780" y="320675"/>
            <a:ext cx="11648440" cy="621665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rgbClr val="CF7C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标题 3"/>
          <p:cNvSpPr>
            <a:spLocks noGrp="1"/>
          </p:cNvSpPr>
          <p:nvPr/>
        </p:nvSpPr>
        <p:spPr>
          <a:xfrm>
            <a:off x="4817745" y="482600"/>
            <a:ext cx="2556510" cy="530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zh-CN" altLang="en-US" sz="2400" b="1" dirty="0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在此添大标题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4826000" y="955675"/>
            <a:ext cx="2540000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1400">
                <a:solidFill>
                  <a:srgbClr val="CF7C59"/>
                </a:solidFill>
              </a:rPr>
              <a:t>Add a headline here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047115" y="4772025"/>
            <a:ext cx="804545" cy="804545"/>
            <a:chOff x="583404" y="4099023"/>
            <a:chExt cx="576000" cy="576000"/>
          </a:xfrm>
        </p:grpSpPr>
        <p:sp>
          <p:nvSpPr>
            <p:cNvPr id="23" name="Teardrop 22"/>
            <p:cNvSpPr/>
            <p:nvPr/>
          </p:nvSpPr>
          <p:spPr>
            <a:xfrm>
              <a:off x="583404" y="4099023"/>
              <a:ext cx="576000" cy="576000"/>
            </a:xfrm>
            <a:prstGeom prst="teardrop">
              <a:avLst/>
            </a:prstGeom>
            <a:solidFill>
              <a:srgbClr val="CF7C59"/>
            </a:solidFill>
            <a:ln>
              <a:noFill/>
            </a:ln>
            <a:effectLst>
              <a:outerShdw blurRad="127000" dist="38100" dir="8100000" algn="tr" rotWithShape="0">
                <a:schemeClr val="tx1">
                  <a:lumMod val="95000"/>
                  <a:lumOff val="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 dirty="0">
                <a:cs typeface="+mn-ea"/>
                <a:sym typeface="+mn-lt"/>
              </a:endParaRPr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737755" y="4253374"/>
              <a:ext cx="267298" cy="267298"/>
              <a:chOff x="4427654" y="3049909"/>
              <a:chExt cx="464344" cy="464344"/>
            </a:xfrm>
            <a:solidFill>
              <a:schemeClr val="bg1"/>
            </a:solidFill>
          </p:grpSpPr>
          <p:sp>
            <p:nvSpPr>
              <p:cNvPr id="3" name="AutoShape 123"/>
              <p:cNvSpPr/>
              <p:nvPr/>
            </p:nvSpPr>
            <p:spPr bwMode="auto">
              <a:xfrm>
                <a:off x="4427654" y="3049909"/>
                <a:ext cx="464344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180" y="12132"/>
                    </a:moveTo>
                    <a:cubicBezTo>
                      <a:pt x="17710" y="12226"/>
                      <a:pt x="17327" y="12561"/>
                      <a:pt x="17170" y="13012"/>
                    </a:cubicBezTo>
                    <a:cubicBezTo>
                      <a:pt x="17083" y="13261"/>
                      <a:pt x="16981" y="13503"/>
                      <a:pt x="16868" y="13738"/>
                    </a:cubicBezTo>
                    <a:cubicBezTo>
                      <a:pt x="16658" y="14169"/>
                      <a:pt x="16694" y="14677"/>
                      <a:pt x="16959" y="15075"/>
                    </a:cubicBezTo>
                    <a:lnTo>
                      <a:pt x="18131" y="16833"/>
                    </a:lnTo>
                    <a:lnTo>
                      <a:pt x="16832" y="18132"/>
                    </a:lnTo>
                    <a:lnTo>
                      <a:pt x="15075" y="16960"/>
                    </a:lnTo>
                    <a:cubicBezTo>
                      <a:pt x="14850" y="16810"/>
                      <a:pt x="14589" y="16733"/>
                      <a:pt x="14326" y="16733"/>
                    </a:cubicBezTo>
                    <a:cubicBezTo>
                      <a:pt x="14126" y="16733"/>
                      <a:pt x="13924" y="16778"/>
                      <a:pt x="13738" y="16868"/>
                    </a:cubicBezTo>
                    <a:cubicBezTo>
                      <a:pt x="13504" y="16981"/>
                      <a:pt x="13262" y="17083"/>
                      <a:pt x="13012" y="17170"/>
                    </a:cubicBezTo>
                    <a:cubicBezTo>
                      <a:pt x="12561" y="17327"/>
                      <a:pt x="12226" y="17712"/>
                      <a:pt x="12133" y="18180"/>
                    </a:cubicBezTo>
                    <a:lnTo>
                      <a:pt x="11717" y="20249"/>
                    </a:lnTo>
                    <a:lnTo>
                      <a:pt x="9881" y="20249"/>
                    </a:lnTo>
                    <a:lnTo>
                      <a:pt x="9467" y="18180"/>
                    </a:lnTo>
                    <a:cubicBezTo>
                      <a:pt x="9373" y="17712"/>
                      <a:pt x="9039" y="17327"/>
                      <a:pt x="8588" y="17170"/>
                    </a:cubicBezTo>
                    <a:cubicBezTo>
                      <a:pt x="8339" y="17083"/>
                      <a:pt x="8096" y="16983"/>
                      <a:pt x="7861" y="16869"/>
                    </a:cubicBezTo>
                    <a:cubicBezTo>
                      <a:pt x="7675" y="16778"/>
                      <a:pt x="7474" y="16733"/>
                      <a:pt x="7273" y="16733"/>
                    </a:cubicBezTo>
                    <a:cubicBezTo>
                      <a:pt x="7011" y="16733"/>
                      <a:pt x="6750" y="16810"/>
                      <a:pt x="6525" y="16960"/>
                    </a:cubicBezTo>
                    <a:lnTo>
                      <a:pt x="4767" y="18132"/>
                    </a:lnTo>
                    <a:lnTo>
                      <a:pt x="3468" y="16833"/>
                    </a:lnTo>
                    <a:lnTo>
                      <a:pt x="4639" y="15075"/>
                    </a:lnTo>
                    <a:cubicBezTo>
                      <a:pt x="4904" y="14677"/>
                      <a:pt x="4939" y="14169"/>
                      <a:pt x="4732" y="13738"/>
                    </a:cubicBezTo>
                    <a:cubicBezTo>
                      <a:pt x="4618" y="13504"/>
                      <a:pt x="4516" y="13263"/>
                      <a:pt x="4429" y="13013"/>
                    </a:cubicBezTo>
                    <a:cubicBezTo>
                      <a:pt x="4273" y="12561"/>
                      <a:pt x="3888" y="12227"/>
                      <a:pt x="3419" y="12133"/>
                    </a:cubicBezTo>
                    <a:lnTo>
                      <a:pt x="1350" y="11718"/>
                    </a:lnTo>
                    <a:lnTo>
                      <a:pt x="1349" y="9882"/>
                    </a:lnTo>
                    <a:lnTo>
                      <a:pt x="3419" y="9468"/>
                    </a:lnTo>
                    <a:cubicBezTo>
                      <a:pt x="3888" y="9374"/>
                      <a:pt x="4273" y="9039"/>
                      <a:pt x="4429" y="8588"/>
                    </a:cubicBezTo>
                    <a:cubicBezTo>
                      <a:pt x="4516" y="8338"/>
                      <a:pt x="4617" y="8096"/>
                      <a:pt x="4731" y="7862"/>
                    </a:cubicBezTo>
                    <a:cubicBezTo>
                      <a:pt x="4940" y="7431"/>
                      <a:pt x="4905" y="6923"/>
                      <a:pt x="4639" y="6524"/>
                    </a:cubicBezTo>
                    <a:lnTo>
                      <a:pt x="3468" y="4767"/>
                    </a:lnTo>
                    <a:lnTo>
                      <a:pt x="4767" y="3468"/>
                    </a:lnTo>
                    <a:lnTo>
                      <a:pt x="6525" y="4639"/>
                    </a:lnTo>
                    <a:cubicBezTo>
                      <a:pt x="6750" y="4790"/>
                      <a:pt x="7011" y="4866"/>
                      <a:pt x="7273" y="4866"/>
                    </a:cubicBezTo>
                    <a:cubicBezTo>
                      <a:pt x="7474" y="4866"/>
                      <a:pt x="7674" y="4822"/>
                      <a:pt x="7861" y="4732"/>
                    </a:cubicBezTo>
                    <a:cubicBezTo>
                      <a:pt x="8095" y="4619"/>
                      <a:pt x="8337" y="4517"/>
                      <a:pt x="8586" y="4430"/>
                    </a:cubicBezTo>
                    <a:cubicBezTo>
                      <a:pt x="9039" y="4272"/>
                      <a:pt x="9373" y="3888"/>
                      <a:pt x="9467" y="3420"/>
                    </a:cubicBezTo>
                    <a:lnTo>
                      <a:pt x="9881" y="1350"/>
                    </a:lnTo>
                    <a:lnTo>
                      <a:pt x="11717" y="1350"/>
                    </a:lnTo>
                    <a:lnTo>
                      <a:pt x="12131" y="3420"/>
                    </a:lnTo>
                    <a:cubicBezTo>
                      <a:pt x="12225" y="3888"/>
                      <a:pt x="12560" y="4272"/>
                      <a:pt x="13012" y="4430"/>
                    </a:cubicBezTo>
                    <a:cubicBezTo>
                      <a:pt x="13261" y="4517"/>
                      <a:pt x="13502" y="4617"/>
                      <a:pt x="13737" y="4731"/>
                    </a:cubicBezTo>
                    <a:cubicBezTo>
                      <a:pt x="13924" y="4822"/>
                      <a:pt x="14125" y="4866"/>
                      <a:pt x="14326" y="4866"/>
                    </a:cubicBezTo>
                    <a:cubicBezTo>
                      <a:pt x="14589" y="4866"/>
                      <a:pt x="14850" y="4790"/>
                      <a:pt x="15075" y="4639"/>
                    </a:cubicBezTo>
                    <a:lnTo>
                      <a:pt x="16832" y="3468"/>
                    </a:lnTo>
                    <a:lnTo>
                      <a:pt x="18131" y="4767"/>
                    </a:lnTo>
                    <a:lnTo>
                      <a:pt x="16959" y="6524"/>
                    </a:lnTo>
                    <a:cubicBezTo>
                      <a:pt x="16694" y="6923"/>
                      <a:pt x="16660" y="7431"/>
                      <a:pt x="16867" y="7861"/>
                    </a:cubicBezTo>
                    <a:cubicBezTo>
                      <a:pt x="16980" y="8096"/>
                      <a:pt x="17083" y="8337"/>
                      <a:pt x="17170" y="8587"/>
                    </a:cubicBezTo>
                    <a:cubicBezTo>
                      <a:pt x="17327" y="9039"/>
                      <a:pt x="17710" y="9373"/>
                      <a:pt x="18180" y="9467"/>
                    </a:cubicBezTo>
                    <a:lnTo>
                      <a:pt x="20248" y="9882"/>
                    </a:lnTo>
                    <a:lnTo>
                      <a:pt x="20250" y="11718"/>
                    </a:lnTo>
                    <a:cubicBezTo>
                      <a:pt x="20250" y="11718"/>
                      <a:pt x="18180" y="12132"/>
                      <a:pt x="18180" y="12132"/>
                    </a:cubicBezTo>
                    <a:close/>
                    <a:moveTo>
                      <a:pt x="20513" y="8558"/>
                    </a:moveTo>
                    <a:lnTo>
                      <a:pt x="18445" y="8143"/>
                    </a:lnTo>
                    <a:cubicBezTo>
                      <a:pt x="18341" y="7844"/>
                      <a:pt x="18218" y="7554"/>
                      <a:pt x="18082" y="7273"/>
                    </a:cubicBezTo>
                    <a:lnTo>
                      <a:pt x="19254" y="5516"/>
                    </a:lnTo>
                    <a:cubicBezTo>
                      <a:pt x="19611" y="4980"/>
                      <a:pt x="19540" y="4268"/>
                      <a:pt x="19085" y="3813"/>
                    </a:cubicBezTo>
                    <a:lnTo>
                      <a:pt x="17787" y="2514"/>
                    </a:lnTo>
                    <a:cubicBezTo>
                      <a:pt x="17526" y="2253"/>
                      <a:pt x="17181" y="2118"/>
                      <a:pt x="16831" y="2118"/>
                    </a:cubicBezTo>
                    <a:cubicBezTo>
                      <a:pt x="16573" y="2118"/>
                      <a:pt x="16312" y="2193"/>
                      <a:pt x="16084" y="2345"/>
                    </a:cubicBezTo>
                    <a:lnTo>
                      <a:pt x="14326" y="3516"/>
                    </a:lnTo>
                    <a:cubicBezTo>
                      <a:pt x="14044" y="3380"/>
                      <a:pt x="13754" y="3258"/>
                      <a:pt x="13455" y="3155"/>
                    </a:cubicBezTo>
                    <a:lnTo>
                      <a:pt x="13041" y="1085"/>
                    </a:lnTo>
                    <a:cubicBezTo>
                      <a:pt x="12916" y="454"/>
                      <a:pt x="12361" y="0"/>
                      <a:pt x="11717" y="0"/>
                    </a:cubicBezTo>
                    <a:lnTo>
                      <a:pt x="9881" y="0"/>
                    </a:lnTo>
                    <a:cubicBezTo>
                      <a:pt x="9238" y="0"/>
                      <a:pt x="8684" y="454"/>
                      <a:pt x="8557" y="1085"/>
                    </a:cubicBezTo>
                    <a:lnTo>
                      <a:pt x="8143" y="3155"/>
                    </a:lnTo>
                    <a:cubicBezTo>
                      <a:pt x="7843" y="3258"/>
                      <a:pt x="7554" y="3381"/>
                      <a:pt x="7273" y="3516"/>
                    </a:cubicBezTo>
                    <a:lnTo>
                      <a:pt x="5516" y="2345"/>
                    </a:lnTo>
                    <a:cubicBezTo>
                      <a:pt x="5287" y="2193"/>
                      <a:pt x="5026" y="2118"/>
                      <a:pt x="4767" y="2118"/>
                    </a:cubicBezTo>
                    <a:cubicBezTo>
                      <a:pt x="4419" y="2118"/>
                      <a:pt x="4073" y="2253"/>
                      <a:pt x="3812" y="2514"/>
                    </a:cubicBezTo>
                    <a:lnTo>
                      <a:pt x="2514" y="3813"/>
                    </a:lnTo>
                    <a:cubicBezTo>
                      <a:pt x="2059" y="4268"/>
                      <a:pt x="1988" y="4980"/>
                      <a:pt x="2345" y="5516"/>
                    </a:cubicBezTo>
                    <a:lnTo>
                      <a:pt x="3516" y="7273"/>
                    </a:lnTo>
                    <a:cubicBezTo>
                      <a:pt x="3380" y="7555"/>
                      <a:pt x="3258" y="7844"/>
                      <a:pt x="3154" y="8144"/>
                    </a:cubicBezTo>
                    <a:lnTo>
                      <a:pt x="1085" y="8558"/>
                    </a:lnTo>
                    <a:cubicBezTo>
                      <a:pt x="454" y="8684"/>
                      <a:pt x="0" y="9238"/>
                      <a:pt x="0" y="9882"/>
                    </a:cubicBezTo>
                    <a:lnTo>
                      <a:pt x="0" y="11718"/>
                    </a:lnTo>
                    <a:cubicBezTo>
                      <a:pt x="0" y="12361"/>
                      <a:pt x="454" y="12916"/>
                      <a:pt x="1085" y="13042"/>
                    </a:cubicBezTo>
                    <a:lnTo>
                      <a:pt x="3154" y="13456"/>
                    </a:lnTo>
                    <a:cubicBezTo>
                      <a:pt x="3258" y="13755"/>
                      <a:pt x="3380" y="14046"/>
                      <a:pt x="3516" y="14326"/>
                    </a:cubicBezTo>
                    <a:lnTo>
                      <a:pt x="2345" y="16083"/>
                    </a:lnTo>
                    <a:cubicBezTo>
                      <a:pt x="1988" y="16619"/>
                      <a:pt x="2059" y="17332"/>
                      <a:pt x="2514" y="17787"/>
                    </a:cubicBezTo>
                    <a:lnTo>
                      <a:pt x="3812" y="19086"/>
                    </a:lnTo>
                    <a:cubicBezTo>
                      <a:pt x="4073" y="19346"/>
                      <a:pt x="4419" y="19482"/>
                      <a:pt x="4767" y="19482"/>
                    </a:cubicBezTo>
                    <a:cubicBezTo>
                      <a:pt x="5026" y="19482"/>
                      <a:pt x="5287" y="19406"/>
                      <a:pt x="5516" y="19254"/>
                    </a:cubicBezTo>
                    <a:lnTo>
                      <a:pt x="7273" y="18083"/>
                    </a:lnTo>
                    <a:cubicBezTo>
                      <a:pt x="7554" y="18220"/>
                      <a:pt x="7843" y="18341"/>
                      <a:pt x="8143" y="18445"/>
                    </a:cubicBezTo>
                    <a:lnTo>
                      <a:pt x="8557" y="20514"/>
                    </a:lnTo>
                    <a:cubicBezTo>
                      <a:pt x="8684" y="21146"/>
                      <a:pt x="9238" y="21599"/>
                      <a:pt x="9881" y="21599"/>
                    </a:cubicBezTo>
                    <a:lnTo>
                      <a:pt x="11717" y="21599"/>
                    </a:lnTo>
                    <a:cubicBezTo>
                      <a:pt x="12361" y="21599"/>
                      <a:pt x="12916" y="21146"/>
                      <a:pt x="13041" y="20514"/>
                    </a:cubicBezTo>
                    <a:lnTo>
                      <a:pt x="13456" y="18445"/>
                    </a:lnTo>
                    <a:cubicBezTo>
                      <a:pt x="13755" y="18341"/>
                      <a:pt x="14046" y="18219"/>
                      <a:pt x="14326" y="18083"/>
                    </a:cubicBezTo>
                    <a:lnTo>
                      <a:pt x="16084" y="19254"/>
                    </a:lnTo>
                    <a:cubicBezTo>
                      <a:pt x="16312" y="19406"/>
                      <a:pt x="16573" y="19482"/>
                      <a:pt x="16831" y="19482"/>
                    </a:cubicBezTo>
                    <a:cubicBezTo>
                      <a:pt x="17181" y="19482"/>
                      <a:pt x="17526" y="19346"/>
                      <a:pt x="17787" y="19086"/>
                    </a:cubicBezTo>
                    <a:lnTo>
                      <a:pt x="19085" y="17787"/>
                    </a:lnTo>
                    <a:cubicBezTo>
                      <a:pt x="19540" y="17332"/>
                      <a:pt x="19611" y="16619"/>
                      <a:pt x="19254" y="16083"/>
                    </a:cubicBezTo>
                    <a:lnTo>
                      <a:pt x="18082" y="14326"/>
                    </a:lnTo>
                    <a:cubicBezTo>
                      <a:pt x="18219" y="14045"/>
                      <a:pt x="18341" y="13755"/>
                      <a:pt x="18445" y="13456"/>
                    </a:cubicBezTo>
                    <a:lnTo>
                      <a:pt x="20513" y="13042"/>
                    </a:lnTo>
                    <a:cubicBezTo>
                      <a:pt x="21145" y="12916"/>
                      <a:pt x="21599" y="12361"/>
                      <a:pt x="21599" y="11718"/>
                    </a:cubicBezTo>
                    <a:lnTo>
                      <a:pt x="21599" y="9882"/>
                    </a:lnTo>
                    <a:cubicBezTo>
                      <a:pt x="21599" y="9238"/>
                      <a:pt x="21145" y="8684"/>
                      <a:pt x="20513" y="8558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37" name="AutoShape 124"/>
              <p:cNvSpPr/>
              <p:nvPr/>
            </p:nvSpPr>
            <p:spPr bwMode="auto">
              <a:xfrm>
                <a:off x="4558623" y="3180084"/>
                <a:ext cx="203200" cy="20320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20250"/>
                    </a:moveTo>
                    <a:cubicBezTo>
                      <a:pt x="5580" y="20250"/>
                      <a:pt x="1350" y="16017"/>
                      <a:pt x="1350" y="10800"/>
                    </a:cubicBezTo>
                    <a:cubicBezTo>
                      <a:pt x="1350" y="5582"/>
                      <a:pt x="5580" y="1349"/>
                      <a:pt x="10800" y="1349"/>
                    </a:cubicBezTo>
                    <a:cubicBezTo>
                      <a:pt x="16016" y="1349"/>
                      <a:pt x="20250" y="5582"/>
                      <a:pt x="20250" y="10800"/>
                    </a:cubicBezTo>
                    <a:cubicBezTo>
                      <a:pt x="20250" y="16017"/>
                      <a:pt x="16016" y="20250"/>
                      <a:pt x="10800" y="20250"/>
                    </a:cubicBezTo>
                    <a:moveTo>
                      <a:pt x="10800" y="0"/>
                    </a:moveTo>
                    <a:cubicBezTo>
                      <a:pt x="4836" y="0"/>
                      <a:pt x="0" y="4836"/>
                      <a:pt x="0" y="10800"/>
                    </a:cubicBezTo>
                    <a:cubicBezTo>
                      <a:pt x="0" y="16763"/>
                      <a:pt x="4836" y="21600"/>
                      <a:pt x="10800" y="21600"/>
                    </a:cubicBezTo>
                    <a:cubicBezTo>
                      <a:pt x="16763" y="21600"/>
                      <a:pt x="21599" y="16763"/>
                      <a:pt x="21599" y="10800"/>
                    </a:cubicBezTo>
                    <a:cubicBezTo>
                      <a:pt x="21599" y="4836"/>
                      <a:pt x="16763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38" name="AutoShape 125"/>
              <p:cNvSpPr/>
              <p:nvPr/>
            </p:nvSpPr>
            <p:spPr bwMode="auto">
              <a:xfrm>
                <a:off x="4601485" y="3223740"/>
                <a:ext cx="116682" cy="11668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18900"/>
                    </a:moveTo>
                    <a:cubicBezTo>
                      <a:pt x="6328" y="18900"/>
                      <a:pt x="2699" y="15271"/>
                      <a:pt x="2699" y="10800"/>
                    </a:cubicBezTo>
                    <a:cubicBezTo>
                      <a:pt x="2699" y="6329"/>
                      <a:pt x="6328" y="2700"/>
                      <a:pt x="10800" y="2700"/>
                    </a:cubicBezTo>
                    <a:cubicBezTo>
                      <a:pt x="15271" y="2700"/>
                      <a:pt x="18899" y="6329"/>
                      <a:pt x="18899" y="10800"/>
                    </a:cubicBezTo>
                    <a:cubicBezTo>
                      <a:pt x="18899" y="15271"/>
                      <a:pt x="15271" y="18900"/>
                      <a:pt x="10800" y="18900"/>
                    </a:cubicBezTo>
                    <a:moveTo>
                      <a:pt x="10800" y="0"/>
                    </a:moveTo>
                    <a:cubicBezTo>
                      <a:pt x="4830" y="0"/>
                      <a:pt x="0" y="4833"/>
                      <a:pt x="0" y="10800"/>
                    </a:cubicBezTo>
                    <a:cubicBezTo>
                      <a:pt x="0" y="16766"/>
                      <a:pt x="4830" y="21599"/>
                      <a:pt x="10800" y="21599"/>
                    </a:cubicBezTo>
                    <a:cubicBezTo>
                      <a:pt x="16764" y="21599"/>
                      <a:pt x="21600" y="16766"/>
                      <a:pt x="21600" y="10800"/>
                    </a:cubicBezTo>
                    <a:cubicBezTo>
                      <a:pt x="21600" y="4833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" name="Group 3"/>
          <p:cNvGrpSpPr/>
          <p:nvPr/>
        </p:nvGrpSpPr>
        <p:grpSpPr>
          <a:xfrm>
            <a:off x="1047115" y="3567430"/>
            <a:ext cx="804545" cy="804545"/>
            <a:chOff x="577308" y="3231044"/>
            <a:chExt cx="576000" cy="576000"/>
          </a:xfrm>
        </p:grpSpPr>
        <p:sp>
          <p:nvSpPr>
            <p:cNvPr id="22" name="Teardrop 21"/>
            <p:cNvSpPr/>
            <p:nvPr/>
          </p:nvSpPr>
          <p:spPr>
            <a:xfrm>
              <a:off x="577308" y="3231044"/>
              <a:ext cx="576000" cy="576000"/>
            </a:xfrm>
            <a:prstGeom prst="teardrop">
              <a:avLst/>
            </a:prstGeom>
            <a:solidFill>
              <a:srgbClr val="CF7C59"/>
            </a:solidFill>
            <a:ln>
              <a:noFill/>
            </a:ln>
            <a:effectLst>
              <a:outerShdw blurRad="127000" dist="38100" dir="8100000" algn="tr" rotWithShape="0">
                <a:schemeClr val="tx1">
                  <a:lumMod val="95000"/>
                  <a:lumOff val="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731659" y="3385395"/>
              <a:ext cx="267298" cy="267298"/>
              <a:chOff x="3498967" y="3049909"/>
              <a:chExt cx="464344" cy="464344"/>
            </a:xfrm>
            <a:solidFill>
              <a:schemeClr val="bg1"/>
            </a:solidFill>
          </p:grpSpPr>
          <p:sp>
            <p:nvSpPr>
              <p:cNvPr id="40" name="AutoShape 126"/>
              <p:cNvSpPr/>
              <p:nvPr/>
            </p:nvSpPr>
            <p:spPr bwMode="auto">
              <a:xfrm>
                <a:off x="3498967" y="3049909"/>
                <a:ext cx="464344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3499" y="14850"/>
                    </a:moveTo>
                    <a:cubicBezTo>
                      <a:pt x="9772" y="14850"/>
                      <a:pt x="6749" y="11827"/>
                      <a:pt x="6749" y="8100"/>
                    </a:cubicBezTo>
                    <a:cubicBezTo>
                      <a:pt x="6749" y="4372"/>
                      <a:pt x="9772" y="1350"/>
                      <a:pt x="13499" y="1350"/>
                    </a:cubicBezTo>
                    <a:cubicBezTo>
                      <a:pt x="17227" y="1350"/>
                      <a:pt x="20249" y="4372"/>
                      <a:pt x="20249" y="8100"/>
                    </a:cubicBezTo>
                    <a:cubicBezTo>
                      <a:pt x="20249" y="11827"/>
                      <a:pt x="17227" y="14850"/>
                      <a:pt x="13499" y="14850"/>
                    </a:cubicBezTo>
                    <a:moveTo>
                      <a:pt x="3236" y="20042"/>
                    </a:moveTo>
                    <a:cubicBezTo>
                      <a:pt x="3019" y="20266"/>
                      <a:pt x="2718" y="20408"/>
                      <a:pt x="2382" y="20408"/>
                    </a:cubicBezTo>
                    <a:cubicBezTo>
                      <a:pt x="1724" y="20408"/>
                      <a:pt x="1191" y="19875"/>
                      <a:pt x="1191" y="19218"/>
                    </a:cubicBezTo>
                    <a:cubicBezTo>
                      <a:pt x="1191" y="18881"/>
                      <a:pt x="1332" y="18580"/>
                      <a:pt x="1557" y="18363"/>
                    </a:cubicBezTo>
                    <a:lnTo>
                      <a:pt x="1551" y="18358"/>
                    </a:lnTo>
                    <a:lnTo>
                      <a:pt x="6996" y="12913"/>
                    </a:lnTo>
                    <a:cubicBezTo>
                      <a:pt x="7472" y="13555"/>
                      <a:pt x="8039" y="14122"/>
                      <a:pt x="8680" y="14599"/>
                    </a:cubicBezTo>
                    <a:cubicBezTo>
                      <a:pt x="8680" y="14599"/>
                      <a:pt x="3236" y="20042"/>
                      <a:pt x="3236" y="20042"/>
                    </a:cubicBezTo>
                    <a:close/>
                    <a:moveTo>
                      <a:pt x="13499" y="0"/>
                    </a:moveTo>
                    <a:cubicBezTo>
                      <a:pt x="9026" y="0"/>
                      <a:pt x="5399" y="3626"/>
                      <a:pt x="5399" y="8100"/>
                    </a:cubicBezTo>
                    <a:cubicBezTo>
                      <a:pt x="5399" y="9467"/>
                      <a:pt x="5742" y="10754"/>
                      <a:pt x="6341" y="11884"/>
                    </a:cubicBezTo>
                    <a:lnTo>
                      <a:pt x="709" y="17515"/>
                    </a:lnTo>
                    <a:lnTo>
                      <a:pt x="713" y="17520"/>
                    </a:lnTo>
                    <a:cubicBezTo>
                      <a:pt x="274" y="17953"/>
                      <a:pt x="0" y="18552"/>
                      <a:pt x="0" y="19218"/>
                    </a:cubicBezTo>
                    <a:cubicBezTo>
                      <a:pt x="0" y="20533"/>
                      <a:pt x="1066" y="21599"/>
                      <a:pt x="2382" y="21599"/>
                    </a:cubicBezTo>
                    <a:cubicBezTo>
                      <a:pt x="3047" y="21599"/>
                      <a:pt x="3647" y="21326"/>
                      <a:pt x="4079" y="20885"/>
                    </a:cubicBezTo>
                    <a:lnTo>
                      <a:pt x="4078" y="20884"/>
                    </a:lnTo>
                    <a:lnTo>
                      <a:pt x="9708" y="15255"/>
                    </a:lnTo>
                    <a:cubicBezTo>
                      <a:pt x="10839" y="15856"/>
                      <a:pt x="12128" y="16200"/>
                      <a:pt x="13499" y="16200"/>
                    </a:cubicBezTo>
                    <a:cubicBezTo>
                      <a:pt x="17973" y="16200"/>
                      <a:pt x="21600" y="12573"/>
                      <a:pt x="21600" y="8100"/>
                    </a:cubicBezTo>
                    <a:cubicBezTo>
                      <a:pt x="21600" y="3626"/>
                      <a:pt x="17973" y="0"/>
                      <a:pt x="13499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41" name="AutoShape 127"/>
              <p:cNvSpPr/>
              <p:nvPr/>
            </p:nvSpPr>
            <p:spPr bwMode="auto">
              <a:xfrm>
                <a:off x="3687085" y="3122140"/>
                <a:ext cx="109538" cy="1087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160" y="0"/>
                    </a:moveTo>
                    <a:cubicBezTo>
                      <a:pt x="9025" y="0"/>
                      <a:pt x="0" y="9025"/>
                      <a:pt x="0" y="20160"/>
                    </a:cubicBezTo>
                    <a:cubicBezTo>
                      <a:pt x="0" y="20954"/>
                      <a:pt x="644" y="21600"/>
                      <a:pt x="1440" y="21600"/>
                    </a:cubicBezTo>
                    <a:cubicBezTo>
                      <a:pt x="2235" y="21600"/>
                      <a:pt x="2880" y="20954"/>
                      <a:pt x="2880" y="20160"/>
                    </a:cubicBezTo>
                    <a:cubicBezTo>
                      <a:pt x="2880" y="10618"/>
                      <a:pt x="10617" y="2880"/>
                      <a:pt x="20160" y="2880"/>
                    </a:cubicBezTo>
                    <a:cubicBezTo>
                      <a:pt x="20955" y="2880"/>
                      <a:pt x="21599" y="2234"/>
                      <a:pt x="21599" y="1440"/>
                    </a:cubicBezTo>
                    <a:cubicBezTo>
                      <a:pt x="21599" y="645"/>
                      <a:pt x="20955" y="0"/>
                      <a:pt x="2016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" name="Group 2"/>
          <p:cNvGrpSpPr/>
          <p:nvPr/>
        </p:nvGrpSpPr>
        <p:grpSpPr>
          <a:xfrm>
            <a:off x="1047115" y="2362835"/>
            <a:ext cx="804545" cy="804545"/>
            <a:chOff x="577308" y="2363065"/>
            <a:chExt cx="576000" cy="576000"/>
          </a:xfrm>
        </p:grpSpPr>
        <p:sp>
          <p:nvSpPr>
            <p:cNvPr id="21" name="Teardrop 20"/>
            <p:cNvSpPr/>
            <p:nvPr/>
          </p:nvSpPr>
          <p:spPr>
            <a:xfrm>
              <a:off x="577308" y="2363065"/>
              <a:ext cx="576000" cy="576000"/>
            </a:xfrm>
            <a:prstGeom prst="teardrop">
              <a:avLst/>
            </a:prstGeom>
            <a:solidFill>
              <a:srgbClr val="CF7C59"/>
            </a:solidFill>
            <a:ln>
              <a:noFill/>
            </a:ln>
            <a:effectLst>
              <a:outerShdw blurRad="127000" dist="38100" dir="8100000" algn="tr" rotWithShape="0">
                <a:schemeClr val="tx1">
                  <a:lumMod val="95000"/>
                  <a:lumOff val="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731430" y="2517416"/>
              <a:ext cx="267756" cy="267298"/>
              <a:chOff x="2581275" y="2582069"/>
              <a:chExt cx="465138" cy="464344"/>
            </a:xfrm>
            <a:solidFill>
              <a:schemeClr val="bg1"/>
            </a:solidFill>
          </p:grpSpPr>
          <p:sp>
            <p:nvSpPr>
              <p:cNvPr id="43" name="AutoShape 128"/>
              <p:cNvSpPr/>
              <p:nvPr/>
            </p:nvSpPr>
            <p:spPr bwMode="auto">
              <a:xfrm>
                <a:off x="2581275" y="2582069"/>
                <a:ext cx="465138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4850" y="12150"/>
                    </a:moveTo>
                    <a:cubicBezTo>
                      <a:pt x="13851" y="12150"/>
                      <a:pt x="12926" y="11859"/>
                      <a:pt x="12124" y="11386"/>
                    </a:cubicBezTo>
                    <a:lnTo>
                      <a:pt x="11892" y="11618"/>
                    </a:lnTo>
                    <a:lnTo>
                      <a:pt x="11132" y="12377"/>
                    </a:lnTo>
                    <a:lnTo>
                      <a:pt x="9846" y="13663"/>
                    </a:lnTo>
                    <a:cubicBezTo>
                      <a:pt x="9593" y="13916"/>
                      <a:pt x="9451" y="14260"/>
                      <a:pt x="9451" y="14617"/>
                    </a:cubicBezTo>
                    <a:lnTo>
                      <a:pt x="9451" y="16200"/>
                    </a:lnTo>
                    <a:lnTo>
                      <a:pt x="8101" y="16200"/>
                    </a:lnTo>
                    <a:cubicBezTo>
                      <a:pt x="7356" y="16200"/>
                      <a:pt x="6751" y="16804"/>
                      <a:pt x="6751" y="17549"/>
                    </a:cubicBezTo>
                    <a:lnTo>
                      <a:pt x="6751" y="18900"/>
                    </a:lnTo>
                    <a:lnTo>
                      <a:pt x="5170" y="18900"/>
                    </a:lnTo>
                    <a:cubicBezTo>
                      <a:pt x="4812" y="18900"/>
                      <a:pt x="4469" y="19042"/>
                      <a:pt x="4216" y="19295"/>
                    </a:cubicBezTo>
                    <a:lnTo>
                      <a:pt x="3259" y="20252"/>
                    </a:lnTo>
                    <a:lnTo>
                      <a:pt x="1352" y="20249"/>
                    </a:lnTo>
                    <a:lnTo>
                      <a:pt x="1350" y="18326"/>
                    </a:lnTo>
                    <a:lnTo>
                      <a:pt x="9223" y="10467"/>
                    </a:lnTo>
                    <a:cubicBezTo>
                      <a:pt x="9223" y="10467"/>
                      <a:pt x="9223" y="10467"/>
                      <a:pt x="9224" y="10468"/>
                    </a:cubicBezTo>
                    <a:lnTo>
                      <a:pt x="10215" y="9477"/>
                    </a:lnTo>
                    <a:cubicBezTo>
                      <a:pt x="9741" y="8674"/>
                      <a:pt x="9451" y="7748"/>
                      <a:pt x="9451" y="6750"/>
                    </a:cubicBezTo>
                    <a:cubicBezTo>
                      <a:pt x="9451" y="3767"/>
                      <a:pt x="11869" y="1350"/>
                      <a:pt x="14850" y="1350"/>
                    </a:cubicBezTo>
                    <a:cubicBezTo>
                      <a:pt x="17832" y="1350"/>
                      <a:pt x="20250" y="3767"/>
                      <a:pt x="20250" y="6750"/>
                    </a:cubicBezTo>
                    <a:cubicBezTo>
                      <a:pt x="20250" y="9732"/>
                      <a:pt x="17832" y="12150"/>
                      <a:pt x="14850" y="12150"/>
                    </a:cubicBezTo>
                    <a:moveTo>
                      <a:pt x="14850" y="0"/>
                    </a:moveTo>
                    <a:cubicBezTo>
                      <a:pt x="11123" y="0"/>
                      <a:pt x="8101" y="3022"/>
                      <a:pt x="8101" y="6750"/>
                    </a:cubicBezTo>
                    <a:cubicBezTo>
                      <a:pt x="8101" y="7617"/>
                      <a:pt x="8283" y="8438"/>
                      <a:pt x="8582" y="9199"/>
                    </a:cubicBezTo>
                    <a:lnTo>
                      <a:pt x="383" y="17400"/>
                    </a:lnTo>
                    <a:cubicBezTo>
                      <a:pt x="146" y="17637"/>
                      <a:pt x="0" y="17863"/>
                      <a:pt x="0" y="18225"/>
                    </a:cubicBezTo>
                    <a:lnTo>
                      <a:pt x="0" y="20249"/>
                    </a:lnTo>
                    <a:cubicBezTo>
                      <a:pt x="0" y="20972"/>
                      <a:pt x="626" y="21599"/>
                      <a:pt x="1349" y="21599"/>
                    </a:cubicBezTo>
                    <a:lnTo>
                      <a:pt x="3374" y="21599"/>
                    </a:lnTo>
                    <a:cubicBezTo>
                      <a:pt x="3736" y="21599"/>
                      <a:pt x="3965" y="21455"/>
                      <a:pt x="4202" y="21219"/>
                    </a:cubicBezTo>
                    <a:lnTo>
                      <a:pt x="5170" y="20249"/>
                    </a:lnTo>
                    <a:lnTo>
                      <a:pt x="6751" y="20249"/>
                    </a:lnTo>
                    <a:cubicBezTo>
                      <a:pt x="7496" y="20249"/>
                      <a:pt x="8101" y="19645"/>
                      <a:pt x="8101" y="18900"/>
                    </a:cubicBezTo>
                    <a:lnTo>
                      <a:pt x="8101" y="17549"/>
                    </a:lnTo>
                    <a:lnTo>
                      <a:pt x="9451" y="17549"/>
                    </a:lnTo>
                    <a:cubicBezTo>
                      <a:pt x="10196" y="17549"/>
                      <a:pt x="10801" y="16945"/>
                      <a:pt x="10801" y="16200"/>
                    </a:cubicBezTo>
                    <a:lnTo>
                      <a:pt x="10801" y="14617"/>
                    </a:lnTo>
                    <a:lnTo>
                      <a:pt x="12400" y="13018"/>
                    </a:lnTo>
                    <a:cubicBezTo>
                      <a:pt x="13162" y="13317"/>
                      <a:pt x="13982" y="13500"/>
                      <a:pt x="14850" y="13500"/>
                    </a:cubicBezTo>
                    <a:cubicBezTo>
                      <a:pt x="18577" y="13500"/>
                      <a:pt x="21599" y="10477"/>
                      <a:pt x="21599" y="6750"/>
                    </a:cubicBezTo>
                    <a:cubicBezTo>
                      <a:pt x="21599" y="3022"/>
                      <a:pt x="18577" y="0"/>
                      <a:pt x="14850" y="0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44" name="AutoShape 129"/>
              <p:cNvSpPr/>
              <p:nvPr/>
            </p:nvSpPr>
            <p:spPr bwMode="auto">
              <a:xfrm>
                <a:off x="2871788" y="2640013"/>
                <a:ext cx="115888" cy="115888"/>
              </a:xfrm>
              <a:custGeom>
                <a:avLst/>
                <a:gdLst>
                  <a:gd name="T0" fmla="*/ 10800 w 21600"/>
                  <a:gd name="T1" fmla="+- 0 10800 134"/>
                  <a:gd name="T2" fmla="*/ 10800 h 21333"/>
                  <a:gd name="T3" fmla="*/ 10800 w 21600"/>
                  <a:gd name="T4" fmla="+- 0 10800 134"/>
                  <a:gd name="T5" fmla="*/ 10800 h 21333"/>
                  <a:gd name="T6" fmla="*/ 10800 w 21600"/>
                  <a:gd name="T7" fmla="+- 0 10800 134"/>
                  <a:gd name="T8" fmla="*/ 10800 h 21333"/>
                  <a:gd name="T9" fmla="*/ 10800 w 21600"/>
                  <a:gd name="T10" fmla="+- 0 10800 134"/>
                  <a:gd name="T11" fmla="*/ 10800 h 21333"/>
                </a:gdLst>
                <a:ahLst/>
                <a:cxnLst>
                  <a:cxn ang="0">
                    <a:pos x="T0" y="T2"/>
                  </a:cxn>
                  <a:cxn ang="0">
                    <a:pos x="T3" y="T5"/>
                  </a:cxn>
                  <a:cxn ang="0">
                    <a:pos x="T6" y="T8"/>
                  </a:cxn>
                  <a:cxn ang="0">
                    <a:pos x="T9" y="T11"/>
                  </a:cxn>
                </a:cxnLst>
                <a:rect l="0" t="0" r="r" b="b"/>
                <a:pathLst>
                  <a:path w="21600" h="21333">
                    <a:moveTo>
                      <a:pt x="13008" y="18684"/>
                    </a:moveTo>
                    <a:cubicBezTo>
                      <a:pt x="9017" y="15850"/>
                      <a:pt x="5542" y="12415"/>
                      <a:pt x="2694" y="8570"/>
                    </a:cubicBezTo>
                    <a:cubicBezTo>
                      <a:pt x="3736" y="5628"/>
                      <a:pt x="5693" y="3697"/>
                      <a:pt x="8585" y="2647"/>
                    </a:cubicBezTo>
                    <a:cubicBezTo>
                      <a:pt x="12578" y="5489"/>
                      <a:pt x="16048" y="8911"/>
                      <a:pt x="18889" y="12809"/>
                    </a:cubicBezTo>
                    <a:cubicBezTo>
                      <a:pt x="17836" y="15730"/>
                      <a:pt x="15883" y="17647"/>
                      <a:pt x="13008" y="18684"/>
                    </a:cubicBezTo>
                    <a:moveTo>
                      <a:pt x="21110" y="11295"/>
                    </a:moveTo>
                    <a:cubicBezTo>
                      <a:pt x="18081" y="7130"/>
                      <a:pt x="14396" y="3496"/>
                      <a:pt x="10161" y="484"/>
                    </a:cubicBezTo>
                    <a:cubicBezTo>
                      <a:pt x="9468" y="-8"/>
                      <a:pt x="8579" y="-134"/>
                      <a:pt x="7778" y="145"/>
                    </a:cubicBezTo>
                    <a:cubicBezTo>
                      <a:pt x="4027" y="1450"/>
                      <a:pt x="1463" y="3983"/>
                      <a:pt x="145" y="7687"/>
                    </a:cubicBezTo>
                    <a:cubicBezTo>
                      <a:pt x="46" y="7962"/>
                      <a:pt x="0" y="8252"/>
                      <a:pt x="0" y="8537"/>
                    </a:cubicBezTo>
                    <a:cubicBezTo>
                      <a:pt x="0" y="9071"/>
                      <a:pt x="167" y="9596"/>
                      <a:pt x="487" y="10041"/>
                    </a:cubicBezTo>
                    <a:cubicBezTo>
                      <a:pt x="3525" y="14213"/>
                      <a:pt x="7211" y="17850"/>
                      <a:pt x="11431" y="20850"/>
                    </a:cubicBezTo>
                    <a:cubicBezTo>
                      <a:pt x="12122" y="21338"/>
                      <a:pt x="13010" y="21466"/>
                      <a:pt x="13812" y="21188"/>
                    </a:cubicBezTo>
                    <a:cubicBezTo>
                      <a:pt x="17563" y="19893"/>
                      <a:pt x="20133" y="17356"/>
                      <a:pt x="21451" y="13647"/>
                    </a:cubicBezTo>
                    <a:cubicBezTo>
                      <a:pt x="21551" y="13372"/>
                      <a:pt x="21600" y="13081"/>
                      <a:pt x="21600" y="12796"/>
                    </a:cubicBezTo>
                    <a:cubicBezTo>
                      <a:pt x="21600" y="12265"/>
                      <a:pt x="21429" y="11740"/>
                      <a:pt x="21110" y="11295"/>
                    </a:cubicBezTo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2177415" y="2261235"/>
            <a:ext cx="4106545" cy="875665"/>
            <a:chOff x="4069" y="3581"/>
            <a:chExt cx="6467" cy="1379"/>
          </a:xfrm>
        </p:grpSpPr>
        <p:sp>
          <p:nvSpPr>
            <p:cNvPr id="10" name="矩形 9"/>
            <p:cNvSpPr/>
            <p:nvPr/>
          </p:nvSpPr>
          <p:spPr>
            <a:xfrm>
              <a:off x="4069" y="4138"/>
              <a:ext cx="6467" cy="82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00000"/>
                </a:lnSpc>
              </a:pPr>
              <a:r>
                <a: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用户可以在投影仪或者计算机上进行演示也可以将演示文稿出来</a:t>
              </a:r>
            </a:p>
          </p:txBody>
        </p:sp>
        <p:sp>
          <p:nvSpPr>
            <p:cNvPr id="11" name="矩形 10"/>
            <p:cNvSpPr/>
            <p:nvPr/>
          </p:nvSpPr>
          <p:spPr>
            <a:xfrm>
              <a:off x="4069" y="3581"/>
              <a:ext cx="3531" cy="66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b="1" dirty="0">
                  <a:solidFill>
                    <a:srgbClr val="CF7C59"/>
                  </a:solidFill>
                  <a:latin typeface="微软雅黑" panose="020B0503020204020204" charset="-122"/>
                  <a:ea typeface="微软雅黑" panose="020B0503020204020204" charset="-122"/>
                </a:rPr>
                <a:t>标题文字添加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2177415" y="3481070"/>
            <a:ext cx="4106545" cy="875665"/>
            <a:chOff x="4069" y="3581"/>
            <a:chExt cx="6467" cy="1379"/>
          </a:xfrm>
        </p:grpSpPr>
        <p:sp>
          <p:nvSpPr>
            <p:cNvPr id="14" name="矩形 13"/>
            <p:cNvSpPr/>
            <p:nvPr/>
          </p:nvSpPr>
          <p:spPr>
            <a:xfrm>
              <a:off x="4069" y="4138"/>
              <a:ext cx="6467" cy="82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00000"/>
                </a:lnSpc>
              </a:pPr>
              <a:r>
                <a: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用户可以在投影仪或者计算机上进行演示也可以将演示文稿出来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4069" y="3581"/>
              <a:ext cx="3531" cy="66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b="1" dirty="0">
                  <a:solidFill>
                    <a:srgbClr val="CF7C59"/>
                  </a:solidFill>
                  <a:latin typeface="微软雅黑" panose="020B0503020204020204" charset="-122"/>
                  <a:ea typeface="微软雅黑" panose="020B0503020204020204" charset="-122"/>
                </a:rPr>
                <a:t>标题文字添加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2177415" y="4700905"/>
            <a:ext cx="4106545" cy="875665"/>
            <a:chOff x="4069" y="3581"/>
            <a:chExt cx="6467" cy="1379"/>
          </a:xfrm>
        </p:grpSpPr>
        <p:sp>
          <p:nvSpPr>
            <p:cNvPr id="17" name="矩形 16"/>
            <p:cNvSpPr/>
            <p:nvPr/>
          </p:nvSpPr>
          <p:spPr>
            <a:xfrm>
              <a:off x="4069" y="4138"/>
              <a:ext cx="6467" cy="82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00000"/>
                </a:lnSpc>
              </a:pPr>
              <a:r>
                <a: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用户可以在投影仪或者计算机上进行演示也可以将演示文稿出来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4069" y="3581"/>
              <a:ext cx="3531" cy="66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b="1" dirty="0">
                  <a:solidFill>
                    <a:srgbClr val="CF7C59"/>
                  </a:solidFill>
                  <a:latin typeface="微软雅黑" panose="020B0503020204020204" charset="-122"/>
                  <a:ea typeface="微软雅黑" panose="020B0503020204020204" charset="-122"/>
                </a:rPr>
                <a:t>标题文字添加</a:t>
              </a:r>
            </a:p>
          </p:txBody>
        </p:sp>
      </p:grpSp>
      <p:pic>
        <p:nvPicPr>
          <p:cNvPr id="19" name="图片 18" descr="摄图网_500081017"/>
          <p:cNvPicPr>
            <a:picLocks noChangeAspect="1"/>
          </p:cNvPicPr>
          <p:nvPr/>
        </p:nvPicPr>
        <p:blipFill>
          <a:blip r:embed="rId3"/>
          <a:srcRect l="8964" t="9602" r="5967" b="5208"/>
          <a:stretch>
            <a:fillRect/>
          </a:stretch>
        </p:blipFill>
        <p:spPr>
          <a:xfrm>
            <a:off x="6708775" y="2312035"/>
            <a:ext cx="4965065" cy="331533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摄图网_500081017"/>
          <p:cNvPicPr>
            <a:picLocks noChangeAspect="1"/>
          </p:cNvPicPr>
          <p:nvPr/>
        </p:nvPicPr>
        <p:blipFill>
          <a:blip r:embed="rId3"/>
          <a:srcRect r="5967"/>
          <a:stretch>
            <a:fillRect/>
          </a:stretch>
        </p:blipFill>
        <p:spPr>
          <a:xfrm>
            <a:off x="2503805" y="-8255"/>
            <a:ext cx="9695815" cy="6874510"/>
          </a:xfrm>
          <a:prstGeom prst="rect">
            <a:avLst/>
          </a:prstGeom>
        </p:spPr>
      </p:pic>
      <p:sp>
        <p:nvSpPr>
          <p:cNvPr id="2" name="缺角矩形 1"/>
          <p:cNvSpPr/>
          <p:nvPr/>
        </p:nvSpPr>
        <p:spPr>
          <a:xfrm>
            <a:off x="1454785" y="1564005"/>
            <a:ext cx="9283065" cy="3729990"/>
          </a:xfrm>
          <a:prstGeom prst="plaque">
            <a:avLst/>
          </a:prstGeom>
          <a:solidFill>
            <a:srgbClr val="CF7C59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缺角矩形 2"/>
          <p:cNvSpPr/>
          <p:nvPr/>
        </p:nvSpPr>
        <p:spPr>
          <a:xfrm>
            <a:off x="1623695" y="1703705"/>
            <a:ext cx="8945880" cy="3449955"/>
          </a:xfrm>
          <a:prstGeom prst="plaqu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标题 3"/>
          <p:cNvSpPr>
            <a:spLocks noGrp="1"/>
          </p:cNvSpPr>
          <p:nvPr/>
        </p:nvSpPr>
        <p:spPr>
          <a:xfrm>
            <a:off x="4244975" y="2807335"/>
            <a:ext cx="6213475" cy="12179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zh-CN" altLang="en-US" sz="6600" b="1" dirty="0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请在此添大标题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374900" y="2816860"/>
            <a:ext cx="15036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04</a:t>
            </a:r>
          </a:p>
        </p:txBody>
      </p:sp>
      <p:cxnSp>
        <p:nvCxnSpPr>
          <p:cNvPr id="18" name="直接连接符 17"/>
          <p:cNvCxnSpPr/>
          <p:nvPr/>
        </p:nvCxnSpPr>
        <p:spPr>
          <a:xfrm>
            <a:off x="4039870" y="2855595"/>
            <a:ext cx="0" cy="1122045"/>
          </a:xfrm>
          <a:prstGeom prst="line">
            <a:avLst/>
          </a:prstGeom>
          <a:ln>
            <a:solidFill>
              <a:srgbClr val="CF7C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摄图网_500081017"/>
          <p:cNvPicPr>
            <a:picLocks noChangeAspect="1"/>
          </p:cNvPicPr>
          <p:nvPr/>
        </p:nvPicPr>
        <p:blipFill>
          <a:blip r:embed="rId3"/>
          <a:srcRect r="5967"/>
          <a:stretch>
            <a:fillRect/>
          </a:stretch>
        </p:blipFill>
        <p:spPr>
          <a:xfrm>
            <a:off x="2503805" y="-8255"/>
            <a:ext cx="9695815" cy="687451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71780" y="320675"/>
            <a:ext cx="11648440" cy="621665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rgbClr val="CF7C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标题 3"/>
          <p:cNvSpPr>
            <a:spLocks noGrp="1"/>
          </p:cNvSpPr>
          <p:nvPr/>
        </p:nvSpPr>
        <p:spPr>
          <a:xfrm>
            <a:off x="4817745" y="482600"/>
            <a:ext cx="2556510" cy="530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zh-CN" altLang="en-US" sz="2400" b="1" dirty="0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在此添大标题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4826000" y="955675"/>
            <a:ext cx="2540000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1400">
                <a:solidFill>
                  <a:srgbClr val="CF7C59"/>
                </a:solidFill>
              </a:rPr>
              <a:t>Add a headline here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3949950" y="1995703"/>
            <a:ext cx="4292100" cy="3816694"/>
            <a:chOff x="3949950" y="2211603"/>
            <a:chExt cx="4292100" cy="3816694"/>
          </a:xfrm>
          <a:solidFill>
            <a:srgbClr val="CF7C59"/>
          </a:solidFill>
        </p:grpSpPr>
        <p:sp>
          <p:nvSpPr>
            <p:cNvPr id="2" name="Freeform 3"/>
            <p:cNvSpPr/>
            <p:nvPr/>
          </p:nvSpPr>
          <p:spPr bwMode="auto">
            <a:xfrm>
              <a:off x="6856115" y="3190621"/>
              <a:ext cx="639249" cy="929328"/>
            </a:xfrm>
            <a:custGeom>
              <a:avLst/>
              <a:gdLst>
                <a:gd name="T0" fmla="*/ 476 w 476"/>
                <a:gd name="T1" fmla="*/ 0 h 692"/>
                <a:gd name="T2" fmla="*/ 0 w 476"/>
                <a:gd name="T3" fmla="*/ 559 h 692"/>
                <a:gd name="T4" fmla="*/ 78 w 476"/>
                <a:gd name="T5" fmla="*/ 692 h 692"/>
                <a:gd name="T6" fmla="*/ 476 w 476"/>
                <a:gd name="T7" fmla="*/ 0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6" h="692">
                  <a:moveTo>
                    <a:pt x="476" y="0"/>
                  </a:moveTo>
                  <a:lnTo>
                    <a:pt x="0" y="559"/>
                  </a:lnTo>
                  <a:lnTo>
                    <a:pt x="78" y="692"/>
                  </a:lnTo>
                  <a:lnTo>
                    <a:pt x="476" y="0"/>
                  </a:ln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" name="Freeform 4"/>
            <p:cNvSpPr/>
            <p:nvPr/>
          </p:nvSpPr>
          <p:spPr bwMode="auto">
            <a:xfrm>
              <a:off x="6528433" y="4689365"/>
              <a:ext cx="102065" cy="181300"/>
            </a:xfrm>
            <a:custGeom>
              <a:avLst/>
              <a:gdLst>
                <a:gd name="T0" fmla="*/ 76 w 76"/>
                <a:gd name="T1" fmla="*/ 0 h 135"/>
                <a:gd name="T2" fmla="*/ 0 w 76"/>
                <a:gd name="T3" fmla="*/ 135 h 135"/>
                <a:gd name="T4" fmla="*/ 76 w 76"/>
                <a:gd name="T5" fmla="*/ 0 h 135"/>
                <a:gd name="T6" fmla="*/ 76 w 76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135">
                  <a:moveTo>
                    <a:pt x="76" y="0"/>
                  </a:moveTo>
                  <a:lnTo>
                    <a:pt x="0" y="135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" name="Freeform 5"/>
            <p:cNvSpPr/>
            <p:nvPr/>
          </p:nvSpPr>
          <p:spPr bwMode="auto">
            <a:xfrm>
              <a:off x="6528433" y="4689365"/>
              <a:ext cx="102065" cy="181300"/>
            </a:xfrm>
            <a:custGeom>
              <a:avLst/>
              <a:gdLst>
                <a:gd name="T0" fmla="*/ 76 w 76"/>
                <a:gd name="T1" fmla="*/ 0 h 135"/>
                <a:gd name="T2" fmla="*/ 0 w 76"/>
                <a:gd name="T3" fmla="*/ 135 h 135"/>
                <a:gd name="T4" fmla="*/ 76 w 76"/>
                <a:gd name="T5" fmla="*/ 0 h 135"/>
                <a:gd name="T6" fmla="*/ 76 w 76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135">
                  <a:moveTo>
                    <a:pt x="76" y="0"/>
                  </a:moveTo>
                  <a:lnTo>
                    <a:pt x="0" y="135"/>
                  </a:lnTo>
                  <a:lnTo>
                    <a:pt x="76" y="0"/>
                  </a:lnTo>
                  <a:lnTo>
                    <a:pt x="76" y="0"/>
                  </a:ln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" name="Freeform 6"/>
            <p:cNvSpPr/>
            <p:nvPr/>
          </p:nvSpPr>
          <p:spPr bwMode="auto">
            <a:xfrm>
              <a:off x="6528433" y="4689365"/>
              <a:ext cx="1071682" cy="181300"/>
            </a:xfrm>
            <a:custGeom>
              <a:avLst/>
              <a:gdLst>
                <a:gd name="T0" fmla="*/ 76 w 798"/>
                <a:gd name="T1" fmla="*/ 0 h 135"/>
                <a:gd name="T2" fmla="*/ 0 w 798"/>
                <a:gd name="T3" fmla="*/ 135 h 135"/>
                <a:gd name="T4" fmla="*/ 798 w 798"/>
                <a:gd name="T5" fmla="*/ 135 h 135"/>
                <a:gd name="T6" fmla="*/ 76 w 798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8" h="135">
                  <a:moveTo>
                    <a:pt x="76" y="0"/>
                  </a:moveTo>
                  <a:lnTo>
                    <a:pt x="0" y="135"/>
                  </a:lnTo>
                  <a:lnTo>
                    <a:pt x="798" y="135"/>
                  </a:lnTo>
                  <a:lnTo>
                    <a:pt x="76" y="0"/>
                  </a:ln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5663567" y="4870664"/>
              <a:ext cx="206816" cy="0"/>
            </a:xfrm>
            <a:custGeom>
              <a:avLst/>
              <a:gdLst>
                <a:gd name="T0" fmla="*/ 154 w 154"/>
                <a:gd name="T1" fmla="*/ 0 w 154"/>
                <a:gd name="T2" fmla="*/ 154 w 154"/>
                <a:gd name="T3" fmla="*/ 154 w 15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54">
                  <a:moveTo>
                    <a:pt x="154" y="0"/>
                  </a:moveTo>
                  <a:lnTo>
                    <a:pt x="0" y="0"/>
                  </a:lnTo>
                  <a:lnTo>
                    <a:pt x="154" y="0"/>
                  </a:lnTo>
                  <a:lnTo>
                    <a:pt x="15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5663567" y="4870664"/>
              <a:ext cx="206816" cy="0"/>
            </a:xfrm>
            <a:custGeom>
              <a:avLst/>
              <a:gdLst>
                <a:gd name="T0" fmla="*/ 154 w 154"/>
                <a:gd name="T1" fmla="*/ 0 w 154"/>
                <a:gd name="T2" fmla="*/ 154 w 154"/>
                <a:gd name="T3" fmla="*/ 154 w 15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54">
                  <a:moveTo>
                    <a:pt x="154" y="0"/>
                  </a:moveTo>
                  <a:lnTo>
                    <a:pt x="0" y="0"/>
                  </a:lnTo>
                  <a:lnTo>
                    <a:pt x="154" y="0"/>
                  </a:lnTo>
                  <a:lnTo>
                    <a:pt x="154" y="0"/>
                  </a:ln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5663567" y="4870664"/>
              <a:ext cx="534498" cy="927986"/>
            </a:xfrm>
            <a:custGeom>
              <a:avLst/>
              <a:gdLst>
                <a:gd name="T0" fmla="*/ 0 w 398"/>
                <a:gd name="T1" fmla="*/ 0 h 691"/>
                <a:gd name="T2" fmla="*/ 5 w 398"/>
                <a:gd name="T3" fmla="*/ 7 h 691"/>
                <a:gd name="T4" fmla="*/ 398 w 398"/>
                <a:gd name="T5" fmla="*/ 691 h 691"/>
                <a:gd name="T6" fmla="*/ 154 w 398"/>
                <a:gd name="T7" fmla="*/ 0 h 691"/>
                <a:gd name="T8" fmla="*/ 0 w 398"/>
                <a:gd name="T9" fmla="*/ 0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8" h="691">
                  <a:moveTo>
                    <a:pt x="0" y="0"/>
                  </a:moveTo>
                  <a:lnTo>
                    <a:pt x="5" y="7"/>
                  </a:lnTo>
                  <a:lnTo>
                    <a:pt x="398" y="691"/>
                  </a:lnTo>
                  <a:lnTo>
                    <a:pt x="154" y="0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4693950" y="4119949"/>
              <a:ext cx="639249" cy="927986"/>
            </a:xfrm>
            <a:custGeom>
              <a:avLst/>
              <a:gdLst>
                <a:gd name="T0" fmla="*/ 400 w 476"/>
                <a:gd name="T1" fmla="*/ 0 h 691"/>
                <a:gd name="T2" fmla="*/ 0 w 476"/>
                <a:gd name="T3" fmla="*/ 691 h 691"/>
                <a:gd name="T4" fmla="*/ 400 w 476"/>
                <a:gd name="T5" fmla="*/ 0 h 691"/>
                <a:gd name="T6" fmla="*/ 476 w 476"/>
                <a:gd name="T7" fmla="*/ 132 h 691"/>
                <a:gd name="T8" fmla="*/ 476 w 476"/>
                <a:gd name="T9" fmla="*/ 132 h 691"/>
                <a:gd name="T10" fmla="*/ 400 w 476"/>
                <a:gd name="T11" fmla="*/ 0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6" h="691">
                  <a:moveTo>
                    <a:pt x="400" y="0"/>
                  </a:moveTo>
                  <a:lnTo>
                    <a:pt x="0" y="691"/>
                  </a:lnTo>
                  <a:lnTo>
                    <a:pt x="400" y="0"/>
                  </a:lnTo>
                  <a:lnTo>
                    <a:pt x="476" y="132"/>
                  </a:lnTo>
                  <a:lnTo>
                    <a:pt x="476" y="132"/>
                  </a:lnTo>
                  <a:lnTo>
                    <a:pt x="40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4693950" y="4119949"/>
              <a:ext cx="639249" cy="927986"/>
            </a:xfrm>
            <a:custGeom>
              <a:avLst/>
              <a:gdLst>
                <a:gd name="T0" fmla="*/ 400 w 476"/>
                <a:gd name="T1" fmla="*/ 0 h 691"/>
                <a:gd name="T2" fmla="*/ 0 w 476"/>
                <a:gd name="T3" fmla="*/ 691 h 691"/>
                <a:gd name="T4" fmla="*/ 400 w 476"/>
                <a:gd name="T5" fmla="*/ 0 h 691"/>
                <a:gd name="T6" fmla="*/ 476 w 476"/>
                <a:gd name="T7" fmla="*/ 132 h 691"/>
                <a:gd name="T8" fmla="*/ 476 w 476"/>
                <a:gd name="T9" fmla="*/ 132 h 691"/>
                <a:gd name="T10" fmla="*/ 400 w 476"/>
                <a:gd name="T11" fmla="*/ 0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6" h="691">
                  <a:moveTo>
                    <a:pt x="400" y="0"/>
                  </a:moveTo>
                  <a:lnTo>
                    <a:pt x="0" y="691"/>
                  </a:lnTo>
                  <a:lnTo>
                    <a:pt x="400" y="0"/>
                  </a:lnTo>
                  <a:lnTo>
                    <a:pt x="476" y="132"/>
                  </a:lnTo>
                  <a:lnTo>
                    <a:pt x="476" y="132"/>
                  </a:lnTo>
                  <a:lnTo>
                    <a:pt x="400" y="0"/>
                  </a:ln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" name="Freeform 12"/>
            <p:cNvSpPr/>
            <p:nvPr/>
          </p:nvSpPr>
          <p:spPr bwMode="auto">
            <a:xfrm>
              <a:off x="4693950" y="4119949"/>
              <a:ext cx="639249" cy="927986"/>
            </a:xfrm>
            <a:custGeom>
              <a:avLst/>
              <a:gdLst>
                <a:gd name="T0" fmla="*/ 400 w 476"/>
                <a:gd name="T1" fmla="*/ 0 h 691"/>
                <a:gd name="T2" fmla="*/ 0 w 476"/>
                <a:gd name="T3" fmla="*/ 691 h 691"/>
                <a:gd name="T4" fmla="*/ 476 w 476"/>
                <a:gd name="T5" fmla="*/ 132 h 691"/>
                <a:gd name="T6" fmla="*/ 400 w 476"/>
                <a:gd name="T7" fmla="*/ 0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6" h="691">
                  <a:moveTo>
                    <a:pt x="400" y="0"/>
                  </a:moveTo>
                  <a:lnTo>
                    <a:pt x="0" y="691"/>
                  </a:lnTo>
                  <a:lnTo>
                    <a:pt x="476" y="132"/>
                  </a:lnTo>
                  <a:lnTo>
                    <a:pt x="400" y="0"/>
                  </a:ln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5558816" y="3371920"/>
              <a:ext cx="104751" cy="178614"/>
            </a:xfrm>
            <a:custGeom>
              <a:avLst/>
              <a:gdLst>
                <a:gd name="T0" fmla="*/ 78 w 78"/>
                <a:gd name="T1" fmla="*/ 0 h 133"/>
                <a:gd name="T2" fmla="*/ 0 w 78"/>
                <a:gd name="T3" fmla="*/ 133 h 133"/>
                <a:gd name="T4" fmla="*/ 0 w 78"/>
                <a:gd name="T5" fmla="*/ 133 h 133"/>
                <a:gd name="T6" fmla="*/ 78 w 78"/>
                <a:gd name="T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133">
                  <a:moveTo>
                    <a:pt x="78" y="0"/>
                  </a:moveTo>
                  <a:lnTo>
                    <a:pt x="0" y="133"/>
                  </a:lnTo>
                  <a:lnTo>
                    <a:pt x="0" y="133"/>
                  </a:lnTo>
                  <a:lnTo>
                    <a:pt x="78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" name="Freeform 14"/>
            <p:cNvSpPr/>
            <p:nvPr/>
          </p:nvSpPr>
          <p:spPr bwMode="auto">
            <a:xfrm>
              <a:off x="5558816" y="3371920"/>
              <a:ext cx="104751" cy="178614"/>
            </a:xfrm>
            <a:custGeom>
              <a:avLst/>
              <a:gdLst>
                <a:gd name="T0" fmla="*/ 78 w 78"/>
                <a:gd name="T1" fmla="*/ 0 h 133"/>
                <a:gd name="T2" fmla="*/ 0 w 78"/>
                <a:gd name="T3" fmla="*/ 133 h 133"/>
                <a:gd name="T4" fmla="*/ 0 w 78"/>
                <a:gd name="T5" fmla="*/ 133 h 133"/>
                <a:gd name="T6" fmla="*/ 78 w 78"/>
                <a:gd name="T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133">
                  <a:moveTo>
                    <a:pt x="78" y="0"/>
                  </a:moveTo>
                  <a:lnTo>
                    <a:pt x="0" y="133"/>
                  </a:lnTo>
                  <a:lnTo>
                    <a:pt x="0" y="133"/>
                  </a:lnTo>
                  <a:lnTo>
                    <a:pt x="78" y="0"/>
                  </a:ln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" name="Freeform 15"/>
            <p:cNvSpPr/>
            <p:nvPr/>
          </p:nvSpPr>
          <p:spPr bwMode="auto">
            <a:xfrm>
              <a:off x="4589199" y="3371920"/>
              <a:ext cx="1074368" cy="178614"/>
            </a:xfrm>
            <a:custGeom>
              <a:avLst/>
              <a:gdLst>
                <a:gd name="T0" fmla="*/ 800 w 800"/>
                <a:gd name="T1" fmla="*/ 0 h 133"/>
                <a:gd name="T2" fmla="*/ 0 w 800"/>
                <a:gd name="T3" fmla="*/ 0 h 133"/>
                <a:gd name="T4" fmla="*/ 722 w 800"/>
                <a:gd name="T5" fmla="*/ 133 h 133"/>
                <a:gd name="T6" fmla="*/ 800 w 800"/>
                <a:gd name="T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0" h="133">
                  <a:moveTo>
                    <a:pt x="800" y="0"/>
                  </a:moveTo>
                  <a:lnTo>
                    <a:pt x="0" y="0"/>
                  </a:lnTo>
                  <a:lnTo>
                    <a:pt x="722" y="133"/>
                  </a:lnTo>
                  <a:lnTo>
                    <a:pt x="800" y="0"/>
                  </a:ln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" name="Freeform 16"/>
            <p:cNvSpPr/>
            <p:nvPr/>
          </p:nvSpPr>
          <p:spPr bwMode="auto">
            <a:xfrm>
              <a:off x="6321617" y="3371920"/>
              <a:ext cx="206816" cy="0"/>
            </a:xfrm>
            <a:custGeom>
              <a:avLst/>
              <a:gdLst>
                <a:gd name="T0" fmla="*/ 0 w 154"/>
                <a:gd name="T1" fmla="*/ 0 w 154"/>
                <a:gd name="T2" fmla="*/ 154 w 154"/>
                <a:gd name="T3" fmla="*/ 0 w 15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54">
                  <a:moveTo>
                    <a:pt x="0" y="0"/>
                  </a:moveTo>
                  <a:lnTo>
                    <a:pt x="0" y="0"/>
                  </a:lnTo>
                  <a:lnTo>
                    <a:pt x="15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" name="Freeform 17"/>
            <p:cNvSpPr/>
            <p:nvPr/>
          </p:nvSpPr>
          <p:spPr bwMode="auto">
            <a:xfrm>
              <a:off x="6321617" y="3371920"/>
              <a:ext cx="206816" cy="0"/>
            </a:xfrm>
            <a:custGeom>
              <a:avLst/>
              <a:gdLst>
                <a:gd name="T0" fmla="*/ 0 w 154"/>
                <a:gd name="T1" fmla="*/ 0 w 154"/>
                <a:gd name="T2" fmla="*/ 154 w 154"/>
                <a:gd name="T3" fmla="*/ 0 w 15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54">
                  <a:moveTo>
                    <a:pt x="0" y="0"/>
                  </a:moveTo>
                  <a:lnTo>
                    <a:pt x="0" y="0"/>
                  </a:lnTo>
                  <a:lnTo>
                    <a:pt x="154" y="0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" name="Freeform 18"/>
            <p:cNvSpPr/>
            <p:nvPr/>
          </p:nvSpPr>
          <p:spPr bwMode="auto">
            <a:xfrm>
              <a:off x="5991249" y="2443935"/>
              <a:ext cx="537184" cy="927986"/>
            </a:xfrm>
            <a:custGeom>
              <a:avLst/>
              <a:gdLst>
                <a:gd name="T0" fmla="*/ 0 w 400"/>
                <a:gd name="T1" fmla="*/ 0 h 691"/>
                <a:gd name="T2" fmla="*/ 246 w 400"/>
                <a:gd name="T3" fmla="*/ 691 h 691"/>
                <a:gd name="T4" fmla="*/ 400 w 400"/>
                <a:gd name="T5" fmla="*/ 691 h 691"/>
                <a:gd name="T6" fmla="*/ 182 w 400"/>
                <a:gd name="T7" fmla="*/ 315 h 691"/>
                <a:gd name="T8" fmla="*/ 0 w 400"/>
                <a:gd name="T9" fmla="*/ 0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0" h="691">
                  <a:moveTo>
                    <a:pt x="0" y="0"/>
                  </a:moveTo>
                  <a:lnTo>
                    <a:pt x="246" y="691"/>
                  </a:lnTo>
                  <a:lnTo>
                    <a:pt x="400" y="691"/>
                  </a:lnTo>
                  <a:lnTo>
                    <a:pt x="182" y="315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" name="Freeform 19"/>
            <p:cNvSpPr/>
            <p:nvPr/>
          </p:nvSpPr>
          <p:spPr bwMode="auto">
            <a:xfrm>
              <a:off x="4182282" y="2211603"/>
              <a:ext cx="2346151" cy="1404736"/>
            </a:xfrm>
            <a:custGeom>
              <a:avLst/>
              <a:gdLst>
                <a:gd name="T0" fmla="*/ 569 w 738"/>
                <a:gd name="T1" fmla="*/ 73 h 442"/>
                <a:gd name="T2" fmla="*/ 438 w 738"/>
                <a:gd name="T3" fmla="*/ 0 h 442"/>
                <a:gd name="T4" fmla="*/ 335 w 738"/>
                <a:gd name="T5" fmla="*/ 0 h 442"/>
                <a:gd name="T6" fmla="*/ 215 w 738"/>
                <a:gd name="T7" fmla="*/ 69 h 442"/>
                <a:gd name="T8" fmla="*/ 0 w 738"/>
                <a:gd name="T9" fmla="*/ 442 h 442"/>
                <a:gd name="T10" fmla="*/ 128 w 738"/>
                <a:gd name="T11" fmla="*/ 365 h 442"/>
                <a:gd name="T12" fmla="*/ 738 w 738"/>
                <a:gd name="T13" fmla="*/ 365 h 442"/>
                <a:gd name="T14" fmla="*/ 569 w 738"/>
                <a:gd name="T15" fmla="*/ 73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8" h="442">
                  <a:moveTo>
                    <a:pt x="569" y="73"/>
                  </a:moveTo>
                  <a:cubicBezTo>
                    <a:pt x="542" y="29"/>
                    <a:pt x="493" y="0"/>
                    <a:pt x="438" y="0"/>
                  </a:cubicBezTo>
                  <a:cubicBezTo>
                    <a:pt x="335" y="0"/>
                    <a:pt x="335" y="0"/>
                    <a:pt x="335" y="0"/>
                  </a:cubicBezTo>
                  <a:cubicBezTo>
                    <a:pt x="291" y="0"/>
                    <a:pt x="237" y="31"/>
                    <a:pt x="215" y="69"/>
                  </a:cubicBezTo>
                  <a:cubicBezTo>
                    <a:pt x="0" y="442"/>
                    <a:pt x="0" y="442"/>
                    <a:pt x="0" y="442"/>
                  </a:cubicBezTo>
                  <a:cubicBezTo>
                    <a:pt x="28" y="394"/>
                    <a:pt x="77" y="367"/>
                    <a:pt x="128" y="365"/>
                  </a:cubicBezTo>
                  <a:cubicBezTo>
                    <a:pt x="738" y="365"/>
                    <a:pt x="738" y="365"/>
                    <a:pt x="738" y="365"/>
                  </a:cubicBezTo>
                  <a:cubicBezTo>
                    <a:pt x="569" y="73"/>
                    <a:pt x="569" y="73"/>
                    <a:pt x="569" y="73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" name="Freeform 22"/>
            <p:cNvSpPr/>
            <p:nvPr/>
          </p:nvSpPr>
          <p:spPr bwMode="auto">
            <a:xfrm>
              <a:off x="5574932" y="2211603"/>
              <a:ext cx="1999668" cy="1908347"/>
            </a:xfrm>
            <a:custGeom>
              <a:avLst/>
              <a:gdLst>
                <a:gd name="T0" fmla="*/ 604 w 629"/>
                <a:gd name="T1" fmla="*/ 308 h 600"/>
                <a:gd name="T2" fmla="*/ 602 w 629"/>
                <a:gd name="T3" fmla="*/ 158 h 600"/>
                <a:gd name="T4" fmla="*/ 550 w 629"/>
                <a:gd name="T5" fmla="*/ 69 h 600"/>
                <a:gd name="T6" fmla="*/ 430 w 629"/>
                <a:gd name="T7" fmla="*/ 0 h 600"/>
                <a:gd name="T8" fmla="*/ 0 w 629"/>
                <a:gd name="T9" fmla="*/ 0 h 600"/>
                <a:gd name="T10" fmla="*/ 131 w 629"/>
                <a:gd name="T11" fmla="*/ 73 h 600"/>
                <a:gd name="T12" fmla="*/ 436 w 629"/>
                <a:gd name="T13" fmla="*/ 600 h 600"/>
                <a:gd name="T14" fmla="*/ 604 w 629"/>
                <a:gd name="T15" fmla="*/ 308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9" h="600">
                  <a:moveTo>
                    <a:pt x="604" y="308"/>
                  </a:moveTo>
                  <a:cubicBezTo>
                    <a:pt x="628" y="262"/>
                    <a:pt x="629" y="206"/>
                    <a:pt x="602" y="158"/>
                  </a:cubicBezTo>
                  <a:cubicBezTo>
                    <a:pt x="550" y="69"/>
                    <a:pt x="550" y="69"/>
                    <a:pt x="550" y="69"/>
                  </a:cubicBezTo>
                  <a:cubicBezTo>
                    <a:pt x="528" y="31"/>
                    <a:pt x="474" y="0"/>
                    <a:pt x="43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5" y="0"/>
                    <a:pt x="104" y="29"/>
                    <a:pt x="131" y="73"/>
                  </a:cubicBezTo>
                  <a:cubicBezTo>
                    <a:pt x="436" y="600"/>
                    <a:pt x="436" y="600"/>
                    <a:pt x="436" y="600"/>
                  </a:cubicBezTo>
                  <a:cubicBezTo>
                    <a:pt x="604" y="308"/>
                    <a:pt x="604" y="308"/>
                    <a:pt x="604" y="308"/>
                  </a:cubicBezTo>
                </a:path>
              </a:pathLst>
            </a:custGeom>
            <a:solidFill>
              <a:srgbClr val="F2DBD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" name="Freeform 25"/>
            <p:cNvSpPr/>
            <p:nvPr/>
          </p:nvSpPr>
          <p:spPr bwMode="auto">
            <a:xfrm>
              <a:off x="6528433" y="2713870"/>
              <a:ext cx="1713617" cy="2156794"/>
            </a:xfrm>
            <a:custGeom>
              <a:avLst/>
              <a:gdLst>
                <a:gd name="T0" fmla="*/ 337 w 539"/>
                <a:gd name="T1" fmla="*/ 678 h 678"/>
                <a:gd name="T2" fmla="*/ 466 w 539"/>
                <a:gd name="T3" fmla="*/ 600 h 678"/>
                <a:gd name="T4" fmla="*/ 517 w 539"/>
                <a:gd name="T5" fmla="*/ 511 h 678"/>
                <a:gd name="T6" fmla="*/ 517 w 539"/>
                <a:gd name="T7" fmla="*/ 373 h 678"/>
                <a:gd name="T8" fmla="*/ 302 w 539"/>
                <a:gd name="T9" fmla="*/ 0 h 678"/>
                <a:gd name="T10" fmla="*/ 304 w 539"/>
                <a:gd name="T11" fmla="*/ 150 h 678"/>
                <a:gd name="T12" fmla="*/ 0 w 539"/>
                <a:gd name="T13" fmla="*/ 678 h 678"/>
                <a:gd name="T14" fmla="*/ 337 w 539"/>
                <a:gd name="T15" fmla="*/ 678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9" h="678">
                  <a:moveTo>
                    <a:pt x="337" y="678"/>
                  </a:moveTo>
                  <a:cubicBezTo>
                    <a:pt x="389" y="676"/>
                    <a:pt x="438" y="648"/>
                    <a:pt x="466" y="600"/>
                  </a:cubicBezTo>
                  <a:cubicBezTo>
                    <a:pt x="517" y="511"/>
                    <a:pt x="517" y="511"/>
                    <a:pt x="517" y="511"/>
                  </a:cubicBezTo>
                  <a:cubicBezTo>
                    <a:pt x="539" y="473"/>
                    <a:pt x="539" y="411"/>
                    <a:pt x="517" y="373"/>
                  </a:cubicBezTo>
                  <a:cubicBezTo>
                    <a:pt x="302" y="0"/>
                    <a:pt x="302" y="0"/>
                    <a:pt x="302" y="0"/>
                  </a:cubicBezTo>
                  <a:cubicBezTo>
                    <a:pt x="329" y="48"/>
                    <a:pt x="328" y="104"/>
                    <a:pt x="304" y="150"/>
                  </a:cubicBezTo>
                  <a:cubicBezTo>
                    <a:pt x="0" y="678"/>
                    <a:pt x="0" y="678"/>
                    <a:pt x="0" y="678"/>
                  </a:cubicBezTo>
                  <a:cubicBezTo>
                    <a:pt x="337" y="678"/>
                    <a:pt x="337" y="678"/>
                    <a:pt x="337" y="678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" name="Freeform 26"/>
            <p:cNvSpPr/>
            <p:nvPr/>
          </p:nvSpPr>
          <p:spPr bwMode="auto">
            <a:xfrm>
              <a:off x="6528433" y="4689365"/>
              <a:ext cx="1071682" cy="181300"/>
            </a:xfrm>
            <a:custGeom>
              <a:avLst/>
              <a:gdLst>
                <a:gd name="T0" fmla="*/ 76 w 798"/>
                <a:gd name="T1" fmla="*/ 0 h 135"/>
                <a:gd name="T2" fmla="*/ 0 w 798"/>
                <a:gd name="T3" fmla="*/ 135 h 135"/>
                <a:gd name="T4" fmla="*/ 798 w 798"/>
                <a:gd name="T5" fmla="*/ 135 h 135"/>
                <a:gd name="T6" fmla="*/ 76 w 798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8" h="135">
                  <a:moveTo>
                    <a:pt x="76" y="0"/>
                  </a:moveTo>
                  <a:lnTo>
                    <a:pt x="0" y="135"/>
                  </a:lnTo>
                  <a:lnTo>
                    <a:pt x="798" y="135"/>
                  </a:lnTo>
                  <a:lnTo>
                    <a:pt x="7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6" name="Freeform 28"/>
            <p:cNvSpPr/>
            <p:nvPr/>
          </p:nvSpPr>
          <p:spPr bwMode="auto">
            <a:xfrm>
              <a:off x="5663567" y="4622217"/>
              <a:ext cx="2346151" cy="1406079"/>
            </a:xfrm>
            <a:custGeom>
              <a:avLst/>
              <a:gdLst>
                <a:gd name="T0" fmla="*/ 168 w 738"/>
                <a:gd name="T1" fmla="*/ 370 h 442"/>
                <a:gd name="T2" fmla="*/ 300 w 738"/>
                <a:gd name="T3" fmla="*/ 442 h 442"/>
                <a:gd name="T4" fmla="*/ 402 w 738"/>
                <a:gd name="T5" fmla="*/ 442 h 442"/>
                <a:gd name="T6" fmla="*/ 522 w 738"/>
                <a:gd name="T7" fmla="*/ 373 h 442"/>
                <a:gd name="T8" fmla="*/ 738 w 738"/>
                <a:gd name="T9" fmla="*/ 0 h 442"/>
                <a:gd name="T10" fmla="*/ 609 w 738"/>
                <a:gd name="T11" fmla="*/ 78 h 442"/>
                <a:gd name="T12" fmla="*/ 0 w 738"/>
                <a:gd name="T13" fmla="*/ 78 h 442"/>
                <a:gd name="T14" fmla="*/ 168 w 738"/>
                <a:gd name="T15" fmla="*/ 37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8" h="442">
                  <a:moveTo>
                    <a:pt x="168" y="370"/>
                  </a:moveTo>
                  <a:cubicBezTo>
                    <a:pt x="196" y="413"/>
                    <a:pt x="244" y="442"/>
                    <a:pt x="300" y="442"/>
                  </a:cubicBezTo>
                  <a:cubicBezTo>
                    <a:pt x="402" y="442"/>
                    <a:pt x="402" y="442"/>
                    <a:pt x="402" y="442"/>
                  </a:cubicBezTo>
                  <a:cubicBezTo>
                    <a:pt x="446" y="442"/>
                    <a:pt x="500" y="411"/>
                    <a:pt x="522" y="373"/>
                  </a:cubicBezTo>
                  <a:cubicBezTo>
                    <a:pt x="738" y="0"/>
                    <a:pt x="738" y="0"/>
                    <a:pt x="738" y="0"/>
                  </a:cubicBezTo>
                  <a:cubicBezTo>
                    <a:pt x="710" y="48"/>
                    <a:pt x="661" y="76"/>
                    <a:pt x="609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168" y="370"/>
                    <a:pt x="168" y="370"/>
                    <a:pt x="168" y="370"/>
                  </a:cubicBezTo>
                </a:path>
              </a:pathLst>
            </a:custGeom>
            <a:solidFill>
              <a:srgbClr val="F2DBD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8" name="Freeform 31"/>
            <p:cNvSpPr/>
            <p:nvPr/>
          </p:nvSpPr>
          <p:spPr bwMode="auto">
            <a:xfrm>
              <a:off x="4614716" y="4119950"/>
              <a:ext cx="2002354" cy="1908347"/>
            </a:xfrm>
            <a:custGeom>
              <a:avLst/>
              <a:gdLst>
                <a:gd name="T0" fmla="*/ 25 w 630"/>
                <a:gd name="T1" fmla="*/ 292 h 600"/>
                <a:gd name="T2" fmla="*/ 28 w 630"/>
                <a:gd name="T3" fmla="*/ 442 h 600"/>
                <a:gd name="T4" fmla="*/ 79 w 630"/>
                <a:gd name="T5" fmla="*/ 531 h 600"/>
                <a:gd name="T6" fmla="*/ 199 w 630"/>
                <a:gd name="T7" fmla="*/ 600 h 600"/>
                <a:gd name="T8" fmla="*/ 630 w 630"/>
                <a:gd name="T9" fmla="*/ 600 h 600"/>
                <a:gd name="T10" fmla="*/ 498 w 630"/>
                <a:gd name="T11" fmla="*/ 528 h 600"/>
                <a:gd name="T12" fmla="*/ 194 w 630"/>
                <a:gd name="T13" fmla="*/ 0 h 600"/>
                <a:gd name="T14" fmla="*/ 25 w 630"/>
                <a:gd name="T15" fmla="*/ 292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0" h="600">
                  <a:moveTo>
                    <a:pt x="25" y="292"/>
                  </a:moveTo>
                  <a:cubicBezTo>
                    <a:pt x="1" y="338"/>
                    <a:pt x="0" y="394"/>
                    <a:pt x="28" y="442"/>
                  </a:cubicBezTo>
                  <a:cubicBezTo>
                    <a:pt x="79" y="531"/>
                    <a:pt x="79" y="531"/>
                    <a:pt x="79" y="531"/>
                  </a:cubicBezTo>
                  <a:cubicBezTo>
                    <a:pt x="101" y="569"/>
                    <a:pt x="155" y="600"/>
                    <a:pt x="199" y="600"/>
                  </a:cubicBezTo>
                  <a:cubicBezTo>
                    <a:pt x="630" y="600"/>
                    <a:pt x="630" y="600"/>
                    <a:pt x="630" y="600"/>
                  </a:cubicBezTo>
                  <a:cubicBezTo>
                    <a:pt x="574" y="600"/>
                    <a:pt x="526" y="571"/>
                    <a:pt x="498" y="528"/>
                  </a:cubicBezTo>
                  <a:cubicBezTo>
                    <a:pt x="194" y="0"/>
                    <a:pt x="194" y="0"/>
                    <a:pt x="194" y="0"/>
                  </a:cubicBezTo>
                  <a:cubicBezTo>
                    <a:pt x="25" y="292"/>
                    <a:pt x="25" y="292"/>
                    <a:pt x="25" y="292"/>
                  </a:cubicBezTo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9" name="Freeform 32"/>
            <p:cNvSpPr/>
            <p:nvPr/>
          </p:nvSpPr>
          <p:spPr bwMode="auto">
            <a:xfrm>
              <a:off x="4693950" y="4119949"/>
              <a:ext cx="639249" cy="927986"/>
            </a:xfrm>
            <a:custGeom>
              <a:avLst/>
              <a:gdLst>
                <a:gd name="T0" fmla="*/ 400 w 476"/>
                <a:gd name="T1" fmla="*/ 0 h 691"/>
                <a:gd name="T2" fmla="*/ 0 w 476"/>
                <a:gd name="T3" fmla="*/ 691 h 691"/>
                <a:gd name="T4" fmla="*/ 476 w 476"/>
                <a:gd name="T5" fmla="*/ 132 h 691"/>
                <a:gd name="T6" fmla="*/ 400 w 476"/>
                <a:gd name="T7" fmla="*/ 0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6" h="691">
                  <a:moveTo>
                    <a:pt x="400" y="0"/>
                  </a:moveTo>
                  <a:lnTo>
                    <a:pt x="0" y="691"/>
                  </a:lnTo>
                  <a:lnTo>
                    <a:pt x="476" y="132"/>
                  </a:lnTo>
                  <a:lnTo>
                    <a:pt x="40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0" name="Freeform 34"/>
            <p:cNvSpPr/>
            <p:nvPr/>
          </p:nvSpPr>
          <p:spPr bwMode="auto">
            <a:xfrm>
              <a:off x="3949950" y="3371920"/>
              <a:ext cx="1713617" cy="2152765"/>
            </a:xfrm>
            <a:custGeom>
              <a:avLst/>
              <a:gdLst>
                <a:gd name="T0" fmla="*/ 201 w 539"/>
                <a:gd name="T1" fmla="*/ 0 h 677"/>
                <a:gd name="T2" fmla="*/ 73 w 539"/>
                <a:gd name="T3" fmla="*/ 77 h 677"/>
                <a:gd name="T4" fmla="*/ 22 w 539"/>
                <a:gd name="T5" fmla="*/ 166 h 677"/>
                <a:gd name="T6" fmla="*/ 22 w 539"/>
                <a:gd name="T7" fmla="*/ 304 h 677"/>
                <a:gd name="T8" fmla="*/ 237 w 539"/>
                <a:gd name="T9" fmla="*/ 677 h 677"/>
                <a:gd name="T10" fmla="*/ 234 w 539"/>
                <a:gd name="T11" fmla="*/ 527 h 677"/>
                <a:gd name="T12" fmla="*/ 539 w 539"/>
                <a:gd name="T13" fmla="*/ 0 h 677"/>
                <a:gd name="T14" fmla="*/ 201 w 539"/>
                <a:gd name="T15" fmla="*/ 0 h 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9" h="677">
                  <a:moveTo>
                    <a:pt x="201" y="0"/>
                  </a:moveTo>
                  <a:cubicBezTo>
                    <a:pt x="150" y="2"/>
                    <a:pt x="101" y="29"/>
                    <a:pt x="73" y="77"/>
                  </a:cubicBezTo>
                  <a:cubicBezTo>
                    <a:pt x="22" y="166"/>
                    <a:pt x="22" y="166"/>
                    <a:pt x="22" y="166"/>
                  </a:cubicBezTo>
                  <a:cubicBezTo>
                    <a:pt x="0" y="204"/>
                    <a:pt x="0" y="266"/>
                    <a:pt x="22" y="304"/>
                  </a:cubicBezTo>
                  <a:cubicBezTo>
                    <a:pt x="237" y="677"/>
                    <a:pt x="237" y="677"/>
                    <a:pt x="237" y="677"/>
                  </a:cubicBezTo>
                  <a:cubicBezTo>
                    <a:pt x="209" y="629"/>
                    <a:pt x="210" y="573"/>
                    <a:pt x="234" y="527"/>
                  </a:cubicBezTo>
                  <a:cubicBezTo>
                    <a:pt x="539" y="0"/>
                    <a:pt x="539" y="0"/>
                    <a:pt x="539" y="0"/>
                  </a:cubicBezTo>
                  <a:cubicBezTo>
                    <a:pt x="201" y="0"/>
                    <a:pt x="201" y="0"/>
                    <a:pt x="201" y="0"/>
                  </a:cubicBezTo>
                </a:path>
              </a:pathLst>
            </a:custGeom>
            <a:solidFill>
              <a:srgbClr val="F2DBD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32" name="Group 29"/>
          <p:cNvGrpSpPr/>
          <p:nvPr/>
        </p:nvGrpSpPr>
        <p:grpSpPr>
          <a:xfrm>
            <a:off x="5202947" y="2421249"/>
            <a:ext cx="381278" cy="381928"/>
            <a:chOff x="9145582" y="4435475"/>
            <a:chExt cx="464344" cy="465138"/>
          </a:xfrm>
          <a:solidFill>
            <a:schemeClr val="bg1"/>
          </a:solidFill>
          <a:effectLst>
            <a:outerShdw blurRad="381000" sx="102000" sy="102000" algn="ctr" rotWithShape="0">
              <a:schemeClr val="tx1">
                <a:lumMod val="85000"/>
                <a:lumOff val="15000"/>
                <a:alpha val="40000"/>
              </a:schemeClr>
            </a:outerShdw>
          </a:effectLst>
        </p:grpSpPr>
        <p:sp>
          <p:nvSpPr>
            <p:cNvPr id="33" name="AutoShape 7"/>
            <p:cNvSpPr/>
            <p:nvPr/>
          </p:nvSpPr>
          <p:spPr bwMode="auto">
            <a:xfrm>
              <a:off x="9145582" y="4435475"/>
              <a:ext cx="464344" cy="465138"/>
            </a:xfrm>
            <a:custGeom>
              <a:avLst/>
              <a:gdLst>
                <a:gd name="T0" fmla="+- 0 10800 1271"/>
                <a:gd name="T1" fmla="*/ T0 w 19058"/>
                <a:gd name="T2" fmla="+- 0 10799 1270"/>
                <a:gd name="T3" fmla="*/ 10799 h 19059"/>
                <a:gd name="T4" fmla="+- 0 10800 1271"/>
                <a:gd name="T5" fmla="*/ T4 w 19058"/>
                <a:gd name="T6" fmla="+- 0 10799 1270"/>
                <a:gd name="T7" fmla="*/ 10799 h 19059"/>
                <a:gd name="T8" fmla="+- 0 10800 1271"/>
                <a:gd name="T9" fmla="*/ T8 w 19058"/>
                <a:gd name="T10" fmla="+- 0 10799 1270"/>
                <a:gd name="T11" fmla="*/ 10799 h 19059"/>
                <a:gd name="T12" fmla="+- 0 10800 1271"/>
                <a:gd name="T13" fmla="*/ T12 w 19058"/>
                <a:gd name="T14" fmla="+- 0 10799 1270"/>
                <a:gd name="T15" fmla="*/ 10799 h 1905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8" h="19059">
                  <a:moveTo>
                    <a:pt x="6430" y="17268"/>
                  </a:moveTo>
                  <a:cubicBezTo>
                    <a:pt x="2162" y="15559"/>
                    <a:pt x="82" y="10698"/>
                    <a:pt x="1790" y="6431"/>
                  </a:cubicBezTo>
                  <a:cubicBezTo>
                    <a:pt x="3499" y="2164"/>
                    <a:pt x="8360" y="81"/>
                    <a:pt x="12627" y="1791"/>
                  </a:cubicBezTo>
                  <a:cubicBezTo>
                    <a:pt x="16894" y="3499"/>
                    <a:pt x="18975" y="8361"/>
                    <a:pt x="17267" y="12628"/>
                  </a:cubicBezTo>
                  <a:cubicBezTo>
                    <a:pt x="15558" y="16895"/>
                    <a:pt x="10696" y="18976"/>
                    <a:pt x="6430" y="17268"/>
                  </a:cubicBezTo>
                  <a:moveTo>
                    <a:pt x="13070" y="685"/>
                  </a:moveTo>
                  <a:cubicBezTo>
                    <a:pt x="8186" y="-1270"/>
                    <a:pt x="2641" y="1103"/>
                    <a:pt x="685" y="5987"/>
                  </a:cubicBezTo>
                  <a:cubicBezTo>
                    <a:pt x="-1271" y="10872"/>
                    <a:pt x="1103" y="16418"/>
                    <a:pt x="5987" y="18373"/>
                  </a:cubicBezTo>
                  <a:cubicBezTo>
                    <a:pt x="10871" y="20330"/>
                    <a:pt x="16416" y="17955"/>
                    <a:pt x="18373" y="13071"/>
                  </a:cubicBezTo>
                  <a:cubicBezTo>
                    <a:pt x="20329" y="8186"/>
                    <a:pt x="17954" y="2641"/>
                    <a:pt x="13070" y="685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35" name="AutoShape 8"/>
            <p:cNvSpPr/>
            <p:nvPr/>
          </p:nvSpPr>
          <p:spPr bwMode="auto">
            <a:xfrm>
              <a:off x="9348788" y="4638675"/>
              <a:ext cx="57944" cy="57944"/>
            </a:xfrm>
            <a:custGeom>
              <a:avLst/>
              <a:gdLst>
                <a:gd name="T0" fmla="+- 0 10801 1272"/>
                <a:gd name="T1" fmla="*/ T0 w 19059"/>
                <a:gd name="T2" fmla="+- 0 10800 1272"/>
                <a:gd name="T3" fmla="*/ 10800 h 19056"/>
                <a:gd name="T4" fmla="+- 0 10801 1272"/>
                <a:gd name="T5" fmla="*/ T4 w 19059"/>
                <a:gd name="T6" fmla="+- 0 10800 1272"/>
                <a:gd name="T7" fmla="*/ 10800 h 19056"/>
                <a:gd name="T8" fmla="+- 0 10801 1272"/>
                <a:gd name="T9" fmla="*/ T8 w 19059"/>
                <a:gd name="T10" fmla="+- 0 10800 1272"/>
                <a:gd name="T11" fmla="*/ 10800 h 19056"/>
                <a:gd name="T12" fmla="+- 0 10801 1272"/>
                <a:gd name="T13" fmla="*/ T12 w 19059"/>
                <a:gd name="T14" fmla="+- 0 10800 1272"/>
                <a:gd name="T15" fmla="*/ 10800 h 190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9" h="19056">
                  <a:moveTo>
                    <a:pt x="7753" y="13951"/>
                  </a:moveTo>
                  <a:cubicBezTo>
                    <a:pt x="5315" y="12969"/>
                    <a:pt x="4129" y="10197"/>
                    <a:pt x="5101" y="7755"/>
                  </a:cubicBezTo>
                  <a:cubicBezTo>
                    <a:pt x="6083" y="5323"/>
                    <a:pt x="8860" y="4132"/>
                    <a:pt x="11298" y="5104"/>
                  </a:cubicBezTo>
                  <a:cubicBezTo>
                    <a:pt x="13735" y="6081"/>
                    <a:pt x="14926" y="8858"/>
                    <a:pt x="13949" y="11300"/>
                  </a:cubicBezTo>
                  <a:cubicBezTo>
                    <a:pt x="12972" y="13737"/>
                    <a:pt x="10195" y="14923"/>
                    <a:pt x="7753" y="13951"/>
                  </a:cubicBezTo>
                  <a:moveTo>
                    <a:pt x="13070" y="686"/>
                  </a:moveTo>
                  <a:cubicBezTo>
                    <a:pt x="8190" y="-1272"/>
                    <a:pt x="2640" y="1104"/>
                    <a:pt x="686" y="5988"/>
                  </a:cubicBezTo>
                  <a:cubicBezTo>
                    <a:pt x="-1272" y="10872"/>
                    <a:pt x="1105" y="16416"/>
                    <a:pt x="5985" y="18369"/>
                  </a:cubicBezTo>
                  <a:cubicBezTo>
                    <a:pt x="10870" y="20328"/>
                    <a:pt x="16415" y="17951"/>
                    <a:pt x="18374" y="13072"/>
                  </a:cubicBezTo>
                  <a:cubicBezTo>
                    <a:pt x="20328" y="8188"/>
                    <a:pt x="17960" y="2644"/>
                    <a:pt x="13070" y="686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37" name="AutoShape 9"/>
            <p:cNvSpPr/>
            <p:nvPr/>
          </p:nvSpPr>
          <p:spPr bwMode="auto">
            <a:xfrm>
              <a:off x="9290050" y="4580732"/>
              <a:ext cx="174625" cy="174625"/>
            </a:xfrm>
            <a:custGeom>
              <a:avLst/>
              <a:gdLst>
                <a:gd name="T0" fmla="+- 0 10800 1271"/>
                <a:gd name="T1" fmla="*/ T0 w 19059"/>
                <a:gd name="T2" fmla="+- 0 10800 1271"/>
                <a:gd name="T3" fmla="*/ 10800 h 19058"/>
                <a:gd name="T4" fmla="+- 0 10800 1271"/>
                <a:gd name="T5" fmla="*/ T4 w 19059"/>
                <a:gd name="T6" fmla="+- 0 10800 1271"/>
                <a:gd name="T7" fmla="*/ 10800 h 19058"/>
                <a:gd name="T8" fmla="+- 0 10800 1271"/>
                <a:gd name="T9" fmla="*/ T8 w 19059"/>
                <a:gd name="T10" fmla="+- 0 10800 1271"/>
                <a:gd name="T11" fmla="*/ 10800 h 19058"/>
                <a:gd name="T12" fmla="+- 0 10800 1271"/>
                <a:gd name="T13" fmla="*/ T12 w 19059"/>
                <a:gd name="T14" fmla="+- 0 10800 1271"/>
                <a:gd name="T15" fmla="*/ 10800 h 1905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059" h="19058">
                  <a:moveTo>
                    <a:pt x="7169" y="15424"/>
                  </a:moveTo>
                  <a:cubicBezTo>
                    <a:pt x="3916" y="14123"/>
                    <a:pt x="2331" y="10417"/>
                    <a:pt x="3632" y="7167"/>
                  </a:cubicBezTo>
                  <a:cubicBezTo>
                    <a:pt x="4934" y="3917"/>
                    <a:pt x="8638" y="2331"/>
                    <a:pt x="11889" y="3632"/>
                  </a:cubicBezTo>
                  <a:cubicBezTo>
                    <a:pt x="15141" y="4934"/>
                    <a:pt x="16728" y="8640"/>
                    <a:pt x="15425" y="11890"/>
                  </a:cubicBezTo>
                  <a:cubicBezTo>
                    <a:pt x="14124" y="15140"/>
                    <a:pt x="10419" y="16728"/>
                    <a:pt x="7169" y="15424"/>
                  </a:cubicBezTo>
                  <a:moveTo>
                    <a:pt x="13071" y="685"/>
                  </a:moveTo>
                  <a:cubicBezTo>
                    <a:pt x="8186" y="-1271"/>
                    <a:pt x="2639" y="1104"/>
                    <a:pt x="686" y="5987"/>
                  </a:cubicBezTo>
                  <a:cubicBezTo>
                    <a:pt x="-1271" y="10871"/>
                    <a:pt x="1104" y="16416"/>
                    <a:pt x="5987" y="18372"/>
                  </a:cubicBezTo>
                  <a:cubicBezTo>
                    <a:pt x="10874" y="20329"/>
                    <a:pt x="16418" y="17955"/>
                    <a:pt x="18375" y="13070"/>
                  </a:cubicBezTo>
                  <a:cubicBezTo>
                    <a:pt x="20328" y="8186"/>
                    <a:pt x="17956" y="2641"/>
                    <a:pt x="13071" y="685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38" name="AutoShape 10"/>
            <p:cNvSpPr/>
            <p:nvPr/>
          </p:nvSpPr>
          <p:spPr bwMode="auto">
            <a:xfrm>
              <a:off x="9406732" y="4696619"/>
              <a:ext cx="72231" cy="74613"/>
            </a:xfrm>
            <a:custGeom>
              <a:avLst/>
              <a:gdLst>
                <a:gd name="T0" fmla="+- 0 10804 288"/>
                <a:gd name="T1" fmla="*/ T0 w 21033"/>
                <a:gd name="T2" fmla="+- 0 10798 277"/>
                <a:gd name="T3" fmla="*/ 10798 h 21043"/>
                <a:gd name="T4" fmla="+- 0 10804 288"/>
                <a:gd name="T5" fmla="*/ T4 w 21033"/>
                <a:gd name="T6" fmla="+- 0 10798 277"/>
                <a:gd name="T7" fmla="*/ 10798 h 21043"/>
                <a:gd name="T8" fmla="+- 0 10804 288"/>
                <a:gd name="T9" fmla="*/ T8 w 21033"/>
                <a:gd name="T10" fmla="+- 0 10798 277"/>
                <a:gd name="T11" fmla="*/ 10798 h 21043"/>
                <a:gd name="T12" fmla="+- 0 10804 288"/>
                <a:gd name="T13" fmla="*/ T12 w 21033"/>
                <a:gd name="T14" fmla="+- 0 10798 277"/>
                <a:gd name="T15" fmla="*/ 10798 h 2104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033" h="21043">
                  <a:moveTo>
                    <a:pt x="20881" y="2825"/>
                  </a:moveTo>
                  <a:cubicBezTo>
                    <a:pt x="21312" y="1771"/>
                    <a:pt x="20787" y="572"/>
                    <a:pt x="19713" y="149"/>
                  </a:cubicBezTo>
                  <a:cubicBezTo>
                    <a:pt x="18636" y="-277"/>
                    <a:pt x="17414" y="238"/>
                    <a:pt x="16984" y="1296"/>
                  </a:cubicBezTo>
                  <a:lnTo>
                    <a:pt x="16980" y="1292"/>
                  </a:lnTo>
                  <a:cubicBezTo>
                    <a:pt x="13964" y="8692"/>
                    <a:pt x="8182" y="14184"/>
                    <a:pt x="1269" y="17089"/>
                  </a:cubicBezTo>
                  <a:cubicBezTo>
                    <a:pt x="207" y="17536"/>
                    <a:pt x="-288" y="18747"/>
                    <a:pt x="170" y="19789"/>
                  </a:cubicBezTo>
                  <a:cubicBezTo>
                    <a:pt x="629" y="20840"/>
                    <a:pt x="1863" y="21323"/>
                    <a:pt x="2924" y="20876"/>
                  </a:cubicBezTo>
                  <a:cubicBezTo>
                    <a:pt x="2961" y="20860"/>
                    <a:pt x="2982" y="20828"/>
                    <a:pt x="3014" y="20815"/>
                  </a:cubicBezTo>
                  <a:cubicBezTo>
                    <a:pt x="10874" y="17480"/>
                    <a:pt x="17451" y="11227"/>
                    <a:pt x="20877" y="2825"/>
                  </a:cubicBezTo>
                  <a:cubicBezTo>
                    <a:pt x="20877" y="2825"/>
                    <a:pt x="20881" y="2825"/>
                    <a:pt x="20881" y="28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39" name="AutoShape 11"/>
            <p:cNvSpPr/>
            <p:nvPr/>
          </p:nvSpPr>
          <p:spPr bwMode="auto">
            <a:xfrm>
              <a:off x="9435307" y="4725988"/>
              <a:ext cx="103981" cy="106363"/>
            </a:xfrm>
            <a:custGeom>
              <a:avLst/>
              <a:gdLst>
                <a:gd name="T0" fmla="+- 0 10803 203"/>
                <a:gd name="T1" fmla="*/ T0 w 21201"/>
                <a:gd name="T2" fmla="+- 0 10798 194"/>
                <a:gd name="T3" fmla="*/ 10798 h 21209"/>
                <a:gd name="T4" fmla="+- 0 10803 203"/>
                <a:gd name="T5" fmla="*/ T4 w 21201"/>
                <a:gd name="T6" fmla="+- 0 10798 194"/>
                <a:gd name="T7" fmla="*/ 10798 h 21209"/>
                <a:gd name="T8" fmla="+- 0 10803 203"/>
                <a:gd name="T9" fmla="*/ T8 w 21201"/>
                <a:gd name="T10" fmla="+- 0 10798 194"/>
                <a:gd name="T11" fmla="*/ 10798 h 21209"/>
                <a:gd name="T12" fmla="+- 0 10803 203"/>
                <a:gd name="T13" fmla="*/ T12 w 21201"/>
                <a:gd name="T14" fmla="+- 0 10798 194"/>
                <a:gd name="T15" fmla="*/ 10798 h 2120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201" h="21209">
                  <a:moveTo>
                    <a:pt x="20267" y="104"/>
                  </a:moveTo>
                  <a:cubicBezTo>
                    <a:pt x="19508" y="-194"/>
                    <a:pt x="18645" y="169"/>
                    <a:pt x="18339" y="912"/>
                  </a:cubicBezTo>
                  <a:cubicBezTo>
                    <a:pt x="14991" y="9110"/>
                    <a:pt x="8568" y="15198"/>
                    <a:pt x="894" y="18420"/>
                  </a:cubicBezTo>
                  <a:cubicBezTo>
                    <a:pt x="144" y="18735"/>
                    <a:pt x="-203" y="19589"/>
                    <a:pt x="121" y="20327"/>
                  </a:cubicBezTo>
                  <a:cubicBezTo>
                    <a:pt x="442" y="21068"/>
                    <a:pt x="1314" y="21406"/>
                    <a:pt x="2067" y="21090"/>
                  </a:cubicBezTo>
                  <a:cubicBezTo>
                    <a:pt x="2102" y="21073"/>
                    <a:pt x="2125" y="21042"/>
                    <a:pt x="2159" y="21025"/>
                  </a:cubicBezTo>
                  <a:cubicBezTo>
                    <a:pt x="10491" y="17500"/>
                    <a:pt x="17461" y="10881"/>
                    <a:pt x="21095" y="1994"/>
                  </a:cubicBezTo>
                  <a:cubicBezTo>
                    <a:pt x="21397" y="1250"/>
                    <a:pt x="21026" y="404"/>
                    <a:pt x="20267" y="104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40" name="AutoShape 12"/>
            <p:cNvSpPr/>
            <p:nvPr/>
          </p:nvSpPr>
          <p:spPr bwMode="auto">
            <a:xfrm>
              <a:off x="9421019" y="4711700"/>
              <a:ext cx="88106" cy="89694"/>
            </a:xfrm>
            <a:custGeom>
              <a:avLst/>
              <a:gdLst>
                <a:gd name="T0" fmla="+- 0 10802 238"/>
                <a:gd name="T1" fmla="*/ T0 w 21128"/>
                <a:gd name="T2" fmla="+- 0 10797 227"/>
                <a:gd name="T3" fmla="*/ 10797 h 21141"/>
                <a:gd name="T4" fmla="+- 0 10802 238"/>
                <a:gd name="T5" fmla="*/ T4 w 21128"/>
                <a:gd name="T6" fmla="+- 0 10797 227"/>
                <a:gd name="T7" fmla="*/ 10797 h 21141"/>
                <a:gd name="T8" fmla="+- 0 10802 238"/>
                <a:gd name="T9" fmla="*/ T8 w 21128"/>
                <a:gd name="T10" fmla="+- 0 10797 227"/>
                <a:gd name="T11" fmla="*/ 10797 h 21141"/>
                <a:gd name="T12" fmla="+- 0 10802 238"/>
                <a:gd name="T13" fmla="*/ T12 w 21128"/>
                <a:gd name="T14" fmla="+- 0 10797 227"/>
                <a:gd name="T15" fmla="*/ 10797 h 211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28" h="21141">
                  <a:moveTo>
                    <a:pt x="20035" y="122"/>
                  </a:moveTo>
                  <a:cubicBezTo>
                    <a:pt x="19142" y="-227"/>
                    <a:pt x="18134" y="195"/>
                    <a:pt x="17778" y="1071"/>
                  </a:cubicBezTo>
                  <a:cubicBezTo>
                    <a:pt x="14571" y="8936"/>
                    <a:pt x="8412" y="14778"/>
                    <a:pt x="1051" y="17867"/>
                  </a:cubicBezTo>
                  <a:lnTo>
                    <a:pt x="1054" y="17867"/>
                  </a:lnTo>
                  <a:cubicBezTo>
                    <a:pt x="172" y="18240"/>
                    <a:pt x="-238" y="19242"/>
                    <a:pt x="142" y="20108"/>
                  </a:cubicBezTo>
                  <a:cubicBezTo>
                    <a:pt x="522" y="20973"/>
                    <a:pt x="1543" y="21372"/>
                    <a:pt x="2425" y="21003"/>
                  </a:cubicBezTo>
                  <a:cubicBezTo>
                    <a:pt x="2459" y="20986"/>
                    <a:pt x="2476" y="20956"/>
                    <a:pt x="2514" y="20936"/>
                  </a:cubicBezTo>
                  <a:cubicBezTo>
                    <a:pt x="10651" y="17491"/>
                    <a:pt x="17459" y="11027"/>
                    <a:pt x="21002" y="2339"/>
                  </a:cubicBezTo>
                  <a:cubicBezTo>
                    <a:pt x="21361" y="1463"/>
                    <a:pt x="20927" y="472"/>
                    <a:pt x="20035" y="122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41" name="AutoShape 13"/>
            <p:cNvSpPr/>
            <p:nvPr/>
          </p:nvSpPr>
          <p:spPr bwMode="auto">
            <a:xfrm>
              <a:off x="9275763" y="4566444"/>
              <a:ext cx="73025" cy="73819"/>
            </a:xfrm>
            <a:custGeom>
              <a:avLst/>
              <a:gdLst>
                <a:gd name="T0" fmla="+- 0 10797 278"/>
                <a:gd name="T1" fmla="*/ T0 w 21039"/>
                <a:gd name="T2" fmla="+- 0 10803 281"/>
                <a:gd name="T3" fmla="*/ 10803 h 21044"/>
                <a:gd name="T4" fmla="+- 0 10797 278"/>
                <a:gd name="T5" fmla="*/ T4 w 21039"/>
                <a:gd name="T6" fmla="+- 0 10803 281"/>
                <a:gd name="T7" fmla="*/ 10803 h 21044"/>
                <a:gd name="T8" fmla="+- 0 10797 278"/>
                <a:gd name="T9" fmla="*/ T8 w 21039"/>
                <a:gd name="T10" fmla="+- 0 10803 281"/>
                <a:gd name="T11" fmla="*/ 10803 h 21044"/>
                <a:gd name="T12" fmla="+- 0 10797 278"/>
                <a:gd name="T13" fmla="*/ T12 w 21039"/>
                <a:gd name="T14" fmla="+- 0 10803 281"/>
                <a:gd name="T15" fmla="*/ 10803 h 2104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039" h="21044">
                  <a:moveTo>
                    <a:pt x="20871" y="1248"/>
                  </a:moveTo>
                  <a:cubicBezTo>
                    <a:pt x="20411" y="197"/>
                    <a:pt x="19177" y="-281"/>
                    <a:pt x="18112" y="169"/>
                  </a:cubicBezTo>
                  <a:cubicBezTo>
                    <a:pt x="18075" y="181"/>
                    <a:pt x="18050" y="214"/>
                    <a:pt x="18021" y="226"/>
                  </a:cubicBezTo>
                  <a:cubicBezTo>
                    <a:pt x="10159" y="3562"/>
                    <a:pt x="3583" y="9820"/>
                    <a:pt x="152" y="18220"/>
                  </a:cubicBezTo>
                  <a:lnTo>
                    <a:pt x="148" y="18220"/>
                  </a:lnTo>
                  <a:cubicBezTo>
                    <a:pt x="-278" y="19278"/>
                    <a:pt x="242" y="20473"/>
                    <a:pt x="1320" y="20896"/>
                  </a:cubicBezTo>
                  <a:cubicBezTo>
                    <a:pt x="2398" y="21318"/>
                    <a:pt x="3620" y="20803"/>
                    <a:pt x="4046" y="19749"/>
                  </a:cubicBezTo>
                  <a:lnTo>
                    <a:pt x="4051" y="19749"/>
                  </a:lnTo>
                  <a:cubicBezTo>
                    <a:pt x="7068" y="12356"/>
                    <a:pt x="12856" y="6858"/>
                    <a:pt x="19764" y="3956"/>
                  </a:cubicBezTo>
                  <a:cubicBezTo>
                    <a:pt x="20830" y="3506"/>
                    <a:pt x="21322" y="2298"/>
                    <a:pt x="20871" y="1248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42" name="AutoShape 14"/>
            <p:cNvSpPr/>
            <p:nvPr/>
          </p:nvSpPr>
          <p:spPr bwMode="auto">
            <a:xfrm>
              <a:off x="9217819" y="4508500"/>
              <a:ext cx="103981" cy="105569"/>
            </a:xfrm>
            <a:custGeom>
              <a:avLst/>
              <a:gdLst>
                <a:gd name="T0" fmla="+- 0 10797 198"/>
                <a:gd name="T1" fmla="*/ T0 w 21199"/>
                <a:gd name="T2" fmla="+- 0 10802 198"/>
                <a:gd name="T3" fmla="*/ 10802 h 21208"/>
                <a:gd name="T4" fmla="+- 0 10797 198"/>
                <a:gd name="T5" fmla="*/ T4 w 21199"/>
                <a:gd name="T6" fmla="+- 0 10802 198"/>
                <a:gd name="T7" fmla="*/ 10802 h 21208"/>
                <a:gd name="T8" fmla="+- 0 10797 198"/>
                <a:gd name="T9" fmla="*/ T8 w 21199"/>
                <a:gd name="T10" fmla="+- 0 10802 198"/>
                <a:gd name="T11" fmla="*/ 10802 h 21208"/>
                <a:gd name="T12" fmla="+- 0 10797 198"/>
                <a:gd name="T13" fmla="*/ T12 w 21199"/>
                <a:gd name="T14" fmla="+- 0 10802 198"/>
                <a:gd name="T15" fmla="*/ 10802 h 2120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99" h="21208">
                  <a:moveTo>
                    <a:pt x="21077" y="880"/>
                  </a:moveTo>
                  <a:cubicBezTo>
                    <a:pt x="20753" y="142"/>
                    <a:pt x="19881" y="-198"/>
                    <a:pt x="19129" y="117"/>
                  </a:cubicBezTo>
                  <a:cubicBezTo>
                    <a:pt x="19097" y="131"/>
                    <a:pt x="19071" y="162"/>
                    <a:pt x="19039" y="179"/>
                  </a:cubicBezTo>
                  <a:cubicBezTo>
                    <a:pt x="10706" y="3707"/>
                    <a:pt x="3739" y="10322"/>
                    <a:pt x="106" y="19208"/>
                  </a:cubicBezTo>
                  <a:cubicBezTo>
                    <a:pt x="-198" y="19957"/>
                    <a:pt x="172" y="20803"/>
                    <a:pt x="934" y="21101"/>
                  </a:cubicBezTo>
                  <a:cubicBezTo>
                    <a:pt x="1689" y="21401"/>
                    <a:pt x="2552" y="21041"/>
                    <a:pt x="2859" y="20292"/>
                  </a:cubicBezTo>
                  <a:cubicBezTo>
                    <a:pt x="6206" y="12096"/>
                    <a:pt x="12625" y="6008"/>
                    <a:pt x="20301" y="2787"/>
                  </a:cubicBezTo>
                  <a:cubicBezTo>
                    <a:pt x="21051" y="2469"/>
                    <a:pt x="21402" y="1618"/>
                    <a:pt x="21077" y="88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43" name="AutoShape 15"/>
            <p:cNvSpPr/>
            <p:nvPr/>
          </p:nvSpPr>
          <p:spPr bwMode="auto">
            <a:xfrm>
              <a:off x="9247188" y="4537075"/>
              <a:ext cx="88107" cy="90488"/>
            </a:xfrm>
            <a:custGeom>
              <a:avLst/>
              <a:gdLst>
                <a:gd name="T0" fmla="+- 0 10796 232"/>
                <a:gd name="T1" fmla="*/ T0 w 21129"/>
                <a:gd name="T2" fmla="+- 0 10804 234"/>
                <a:gd name="T3" fmla="*/ 10804 h 21141"/>
                <a:gd name="T4" fmla="+- 0 10796 232"/>
                <a:gd name="T5" fmla="*/ T4 w 21129"/>
                <a:gd name="T6" fmla="+- 0 10804 234"/>
                <a:gd name="T7" fmla="*/ 10804 h 21141"/>
                <a:gd name="T8" fmla="+- 0 10796 232"/>
                <a:gd name="T9" fmla="*/ T8 w 21129"/>
                <a:gd name="T10" fmla="+- 0 10804 234"/>
                <a:gd name="T11" fmla="*/ 10804 h 21141"/>
                <a:gd name="T12" fmla="+- 0 10796 232"/>
                <a:gd name="T13" fmla="*/ T12 w 21129"/>
                <a:gd name="T14" fmla="+- 0 10804 234"/>
                <a:gd name="T15" fmla="*/ 10804 h 2114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129" h="21141">
                  <a:moveTo>
                    <a:pt x="20075" y="3267"/>
                  </a:moveTo>
                  <a:cubicBezTo>
                    <a:pt x="20953" y="2898"/>
                    <a:pt x="21368" y="1899"/>
                    <a:pt x="20987" y="1030"/>
                  </a:cubicBezTo>
                  <a:cubicBezTo>
                    <a:pt x="20611" y="168"/>
                    <a:pt x="19589" y="-234"/>
                    <a:pt x="18707" y="138"/>
                  </a:cubicBezTo>
                  <a:cubicBezTo>
                    <a:pt x="18670" y="152"/>
                    <a:pt x="18649" y="185"/>
                    <a:pt x="18615" y="198"/>
                  </a:cubicBezTo>
                  <a:cubicBezTo>
                    <a:pt x="10481" y="3647"/>
                    <a:pt x="3673" y="10118"/>
                    <a:pt x="124" y="18802"/>
                  </a:cubicBezTo>
                  <a:cubicBezTo>
                    <a:pt x="-232" y="19678"/>
                    <a:pt x="205" y="20666"/>
                    <a:pt x="1094" y="21019"/>
                  </a:cubicBezTo>
                  <a:cubicBezTo>
                    <a:pt x="1983" y="21366"/>
                    <a:pt x="2991" y="20946"/>
                    <a:pt x="3354" y="20071"/>
                  </a:cubicBezTo>
                  <a:cubicBezTo>
                    <a:pt x="6561" y="12205"/>
                    <a:pt x="12717" y="6360"/>
                    <a:pt x="20075" y="3274"/>
                  </a:cubicBezTo>
                  <a:cubicBezTo>
                    <a:pt x="20075" y="3274"/>
                    <a:pt x="20075" y="3267"/>
                    <a:pt x="20075" y="326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cs typeface="+mn-ea"/>
                <a:sym typeface="+mn-lt"/>
              </a:endParaRPr>
            </a:p>
          </p:txBody>
        </p:sp>
      </p:grpSp>
      <p:grpSp>
        <p:nvGrpSpPr>
          <p:cNvPr id="44" name="Group 39"/>
          <p:cNvGrpSpPr/>
          <p:nvPr/>
        </p:nvGrpSpPr>
        <p:grpSpPr>
          <a:xfrm>
            <a:off x="6637922" y="2439675"/>
            <a:ext cx="368334" cy="345076"/>
            <a:chOff x="5368132" y="3540125"/>
            <a:chExt cx="465138" cy="435769"/>
          </a:xfrm>
          <a:solidFill>
            <a:srgbClr val="CF7C59"/>
          </a:solidFill>
          <a:effectLst>
            <a:outerShdw blurRad="381000" sx="102000" sy="102000" algn="ctr" rotWithShape="0">
              <a:schemeClr val="tx1">
                <a:lumMod val="85000"/>
                <a:lumOff val="15000"/>
                <a:alpha val="40000"/>
              </a:schemeClr>
            </a:outerShdw>
          </a:effectLst>
        </p:grpSpPr>
        <p:sp>
          <p:nvSpPr>
            <p:cNvPr id="45" name="AutoShape 110"/>
            <p:cNvSpPr/>
            <p:nvPr/>
          </p:nvSpPr>
          <p:spPr bwMode="auto">
            <a:xfrm>
              <a:off x="5426869" y="3598069"/>
              <a:ext cx="347663" cy="2325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699" y="20255"/>
                  </a:moveTo>
                  <a:lnTo>
                    <a:pt x="899" y="20255"/>
                  </a:lnTo>
                  <a:lnTo>
                    <a:pt x="899" y="1350"/>
                  </a:lnTo>
                  <a:lnTo>
                    <a:pt x="20699" y="1350"/>
                  </a:lnTo>
                  <a:cubicBezTo>
                    <a:pt x="20699" y="1350"/>
                    <a:pt x="20699" y="20255"/>
                    <a:pt x="20699" y="20255"/>
                  </a:cubicBezTo>
                  <a:close/>
                  <a:moveTo>
                    <a:pt x="20699" y="0"/>
                  </a:moveTo>
                  <a:lnTo>
                    <a:pt x="899" y="5"/>
                  </a:lnTo>
                  <a:cubicBezTo>
                    <a:pt x="402" y="5"/>
                    <a:pt x="0" y="603"/>
                    <a:pt x="0" y="1350"/>
                  </a:cubicBezTo>
                  <a:lnTo>
                    <a:pt x="0" y="20249"/>
                  </a:lnTo>
                  <a:cubicBezTo>
                    <a:pt x="0" y="20996"/>
                    <a:pt x="402" y="21599"/>
                    <a:pt x="899" y="21599"/>
                  </a:cubicBezTo>
                  <a:lnTo>
                    <a:pt x="20699" y="21599"/>
                  </a:lnTo>
                  <a:cubicBezTo>
                    <a:pt x="21197" y="21599"/>
                    <a:pt x="21600" y="20996"/>
                    <a:pt x="21600" y="20249"/>
                  </a:cubicBezTo>
                  <a:lnTo>
                    <a:pt x="21600" y="1350"/>
                  </a:lnTo>
                  <a:cubicBezTo>
                    <a:pt x="21600" y="603"/>
                    <a:pt x="21197" y="0"/>
                    <a:pt x="20699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46" name="AutoShape 111"/>
            <p:cNvSpPr/>
            <p:nvPr/>
          </p:nvSpPr>
          <p:spPr bwMode="auto">
            <a:xfrm>
              <a:off x="5368132" y="3540125"/>
              <a:ext cx="465138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6562"/>
                  </a:moveTo>
                  <a:cubicBezTo>
                    <a:pt x="20249" y="16959"/>
                    <a:pt x="19946" y="17282"/>
                    <a:pt x="19575" y="17282"/>
                  </a:cubicBezTo>
                  <a:lnTo>
                    <a:pt x="13499" y="17282"/>
                  </a:lnTo>
                  <a:lnTo>
                    <a:pt x="8099" y="17282"/>
                  </a:lnTo>
                  <a:lnTo>
                    <a:pt x="2024" y="17282"/>
                  </a:lnTo>
                  <a:cubicBezTo>
                    <a:pt x="1651" y="17282"/>
                    <a:pt x="1349" y="16959"/>
                    <a:pt x="1349" y="16562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9575" y="1440"/>
                  </a:lnTo>
                  <a:cubicBezTo>
                    <a:pt x="19946" y="1440"/>
                    <a:pt x="20249" y="1762"/>
                    <a:pt x="20249" y="2160"/>
                  </a:cubicBezTo>
                  <a:cubicBezTo>
                    <a:pt x="20249" y="2160"/>
                    <a:pt x="20249" y="16562"/>
                    <a:pt x="20249" y="16562"/>
                  </a:cubicBezTo>
                  <a:close/>
                  <a:moveTo>
                    <a:pt x="19575" y="0"/>
                  </a:moveTo>
                  <a:lnTo>
                    <a:pt x="2024" y="0"/>
                  </a:lnTo>
                  <a:cubicBezTo>
                    <a:pt x="905" y="0"/>
                    <a:pt x="0" y="966"/>
                    <a:pt x="0" y="2160"/>
                  </a:cubicBezTo>
                  <a:lnTo>
                    <a:pt x="0" y="16562"/>
                  </a:lnTo>
                  <a:cubicBezTo>
                    <a:pt x="0" y="17753"/>
                    <a:pt x="903" y="18718"/>
                    <a:pt x="2018" y="18721"/>
                  </a:cubicBezTo>
                  <a:lnTo>
                    <a:pt x="8774" y="18721"/>
                  </a:lnTo>
                  <a:lnTo>
                    <a:pt x="8774" y="19597"/>
                  </a:lnTo>
                  <a:lnTo>
                    <a:pt x="4561" y="20181"/>
                  </a:lnTo>
                  <a:cubicBezTo>
                    <a:pt x="4260" y="20262"/>
                    <a:pt x="4049" y="20549"/>
                    <a:pt x="4049" y="20879"/>
                  </a:cubicBezTo>
                  <a:cubicBezTo>
                    <a:pt x="4049" y="21277"/>
                    <a:pt x="4351" y="21599"/>
                    <a:pt x="4724" y="21599"/>
                  </a:cubicBezTo>
                  <a:lnTo>
                    <a:pt x="16874" y="21599"/>
                  </a:lnTo>
                  <a:cubicBezTo>
                    <a:pt x="17248" y="21599"/>
                    <a:pt x="17549" y="21277"/>
                    <a:pt x="17549" y="20879"/>
                  </a:cubicBezTo>
                  <a:cubicBezTo>
                    <a:pt x="17549" y="20549"/>
                    <a:pt x="17339" y="20262"/>
                    <a:pt x="17038" y="20181"/>
                  </a:cubicBezTo>
                  <a:lnTo>
                    <a:pt x="12824" y="19597"/>
                  </a:lnTo>
                  <a:lnTo>
                    <a:pt x="12824" y="18721"/>
                  </a:lnTo>
                  <a:lnTo>
                    <a:pt x="19581" y="18721"/>
                  </a:lnTo>
                  <a:cubicBezTo>
                    <a:pt x="20696" y="18718"/>
                    <a:pt x="21600" y="17753"/>
                    <a:pt x="21600" y="16562"/>
                  </a:cubicBezTo>
                  <a:lnTo>
                    <a:pt x="21600" y="2160"/>
                  </a:lnTo>
                  <a:cubicBezTo>
                    <a:pt x="21600" y="966"/>
                    <a:pt x="20692" y="0"/>
                    <a:pt x="19575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grpSp>
        <p:nvGrpSpPr>
          <p:cNvPr id="47" name="Group 42"/>
          <p:cNvGrpSpPr/>
          <p:nvPr/>
        </p:nvGrpSpPr>
        <p:grpSpPr>
          <a:xfrm>
            <a:off x="7311197" y="3743234"/>
            <a:ext cx="368334" cy="309878"/>
            <a:chOff x="5368132" y="2625725"/>
            <a:chExt cx="465138" cy="391319"/>
          </a:xfrm>
          <a:solidFill>
            <a:schemeClr val="bg1"/>
          </a:solidFill>
          <a:effectLst>
            <a:outerShdw blurRad="381000" sx="102000" sy="102000" algn="ctr" rotWithShape="0">
              <a:schemeClr val="tx1">
                <a:lumMod val="85000"/>
                <a:lumOff val="15000"/>
                <a:alpha val="40000"/>
              </a:schemeClr>
            </a:outerShdw>
          </a:effectLst>
        </p:grpSpPr>
        <p:sp>
          <p:nvSpPr>
            <p:cNvPr id="48" name="AutoShape 120"/>
            <p:cNvSpPr/>
            <p:nvPr/>
          </p:nvSpPr>
          <p:spPr bwMode="auto">
            <a:xfrm>
              <a:off x="5484813" y="2727325"/>
              <a:ext cx="231775" cy="2317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948" y="16070"/>
                  </a:moveTo>
                  <a:cubicBezTo>
                    <a:pt x="14037" y="19468"/>
                    <a:pt x="8925" y="19859"/>
                    <a:pt x="5529" y="16948"/>
                  </a:cubicBezTo>
                  <a:cubicBezTo>
                    <a:pt x="2130" y="14038"/>
                    <a:pt x="1740" y="8924"/>
                    <a:pt x="4651" y="5527"/>
                  </a:cubicBezTo>
                  <a:cubicBezTo>
                    <a:pt x="7559" y="2131"/>
                    <a:pt x="12674" y="1740"/>
                    <a:pt x="16070" y="4650"/>
                  </a:cubicBezTo>
                  <a:cubicBezTo>
                    <a:pt x="19466" y="7560"/>
                    <a:pt x="19859" y="12673"/>
                    <a:pt x="16948" y="16070"/>
                  </a:cubicBezTo>
                  <a:moveTo>
                    <a:pt x="10800" y="0"/>
                  </a:moveTo>
                  <a:cubicBezTo>
                    <a:pt x="4833" y="0"/>
                    <a:pt x="0" y="4834"/>
                    <a:pt x="0" y="10800"/>
                  </a:cubicBezTo>
                  <a:cubicBezTo>
                    <a:pt x="0" y="16765"/>
                    <a:pt x="4833" y="21599"/>
                    <a:pt x="10800" y="21599"/>
                  </a:cubicBezTo>
                  <a:cubicBezTo>
                    <a:pt x="16764" y="21599"/>
                    <a:pt x="21600" y="16765"/>
                    <a:pt x="21600" y="10800"/>
                  </a:cubicBezTo>
                  <a:cubicBezTo>
                    <a:pt x="21600" y="4834"/>
                    <a:pt x="16764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49" name="AutoShape 121"/>
            <p:cNvSpPr/>
            <p:nvPr/>
          </p:nvSpPr>
          <p:spPr bwMode="auto">
            <a:xfrm>
              <a:off x="5542757" y="2785269"/>
              <a:ext cx="65088" cy="650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200" y="0"/>
                  </a:moveTo>
                  <a:cubicBezTo>
                    <a:pt x="8596" y="0"/>
                    <a:pt x="0" y="8596"/>
                    <a:pt x="0" y="19195"/>
                  </a:cubicBezTo>
                  <a:lnTo>
                    <a:pt x="0" y="19199"/>
                  </a:lnTo>
                  <a:cubicBezTo>
                    <a:pt x="0" y="20524"/>
                    <a:pt x="1068" y="21599"/>
                    <a:pt x="2400" y="21599"/>
                  </a:cubicBezTo>
                  <a:cubicBezTo>
                    <a:pt x="3721" y="21599"/>
                    <a:pt x="4800" y="20524"/>
                    <a:pt x="4800" y="19199"/>
                  </a:cubicBezTo>
                  <a:lnTo>
                    <a:pt x="4800" y="19195"/>
                  </a:lnTo>
                  <a:cubicBezTo>
                    <a:pt x="4800" y="11247"/>
                    <a:pt x="11240" y="4799"/>
                    <a:pt x="19200" y="4799"/>
                  </a:cubicBezTo>
                  <a:cubicBezTo>
                    <a:pt x="20521" y="4799"/>
                    <a:pt x="21600" y="3724"/>
                    <a:pt x="21600" y="2399"/>
                  </a:cubicBezTo>
                  <a:cubicBezTo>
                    <a:pt x="21600" y="1075"/>
                    <a:pt x="20521" y="0"/>
                    <a:pt x="192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50" name="AutoShape 122"/>
            <p:cNvSpPr/>
            <p:nvPr/>
          </p:nvSpPr>
          <p:spPr bwMode="auto">
            <a:xfrm>
              <a:off x="5368132" y="2625725"/>
              <a:ext cx="465138" cy="39131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9199"/>
                  </a:moveTo>
                  <a:cubicBezTo>
                    <a:pt x="20249" y="19642"/>
                    <a:pt x="19948" y="19999"/>
                    <a:pt x="19575" y="19999"/>
                  </a:cubicBezTo>
                  <a:lnTo>
                    <a:pt x="2024" y="19999"/>
                  </a:lnTo>
                  <a:cubicBezTo>
                    <a:pt x="1651" y="19999"/>
                    <a:pt x="1349" y="19642"/>
                    <a:pt x="1349" y="19199"/>
                  </a:cubicBezTo>
                  <a:lnTo>
                    <a:pt x="1349" y="7200"/>
                  </a:lnTo>
                  <a:cubicBezTo>
                    <a:pt x="1349" y="6809"/>
                    <a:pt x="1588" y="6475"/>
                    <a:pt x="1914" y="6411"/>
                  </a:cubicBezTo>
                  <a:lnTo>
                    <a:pt x="5588" y="5684"/>
                  </a:lnTo>
                  <a:lnTo>
                    <a:pt x="6797" y="2103"/>
                  </a:lnTo>
                  <a:cubicBezTo>
                    <a:pt x="6900" y="1799"/>
                    <a:pt x="7148" y="1600"/>
                    <a:pt x="7424" y="1600"/>
                  </a:cubicBezTo>
                  <a:lnTo>
                    <a:pt x="14174" y="1600"/>
                  </a:lnTo>
                  <a:cubicBezTo>
                    <a:pt x="14450" y="1600"/>
                    <a:pt x="14698" y="1799"/>
                    <a:pt x="14801" y="2103"/>
                  </a:cubicBezTo>
                  <a:lnTo>
                    <a:pt x="16010" y="5684"/>
                  </a:lnTo>
                  <a:lnTo>
                    <a:pt x="19685" y="6411"/>
                  </a:lnTo>
                  <a:cubicBezTo>
                    <a:pt x="20011" y="6475"/>
                    <a:pt x="20249" y="6809"/>
                    <a:pt x="20249" y="7200"/>
                  </a:cubicBezTo>
                  <a:cubicBezTo>
                    <a:pt x="20249" y="7200"/>
                    <a:pt x="20249" y="19199"/>
                    <a:pt x="20249" y="19199"/>
                  </a:cubicBezTo>
                  <a:close/>
                  <a:moveTo>
                    <a:pt x="19907" y="4832"/>
                  </a:moveTo>
                  <a:lnTo>
                    <a:pt x="16981" y="4254"/>
                  </a:lnTo>
                  <a:lnTo>
                    <a:pt x="16054" y="1507"/>
                  </a:lnTo>
                  <a:cubicBezTo>
                    <a:pt x="15745" y="591"/>
                    <a:pt x="15006" y="0"/>
                    <a:pt x="14174" y="0"/>
                  </a:cubicBezTo>
                  <a:lnTo>
                    <a:pt x="7424" y="0"/>
                  </a:lnTo>
                  <a:cubicBezTo>
                    <a:pt x="6593" y="0"/>
                    <a:pt x="5854" y="591"/>
                    <a:pt x="5543" y="1509"/>
                  </a:cubicBezTo>
                  <a:lnTo>
                    <a:pt x="4618" y="4254"/>
                  </a:lnTo>
                  <a:lnTo>
                    <a:pt x="1692" y="4832"/>
                  </a:lnTo>
                  <a:cubicBezTo>
                    <a:pt x="711" y="5025"/>
                    <a:pt x="0" y="6020"/>
                    <a:pt x="0" y="7200"/>
                  </a:cubicBezTo>
                  <a:lnTo>
                    <a:pt x="0" y="19199"/>
                  </a:lnTo>
                  <a:cubicBezTo>
                    <a:pt x="0" y="20523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600" y="20523"/>
                    <a:pt x="21600" y="19199"/>
                  </a:cubicBezTo>
                  <a:lnTo>
                    <a:pt x="21600" y="7200"/>
                  </a:lnTo>
                  <a:cubicBezTo>
                    <a:pt x="21600" y="6020"/>
                    <a:pt x="20888" y="5025"/>
                    <a:pt x="19907" y="4832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grpSp>
        <p:nvGrpSpPr>
          <p:cNvPr id="52" name="Group 47"/>
          <p:cNvGrpSpPr/>
          <p:nvPr/>
        </p:nvGrpSpPr>
        <p:grpSpPr>
          <a:xfrm>
            <a:off x="5209738" y="4971598"/>
            <a:ext cx="367706" cy="357020"/>
            <a:chOff x="8216107" y="4449763"/>
            <a:chExt cx="464344" cy="450850"/>
          </a:xfrm>
          <a:solidFill>
            <a:schemeClr val="bg1"/>
          </a:solidFill>
          <a:effectLst>
            <a:outerShdw blurRad="381000" sx="102000" sy="102000" algn="ctr" rotWithShape="0">
              <a:schemeClr val="tx1">
                <a:lumMod val="85000"/>
                <a:lumOff val="15000"/>
                <a:alpha val="40000"/>
              </a:schemeClr>
            </a:outerShdw>
          </a:effectLst>
        </p:grpSpPr>
        <p:sp>
          <p:nvSpPr>
            <p:cNvPr id="53" name="AutoShape 16"/>
            <p:cNvSpPr/>
            <p:nvPr/>
          </p:nvSpPr>
          <p:spPr bwMode="auto">
            <a:xfrm>
              <a:off x="8448675" y="4696619"/>
              <a:ext cx="57944" cy="5873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cubicBezTo>
                    <a:pt x="4838" y="0"/>
                    <a:pt x="0" y="4841"/>
                    <a:pt x="0" y="10800"/>
                  </a:cubicBezTo>
                  <a:cubicBezTo>
                    <a:pt x="0" y="16758"/>
                    <a:pt x="4838" y="21599"/>
                    <a:pt x="10800" y="21599"/>
                  </a:cubicBezTo>
                  <a:cubicBezTo>
                    <a:pt x="16761" y="21599"/>
                    <a:pt x="21600" y="16758"/>
                    <a:pt x="21600" y="10800"/>
                  </a:cubicBezTo>
                  <a:cubicBezTo>
                    <a:pt x="21600" y="4841"/>
                    <a:pt x="16761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54" name="AutoShape 17"/>
            <p:cNvSpPr/>
            <p:nvPr/>
          </p:nvSpPr>
          <p:spPr bwMode="auto">
            <a:xfrm>
              <a:off x="8216107" y="4449763"/>
              <a:ext cx="464344" cy="450850"/>
            </a:xfrm>
            <a:custGeom>
              <a:avLst/>
              <a:gdLst>
                <a:gd name="T0" fmla="*/ 10473 w 20946"/>
                <a:gd name="T1" fmla="*/ 10800 h 21600"/>
                <a:gd name="T2" fmla="*/ 10473 w 20946"/>
                <a:gd name="T3" fmla="*/ 10800 h 21600"/>
                <a:gd name="T4" fmla="*/ 10473 w 20946"/>
                <a:gd name="T5" fmla="*/ 10800 h 21600"/>
                <a:gd name="T6" fmla="*/ 10473 w 20946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46" h="21600">
                  <a:moveTo>
                    <a:pt x="18509" y="15329"/>
                  </a:moveTo>
                  <a:lnTo>
                    <a:pt x="11782" y="15329"/>
                  </a:lnTo>
                  <a:cubicBezTo>
                    <a:pt x="10699" y="15329"/>
                    <a:pt x="9818" y="14391"/>
                    <a:pt x="9818" y="13238"/>
                  </a:cubicBezTo>
                  <a:cubicBezTo>
                    <a:pt x="9818" y="12086"/>
                    <a:pt x="10699" y="11148"/>
                    <a:pt x="11782" y="11148"/>
                  </a:cubicBezTo>
                  <a:lnTo>
                    <a:pt x="17673" y="11148"/>
                  </a:lnTo>
                  <a:cubicBezTo>
                    <a:pt x="18077" y="11142"/>
                    <a:pt x="18477" y="10934"/>
                    <a:pt x="18721" y="10588"/>
                  </a:cubicBezTo>
                  <a:cubicBezTo>
                    <a:pt x="18789" y="10491"/>
                    <a:pt x="18842" y="10381"/>
                    <a:pt x="18885" y="10267"/>
                  </a:cubicBezTo>
                  <a:cubicBezTo>
                    <a:pt x="18890" y="10251"/>
                    <a:pt x="18901" y="10239"/>
                    <a:pt x="18906" y="10224"/>
                  </a:cubicBezTo>
                  <a:cubicBezTo>
                    <a:pt x="19377" y="10880"/>
                    <a:pt x="19636" y="11686"/>
                    <a:pt x="19636" y="12541"/>
                  </a:cubicBezTo>
                  <a:cubicBezTo>
                    <a:pt x="19636" y="13613"/>
                    <a:pt x="19230" y="14607"/>
                    <a:pt x="18509" y="15329"/>
                  </a:cubicBezTo>
                  <a:moveTo>
                    <a:pt x="17673" y="17767"/>
                  </a:moveTo>
                  <a:cubicBezTo>
                    <a:pt x="17673" y="19114"/>
                    <a:pt x="16647" y="20206"/>
                    <a:pt x="15382" y="20206"/>
                  </a:cubicBezTo>
                  <a:lnTo>
                    <a:pt x="3600" y="20206"/>
                  </a:lnTo>
                  <a:cubicBezTo>
                    <a:pt x="2334" y="20206"/>
                    <a:pt x="1309" y="19114"/>
                    <a:pt x="1309" y="17767"/>
                  </a:cubicBezTo>
                  <a:lnTo>
                    <a:pt x="1309" y="6786"/>
                  </a:lnTo>
                  <a:cubicBezTo>
                    <a:pt x="1931" y="7334"/>
                    <a:pt x="2730" y="7664"/>
                    <a:pt x="3600" y="7664"/>
                  </a:cubicBezTo>
                  <a:lnTo>
                    <a:pt x="14400" y="7664"/>
                  </a:lnTo>
                  <a:lnTo>
                    <a:pt x="17018" y="7664"/>
                  </a:lnTo>
                  <a:cubicBezTo>
                    <a:pt x="17379" y="7664"/>
                    <a:pt x="17673" y="7976"/>
                    <a:pt x="17673" y="8361"/>
                  </a:cubicBezTo>
                  <a:lnTo>
                    <a:pt x="17673" y="9754"/>
                  </a:lnTo>
                  <a:lnTo>
                    <a:pt x="11782" y="9754"/>
                  </a:lnTo>
                  <a:cubicBezTo>
                    <a:pt x="9974" y="9754"/>
                    <a:pt x="8509" y="11314"/>
                    <a:pt x="8509" y="13238"/>
                  </a:cubicBezTo>
                  <a:cubicBezTo>
                    <a:pt x="8509" y="15163"/>
                    <a:pt x="9974" y="16722"/>
                    <a:pt x="11782" y="16722"/>
                  </a:cubicBezTo>
                  <a:lnTo>
                    <a:pt x="17673" y="16722"/>
                  </a:lnTo>
                  <a:cubicBezTo>
                    <a:pt x="17673" y="16722"/>
                    <a:pt x="17673" y="17767"/>
                    <a:pt x="17673" y="17767"/>
                  </a:cubicBezTo>
                  <a:close/>
                  <a:moveTo>
                    <a:pt x="16363" y="5574"/>
                  </a:moveTo>
                  <a:lnTo>
                    <a:pt x="16363" y="6270"/>
                  </a:lnTo>
                  <a:lnTo>
                    <a:pt x="14400" y="6270"/>
                  </a:lnTo>
                  <a:lnTo>
                    <a:pt x="3600" y="6270"/>
                  </a:lnTo>
                  <a:cubicBezTo>
                    <a:pt x="3246" y="6270"/>
                    <a:pt x="2916" y="6179"/>
                    <a:pt x="2617" y="6027"/>
                  </a:cubicBezTo>
                  <a:lnTo>
                    <a:pt x="2617" y="5574"/>
                  </a:lnTo>
                  <a:cubicBezTo>
                    <a:pt x="2617" y="5574"/>
                    <a:pt x="16363" y="5574"/>
                    <a:pt x="16363" y="5574"/>
                  </a:cubicBezTo>
                  <a:close/>
                  <a:moveTo>
                    <a:pt x="16363" y="4877"/>
                  </a:moveTo>
                  <a:lnTo>
                    <a:pt x="2617" y="4877"/>
                  </a:lnTo>
                  <a:lnTo>
                    <a:pt x="2617" y="4180"/>
                  </a:lnTo>
                  <a:lnTo>
                    <a:pt x="16363" y="4180"/>
                  </a:lnTo>
                  <a:cubicBezTo>
                    <a:pt x="16363" y="4180"/>
                    <a:pt x="16363" y="4877"/>
                    <a:pt x="16363" y="4877"/>
                  </a:cubicBezTo>
                  <a:close/>
                  <a:moveTo>
                    <a:pt x="16363" y="3483"/>
                  </a:moveTo>
                  <a:lnTo>
                    <a:pt x="2617" y="3483"/>
                  </a:lnTo>
                  <a:lnTo>
                    <a:pt x="2617" y="2787"/>
                  </a:lnTo>
                  <a:lnTo>
                    <a:pt x="16363" y="2787"/>
                  </a:lnTo>
                  <a:cubicBezTo>
                    <a:pt x="16363" y="2787"/>
                    <a:pt x="16363" y="3483"/>
                    <a:pt x="16363" y="3483"/>
                  </a:cubicBezTo>
                  <a:close/>
                  <a:moveTo>
                    <a:pt x="3600" y="1393"/>
                  </a:moveTo>
                  <a:lnTo>
                    <a:pt x="14400" y="1393"/>
                  </a:lnTo>
                  <a:lnTo>
                    <a:pt x="17018" y="1393"/>
                  </a:lnTo>
                  <a:cubicBezTo>
                    <a:pt x="17379" y="1393"/>
                    <a:pt x="17673" y="1705"/>
                    <a:pt x="17673" y="2090"/>
                  </a:cubicBezTo>
                  <a:lnTo>
                    <a:pt x="17673" y="3832"/>
                  </a:lnTo>
                  <a:lnTo>
                    <a:pt x="17673" y="4180"/>
                  </a:lnTo>
                  <a:lnTo>
                    <a:pt x="17673" y="6398"/>
                  </a:lnTo>
                  <a:cubicBezTo>
                    <a:pt x="17466" y="6321"/>
                    <a:pt x="17249" y="6270"/>
                    <a:pt x="17018" y="6270"/>
                  </a:cubicBezTo>
                  <a:lnTo>
                    <a:pt x="17018" y="5574"/>
                  </a:lnTo>
                  <a:lnTo>
                    <a:pt x="17018" y="4180"/>
                  </a:lnTo>
                  <a:lnTo>
                    <a:pt x="17018" y="2787"/>
                  </a:lnTo>
                  <a:cubicBezTo>
                    <a:pt x="17018" y="2401"/>
                    <a:pt x="16724" y="2090"/>
                    <a:pt x="16363" y="2090"/>
                  </a:cubicBezTo>
                  <a:lnTo>
                    <a:pt x="2617" y="2090"/>
                  </a:lnTo>
                  <a:cubicBezTo>
                    <a:pt x="2256" y="2090"/>
                    <a:pt x="1963" y="2401"/>
                    <a:pt x="1963" y="2787"/>
                  </a:cubicBezTo>
                  <a:lnTo>
                    <a:pt x="1963" y="4180"/>
                  </a:lnTo>
                  <a:lnTo>
                    <a:pt x="1963" y="5534"/>
                  </a:lnTo>
                  <a:cubicBezTo>
                    <a:pt x="1559" y="5094"/>
                    <a:pt x="1309" y="4495"/>
                    <a:pt x="1309" y="3832"/>
                  </a:cubicBezTo>
                  <a:cubicBezTo>
                    <a:pt x="1309" y="2485"/>
                    <a:pt x="2334" y="1393"/>
                    <a:pt x="3600" y="1393"/>
                  </a:cubicBezTo>
                  <a:moveTo>
                    <a:pt x="18983" y="8361"/>
                  </a:moveTo>
                  <a:lnTo>
                    <a:pt x="18982" y="8361"/>
                  </a:lnTo>
                  <a:lnTo>
                    <a:pt x="18982" y="4180"/>
                  </a:lnTo>
                  <a:lnTo>
                    <a:pt x="18982" y="3832"/>
                  </a:lnTo>
                  <a:lnTo>
                    <a:pt x="18982" y="2090"/>
                  </a:lnTo>
                  <a:cubicBezTo>
                    <a:pt x="18982" y="935"/>
                    <a:pt x="18102" y="0"/>
                    <a:pt x="17018" y="0"/>
                  </a:cubicBezTo>
                  <a:lnTo>
                    <a:pt x="14400" y="0"/>
                  </a:lnTo>
                  <a:lnTo>
                    <a:pt x="3600" y="0"/>
                  </a:lnTo>
                  <a:cubicBezTo>
                    <a:pt x="1614" y="0"/>
                    <a:pt x="0" y="1719"/>
                    <a:pt x="0" y="3832"/>
                  </a:cubicBezTo>
                  <a:lnTo>
                    <a:pt x="0" y="17767"/>
                  </a:lnTo>
                  <a:cubicBezTo>
                    <a:pt x="0" y="19880"/>
                    <a:pt x="1614" y="21600"/>
                    <a:pt x="3600" y="21600"/>
                  </a:cubicBezTo>
                  <a:lnTo>
                    <a:pt x="15382" y="21600"/>
                  </a:lnTo>
                  <a:cubicBezTo>
                    <a:pt x="17366" y="21600"/>
                    <a:pt x="18982" y="19880"/>
                    <a:pt x="18982" y="17767"/>
                  </a:cubicBezTo>
                  <a:lnTo>
                    <a:pt x="18982" y="16722"/>
                  </a:lnTo>
                  <a:lnTo>
                    <a:pt x="18983" y="16722"/>
                  </a:lnTo>
                  <a:cubicBezTo>
                    <a:pt x="21600" y="14631"/>
                    <a:pt x="21600" y="10452"/>
                    <a:pt x="18983" y="836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sp>
        <p:nvSpPr>
          <p:cNvPr id="55" name="AutoShape 117"/>
          <p:cNvSpPr/>
          <p:nvPr/>
        </p:nvSpPr>
        <p:spPr bwMode="auto">
          <a:xfrm>
            <a:off x="6613548" y="4993613"/>
            <a:ext cx="417082" cy="312990"/>
          </a:xfrm>
          <a:custGeom>
            <a:avLst/>
            <a:gdLst>
              <a:gd name="T0" fmla="+- 0 10799 1"/>
              <a:gd name="T1" fmla="*/ T0 w 21596"/>
              <a:gd name="T2" fmla="*/ 10800 h 21600"/>
              <a:gd name="T3" fmla="+- 0 10799 1"/>
              <a:gd name="T4" fmla="*/ T3 w 21596"/>
              <a:gd name="T5" fmla="*/ 10800 h 21600"/>
              <a:gd name="T6" fmla="+- 0 10799 1"/>
              <a:gd name="T7" fmla="*/ T6 w 21596"/>
              <a:gd name="T8" fmla="*/ 10800 h 21600"/>
              <a:gd name="T9" fmla="+- 0 10799 1"/>
              <a:gd name="T10" fmla="*/ T9 w 2159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96" h="21600">
                <a:moveTo>
                  <a:pt x="4511" y="2151"/>
                </a:moveTo>
                <a:lnTo>
                  <a:pt x="6064" y="3877"/>
                </a:lnTo>
                <a:lnTo>
                  <a:pt x="4246" y="6302"/>
                </a:lnTo>
                <a:lnTo>
                  <a:pt x="1353" y="6302"/>
                </a:lnTo>
                <a:cubicBezTo>
                  <a:pt x="1353" y="6302"/>
                  <a:pt x="4511" y="2151"/>
                  <a:pt x="4511" y="2151"/>
                </a:cubicBezTo>
                <a:close/>
                <a:moveTo>
                  <a:pt x="17348" y="6302"/>
                </a:moveTo>
                <a:lnTo>
                  <a:pt x="15531" y="3877"/>
                </a:lnTo>
                <a:lnTo>
                  <a:pt x="17082" y="2153"/>
                </a:lnTo>
                <a:lnTo>
                  <a:pt x="20191" y="6302"/>
                </a:lnTo>
                <a:cubicBezTo>
                  <a:pt x="20191" y="6302"/>
                  <a:pt x="17348" y="6302"/>
                  <a:pt x="17348" y="6302"/>
                </a:cubicBezTo>
                <a:close/>
                <a:moveTo>
                  <a:pt x="17264" y="7202"/>
                </a:moveTo>
                <a:lnTo>
                  <a:pt x="19663" y="7202"/>
                </a:lnTo>
                <a:lnTo>
                  <a:pt x="13021" y="16638"/>
                </a:lnTo>
                <a:cubicBezTo>
                  <a:pt x="13021" y="16638"/>
                  <a:pt x="17264" y="7202"/>
                  <a:pt x="17264" y="7202"/>
                </a:cubicBezTo>
                <a:close/>
                <a:moveTo>
                  <a:pt x="8574" y="16637"/>
                </a:moveTo>
                <a:lnTo>
                  <a:pt x="1933" y="7202"/>
                </a:lnTo>
                <a:lnTo>
                  <a:pt x="4330" y="7202"/>
                </a:lnTo>
                <a:cubicBezTo>
                  <a:pt x="4330" y="7202"/>
                  <a:pt x="8574" y="16637"/>
                  <a:pt x="8574" y="16637"/>
                </a:cubicBezTo>
                <a:close/>
                <a:moveTo>
                  <a:pt x="8429" y="7202"/>
                </a:moveTo>
                <a:lnTo>
                  <a:pt x="10084" y="18249"/>
                </a:lnTo>
                <a:lnTo>
                  <a:pt x="5117" y="7202"/>
                </a:lnTo>
                <a:cubicBezTo>
                  <a:pt x="5117" y="7202"/>
                  <a:pt x="8429" y="7202"/>
                  <a:pt x="8429" y="7202"/>
                </a:cubicBezTo>
                <a:close/>
                <a:moveTo>
                  <a:pt x="6584" y="4456"/>
                </a:moveTo>
                <a:lnTo>
                  <a:pt x="8246" y="6302"/>
                </a:lnTo>
                <a:lnTo>
                  <a:pt x="5200" y="6302"/>
                </a:lnTo>
                <a:cubicBezTo>
                  <a:pt x="5200" y="6302"/>
                  <a:pt x="6584" y="4456"/>
                  <a:pt x="6584" y="4456"/>
                </a:cubicBezTo>
                <a:close/>
                <a:moveTo>
                  <a:pt x="6543" y="3238"/>
                </a:moveTo>
                <a:lnTo>
                  <a:pt x="5250" y="1800"/>
                </a:lnTo>
                <a:lnTo>
                  <a:pt x="7621" y="1800"/>
                </a:lnTo>
                <a:cubicBezTo>
                  <a:pt x="7621" y="1800"/>
                  <a:pt x="6543" y="3238"/>
                  <a:pt x="6543" y="3238"/>
                </a:cubicBezTo>
                <a:close/>
                <a:moveTo>
                  <a:pt x="10797" y="3466"/>
                </a:moveTo>
                <a:lnTo>
                  <a:pt x="9299" y="1800"/>
                </a:lnTo>
                <a:lnTo>
                  <a:pt x="12296" y="1800"/>
                </a:lnTo>
                <a:cubicBezTo>
                  <a:pt x="12296" y="1800"/>
                  <a:pt x="10797" y="3466"/>
                  <a:pt x="10797" y="3466"/>
                </a:cubicBezTo>
                <a:close/>
                <a:moveTo>
                  <a:pt x="13974" y="1800"/>
                </a:moveTo>
                <a:lnTo>
                  <a:pt x="16345" y="1800"/>
                </a:lnTo>
                <a:lnTo>
                  <a:pt x="15052" y="3238"/>
                </a:lnTo>
                <a:cubicBezTo>
                  <a:pt x="15052" y="3238"/>
                  <a:pt x="13974" y="1800"/>
                  <a:pt x="13974" y="1800"/>
                </a:cubicBezTo>
                <a:close/>
                <a:moveTo>
                  <a:pt x="13349" y="6302"/>
                </a:moveTo>
                <a:lnTo>
                  <a:pt x="15011" y="4456"/>
                </a:lnTo>
                <a:lnTo>
                  <a:pt x="16394" y="6302"/>
                </a:lnTo>
                <a:cubicBezTo>
                  <a:pt x="16394" y="6302"/>
                  <a:pt x="13349" y="6302"/>
                  <a:pt x="13349" y="6302"/>
                </a:cubicBezTo>
                <a:close/>
                <a:moveTo>
                  <a:pt x="13166" y="7202"/>
                </a:moveTo>
                <a:lnTo>
                  <a:pt x="16478" y="7202"/>
                </a:lnTo>
                <a:lnTo>
                  <a:pt x="11511" y="18249"/>
                </a:lnTo>
                <a:cubicBezTo>
                  <a:pt x="11511" y="18249"/>
                  <a:pt x="13166" y="7202"/>
                  <a:pt x="13166" y="7202"/>
                </a:cubicBezTo>
                <a:close/>
                <a:moveTo>
                  <a:pt x="12478" y="7202"/>
                </a:moveTo>
                <a:lnTo>
                  <a:pt x="10797" y="18414"/>
                </a:lnTo>
                <a:lnTo>
                  <a:pt x="9117" y="7202"/>
                </a:lnTo>
                <a:cubicBezTo>
                  <a:pt x="9117" y="7202"/>
                  <a:pt x="12478" y="7202"/>
                  <a:pt x="12478" y="7202"/>
                </a:cubicBezTo>
                <a:close/>
                <a:moveTo>
                  <a:pt x="8773" y="5716"/>
                </a:moveTo>
                <a:lnTo>
                  <a:pt x="7064" y="3817"/>
                </a:lnTo>
                <a:lnTo>
                  <a:pt x="8426" y="2000"/>
                </a:lnTo>
                <a:lnTo>
                  <a:pt x="10270" y="4051"/>
                </a:lnTo>
                <a:cubicBezTo>
                  <a:pt x="10270" y="4051"/>
                  <a:pt x="8773" y="5716"/>
                  <a:pt x="8773" y="5716"/>
                </a:cubicBezTo>
                <a:close/>
                <a:moveTo>
                  <a:pt x="11325" y="4051"/>
                </a:moveTo>
                <a:lnTo>
                  <a:pt x="13169" y="2000"/>
                </a:lnTo>
                <a:lnTo>
                  <a:pt x="14531" y="3817"/>
                </a:lnTo>
                <a:lnTo>
                  <a:pt x="12822" y="5716"/>
                </a:lnTo>
                <a:cubicBezTo>
                  <a:pt x="12822" y="5716"/>
                  <a:pt x="11325" y="4051"/>
                  <a:pt x="11325" y="4051"/>
                </a:cubicBezTo>
                <a:close/>
                <a:moveTo>
                  <a:pt x="12296" y="6302"/>
                </a:moveTo>
                <a:lnTo>
                  <a:pt x="9299" y="6302"/>
                </a:lnTo>
                <a:lnTo>
                  <a:pt x="10797" y="4638"/>
                </a:lnTo>
                <a:cubicBezTo>
                  <a:pt x="10797" y="4638"/>
                  <a:pt x="12296" y="6302"/>
                  <a:pt x="12296" y="6302"/>
                </a:cubicBezTo>
                <a:close/>
                <a:moveTo>
                  <a:pt x="21200" y="5102"/>
                </a:moveTo>
                <a:lnTo>
                  <a:pt x="17771" y="527"/>
                </a:lnTo>
                <a:cubicBezTo>
                  <a:pt x="17518" y="189"/>
                  <a:pt x="17176" y="0"/>
                  <a:pt x="16817" y="0"/>
                </a:cubicBezTo>
                <a:lnTo>
                  <a:pt x="4779" y="0"/>
                </a:lnTo>
                <a:cubicBezTo>
                  <a:pt x="4420" y="0"/>
                  <a:pt x="4077" y="189"/>
                  <a:pt x="3824" y="527"/>
                </a:cubicBezTo>
                <a:lnTo>
                  <a:pt x="395" y="5102"/>
                </a:lnTo>
                <a:cubicBezTo>
                  <a:pt x="131" y="5455"/>
                  <a:pt x="-1" y="5921"/>
                  <a:pt x="-1" y="6387"/>
                </a:cubicBezTo>
                <a:cubicBezTo>
                  <a:pt x="1" y="6810"/>
                  <a:pt x="114" y="7233"/>
                  <a:pt x="341" y="7573"/>
                </a:cubicBezTo>
                <a:lnTo>
                  <a:pt x="9788" y="20995"/>
                </a:lnTo>
                <a:cubicBezTo>
                  <a:pt x="10045" y="21379"/>
                  <a:pt x="10412" y="21599"/>
                  <a:pt x="10797" y="21599"/>
                </a:cubicBezTo>
                <a:cubicBezTo>
                  <a:pt x="11183" y="21599"/>
                  <a:pt x="11550" y="21379"/>
                  <a:pt x="11807" y="20995"/>
                </a:cubicBezTo>
                <a:lnTo>
                  <a:pt x="21255" y="7573"/>
                </a:lnTo>
                <a:cubicBezTo>
                  <a:pt x="21485" y="7226"/>
                  <a:pt x="21598" y="6791"/>
                  <a:pt x="21595" y="6359"/>
                </a:cubicBezTo>
                <a:cubicBezTo>
                  <a:pt x="21593" y="5902"/>
                  <a:pt x="21459" y="5449"/>
                  <a:pt x="21200" y="5102"/>
                </a:cubicBezTo>
              </a:path>
            </a:pathLst>
          </a:custGeom>
          <a:solidFill>
            <a:srgbClr val="CF7C59"/>
          </a:solidFill>
          <a:ln>
            <a:noFill/>
          </a:ln>
          <a:effectLst>
            <a:outerShdw blurRad="381000" sx="102000" sy="102000" algn="ctr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txBody>
          <a:bodyPr lIns="19050" tIns="19050" rIns="19050" bIns="19050" anchor="ctr"/>
          <a:lstStyle/>
          <a:p>
            <a:pPr algn="ctr" defTabSz="22860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ea"/>
              <a:sym typeface="+mn-lt"/>
            </a:endParaRPr>
          </a:p>
        </p:txBody>
      </p:sp>
      <p:grpSp>
        <p:nvGrpSpPr>
          <p:cNvPr id="56" name="Group 54"/>
          <p:cNvGrpSpPr/>
          <p:nvPr/>
        </p:nvGrpSpPr>
        <p:grpSpPr>
          <a:xfrm>
            <a:off x="4489857" y="3760205"/>
            <a:ext cx="367706" cy="275936"/>
            <a:chOff x="712110" y="4037334"/>
            <a:chExt cx="464344" cy="348456"/>
          </a:xfrm>
          <a:solidFill>
            <a:srgbClr val="CF7C59"/>
          </a:solidFill>
          <a:effectLst>
            <a:outerShdw blurRad="381000" sx="102000" sy="102000" algn="ctr" rotWithShape="0">
              <a:schemeClr val="tx1">
                <a:lumMod val="85000"/>
                <a:lumOff val="15000"/>
                <a:alpha val="40000"/>
              </a:schemeClr>
            </a:outerShdw>
          </a:effectLst>
        </p:grpSpPr>
        <p:sp>
          <p:nvSpPr>
            <p:cNvPr id="57" name="AutoShape 118"/>
            <p:cNvSpPr/>
            <p:nvPr/>
          </p:nvSpPr>
          <p:spPr bwMode="auto">
            <a:xfrm>
              <a:off x="712110" y="4037334"/>
              <a:ext cx="464344" cy="348456"/>
            </a:xfrm>
            <a:custGeom>
              <a:avLst/>
              <a:gdLst>
                <a:gd name="T0" fmla="*/ 10732 w 21464"/>
                <a:gd name="T1" fmla="*/ 10800 h 21600"/>
                <a:gd name="T2" fmla="*/ 10732 w 21464"/>
                <a:gd name="T3" fmla="*/ 10800 h 21600"/>
                <a:gd name="T4" fmla="*/ 10732 w 21464"/>
                <a:gd name="T5" fmla="*/ 10800 h 21600"/>
                <a:gd name="T6" fmla="*/ 10732 w 21464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464" h="21600">
                  <a:moveTo>
                    <a:pt x="19918" y="11754"/>
                  </a:moveTo>
                  <a:lnTo>
                    <a:pt x="16564" y="18954"/>
                  </a:lnTo>
                  <a:cubicBezTo>
                    <a:pt x="16317" y="19484"/>
                    <a:pt x="15892" y="19800"/>
                    <a:pt x="15427" y="19800"/>
                  </a:cubicBezTo>
                  <a:lnTo>
                    <a:pt x="2683" y="19800"/>
                  </a:lnTo>
                  <a:cubicBezTo>
                    <a:pt x="1943" y="19800"/>
                    <a:pt x="1341" y="18992"/>
                    <a:pt x="1341" y="18000"/>
                  </a:cubicBezTo>
                  <a:lnTo>
                    <a:pt x="1341" y="3600"/>
                  </a:lnTo>
                  <a:cubicBezTo>
                    <a:pt x="1341" y="2608"/>
                    <a:pt x="1943" y="1800"/>
                    <a:pt x="2683" y="1800"/>
                  </a:cubicBezTo>
                  <a:lnTo>
                    <a:pt x="15427" y="1800"/>
                  </a:lnTo>
                  <a:cubicBezTo>
                    <a:pt x="15892" y="1800"/>
                    <a:pt x="16317" y="2116"/>
                    <a:pt x="16564" y="2645"/>
                  </a:cubicBezTo>
                  <a:lnTo>
                    <a:pt x="19917" y="9845"/>
                  </a:lnTo>
                  <a:cubicBezTo>
                    <a:pt x="20188" y="10425"/>
                    <a:pt x="20188" y="11174"/>
                    <a:pt x="19918" y="11754"/>
                  </a:cubicBezTo>
                  <a:moveTo>
                    <a:pt x="21055" y="8891"/>
                  </a:moveTo>
                  <a:lnTo>
                    <a:pt x="17701" y="1691"/>
                  </a:lnTo>
                  <a:cubicBezTo>
                    <a:pt x="17211" y="639"/>
                    <a:pt x="16352" y="0"/>
                    <a:pt x="15427" y="0"/>
                  </a:cubicBezTo>
                  <a:lnTo>
                    <a:pt x="2683" y="0"/>
                  </a:lnTo>
                  <a:cubicBezTo>
                    <a:pt x="1201" y="0"/>
                    <a:pt x="0" y="1611"/>
                    <a:pt x="0" y="3600"/>
                  </a:cubicBezTo>
                  <a:lnTo>
                    <a:pt x="0" y="18000"/>
                  </a:lnTo>
                  <a:cubicBezTo>
                    <a:pt x="0" y="19988"/>
                    <a:pt x="1201" y="21599"/>
                    <a:pt x="2683" y="21599"/>
                  </a:cubicBezTo>
                  <a:lnTo>
                    <a:pt x="15427" y="21599"/>
                  </a:lnTo>
                  <a:cubicBezTo>
                    <a:pt x="16352" y="21599"/>
                    <a:pt x="17211" y="20960"/>
                    <a:pt x="17701" y="19908"/>
                  </a:cubicBezTo>
                  <a:lnTo>
                    <a:pt x="21055" y="12708"/>
                  </a:lnTo>
                  <a:cubicBezTo>
                    <a:pt x="21600" y="11541"/>
                    <a:pt x="21600" y="10059"/>
                    <a:pt x="21055" y="889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58" name="AutoShape 119"/>
            <p:cNvSpPr/>
            <p:nvPr/>
          </p:nvSpPr>
          <p:spPr bwMode="auto">
            <a:xfrm>
              <a:off x="1001829" y="4167509"/>
              <a:ext cx="87313" cy="8731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8000"/>
                  </a:moveTo>
                  <a:cubicBezTo>
                    <a:pt x="6825" y="18000"/>
                    <a:pt x="3600" y="14774"/>
                    <a:pt x="3600" y="10800"/>
                  </a:cubicBezTo>
                  <a:cubicBezTo>
                    <a:pt x="3600" y="6825"/>
                    <a:pt x="6825" y="3600"/>
                    <a:pt x="10800" y="3600"/>
                  </a:cubicBezTo>
                  <a:cubicBezTo>
                    <a:pt x="14774" y="3600"/>
                    <a:pt x="17999" y="6825"/>
                    <a:pt x="17999" y="10800"/>
                  </a:cubicBezTo>
                  <a:cubicBezTo>
                    <a:pt x="17999" y="14774"/>
                    <a:pt x="14774" y="18000"/>
                    <a:pt x="10800" y="18000"/>
                  </a:cubicBezTo>
                  <a:moveTo>
                    <a:pt x="10800" y="0"/>
                  </a:moveTo>
                  <a:cubicBezTo>
                    <a:pt x="4833" y="0"/>
                    <a:pt x="0" y="4833"/>
                    <a:pt x="0" y="10800"/>
                  </a:cubicBezTo>
                  <a:cubicBezTo>
                    <a:pt x="0" y="16766"/>
                    <a:pt x="4833" y="21599"/>
                    <a:pt x="10800" y="21599"/>
                  </a:cubicBezTo>
                  <a:cubicBezTo>
                    <a:pt x="16766" y="21599"/>
                    <a:pt x="21600" y="16766"/>
                    <a:pt x="21600" y="10800"/>
                  </a:cubicBezTo>
                  <a:cubicBezTo>
                    <a:pt x="21600" y="4833"/>
                    <a:pt x="16766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 flipH="1">
            <a:off x="3844395" y="2084578"/>
            <a:ext cx="412292" cy="70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CF7C59"/>
                </a:solidFill>
              </a14:hiddenFill>
            </a:ext>
          </a:extLst>
        </p:spPr>
        <p:txBody>
          <a:bodyPr wrap="none" rtlCol="0">
            <a:spAutoFit/>
          </a:bodyPr>
          <a:lstStyle/>
          <a:p>
            <a:pPr algn="r"/>
            <a:r>
              <a:rPr lang="id-ID" sz="4000" b="1" dirty="0">
                <a:solidFill>
                  <a:srgbClr val="CF7C59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60" name="TextBox 59"/>
          <p:cNvSpPr txBox="1"/>
          <p:nvPr/>
        </p:nvSpPr>
        <p:spPr>
          <a:xfrm flipH="1">
            <a:off x="3341078" y="3449332"/>
            <a:ext cx="412292" cy="70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CF7C59"/>
                </a:solidFill>
              </a14:hiddenFill>
            </a:ext>
          </a:extLst>
        </p:spPr>
        <p:txBody>
          <a:bodyPr wrap="none" rtlCol="0">
            <a:spAutoFit/>
          </a:bodyPr>
          <a:lstStyle/>
          <a:p>
            <a:pPr algn="r"/>
            <a:r>
              <a:rPr lang="id-ID" sz="4000" b="1" dirty="0">
                <a:solidFill>
                  <a:srgbClr val="CF7C59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61" name="TextBox 60"/>
          <p:cNvSpPr txBox="1"/>
          <p:nvPr/>
        </p:nvSpPr>
        <p:spPr>
          <a:xfrm flipH="1">
            <a:off x="3659204" y="4814087"/>
            <a:ext cx="412292" cy="70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CF7C59"/>
                </a:solidFill>
              </a14:hiddenFill>
            </a:ext>
          </a:extLst>
        </p:spPr>
        <p:txBody>
          <a:bodyPr wrap="none" rtlCol="0">
            <a:spAutoFit/>
          </a:bodyPr>
          <a:lstStyle/>
          <a:p>
            <a:pPr algn="r"/>
            <a:r>
              <a:rPr lang="id-ID" sz="4000" b="1" dirty="0">
                <a:solidFill>
                  <a:srgbClr val="CF7C59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008705" y="2084578"/>
            <a:ext cx="412292" cy="70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CF7C59"/>
                </a:solidFill>
              </a14:hiddenFill>
            </a:ext>
          </a:extLst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F7C59"/>
                </a:solidFill>
                <a:cs typeface="+mn-ea"/>
                <a:sym typeface="+mn-lt"/>
              </a:rPr>
              <a:t>6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476730" y="3449332"/>
            <a:ext cx="412292" cy="70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CF7C59"/>
                </a:solidFill>
              </a14:hiddenFill>
            </a:ext>
          </a:extLst>
        </p:spPr>
        <p:txBody>
          <a:bodyPr wrap="none" rtlCol="0">
            <a:spAutoFit/>
          </a:bodyPr>
          <a:lstStyle/>
          <a:p>
            <a:r>
              <a:rPr lang="id-ID" sz="4000" b="1" dirty="0">
                <a:solidFill>
                  <a:srgbClr val="CF7C59"/>
                </a:solidFill>
                <a:cs typeface="+mn-ea"/>
                <a:sym typeface="+mn-lt"/>
              </a:rPr>
              <a:t>5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8122778" y="4814086"/>
            <a:ext cx="412292" cy="70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CF7C59"/>
                </a:solidFill>
              </a14:hiddenFill>
            </a:ext>
          </a:extLst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F7C59"/>
                </a:solidFill>
                <a:cs typeface="+mn-ea"/>
                <a:sym typeface="+mn-lt"/>
              </a:rPr>
              <a:t>4</a:t>
            </a:r>
          </a:p>
        </p:txBody>
      </p:sp>
      <p:sp>
        <p:nvSpPr>
          <p:cNvPr id="63" name="矩形 62"/>
          <p:cNvSpPr/>
          <p:nvPr/>
        </p:nvSpPr>
        <p:spPr>
          <a:xfrm>
            <a:off x="1004570" y="2061210"/>
            <a:ext cx="2747645" cy="69405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40000"/>
              </a:lnSpc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用户可以在投影仪或者计算机上进行演示也可以将演示文稿出来</a:t>
            </a:r>
          </a:p>
        </p:txBody>
      </p:sp>
      <p:sp>
        <p:nvSpPr>
          <p:cNvPr id="64" name="矩形 63"/>
          <p:cNvSpPr/>
          <p:nvPr/>
        </p:nvSpPr>
        <p:spPr>
          <a:xfrm>
            <a:off x="525780" y="3463290"/>
            <a:ext cx="2747645" cy="69405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40000"/>
              </a:lnSpc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用户可以在投影仪或者计算机上进行演示也可以将演示文稿出来</a:t>
            </a:r>
          </a:p>
        </p:txBody>
      </p:sp>
      <p:sp>
        <p:nvSpPr>
          <p:cNvPr id="65" name="矩形 64"/>
          <p:cNvSpPr/>
          <p:nvPr/>
        </p:nvSpPr>
        <p:spPr>
          <a:xfrm>
            <a:off x="852170" y="4802505"/>
            <a:ext cx="2747645" cy="69405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40000"/>
              </a:lnSpc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用户可以在投影仪或者计算机上进行演示也可以将演示文稿出来</a:t>
            </a:r>
          </a:p>
        </p:txBody>
      </p:sp>
      <p:sp>
        <p:nvSpPr>
          <p:cNvPr id="66" name="矩形 65"/>
          <p:cNvSpPr/>
          <p:nvPr/>
        </p:nvSpPr>
        <p:spPr>
          <a:xfrm>
            <a:off x="8586470" y="2053590"/>
            <a:ext cx="2747645" cy="69405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40000"/>
              </a:lnSpc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用户可以在投影仪或者计算机上进行演示也可以将演示文稿出来</a:t>
            </a:r>
          </a:p>
        </p:txBody>
      </p:sp>
      <p:sp>
        <p:nvSpPr>
          <p:cNvPr id="67" name="矩形 66"/>
          <p:cNvSpPr/>
          <p:nvPr/>
        </p:nvSpPr>
        <p:spPr>
          <a:xfrm>
            <a:off x="8918575" y="3463290"/>
            <a:ext cx="2747645" cy="69405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40000"/>
              </a:lnSpc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用户可以在投影仪或者计算机上进行演示也可以将演示文稿出来</a:t>
            </a:r>
          </a:p>
        </p:txBody>
      </p:sp>
      <p:sp>
        <p:nvSpPr>
          <p:cNvPr id="68" name="矩形 67"/>
          <p:cNvSpPr/>
          <p:nvPr/>
        </p:nvSpPr>
        <p:spPr>
          <a:xfrm>
            <a:off x="8688070" y="4813935"/>
            <a:ext cx="2747645" cy="69405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40000"/>
              </a:lnSpc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用户可以在投影仪或者计算机上进行演示也可以将演示文稿出来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bldLvl="0" animBg="1"/>
      <p:bldP spid="59" grpId="0" bldLvl="0" animBg="1"/>
      <p:bldP spid="60" grpId="0" bldLvl="0" animBg="1"/>
      <p:bldP spid="61" grpId="0" bldLvl="0" animBg="1"/>
      <p:bldP spid="62" grpId="0" bldLvl="0" animBg="1"/>
      <p:bldP spid="73" grpId="0" bldLvl="0" animBg="1"/>
      <p:bldP spid="76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摄图网_500081017"/>
          <p:cNvPicPr>
            <a:picLocks noChangeAspect="1"/>
          </p:cNvPicPr>
          <p:nvPr/>
        </p:nvPicPr>
        <p:blipFill>
          <a:blip r:embed="rId3"/>
          <a:srcRect r="5967"/>
          <a:stretch>
            <a:fillRect/>
          </a:stretch>
        </p:blipFill>
        <p:spPr>
          <a:xfrm>
            <a:off x="2503805" y="-8255"/>
            <a:ext cx="9695815" cy="687451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71780" y="320675"/>
            <a:ext cx="11648440" cy="621665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rgbClr val="CF7C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标题 3"/>
          <p:cNvSpPr>
            <a:spLocks noGrp="1"/>
          </p:cNvSpPr>
          <p:nvPr/>
        </p:nvSpPr>
        <p:spPr>
          <a:xfrm>
            <a:off x="4817745" y="482600"/>
            <a:ext cx="2556510" cy="530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zh-CN" altLang="en-US" sz="2400" b="1" dirty="0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在此添大标题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4826000" y="955675"/>
            <a:ext cx="2540000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1400">
                <a:solidFill>
                  <a:srgbClr val="CF7C59"/>
                </a:solidFill>
              </a:rPr>
              <a:t>Add a headline here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62541" y="5594820"/>
            <a:ext cx="4347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2013</a:t>
            </a:r>
            <a:endParaRPr lang="id-ID" sz="1100" b="1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01836" y="5594820"/>
            <a:ext cx="4347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2014</a:t>
            </a:r>
            <a:endParaRPr lang="id-ID" sz="1100" b="1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67406" y="5594820"/>
            <a:ext cx="4347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2015</a:t>
            </a:r>
            <a:endParaRPr lang="id-ID" sz="1100" b="1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43364" y="5594820"/>
            <a:ext cx="4347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2016</a:t>
            </a:r>
            <a:endParaRPr lang="id-ID" sz="1100" b="1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947791" y="2281232"/>
            <a:ext cx="5436327" cy="3257457"/>
            <a:chOff x="947791" y="2281232"/>
            <a:chExt cx="5436327" cy="3257457"/>
          </a:xfrm>
        </p:grpSpPr>
        <p:grpSp>
          <p:nvGrpSpPr>
            <p:cNvPr id="2" name="Group 1"/>
            <p:cNvGrpSpPr/>
            <p:nvPr/>
          </p:nvGrpSpPr>
          <p:grpSpPr>
            <a:xfrm>
              <a:off x="1759675" y="2434922"/>
              <a:ext cx="4624443" cy="3013777"/>
              <a:chOff x="892380" y="1579380"/>
              <a:chExt cx="4609093" cy="1985631"/>
            </a:xfrm>
          </p:grpSpPr>
          <p:cxnSp>
            <p:nvCxnSpPr>
              <p:cNvPr id="3" name="Straight Connector 2"/>
              <p:cNvCxnSpPr/>
              <p:nvPr/>
            </p:nvCxnSpPr>
            <p:spPr>
              <a:xfrm>
                <a:off x="892380" y="3565011"/>
                <a:ext cx="4609093" cy="0"/>
              </a:xfrm>
              <a:prstGeom prst="line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3"/>
              <p:cNvCxnSpPr/>
              <p:nvPr/>
            </p:nvCxnSpPr>
            <p:spPr>
              <a:xfrm>
                <a:off x="895190" y="3317169"/>
                <a:ext cx="4606283" cy="0"/>
              </a:xfrm>
              <a:prstGeom prst="line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4"/>
              <p:cNvCxnSpPr/>
              <p:nvPr/>
            </p:nvCxnSpPr>
            <p:spPr>
              <a:xfrm>
                <a:off x="895190" y="3069436"/>
                <a:ext cx="4605953" cy="0"/>
              </a:xfrm>
              <a:prstGeom prst="line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5"/>
              <p:cNvCxnSpPr/>
              <p:nvPr/>
            </p:nvCxnSpPr>
            <p:spPr>
              <a:xfrm>
                <a:off x="893200" y="2821703"/>
                <a:ext cx="4605953" cy="0"/>
              </a:xfrm>
              <a:prstGeom prst="line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6"/>
              <p:cNvCxnSpPr/>
              <p:nvPr/>
            </p:nvCxnSpPr>
            <p:spPr>
              <a:xfrm>
                <a:off x="893393" y="2573970"/>
                <a:ext cx="4605760" cy="0"/>
              </a:xfrm>
              <a:prstGeom prst="line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7"/>
              <p:cNvCxnSpPr/>
              <p:nvPr/>
            </p:nvCxnSpPr>
            <p:spPr>
              <a:xfrm>
                <a:off x="895520" y="2325426"/>
                <a:ext cx="4603633" cy="0"/>
              </a:xfrm>
              <a:prstGeom prst="line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8"/>
              <p:cNvCxnSpPr/>
              <p:nvPr/>
            </p:nvCxnSpPr>
            <p:spPr>
              <a:xfrm>
                <a:off x="895459" y="2076344"/>
                <a:ext cx="4603694" cy="0"/>
              </a:xfrm>
              <a:prstGeom prst="line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9"/>
              <p:cNvCxnSpPr/>
              <p:nvPr/>
            </p:nvCxnSpPr>
            <p:spPr>
              <a:xfrm flipV="1">
                <a:off x="895520" y="1791938"/>
                <a:ext cx="4603633" cy="36029"/>
              </a:xfrm>
              <a:prstGeom prst="line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0"/>
              <p:cNvCxnSpPr/>
              <p:nvPr/>
            </p:nvCxnSpPr>
            <p:spPr>
              <a:xfrm>
                <a:off x="895520" y="1579380"/>
                <a:ext cx="4603633" cy="0"/>
              </a:xfrm>
              <a:prstGeom prst="line">
                <a:avLst/>
              </a:prstGeom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5"/>
            <p:cNvGrpSpPr/>
            <p:nvPr/>
          </p:nvGrpSpPr>
          <p:grpSpPr>
            <a:xfrm>
              <a:off x="947791" y="2281232"/>
              <a:ext cx="574196" cy="3257457"/>
              <a:chOff x="6142578" y="2427114"/>
              <a:chExt cx="574196" cy="3257457"/>
            </a:xfrm>
          </p:grpSpPr>
          <p:sp>
            <p:nvSpPr>
              <p:cNvPr id="19" name="TextBox 16"/>
              <p:cNvSpPr txBox="1"/>
              <p:nvPr/>
            </p:nvSpPr>
            <p:spPr>
              <a:xfrm>
                <a:off x="6142578" y="5430655"/>
                <a:ext cx="243978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1050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0</a:t>
                </a:r>
              </a:p>
            </p:txBody>
          </p:sp>
          <p:sp>
            <p:nvSpPr>
              <p:cNvPr id="20" name="TextBox 17"/>
              <p:cNvSpPr txBox="1"/>
              <p:nvPr/>
            </p:nvSpPr>
            <p:spPr>
              <a:xfrm>
                <a:off x="6142578" y="4695414"/>
                <a:ext cx="574196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1050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200,000</a:t>
                </a:r>
              </a:p>
            </p:txBody>
          </p:sp>
          <p:sp>
            <p:nvSpPr>
              <p:cNvPr id="21" name="TextBox 18"/>
              <p:cNvSpPr txBox="1"/>
              <p:nvPr/>
            </p:nvSpPr>
            <p:spPr>
              <a:xfrm>
                <a:off x="6142578" y="3943192"/>
                <a:ext cx="574196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1050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400,000</a:t>
                </a:r>
              </a:p>
            </p:txBody>
          </p:sp>
          <p:sp>
            <p:nvSpPr>
              <p:cNvPr id="22" name="TextBox 19"/>
              <p:cNvSpPr txBox="1"/>
              <p:nvPr/>
            </p:nvSpPr>
            <p:spPr>
              <a:xfrm>
                <a:off x="6142578" y="3207951"/>
                <a:ext cx="574196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1050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600,000</a:t>
                </a:r>
              </a:p>
            </p:txBody>
          </p:sp>
          <p:sp>
            <p:nvSpPr>
              <p:cNvPr id="23" name="TextBox 20"/>
              <p:cNvSpPr txBox="1"/>
              <p:nvPr/>
            </p:nvSpPr>
            <p:spPr>
              <a:xfrm>
                <a:off x="6142578" y="2427114"/>
                <a:ext cx="574196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1050" dirty="0">
                    <a:solidFill>
                      <a:schemeClr val="bg1">
                        <a:lumMod val="65000"/>
                      </a:schemeClr>
                    </a:solidFill>
                    <a:cs typeface="+mn-ea"/>
                    <a:sym typeface="+mn-lt"/>
                  </a:rPr>
                  <a:t>800,000</a:t>
                </a:r>
              </a:p>
            </p:txBody>
          </p:sp>
        </p:grpSp>
      </p:grpSp>
      <p:sp>
        <p:nvSpPr>
          <p:cNvPr id="24" name="TextBox 21"/>
          <p:cNvSpPr txBox="1"/>
          <p:nvPr/>
        </p:nvSpPr>
        <p:spPr>
          <a:xfrm>
            <a:off x="5802332" y="5594820"/>
            <a:ext cx="43473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2017</a:t>
            </a:r>
            <a:endParaRPr lang="id-ID" sz="1100" b="1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5" name="Group 22"/>
          <p:cNvGrpSpPr/>
          <p:nvPr/>
        </p:nvGrpSpPr>
        <p:grpSpPr>
          <a:xfrm>
            <a:off x="1959292" y="2624069"/>
            <a:ext cx="391886" cy="2823403"/>
            <a:chOff x="1968877" y="2779182"/>
            <a:chExt cx="391886" cy="2823403"/>
          </a:xfrm>
          <a:solidFill>
            <a:srgbClr val="CF7C59"/>
          </a:solidFill>
        </p:grpSpPr>
        <p:sp>
          <p:nvSpPr>
            <p:cNvPr id="26" name="Rectangle 23"/>
            <p:cNvSpPr/>
            <p:nvPr/>
          </p:nvSpPr>
          <p:spPr>
            <a:xfrm>
              <a:off x="1968877" y="2967339"/>
              <a:ext cx="391886" cy="263524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  <p:sp>
          <p:nvSpPr>
            <p:cNvPr id="27" name="Isosceles Triangle 24"/>
            <p:cNvSpPr/>
            <p:nvPr/>
          </p:nvSpPr>
          <p:spPr>
            <a:xfrm>
              <a:off x="1968877" y="2779182"/>
              <a:ext cx="391885" cy="188157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</p:grpSp>
      <p:grpSp>
        <p:nvGrpSpPr>
          <p:cNvPr id="28" name="Group 25"/>
          <p:cNvGrpSpPr/>
          <p:nvPr/>
        </p:nvGrpSpPr>
        <p:grpSpPr>
          <a:xfrm>
            <a:off x="2921607" y="2949012"/>
            <a:ext cx="391886" cy="2498460"/>
            <a:chOff x="2943892" y="3104125"/>
            <a:chExt cx="391886" cy="2498460"/>
          </a:xfrm>
          <a:solidFill>
            <a:srgbClr val="CF7C59"/>
          </a:solidFill>
        </p:grpSpPr>
        <p:sp>
          <p:nvSpPr>
            <p:cNvPr id="29" name="Rectangle 26"/>
            <p:cNvSpPr/>
            <p:nvPr/>
          </p:nvSpPr>
          <p:spPr>
            <a:xfrm>
              <a:off x="2943892" y="3280949"/>
              <a:ext cx="391886" cy="232163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  <p:sp>
          <p:nvSpPr>
            <p:cNvPr id="30" name="Isosceles Triangle 27"/>
            <p:cNvSpPr/>
            <p:nvPr/>
          </p:nvSpPr>
          <p:spPr>
            <a:xfrm>
              <a:off x="2943892" y="3104125"/>
              <a:ext cx="391885" cy="188157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</p:grpSp>
      <p:grpSp>
        <p:nvGrpSpPr>
          <p:cNvPr id="31" name="Group 28"/>
          <p:cNvGrpSpPr/>
          <p:nvPr/>
        </p:nvGrpSpPr>
        <p:grpSpPr>
          <a:xfrm>
            <a:off x="3867366" y="3365269"/>
            <a:ext cx="391886" cy="2082202"/>
            <a:chOff x="3889651" y="3520382"/>
            <a:chExt cx="391886" cy="2082202"/>
          </a:xfrm>
          <a:solidFill>
            <a:srgbClr val="CF7C59"/>
          </a:solidFill>
        </p:grpSpPr>
        <p:sp>
          <p:nvSpPr>
            <p:cNvPr id="32" name="Rectangle 29"/>
            <p:cNvSpPr/>
            <p:nvPr/>
          </p:nvSpPr>
          <p:spPr>
            <a:xfrm>
              <a:off x="3889651" y="3703807"/>
              <a:ext cx="391886" cy="189877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  <p:sp>
          <p:nvSpPr>
            <p:cNvPr id="33" name="Isosceles Triangle 30"/>
            <p:cNvSpPr/>
            <p:nvPr/>
          </p:nvSpPr>
          <p:spPr>
            <a:xfrm>
              <a:off x="3889651" y="3520382"/>
              <a:ext cx="391885" cy="188157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</p:grpSp>
      <p:grpSp>
        <p:nvGrpSpPr>
          <p:cNvPr id="35" name="Group 31"/>
          <p:cNvGrpSpPr/>
          <p:nvPr/>
        </p:nvGrpSpPr>
        <p:grpSpPr>
          <a:xfrm>
            <a:off x="4885718" y="3727430"/>
            <a:ext cx="391886" cy="1720041"/>
            <a:chOff x="4908003" y="3882543"/>
            <a:chExt cx="391886" cy="1720041"/>
          </a:xfrm>
          <a:solidFill>
            <a:srgbClr val="CF7C59"/>
          </a:solidFill>
        </p:grpSpPr>
        <p:sp>
          <p:nvSpPr>
            <p:cNvPr id="37" name="Rectangle 32"/>
            <p:cNvSpPr/>
            <p:nvPr/>
          </p:nvSpPr>
          <p:spPr>
            <a:xfrm>
              <a:off x="4908003" y="4064875"/>
              <a:ext cx="391886" cy="15377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  <p:sp>
          <p:nvSpPr>
            <p:cNvPr id="38" name="Isosceles Triangle 33"/>
            <p:cNvSpPr/>
            <p:nvPr/>
          </p:nvSpPr>
          <p:spPr>
            <a:xfrm>
              <a:off x="4908003" y="3882543"/>
              <a:ext cx="391885" cy="188157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</p:grpSp>
      <p:grpSp>
        <p:nvGrpSpPr>
          <p:cNvPr id="39" name="Group 34"/>
          <p:cNvGrpSpPr/>
          <p:nvPr/>
        </p:nvGrpSpPr>
        <p:grpSpPr>
          <a:xfrm>
            <a:off x="5809563" y="4023278"/>
            <a:ext cx="391886" cy="1424193"/>
            <a:chOff x="5831848" y="4178391"/>
            <a:chExt cx="391886" cy="1424193"/>
          </a:xfrm>
          <a:solidFill>
            <a:srgbClr val="CF7C59"/>
          </a:solidFill>
        </p:grpSpPr>
        <p:sp>
          <p:nvSpPr>
            <p:cNvPr id="41" name="Rectangle 35"/>
            <p:cNvSpPr/>
            <p:nvPr/>
          </p:nvSpPr>
          <p:spPr>
            <a:xfrm>
              <a:off x="5831848" y="4361111"/>
              <a:ext cx="391886" cy="124147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  <p:sp>
          <p:nvSpPr>
            <p:cNvPr id="42" name="Isosceles Triangle 36"/>
            <p:cNvSpPr/>
            <p:nvPr/>
          </p:nvSpPr>
          <p:spPr>
            <a:xfrm>
              <a:off x="5831848" y="4178391"/>
              <a:ext cx="391885" cy="188157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>
                <a:cs typeface="+mn-ea"/>
                <a:sym typeface="+mn-lt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>
          <a:xfrm>
            <a:off x="7009862" y="1980036"/>
            <a:ext cx="0" cy="3928670"/>
          </a:xfrm>
          <a:prstGeom prst="line">
            <a:avLst/>
          </a:prstGeom>
          <a:ln>
            <a:solidFill>
              <a:srgbClr val="CF7C59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矩形 65"/>
          <p:cNvSpPr/>
          <p:nvPr/>
        </p:nvSpPr>
        <p:spPr>
          <a:xfrm>
            <a:off x="7521575" y="3162935"/>
            <a:ext cx="3648075" cy="9950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l">
              <a:lnSpc>
                <a:spcPct val="140000"/>
              </a:lnSpc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用户可以在投影仪或者计算机上进行演示也可以将演示文稿出来</a:t>
            </a: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用户可以在投影仪或者计算机上进行演示也可以将演示文稿出来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7521575" y="4429125"/>
            <a:ext cx="3648075" cy="9950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l">
              <a:lnSpc>
                <a:spcPct val="140000"/>
              </a:lnSpc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用户可以在投影仪或者计算机上进行演示也可以将演示文稿出来</a:t>
            </a: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用户可以在投影仪或者计算机上进行演示也可以将演示文稿出来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4" name="Rectangle: Rounded Corners 23"/>
          <p:cNvSpPr/>
          <p:nvPr/>
        </p:nvSpPr>
        <p:spPr>
          <a:xfrm>
            <a:off x="8404860" y="2280920"/>
            <a:ext cx="1880870" cy="450850"/>
          </a:xfrm>
          <a:prstGeom prst="roundRect">
            <a:avLst>
              <a:gd name="adj" fmla="val 50000"/>
            </a:avLst>
          </a:prstGeom>
          <a:solidFill>
            <a:srgbClr val="CF7C59"/>
          </a:solidFill>
          <a:ln>
            <a:noFill/>
          </a:ln>
          <a:effectLst>
            <a:outerShdw blurRad="254000" dist="127000" dir="5400000" algn="t" rotWithShape="0">
              <a:schemeClr val="tx1">
                <a:lumMod val="95000"/>
                <a:lumOff val="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900" dirty="0">
              <a:cs typeface="+mn-ea"/>
              <a:sym typeface="+mn-lt"/>
            </a:endParaRPr>
          </a:p>
        </p:txBody>
      </p:sp>
      <p:sp>
        <p:nvSpPr>
          <p:cNvPr id="46" name="文本框 21"/>
          <p:cNvSpPr txBox="1"/>
          <p:nvPr/>
        </p:nvSpPr>
        <p:spPr>
          <a:xfrm>
            <a:off x="7910830" y="2322195"/>
            <a:ext cx="2868295" cy="36830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n-ea"/>
              </a:rPr>
              <a:t>在此输入标题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24" grpId="0"/>
      <p:bldP spid="44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摄图网_500081017"/>
          <p:cNvPicPr>
            <a:picLocks noChangeAspect="1"/>
          </p:cNvPicPr>
          <p:nvPr/>
        </p:nvPicPr>
        <p:blipFill>
          <a:blip r:embed="rId3"/>
          <a:srcRect r="5967"/>
          <a:stretch>
            <a:fillRect/>
          </a:stretch>
        </p:blipFill>
        <p:spPr>
          <a:xfrm>
            <a:off x="2503805" y="-8255"/>
            <a:ext cx="9695815" cy="687451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71780" y="320675"/>
            <a:ext cx="11648440" cy="621665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rgbClr val="CF7C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标题 3"/>
          <p:cNvSpPr>
            <a:spLocks noGrp="1"/>
          </p:cNvSpPr>
          <p:nvPr/>
        </p:nvSpPr>
        <p:spPr>
          <a:xfrm>
            <a:off x="4817745" y="482600"/>
            <a:ext cx="2556510" cy="530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zh-CN" altLang="en-US" sz="2400" b="1" dirty="0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在此添大标题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4826000" y="955675"/>
            <a:ext cx="2540000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1400">
                <a:solidFill>
                  <a:srgbClr val="CF7C59"/>
                </a:solidFill>
              </a:rPr>
              <a:t>Add a headline here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5177327" y="2444897"/>
            <a:ext cx="522288" cy="531812"/>
            <a:chOff x="5106988" y="2174876"/>
            <a:chExt cx="522288" cy="531812"/>
          </a:xfrm>
          <a:solidFill>
            <a:srgbClr val="CF7C59"/>
          </a:solidFill>
        </p:grpSpPr>
        <p:sp>
          <p:nvSpPr>
            <p:cNvPr id="16" name="Freeform 5"/>
            <p:cNvSpPr/>
            <p:nvPr/>
          </p:nvSpPr>
          <p:spPr bwMode="auto">
            <a:xfrm>
              <a:off x="5402263" y="2262188"/>
              <a:ext cx="227013" cy="409575"/>
            </a:xfrm>
            <a:custGeom>
              <a:avLst/>
              <a:gdLst>
                <a:gd name="T0" fmla="*/ 26 w 26"/>
                <a:gd name="T1" fmla="*/ 22 h 47"/>
                <a:gd name="T2" fmla="*/ 26 w 26"/>
                <a:gd name="T3" fmla="*/ 21 h 47"/>
                <a:gd name="T4" fmla="*/ 26 w 26"/>
                <a:gd name="T5" fmla="*/ 19 h 47"/>
                <a:gd name="T6" fmla="*/ 18 w 26"/>
                <a:gd name="T7" fmla="*/ 0 h 47"/>
                <a:gd name="T8" fmla="*/ 1 w 26"/>
                <a:gd name="T9" fmla="*/ 19 h 47"/>
                <a:gd name="T10" fmla="*/ 0 w 26"/>
                <a:gd name="T11" fmla="*/ 21 h 47"/>
                <a:gd name="T12" fmla="*/ 0 w 26"/>
                <a:gd name="T13" fmla="*/ 22 h 47"/>
                <a:gd name="T14" fmla="*/ 10 w 26"/>
                <a:gd name="T15" fmla="*/ 47 h 47"/>
                <a:gd name="T16" fmla="*/ 26 w 26"/>
                <a:gd name="T17" fmla="*/ 22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47">
                  <a:moveTo>
                    <a:pt x="26" y="22"/>
                  </a:moveTo>
                  <a:cubicBezTo>
                    <a:pt x="26" y="22"/>
                    <a:pt x="26" y="21"/>
                    <a:pt x="26" y="21"/>
                  </a:cubicBezTo>
                  <a:cubicBezTo>
                    <a:pt x="26" y="20"/>
                    <a:pt x="26" y="20"/>
                    <a:pt x="26" y="19"/>
                  </a:cubicBezTo>
                  <a:cubicBezTo>
                    <a:pt x="26" y="12"/>
                    <a:pt x="23" y="5"/>
                    <a:pt x="18" y="0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19" y="43"/>
                    <a:pt x="26" y="33"/>
                    <a:pt x="26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7" name="Freeform 6"/>
            <p:cNvSpPr/>
            <p:nvPr/>
          </p:nvSpPr>
          <p:spPr bwMode="auto">
            <a:xfrm>
              <a:off x="5106988" y="2462213"/>
              <a:ext cx="347663" cy="244475"/>
            </a:xfrm>
            <a:custGeom>
              <a:avLst/>
              <a:gdLst>
                <a:gd name="T0" fmla="*/ 40 w 40"/>
                <a:gd name="T1" fmla="*/ 26 h 28"/>
                <a:gd name="T2" fmla="*/ 30 w 40"/>
                <a:gd name="T3" fmla="*/ 1 h 28"/>
                <a:gd name="T4" fmla="*/ 29 w 40"/>
                <a:gd name="T5" fmla="*/ 0 h 28"/>
                <a:gd name="T6" fmla="*/ 27 w 40"/>
                <a:gd name="T7" fmla="*/ 0 h 28"/>
                <a:gd name="T8" fmla="*/ 0 w 40"/>
                <a:gd name="T9" fmla="*/ 0 h 28"/>
                <a:gd name="T10" fmla="*/ 9 w 40"/>
                <a:gd name="T11" fmla="*/ 19 h 28"/>
                <a:gd name="T12" fmla="*/ 12 w 40"/>
                <a:gd name="T13" fmla="*/ 21 h 28"/>
                <a:gd name="T14" fmla="*/ 30 w 40"/>
                <a:gd name="T15" fmla="*/ 28 h 28"/>
                <a:gd name="T16" fmla="*/ 40 w 40"/>
                <a:gd name="T17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28">
                  <a:moveTo>
                    <a:pt x="40" y="26"/>
                  </a:moveTo>
                  <a:cubicBezTo>
                    <a:pt x="30" y="1"/>
                    <a:pt x="30" y="1"/>
                    <a:pt x="30" y="1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7"/>
                    <a:pt x="4" y="14"/>
                    <a:pt x="9" y="19"/>
                  </a:cubicBezTo>
                  <a:cubicBezTo>
                    <a:pt x="10" y="20"/>
                    <a:pt x="11" y="21"/>
                    <a:pt x="12" y="21"/>
                  </a:cubicBezTo>
                  <a:cubicBezTo>
                    <a:pt x="17" y="25"/>
                    <a:pt x="23" y="28"/>
                    <a:pt x="30" y="28"/>
                  </a:cubicBezTo>
                  <a:cubicBezTo>
                    <a:pt x="33" y="28"/>
                    <a:pt x="36" y="27"/>
                    <a:pt x="40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8" name="Freeform 7"/>
            <p:cNvSpPr/>
            <p:nvPr/>
          </p:nvSpPr>
          <p:spPr bwMode="auto">
            <a:xfrm>
              <a:off x="5116513" y="2174876"/>
              <a:ext cx="417513" cy="244475"/>
            </a:xfrm>
            <a:custGeom>
              <a:avLst/>
              <a:gdLst>
                <a:gd name="T0" fmla="*/ 29 w 48"/>
                <a:gd name="T1" fmla="*/ 0 h 28"/>
                <a:gd name="T2" fmla="*/ 21 w 48"/>
                <a:gd name="T3" fmla="*/ 2 h 28"/>
                <a:gd name="T4" fmla="*/ 18 w 48"/>
                <a:gd name="T5" fmla="*/ 3 h 28"/>
                <a:gd name="T6" fmla="*/ 4 w 48"/>
                <a:gd name="T7" fmla="*/ 15 h 28"/>
                <a:gd name="T8" fmla="*/ 27 w 48"/>
                <a:gd name="T9" fmla="*/ 15 h 28"/>
                <a:gd name="T10" fmla="*/ 28 w 48"/>
                <a:gd name="T11" fmla="*/ 16 h 28"/>
                <a:gd name="T12" fmla="*/ 28 w 48"/>
                <a:gd name="T13" fmla="*/ 17 h 28"/>
                <a:gd name="T14" fmla="*/ 27 w 48"/>
                <a:gd name="T15" fmla="*/ 18 h 28"/>
                <a:gd name="T16" fmla="*/ 2 w 48"/>
                <a:gd name="T17" fmla="*/ 18 h 28"/>
                <a:gd name="T18" fmla="*/ 2 w 48"/>
                <a:gd name="T19" fmla="*/ 21 h 28"/>
                <a:gd name="T20" fmla="*/ 24 w 48"/>
                <a:gd name="T21" fmla="*/ 21 h 28"/>
                <a:gd name="T22" fmla="*/ 25 w 48"/>
                <a:gd name="T23" fmla="*/ 21 h 28"/>
                <a:gd name="T24" fmla="*/ 25 w 48"/>
                <a:gd name="T25" fmla="*/ 23 h 28"/>
                <a:gd name="T26" fmla="*/ 24 w 48"/>
                <a:gd name="T27" fmla="*/ 23 h 28"/>
                <a:gd name="T28" fmla="*/ 1 w 48"/>
                <a:gd name="T29" fmla="*/ 23 h 28"/>
                <a:gd name="T30" fmla="*/ 0 w 48"/>
                <a:gd name="T31" fmla="*/ 28 h 28"/>
                <a:gd name="T32" fmla="*/ 28 w 48"/>
                <a:gd name="T33" fmla="*/ 28 h 28"/>
                <a:gd name="T34" fmla="*/ 30 w 48"/>
                <a:gd name="T35" fmla="*/ 28 h 28"/>
                <a:gd name="T36" fmla="*/ 31 w 48"/>
                <a:gd name="T37" fmla="*/ 27 h 28"/>
                <a:gd name="T38" fmla="*/ 48 w 48"/>
                <a:gd name="T39" fmla="*/ 7 h 28"/>
                <a:gd name="T40" fmla="*/ 29 w 48"/>
                <a:gd name="T4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8" h="28">
                  <a:moveTo>
                    <a:pt x="29" y="0"/>
                  </a:moveTo>
                  <a:cubicBezTo>
                    <a:pt x="27" y="0"/>
                    <a:pt x="24" y="1"/>
                    <a:pt x="21" y="2"/>
                  </a:cubicBezTo>
                  <a:cubicBezTo>
                    <a:pt x="20" y="2"/>
                    <a:pt x="19" y="2"/>
                    <a:pt x="18" y="3"/>
                  </a:cubicBezTo>
                  <a:cubicBezTo>
                    <a:pt x="12" y="5"/>
                    <a:pt x="7" y="10"/>
                    <a:pt x="4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27" y="15"/>
                    <a:pt x="28" y="16"/>
                    <a:pt x="28" y="16"/>
                  </a:cubicBezTo>
                  <a:cubicBezTo>
                    <a:pt x="28" y="17"/>
                    <a:pt x="28" y="17"/>
                    <a:pt x="28" y="17"/>
                  </a:cubicBezTo>
                  <a:cubicBezTo>
                    <a:pt x="28" y="18"/>
                    <a:pt x="27" y="18"/>
                    <a:pt x="27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19"/>
                    <a:pt x="2" y="20"/>
                    <a:pt x="2" y="21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5" y="21"/>
                    <a:pt x="25" y="21"/>
                    <a:pt x="25" y="21"/>
                  </a:cubicBezTo>
                  <a:cubicBezTo>
                    <a:pt x="25" y="23"/>
                    <a:pt x="25" y="23"/>
                    <a:pt x="25" y="23"/>
                  </a:cubicBezTo>
                  <a:cubicBezTo>
                    <a:pt x="25" y="23"/>
                    <a:pt x="25" y="23"/>
                    <a:pt x="24" y="23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0" y="25"/>
                    <a:pt x="0" y="27"/>
                    <a:pt x="0" y="28"/>
                  </a:cubicBezTo>
                  <a:cubicBezTo>
                    <a:pt x="28" y="28"/>
                    <a:pt x="28" y="28"/>
                    <a:pt x="28" y="28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48" y="7"/>
                    <a:pt x="48" y="7"/>
                    <a:pt x="48" y="7"/>
                  </a:cubicBezTo>
                  <a:cubicBezTo>
                    <a:pt x="43" y="3"/>
                    <a:pt x="37" y="0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070463" y="1449535"/>
            <a:ext cx="330200" cy="698501"/>
            <a:chOff x="1000125" y="1179513"/>
            <a:chExt cx="330200" cy="698501"/>
          </a:xfrm>
          <a:solidFill>
            <a:srgbClr val="CF7C59"/>
          </a:solidFill>
        </p:grpSpPr>
        <p:sp>
          <p:nvSpPr>
            <p:cNvPr id="24" name="Freeform 8"/>
            <p:cNvSpPr/>
            <p:nvPr/>
          </p:nvSpPr>
          <p:spPr bwMode="auto">
            <a:xfrm>
              <a:off x="1174750" y="1371601"/>
              <a:ext cx="155575" cy="227013"/>
            </a:xfrm>
            <a:custGeom>
              <a:avLst/>
              <a:gdLst>
                <a:gd name="T0" fmla="*/ 3 w 18"/>
                <a:gd name="T1" fmla="*/ 10 h 26"/>
                <a:gd name="T2" fmla="*/ 5 w 18"/>
                <a:gd name="T3" fmla="*/ 16 h 26"/>
                <a:gd name="T4" fmla="*/ 0 w 18"/>
                <a:gd name="T5" fmla="*/ 22 h 26"/>
                <a:gd name="T6" fmla="*/ 0 w 18"/>
                <a:gd name="T7" fmla="*/ 26 h 26"/>
                <a:gd name="T8" fmla="*/ 18 w 18"/>
                <a:gd name="T9" fmla="*/ 26 h 26"/>
                <a:gd name="T10" fmla="*/ 11 w 18"/>
                <a:gd name="T11" fmla="*/ 8 h 26"/>
                <a:gd name="T12" fmla="*/ 0 w 18"/>
                <a:gd name="T13" fmla="*/ 0 h 26"/>
                <a:gd name="T14" fmla="*/ 0 w 18"/>
                <a:gd name="T15" fmla="*/ 8 h 26"/>
                <a:gd name="T16" fmla="*/ 3 w 18"/>
                <a:gd name="T17" fmla="*/ 1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26">
                  <a:moveTo>
                    <a:pt x="3" y="10"/>
                  </a:moveTo>
                  <a:cubicBezTo>
                    <a:pt x="4" y="12"/>
                    <a:pt x="5" y="14"/>
                    <a:pt x="5" y="16"/>
                  </a:cubicBezTo>
                  <a:cubicBezTo>
                    <a:pt x="5" y="19"/>
                    <a:pt x="3" y="22"/>
                    <a:pt x="0" y="22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7" y="19"/>
                    <a:pt x="15" y="13"/>
                    <a:pt x="11" y="8"/>
                  </a:cubicBezTo>
                  <a:cubicBezTo>
                    <a:pt x="8" y="3"/>
                    <a:pt x="4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2" y="8"/>
                    <a:pt x="3" y="9"/>
                    <a:pt x="3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6" name="Freeform 9"/>
            <p:cNvSpPr/>
            <p:nvPr/>
          </p:nvSpPr>
          <p:spPr bwMode="auto">
            <a:xfrm>
              <a:off x="1157288" y="1346201"/>
              <a:ext cx="7938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9" name="Freeform 10"/>
            <p:cNvSpPr>
              <a:spLocks noEditPoints="1"/>
            </p:cNvSpPr>
            <p:nvPr/>
          </p:nvSpPr>
          <p:spPr bwMode="auto">
            <a:xfrm>
              <a:off x="1000125" y="1625601"/>
              <a:ext cx="330200" cy="252413"/>
            </a:xfrm>
            <a:custGeom>
              <a:avLst/>
              <a:gdLst>
                <a:gd name="T0" fmla="*/ 0 w 38"/>
                <a:gd name="T1" fmla="*/ 0 h 29"/>
                <a:gd name="T2" fmla="*/ 0 w 38"/>
                <a:gd name="T3" fmla="*/ 3 h 29"/>
                <a:gd name="T4" fmla="*/ 6 w 38"/>
                <a:gd name="T5" fmla="*/ 22 h 29"/>
                <a:gd name="T6" fmla="*/ 19 w 38"/>
                <a:gd name="T7" fmla="*/ 29 h 29"/>
                <a:gd name="T8" fmla="*/ 33 w 38"/>
                <a:gd name="T9" fmla="*/ 22 h 29"/>
                <a:gd name="T10" fmla="*/ 38 w 38"/>
                <a:gd name="T11" fmla="*/ 3 h 29"/>
                <a:gd name="T12" fmla="*/ 38 w 38"/>
                <a:gd name="T13" fmla="*/ 0 h 29"/>
                <a:gd name="T14" fmla="*/ 0 w 38"/>
                <a:gd name="T15" fmla="*/ 0 h 29"/>
                <a:gd name="T16" fmla="*/ 22 w 38"/>
                <a:gd name="T17" fmla="*/ 23 h 29"/>
                <a:gd name="T18" fmla="*/ 22 w 38"/>
                <a:gd name="T19" fmla="*/ 23 h 29"/>
                <a:gd name="T20" fmla="*/ 22 w 38"/>
                <a:gd name="T21" fmla="*/ 23 h 29"/>
                <a:gd name="T22" fmla="*/ 21 w 38"/>
                <a:gd name="T23" fmla="*/ 22 h 29"/>
                <a:gd name="T24" fmla="*/ 22 w 38"/>
                <a:gd name="T25" fmla="*/ 21 h 29"/>
                <a:gd name="T26" fmla="*/ 34 w 38"/>
                <a:gd name="T27" fmla="*/ 6 h 29"/>
                <a:gd name="T28" fmla="*/ 34 w 38"/>
                <a:gd name="T29" fmla="*/ 5 h 29"/>
                <a:gd name="T30" fmla="*/ 35 w 38"/>
                <a:gd name="T31" fmla="*/ 4 h 29"/>
                <a:gd name="T32" fmla="*/ 36 w 38"/>
                <a:gd name="T33" fmla="*/ 5 h 29"/>
                <a:gd name="T34" fmla="*/ 36 w 38"/>
                <a:gd name="T35" fmla="*/ 6 h 29"/>
                <a:gd name="T36" fmla="*/ 22 w 38"/>
                <a:gd name="T37" fmla="*/ 2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29">
                  <a:moveTo>
                    <a:pt x="0" y="0"/>
                  </a:moveTo>
                  <a:cubicBezTo>
                    <a:pt x="0" y="1"/>
                    <a:pt x="0" y="2"/>
                    <a:pt x="0" y="3"/>
                  </a:cubicBezTo>
                  <a:cubicBezTo>
                    <a:pt x="0" y="11"/>
                    <a:pt x="2" y="17"/>
                    <a:pt x="6" y="22"/>
                  </a:cubicBezTo>
                  <a:cubicBezTo>
                    <a:pt x="9" y="26"/>
                    <a:pt x="14" y="29"/>
                    <a:pt x="19" y="29"/>
                  </a:cubicBezTo>
                  <a:cubicBezTo>
                    <a:pt x="24" y="29"/>
                    <a:pt x="29" y="26"/>
                    <a:pt x="33" y="22"/>
                  </a:cubicBezTo>
                  <a:cubicBezTo>
                    <a:pt x="36" y="17"/>
                    <a:pt x="38" y="11"/>
                    <a:pt x="38" y="3"/>
                  </a:cubicBezTo>
                  <a:cubicBezTo>
                    <a:pt x="38" y="2"/>
                    <a:pt x="38" y="1"/>
                    <a:pt x="38" y="0"/>
                  </a:cubicBezTo>
                  <a:lnTo>
                    <a:pt x="0" y="0"/>
                  </a:lnTo>
                  <a:close/>
                  <a:moveTo>
                    <a:pt x="22" y="23"/>
                  </a:moveTo>
                  <a:cubicBezTo>
                    <a:pt x="22" y="23"/>
                    <a:pt x="22" y="23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1" y="23"/>
                    <a:pt x="21" y="22"/>
                    <a:pt x="21" y="22"/>
                  </a:cubicBezTo>
                  <a:cubicBezTo>
                    <a:pt x="21" y="21"/>
                    <a:pt x="21" y="21"/>
                    <a:pt x="22" y="21"/>
                  </a:cubicBezTo>
                  <a:cubicBezTo>
                    <a:pt x="28" y="21"/>
                    <a:pt x="34" y="14"/>
                    <a:pt x="34" y="6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34" y="5"/>
                    <a:pt x="34" y="4"/>
                    <a:pt x="35" y="4"/>
                  </a:cubicBezTo>
                  <a:cubicBezTo>
                    <a:pt x="35" y="4"/>
                    <a:pt x="36" y="5"/>
                    <a:pt x="36" y="5"/>
                  </a:cubicBezTo>
                  <a:cubicBezTo>
                    <a:pt x="36" y="6"/>
                    <a:pt x="36" y="6"/>
                    <a:pt x="36" y="6"/>
                  </a:cubicBezTo>
                  <a:cubicBezTo>
                    <a:pt x="36" y="15"/>
                    <a:pt x="30" y="23"/>
                    <a:pt x="22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1" name="Freeform 11"/>
            <p:cNvSpPr/>
            <p:nvPr/>
          </p:nvSpPr>
          <p:spPr bwMode="auto">
            <a:xfrm>
              <a:off x="1000125" y="1371601"/>
              <a:ext cx="157163" cy="227013"/>
            </a:xfrm>
            <a:custGeom>
              <a:avLst/>
              <a:gdLst>
                <a:gd name="T0" fmla="*/ 13 w 18"/>
                <a:gd name="T1" fmla="*/ 16 h 26"/>
                <a:gd name="T2" fmla="*/ 15 w 18"/>
                <a:gd name="T3" fmla="*/ 10 h 26"/>
                <a:gd name="T4" fmla="*/ 18 w 18"/>
                <a:gd name="T5" fmla="*/ 8 h 26"/>
                <a:gd name="T6" fmla="*/ 18 w 18"/>
                <a:gd name="T7" fmla="*/ 0 h 26"/>
                <a:gd name="T8" fmla="*/ 7 w 18"/>
                <a:gd name="T9" fmla="*/ 8 h 26"/>
                <a:gd name="T10" fmla="*/ 0 w 18"/>
                <a:gd name="T11" fmla="*/ 26 h 26"/>
                <a:gd name="T12" fmla="*/ 18 w 18"/>
                <a:gd name="T13" fmla="*/ 26 h 26"/>
                <a:gd name="T14" fmla="*/ 18 w 18"/>
                <a:gd name="T15" fmla="*/ 22 h 26"/>
                <a:gd name="T16" fmla="*/ 13 w 18"/>
                <a:gd name="T17" fmla="*/ 1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26">
                  <a:moveTo>
                    <a:pt x="13" y="16"/>
                  </a:moveTo>
                  <a:cubicBezTo>
                    <a:pt x="13" y="14"/>
                    <a:pt x="14" y="12"/>
                    <a:pt x="15" y="10"/>
                  </a:cubicBezTo>
                  <a:cubicBezTo>
                    <a:pt x="15" y="9"/>
                    <a:pt x="16" y="8"/>
                    <a:pt x="18" y="8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4" y="0"/>
                    <a:pt x="10" y="3"/>
                    <a:pt x="7" y="8"/>
                  </a:cubicBezTo>
                  <a:cubicBezTo>
                    <a:pt x="3" y="13"/>
                    <a:pt x="1" y="20"/>
                    <a:pt x="0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5" y="22"/>
                    <a:pt x="13" y="19"/>
                    <a:pt x="13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38" name="Freeform 12"/>
            <p:cNvSpPr/>
            <p:nvPr/>
          </p:nvSpPr>
          <p:spPr bwMode="auto">
            <a:xfrm>
              <a:off x="1165225" y="1346201"/>
              <a:ext cx="9525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0 w 1"/>
                <a:gd name="T4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40" name="Freeform 13"/>
            <p:cNvSpPr/>
            <p:nvPr/>
          </p:nvSpPr>
          <p:spPr bwMode="auto">
            <a:xfrm>
              <a:off x="1087438" y="1179513"/>
              <a:ext cx="104775" cy="166688"/>
            </a:xfrm>
            <a:custGeom>
              <a:avLst/>
              <a:gdLst>
                <a:gd name="T0" fmla="*/ 2 w 12"/>
                <a:gd name="T1" fmla="*/ 8 h 19"/>
                <a:gd name="T2" fmla="*/ 8 w 12"/>
                <a:gd name="T3" fmla="*/ 10 h 19"/>
                <a:gd name="T4" fmla="*/ 10 w 12"/>
                <a:gd name="T5" fmla="*/ 11 h 19"/>
                <a:gd name="T6" fmla="*/ 10 w 12"/>
                <a:gd name="T7" fmla="*/ 12 h 19"/>
                <a:gd name="T8" fmla="*/ 8 w 12"/>
                <a:gd name="T9" fmla="*/ 17 h 19"/>
                <a:gd name="T10" fmla="*/ 8 w 12"/>
                <a:gd name="T11" fmla="*/ 19 h 19"/>
                <a:gd name="T12" fmla="*/ 9 w 12"/>
                <a:gd name="T13" fmla="*/ 19 h 19"/>
                <a:gd name="T14" fmla="*/ 10 w 12"/>
                <a:gd name="T15" fmla="*/ 18 h 19"/>
                <a:gd name="T16" fmla="*/ 10 w 12"/>
                <a:gd name="T17" fmla="*/ 18 h 19"/>
                <a:gd name="T18" fmla="*/ 12 w 12"/>
                <a:gd name="T19" fmla="*/ 12 h 19"/>
                <a:gd name="T20" fmla="*/ 10 w 12"/>
                <a:gd name="T21" fmla="*/ 9 h 19"/>
                <a:gd name="T22" fmla="*/ 5 w 12"/>
                <a:gd name="T23" fmla="*/ 7 h 19"/>
                <a:gd name="T24" fmla="*/ 3 w 12"/>
                <a:gd name="T25" fmla="*/ 7 h 19"/>
                <a:gd name="T26" fmla="*/ 2 w 12"/>
                <a:gd name="T27" fmla="*/ 5 h 19"/>
                <a:gd name="T28" fmla="*/ 4 w 12"/>
                <a:gd name="T29" fmla="*/ 1 h 19"/>
                <a:gd name="T30" fmla="*/ 3 w 12"/>
                <a:gd name="T31" fmla="*/ 0 h 19"/>
                <a:gd name="T32" fmla="*/ 2 w 12"/>
                <a:gd name="T33" fmla="*/ 0 h 19"/>
                <a:gd name="T34" fmla="*/ 0 w 12"/>
                <a:gd name="T35" fmla="*/ 5 h 19"/>
                <a:gd name="T36" fmla="*/ 2 w 12"/>
                <a:gd name="T37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" h="19">
                  <a:moveTo>
                    <a:pt x="2" y="8"/>
                  </a:moveTo>
                  <a:cubicBezTo>
                    <a:pt x="4" y="9"/>
                    <a:pt x="6" y="10"/>
                    <a:pt x="8" y="10"/>
                  </a:cubicBezTo>
                  <a:cubicBezTo>
                    <a:pt x="8" y="10"/>
                    <a:pt x="9" y="11"/>
                    <a:pt x="10" y="11"/>
                  </a:cubicBezTo>
                  <a:cubicBezTo>
                    <a:pt x="10" y="11"/>
                    <a:pt x="10" y="12"/>
                    <a:pt x="10" y="12"/>
                  </a:cubicBezTo>
                  <a:cubicBezTo>
                    <a:pt x="10" y="13"/>
                    <a:pt x="10" y="15"/>
                    <a:pt x="8" y="17"/>
                  </a:cubicBezTo>
                  <a:cubicBezTo>
                    <a:pt x="8" y="18"/>
                    <a:pt x="8" y="18"/>
                    <a:pt x="8" y="19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0" y="18"/>
                    <a:pt x="10" y="18"/>
                    <a:pt x="10" y="18"/>
                  </a:cubicBezTo>
                  <a:cubicBezTo>
                    <a:pt x="11" y="16"/>
                    <a:pt x="12" y="14"/>
                    <a:pt x="12" y="12"/>
                  </a:cubicBezTo>
                  <a:cubicBezTo>
                    <a:pt x="12" y="11"/>
                    <a:pt x="11" y="10"/>
                    <a:pt x="10" y="9"/>
                  </a:cubicBezTo>
                  <a:cubicBezTo>
                    <a:pt x="8" y="8"/>
                    <a:pt x="6" y="8"/>
                    <a:pt x="5" y="7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6"/>
                    <a:pt x="2" y="6"/>
                    <a:pt x="2" y="5"/>
                  </a:cubicBezTo>
                  <a:cubicBezTo>
                    <a:pt x="2" y="4"/>
                    <a:pt x="2" y="3"/>
                    <a:pt x="4" y="1"/>
                  </a:cubicBezTo>
                  <a:cubicBezTo>
                    <a:pt x="4" y="1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2"/>
                    <a:pt x="0" y="4"/>
                    <a:pt x="0" y="5"/>
                  </a:cubicBezTo>
                  <a:cubicBezTo>
                    <a:pt x="0" y="7"/>
                    <a:pt x="1" y="8"/>
                    <a:pt x="2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115039" y="1511447"/>
            <a:ext cx="339725" cy="576263"/>
            <a:chOff x="2044700" y="1241426"/>
            <a:chExt cx="339725" cy="576263"/>
          </a:xfrm>
          <a:solidFill>
            <a:srgbClr val="CF7C59"/>
          </a:solidFill>
        </p:grpSpPr>
        <p:sp>
          <p:nvSpPr>
            <p:cNvPr id="42" name="Freeform 14"/>
            <p:cNvSpPr/>
            <p:nvPr/>
          </p:nvSpPr>
          <p:spPr bwMode="auto">
            <a:xfrm>
              <a:off x="2217738" y="1328738"/>
              <a:ext cx="17463" cy="42863"/>
            </a:xfrm>
            <a:custGeom>
              <a:avLst/>
              <a:gdLst>
                <a:gd name="T0" fmla="*/ 6 w 11"/>
                <a:gd name="T1" fmla="*/ 5 h 27"/>
                <a:gd name="T2" fmla="*/ 6 w 11"/>
                <a:gd name="T3" fmla="*/ 5 h 27"/>
                <a:gd name="T4" fmla="*/ 0 w 11"/>
                <a:gd name="T5" fmla="*/ 11 h 27"/>
                <a:gd name="T6" fmla="*/ 0 w 11"/>
                <a:gd name="T7" fmla="*/ 5 h 27"/>
                <a:gd name="T8" fmla="*/ 6 w 11"/>
                <a:gd name="T9" fmla="*/ 0 h 27"/>
                <a:gd name="T10" fmla="*/ 11 w 11"/>
                <a:gd name="T11" fmla="*/ 0 h 27"/>
                <a:gd name="T12" fmla="*/ 11 w 11"/>
                <a:gd name="T13" fmla="*/ 27 h 27"/>
                <a:gd name="T14" fmla="*/ 6 w 11"/>
                <a:gd name="T15" fmla="*/ 27 h 27"/>
                <a:gd name="T16" fmla="*/ 6 w 11"/>
                <a:gd name="T17" fmla="*/ 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7">
                  <a:moveTo>
                    <a:pt x="6" y="5"/>
                  </a:moveTo>
                  <a:lnTo>
                    <a:pt x="6" y="5"/>
                  </a:lnTo>
                  <a:lnTo>
                    <a:pt x="0" y="11"/>
                  </a:lnTo>
                  <a:lnTo>
                    <a:pt x="0" y="5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7"/>
                  </a:lnTo>
                  <a:lnTo>
                    <a:pt x="6" y="27"/>
                  </a:lnTo>
                  <a:lnTo>
                    <a:pt x="6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43" name="Freeform 15"/>
            <p:cNvSpPr>
              <a:spLocks noEditPoints="1"/>
            </p:cNvSpPr>
            <p:nvPr/>
          </p:nvSpPr>
          <p:spPr bwMode="auto">
            <a:xfrm>
              <a:off x="2252663" y="1328738"/>
              <a:ext cx="34925" cy="42863"/>
            </a:xfrm>
            <a:custGeom>
              <a:avLst/>
              <a:gdLst>
                <a:gd name="T0" fmla="*/ 4 w 4"/>
                <a:gd name="T1" fmla="*/ 3 h 5"/>
                <a:gd name="T2" fmla="*/ 2 w 4"/>
                <a:gd name="T3" fmla="*/ 5 h 5"/>
                <a:gd name="T4" fmla="*/ 0 w 4"/>
                <a:gd name="T5" fmla="*/ 3 h 5"/>
                <a:gd name="T6" fmla="*/ 2 w 4"/>
                <a:gd name="T7" fmla="*/ 0 h 5"/>
                <a:gd name="T8" fmla="*/ 4 w 4"/>
                <a:gd name="T9" fmla="*/ 3 h 5"/>
                <a:gd name="T10" fmla="*/ 1 w 4"/>
                <a:gd name="T11" fmla="*/ 3 h 5"/>
                <a:gd name="T12" fmla="*/ 2 w 4"/>
                <a:gd name="T13" fmla="*/ 5 h 5"/>
                <a:gd name="T14" fmla="*/ 3 w 4"/>
                <a:gd name="T15" fmla="*/ 3 h 5"/>
                <a:gd name="T16" fmla="*/ 2 w 4"/>
                <a:gd name="T17" fmla="*/ 1 h 5"/>
                <a:gd name="T18" fmla="*/ 1 w 4"/>
                <a:gd name="T1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5">
                  <a:moveTo>
                    <a:pt x="4" y="3"/>
                  </a:moveTo>
                  <a:cubicBezTo>
                    <a:pt x="4" y="4"/>
                    <a:pt x="3" y="5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4" y="0"/>
                    <a:pt x="4" y="1"/>
                    <a:pt x="4" y="3"/>
                  </a:cubicBezTo>
                  <a:close/>
                  <a:moveTo>
                    <a:pt x="1" y="3"/>
                  </a:moveTo>
                  <a:cubicBezTo>
                    <a:pt x="1" y="4"/>
                    <a:pt x="2" y="5"/>
                    <a:pt x="2" y="5"/>
                  </a:cubicBezTo>
                  <a:cubicBezTo>
                    <a:pt x="3" y="5"/>
                    <a:pt x="3" y="4"/>
                    <a:pt x="3" y="3"/>
                  </a:cubicBezTo>
                  <a:cubicBezTo>
                    <a:pt x="3" y="2"/>
                    <a:pt x="3" y="1"/>
                    <a:pt x="2" y="1"/>
                  </a:cubicBezTo>
                  <a:cubicBezTo>
                    <a:pt x="2" y="1"/>
                    <a:pt x="1" y="1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44" name="Freeform 16"/>
            <p:cNvSpPr>
              <a:spLocks noEditPoints="1"/>
            </p:cNvSpPr>
            <p:nvPr/>
          </p:nvSpPr>
          <p:spPr bwMode="auto">
            <a:xfrm>
              <a:off x="2297113" y="1328738"/>
              <a:ext cx="34925" cy="42863"/>
            </a:xfrm>
            <a:custGeom>
              <a:avLst/>
              <a:gdLst>
                <a:gd name="T0" fmla="*/ 4 w 4"/>
                <a:gd name="T1" fmla="*/ 3 h 5"/>
                <a:gd name="T2" fmla="*/ 2 w 4"/>
                <a:gd name="T3" fmla="*/ 5 h 5"/>
                <a:gd name="T4" fmla="*/ 0 w 4"/>
                <a:gd name="T5" fmla="*/ 3 h 5"/>
                <a:gd name="T6" fmla="*/ 2 w 4"/>
                <a:gd name="T7" fmla="*/ 0 h 5"/>
                <a:gd name="T8" fmla="*/ 4 w 4"/>
                <a:gd name="T9" fmla="*/ 3 h 5"/>
                <a:gd name="T10" fmla="*/ 1 w 4"/>
                <a:gd name="T11" fmla="*/ 3 h 5"/>
                <a:gd name="T12" fmla="*/ 2 w 4"/>
                <a:gd name="T13" fmla="*/ 5 h 5"/>
                <a:gd name="T14" fmla="*/ 3 w 4"/>
                <a:gd name="T15" fmla="*/ 3 h 5"/>
                <a:gd name="T16" fmla="*/ 2 w 4"/>
                <a:gd name="T17" fmla="*/ 1 h 5"/>
                <a:gd name="T18" fmla="*/ 1 w 4"/>
                <a:gd name="T1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5">
                  <a:moveTo>
                    <a:pt x="4" y="3"/>
                  </a:moveTo>
                  <a:cubicBezTo>
                    <a:pt x="4" y="4"/>
                    <a:pt x="3" y="5"/>
                    <a:pt x="2" y="5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3" y="0"/>
                    <a:pt x="4" y="1"/>
                    <a:pt x="4" y="3"/>
                  </a:cubicBezTo>
                  <a:close/>
                  <a:moveTo>
                    <a:pt x="1" y="3"/>
                  </a:moveTo>
                  <a:cubicBezTo>
                    <a:pt x="1" y="4"/>
                    <a:pt x="1" y="5"/>
                    <a:pt x="2" y="5"/>
                  </a:cubicBezTo>
                  <a:cubicBezTo>
                    <a:pt x="2" y="5"/>
                    <a:pt x="3" y="4"/>
                    <a:pt x="3" y="3"/>
                  </a:cubicBezTo>
                  <a:cubicBezTo>
                    <a:pt x="3" y="2"/>
                    <a:pt x="2" y="1"/>
                    <a:pt x="2" y="1"/>
                  </a:cubicBezTo>
                  <a:cubicBezTo>
                    <a:pt x="1" y="1"/>
                    <a:pt x="1" y="1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45" name="Freeform 17"/>
            <p:cNvSpPr>
              <a:spLocks noEditPoints="1"/>
            </p:cNvSpPr>
            <p:nvPr/>
          </p:nvSpPr>
          <p:spPr bwMode="auto">
            <a:xfrm>
              <a:off x="2044700" y="1241426"/>
              <a:ext cx="339725" cy="576263"/>
            </a:xfrm>
            <a:custGeom>
              <a:avLst/>
              <a:gdLst>
                <a:gd name="T0" fmla="*/ 6 w 39"/>
                <a:gd name="T1" fmla="*/ 0 h 66"/>
                <a:gd name="T2" fmla="*/ 0 w 39"/>
                <a:gd name="T3" fmla="*/ 59 h 66"/>
                <a:gd name="T4" fmla="*/ 32 w 39"/>
                <a:gd name="T5" fmla="*/ 66 h 66"/>
                <a:gd name="T6" fmla="*/ 39 w 39"/>
                <a:gd name="T7" fmla="*/ 7 h 66"/>
                <a:gd name="T8" fmla="*/ 10 w 39"/>
                <a:gd name="T9" fmla="*/ 58 h 66"/>
                <a:gd name="T10" fmla="*/ 10 w 39"/>
                <a:gd name="T11" fmla="*/ 50 h 66"/>
                <a:gd name="T12" fmla="*/ 10 w 39"/>
                <a:gd name="T13" fmla="*/ 58 h 66"/>
                <a:gd name="T14" fmla="*/ 6 w 39"/>
                <a:gd name="T15" fmla="*/ 44 h 66"/>
                <a:gd name="T16" fmla="*/ 13 w 39"/>
                <a:gd name="T17" fmla="*/ 44 h 66"/>
                <a:gd name="T18" fmla="*/ 10 w 39"/>
                <a:gd name="T19" fmla="*/ 39 h 66"/>
                <a:gd name="T20" fmla="*/ 10 w 39"/>
                <a:gd name="T21" fmla="*/ 31 h 66"/>
                <a:gd name="T22" fmla="*/ 10 w 39"/>
                <a:gd name="T23" fmla="*/ 39 h 66"/>
                <a:gd name="T24" fmla="*/ 6 w 39"/>
                <a:gd name="T25" fmla="*/ 24 h 66"/>
                <a:gd name="T26" fmla="*/ 16 w 39"/>
                <a:gd name="T27" fmla="*/ 22 h 66"/>
                <a:gd name="T28" fmla="*/ 17 w 39"/>
                <a:gd name="T29" fmla="*/ 26 h 66"/>
                <a:gd name="T30" fmla="*/ 8 w 39"/>
                <a:gd name="T31" fmla="*/ 28 h 66"/>
                <a:gd name="T32" fmla="*/ 19 w 39"/>
                <a:gd name="T33" fmla="*/ 58 h 66"/>
                <a:gd name="T34" fmla="*/ 19 w 39"/>
                <a:gd name="T35" fmla="*/ 50 h 66"/>
                <a:gd name="T36" fmla="*/ 19 w 39"/>
                <a:gd name="T37" fmla="*/ 58 h 66"/>
                <a:gd name="T38" fmla="*/ 15 w 39"/>
                <a:gd name="T39" fmla="*/ 44 h 66"/>
                <a:gd name="T40" fmla="*/ 23 w 39"/>
                <a:gd name="T41" fmla="*/ 44 h 66"/>
                <a:gd name="T42" fmla="*/ 19 w 39"/>
                <a:gd name="T43" fmla="*/ 39 h 66"/>
                <a:gd name="T44" fmla="*/ 19 w 39"/>
                <a:gd name="T45" fmla="*/ 31 h 66"/>
                <a:gd name="T46" fmla="*/ 19 w 39"/>
                <a:gd name="T47" fmla="*/ 39 h 66"/>
                <a:gd name="T48" fmla="*/ 22 w 39"/>
                <a:gd name="T49" fmla="*/ 24 h 66"/>
                <a:gd name="T50" fmla="*/ 31 w 39"/>
                <a:gd name="T51" fmla="*/ 22 h 66"/>
                <a:gd name="T52" fmla="*/ 32 w 39"/>
                <a:gd name="T53" fmla="*/ 26 h 66"/>
                <a:gd name="T54" fmla="*/ 23 w 39"/>
                <a:gd name="T55" fmla="*/ 28 h 66"/>
                <a:gd name="T56" fmla="*/ 29 w 39"/>
                <a:gd name="T57" fmla="*/ 58 h 66"/>
                <a:gd name="T58" fmla="*/ 29 w 39"/>
                <a:gd name="T59" fmla="*/ 50 h 66"/>
                <a:gd name="T60" fmla="*/ 29 w 39"/>
                <a:gd name="T61" fmla="*/ 58 h 66"/>
                <a:gd name="T62" fmla="*/ 25 w 39"/>
                <a:gd name="T63" fmla="*/ 44 h 66"/>
                <a:gd name="T64" fmla="*/ 33 w 39"/>
                <a:gd name="T65" fmla="*/ 44 h 66"/>
                <a:gd name="T66" fmla="*/ 29 w 39"/>
                <a:gd name="T67" fmla="*/ 39 h 66"/>
                <a:gd name="T68" fmla="*/ 29 w 39"/>
                <a:gd name="T69" fmla="*/ 31 h 66"/>
                <a:gd name="T70" fmla="*/ 29 w 39"/>
                <a:gd name="T71" fmla="*/ 39 h 66"/>
                <a:gd name="T72" fmla="*/ 31 w 39"/>
                <a:gd name="T73" fmla="*/ 18 h 66"/>
                <a:gd name="T74" fmla="*/ 3 w 39"/>
                <a:gd name="T75" fmla="*/ 13 h 66"/>
                <a:gd name="T76" fmla="*/ 8 w 39"/>
                <a:gd name="T77" fmla="*/ 5 h 66"/>
                <a:gd name="T78" fmla="*/ 35 w 39"/>
                <a:gd name="T79" fmla="*/ 1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9" h="66">
                  <a:moveTo>
                    <a:pt x="32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63"/>
                    <a:pt x="3" y="66"/>
                    <a:pt x="6" y="66"/>
                  </a:cubicBezTo>
                  <a:cubicBezTo>
                    <a:pt x="32" y="66"/>
                    <a:pt x="32" y="66"/>
                    <a:pt x="32" y="66"/>
                  </a:cubicBezTo>
                  <a:cubicBezTo>
                    <a:pt x="36" y="66"/>
                    <a:pt x="39" y="63"/>
                    <a:pt x="39" y="59"/>
                  </a:cubicBezTo>
                  <a:cubicBezTo>
                    <a:pt x="39" y="7"/>
                    <a:pt x="39" y="7"/>
                    <a:pt x="39" y="7"/>
                  </a:cubicBezTo>
                  <a:cubicBezTo>
                    <a:pt x="39" y="3"/>
                    <a:pt x="36" y="0"/>
                    <a:pt x="32" y="0"/>
                  </a:cubicBezTo>
                  <a:close/>
                  <a:moveTo>
                    <a:pt x="10" y="58"/>
                  </a:moveTo>
                  <a:cubicBezTo>
                    <a:pt x="7" y="58"/>
                    <a:pt x="6" y="56"/>
                    <a:pt x="6" y="54"/>
                  </a:cubicBezTo>
                  <a:cubicBezTo>
                    <a:pt x="6" y="52"/>
                    <a:pt x="7" y="50"/>
                    <a:pt x="10" y="50"/>
                  </a:cubicBezTo>
                  <a:cubicBezTo>
                    <a:pt x="12" y="50"/>
                    <a:pt x="13" y="52"/>
                    <a:pt x="13" y="54"/>
                  </a:cubicBezTo>
                  <a:cubicBezTo>
                    <a:pt x="13" y="56"/>
                    <a:pt x="12" y="58"/>
                    <a:pt x="10" y="58"/>
                  </a:cubicBezTo>
                  <a:close/>
                  <a:moveTo>
                    <a:pt x="10" y="48"/>
                  </a:moveTo>
                  <a:cubicBezTo>
                    <a:pt x="7" y="48"/>
                    <a:pt x="6" y="46"/>
                    <a:pt x="6" y="44"/>
                  </a:cubicBezTo>
                  <a:cubicBezTo>
                    <a:pt x="6" y="42"/>
                    <a:pt x="7" y="40"/>
                    <a:pt x="10" y="40"/>
                  </a:cubicBezTo>
                  <a:cubicBezTo>
                    <a:pt x="12" y="40"/>
                    <a:pt x="13" y="42"/>
                    <a:pt x="13" y="44"/>
                  </a:cubicBezTo>
                  <a:cubicBezTo>
                    <a:pt x="13" y="46"/>
                    <a:pt x="12" y="48"/>
                    <a:pt x="10" y="48"/>
                  </a:cubicBezTo>
                  <a:close/>
                  <a:moveTo>
                    <a:pt x="10" y="39"/>
                  </a:moveTo>
                  <a:cubicBezTo>
                    <a:pt x="7" y="39"/>
                    <a:pt x="6" y="37"/>
                    <a:pt x="6" y="35"/>
                  </a:cubicBezTo>
                  <a:cubicBezTo>
                    <a:pt x="6" y="33"/>
                    <a:pt x="7" y="31"/>
                    <a:pt x="10" y="31"/>
                  </a:cubicBezTo>
                  <a:cubicBezTo>
                    <a:pt x="12" y="31"/>
                    <a:pt x="13" y="33"/>
                    <a:pt x="13" y="35"/>
                  </a:cubicBezTo>
                  <a:cubicBezTo>
                    <a:pt x="13" y="37"/>
                    <a:pt x="12" y="39"/>
                    <a:pt x="10" y="39"/>
                  </a:cubicBezTo>
                  <a:close/>
                  <a:moveTo>
                    <a:pt x="6" y="26"/>
                  </a:moveTo>
                  <a:cubicBezTo>
                    <a:pt x="6" y="24"/>
                    <a:pt x="6" y="24"/>
                    <a:pt x="6" y="24"/>
                  </a:cubicBezTo>
                  <a:cubicBezTo>
                    <a:pt x="6" y="23"/>
                    <a:pt x="7" y="22"/>
                    <a:pt x="8" y="22"/>
                  </a:cubicBezTo>
                  <a:cubicBezTo>
                    <a:pt x="16" y="22"/>
                    <a:pt x="16" y="22"/>
                    <a:pt x="16" y="22"/>
                  </a:cubicBezTo>
                  <a:cubicBezTo>
                    <a:pt x="17" y="22"/>
                    <a:pt x="17" y="23"/>
                    <a:pt x="17" y="24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7"/>
                    <a:pt x="17" y="28"/>
                    <a:pt x="16" y="28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7" y="28"/>
                    <a:pt x="6" y="27"/>
                    <a:pt x="6" y="26"/>
                  </a:cubicBezTo>
                  <a:close/>
                  <a:moveTo>
                    <a:pt x="19" y="58"/>
                  </a:moveTo>
                  <a:cubicBezTo>
                    <a:pt x="17" y="58"/>
                    <a:pt x="15" y="56"/>
                    <a:pt x="15" y="54"/>
                  </a:cubicBezTo>
                  <a:cubicBezTo>
                    <a:pt x="15" y="52"/>
                    <a:pt x="17" y="50"/>
                    <a:pt x="19" y="50"/>
                  </a:cubicBezTo>
                  <a:cubicBezTo>
                    <a:pt x="21" y="50"/>
                    <a:pt x="23" y="52"/>
                    <a:pt x="23" y="54"/>
                  </a:cubicBezTo>
                  <a:cubicBezTo>
                    <a:pt x="23" y="56"/>
                    <a:pt x="21" y="58"/>
                    <a:pt x="19" y="58"/>
                  </a:cubicBezTo>
                  <a:close/>
                  <a:moveTo>
                    <a:pt x="19" y="48"/>
                  </a:moveTo>
                  <a:cubicBezTo>
                    <a:pt x="17" y="48"/>
                    <a:pt x="15" y="46"/>
                    <a:pt x="15" y="44"/>
                  </a:cubicBezTo>
                  <a:cubicBezTo>
                    <a:pt x="15" y="42"/>
                    <a:pt x="17" y="40"/>
                    <a:pt x="19" y="40"/>
                  </a:cubicBezTo>
                  <a:cubicBezTo>
                    <a:pt x="21" y="40"/>
                    <a:pt x="23" y="42"/>
                    <a:pt x="23" y="44"/>
                  </a:cubicBezTo>
                  <a:cubicBezTo>
                    <a:pt x="23" y="46"/>
                    <a:pt x="21" y="48"/>
                    <a:pt x="19" y="48"/>
                  </a:cubicBezTo>
                  <a:close/>
                  <a:moveTo>
                    <a:pt x="19" y="39"/>
                  </a:moveTo>
                  <a:cubicBezTo>
                    <a:pt x="17" y="39"/>
                    <a:pt x="15" y="37"/>
                    <a:pt x="15" y="35"/>
                  </a:cubicBezTo>
                  <a:cubicBezTo>
                    <a:pt x="15" y="33"/>
                    <a:pt x="17" y="31"/>
                    <a:pt x="19" y="31"/>
                  </a:cubicBezTo>
                  <a:cubicBezTo>
                    <a:pt x="21" y="31"/>
                    <a:pt x="23" y="33"/>
                    <a:pt x="23" y="35"/>
                  </a:cubicBezTo>
                  <a:cubicBezTo>
                    <a:pt x="23" y="37"/>
                    <a:pt x="21" y="39"/>
                    <a:pt x="19" y="39"/>
                  </a:cubicBezTo>
                  <a:close/>
                  <a:moveTo>
                    <a:pt x="22" y="26"/>
                  </a:moveTo>
                  <a:cubicBezTo>
                    <a:pt x="22" y="24"/>
                    <a:pt x="22" y="24"/>
                    <a:pt x="22" y="24"/>
                  </a:cubicBezTo>
                  <a:cubicBezTo>
                    <a:pt x="22" y="23"/>
                    <a:pt x="22" y="22"/>
                    <a:pt x="23" y="22"/>
                  </a:cubicBezTo>
                  <a:cubicBezTo>
                    <a:pt x="31" y="22"/>
                    <a:pt x="31" y="22"/>
                    <a:pt x="31" y="22"/>
                  </a:cubicBezTo>
                  <a:cubicBezTo>
                    <a:pt x="32" y="22"/>
                    <a:pt x="32" y="23"/>
                    <a:pt x="32" y="24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2" y="27"/>
                    <a:pt x="32" y="28"/>
                    <a:pt x="31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2" y="28"/>
                    <a:pt x="22" y="27"/>
                    <a:pt x="22" y="26"/>
                  </a:cubicBezTo>
                  <a:close/>
                  <a:moveTo>
                    <a:pt x="29" y="58"/>
                  </a:moveTo>
                  <a:cubicBezTo>
                    <a:pt x="27" y="58"/>
                    <a:pt x="25" y="56"/>
                    <a:pt x="25" y="54"/>
                  </a:cubicBezTo>
                  <a:cubicBezTo>
                    <a:pt x="25" y="52"/>
                    <a:pt x="27" y="50"/>
                    <a:pt x="29" y="50"/>
                  </a:cubicBezTo>
                  <a:cubicBezTo>
                    <a:pt x="31" y="50"/>
                    <a:pt x="33" y="52"/>
                    <a:pt x="33" y="54"/>
                  </a:cubicBezTo>
                  <a:cubicBezTo>
                    <a:pt x="33" y="56"/>
                    <a:pt x="31" y="58"/>
                    <a:pt x="29" y="58"/>
                  </a:cubicBezTo>
                  <a:close/>
                  <a:moveTo>
                    <a:pt x="29" y="48"/>
                  </a:moveTo>
                  <a:cubicBezTo>
                    <a:pt x="27" y="48"/>
                    <a:pt x="25" y="46"/>
                    <a:pt x="25" y="44"/>
                  </a:cubicBezTo>
                  <a:cubicBezTo>
                    <a:pt x="25" y="42"/>
                    <a:pt x="27" y="40"/>
                    <a:pt x="29" y="40"/>
                  </a:cubicBezTo>
                  <a:cubicBezTo>
                    <a:pt x="31" y="40"/>
                    <a:pt x="33" y="42"/>
                    <a:pt x="33" y="44"/>
                  </a:cubicBezTo>
                  <a:cubicBezTo>
                    <a:pt x="33" y="46"/>
                    <a:pt x="31" y="48"/>
                    <a:pt x="29" y="48"/>
                  </a:cubicBezTo>
                  <a:close/>
                  <a:moveTo>
                    <a:pt x="29" y="39"/>
                  </a:moveTo>
                  <a:cubicBezTo>
                    <a:pt x="27" y="39"/>
                    <a:pt x="25" y="37"/>
                    <a:pt x="25" y="35"/>
                  </a:cubicBezTo>
                  <a:cubicBezTo>
                    <a:pt x="25" y="33"/>
                    <a:pt x="27" y="31"/>
                    <a:pt x="29" y="31"/>
                  </a:cubicBezTo>
                  <a:cubicBezTo>
                    <a:pt x="31" y="31"/>
                    <a:pt x="33" y="33"/>
                    <a:pt x="33" y="35"/>
                  </a:cubicBezTo>
                  <a:cubicBezTo>
                    <a:pt x="33" y="37"/>
                    <a:pt x="31" y="39"/>
                    <a:pt x="29" y="39"/>
                  </a:cubicBezTo>
                  <a:close/>
                  <a:moveTo>
                    <a:pt x="35" y="13"/>
                  </a:moveTo>
                  <a:cubicBezTo>
                    <a:pt x="35" y="16"/>
                    <a:pt x="33" y="18"/>
                    <a:pt x="31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5" y="18"/>
                    <a:pt x="3" y="16"/>
                    <a:pt x="3" y="13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7"/>
                    <a:pt x="5" y="5"/>
                    <a:pt x="8" y="5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3" y="5"/>
                    <a:pt x="35" y="7"/>
                    <a:pt x="35" y="10"/>
                  </a:cubicBezTo>
                  <a:lnTo>
                    <a:pt x="35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5159863" y="1397147"/>
            <a:ext cx="547688" cy="715963"/>
            <a:chOff x="5089525" y="1127126"/>
            <a:chExt cx="547688" cy="715962"/>
          </a:xfrm>
          <a:solidFill>
            <a:srgbClr val="CF7C59"/>
          </a:solidFill>
        </p:grpSpPr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5089525" y="1223963"/>
              <a:ext cx="34925" cy="6191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7" name="Freeform 19"/>
            <p:cNvSpPr/>
            <p:nvPr/>
          </p:nvSpPr>
          <p:spPr bwMode="auto">
            <a:xfrm>
              <a:off x="5159375" y="1127126"/>
              <a:ext cx="477838" cy="436563"/>
            </a:xfrm>
            <a:custGeom>
              <a:avLst/>
              <a:gdLst>
                <a:gd name="T0" fmla="*/ 0 w 55"/>
                <a:gd name="T1" fmla="*/ 10 h 50"/>
                <a:gd name="T2" fmla="*/ 0 w 55"/>
                <a:gd name="T3" fmla="*/ 44 h 50"/>
                <a:gd name="T4" fmla="*/ 55 w 55"/>
                <a:gd name="T5" fmla="*/ 42 h 50"/>
                <a:gd name="T6" fmla="*/ 55 w 55"/>
                <a:gd name="T7" fmla="*/ 8 h 50"/>
                <a:gd name="T8" fmla="*/ 0 w 55"/>
                <a:gd name="T9" fmla="*/ 1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0">
                  <a:moveTo>
                    <a:pt x="0" y="10"/>
                  </a:moveTo>
                  <a:cubicBezTo>
                    <a:pt x="0" y="44"/>
                    <a:pt x="0" y="44"/>
                    <a:pt x="0" y="44"/>
                  </a:cubicBezTo>
                  <a:cubicBezTo>
                    <a:pt x="21" y="35"/>
                    <a:pt x="33" y="50"/>
                    <a:pt x="55" y="42"/>
                  </a:cubicBezTo>
                  <a:cubicBezTo>
                    <a:pt x="55" y="31"/>
                    <a:pt x="55" y="19"/>
                    <a:pt x="55" y="8"/>
                  </a:cubicBezTo>
                  <a:cubicBezTo>
                    <a:pt x="33" y="16"/>
                    <a:pt x="21" y="0"/>
                    <a:pt x="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4115288" y="2462359"/>
            <a:ext cx="549276" cy="549275"/>
            <a:chOff x="4044950" y="2192338"/>
            <a:chExt cx="549276" cy="549275"/>
          </a:xfrm>
          <a:solidFill>
            <a:srgbClr val="CF7C59"/>
          </a:solidFill>
        </p:grpSpPr>
        <p:sp>
          <p:nvSpPr>
            <p:cNvPr id="51" name="Freeform 20"/>
            <p:cNvSpPr/>
            <p:nvPr/>
          </p:nvSpPr>
          <p:spPr bwMode="auto">
            <a:xfrm>
              <a:off x="4044950" y="2192338"/>
              <a:ext cx="549275" cy="549275"/>
            </a:xfrm>
            <a:custGeom>
              <a:avLst/>
              <a:gdLst>
                <a:gd name="T0" fmla="*/ 61 w 63"/>
                <a:gd name="T1" fmla="*/ 54 h 63"/>
                <a:gd name="T2" fmla="*/ 12 w 63"/>
                <a:gd name="T3" fmla="*/ 54 h 63"/>
                <a:gd name="T4" fmla="*/ 12 w 63"/>
                <a:gd name="T5" fmla="*/ 3 h 63"/>
                <a:gd name="T6" fmla="*/ 8 w 63"/>
                <a:gd name="T7" fmla="*/ 3 h 63"/>
                <a:gd name="T8" fmla="*/ 8 w 63"/>
                <a:gd name="T9" fmla="*/ 54 h 63"/>
                <a:gd name="T10" fmla="*/ 3 w 63"/>
                <a:gd name="T11" fmla="*/ 54 h 63"/>
                <a:gd name="T12" fmla="*/ 3 w 63"/>
                <a:gd name="T13" fmla="*/ 58 h 63"/>
                <a:gd name="T14" fmla="*/ 8 w 63"/>
                <a:gd name="T15" fmla="*/ 58 h 63"/>
                <a:gd name="T16" fmla="*/ 8 w 63"/>
                <a:gd name="T17" fmla="*/ 60 h 63"/>
                <a:gd name="T18" fmla="*/ 12 w 63"/>
                <a:gd name="T19" fmla="*/ 60 h 63"/>
                <a:gd name="T20" fmla="*/ 12 w 63"/>
                <a:gd name="T21" fmla="*/ 58 h 63"/>
                <a:gd name="T22" fmla="*/ 61 w 63"/>
                <a:gd name="T23" fmla="*/ 58 h 63"/>
                <a:gd name="T24" fmla="*/ 61 w 63"/>
                <a:gd name="T25" fmla="*/ 54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3" h="63">
                  <a:moveTo>
                    <a:pt x="61" y="54"/>
                  </a:moveTo>
                  <a:cubicBezTo>
                    <a:pt x="44" y="54"/>
                    <a:pt x="28" y="54"/>
                    <a:pt x="12" y="54"/>
                  </a:cubicBezTo>
                  <a:cubicBezTo>
                    <a:pt x="12" y="37"/>
                    <a:pt x="12" y="20"/>
                    <a:pt x="12" y="3"/>
                  </a:cubicBezTo>
                  <a:cubicBezTo>
                    <a:pt x="12" y="0"/>
                    <a:pt x="8" y="0"/>
                    <a:pt x="8" y="3"/>
                  </a:cubicBezTo>
                  <a:cubicBezTo>
                    <a:pt x="8" y="20"/>
                    <a:pt x="8" y="37"/>
                    <a:pt x="8" y="54"/>
                  </a:cubicBezTo>
                  <a:cubicBezTo>
                    <a:pt x="6" y="54"/>
                    <a:pt x="5" y="54"/>
                    <a:pt x="3" y="54"/>
                  </a:cubicBezTo>
                  <a:cubicBezTo>
                    <a:pt x="0" y="54"/>
                    <a:pt x="0" y="58"/>
                    <a:pt x="3" y="58"/>
                  </a:cubicBezTo>
                  <a:cubicBezTo>
                    <a:pt x="5" y="58"/>
                    <a:pt x="6" y="58"/>
                    <a:pt x="8" y="58"/>
                  </a:cubicBezTo>
                  <a:cubicBezTo>
                    <a:pt x="8" y="59"/>
                    <a:pt x="8" y="60"/>
                    <a:pt x="8" y="60"/>
                  </a:cubicBezTo>
                  <a:cubicBezTo>
                    <a:pt x="8" y="63"/>
                    <a:pt x="12" y="63"/>
                    <a:pt x="12" y="60"/>
                  </a:cubicBezTo>
                  <a:cubicBezTo>
                    <a:pt x="12" y="60"/>
                    <a:pt x="12" y="59"/>
                    <a:pt x="12" y="58"/>
                  </a:cubicBezTo>
                  <a:cubicBezTo>
                    <a:pt x="28" y="58"/>
                    <a:pt x="44" y="58"/>
                    <a:pt x="61" y="58"/>
                  </a:cubicBezTo>
                  <a:cubicBezTo>
                    <a:pt x="63" y="58"/>
                    <a:pt x="63" y="54"/>
                    <a:pt x="61" y="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52" name="Freeform 21"/>
            <p:cNvSpPr/>
            <p:nvPr/>
          </p:nvSpPr>
          <p:spPr bwMode="auto">
            <a:xfrm>
              <a:off x="4132263" y="2219326"/>
              <a:ext cx="461963" cy="417513"/>
            </a:xfrm>
            <a:custGeom>
              <a:avLst/>
              <a:gdLst>
                <a:gd name="T0" fmla="*/ 53 w 53"/>
                <a:gd name="T1" fmla="*/ 5 h 48"/>
                <a:gd name="T2" fmla="*/ 51 w 53"/>
                <a:gd name="T3" fmla="*/ 3 h 48"/>
                <a:gd name="T4" fmla="*/ 49 w 53"/>
                <a:gd name="T5" fmla="*/ 3 h 48"/>
                <a:gd name="T6" fmla="*/ 47 w 53"/>
                <a:gd name="T7" fmla="*/ 2 h 48"/>
                <a:gd name="T8" fmla="*/ 39 w 53"/>
                <a:gd name="T9" fmla="*/ 1 h 48"/>
                <a:gd name="T10" fmla="*/ 35 w 53"/>
                <a:gd name="T11" fmla="*/ 3 h 48"/>
                <a:gd name="T12" fmla="*/ 37 w 53"/>
                <a:gd name="T13" fmla="*/ 7 h 48"/>
                <a:gd name="T14" fmla="*/ 26 w 53"/>
                <a:gd name="T15" fmla="*/ 20 h 48"/>
                <a:gd name="T16" fmla="*/ 7 w 53"/>
                <a:gd name="T17" fmla="*/ 37 h 48"/>
                <a:gd name="T18" fmla="*/ 10 w 53"/>
                <a:gd name="T19" fmla="*/ 46 h 48"/>
                <a:gd name="T20" fmla="*/ 32 w 53"/>
                <a:gd name="T21" fmla="*/ 30 h 48"/>
                <a:gd name="T22" fmla="*/ 45 w 53"/>
                <a:gd name="T23" fmla="*/ 14 h 48"/>
                <a:gd name="T24" fmla="*/ 44 w 53"/>
                <a:gd name="T25" fmla="*/ 16 h 48"/>
                <a:gd name="T26" fmla="*/ 47 w 53"/>
                <a:gd name="T27" fmla="*/ 20 h 48"/>
                <a:gd name="T28" fmla="*/ 47 w 53"/>
                <a:gd name="T29" fmla="*/ 20 h 48"/>
                <a:gd name="T30" fmla="*/ 51 w 53"/>
                <a:gd name="T31" fmla="*/ 18 h 48"/>
                <a:gd name="T32" fmla="*/ 53 w 53"/>
                <a:gd name="T33" fmla="*/ 7 h 48"/>
                <a:gd name="T34" fmla="*/ 53 w 53"/>
                <a:gd name="T35" fmla="*/ 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3" h="48">
                  <a:moveTo>
                    <a:pt x="53" y="5"/>
                  </a:moveTo>
                  <a:cubicBezTo>
                    <a:pt x="52" y="4"/>
                    <a:pt x="51" y="3"/>
                    <a:pt x="51" y="3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49" y="2"/>
                    <a:pt x="48" y="2"/>
                    <a:pt x="47" y="2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37" y="0"/>
                    <a:pt x="35" y="2"/>
                    <a:pt x="35" y="3"/>
                  </a:cubicBezTo>
                  <a:cubicBezTo>
                    <a:pt x="34" y="5"/>
                    <a:pt x="35" y="7"/>
                    <a:pt x="37" y="7"/>
                  </a:cubicBezTo>
                  <a:cubicBezTo>
                    <a:pt x="33" y="11"/>
                    <a:pt x="29" y="15"/>
                    <a:pt x="26" y="20"/>
                  </a:cubicBezTo>
                  <a:cubicBezTo>
                    <a:pt x="21" y="28"/>
                    <a:pt x="16" y="34"/>
                    <a:pt x="7" y="37"/>
                  </a:cubicBezTo>
                  <a:cubicBezTo>
                    <a:pt x="0" y="38"/>
                    <a:pt x="3" y="48"/>
                    <a:pt x="10" y="46"/>
                  </a:cubicBezTo>
                  <a:cubicBezTo>
                    <a:pt x="19" y="44"/>
                    <a:pt x="26" y="38"/>
                    <a:pt x="32" y="30"/>
                  </a:cubicBezTo>
                  <a:cubicBezTo>
                    <a:pt x="36" y="24"/>
                    <a:pt x="39" y="18"/>
                    <a:pt x="45" y="14"/>
                  </a:cubicBezTo>
                  <a:cubicBezTo>
                    <a:pt x="44" y="16"/>
                    <a:pt x="44" y="16"/>
                    <a:pt x="44" y="16"/>
                  </a:cubicBezTo>
                  <a:cubicBezTo>
                    <a:pt x="44" y="18"/>
                    <a:pt x="45" y="20"/>
                    <a:pt x="47" y="20"/>
                  </a:cubicBezTo>
                  <a:cubicBezTo>
                    <a:pt x="47" y="20"/>
                    <a:pt x="47" y="20"/>
                    <a:pt x="47" y="20"/>
                  </a:cubicBezTo>
                  <a:cubicBezTo>
                    <a:pt x="49" y="20"/>
                    <a:pt x="50" y="19"/>
                    <a:pt x="51" y="18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53" y="6"/>
                    <a:pt x="53" y="5"/>
                    <a:pt x="5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4089888" y="1354284"/>
            <a:ext cx="635001" cy="890588"/>
            <a:chOff x="4019550" y="1084263"/>
            <a:chExt cx="635001" cy="890588"/>
          </a:xfrm>
          <a:solidFill>
            <a:srgbClr val="CF7C59"/>
          </a:solidFill>
        </p:grpSpPr>
        <p:sp>
          <p:nvSpPr>
            <p:cNvPr id="54" name="Freeform 22"/>
            <p:cNvSpPr/>
            <p:nvPr/>
          </p:nvSpPr>
          <p:spPr bwMode="auto">
            <a:xfrm>
              <a:off x="4019550" y="1144588"/>
              <a:ext cx="477838" cy="603250"/>
            </a:xfrm>
            <a:custGeom>
              <a:avLst/>
              <a:gdLst>
                <a:gd name="T0" fmla="*/ 55 w 55"/>
                <a:gd name="T1" fmla="*/ 64 h 69"/>
                <a:gd name="T2" fmla="*/ 55 w 55"/>
                <a:gd name="T3" fmla="*/ 64 h 69"/>
                <a:gd name="T4" fmla="*/ 34 w 55"/>
                <a:gd name="T5" fmla="*/ 60 h 69"/>
                <a:gd name="T6" fmla="*/ 5 w 55"/>
                <a:gd name="T7" fmla="*/ 21 h 69"/>
                <a:gd name="T8" fmla="*/ 9 w 55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69">
                  <a:moveTo>
                    <a:pt x="55" y="64"/>
                  </a:moveTo>
                  <a:cubicBezTo>
                    <a:pt x="55" y="64"/>
                    <a:pt x="55" y="64"/>
                    <a:pt x="55" y="64"/>
                  </a:cubicBezTo>
                  <a:cubicBezTo>
                    <a:pt x="48" y="69"/>
                    <a:pt x="38" y="67"/>
                    <a:pt x="34" y="60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0" y="14"/>
                    <a:pt x="2" y="5"/>
                    <a:pt x="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55" name="Freeform 23"/>
            <p:cNvSpPr/>
            <p:nvPr/>
          </p:nvSpPr>
          <p:spPr bwMode="auto">
            <a:xfrm>
              <a:off x="4124325" y="1084263"/>
              <a:ext cx="182563" cy="209550"/>
            </a:xfrm>
            <a:custGeom>
              <a:avLst/>
              <a:gdLst>
                <a:gd name="T0" fmla="*/ 20 w 21"/>
                <a:gd name="T1" fmla="*/ 14 h 24"/>
                <a:gd name="T2" fmla="*/ 19 w 21"/>
                <a:gd name="T3" fmla="*/ 20 h 24"/>
                <a:gd name="T4" fmla="*/ 16 w 21"/>
                <a:gd name="T5" fmla="*/ 22 h 24"/>
                <a:gd name="T6" fmla="*/ 10 w 21"/>
                <a:gd name="T7" fmla="*/ 21 h 24"/>
                <a:gd name="T8" fmla="*/ 1 w 21"/>
                <a:gd name="T9" fmla="*/ 9 h 24"/>
                <a:gd name="T10" fmla="*/ 2 w 21"/>
                <a:gd name="T11" fmla="*/ 3 h 24"/>
                <a:gd name="T12" fmla="*/ 5 w 21"/>
                <a:gd name="T13" fmla="*/ 1 h 24"/>
                <a:gd name="T14" fmla="*/ 11 w 21"/>
                <a:gd name="T15" fmla="*/ 2 h 24"/>
                <a:gd name="T16" fmla="*/ 20 w 21"/>
                <a:gd name="T17" fmla="*/ 1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24">
                  <a:moveTo>
                    <a:pt x="20" y="14"/>
                  </a:moveTo>
                  <a:cubicBezTo>
                    <a:pt x="21" y="16"/>
                    <a:pt x="21" y="19"/>
                    <a:pt x="19" y="20"/>
                  </a:cubicBezTo>
                  <a:cubicBezTo>
                    <a:pt x="16" y="22"/>
                    <a:pt x="16" y="22"/>
                    <a:pt x="16" y="22"/>
                  </a:cubicBezTo>
                  <a:cubicBezTo>
                    <a:pt x="14" y="24"/>
                    <a:pt x="11" y="23"/>
                    <a:pt x="10" y="21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7"/>
                    <a:pt x="0" y="4"/>
                    <a:pt x="2" y="3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7" y="0"/>
                    <a:pt x="10" y="0"/>
                    <a:pt x="11" y="2"/>
                  </a:cubicBezTo>
                  <a:lnTo>
                    <a:pt x="2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56" name="Freeform 24"/>
            <p:cNvSpPr/>
            <p:nvPr/>
          </p:nvSpPr>
          <p:spPr bwMode="auto">
            <a:xfrm>
              <a:off x="4402138" y="1476376"/>
              <a:ext cx="192088" cy="209550"/>
            </a:xfrm>
            <a:custGeom>
              <a:avLst/>
              <a:gdLst>
                <a:gd name="T0" fmla="*/ 20 w 22"/>
                <a:gd name="T1" fmla="*/ 14 h 24"/>
                <a:gd name="T2" fmla="*/ 19 w 22"/>
                <a:gd name="T3" fmla="*/ 21 h 24"/>
                <a:gd name="T4" fmla="*/ 17 w 22"/>
                <a:gd name="T5" fmla="*/ 22 h 24"/>
                <a:gd name="T6" fmla="*/ 10 w 22"/>
                <a:gd name="T7" fmla="*/ 21 h 24"/>
                <a:gd name="T8" fmla="*/ 2 w 22"/>
                <a:gd name="T9" fmla="*/ 10 h 24"/>
                <a:gd name="T10" fmla="*/ 3 w 22"/>
                <a:gd name="T11" fmla="*/ 3 h 24"/>
                <a:gd name="T12" fmla="*/ 5 w 22"/>
                <a:gd name="T13" fmla="*/ 1 h 24"/>
                <a:gd name="T14" fmla="*/ 12 w 22"/>
                <a:gd name="T15" fmla="*/ 2 h 24"/>
                <a:gd name="T16" fmla="*/ 20 w 22"/>
                <a:gd name="T17" fmla="*/ 1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24">
                  <a:moveTo>
                    <a:pt x="20" y="14"/>
                  </a:moveTo>
                  <a:cubicBezTo>
                    <a:pt x="22" y="16"/>
                    <a:pt x="21" y="19"/>
                    <a:pt x="19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5" y="24"/>
                    <a:pt x="12" y="23"/>
                    <a:pt x="10" y="21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0" y="7"/>
                    <a:pt x="1" y="5"/>
                    <a:pt x="3" y="3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7" y="0"/>
                    <a:pt x="10" y="0"/>
                    <a:pt x="12" y="2"/>
                  </a:cubicBezTo>
                  <a:lnTo>
                    <a:pt x="2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57" name="Freeform 25"/>
            <p:cNvSpPr/>
            <p:nvPr/>
          </p:nvSpPr>
          <p:spPr bwMode="auto">
            <a:xfrm>
              <a:off x="4037013" y="1730376"/>
              <a:ext cx="617538" cy="244475"/>
            </a:xfrm>
            <a:custGeom>
              <a:avLst/>
              <a:gdLst>
                <a:gd name="T0" fmla="*/ 53 w 71"/>
                <a:gd name="T1" fmla="*/ 28 h 28"/>
                <a:gd name="T2" fmla="*/ 40 w 71"/>
                <a:gd name="T3" fmla="*/ 24 h 28"/>
                <a:gd name="T4" fmla="*/ 34 w 71"/>
                <a:gd name="T5" fmla="*/ 15 h 28"/>
                <a:gd name="T6" fmla="*/ 34 w 71"/>
                <a:gd name="T7" fmla="*/ 15 h 28"/>
                <a:gd name="T8" fmla="*/ 30 w 71"/>
                <a:gd name="T9" fmla="*/ 8 h 28"/>
                <a:gd name="T10" fmla="*/ 19 w 71"/>
                <a:gd name="T11" fmla="*/ 4 h 28"/>
                <a:gd name="T12" fmla="*/ 18 w 71"/>
                <a:gd name="T13" fmla="*/ 4 h 28"/>
                <a:gd name="T14" fmla="*/ 8 w 71"/>
                <a:gd name="T15" fmla="*/ 8 h 28"/>
                <a:gd name="T16" fmla="*/ 4 w 71"/>
                <a:gd name="T17" fmla="*/ 14 h 28"/>
                <a:gd name="T18" fmla="*/ 4 w 71"/>
                <a:gd name="T19" fmla="*/ 15 h 28"/>
                <a:gd name="T20" fmla="*/ 2 w 71"/>
                <a:gd name="T21" fmla="*/ 16 h 28"/>
                <a:gd name="T22" fmla="*/ 0 w 71"/>
                <a:gd name="T23" fmla="*/ 15 h 28"/>
                <a:gd name="T24" fmla="*/ 0 w 71"/>
                <a:gd name="T25" fmla="*/ 14 h 28"/>
                <a:gd name="T26" fmla="*/ 6 w 71"/>
                <a:gd name="T27" fmla="*/ 5 h 28"/>
                <a:gd name="T28" fmla="*/ 18 w 71"/>
                <a:gd name="T29" fmla="*/ 1 h 28"/>
                <a:gd name="T30" fmla="*/ 19 w 71"/>
                <a:gd name="T31" fmla="*/ 1 h 28"/>
                <a:gd name="T32" fmla="*/ 32 w 71"/>
                <a:gd name="T33" fmla="*/ 5 h 28"/>
                <a:gd name="T34" fmla="*/ 37 w 71"/>
                <a:gd name="T35" fmla="*/ 13 h 28"/>
                <a:gd name="T36" fmla="*/ 37 w 71"/>
                <a:gd name="T37" fmla="*/ 14 h 28"/>
                <a:gd name="T38" fmla="*/ 42 w 71"/>
                <a:gd name="T39" fmla="*/ 21 h 28"/>
                <a:gd name="T40" fmla="*/ 53 w 71"/>
                <a:gd name="T41" fmla="*/ 24 h 28"/>
                <a:gd name="T42" fmla="*/ 53 w 71"/>
                <a:gd name="T43" fmla="*/ 24 h 28"/>
                <a:gd name="T44" fmla="*/ 53 w 71"/>
                <a:gd name="T45" fmla="*/ 24 h 28"/>
                <a:gd name="T46" fmla="*/ 64 w 71"/>
                <a:gd name="T47" fmla="*/ 21 h 28"/>
                <a:gd name="T48" fmla="*/ 64 w 71"/>
                <a:gd name="T49" fmla="*/ 21 h 28"/>
                <a:gd name="T50" fmla="*/ 68 w 71"/>
                <a:gd name="T51" fmla="*/ 14 h 28"/>
                <a:gd name="T52" fmla="*/ 68 w 71"/>
                <a:gd name="T53" fmla="*/ 14 h 28"/>
                <a:gd name="T54" fmla="*/ 68 w 71"/>
                <a:gd name="T55" fmla="*/ 14 h 28"/>
                <a:gd name="T56" fmla="*/ 63 w 71"/>
                <a:gd name="T57" fmla="*/ 7 h 28"/>
                <a:gd name="T58" fmla="*/ 52 w 71"/>
                <a:gd name="T59" fmla="*/ 4 h 28"/>
                <a:gd name="T60" fmla="*/ 51 w 71"/>
                <a:gd name="T61" fmla="*/ 2 h 28"/>
                <a:gd name="T62" fmla="*/ 52 w 71"/>
                <a:gd name="T63" fmla="*/ 0 h 28"/>
                <a:gd name="T64" fmla="*/ 65 w 71"/>
                <a:gd name="T65" fmla="*/ 4 h 28"/>
                <a:gd name="T66" fmla="*/ 71 w 71"/>
                <a:gd name="T67" fmla="*/ 14 h 28"/>
                <a:gd name="T68" fmla="*/ 71 w 71"/>
                <a:gd name="T69" fmla="*/ 14 h 28"/>
                <a:gd name="T70" fmla="*/ 66 w 71"/>
                <a:gd name="T71" fmla="*/ 24 h 28"/>
                <a:gd name="T72" fmla="*/ 66 w 71"/>
                <a:gd name="T73" fmla="*/ 24 h 28"/>
                <a:gd name="T74" fmla="*/ 53 w 71"/>
                <a:gd name="T7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1" h="28">
                  <a:moveTo>
                    <a:pt x="53" y="28"/>
                  </a:moveTo>
                  <a:cubicBezTo>
                    <a:pt x="48" y="28"/>
                    <a:pt x="43" y="26"/>
                    <a:pt x="40" y="24"/>
                  </a:cubicBezTo>
                  <a:cubicBezTo>
                    <a:pt x="37" y="22"/>
                    <a:pt x="35" y="19"/>
                    <a:pt x="34" y="15"/>
                  </a:cubicBezTo>
                  <a:cubicBezTo>
                    <a:pt x="34" y="15"/>
                    <a:pt x="34" y="15"/>
                    <a:pt x="34" y="15"/>
                  </a:cubicBezTo>
                  <a:cubicBezTo>
                    <a:pt x="34" y="12"/>
                    <a:pt x="33" y="10"/>
                    <a:pt x="30" y="8"/>
                  </a:cubicBezTo>
                  <a:cubicBezTo>
                    <a:pt x="27" y="6"/>
                    <a:pt x="23" y="4"/>
                    <a:pt x="19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4" y="4"/>
                    <a:pt x="10" y="6"/>
                    <a:pt x="8" y="8"/>
                  </a:cubicBezTo>
                  <a:cubicBezTo>
                    <a:pt x="5" y="9"/>
                    <a:pt x="4" y="12"/>
                    <a:pt x="4" y="14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6"/>
                    <a:pt x="3" y="16"/>
                    <a:pt x="2" y="16"/>
                  </a:cubicBezTo>
                  <a:cubicBezTo>
                    <a:pt x="1" y="16"/>
                    <a:pt x="0" y="16"/>
                    <a:pt x="0" y="15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1"/>
                    <a:pt x="3" y="7"/>
                    <a:pt x="6" y="5"/>
                  </a:cubicBezTo>
                  <a:cubicBezTo>
                    <a:pt x="9" y="3"/>
                    <a:pt x="14" y="1"/>
                    <a:pt x="18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24" y="1"/>
                    <a:pt x="28" y="3"/>
                    <a:pt x="32" y="5"/>
                  </a:cubicBezTo>
                  <a:cubicBezTo>
                    <a:pt x="35" y="7"/>
                    <a:pt x="37" y="10"/>
                    <a:pt x="37" y="13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7"/>
                    <a:pt x="39" y="19"/>
                    <a:pt x="42" y="21"/>
                  </a:cubicBezTo>
                  <a:cubicBezTo>
                    <a:pt x="45" y="23"/>
                    <a:pt x="49" y="24"/>
                    <a:pt x="53" y="2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24"/>
                    <a:pt x="61" y="23"/>
                    <a:pt x="64" y="21"/>
                  </a:cubicBezTo>
                  <a:cubicBezTo>
                    <a:pt x="64" y="21"/>
                    <a:pt x="64" y="21"/>
                    <a:pt x="64" y="21"/>
                  </a:cubicBezTo>
                  <a:cubicBezTo>
                    <a:pt x="67" y="19"/>
                    <a:pt x="68" y="17"/>
                    <a:pt x="68" y="14"/>
                  </a:cubicBezTo>
                  <a:cubicBezTo>
                    <a:pt x="68" y="14"/>
                    <a:pt x="68" y="14"/>
                    <a:pt x="68" y="14"/>
                  </a:cubicBezTo>
                  <a:cubicBezTo>
                    <a:pt x="68" y="14"/>
                    <a:pt x="68" y="14"/>
                    <a:pt x="68" y="14"/>
                  </a:cubicBezTo>
                  <a:cubicBezTo>
                    <a:pt x="68" y="11"/>
                    <a:pt x="66" y="9"/>
                    <a:pt x="63" y="7"/>
                  </a:cubicBezTo>
                  <a:cubicBezTo>
                    <a:pt x="61" y="5"/>
                    <a:pt x="57" y="4"/>
                    <a:pt x="52" y="4"/>
                  </a:cubicBezTo>
                  <a:cubicBezTo>
                    <a:pt x="51" y="4"/>
                    <a:pt x="51" y="3"/>
                    <a:pt x="51" y="2"/>
                  </a:cubicBezTo>
                  <a:cubicBezTo>
                    <a:pt x="51" y="1"/>
                    <a:pt x="51" y="0"/>
                    <a:pt x="52" y="0"/>
                  </a:cubicBezTo>
                  <a:cubicBezTo>
                    <a:pt x="57" y="0"/>
                    <a:pt x="62" y="2"/>
                    <a:pt x="65" y="4"/>
                  </a:cubicBezTo>
                  <a:cubicBezTo>
                    <a:pt x="69" y="7"/>
                    <a:pt x="71" y="10"/>
                    <a:pt x="71" y="14"/>
                  </a:cubicBezTo>
                  <a:cubicBezTo>
                    <a:pt x="71" y="14"/>
                    <a:pt x="71" y="14"/>
                    <a:pt x="71" y="14"/>
                  </a:cubicBezTo>
                  <a:cubicBezTo>
                    <a:pt x="71" y="18"/>
                    <a:pt x="69" y="21"/>
                    <a:pt x="66" y="24"/>
                  </a:cubicBezTo>
                  <a:cubicBezTo>
                    <a:pt x="66" y="24"/>
                    <a:pt x="66" y="24"/>
                    <a:pt x="66" y="24"/>
                  </a:cubicBezTo>
                  <a:cubicBezTo>
                    <a:pt x="62" y="26"/>
                    <a:pt x="58" y="28"/>
                    <a:pt x="53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6291751" y="2479823"/>
            <a:ext cx="660400" cy="506413"/>
            <a:chOff x="6221413" y="2209801"/>
            <a:chExt cx="660400" cy="506413"/>
          </a:xfrm>
          <a:solidFill>
            <a:srgbClr val="CF7C59"/>
          </a:solidFill>
        </p:grpSpPr>
        <p:sp>
          <p:nvSpPr>
            <p:cNvPr id="63" name="Freeform 26"/>
            <p:cNvSpPr/>
            <p:nvPr/>
          </p:nvSpPr>
          <p:spPr bwMode="auto">
            <a:xfrm>
              <a:off x="6221413" y="2698751"/>
              <a:ext cx="660400" cy="17463"/>
            </a:xfrm>
            <a:custGeom>
              <a:avLst/>
              <a:gdLst>
                <a:gd name="T0" fmla="*/ 2 w 76"/>
                <a:gd name="T1" fmla="*/ 2 h 2"/>
                <a:gd name="T2" fmla="*/ 0 w 76"/>
                <a:gd name="T3" fmla="*/ 1 h 2"/>
                <a:gd name="T4" fmla="*/ 2 w 76"/>
                <a:gd name="T5" fmla="*/ 0 h 2"/>
                <a:gd name="T6" fmla="*/ 75 w 76"/>
                <a:gd name="T7" fmla="*/ 0 h 2"/>
                <a:gd name="T8" fmla="*/ 76 w 76"/>
                <a:gd name="T9" fmla="*/ 1 h 2"/>
                <a:gd name="T10" fmla="*/ 75 w 76"/>
                <a:gd name="T11" fmla="*/ 2 h 2"/>
                <a:gd name="T12" fmla="*/ 2 w 76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2">
                  <a:moveTo>
                    <a:pt x="2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76" y="0"/>
                    <a:pt x="76" y="1"/>
                  </a:cubicBezTo>
                  <a:cubicBezTo>
                    <a:pt x="76" y="2"/>
                    <a:pt x="75" y="2"/>
                    <a:pt x="75" y="2"/>
                  </a:cubicBezTo>
                  <a:lnTo>
                    <a:pt x="2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6308725" y="2322513"/>
              <a:ext cx="95250" cy="3238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6446838" y="2209801"/>
              <a:ext cx="96838" cy="436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6577013" y="2349501"/>
              <a:ext cx="96838" cy="2968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6726238" y="2444751"/>
              <a:ext cx="95250" cy="2016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sp>
        <p:nvSpPr>
          <p:cNvPr id="92" name="Freeform 31"/>
          <p:cNvSpPr>
            <a:spLocks noEditPoints="1"/>
          </p:cNvSpPr>
          <p:nvPr/>
        </p:nvSpPr>
        <p:spPr bwMode="auto">
          <a:xfrm>
            <a:off x="10633563" y="1519384"/>
            <a:ext cx="582613" cy="558800"/>
          </a:xfrm>
          <a:custGeom>
            <a:avLst/>
            <a:gdLst>
              <a:gd name="T0" fmla="*/ 58 w 67"/>
              <a:gd name="T1" fmla="*/ 30 h 64"/>
              <a:gd name="T2" fmla="*/ 57 w 67"/>
              <a:gd name="T3" fmla="*/ 30 h 64"/>
              <a:gd name="T4" fmla="*/ 58 w 67"/>
              <a:gd name="T5" fmla="*/ 30 h 64"/>
              <a:gd name="T6" fmla="*/ 58 w 67"/>
              <a:gd name="T7" fmla="*/ 30 h 64"/>
              <a:gd name="T8" fmla="*/ 58 w 67"/>
              <a:gd name="T9" fmla="*/ 30 h 64"/>
              <a:gd name="T10" fmla="*/ 58 w 67"/>
              <a:gd name="T11" fmla="*/ 31 h 64"/>
              <a:gd name="T12" fmla="*/ 58 w 67"/>
              <a:gd name="T13" fmla="*/ 31 h 64"/>
              <a:gd name="T14" fmla="*/ 52 w 67"/>
              <a:gd name="T15" fmla="*/ 37 h 64"/>
              <a:gd name="T16" fmla="*/ 15 w 67"/>
              <a:gd name="T17" fmla="*/ 37 h 64"/>
              <a:gd name="T18" fmla="*/ 9 w 67"/>
              <a:gd name="T19" fmla="*/ 31 h 64"/>
              <a:gd name="T20" fmla="*/ 9 w 67"/>
              <a:gd name="T21" fmla="*/ 31 h 64"/>
              <a:gd name="T22" fmla="*/ 9 w 67"/>
              <a:gd name="T23" fmla="*/ 30 h 64"/>
              <a:gd name="T24" fmla="*/ 9 w 67"/>
              <a:gd name="T25" fmla="*/ 30 h 64"/>
              <a:gd name="T26" fmla="*/ 9 w 67"/>
              <a:gd name="T27" fmla="*/ 30 h 64"/>
              <a:gd name="T28" fmla="*/ 10 w 67"/>
              <a:gd name="T29" fmla="*/ 30 h 64"/>
              <a:gd name="T30" fmla="*/ 9 w 67"/>
              <a:gd name="T31" fmla="*/ 30 h 64"/>
              <a:gd name="T32" fmla="*/ 0 w 67"/>
              <a:gd name="T33" fmla="*/ 39 h 64"/>
              <a:gd name="T34" fmla="*/ 0 w 67"/>
              <a:gd name="T35" fmla="*/ 54 h 64"/>
              <a:gd name="T36" fmla="*/ 9 w 67"/>
              <a:gd name="T37" fmla="*/ 64 h 64"/>
              <a:gd name="T38" fmla="*/ 58 w 67"/>
              <a:gd name="T39" fmla="*/ 64 h 64"/>
              <a:gd name="T40" fmla="*/ 67 w 67"/>
              <a:gd name="T41" fmla="*/ 54 h 64"/>
              <a:gd name="T42" fmla="*/ 67 w 67"/>
              <a:gd name="T43" fmla="*/ 39 h 64"/>
              <a:gd name="T44" fmla="*/ 58 w 67"/>
              <a:gd name="T45" fmla="*/ 30 h 64"/>
              <a:gd name="T46" fmla="*/ 7 w 67"/>
              <a:gd name="T47" fmla="*/ 38 h 64"/>
              <a:gd name="T48" fmla="*/ 6 w 67"/>
              <a:gd name="T49" fmla="*/ 38 h 64"/>
              <a:gd name="T50" fmla="*/ 5 w 67"/>
              <a:gd name="T51" fmla="*/ 36 h 64"/>
              <a:gd name="T52" fmla="*/ 6 w 67"/>
              <a:gd name="T53" fmla="*/ 35 h 64"/>
              <a:gd name="T54" fmla="*/ 7 w 67"/>
              <a:gd name="T55" fmla="*/ 35 h 64"/>
              <a:gd name="T56" fmla="*/ 9 w 67"/>
              <a:gd name="T57" fmla="*/ 36 h 64"/>
              <a:gd name="T58" fmla="*/ 7 w 67"/>
              <a:gd name="T59" fmla="*/ 38 h 64"/>
              <a:gd name="T60" fmla="*/ 58 w 67"/>
              <a:gd name="T61" fmla="*/ 56 h 64"/>
              <a:gd name="T62" fmla="*/ 57 w 67"/>
              <a:gd name="T63" fmla="*/ 57 h 64"/>
              <a:gd name="T64" fmla="*/ 10 w 67"/>
              <a:gd name="T65" fmla="*/ 57 h 64"/>
              <a:gd name="T66" fmla="*/ 9 w 67"/>
              <a:gd name="T67" fmla="*/ 56 h 64"/>
              <a:gd name="T68" fmla="*/ 9 w 67"/>
              <a:gd name="T69" fmla="*/ 51 h 64"/>
              <a:gd name="T70" fmla="*/ 10 w 67"/>
              <a:gd name="T71" fmla="*/ 50 h 64"/>
              <a:gd name="T72" fmla="*/ 57 w 67"/>
              <a:gd name="T73" fmla="*/ 50 h 64"/>
              <a:gd name="T74" fmla="*/ 58 w 67"/>
              <a:gd name="T75" fmla="*/ 51 h 64"/>
              <a:gd name="T76" fmla="*/ 58 w 67"/>
              <a:gd name="T77" fmla="*/ 56 h 64"/>
              <a:gd name="T78" fmla="*/ 62 w 67"/>
              <a:gd name="T79" fmla="*/ 38 h 64"/>
              <a:gd name="T80" fmla="*/ 60 w 67"/>
              <a:gd name="T81" fmla="*/ 38 h 64"/>
              <a:gd name="T82" fmla="*/ 58 w 67"/>
              <a:gd name="T83" fmla="*/ 36 h 64"/>
              <a:gd name="T84" fmla="*/ 60 w 67"/>
              <a:gd name="T85" fmla="*/ 35 h 64"/>
              <a:gd name="T86" fmla="*/ 62 w 67"/>
              <a:gd name="T87" fmla="*/ 35 h 64"/>
              <a:gd name="T88" fmla="*/ 63 w 67"/>
              <a:gd name="T89" fmla="*/ 36 h 64"/>
              <a:gd name="T90" fmla="*/ 62 w 67"/>
              <a:gd name="T91" fmla="*/ 38 h 64"/>
              <a:gd name="T92" fmla="*/ 55 w 67"/>
              <a:gd name="T93" fmla="*/ 30 h 64"/>
              <a:gd name="T94" fmla="*/ 57 w 67"/>
              <a:gd name="T95" fmla="*/ 30 h 64"/>
              <a:gd name="T96" fmla="*/ 55 w 67"/>
              <a:gd name="T97" fmla="*/ 27 h 64"/>
              <a:gd name="T98" fmla="*/ 55 w 67"/>
              <a:gd name="T99" fmla="*/ 0 h 64"/>
              <a:gd name="T100" fmla="*/ 12 w 67"/>
              <a:gd name="T101" fmla="*/ 0 h 64"/>
              <a:gd name="T102" fmla="*/ 12 w 67"/>
              <a:gd name="T103" fmla="*/ 27 h 64"/>
              <a:gd name="T104" fmla="*/ 10 w 67"/>
              <a:gd name="T105" fmla="*/ 30 h 64"/>
              <a:gd name="T106" fmla="*/ 12 w 67"/>
              <a:gd name="T107" fmla="*/ 30 h 64"/>
              <a:gd name="T108" fmla="*/ 55 w 67"/>
              <a:gd name="T109" fmla="*/ 3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67" h="64">
                <a:moveTo>
                  <a:pt x="58" y="30"/>
                </a:moveTo>
                <a:cubicBezTo>
                  <a:pt x="57" y="30"/>
                  <a:pt x="57" y="30"/>
                  <a:pt x="57" y="30"/>
                </a:cubicBezTo>
                <a:cubicBezTo>
                  <a:pt x="58" y="30"/>
                  <a:pt x="58" y="30"/>
                  <a:pt x="58" y="30"/>
                </a:cubicBezTo>
                <a:cubicBezTo>
                  <a:pt x="58" y="30"/>
                  <a:pt x="58" y="30"/>
                  <a:pt x="58" y="30"/>
                </a:cubicBezTo>
                <a:cubicBezTo>
                  <a:pt x="58" y="30"/>
                  <a:pt x="58" y="30"/>
                  <a:pt x="58" y="30"/>
                </a:cubicBezTo>
                <a:cubicBezTo>
                  <a:pt x="58" y="31"/>
                  <a:pt x="58" y="31"/>
                  <a:pt x="58" y="31"/>
                </a:cubicBezTo>
                <a:cubicBezTo>
                  <a:pt x="58" y="31"/>
                  <a:pt x="58" y="31"/>
                  <a:pt x="58" y="31"/>
                </a:cubicBezTo>
                <a:cubicBezTo>
                  <a:pt x="57" y="34"/>
                  <a:pt x="55" y="37"/>
                  <a:pt x="52" y="37"/>
                </a:cubicBezTo>
                <a:cubicBezTo>
                  <a:pt x="15" y="37"/>
                  <a:pt x="15" y="37"/>
                  <a:pt x="15" y="37"/>
                </a:cubicBezTo>
                <a:cubicBezTo>
                  <a:pt x="12" y="37"/>
                  <a:pt x="10" y="34"/>
                  <a:pt x="9" y="31"/>
                </a:cubicBezTo>
                <a:cubicBezTo>
                  <a:pt x="9" y="31"/>
                  <a:pt x="9" y="31"/>
                  <a:pt x="9" y="31"/>
                </a:cubicBezTo>
                <a:cubicBezTo>
                  <a:pt x="9" y="30"/>
                  <a:pt x="9" y="30"/>
                  <a:pt x="9" y="30"/>
                </a:cubicBezTo>
                <a:cubicBezTo>
                  <a:pt x="9" y="30"/>
                  <a:pt x="9" y="30"/>
                  <a:pt x="9" y="30"/>
                </a:cubicBezTo>
                <a:cubicBezTo>
                  <a:pt x="9" y="30"/>
                  <a:pt x="9" y="30"/>
                  <a:pt x="9" y="30"/>
                </a:cubicBezTo>
                <a:cubicBezTo>
                  <a:pt x="10" y="30"/>
                  <a:pt x="10" y="30"/>
                  <a:pt x="10" y="30"/>
                </a:cubicBezTo>
                <a:cubicBezTo>
                  <a:pt x="9" y="30"/>
                  <a:pt x="9" y="30"/>
                  <a:pt x="9" y="30"/>
                </a:cubicBezTo>
                <a:cubicBezTo>
                  <a:pt x="4" y="30"/>
                  <a:pt x="0" y="34"/>
                  <a:pt x="0" y="39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60"/>
                  <a:pt x="4" y="64"/>
                  <a:pt x="9" y="64"/>
                </a:cubicBezTo>
                <a:cubicBezTo>
                  <a:pt x="58" y="64"/>
                  <a:pt x="58" y="64"/>
                  <a:pt x="58" y="64"/>
                </a:cubicBezTo>
                <a:cubicBezTo>
                  <a:pt x="63" y="64"/>
                  <a:pt x="67" y="60"/>
                  <a:pt x="67" y="54"/>
                </a:cubicBezTo>
                <a:cubicBezTo>
                  <a:pt x="67" y="39"/>
                  <a:pt x="67" y="39"/>
                  <a:pt x="67" y="39"/>
                </a:cubicBezTo>
                <a:cubicBezTo>
                  <a:pt x="67" y="34"/>
                  <a:pt x="63" y="30"/>
                  <a:pt x="58" y="30"/>
                </a:cubicBezTo>
                <a:close/>
                <a:moveTo>
                  <a:pt x="7" y="38"/>
                </a:moveTo>
                <a:cubicBezTo>
                  <a:pt x="6" y="38"/>
                  <a:pt x="6" y="38"/>
                  <a:pt x="6" y="38"/>
                </a:cubicBezTo>
                <a:cubicBezTo>
                  <a:pt x="5" y="38"/>
                  <a:pt x="5" y="37"/>
                  <a:pt x="5" y="36"/>
                </a:cubicBezTo>
                <a:cubicBezTo>
                  <a:pt x="5" y="35"/>
                  <a:pt x="5" y="35"/>
                  <a:pt x="6" y="35"/>
                </a:cubicBezTo>
                <a:cubicBezTo>
                  <a:pt x="7" y="35"/>
                  <a:pt x="7" y="35"/>
                  <a:pt x="7" y="35"/>
                </a:cubicBezTo>
                <a:cubicBezTo>
                  <a:pt x="8" y="35"/>
                  <a:pt x="9" y="35"/>
                  <a:pt x="9" y="36"/>
                </a:cubicBezTo>
                <a:cubicBezTo>
                  <a:pt x="9" y="37"/>
                  <a:pt x="8" y="38"/>
                  <a:pt x="7" y="38"/>
                </a:cubicBezTo>
                <a:close/>
                <a:moveTo>
                  <a:pt x="58" y="56"/>
                </a:moveTo>
                <a:cubicBezTo>
                  <a:pt x="58" y="57"/>
                  <a:pt x="58" y="57"/>
                  <a:pt x="57" y="57"/>
                </a:cubicBezTo>
                <a:cubicBezTo>
                  <a:pt x="10" y="57"/>
                  <a:pt x="10" y="57"/>
                  <a:pt x="10" y="57"/>
                </a:cubicBezTo>
                <a:cubicBezTo>
                  <a:pt x="9" y="57"/>
                  <a:pt x="9" y="57"/>
                  <a:pt x="9" y="56"/>
                </a:cubicBezTo>
                <a:cubicBezTo>
                  <a:pt x="9" y="51"/>
                  <a:pt x="9" y="51"/>
                  <a:pt x="9" y="51"/>
                </a:cubicBezTo>
                <a:cubicBezTo>
                  <a:pt x="9" y="51"/>
                  <a:pt x="9" y="50"/>
                  <a:pt x="10" y="50"/>
                </a:cubicBezTo>
                <a:cubicBezTo>
                  <a:pt x="57" y="50"/>
                  <a:pt x="57" y="50"/>
                  <a:pt x="57" y="50"/>
                </a:cubicBezTo>
                <a:cubicBezTo>
                  <a:pt x="58" y="50"/>
                  <a:pt x="58" y="51"/>
                  <a:pt x="58" y="51"/>
                </a:cubicBezTo>
                <a:lnTo>
                  <a:pt x="58" y="56"/>
                </a:lnTo>
                <a:close/>
                <a:moveTo>
                  <a:pt x="62" y="38"/>
                </a:moveTo>
                <a:cubicBezTo>
                  <a:pt x="60" y="38"/>
                  <a:pt x="60" y="38"/>
                  <a:pt x="60" y="38"/>
                </a:cubicBezTo>
                <a:cubicBezTo>
                  <a:pt x="59" y="38"/>
                  <a:pt x="58" y="37"/>
                  <a:pt x="58" y="36"/>
                </a:cubicBezTo>
                <a:cubicBezTo>
                  <a:pt x="58" y="35"/>
                  <a:pt x="59" y="35"/>
                  <a:pt x="60" y="35"/>
                </a:cubicBezTo>
                <a:cubicBezTo>
                  <a:pt x="62" y="35"/>
                  <a:pt x="62" y="35"/>
                  <a:pt x="62" y="35"/>
                </a:cubicBezTo>
                <a:cubicBezTo>
                  <a:pt x="63" y="35"/>
                  <a:pt x="63" y="35"/>
                  <a:pt x="63" y="36"/>
                </a:cubicBezTo>
                <a:cubicBezTo>
                  <a:pt x="63" y="37"/>
                  <a:pt x="63" y="38"/>
                  <a:pt x="62" y="38"/>
                </a:cubicBezTo>
                <a:close/>
                <a:moveTo>
                  <a:pt x="55" y="30"/>
                </a:moveTo>
                <a:cubicBezTo>
                  <a:pt x="57" y="30"/>
                  <a:pt x="57" y="30"/>
                  <a:pt x="57" y="30"/>
                </a:cubicBezTo>
                <a:cubicBezTo>
                  <a:pt x="57" y="29"/>
                  <a:pt x="56" y="28"/>
                  <a:pt x="55" y="27"/>
                </a:cubicBezTo>
                <a:cubicBezTo>
                  <a:pt x="55" y="0"/>
                  <a:pt x="55" y="0"/>
                  <a:pt x="55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2" y="27"/>
                  <a:pt x="12" y="27"/>
                  <a:pt x="12" y="27"/>
                </a:cubicBezTo>
                <a:cubicBezTo>
                  <a:pt x="11" y="28"/>
                  <a:pt x="10" y="29"/>
                  <a:pt x="10" y="30"/>
                </a:cubicBezTo>
                <a:cubicBezTo>
                  <a:pt x="12" y="30"/>
                  <a:pt x="12" y="30"/>
                  <a:pt x="12" y="30"/>
                </a:cubicBezTo>
                <a:lnTo>
                  <a:pt x="55" y="30"/>
                </a:ln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37" name="Freeform 32"/>
          <p:cNvSpPr>
            <a:spLocks noEditPoints="1"/>
          </p:cNvSpPr>
          <p:nvPr/>
        </p:nvSpPr>
        <p:spPr bwMode="auto">
          <a:xfrm>
            <a:off x="5264639" y="5289697"/>
            <a:ext cx="557213" cy="698500"/>
          </a:xfrm>
          <a:custGeom>
            <a:avLst/>
            <a:gdLst>
              <a:gd name="T0" fmla="*/ 15 w 64"/>
              <a:gd name="T1" fmla="*/ 20 h 80"/>
              <a:gd name="T2" fmla="*/ 28 w 64"/>
              <a:gd name="T3" fmla="*/ 9 h 80"/>
              <a:gd name="T4" fmla="*/ 40 w 64"/>
              <a:gd name="T5" fmla="*/ 9 h 80"/>
              <a:gd name="T6" fmla="*/ 40 w 64"/>
              <a:gd name="T7" fmla="*/ 0 h 80"/>
              <a:gd name="T8" fmla="*/ 24 w 64"/>
              <a:gd name="T9" fmla="*/ 0 h 80"/>
              <a:gd name="T10" fmla="*/ 6 w 64"/>
              <a:gd name="T11" fmla="*/ 17 h 80"/>
              <a:gd name="T12" fmla="*/ 6 w 64"/>
              <a:gd name="T13" fmla="*/ 28 h 80"/>
              <a:gd name="T14" fmla="*/ 15 w 64"/>
              <a:gd name="T15" fmla="*/ 28 h 80"/>
              <a:gd name="T16" fmla="*/ 15 w 64"/>
              <a:gd name="T17" fmla="*/ 20 h 80"/>
              <a:gd name="T18" fmla="*/ 64 w 64"/>
              <a:gd name="T19" fmla="*/ 46 h 80"/>
              <a:gd name="T20" fmla="*/ 64 w 64"/>
              <a:gd name="T21" fmla="*/ 38 h 80"/>
              <a:gd name="T22" fmla="*/ 56 w 64"/>
              <a:gd name="T23" fmla="*/ 30 h 80"/>
              <a:gd name="T24" fmla="*/ 8 w 64"/>
              <a:gd name="T25" fmla="*/ 30 h 80"/>
              <a:gd name="T26" fmla="*/ 0 w 64"/>
              <a:gd name="T27" fmla="*/ 38 h 80"/>
              <a:gd name="T28" fmla="*/ 0 w 64"/>
              <a:gd name="T29" fmla="*/ 72 h 80"/>
              <a:gd name="T30" fmla="*/ 8 w 64"/>
              <a:gd name="T31" fmla="*/ 80 h 80"/>
              <a:gd name="T32" fmla="*/ 56 w 64"/>
              <a:gd name="T33" fmla="*/ 80 h 80"/>
              <a:gd name="T34" fmla="*/ 64 w 64"/>
              <a:gd name="T35" fmla="*/ 72 h 80"/>
              <a:gd name="T36" fmla="*/ 64 w 64"/>
              <a:gd name="T37" fmla="*/ 70 h 80"/>
              <a:gd name="T38" fmla="*/ 53 w 64"/>
              <a:gd name="T39" fmla="*/ 70 h 80"/>
              <a:gd name="T40" fmla="*/ 53 w 64"/>
              <a:gd name="T41" fmla="*/ 66 h 80"/>
              <a:gd name="T42" fmla="*/ 64 w 64"/>
              <a:gd name="T43" fmla="*/ 66 h 80"/>
              <a:gd name="T44" fmla="*/ 64 w 64"/>
              <a:gd name="T45" fmla="*/ 60 h 80"/>
              <a:gd name="T46" fmla="*/ 53 w 64"/>
              <a:gd name="T47" fmla="*/ 60 h 80"/>
              <a:gd name="T48" fmla="*/ 53 w 64"/>
              <a:gd name="T49" fmla="*/ 56 h 80"/>
              <a:gd name="T50" fmla="*/ 64 w 64"/>
              <a:gd name="T51" fmla="*/ 56 h 80"/>
              <a:gd name="T52" fmla="*/ 64 w 64"/>
              <a:gd name="T53" fmla="*/ 50 h 80"/>
              <a:gd name="T54" fmla="*/ 53 w 64"/>
              <a:gd name="T55" fmla="*/ 50 h 80"/>
              <a:gd name="T56" fmla="*/ 53 w 64"/>
              <a:gd name="T57" fmla="*/ 46 h 80"/>
              <a:gd name="T58" fmla="*/ 64 w 64"/>
              <a:gd name="T59" fmla="*/ 46 h 80"/>
              <a:gd name="T60" fmla="*/ 35 w 64"/>
              <a:gd name="T61" fmla="*/ 61 h 80"/>
              <a:gd name="T62" fmla="*/ 35 w 64"/>
              <a:gd name="T63" fmla="*/ 66 h 80"/>
              <a:gd name="T64" fmla="*/ 32 w 64"/>
              <a:gd name="T65" fmla="*/ 68 h 80"/>
              <a:gd name="T66" fmla="*/ 29 w 64"/>
              <a:gd name="T67" fmla="*/ 66 h 80"/>
              <a:gd name="T68" fmla="*/ 29 w 64"/>
              <a:gd name="T69" fmla="*/ 61 h 80"/>
              <a:gd name="T70" fmla="*/ 25 w 64"/>
              <a:gd name="T71" fmla="*/ 55 h 80"/>
              <a:gd name="T72" fmla="*/ 32 w 64"/>
              <a:gd name="T73" fmla="*/ 48 h 80"/>
              <a:gd name="T74" fmla="*/ 38 w 64"/>
              <a:gd name="T75" fmla="*/ 55 h 80"/>
              <a:gd name="T76" fmla="*/ 35 w 64"/>
              <a:gd name="T77" fmla="*/ 61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4" h="80">
                <a:moveTo>
                  <a:pt x="15" y="20"/>
                </a:moveTo>
                <a:cubicBezTo>
                  <a:pt x="15" y="13"/>
                  <a:pt x="21" y="9"/>
                  <a:pt x="28" y="9"/>
                </a:cubicBezTo>
                <a:cubicBezTo>
                  <a:pt x="40" y="9"/>
                  <a:pt x="40" y="9"/>
                  <a:pt x="40" y="9"/>
                </a:cubicBezTo>
                <a:cubicBezTo>
                  <a:pt x="40" y="0"/>
                  <a:pt x="40" y="0"/>
                  <a:pt x="40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14" y="0"/>
                  <a:pt x="6" y="8"/>
                  <a:pt x="6" y="17"/>
                </a:cubicBezTo>
                <a:cubicBezTo>
                  <a:pt x="6" y="28"/>
                  <a:pt x="6" y="28"/>
                  <a:pt x="6" y="28"/>
                </a:cubicBezTo>
                <a:cubicBezTo>
                  <a:pt x="15" y="28"/>
                  <a:pt x="15" y="28"/>
                  <a:pt x="15" y="28"/>
                </a:cubicBezTo>
                <a:lnTo>
                  <a:pt x="15" y="20"/>
                </a:lnTo>
                <a:close/>
                <a:moveTo>
                  <a:pt x="64" y="46"/>
                </a:moveTo>
                <a:cubicBezTo>
                  <a:pt x="64" y="38"/>
                  <a:pt x="64" y="38"/>
                  <a:pt x="64" y="38"/>
                </a:cubicBezTo>
                <a:cubicBezTo>
                  <a:pt x="64" y="34"/>
                  <a:pt x="60" y="30"/>
                  <a:pt x="56" y="30"/>
                </a:cubicBezTo>
                <a:cubicBezTo>
                  <a:pt x="8" y="30"/>
                  <a:pt x="8" y="30"/>
                  <a:pt x="8" y="30"/>
                </a:cubicBezTo>
                <a:cubicBezTo>
                  <a:pt x="4" y="30"/>
                  <a:pt x="0" y="34"/>
                  <a:pt x="0" y="38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76"/>
                  <a:pt x="4" y="80"/>
                  <a:pt x="8" y="80"/>
                </a:cubicBezTo>
                <a:cubicBezTo>
                  <a:pt x="56" y="80"/>
                  <a:pt x="56" y="80"/>
                  <a:pt x="56" y="80"/>
                </a:cubicBezTo>
                <a:cubicBezTo>
                  <a:pt x="60" y="80"/>
                  <a:pt x="64" y="76"/>
                  <a:pt x="64" y="72"/>
                </a:cubicBezTo>
                <a:cubicBezTo>
                  <a:pt x="64" y="70"/>
                  <a:pt x="64" y="70"/>
                  <a:pt x="64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53" y="66"/>
                  <a:pt x="53" y="66"/>
                  <a:pt x="53" y="66"/>
                </a:cubicBezTo>
                <a:cubicBezTo>
                  <a:pt x="64" y="66"/>
                  <a:pt x="64" y="66"/>
                  <a:pt x="64" y="66"/>
                </a:cubicBezTo>
                <a:cubicBezTo>
                  <a:pt x="64" y="60"/>
                  <a:pt x="64" y="60"/>
                  <a:pt x="64" y="60"/>
                </a:cubicBezTo>
                <a:cubicBezTo>
                  <a:pt x="53" y="60"/>
                  <a:pt x="53" y="60"/>
                  <a:pt x="53" y="60"/>
                </a:cubicBezTo>
                <a:cubicBezTo>
                  <a:pt x="53" y="56"/>
                  <a:pt x="53" y="56"/>
                  <a:pt x="53" y="56"/>
                </a:cubicBezTo>
                <a:cubicBezTo>
                  <a:pt x="64" y="56"/>
                  <a:pt x="64" y="56"/>
                  <a:pt x="64" y="56"/>
                </a:cubicBezTo>
                <a:cubicBezTo>
                  <a:pt x="64" y="50"/>
                  <a:pt x="64" y="50"/>
                  <a:pt x="64" y="50"/>
                </a:cubicBezTo>
                <a:cubicBezTo>
                  <a:pt x="53" y="50"/>
                  <a:pt x="53" y="50"/>
                  <a:pt x="53" y="50"/>
                </a:cubicBezTo>
                <a:cubicBezTo>
                  <a:pt x="53" y="46"/>
                  <a:pt x="53" y="46"/>
                  <a:pt x="53" y="46"/>
                </a:cubicBezTo>
                <a:lnTo>
                  <a:pt x="64" y="46"/>
                </a:lnTo>
                <a:close/>
                <a:moveTo>
                  <a:pt x="35" y="61"/>
                </a:moveTo>
                <a:cubicBezTo>
                  <a:pt x="35" y="66"/>
                  <a:pt x="35" y="66"/>
                  <a:pt x="35" y="66"/>
                </a:cubicBezTo>
                <a:cubicBezTo>
                  <a:pt x="35" y="67"/>
                  <a:pt x="33" y="68"/>
                  <a:pt x="32" y="68"/>
                </a:cubicBezTo>
                <a:cubicBezTo>
                  <a:pt x="30" y="68"/>
                  <a:pt x="29" y="67"/>
                  <a:pt x="29" y="66"/>
                </a:cubicBezTo>
                <a:cubicBezTo>
                  <a:pt x="29" y="61"/>
                  <a:pt x="29" y="61"/>
                  <a:pt x="29" y="61"/>
                </a:cubicBezTo>
                <a:cubicBezTo>
                  <a:pt x="27" y="59"/>
                  <a:pt x="25" y="57"/>
                  <a:pt x="25" y="55"/>
                </a:cubicBezTo>
                <a:cubicBezTo>
                  <a:pt x="25" y="51"/>
                  <a:pt x="28" y="48"/>
                  <a:pt x="32" y="48"/>
                </a:cubicBezTo>
                <a:cubicBezTo>
                  <a:pt x="36" y="48"/>
                  <a:pt x="38" y="51"/>
                  <a:pt x="38" y="55"/>
                </a:cubicBezTo>
                <a:cubicBezTo>
                  <a:pt x="38" y="57"/>
                  <a:pt x="37" y="59"/>
                  <a:pt x="35" y="61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grpSp>
        <p:nvGrpSpPr>
          <p:cNvPr id="39" name="组合 38"/>
          <p:cNvGrpSpPr/>
          <p:nvPr/>
        </p:nvGrpSpPr>
        <p:grpSpPr>
          <a:xfrm>
            <a:off x="3115163" y="5254772"/>
            <a:ext cx="757239" cy="760412"/>
            <a:chOff x="3044825" y="4984751"/>
            <a:chExt cx="757238" cy="760412"/>
          </a:xfrm>
          <a:solidFill>
            <a:srgbClr val="CF7C59"/>
          </a:solidFill>
        </p:grpSpPr>
        <p:sp>
          <p:nvSpPr>
            <p:cNvPr id="41" name="Freeform 33"/>
            <p:cNvSpPr>
              <a:spLocks noEditPoints="1"/>
            </p:cNvSpPr>
            <p:nvPr/>
          </p:nvSpPr>
          <p:spPr bwMode="auto">
            <a:xfrm>
              <a:off x="3340100" y="4984751"/>
              <a:ext cx="461963" cy="463550"/>
            </a:xfrm>
            <a:custGeom>
              <a:avLst/>
              <a:gdLst>
                <a:gd name="T0" fmla="*/ 43 w 53"/>
                <a:gd name="T1" fmla="*/ 10 h 53"/>
                <a:gd name="T2" fmla="*/ 9 w 53"/>
                <a:gd name="T3" fmla="*/ 10 h 53"/>
                <a:gd name="T4" fmla="*/ 2 w 53"/>
                <a:gd name="T5" fmla="*/ 34 h 53"/>
                <a:gd name="T6" fmla="*/ 4 w 53"/>
                <a:gd name="T7" fmla="*/ 32 h 53"/>
                <a:gd name="T8" fmla="*/ 19 w 53"/>
                <a:gd name="T9" fmla="*/ 34 h 53"/>
                <a:gd name="T10" fmla="*/ 21 w 53"/>
                <a:gd name="T11" fmla="*/ 49 h 53"/>
                <a:gd name="T12" fmla="*/ 19 w 53"/>
                <a:gd name="T13" fmla="*/ 51 h 53"/>
                <a:gd name="T14" fmla="*/ 43 w 53"/>
                <a:gd name="T15" fmla="*/ 44 h 53"/>
                <a:gd name="T16" fmla="*/ 43 w 53"/>
                <a:gd name="T17" fmla="*/ 10 h 53"/>
                <a:gd name="T18" fmla="*/ 39 w 53"/>
                <a:gd name="T19" fmla="*/ 25 h 53"/>
                <a:gd name="T20" fmla="*/ 29 w 53"/>
                <a:gd name="T21" fmla="*/ 25 h 53"/>
                <a:gd name="T22" fmla="*/ 29 w 53"/>
                <a:gd name="T23" fmla="*/ 15 h 53"/>
                <a:gd name="T24" fmla="*/ 39 w 53"/>
                <a:gd name="T25" fmla="*/ 15 h 53"/>
                <a:gd name="T26" fmla="*/ 39 w 53"/>
                <a:gd name="T27" fmla="*/ 2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" h="53">
                  <a:moveTo>
                    <a:pt x="43" y="10"/>
                  </a:moveTo>
                  <a:cubicBezTo>
                    <a:pt x="34" y="0"/>
                    <a:pt x="18" y="0"/>
                    <a:pt x="9" y="10"/>
                  </a:cubicBezTo>
                  <a:cubicBezTo>
                    <a:pt x="2" y="16"/>
                    <a:pt x="0" y="25"/>
                    <a:pt x="2" y="34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7" y="29"/>
                    <a:pt x="14" y="29"/>
                    <a:pt x="19" y="34"/>
                  </a:cubicBezTo>
                  <a:cubicBezTo>
                    <a:pt x="24" y="39"/>
                    <a:pt x="24" y="46"/>
                    <a:pt x="21" y="49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28" y="53"/>
                    <a:pt x="37" y="51"/>
                    <a:pt x="43" y="44"/>
                  </a:cubicBezTo>
                  <a:cubicBezTo>
                    <a:pt x="53" y="35"/>
                    <a:pt x="53" y="19"/>
                    <a:pt x="43" y="10"/>
                  </a:cubicBezTo>
                  <a:close/>
                  <a:moveTo>
                    <a:pt x="39" y="25"/>
                  </a:moveTo>
                  <a:cubicBezTo>
                    <a:pt x="36" y="28"/>
                    <a:pt x="32" y="28"/>
                    <a:pt x="29" y="25"/>
                  </a:cubicBezTo>
                  <a:cubicBezTo>
                    <a:pt x="26" y="22"/>
                    <a:pt x="26" y="18"/>
                    <a:pt x="29" y="15"/>
                  </a:cubicBezTo>
                  <a:cubicBezTo>
                    <a:pt x="32" y="12"/>
                    <a:pt x="36" y="12"/>
                    <a:pt x="39" y="15"/>
                  </a:cubicBezTo>
                  <a:cubicBezTo>
                    <a:pt x="41" y="18"/>
                    <a:pt x="41" y="22"/>
                    <a:pt x="39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46" name="Freeform 34"/>
            <p:cNvSpPr/>
            <p:nvPr/>
          </p:nvSpPr>
          <p:spPr bwMode="auto">
            <a:xfrm>
              <a:off x="3044825" y="5246688"/>
              <a:ext cx="496888" cy="498475"/>
            </a:xfrm>
            <a:custGeom>
              <a:avLst/>
              <a:gdLst>
                <a:gd name="T0" fmla="*/ 52 w 57"/>
                <a:gd name="T1" fmla="*/ 5 h 57"/>
                <a:gd name="T2" fmla="*/ 38 w 57"/>
                <a:gd name="T3" fmla="*/ 4 h 57"/>
                <a:gd name="T4" fmla="*/ 37 w 57"/>
                <a:gd name="T5" fmla="*/ 5 h 57"/>
                <a:gd name="T6" fmla="*/ 4 w 57"/>
                <a:gd name="T7" fmla="*/ 38 h 57"/>
                <a:gd name="T8" fmla="*/ 5 w 57"/>
                <a:gd name="T9" fmla="*/ 52 h 57"/>
                <a:gd name="T10" fmla="*/ 19 w 57"/>
                <a:gd name="T11" fmla="*/ 53 h 57"/>
                <a:gd name="T12" fmla="*/ 19 w 57"/>
                <a:gd name="T13" fmla="*/ 53 h 57"/>
                <a:gd name="T14" fmla="*/ 19 w 57"/>
                <a:gd name="T15" fmla="*/ 53 h 57"/>
                <a:gd name="T16" fmla="*/ 18 w 57"/>
                <a:gd name="T17" fmla="*/ 46 h 57"/>
                <a:gd name="T18" fmla="*/ 25 w 57"/>
                <a:gd name="T19" fmla="*/ 47 h 57"/>
                <a:gd name="T20" fmla="*/ 25 w 57"/>
                <a:gd name="T21" fmla="*/ 47 h 57"/>
                <a:gd name="T22" fmla="*/ 26 w 57"/>
                <a:gd name="T23" fmla="*/ 46 h 57"/>
                <a:gd name="T24" fmla="*/ 26 w 57"/>
                <a:gd name="T25" fmla="*/ 46 h 57"/>
                <a:gd name="T26" fmla="*/ 25 w 57"/>
                <a:gd name="T27" fmla="*/ 39 h 57"/>
                <a:gd name="T28" fmla="*/ 32 w 57"/>
                <a:gd name="T29" fmla="*/ 40 h 57"/>
                <a:gd name="T30" fmla="*/ 32 w 57"/>
                <a:gd name="T31" fmla="*/ 40 h 57"/>
                <a:gd name="T32" fmla="*/ 33 w 57"/>
                <a:gd name="T33" fmla="*/ 39 h 57"/>
                <a:gd name="T34" fmla="*/ 33 w 57"/>
                <a:gd name="T35" fmla="*/ 38 h 57"/>
                <a:gd name="T36" fmla="*/ 32 w 57"/>
                <a:gd name="T37" fmla="*/ 32 h 57"/>
                <a:gd name="T38" fmla="*/ 39 w 57"/>
                <a:gd name="T39" fmla="*/ 33 h 57"/>
                <a:gd name="T40" fmla="*/ 39 w 57"/>
                <a:gd name="T41" fmla="*/ 33 h 57"/>
                <a:gd name="T42" fmla="*/ 41 w 57"/>
                <a:gd name="T43" fmla="*/ 31 h 57"/>
                <a:gd name="T44" fmla="*/ 41 w 57"/>
                <a:gd name="T45" fmla="*/ 31 h 57"/>
                <a:gd name="T46" fmla="*/ 40 w 57"/>
                <a:gd name="T47" fmla="*/ 25 h 57"/>
                <a:gd name="T48" fmla="*/ 46 w 57"/>
                <a:gd name="T49" fmla="*/ 25 h 57"/>
                <a:gd name="T50" fmla="*/ 47 w 57"/>
                <a:gd name="T51" fmla="*/ 26 h 57"/>
                <a:gd name="T52" fmla="*/ 52 w 57"/>
                <a:gd name="T53" fmla="*/ 20 h 57"/>
                <a:gd name="T54" fmla="*/ 53 w 57"/>
                <a:gd name="T55" fmla="*/ 19 h 57"/>
                <a:gd name="T56" fmla="*/ 52 w 57"/>
                <a:gd name="T57" fmla="*/ 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7" h="57">
                  <a:moveTo>
                    <a:pt x="52" y="5"/>
                  </a:moveTo>
                  <a:cubicBezTo>
                    <a:pt x="48" y="1"/>
                    <a:pt x="42" y="0"/>
                    <a:pt x="38" y="4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4" y="38"/>
                    <a:pt x="4" y="38"/>
                    <a:pt x="4" y="38"/>
                  </a:cubicBezTo>
                  <a:cubicBezTo>
                    <a:pt x="0" y="42"/>
                    <a:pt x="1" y="48"/>
                    <a:pt x="5" y="52"/>
                  </a:cubicBezTo>
                  <a:cubicBezTo>
                    <a:pt x="9" y="56"/>
                    <a:pt x="15" y="57"/>
                    <a:pt x="19" y="53"/>
                  </a:cubicBezTo>
                  <a:cubicBezTo>
                    <a:pt x="19" y="53"/>
                    <a:pt x="19" y="53"/>
                    <a:pt x="19" y="53"/>
                  </a:cubicBezTo>
                  <a:cubicBezTo>
                    <a:pt x="19" y="53"/>
                    <a:pt x="19" y="53"/>
                    <a:pt x="19" y="53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25" y="39"/>
                    <a:pt x="25" y="39"/>
                    <a:pt x="25" y="39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2" y="40"/>
                    <a:pt x="32" y="40"/>
                    <a:pt x="32" y="40"/>
                  </a:cubicBezTo>
                  <a:cubicBezTo>
                    <a:pt x="33" y="39"/>
                    <a:pt x="33" y="39"/>
                    <a:pt x="33" y="39"/>
                  </a:cubicBezTo>
                  <a:cubicBezTo>
                    <a:pt x="33" y="38"/>
                    <a:pt x="33" y="38"/>
                    <a:pt x="33" y="38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9" y="33"/>
                    <a:pt x="39" y="33"/>
                    <a:pt x="39" y="33"/>
                  </a:cubicBezTo>
                  <a:cubicBezTo>
                    <a:pt x="39" y="33"/>
                    <a:pt x="39" y="33"/>
                    <a:pt x="39" y="33"/>
                  </a:cubicBezTo>
                  <a:cubicBezTo>
                    <a:pt x="41" y="31"/>
                    <a:pt x="41" y="31"/>
                    <a:pt x="41" y="31"/>
                  </a:cubicBezTo>
                  <a:cubicBezTo>
                    <a:pt x="41" y="31"/>
                    <a:pt x="41" y="31"/>
                    <a:pt x="41" y="31"/>
                  </a:cubicBezTo>
                  <a:cubicBezTo>
                    <a:pt x="40" y="25"/>
                    <a:pt x="40" y="25"/>
                    <a:pt x="40" y="25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52" y="20"/>
                    <a:pt x="52" y="20"/>
                    <a:pt x="52" y="20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7" y="15"/>
                    <a:pt x="56" y="9"/>
                    <a:pt x="5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114" name="组合 113"/>
          <p:cNvGrpSpPr/>
          <p:nvPr/>
        </p:nvGrpSpPr>
        <p:grpSpPr>
          <a:xfrm>
            <a:off x="9519139" y="5281759"/>
            <a:ext cx="757239" cy="715963"/>
            <a:chOff x="9448800" y="5011738"/>
            <a:chExt cx="757238" cy="715963"/>
          </a:xfrm>
          <a:solidFill>
            <a:srgbClr val="CF7C59"/>
          </a:solidFill>
        </p:grpSpPr>
        <p:sp>
          <p:nvSpPr>
            <p:cNvPr id="115" name="Freeform 35"/>
            <p:cNvSpPr/>
            <p:nvPr/>
          </p:nvSpPr>
          <p:spPr bwMode="auto">
            <a:xfrm>
              <a:off x="9448800" y="5011738"/>
              <a:ext cx="452438" cy="715963"/>
            </a:xfrm>
            <a:custGeom>
              <a:avLst/>
              <a:gdLst>
                <a:gd name="T0" fmla="*/ 42 w 52"/>
                <a:gd name="T1" fmla="*/ 74 h 82"/>
                <a:gd name="T2" fmla="*/ 41 w 52"/>
                <a:gd name="T3" fmla="*/ 74 h 82"/>
                <a:gd name="T4" fmla="*/ 41 w 52"/>
                <a:gd name="T5" fmla="*/ 73 h 82"/>
                <a:gd name="T6" fmla="*/ 41 w 52"/>
                <a:gd name="T7" fmla="*/ 68 h 82"/>
                <a:gd name="T8" fmla="*/ 52 w 52"/>
                <a:gd name="T9" fmla="*/ 44 h 82"/>
                <a:gd name="T10" fmla="*/ 38 w 52"/>
                <a:gd name="T11" fmla="*/ 32 h 82"/>
                <a:gd name="T12" fmla="*/ 33 w 52"/>
                <a:gd name="T13" fmla="*/ 30 h 82"/>
                <a:gd name="T14" fmla="*/ 37 w 52"/>
                <a:gd name="T15" fmla="*/ 28 h 82"/>
                <a:gd name="T16" fmla="*/ 45 w 52"/>
                <a:gd name="T17" fmla="*/ 15 h 82"/>
                <a:gd name="T18" fmla="*/ 28 w 52"/>
                <a:gd name="T19" fmla="*/ 0 h 82"/>
                <a:gd name="T20" fmla="*/ 11 w 52"/>
                <a:gd name="T21" fmla="*/ 15 h 82"/>
                <a:gd name="T22" fmla="*/ 19 w 52"/>
                <a:gd name="T23" fmla="*/ 28 h 82"/>
                <a:gd name="T24" fmla="*/ 23 w 52"/>
                <a:gd name="T25" fmla="*/ 30 h 82"/>
                <a:gd name="T26" fmla="*/ 19 w 52"/>
                <a:gd name="T27" fmla="*/ 32 h 82"/>
                <a:gd name="T28" fmla="*/ 0 w 52"/>
                <a:gd name="T29" fmla="*/ 63 h 82"/>
                <a:gd name="T30" fmla="*/ 0 w 52"/>
                <a:gd name="T31" fmla="*/ 68 h 82"/>
                <a:gd name="T32" fmla="*/ 28 w 52"/>
                <a:gd name="T33" fmla="*/ 82 h 82"/>
                <a:gd name="T34" fmla="*/ 45 w 52"/>
                <a:gd name="T35" fmla="*/ 78 h 82"/>
                <a:gd name="T36" fmla="*/ 42 w 52"/>
                <a:gd name="T37" fmla="*/ 7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" h="82">
                  <a:moveTo>
                    <a:pt x="42" y="74"/>
                  </a:moveTo>
                  <a:cubicBezTo>
                    <a:pt x="41" y="74"/>
                    <a:pt x="41" y="74"/>
                    <a:pt x="41" y="74"/>
                  </a:cubicBezTo>
                  <a:cubicBezTo>
                    <a:pt x="41" y="73"/>
                    <a:pt x="41" y="73"/>
                    <a:pt x="41" y="73"/>
                  </a:cubicBezTo>
                  <a:cubicBezTo>
                    <a:pt x="41" y="72"/>
                    <a:pt x="41" y="70"/>
                    <a:pt x="41" y="68"/>
                  </a:cubicBezTo>
                  <a:cubicBezTo>
                    <a:pt x="41" y="58"/>
                    <a:pt x="45" y="50"/>
                    <a:pt x="52" y="44"/>
                  </a:cubicBezTo>
                  <a:cubicBezTo>
                    <a:pt x="48" y="39"/>
                    <a:pt x="43" y="34"/>
                    <a:pt x="38" y="32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7" y="28"/>
                    <a:pt x="37" y="28"/>
                    <a:pt x="37" y="28"/>
                  </a:cubicBezTo>
                  <a:cubicBezTo>
                    <a:pt x="42" y="25"/>
                    <a:pt x="45" y="20"/>
                    <a:pt x="45" y="15"/>
                  </a:cubicBezTo>
                  <a:cubicBezTo>
                    <a:pt x="45" y="7"/>
                    <a:pt x="38" y="0"/>
                    <a:pt x="28" y="0"/>
                  </a:cubicBezTo>
                  <a:cubicBezTo>
                    <a:pt x="19" y="0"/>
                    <a:pt x="11" y="7"/>
                    <a:pt x="11" y="15"/>
                  </a:cubicBezTo>
                  <a:cubicBezTo>
                    <a:pt x="11" y="20"/>
                    <a:pt x="14" y="25"/>
                    <a:pt x="19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8" y="36"/>
                    <a:pt x="0" y="48"/>
                    <a:pt x="0" y="63"/>
                  </a:cubicBezTo>
                  <a:cubicBezTo>
                    <a:pt x="0" y="65"/>
                    <a:pt x="0" y="66"/>
                    <a:pt x="0" y="68"/>
                  </a:cubicBezTo>
                  <a:cubicBezTo>
                    <a:pt x="7" y="77"/>
                    <a:pt x="17" y="82"/>
                    <a:pt x="28" y="82"/>
                  </a:cubicBezTo>
                  <a:cubicBezTo>
                    <a:pt x="34" y="82"/>
                    <a:pt x="40" y="80"/>
                    <a:pt x="45" y="78"/>
                  </a:cubicBezTo>
                  <a:cubicBezTo>
                    <a:pt x="44" y="77"/>
                    <a:pt x="43" y="76"/>
                    <a:pt x="42" y="7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16" name="Freeform 36"/>
            <p:cNvSpPr/>
            <p:nvPr/>
          </p:nvSpPr>
          <p:spPr bwMode="auto">
            <a:xfrm>
              <a:off x="9840913" y="5194301"/>
              <a:ext cx="365125" cy="533400"/>
            </a:xfrm>
            <a:custGeom>
              <a:avLst/>
              <a:gdLst>
                <a:gd name="T0" fmla="*/ 28 w 42"/>
                <a:gd name="T1" fmla="*/ 24 h 61"/>
                <a:gd name="T2" fmla="*/ 24 w 42"/>
                <a:gd name="T3" fmla="*/ 22 h 61"/>
                <a:gd name="T4" fmla="*/ 28 w 42"/>
                <a:gd name="T5" fmla="*/ 20 h 61"/>
                <a:gd name="T6" fmla="*/ 33 w 42"/>
                <a:gd name="T7" fmla="*/ 11 h 61"/>
                <a:gd name="T8" fmla="*/ 21 w 42"/>
                <a:gd name="T9" fmla="*/ 0 h 61"/>
                <a:gd name="T10" fmla="*/ 9 w 42"/>
                <a:gd name="T11" fmla="*/ 11 h 61"/>
                <a:gd name="T12" fmla="*/ 15 w 42"/>
                <a:gd name="T13" fmla="*/ 20 h 61"/>
                <a:gd name="T14" fmla="*/ 19 w 42"/>
                <a:gd name="T15" fmla="*/ 22 h 61"/>
                <a:gd name="T16" fmla="*/ 14 w 42"/>
                <a:gd name="T17" fmla="*/ 24 h 61"/>
                <a:gd name="T18" fmla="*/ 13 w 42"/>
                <a:gd name="T19" fmla="*/ 25 h 61"/>
                <a:gd name="T20" fmla="*/ 11 w 42"/>
                <a:gd name="T21" fmla="*/ 26 h 61"/>
                <a:gd name="T22" fmla="*/ 9 w 42"/>
                <a:gd name="T23" fmla="*/ 28 h 61"/>
                <a:gd name="T24" fmla="*/ 0 w 42"/>
                <a:gd name="T25" fmla="*/ 47 h 61"/>
                <a:gd name="T26" fmla="*/ 1 w 42"/>
                <a:gd name="T27" fmla="*/ 51 h 61"/>
                <a:gd name="T28" fmla="*/ 4 w 42"/>
                <a:gd name="T29" fmla="*/ 54 h 61"/>
                <a:gd name="T30" fmla="*/ 6 w 42"/>
                <a:gd name="T31" fmla="*/ 56 h 61"/>
                <a:gd name="T32" fmla="*/ 8 w 42"/>
                <a:gd name="T33" fmla="*/ 57 h 61"/>
                <a:gd name="T34" fmla="*/ 21 w 42"/>
                <a:gd name="T35" fmla="*/ 61 h 61"/>
                <a:gd name="T36" fmla="*/ 42 w 42"/>
                <a:gd name="T37" fmla="*/ 51 h 61"/>
                <a:gd name="T38" fmla="*/ 42 w 42"/>
                <a:gd name="T39" fmla="*/ 47 h 61"/>
                <a:gd name="T40" fmla="*/ 28 w 42"/>
                <a:gd name="T41" fmla="*/ 2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2" h="61">
                  <a:moveTo>
                    <a:pt x="28" y="24"/>
                  </a:moveTo>
                  <a:cubicBezTo>
                    <a:pt x="24" y="22"/>
                    <a:pt x="24" y="22"/>
                    <a:pt x="24" y="22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31" y="18"/>
                    <a:pt x="33" y="15"/>
                    <a:pt x="33" y="11"/>
                  </a:cubicBezTo>
                  <a:cubicBezTo>
                    <a:pt x="33" y="5"/>
                    <a:pt x="28" y="0"/>
                    <a:pt x="21" y="0"/>
                  </a:cubicBezTo>
                  <a:cubicBezTo>
                    <a:pt x="14" y="0"/>
                    <a:pt x="9" y="5"/>
                    <a:pt x="9" y="11"/>
                  </a:cubicBezTo>
                  <a:cubicBezTo>
                    <a:pt x="9" y="15"/>
                    <a:pt x="11" y="18"/>
                    <a:pt x="15" y="20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5"/>
                    <a:pt x="13" y="25"/>
                  </a:cubicBezTo>
                  <a:cubicBezTo>
                    <a:pt x="12" y="25"/>
                    <a:pt x="11" y="26"/>
                    <a:pt x="11" y="26"/>
                  </a:cubicBezTo>
                  <a:cubicBezTo>
                    <a:pt x="10" y="27"/>
                    <a:pt x="9" y="27"/>
                    <a:pt x="9" y="28"/>
                  </a:cubicBezTo>
                  <a:cubicBezTo>
                    <a:pt x="4" y="32"/>
                    <a:pt x="0" y="39"/>
                    <a:pt x="0" y="47"/>
                  </a:cubicBezTo>
                  <a:cubicBezTo>
                    <a:pt x="0" y="48"/>
                    <a:pt x="1" y="50"/>
                    <a:pt x="1" y="51"/>
                  </a:cubicBezTo>
                  <a:cubicBezTo>
                    <a:pt x="2" y="52"/>
                    <a:pt x="3" y="53"/>
                    <a:pt x="4" y="54"/>
                  </a:cubicBezTo>
                  <a:cubicBezTo>
                    <a:pt x="4" y="55"/>
                    <a:pt x="5" y="55"/>
                    <a:pt x="6" y="56"/>
                  </a:cubicBezTo>
                  <a:cubicBezTo>
                    <a:pt x="6" y="56"/>
                    <a:pt x="7" y="57"/>
                    <a:pt x="8" y="57"/>
                  </a:cubicBezTo>
                  <a:cubicBezTo>
                    <a:pt x="12" y="60"/>
                    <a:pt x="16" y="61"/>
                    <a:pt x="21" y="61"/>
                  </a:cubicBezTo>
                  <a:cubicBezTo>
                    <a:pt x="29" y="61"/>
                    <a:pt x="37" y="57"/>
                    <a:pt x="42" y="51"/>
                  </a:cubicBezTo>
                  <a:cubicBezTo>
                    <a:pt x="42" y="50"/>
                    <a:pt x="42" y="48"/>
                    <a:pt x="42" y="47"/>
                  </a:cubicBezTo>
                  <a:cubicBezTo>
                    <a:pt x="42" y="36"/>
                    <a:pt x="36" y="27"/>
                    <a:pt x="28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4237527" y="5281759"/>
            <a:ext cx="565151" cy="715963"/>
            <a:chOff x="4167188" y="5011738"/>
            <a:chExt cx="565150" cy="715963"/>
          </a:xfrm>
          <a:solidFill>
            <a:srgbClr val="CF7C59"/>
          </a:solidFill>
        </p:grpSpPr>
        <p:sp>
          <p:nvSpPr>
            <p:cNvPr id="77" name="Freeform 37"/>
            <p:cNvSpPr>
              <a:spLocks noEditPoints="1"/>
            </p:cNvSpPr>
            <p:nvPr/>
          </p:nvSpPr>
          <p:spPr bwMode="auto">
            <a:xfrm>
              <a:off x="4167188" y="5281613"/>
              <a:ext cx="565150" cy="446088"/>
            </a:xfrm>
            <a:custGeom>
              <a:avLst/>
              <a:gdLst>
                <a:gd name="T0" fmla="*/ 65 w 65"/>
                <a:gd name="T1" fmla="*/ 16 h 51"/>
                <a:gd name="T2" fmla="*/ 65 w 65"/>
                <a:gd name="T3" fmla="*/ 8 h 51"/>
                <a:gd name="T4" fmla="*/ 56 w 65"/>
                <a:gd name="T5" fmla="*/ 0 h 51"/>
                <a:gd name="T6" fmla="*/ 8 w 65"/>
                <a:gd name="T7" fmla="*/ 0 h 51"/>
                <a:gd name="T8" fmla="*/ 0 w 65"/>
                <a:gd name="T9" fmla="*/ 8 h 51"/>
                <a:gd name="T10" fmla="*/ 0 w 65"/>
                <a:gd name="T11" fmla="*/ 43 h 51"/>
                <a:gd name="T12" fmla="*/ 8 w 65"/>
                <a:gd name="T13" fmla="*/ 51 h 51"/>
                <a:gd name="T14" fmla="*/ 56 w 65"/>
                <a:gd name="T15" fmla="*/ 51 h 51"/>
                <a:gd name="T16" fmla="*/ 65 w 65"/>
                <a:gd name="T17" fmla="*/ 43 h 51"/>
                <a:gd name="T18" fmla="*/ 65 w 65"/>
                <a:gd name="T19" fmla="*/ 41 h 51"/>
                <a:gd name="T20" fmla="*/ 54 w 65"/>
                <a:gd name="T21" fmla="*/ 41 h 51"/>
                <a:gd name="T22" fmla="*/ 54 w 65"/>
                <a:gd name="T23" fmla="*/ 36 h 51"/>
                <a:gd name="T24" fmla="*/ 65 w 65"/>
                <a:gd name="T25" fmla="*/ 36 h 51"/>
                <a:gd name="T26" fmla="*/ 65 w 65"/>
                <a:gd name="T27" fmla="*/ 31 h 51"/>
                <a:gd name="T28" fmla="*/ 54 w 65"/>
                <a:gd name="T29" fmla="*/ 31 h 51"/>
                <a:gd name="T30" fmla="*/ 54 w 65"/>
                <a:gd name="T31" fmla="*/ 26 h 51"/>
                <a:gd name="T32" fmla="*/ 65 w 65"/>
                <a:gd name="T33" fmla="*/ 26 h 51"/>
                <a:gd name="T34" fmla="*/ 65 w 65"/>
                <a:gd name="T35" fmla="*/ 20 h 51"/>
                <a:gd name="T36" fmla="*/ 54 w 65"/>
                <a:gd name="T37" fmla="*/ 20 h 51"/>
                <a:gd name="T38" fmla="*/ 54 w 65"/>
                <a:gd name="T39" fmla="*/ 16 h 51"/>
                <a:gd name="T40" fmla="*/ 65 w 65"/>
                <a:gd name="T41" fmla="*/ 16 h 51"/>
                <a:gd name="T42" fmla="*/ 35 w 65"/>
                <a:gd name="T43" fmla="*/ 30 h 51"/>
                <a:gd name="T44" fmla="*/ 35 w 65"/>
                <a:gd name="T45" fmla="*/ 35 h 51"/>
                <a:gd name="T46" fmla="*/ 32 w 65"/>
                <a:gd name="T47" fmla="*/ 37 h 51"/>
                <a:gd name="T48" fmla="*/ 29 w 65"/>
                <a:gd name="T49" fmla="*/ 35 h 51"/>
                <a:gd name="T50" fmla="*/ 29 w 65"/>
                <a:gd name="T51" fmla="*/ 30 h 51"/>
                <a:gd name="T52" fmla="*/ 25 w 65"/>
                <a:gd name="T53" fmla="*/ 24 h 51"/>
                <a:gd name="T54" fmla="*/ 32 w 65"/>
                <a:gd name="T55" fmla="*/ 17 h 51"/>
                <a:gd name="T56" fmla="*/ 39 w 65"/>
                <a:gd name="T57" fmla="*/ 24 h 51"/>
                <a:gd name="T58" fmla="*/ 35 w 65"/>
                <a:gd name="T59" fmla="*/ 3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5" h="51">
                  <a:moveTo>
                    <a:pt x="65" y="16"/>
                  </a:moveTo>
                  <a:cubicBezTo>
                    <a:pt x="65" y="8"/>
                    <a:pt x="65" y="8"/>
                    <a:pt x="65" y="8"/>
                  </a:cubicBezTo>
                  <a:cubicBezTo>
                    <a:pt x="65" y="4"/>
                    <a:pt x="61" y="0"/>
                    <a:pt x="5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7"/>
                    <a:pt x="3" y="51"/>
                    <a:pt x="8" y="5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61" y="51"/>
                    <a:pt x="65" y="47"/>
                    <a:pt x="65" y="43"/>
                  </a:cubicBezTo>
                  <a:cubicBezTo>
                    <a:pt x="65" y="41"/>
                    <a:pt x="65" y="41"/>
                    <a:pt x="65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4" y="36"/>
                    <a:pt x="54" y="36"/>
                    <a:pt x="54" y="36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5" y="31"/>
                    <a:pt x="65" y="31"/>
                    <a:pt x="65" y="31"/>
                  </a:cubicBezTo>
                  <a:cubicBezTo>
                    <a:pt x="54" y="31"/>
                    <a:pt x="54" y="31"/>
                    <a:pt x="54" y="31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65" y="26"/>
                    <a:pt x="65" y="26"/>
                    <a:pt x="65" y="26"/>
                  </a:cubicBezTo>
                  <a:cubicBezTo>
                    <a:pt x="65" y="20"/>
                    <a:pt x="65" y="20"/>
                    <a:pt x="65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16"/>
                    <a:pt x="54" y="16"/>
                    <a:pt x="54" y="16"/>
                  </a:cubicBezTo>
                  <a:lnTo>
                    <a:pt x="65" y="16"/>
                  </a:lnTo>
                  <a:close/>
                  <a:moveTo>
                    <a:pt x="35" y="30"/>
                  </a:moveTo>
                  <a:cubicBezTo>
                    <a:pt x="35" y="35"/>
                    <a:pt x="35" y="35"/>
                    <a:pt x="35" y="35"/>
                  </a:cubicBezTo>
                  <a:cubicBezTo>
                    <a:pt x="35" y="36"/>
                    <a:pt x="34" y="37"/>
                    <a:pt x="32" y="37"/>
                  </a:cubicBezTo>
                  <a:cubicBezTo>
                    <a:pt x="30" y="37"/>
                    <a:pt x="29" y="36"/>
                    <a:pt x="29" y="35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27" y="28"/>
                    <a:pt x="25" y="26"/>
                    <a:pt x="25" y="24"/>
                  </a:cubicBezTo>
                  <a:cubicBezTo>
                    <a:pt x="25" y="20"/>
                    <a:pt x="28" y="17"/>
                    <a:pt x="32" y="17"/>
                  </a:cubicBezTo>
                  <a:cubicBezTo>
                    <a:pt x="36" y="17"/>
                    <a:pt x="39" y="20"/>
                    <a:pt x="39" y="24"/>
                  </a:cubicBezTo>
                  <a:cubicBezTo>
                    <a:pt x="39" y="26"/>
                    <a:pt x="37" y="28"/>
                    <a:pt x="35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78" name="Freeform 38"/>
            <p:cNvSpPr/>
            <p:nvPr/>
          </p:nvSpPr>
          <p:spPr bwMode="auto">
            <a:xfrm>
              <a:off x="4219575" y="5011738"/>
              <a:ext cx="452438" cy="252413"/>
            </a:xfrm>
            <a:custGeom>
              <a:avLst/>
              <a:gdLst>
                <a:gd name="T0" fmla="*/ 9 w 52"/>
                <a:gd name="T1" fmla="*/ 20 h 29"/>
                <a:gd name="T2" fmla="*/ 22 w 52"/>
                <a:gd name="T3" fmla="*/ 7 h 29"/>
                <a:gd name="T4" fmla="*/ 30 w 52"/>
                <a:gd name="T5" fmla="*/ 7 h 29"/>
                <a:gd name="T6" fmla="*/ 43 w 52"/>
                <a:gd name="T7" fmla="*/ 20 h 29"/>
                <a:gd name="T8" fmla="*/ 43 w 52"/>
                <a:gd name="T9" fmla="*/ 29 h 29"/>
                <a:gd name="T10" fmla="*/ 52 w 52"/>
                <a:gd name="T11" fmla="*/ 29 h 29"/>
                <a:gd name="T12" fmla="*/ 52 w 52"/>
                <a:gd name="T13" fmla="*/ 18 h 29"/>
                <a:gd name="T14" fmla="*/ 35 w 52"/>
                <a:gd name="T15" fmla="*/ 0 h 29"/>
                <a:gd name="T16" fmla="*/ 18 w 52"/>
                <a:gd name="T17" fmla="*/ 0 h 29"/>
                <a:gd name="T18" fmla="*/ 0 w 52"/>
                <a:gd name="T19" fmla="*/ 18 h 29"/>
                <a:gd name="T20" fmla="*/ 0 w 52"/>
                <a:gd name="T21" fmla="*/ 29 h 29"/>
                <a:gd name="T22" fmla="*/ 9 w 52"/>
                <a:gd name="T23" fmla="*/ 29 h 29"/>
                <a:gd name="T24" fmla="*/ 9 w 52"/>
                <a:gd name="T25" fmla="*/ 2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29">
                  <a:moveTo>
                    <a:pt x="9" y="20"/>
                  </a:moveTo>
                  <a:cubicBezTo>
                    <a:pt x="9" y="13"/>
                    <a:pt x="15" y="7"/>
                    <a:pt x="22" y="7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37" y="7"/>
                    <a:pt x="43" y="13"/>
                    <a:pt x="43" y="20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52" y="29"/>
                    <a:pt x="52" y="29"/>
                    <a:pt x="52" y="29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2" y="8"/>
                    <a:pt x="44" y="0"/>
                    <a:pt x="35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8" y="0"/>
                    <a:pt x="0" y="8"/>
                    <a:pt x="0" y="18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9" y="29"/>
                    <a:pt x="9" y="29"/>
                    <a:pt x="9" y="29"/>
                  </a:cubicBezTo>
                  <a:lnTo>
                    <a:pt x="9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sp>
        <p:nvSpPr>
          <p:cNvPr id="79" name="Freeform 39"/>
          <p:cNvSpPr>
            <a:spLocks noEditPoints="1"/>
          </p:cNvSpPr>
          <p:nvPr/>
        </p:nvSpPr>
        <p:spPr bwMode="auto">
          <a:xfrm>
            <a:off x="6344139" y="5289697"/>
            <a:ext cx="704851" cy="698500"/>
          </a:xfrm>
          <a:custGeom>
            <a:avLst/>
            <a:gdLst>
              <a:gd name="T0" fmla="*/ 46 w 81"/>
              <a:gd name="T1" fmla="*/ 0 h 80"/>
              <a:gd name="T2" fmla="*/ 0 w 81"/>
              <a:gd name="T3" fmla="*/ 65 h 80"/>
              <a:gd name="T4" fmla="*/ 62 w 81"/>
              <a:gd name="T5" fmla="*/ 67 h 80"/>
              <a:gd name="T6" fmla="*/ 62 w 81"/>
              <a:gd name="T7" fmla="*/ 26 h 80"/>
              <a:gd name="T8" fmla="*/ 57 w 81"/>
              <a:gd name="T9" fmla="*/ 10 h 80"/>
              <a:gd name="T10" fmla="*/ 5 w 81"/>
              <a:gd name="T11" fmla="*/ 10 h 80"/>
              <a:gd name="T12" fmla="*/ 42 w 81"/>
              <a:gd name="T13" fmla="*/ 44 h 80"/>
              <a:gd name="T14" fmla="*/ 45 w 81"/>
              <a:gd name="T15" fmla="*/ 44 h 80"/>
              <a:gd name="T16" fmla="*/ 48 w 81"/>
              <a:gd name="T17" fmla="*/ 43 h 80"/>
              <a:gd name="T18" fmla="*/ 47 w 81"/>
              <a:gd name="T19" fmla="*/ 46 h 80"/>
              <a:gd name="T20" fmla="*/ 44 w 81"/>
              <a:gd name="T21" fmla="*/ 47 h 80"/>
              <a:gd name="T22" fmla="*/ 40 w 81"/>
              <a:gd name="T23" fmla="*/ 37 h 80"/>
              <a:gd name="T24" fmla="*/ 48 w 81"/>
              <a:gd name="T25" fmla="*/ 41 h 80"/>
              <a:gd name="T26" fmla="*/ 42 w 81"/>
              <a:gd name="T27" fmla="*/ 43 h 80"/>
              <a:gd name="T28" fmla="*/ 36 w 81"/>
              <a:gd name="T29" fmla="*/ 38 h 80"/>
              <a:gd name="T30" fmla="*/ 32 w 81"/>
              <a:gd name="T31" fmla="*/ 42 h 80"/>
              <a:gd name="T32" fmla="*/ 32 w 81"/>
              <a:gd name="T33" fmla="*/ 36 h 80"/>
              <a:gd name="T34" fmla="*/ 33 w 81"/>
              <a:gd name="T35" fmla="*/ 33 h 80"/>
              <a:gd name="T36" fmla="*/ 38 w 81"/>
              <a:gd name="T37" fmla="*/ 32 h 80"/>
              <a:gd name="T38" fmla="*/ 38 w 81"/>
              <a:gd name="T39" fmla="*/ 35 h 80"/>
              <a:gd name="T40" fmla="*/ 35 w 81"/>
              <a:gd name="T41" fmla="*/ 36 h 80"/>
              <a:gd name="T42" fmla="*/ 31 w 81"/>
              <a:gd name="T43" fmla="*/ 37 h 80"/>
              <a:gd name="T44" fmla="*/ 27 w 81"/>
              <a:gd name="T45" fmla="*/ 46 h 80"/>
              <a:gd name="T46" fmla="*/ 24 w 81"/>
              <a:gd name="T47" fmla="*/ 37 h 80"/>
              <a:gd name="T48" fmla="*/ 25 w 81"/>
              <a:gd name="T49" fmla="*/ 34 h 80"/>
              <a:gd name="T50" fmla="*/ 30 w 81"/>
              <a:gd name="T51" fmla="*/ 32 h 80"/>
              <a:gd name="T52" fmla="*/ 31 w 81"/>
              <a:gd name="T53" fmla="*/ 35 h 80"/>
              <a:gd name="T54" fmla="*/ 28 w 81"/>
              <a:gd name="T55" fmla="*/ 35 h 80"/>
              <a:gd name="T56" fmla="*/ 7 w 81"/>
              <a:gd name="T57" fmla="*/ 44 h 80"/>
              <a:gd name="T58" fmla="*/ 11 w 81"/>
              <a:gd name="T59" fmla="*/ 44 h 80"/>
              <a:gd name="T60" fmla="*/ 12 w 81"/>
              <a:gd name="T61" fmla="*/ 44 h 80"/>
              <a:gd name="T62" fmla="*/ 11 w 81"/>
              <a:gd name="T63" fmla="*/ 46 h 80"/>
              <a:gd name="T64" fmla="*/ 7 w 81"/>
              <a:gd name="T65" fmla="*/ 46 h 80"/>
              <a:gd name="T66" fmla="*/ 3 w 81"/>
              <a:gd name="T67" fmla="*/ 41 h 80"/>
              <a:gd name="T68" fmla="*/ 7 w 81"/>
              <a:gd name="T69" fmla="*/ 36 h 80"/>
              <a:gd name="T70" fmla="*/ 12 w 81"/>
              <a:gd name="T71" fmla="*/ 37 h 80"/>
              <a:gd name="T72" fmla="*/ 11 w 81"/>
              <a:gd name="T73" fmla="*/ 39 h 80"/>
              <a:gd name="T74" fmla="*/ 9 w 81"/>
              <a:gd name="T75" fmla="*/ 38 h 80"/>
              <a:gd name="T76" fmla="*/ 7 w 81"/>
              <a:gd name="T77" fmla="*/ 44 h 80"/>
              <a:gd name="T78" fmla="*/ 22 w 81"/>
              <a:gd name="T79" fmla="*/ 37 h 80"/>
              <a:gd name="T80" fmla="*/ 18 w 81"/>
              <a:gd name="T81" fmla="*/ 47 h 80"/>
              <a:gd name="T82" fmla="*/ 14 w 81"/>
              <a:gd name="T83" fmla="*/ 37 h 80"/>
              <a:gd name="T84" fmla="*/ 13 w 81"/>
              <a:gd name="T85" fmla="*/ 52 h 80"/>
              <a:gd name="T86" fmla="*/ 50 w 81"/>
              <a:gd name="T87" fmla="*/ 52 h 80"/>
              <a:gd name="T88" fmla="*/ 53 w 81"/>
              <a:gd name="T89" fmla="*/ 44 h 80"/>
              <a:gd name="T90" fmla="*/ 56 w 81"/>
              <a:gd name="T91" fmla="*/ 44 h 80"/>
              <a:gd name="T92" fmla="*/ 59 w 81"/>
              <a:gd name="T93" fmla="*/ 43 h 80"/>
              <a:gd name="T94" fmla="*/ 58 w 81"/>
              <a:gd name="T95" fmla="*/ 46 h 80"/>
              <a:gd name="T96" fmla="*/ 55 w 81"/>
              <a:gd name="T97" fmla="*/ 47 h 80"/>
              <a:gd name="T98" fmla="*/ 50 w 81"/>
              <a:gd name="T99" fmla="*/ 37 h 80"/>
              <a:gd name="T100" fmla="*/ 59 w 81"/>
              <a:gd name="T101" fmla="*/ 41 h 80"/>
              <a:gd name="T102" fmla="*/ 74 w 81"/>
              <a:gd name="T103" fmla="*/ 49 h 80"/>
              <a:gd name="T104" fmla="*/ 74 w 81"/>
              <a:gd name="T105" fmla="*/ 44 h 80"/>
              <a:gd name="T106" fmla="*/ 17 w 81"/>
              <a:gd name="T107" fmla="*/ 44 h 80"/>
              <a:gd name="T108" fmla="*/ 19 w 81"/>
              <a:gd name="T109" fmla="*/ 44 h 80"/>
              <a:gd name="T110" fmla="*/ 20 w 81"/>
              <a:gd name="T111" fmla="*/ 40 h 80"/>
              <a:gd name="T112" fmla="*/ 18 w 81"/>
              <a:gd name="T113" fmla="*/ 38 h 80"/>
              <a:gd name="T114" fmla="*/ 16 w 81"/>
              <a:gd name="T115" fmla="*/ 40 h 80"/>
              <a:gd name="T116" fmla="*/ 17 w 81"/>
              <a:gd name="T117" fmla="*/ 44 h 80"/>
              <a:gd name="T118" fmla="*/ 43 w 81"/>
              <a:gd name="T119" fmla="*/ 38 h 80"/>
              <a:gd name="T120" fmla="*/ 45 w 81"/>
              <a:gd name="T121" fmla="*/ 39 h 80"/>
              <a:gd name="T122" fmla="*/ 54 w 81"/>
              <a:gd name="T123" fmla="*/ 38 h 80"/>
              <a:gd name="T124" fmla="*/ 56 w 81"/>
              <a:gd name="T125" fmla="*/ 39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81" h="80">
                <a:moveTo>
                  <a:pt x="62" y="26"/>
                </a:moveTo>
                <a:cubicBezTo>
                  <a:pt x="62" y="17"/>
                  <a:pt x="62" y="17"/>
                  <a:pt x="62" y="17"/>
                </a:cubicBezTo>
                <a:cubicBezTo>
                  <a:pt x="62" y="5"/>
                  <a:pt x="55" y="0"/>
                  <a:pt x="46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7" y="0"/>
                  <a:pt x="0" y="5"/>
                  <a:pt x="0" y="17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77"/>
                  <a:pt x="7" y="80"/>
                  <a:pt x="15" y="80"/>
                </a:cubicBezTo>
                <a:cubicBezTo>
                  <a:pt x="46" y="80"/>
                  <a:pt x="46" y="80"/>
                  <a:pt x="46" y="80"/>
                </a:cubicBezTo>
                <a:cubicBezTo>
                  <a:pt x="54" y="80"/>
                  <a:pt x="61" y="77"/>
                  <a:pt x="62" y="67"/>
                </a:cubicBezTo>
                <a:cubicBezTo>
                  <a:pt x="76" y="66"/>
                  <a:pt x="81" y="60"/>
                  <a:pt x="81" y="52"/>
                </a:cubicBezTo>
                <a:cubicBezTo>
                  <a:pt x="81" y="41"/>
                  <a:pt x="81" y="41"/>
                  <a:pt x="81" y="41"/>
                </a:cubicBezTo>
                <a:cubicBezTo>
                  <a:pt x="81" y="33"/>
                  <a:pt x="76" y="27"/>
                  <a:pt x="62" y="26"/>
                </a:cubicBezTo>
                <a:close/>
                <a:moveTo>
                  <a:pt x="13" y="3"/>
                </a:moveTo>
                <a:cubicBezTo>
                  <a:pt x="49" y="3"/>
                  <a:pt x="49" y="3"/>
                  <a:pt x="49" y="3"/>
                </a:cubicBezTo>
                <a:cubicBezTo>
                  <a:pt x="54" y="3"/>
                  <a:pt x="57" y="6"/>
                  <a:pt x="57" y="10"/>
                </a:cubicBezTo>
                <a:cubicBezTo>
                  <a:pt x="57" y="14"/>
                  <a:pt x="54" y="15"/>
                  <a:pt x="49" y="15"/>
                </a:cubicBezTo>
                <a:cubicBezTo>
                  <a:pt x="13" y="15"/>
                  <a:pt x="13" y="15"/>
                  <a:pt x="13" y="15"/>
                </a:cubicBezTo>
                <a:cubicBezTo>
                  <a:pt x="9" y="15"/>
                  <a:pt x="5" y="14"/>
                  <a:pt x="5" y="10"/>
                </a:cubicBezTo>
                <a:cubicBezTo>
                  <a:pt x="5" y="6"/>
                  <a:pt x="9" y="3"/>
                  <a:pt x="13" y="3"/>
                </a:cubicBezTo>
                <a:close/>
                <a:moveTo>
                  <a:pt x="42" y="43"/>
                </a:moveTo>
                <a:cubicBezTo>
                  <a:pt x="42" y="44"/>
                  <a:pt x="42" y="44"/>
                  <a:pt x="42" y="44"/>
                </a:cubicBezTo>
                <a:cubicBezTo>
                  <a:pt x="43" y="44"/>
                  <a:pt x="43" y="44"/>
                  <a:pt x="43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5" y="44"/>
                  <a:pt x="45" y="44"/>
                  <a:pt x="45" y="44"/>
                </a:cubicBezTo>
                <a:cubicBezTo>
                  <a:pt x="46" y="44"/>
                  <a:pt x="46" y="44"/>
                  <a:pt x="46" y="44"/>
                </a:cubicBezTo>
                <a:cubicBezTo>
                  <a:pt x="47" y="44"/>
                  <a:pt x="47" y="44"/>
                  <a:pt x="47" y="44"/>
                </a:cubicBezTo>
                <a:cubicBezTo>
                  <a:pt x="48" y="43"/>
                  <a:pt x="48" y="43"/>
                  <a:pt x="48" y="43"/>
                </a:cubicBezTo>
                <a:cubicBezTo>
                  <a:pt x="48" y="43"/>
                  <a:pt x="48" y="44"/>
                  <a:pt x="48" y="44"/>
                </a:cubicBezTo>
                <a:cubicBezTo>
                  <a:pt x="48" y="45"/>
                  <a:pt x="48" y="46"/>
                  <a:pt x="47" y="46"/>
                </a:cubicBezTo>
                <a:cubicBezTo>
                  <a:pt x="47" y="46"/>
                  <a:pt x="47" y="46"/>
                  <a:pt x="47" y="46"/>
                </a:cubicBezTo>
                <a:cubicBezTo>
                  <a:pt x="47" y="46"/>
                  <a:pt x="47" y="46"/>
                  <a:pt x="46" y="46"/>
                </a:cubicBezTo>
                <a:cubicBezTo>
                  <a:pt x="45" y="47"/>
                  <a:pt x="45" y="47"/>
                  <a:pt x="45" y="47"/>
                </a:cubicBezTo>
                <a:cubicBezTo>
                  <a:pt x="45" y="47"/>
                  <a:pt x="45" y="47"/>
                  <a:pt x="44" y="47"/>
                </a:cubicBezTo>
                <a:cubicBezTo>
                  <a:pt x="42" y="47"/>
                  <a:pt x="41" y="46"/>
                  <a:pt x="40" y="45"/>
                </a:cubicBezTo>
                <a:cubicBezTo>
                  <a:pt x="39" y="44"/>
                  <a:pt x="38" y="43"/>
                  <a:pt x="38" y="41"/>
                </a:cubicBezTo>
                <a:cubicBezTo>
                  <a:pt x="38" y="40"/>
                  <a:pt x="39" y="38"/>
                  <a:pt x="40" y="37"/>
                </a:cubicBezTo>
                <a:cubicBezTo>
                  <a:pt x="41" y="36"/>
                  <a:pt x="42" y="36"/>
                  <a:pt x="44" y="36"/>
                </a:cubicBezTo>
                <a:cubicBezTo>
                  <a:pt x="45" y="36"/>
                  <a:pt x="46" y="36"/>
                  <a:pt x="47" y="37"/>
                </a:cubicBezTo>
                <a:cubicBezTo>
                  <a:pt x="48" y="38"/>
                  <a:pt x="48" y="39"/>
                  <a:pt x="48" y="41"/>
                </a:cubicBezTo>
                <a:cubicBezTo>
                  <a:pt x="48" y="41"/>
                  <a:pt x="47" y="42"/>
                  <a:pt x="45" y="42"/>
                </a:cubicBezTo>
                <a:cubicBezTo>
                  <a:pt x="43" y="42"/>
                  <a:pt x="41" y="42"/>
                  <a:pt x="41" y="43"/>
                </a:cubicBezTo>
                <a:lnTo>
                  <a:pt x="42" y="43"/>
                </a:lnTo>
                <a:close/>
                <a:moveTo>
                  <a:pt x="36" y="36"/>
                </a:moveTo>
                <a:cubicBezTo>
                  <a:pt x="37" y="36"/>
                  <a:pt x="38" y="37"/>
                  <a:pt x="38" y="37"/>
                </a:cubicBezTo>
                <a:cubicBezTo>
                  <a:pt x="38" y="38"/>
                  <a:pt x="37" y="38"/>
                  <a:pt x="36" y="38"/>
                </a:cubicBezTo>
                <a:cubicBezTo>
                  <a:pt x="36" y="38"/>
                  <a:pt x="35" y="40"/>
                  <a:pt x="35" y="42"/>
                </a:cubicBezTo>
                <a:cubicBezTo>
                  <a:pt x="35" y="45"/>
                  <a:pt x="35" y="46"/>
                  <a:pt x="34" y="46"/>
                </a:cubicBezTo>
                <a:cubicBezTo>
                  <a:pt x="33" y="46"/>
                  <a:pt x="32" y="45"/>
                  <a:pt x="32" y="42"/>
                </a:cubicBezTo>
                <a:cubicBezTo>
                  <a:pt x="32" y="40"/>
                  <a:pt x="32" y="38"/>
                  <a:pt x="32" y="38"/>
                </a:cubicBezTo>
                <a:cubicBezTo>
                  <a:pt x="31" y="38"/>
                  <a:pt x="31" y="38"/>
                  <a:pt x="31" y="37"/>
                </a:cubicBezTo>
                <a:cubicBezTo>
                  <a:pt x="31" y="37"/>
                  <a:pt x="31" y="36"/>
                  <a:pt x="32" y="36"/>
                </a:cubicBezTo>
                <a:cubicBezTo>
                  <a:pt x="32" y="36"/>
                  <a:pt x="32" y="36"/>
                  <a:pt x="32" y="36"/>
                </a:cubicBezTo>
                <a:cubicBezTo>
                  <a:pt x="32" y="36"/>
                  <a:pt x="32" y="35"/>
                  <a:pt x="32" y="34"/>
                </a:cubicBezTo>
                <a:cubicBezTo>
                  <a:pt x="32" y="34"/>
                  <a:pt x="32" y="34"/>
                  <a:pt x="33" y="33"/>
                </a:cubicBezTo>
                <a:cubicBezTo>
                  <a:pt x="34" y="33"/>
                  <a:pt x="35" y="32"/>
                  <a:pt x="36" y="32"/>
                </a:cubicBezTo>
                <a:cubicBezTo>
                  <a:pt x="36" y="32"/>
                  <a:pt x="37" y="32"/>
                  <a:pt x="37" y="32"/>
                </a:cubicBezTo>
                <a:cubicBezTo>
                  <a:pt x="38" y="32"/>
                  <a:pt x="38" y="32"/>
                  <a:pt x="38" y="32"/>
                </a:cubicBezTo>
                <a:cubicBezTo>
                  <a:pt x="38" y="34"/>
                  <a:pt x="38" y="35"/>
                  <a:pt x="38" y="35"/>
                </a:cubicBezTo>
                <a:cubicBezTo>
                  <a:pt x="38" y="35"/>
                  <a:pt x="38" y="35"/>
                  <a:pt x="38" y="35"/>
                </a:cubicBezTo>
                <a:cubicBezTo>
                  <a:pt x="38" y="35"/>
                  <a:pt x="38" y="35"/>
                  <a:pt x="38" y="35"/>
                </a:cubicBezTo>
                <a:cubicBezTo>
                  <a:pt x="37" y="35"/>
                  <a:pt x="37" y="35"/>
                  <a:pt x="37" y="35"/>
                </a:cubicBezTo>
                <a:cubicBezTo>
                  <a:pt x="36" y="35"/>
                  <a:pt x="36" y="35"/>
                  <a:pt x="36" y="35"/>
                </a:cubicBezTo>
                <a:cubicBezTo>
                  <a:pt x="35" y="35"/>
                  <a:pt x="35" y="36"/>
                  <a:pt x="35" y="36"/>
                </a:cubicBezTo>
                <a:cubicBezTo>
                  <a:pt x="35" y="36"/>
                  <a:pt x="36" y="36"/>
                  <a:pt x="36" y="36"/>
                </a:cubicBezTo>
                <a:close/>
                <a:moveTo>
                  <a:pt x="29" y="36"/>
                </a:moveTo>
                <a:cubicBezTo>
                  <a:pt x="30" y="36"/>
                  <a:pt x="31" y="37"/>
                  <a:pt x="31" y="37"/>
                </a:cubicBezTo>
                <a:cubicBezTo>
                  <a:pt x="31" y="38"/>
                  <a:pt x="30" y="38"/>
                  <a:pt x="29" y="38"/>
                </a:cubicBezTo>
                <a:cubicBezTo>
                  <a:pt x="29" y="38"/>
                  <a:pt x="28" y="40"/>
                  <a:pt x="28" y="42"/>
                </a:cubicBezTo>
                <a:cubicBezTo>
                  <a:pt x="28" y="45"/>
                  <a:pt x="28" y="46"/>
                  <a:pt x="27" y="46"/>
                </a:cubicBezTo>
                <a:cubicBezTo>
                  <a:pt x="26" y="46"/>
                  <a:pt x="25" y="45"/>
                  <a:pt x="25" y="42"/>
                </a:cubicBezTo>
                <a:cubicBezTo>
                  <a:pt x="25" y="40"/>
                  <a:pt x="25" y="38"/>
                  <a:pt x="25" y="38"/>
                </a:cubicBezTo>
                <a:cubicBezTo>
                  <a:pt x="24" y="38"/>
                  <a:pt x="24" y="38"/>
                  <a:pt x="24" y="37"/>
                </a:cubicBezTo>
                <a:cubicBezTo>
                  <a:pt x="24" y="37"/>
                  <a:pt x="24" y="36"/>
                  <a:pt x="25" y="36"/>
                </a:cubicBezTo>
                <a:cubicBezTo>
                  <a:pt x="25" y="36"/>
                  <a:pt x="25" y="36"/>
                  <a:pt x="25" y="36"/>
                </a:cubicBezTo>
                <a:cubicBezTo>
                  <a:pt x="25" y="36"/>
                  <a:pt x="25" y="35"/>
                  <a:pt x="25" y="34"/>
                </a:cubicBezTo>
                <a:cubicBezTo>
                  <a:pt x="25" y="34"/>
                  <a:pt x="25" y="34"/>
                  <a:pt x="26" y="33"/>
                </a:cubicBezTo>
                <a:cubicBezTo>
                  <a:pt x="27" y="33"/>
                  <a:pt x="28" y="32"/>
                  <a:pt x="29" y="32"/>
                </a:cubicBezTo>
                <a:cubicBezTo>
                  <a:pt x="29" y="32"/>
                  <a:pt x="30" y="32"/>
                  <a:pt x="30" y="32"/>
                </a:cubicBezTo>
                <a:cubicBezTo>
                  <a:pt x="31" y="32"/>
                  <a:pt x="31" y="32"/>
                  <a:pt x="31" y="32"/>
                </a:cubicBezTo>
                <a:cubicBezTo>
                  <a:pt x="31" y="34"/>
                  <a:pt x="31" y="35"/>
                  <a:pt x="31" y="35"/>
                </a:cubicBezTo>
                <a:cubicBezTo>
                  <a:pt x="31" y="35"/>
                  <a:pt x="31" y="35"/>
                  <a:pt x="31" y="35"/>
                </a:cubicBezTo>
                <a:cubicBezTo>
                  <a:pt x="31" y="35"/>
                  <a:pt x="31" y="35"/>
                  <a:pt x="31" y="35"/>
                </a:cubicBezTo>
                <a:cubicBezTo>
                  <a:pt x="30" y="35"/>
                  <a:pt x="30" y="35"/>
                  <a:pt x="30" y="35"/>
                </a:cubicBezTo>
                <a:cubicBezTo>
                  <a:pt x="29" y="35"/>
                  <a:pt x="29" y="35"/>
                  <a:pt x="28" y="35"/>
                </a:cubicBezTo>
                <a:cubicBezTo>
                  <a:pt x="28" y="35"/>
                  <a:pt x="28" y="36"/>
                  <a:pt x="28" y="36"/>
                </a:cubicBezTo>
                <a:cubicBezTo>
                  <a:pt x="28" y="36"/>
                  <a:pt x="29" y="36"/>
                  <a:pt x="29" y="36"/>
                </a:cubicBezTo>
                <a:close/>
                <a:moveTo>
                  <a:pt x="7" y="44"/>
                </a:moveTo>
                <a:cubicBezTo>
                  <a:pt x="8" y="44"/>
                  <a:pt x="8" y="44"/>
                  <a:pt x="9" y="44"/>
                </a:cubicBezTo>
                <a:cubicBezTo>
                  <a:pt x="9" y="44"/>
                  <a:pt x="10" y="44"/>
                  <a:pt x="10" y="44"/>
                </a:cubicBezTo>
                <a:cubicBezTo>
                  <a:pt x="11" y="44"/>
                  <a:pt x="11" y="44"/>
                  <a:pt x="11" y="44"/>
                </a:cubicBezTo>
                <a:cubicBezTo>
                  <a:pt x="11" y="43"/>
                  <a:pt x="11" y="43"/>
                  <a:pt x="11" y="43"/>
                </a:cubicBezTo>
                <a:cubicBezTo>
                  <a:pt x="12" y="43"/>
                  <a:pt x="12" y="43"/>
                  <a:pt x="12" y="43"/>
                </a:cubicBezTo>
                <a:cubicBezTo>
                  <a:pt x="12" y="43"/>
                  <a:pt x="12" y="44"/>
                  <a:pt x="12" y="44"/>
                </a:cubicBezTo>
                <a:cubicBezTo>
                  <a:pt x="12" y="45"/>
                  <a:pt x="12" y="46"/>
                  <a:pt x="12" y="46"/>
                </a:cubicBezTo>
                <a:cubicBezTo>
                  <a:pt x="11" y="46"/>
                  <a:pt x="11" y="46"/>
                  <a:pt x="11" y="46"/>
                </a:cubicBezTo>
                <a:cubicBezTo>
                  <a:pt x="11" y="46"/>
                  <a:pt x="11" y="46"/>
                  <a:pt x="11" y="46"/>
                </a:cubicBezTo>
                <a:cubicBezTo>
                  <a:pt x="10" y="47"/>
                  <a:pt x="10" y="47"/>
                  <a:pt x="10" y="47"/>
                </a:cubicBezTo>
                <a:cubicBezTo>
                  <a:pt x="10" y="47"/>
                  <a:pt x="9" y="47"/>
                  <a:pt x="9" y="47"/>
                </a:cubicBezTo>
                <a:cubicBezTo>
                  <a:pt x="8" y="47"/>
                  <a:pt x="7" y="46"/>
                  <a:pt x="7" y="46"/>
                </a:cubicBezTo>
                <a:cubicBezTo>
                  <a:pt x="6" y="46"/>
                  <a:pt x="5" y="46"/>
                  <a:pt x="5" y="45"/>
                </a:cubicBezTo>
                <a:cubicBezTo>
                  <a:pt x="4" y="45"/>
                  <a:pt x="4" y="44"/>
                  <a:pt x="4" y="44"/>
                </a:cubicBezTo>
                <a:cubicBezTo>
                  <a:pt x="3" y="43"/>
                  <a:pt x="3" y="42"/>
                  <a:pt x="3" y="41"/>
                </a:cubicBezTo>
                <a:cubicBezTo>
                  <a:pt x="3" y="40"/>
                  <a:pt x="3" y="40"/>
                  <a:pt x="4" y="39"/>
                </a:cubicBezTo>
                <a:cubicBezTo>
                  <a:pt x="4" y="38"/>
                  <a:pt x="4" y="38"/>
                  <a:pt x="5" y="37"/>
                </a:cubicBezTo>
                <a:cubicBezTo>
                  <a:pt x="5" y="37"/>
                  <a:pt x="6" y="36"/>
                  <a:pt x="7" y="36"/>
                </a:cubicBezTo>
                <a:cubicBezTo>
                  <a:pt x="7" y="36"/>
                  <a:pt x="8" y="36"/>
                  <a:pt x="9" y="36"/>
                </a:cubicBezTo>
                <a:cubicBezTo>
                  <a:pt x="9" y="36"/>
                  <a:pt x="10" y="36"/>
                  <a:pt x="10" y="36"/>
                </a:cubicBezTo>
                <a:cubicBezTo>
                  <a:pt x="11" y="36"/>
                  <a:pt x="12" y="37"/>
                  <a:pt x="12" y="37"/>
                </a:cubicBezTo>
                <a:cubicBezTo>
                  <a:pt x="12" y="38"/>
                  <a:pt x="12" y="39"/>
                  <a:pt x="12" y="39"/>
                </a:cubicBezTo>
                <a:cubicBezTo>
                  <a:pt x="11" y="39"/>
                  <a:pt x="11" y="39"/>
                  <a:pt x="11" y="39"/>
                </a:cubicBezTo>
                <a:cubicBezTo>
                  <a:pt x="11" y="39"/>
                  <a:pt x="11" y="39"/>
                  <a:pt x="11" y="39"/>
                </a:cubicBezTo>
                <a:cubicBezTo>
                  <a:pt x="11" y="39"/>
                  <a:pt x="11" y="39"/>
                  <a:pt x="11" y="39"/>
                </a:cubicBezTo>
                <a:cubicBezTo>
                  <a:pt x="10" y="38"/>
                  <a:pt x="10" y="38"/>
                  <a:pt x="10" y="38"/>
                </a:cubicBezTo>
                <a:cubicBezTo>
                  <a:pt x="9" y="38"/>
                  <a:pt x="9" y="38"/>
                  <a:pt x="9" y="38"/>
                </a:cubicBezTo>
                <a:cubicBezTo>
                  <a:pt x="8" y="38"/>
                  <a:pt x="7" y="39"/>
                  <a:pt x="7" y="39"/>
                </a:cubicBezTo>
                <a:cubicBezTo>
                  <a:pt x="7" y="40"/>
                  <a:pt x="6" y="40"/>
                  <a:pt x="6" y="41"/>
                </a:cubicBezTo>
                <a:cubicBezTo>
                  <a:pt x="6" y="42"/>
                  <a:pt x="7" y="43"/>
                  <a:pt x="7" y="44"/>
                </a:cubicBezTo>
                <a:close/>
                <a:moveTo>
                  <a:pt x="14" y="37"/>
                </a:moveTo>
                <a:cubicBezTo>
                  <a:pt x="15" y="36"/>
                  <a:pt x="16" y="36"/>
                  <a:pt x="18" y="36"/>
                </a:cubicBezTo>
                <a:cubicBezTo>
                  <a:pt x="20" y="36"/>
                  <a:pt x="21" y="36"/>
                  <a:pt x="22" y="37"/>
                </a:cubicBezTo>
                <a:cubicBezTo>
                  <a:pt x="23" y="38"/>
                  <a:pt x="23" y="40"/>
                  <a:pt x="23" y="41"/>
                </a:cubicBezTo>
                <a:cubicBezTo>
                  <a:pt x="23" y="43"/>
                  <a:pt x="23" y="44"/>
                  <a:pt x="22" y="45"/>
                </a:cubicBezTo>
                <a:cubicBezTo>
                  <a:pt x="21" y="46"/>
                  <a:pt x="20" y="47"/>
                  <a:pt x="18" y="47"/>
                </a:cubicBezTo>
                <a:cubicBezTo>
                  <a:pt x="16" y="47"/>
                  <a:pt x="15" y="46"/>
                  <a:pt x="14" y="45"/>
                </a:cubicBezTo>
                <a:cubicBezTo>
                  <a:pt x="13" y="44"/>
                  <a:pt x="13" y="43"/>
                  <a:pt x="13" y="41"/>
                </a:cubicBezTo>
                <a:cubicBezTo>
                  <a:pt x="13" y="40"/>
                  <a:pt x="13" y="38"/>
                  <a:pt x="14" y="37"/>
                </a:cubicBezTo>
                <a:close/>
                <a:moveTo>
                  <a:pt x="48" y="54"/>
                </a:moveTo>
                <a:cubicBezTo>
                  <a:pt x="15" y="54"/>
                  <a:pt x="15" y="54"/>
                  <a:pt x="15" y="54"/>
                </a:cubicBezTo>
                <a:cubicBezTo>
                  <a:pt x="14" y="54"/>
                  <a:pt x="13" y="53"/>
                  <a:pt x="13" y="52"/>
                </a:cubicBezTo>
                <a:cubicBezTo>
                  <a:pt x="13" y="51"/>
                  <a:pt x="14" y="50"/>
                  <a:pt x="15" y="50"/>
                </a:cubicBezTo>
                <a:cubicBezTo>
                  <a:pt x="48" y="50"/>
                  <a:pt x="48" y="50"/>
                  <a:pt x="48" y="50"/>
                </a:cubicBezTo>
                <a:cubicBezTo>
                  <a:pt x="49" y="50"/>
                  <a:pt x="50" y="51"/>
                  <a:pt x="50" y="52"/>
                </a:cubicBezTo>
                <a:cubicBezTo>
                  <a:pt x="50" y="53"/>
                  <a:pt x="49" y="54"/>
                  <a:pt x="48" y="54"/>
                </a:cubicBezTo>
                <a:close/>
                <a:moveTo>
                  <a:pt x="52" y="43"/>
                </a:moveTo>
                <a:cubicBezTo>
                  <a:pt x="53" y="44"/>
                  <a:pt x="53" y="44"/>
                  <a:pt x="53" y="44"/>
                </a:cubicBezTo>
                <a:cubicBezTo>
                  <a:pt x="54" y="44"/>
                  <a:pt x="54" y="44"/>
                  <a:pt x="54" y="44"/>
                </a:cubicBezTo>
                <a:cubicBezTo>
                  <a:pt x="54" y="44"/>
                  <a:pt x="55" y="44"/>
                  <a:pt x="55" y="44"/>
                </a:cubicBezTo>
                <a:cubicBezTo>
                  <a:pt x="56" y="44"/>
                  <a:pt x="56" y="44"/>
                  <a:pt x="56" y="44"/>
                </a:cubicBezTo>
                <a:cubicBezTo>
                  <a:pt x="57" y="44"/>
                  <a:pt x="57" y="44"/>
                  <a:pt x="57" y="44"/>
                </a:cubicBezTo>
                <a:cubicBezTo>
                  <a:pt x="58" y="44"/>
                  <a:pt x="58" y="44"/>
                  <a:pt x="58" y="44"/>
                </a:cubicBezTo>
                <a:cubicBezTo>
                  <a:pt x="59" y="43"/>
                  <a:pt x="59" y="43"/>
                  <a:pt x="59" y="43"/>
                </a:cubicBezTo>
                <a:cubicBezTo>
                  <a:pt x="59" y="43"/>
                  <a:pt x="59" y="44"/>
                  <a:pt x="59" y="44"/>
                </a:cubicBezTo>
                <a:cubicBezTo>
                  <a:pt x="59" y="45"/>
                  <a:pt x="59" y="46"/>
                  <a:pt x="58" y="46"/>
                </a:cubicBezTo>
                <a:cubicBezTo>
                  <a:pt x="58" y="46"/>
                  <a:pt x="58" y="46"/>
                  <a:pt x="58" y="46"/>
                </a:cubicBezTo>
                <a:cubicBezTo>
                  <a:pt x="58" y="46"/>
                  <a:pt x="58" y="46"/>
                  <a:pt x="57" y="46"/>
                </a:cubicBezTo>
                <a:cubicBezTo>
                  <a:pt x="56" y="47"/>
                  <a:pt x="56" y="47"/>
                  <a:pt x="56" y="47"/>
                </a:cubicBezTo>
                <a:cubicBezTo>
                  <a:pt x="56" y="47"/>
                  <a:pt x="55" y="47"/>
                  <a:pt x="55" y="47"/>
                </a:cubicBezTo>
                <a:cubicBezTo>
                  <a:pt x="53" y="47"/>
                  <a:pt x="52" y="46"/>
                  <a:pt x="51" y="45"/>
                </a:cubicBezTo>
                <a:cubicBezTo>
                  <a:pt x="50" y="44"/>
                  <a:pt x="49" y="43"/>
                  <a:pt x="49" y="41"/>
                </a:cubicBezTo>
                <a:cubicBezTo>
                  <a:pt x="49" y="40"/>
                  <a:pt x="50" y="38"/>
                  <a:pt x="50" y="37"/>
                </a:cubicBezTo>
                <a:cubicBezTo>
                  <a:pt x="51" y="36"/>
                  <a:pt x="53" y="36"/>
                  <a:pt x="54" y="36"/>
                </a:cubicBezTo>
                <a:cubicBezTo>
                  <a:pt x="56" y="36"/>
                  <a:pt x="57" y="36"/>
                  <a:pt x="58" y="37"/>
                </a:cubicBezTo>
                <a:cubicBezTo>
                  <a:pt x="59" y="38"/>
                  <a:pt x="59" y="39"/>
                  <a:pt x="59" y="41"/>
                </a:cubicBezTo>
                <a:cubicBezTo>
                  <a:pt x="59" y="41"/>
                  <a:pt x="57" y="42"/>
                  <a:pt x="56" y="42"/>
                </a:cubicBezTo>
                <a:cubicBezTo>
                  <a:pt x="54" y="42"/>
                  <a:pt x="52" y="42"/>
                  <a:pt x="52" y="43"/>
                </a:cubicBezTo>
                <a:close/>
                <a:moveTo>
                  <a:pt x="74" y="49"/>
                </a:moveTo>
                <a:cubicBezTo>
                  <a:pt x="74" y="55"/>
                  <a:pt x="71" y="59"/>
                  <a:pt x="62" y="61"/>
                </a:cubicBezTo>
                <a:cubicBezTo>
                  <a:pt x="62" y="32"/>
                  <a:pt x="62" y="32"/>
                  <a:pt x="62" y="32"/>
                </a:cubicBezTo>
                <a:cubicBezTo>
                  <a:pt x="71" y="34"/>
                  <a:pt x="74" y="38"/>
                  <a:pt x="74" y="44"/>
                </a:cubicBezTo>
                <a:lnTo>
                  <a:pt x="74" y="49"/>
                </a:lnTo>
                <a:close/>
                <a:moveTo>
                  <a:pt x="17" y="44"/>
                </a:moveTo>
                <a:cubicBezTo>
                  <a:pt x="17" y="44"/>
                  <a:pt x="17" y="44"/>
                  <a:pt x="17" y="44"/>
                </a:cubicBezTo>
                <a:cubicBezTo>
                  <a:pt x="18" y="44"/>
                  <a:pt x="18" y="44"/>
                  <a:pt x="18" y="44"/>
                </a:cubicBezTo>
                <a:cubicBezTo>
                  <a:pt x="19" y="44"/>
                  <a:pt x="19" y="44"/>
                  <a:pt x="19" y="44"/>
                </a:cubicBezTo>
                <a:cubicBezTo>
                  <a:pt x="19" y="44"/>
                  <a:pt x="19" y="44"/>
                  <a:pt x="19" y="44"/>
                </a:cubicBezTo>
                <a:cubicBezTo>
                  <a:pt x="20" y="43"/>
                  <a:pt x="20" y="43"/>
                  <a:pt x="20" y="43"/>
                </a:cubicBezTo>
                <a:cubicBezTo>
                  <a:pt x="20" y="42"/>
                  <a:pt x="20" y="42"/>
                  <a:pt x="20" y="41"/>
                </a:cubicBezTo>
                <a:cubicBezTo>
                  <a:pt x="20" y="41"/>
                  <a:pt x="20" y="40"/>
                  <a:pt x="20" y="40"/>
                </a:cubicBezTo>
                <a:cubicBezTo>
                  <a:pt x="20" y="39"/>
                  <a:pt x="20" y="39"/>
                  <a:pt x="19" y="39"/>
                </a:cubicBezTo>
                <a:cubicBezTo>
                  <a:pt x="19" y="38"/>
                  <a:pt x="19" y="38"/>
                  <a:pt x="19" y="38"/>
                </a:cubicBezTo>
                <a:cubicBezTo>
                  <a:pt x="18" y="38"/>
                  <a:pt x="18" y="38"/>
                  <a:pt x="18" y="38"/>
                </a:cubicBezTo>
                <a:cubicBezTo>
                  <a:pt x="17" y="38"/>
                  <a:pt x="17" y="38"/>
                  <a:pt x="17" y="38"/>
                </a:cubicBezTo>
                <a:cubicBezTo>
                  <a:pt x="17" y="39"/>
                  <a:pt x="17" y="39"/>
                  <a:pt x="17" y="39"/>
                </a:cubicBezTo>
                <a:cubicBezTo>
                  <a:pt x="16" y="39"/>
                  <a:pt x="16" y="39"/>
                  <a:pt x="16" y="40"/>
                </a:cubicBezTo>
                <a:cubicBezTo>
                  <a:pt x="16" y="40"/>
                  <a:pt x="16" y="41"/>
                  <a:pt x="16" y="41"/>
                </a:cubicBezTo>
                <a:cubicBezTo>
                  <a:pt x="16" y="42"/>
                  <a:pt x="16" y="42"/>
                  <a:pt x="16" y="43"/>
                </a:cubicBezTo>
                <a:cubicBezTo>
                  <a:pt x="16" y="43"/>
                  <a:pt x="16" y="43"/>
                  <a:pt x="17" y="44"/>
                </a:cubicBezTo>
                <a:close/>
                <a:moveTo>
                  <a:pt x="45" y="39"/>
                </a:moveTo>
                <a:cubicBezTo>
                  <a:pt x="45" y="38"/>
                  <a:pt x="45" y="38"/>
                  <a:pt x="45" y="38"/>
                </a:cubicBezTo>
                <a:cubicBezTo>
                  <a:pt x="44" y="38"/>
                  <a:pt x="44" y="38"/>
                  <a:pt x="43" y="38"/>
                </a:cubicBezTo>
                <a:cubicBezTo>
                  <a:pt x="43" y="38"/>
                  <a:pt x="42" y="38"/>
                  <a:pt x="42" y="39"/>
                </a:cubicBezTo>
                <a:cubicBezTo>
                  <a:pt x="42" y="39"/>
                  <a:pt x="41" y="39"/>
                  <a:pt x="41" y="40"/>
                </a:cubicBezTo>
                <a:cubicBezTo>
                  <a:pt x="43" y="40"/>
                  <a:pt x="45" y="39"/>
                  <a:pt x="45" y="39"/>
                </a:cubicBezTo>
                <a:close/>
                <a:moveTo>
                  <a:pt x="56" y="39"/>
                </a:moveTo>
                <a:cubicBezTo>
                  <a:pt x="55" y="38"/>
                  <a:pt x="55" y="38"/>
                  <a:pt x="55" y="38"/>
                </a:cubicBezTo>
                <a:cubicBezTo>
                  <a:pt x="55" y="38"/>
                  <a:pt x="55" y="38"/>
                  <a:pt x="54" y="38"/>
                </a:cubicBezTo>
                <a:cubicBezTo>
                  <a:pt x="54" y="38"/>
                  <a:pt x="53" y="38"/>
                  <a:pt x="53" y="39"/>
                </a:cubicBezTo>
                <a:cubicBezTo>
                  <a:pt x="52" y="39"/>
                  <a:pt x="52" y="39"/>
                  <a:pt x="52" y="40"/>
                </a:cubicBezTo>
                <a:cubicBezTo>
                  <a:pt x="54" y="40"/>
                  <a:pt x="56" y="39"/>
                  <a:pt x="56" y="39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80" name="Freeform 40"/>
          <p:cNvSpPr>
            <a:spLocks noEditPoints="1"/>
          </p:cNvSpPr>
          <p:nvPr/>
        </p:nvSpPr>
        <p:spPr bwMode="auto">
          <a:xfrm>
            <a:off x="7361727" y="5289697"/>
            <a:ext cx="704851" cy="698500"/>
          </a:xfrm>
          <a:custGeom>
            <a:avLst/>
            <a:gdLst>
              <a:gd name="T0" fmla="*/ 62 w 81"/>
              <a:gd name="T1" fmla="*/ 17 h 80"/>
              <a:gd name="T2" fmla="*/ 16 w 81"/>
              <a:gd name="T3" fmla="*/ 0 h 80"/>
              <a:gd name="T4" fmla="*/ 0 w 81"/>
              <a:gd name="T5" fmla="*/ 65 h 80"/>
              <a:gd name="T6" fmla="*/ 47 w 81"/>
              <a:gd name="T7" fmla="*/ 80 h 80"/>
              <a:gd name="T8" fmla="*/ 81 w 81"/>
              <a:gd name="T9" fmla="*/ 52 h 80"/>
              <a:gd name="T10" fmla="*/ 62 w 81"/>
              <a:gd name="T11" fmla="*/ 26 h 80"/>
              <a:gd name="T12" fmla="*/ 15 w 81"/>
              <a:gd name="T13" fmla="*/ 54 h 80"/>
              <a:gd name="T14" fmla="*/ 15 w 81"/>
              <a:gd name="T15" fmla="*/ 50 h 80"/>
              <a:gd name="T16" fmla="*/ 50 w 81"/>
              <a:gd name="T17" fmla="*/ 52 h 80"/>
              <a:gd name="T18" fmla="*/ 21 w 81"/>
              <a:gd name="T19" fmla="*/ 43 h 80"/>
              <a:gd name="T20" fmla="*/ 22 w 81"/>
              <a:gd name="T21" fmla="*/ 44 h 80"/>
              <a:gd name="T22" fmla="*/ 23 w 81"/>
              <a:gd name="T23" fmla="*/ 44 h 80"/>
              <a:gd name="T24" fmla="*/ 24 w 81"/>
              <a:gd name="T25" fmla="*/ 44 h 80"/>
              <a:gd name="T26" fmla="*/ 24 w 81"/>
              <a:gd name="T27" fmla="*/ 46 h 80"/>
              <a:gd name="T28" fmla="*/ 22 w 81"/>
              <a:gd name="T29" fmla="*/ 47 h 80"/>
              <a:gd name="T30" fmla="*/ 18 w 81"/>
              <a:gd name="T31" fmla="*/ 43 h 80"/>
              <a:gd name="T32" fmla="*/ 17 w 81"/>
              <a:gd name="T33" fmla="*/ 37 h 80"/>
              <a:gd name="T34" fmla="*/ 18 w 81"/>
              <a:gd name="T35" fmla="*/ 35 h 80"/>
              <a:gd name="T36" fmla="*/ 21 w 81"/>
              <a:gd name="T37" fmla="*/ 35 h 80"/>
              <a:gd name="T38" fmla="*/ 24 w 81"/>
              <a:gd name="T39" fmla="*/ 37 h 80"/>
              <a:gd name="T40" fmla="*/ 21 w 81"/>
              <a:gd name="T41" fmla="*/ 40 h 80"/>
              <a:gd name="T42" fmla="*/ 28 w 81"/>
              <a:gd name="T43" fmla="*/ 43 h 80"/>
              <a:gd name="T44" fmla="*/ 30 w 81"/>
              <a:gd name="T45" fmla="*/ 44 h 80"/>
              <a:gd name="T46" fmla="*/ 32 w 81"/>
              <a:gd name="T47" fmla="*/ 44 h 80"/>
              <a:gd name="T48" fmla="*/ 34 w 81"/>
              <a:gd name="T49" fmla="*/ 44 h 80"/>
              <a:gd name="T50" fmla="*/ 35 w 81"/>
              <a:gd name="T51" fmla="*/ 44 h 80"/>
              <a:gd name="T52" fmla="*/ 34 w 81"/>
              <a:gd name="T53" fmla="*/ 46 h 80"/>
              <a:gd name="T54" fmla="*/ 32 w 81"/>
              <a:gd name="T55" fmla="*/ 47 h 80"/>
              <a:gd name="T56" fmla="*/ 27 w 81"/>
              <a:gd name="T57" fmla="*/ 45 h 80"/>
              <a:gd name="T58" fmla="*/ 26 w 81"/>
              <a:gd name="T59" fmla="*/ 37 h 80"/>
              <a:gd name="T60" fmla="*/ 34 w 81"/>
              <a:gd name="T61" fmla="*/ 37 h 80"/>
              <a:gd name="T62" fmla="*/ 32 w 81"/>
              <a:gd name="T63" fmla="*/ 42 h 80"/>
              <a:gd name="T64" fmla="*/ 42 w 81"/>
              <a:gd name="T65" fmla="*/ 39 h 80"/>
              <a:gd name="T66" fmla="*/ 40 w 81"/>
              <a:gd name="T67" fmla="*/ 38 h 80"/>
              <a:gd name="T68" fmla="*/ 37 w 81"/>
              <a:gd name="T69" fmla="*/ 39 h 80"/>
              <a:gd name="T70" fmla="*/ 38 w 81"/>
              <a:gd name="T71" fmla="*/ 36 h 80"/>
              <a:gd name="T72" fmla="*/ 40 w 81"/>
              <a:gd name="T73" fmla="*/ 36 h 80"/>
              <a:gd name="T74" fmla="*/ 45 w 81"/>
              <a:gd name="T75" fmla="*/ 39 h 80"/>
              <a:gd name="T76" fmla="*/ 42 w 81"/>
              <a:gd name="T77" fmla="*/ 46 h 80"/>
              <a:gd name="T78" fmla="*/ 42 w 81"/>
              <a:gd name="T79" fmla="*/ 46 h 80"/>
              <a:gd name="T80" fmla="*/ 40 w 81"/>
              <a:gd name="T81" fmla="*/ 46 h 80"/>
              <a:gd name="T82" fmla="*/ 37 w 81"/>
              <a:gd name="T83" fmla="*/ 46 h 80"/>
              <a:gd name="T84" fmla="*/ 36 w 81"/>
              <a:gd name="T85" fmla="*/ 42 h 80"/>
              <a:gd name="T86" fmla="*/ 40 w 81"/>
              <a:gd name="T87" fmla="*/ 40 h 80"/>
              <a:gd name="T88" fmla="*/ 42 w 81"/>
              <a:gd name="T89" fmla="*/ 39 h 80"/>
              <a:gd name="T90" fmla="*/ 13 w 81"/>
              <a:gd name="T91" fmla="*/ 15 h 80"/>
              <a:gd name="T92" fmla="*/ 13 w 81"/>
              <a:gd name="T93" fmla="*/ 3 h 80"/>
              <a:gd name="T94" fmla="*/ 57 w 81"/>
              <a:gd name="T95" fmla="*/ 10 h 80"/>
              <a:gd name="T96" fmla="*/ 74 w 81"/>
              <a:gd name="T97" fmla="*/ 49 h 80"/>
              <a:gd name="T98" fmla="*/ 62 w 81"/>
              <a:gd name="T99" fmla="*/ 32 h 80"/>
              <a:gd name="T100" fmla="*/ 74 w 81"/>
              <a:gd name="T101" fmla="*/ 49 h 80"/>
              <a:gd name="T102" fmla="*/ 31 w 81"/>
              <a:gd name="T103" fmla="*/ 38 h 80"/>
              <a:gd name="T104" fmla="*/ 29 w 81"/>
              <a:gd name="T105" fmla="*/ 39 h 80"/>
              <a:gd name="T106" fmla="*/ 32 w 81"/>
              <a:gd name="T107" fmla="*/ 39 h 80"/>
              <a:gd name="T108" fmla="*/ 39 w 81"/>
              <a:gd name="T109" fmla="*/ 44 h 80"/>
              <a:gd name="T110" fmla="*/ 41 w 81"/>
              <a:gd name="T111" fmla="*/ 44 h 80"/>
              <a:gd name="T112" fmla="*/ 41 w 81"/>
              <a:gd name="T113" fmla="*/ 42 h 80"/>
              <a:gd name="T114" fmla="*/ 40 w 81"/>
              <a:gd name="T115" fmla="*/ 42 h 80"/>
              <a:gd name="T116" fmla="*/ 39 w 81"/>
              <a:gd name="T117" fmla="*/ 43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1" h="80">
                <a:moveTo>
                  <a:pt x="62" y="26"/>
                </a:moveTo>
                <a:cubicBezTo>
                  <a:pt x="62" y="17"/>
                  <a:pt x="62" y="17"/>
                  <a:pt x="62" y="17"/>
                </a:cubicBezTo>
                <a:cubicBezTo>
                  <a:pt x="62" y="5"/>
                  <a:pt x="55" y="0"/>
                  <a:pt x="47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5"/>
                  <a:pt x="0" y="17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77"/>
                  <a:pt x="7" y="80"/>
                  <a:pt x="16" y="80"/>
                </a:cubicBezTo>
                <a:cubicBezTo>
                  <a:pt x="47" y="80"/>
                  <a:pt x="47" y="80"/>
                  <a:pt x="47" y="80"/>
                </a:cubicBezTo>
                <a:cubicBezTo>
                  <a:pt x="55" y="80"/>
                  <a:pt x="61" y="77"/>
                  <a:pt x="62" y="67"/>
                </a:cubicBezTo>
                <a:cubicBezTo>
                  <a:pt x="76" y="66"/>
                  <a:pt x="81" y="60"/>
                  <a:pt x="81" y="52"/>
                </a:cubicBezTo>
                <a:cubicBezTo>
                  <a:pt x="81" y="41"/>
                  <a:pt x="81" y="41"/>
                  <a:pt x="81" y="41"/>
                </a:cubicBezTo>
                <a:cubicBezTo>
                  <a:pt x="81" y="33"/>
                  <a:pt x="76" y="27"/>
                  <a:pt x="62" y="26"/>
                </a:cubicBezTo>
                <a:close/>
                <a:moveTo>
                  <a:pt x="49" y="54"/>
                </a:moveTo>
                <a:cubicBezTo>
                  <a:pt x="15" y="54"/>
                  <a:pt x="15" y="54"/>
                  <a:pt x="15" y="54"/>
                </a:cubicBezTo>
                <a:cubicBezTo>
                  <a:pt x="14" y="54"/>
                  <a:pt x="14" y="53"/>
                  <a:pt x="14" y="52"/>
                </a:cubicBezTo>
                <a:cubicBezTo>
                  <a:pt x="14" y="51"/>
                  <a:pt x="14" y="50"/>
                  <a:pt x="15" y="50"/>
                </a:cubicBezTo>
                <a:cubicBezTo>
                  <a:pt x="49" y="50"/>
                  <a:pt x="49" y="50"/>
                  <a:pt x="49" y="50"/>
                </a:cubicBezTo>
                <a:cubicBezTo>
                  <a:pt x="50" y="50"/>
                  <a:pt x="50" y="51"/>
                  <a:pt x="50" y="52"/>
                </a:cubicBezTo>
                <a:cubicBezTo>
                  <a:pt x="50" y="53"/>
                  <a:pt x="50" y="54"/>
                  <a:pt x="49" y="54"/>
                </a:cubicBezTo>
                <a:close/>
                <a:moveTo>
                  <a:pt x="21" y="43"/>
                </a:moveTo>
                <a:cubicBezTo>
                  <a:pt x="21" y="43"/>
                  <a:pt x="21" y="43"/>
                  <a:pt x="21" y="43"/>
                </a:cubicBezTo>
                <a:cubicBezTo>
                  <a:pt x="22" y="44"/>
                  <a:pt x="22" y="44"/>
                  <a:pt x="22" y="44"/>
                </a:cubicBezTo>
                <a:cubicBezTo>
                  <a:pt x="22" y="44"/>
                  <a:pt x="22" y="44"/>
                  <a:pt x="22" y="44"/>
                </a:cubicBezTo>
                <a:cubicBezTo>
                  <a:pt x="22" y="44"/>
                  <a:pt x="23" y="44"/>
                  <a:pt x="23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4"/>
                  <a:pt x="24" y="45"/>
                  <a:pt x="24" y="45"/>
                </a:cubicBezTo>
                <a:cubicBezTo>
                  <a:pt x="24" y="46"/>
                  <a:pt x="24" y="46"/>
                  <a:pt x="24" y="46"/>
                </a:cubicBezTo>
                <a:cubicBezTo>
                  <a:pt x="24" y="46"/>
                  <a:pt x="24" y="46"/>
                  <a:pt x="23" y="46"/>
                </a:cubicBezTo>
                <a:cubicBezTo>
                  <a:pt x="23" y="46"/>
                  <a:pt x="23" y="47"/>
                  <a:pt x="22" y="47"/>
                </a:cubicBezTo>
                <a:cubicBezTo>
                  <a:pt x="21" y="47"/>
                  <a:pt x="20" y="46"/>
                  <a:pt x="19" y="46"/>
                </a:cubicBezTo>
                <a:cubicBezTo>
                  <a:pt x="19" y="45"/>
                  <a:pt x="18" y="44"/>
                  <a:pt x="18" y="43"/>
                </a:cubicBezTo>
                <a:cubicBezTo>
                  <a:pt x="18" y="41"/>
                  <a:pt x="18" y="38"/>
                  <a:pt x="18" y="38"/>
                </a:cubicBezTo>
                <a:cubicBezTo>
                  <a:pt x="17" y="38"/>
                  <a:pt x="17" y="38"/>
                  <a:pt x="17" y="37"/>
                </a:cubicBezTo>
                <a:cubicBezTo>
                  <a:pt x="17" y="37"/>
                  <a:pt x="17" y="36"/>
                  <a:pt x="18" y="36"/>
                </a:cubicBezTo>
                <a:cubicBezTo>
                  <a:pt x="18" y="36"/>
                  <a:pt x="18" y="36"/>
                  <a:pt x="18" y="35"/>
                </a:cubicBezTo>
                <a:cubicBezTo>
                  <a:pt x="18" y="34"/>
                  <a:pt x="19" y="33"/>
                  <a:pt x="20" y="33"/>
                </a:cubicBezTo>
                <a:cubicBezTo>
                  <a:pt x="21" y="33"/>
                  <a:pt x="21" y="34"/>
                  <a:pt x="21" y="35"/>
                </a:cubicBezTo>
                <a:cubicBezTo>
                  <a:pt x="21" y="36"/>
                  <a:pt x="22" y="36"/>
                  <a:pt x="23" y="36"/>
                </a:cubicBezTo>
                <a:cubicBezTo>
                  <a:pt x="24" y="36"/>
                  <a:pt x="24" y="37"/>
                  <a:pt x="24" y="37"/>
                </a:cubicBezTo>
                <a:cubicBezTo>
                  <a:pt x="24" y="38"/>
                  <a:pt x="24" y="38"/>
                  <a:pt x="23" y="38"/>
                </a:cubicBezTo>
                <a:cubicBezTo>
                  <a:pt x="22" y="38"/>
                  <a:pt x="21" y="39"/>
                  <a:pt x="21" y="40"/>
                </a:cubicBezTo>
                <a:cubicBezTo>
                  <a:pt x="21" y="41"/>
                  <a:pt x="21" y="42"/>
                  <a:pt x="21" y="43"/>
                </a:cubicBezTo>
                <a:close/>
                <a:moveTo>
                  <a:pt x="28" y="43"/>
                </a:moveTo>
                <a:cubicBezTo>
                  <a:pt x="29" y="44"/>
                  <a:pt x="29" y="44"/>
                  <a:pt x="29" y="44"/>
                </a:cubicBezTo>
                <a:cubicBezTo>
                  <a:pt x="30" y="44"/>
                  <a:pt x="30" y="44"/>
                  <a:pt x="30" y="44"/>
                </a:cubicBezTo>
                <a:cubicBezTo>
                  <a:pt x="30" y="44"/>
                  <a:pt x="31" y="44"/>
                  <a:pt x="31" y="44"/>
                </a:cubicBezTo>
                <a:cubicBezTo>
                  <a:pt x="32" y="44"/>
                  <a:pt x="32" y="44"/>
                  <a:pt x="32" y="44"/>
                </a:cubicBezTo>
                <a:cubicBezTo>
                  <a:pt x="33" y="44"/>
                  <a:pt x="33" y="44"/>
                  <a:pt x="33" y="44"/>
                </a:cubicBezTo>
                <a:cubicBezTo>
                  <a:pt x="34" y="44"/>
                  <a:pt x="34" y="44"/>
                  <a:pt x="34" y="44"/>
                </a:cubicBezTo>
                <a:cubicBezTo>
                  <a:pt x="34" y="43"/>
                  <a:pt x="34" y="43"/>
                  <a:pt x="34" y="43"/>
                </a:cubicBezTo>
                <a:cubicBezTo>
                  <a:pt x="35" y="43"/>
                  <a:pt x="35" y="44"/>
                  <a:pt x="35" y="44"/>
                </a:cubicBezTo>
                <a:cubicBezTo>
                  <a:pt x="35" y="45"/>
                  <a:pt x="35" y="46"/>
                  <a:pt x="34" y="46"/>
                </a:cubicBezTo>
                <a:cubicBezTo>
                  <a:pt x="34" y="46"/>
                  <a:pt x="34" y="46"/>
                  <a:pt x="34" y="46"/>
                </a:cubicBezTo>
                <a:cubicBezTo>
                  <a:pt x="34" y="46"/>
                  <a:pt x="34" y="46"/>
                  <a:pt x="33" y="46"/>
                </a:cubicBezTo>
                <a:cubicBezTo>
                  <a:pt x="32" y="47"/>
                  <a:pt x="32" y="47"/>
                  <a:pt x="32" y="47"/>
                </a:cubicBezTo>
                <a:cubicBezTo>
                  <a:pt x="32" y="47"/>
                  <a:pt x="31" y="47"/>
                  <a:pt x="31" y="47"/>
                </a:cubicBezTo>
                <a:cubicBezTo>
                  <a:pt x="29" y="47"/>
                  <a:pt x="28" y="46"/>
                  <a:pt x="27" y="45"/>
                </a:cubicBezTo>
                <a:cubicBezTo>
                  <a:pt x="26" y="44"/>
                  <a:pt x="25" y="43"/>
                  <a:pt x="25" y="41"/>
                </a:cubicBezTo>
                <a:cubicBezTo>
                  <a:pt x="25" y="40"/>
                  <a:pt x="25" y="38"/>
                  <a:pt x="26" y="37"/>
                </a:cubicBezTo>
                <a:cubicBezTo>
                  <a:pt x="27" y="36"/>
                  <a:pt x="29" y="36"/>
                  <a:pt x="30" y="36"/>
                </a:cubicBezTo>
                <a:cubicBezTo>
                  <a:pt x="32" y="36"/>
                  <a:pt x="33" y="36"/>
                  <a:pt x="34" y="37"/>
                </a:cubicBezTo>
                <a:cubicBezTo>
                  <a:pt x="35" y="38"/>
                  <a:pt x="35" y="39"/>
                  <a:pt x="35" y="41"/>
                </a:cubicBezTo>
                <a:cubicBezTo>
                  <a:pt x="35" y="41"/>
                  <a:pt x="33" y="42"/>
                  <a:pt x="32" y="42"/>
                </a:cubicBezTo>
                <a:cubicBezTo>
                  <a:pt x="30" y="42"/>
                  <a:pt x="28" y="42"/>
                  <a:pt x="28" y="43"/>
                </a:cubicBezTo>
                <a:close/>
                <a:moveTo>
                  <a:pt x="42" y="39"/>
                </a:moveTo>
                <a:cubicBezTo>
                  <a:pt x="42" y="39"/>
                  <a:pt x="42" y="39"/>
                  <a:pt x="42" y="39"/>
                </a:cubicBezTo>
                <a:cubicBezTo>
                  <a:pt x="41" y="38"/>
                  <a:pt x="41" y="38"/>
                  <a:pt x="40" y="38"/>
                </a:cubicBezTo>
                <a:cubicBezTo>
                  <a:pt x="39" y="38"/>
                  <a:pt x="39" y="38"/>
                  <a:pt x="38" y="38"/>
                </a:cubicBezTo>
                <a:cubicBezTo>
                  <a:pt x="38" y="39"/>
                  <a:pt x="37" y="39"/>
                  <a:pt x="37" y="39"/>
                </a:cubicBezTo>
                <a:cubicBezTo>
                  <a:pt x="37" y="39"/>
                  <a:pt x="37" y="38"/>
                  <a:pt x="37" y="38"/>
                </a:cubicBezTo>
                <a:cubicBezTo>
                  <a:pt x="37" y="37"/>
                  <a:pt x="37" y="36"/>
                  <a:pt x="38" y="36"/>
                </a:cubicBezTo>
                <a:cubicBezTo>
                  <a:pt x="38" y="36"/>
                  <a:pt x="38" y="36"/>
                  <a:pt x="38" y="36"/>
                </a:cubicBezTo>
                <a:cubicBezTo>
                  <a:pt x="39" y="36"/>
                  <a:pt x="40" y="36"/>
                  <a:pt x="40" y="36"/>
                </a:cubicBezTo>
                <a:cubicBezTo>
                  <a:pt x="42" y="36"/>
                  <a:pt x="43" y="36"/>
                  <a:pt x="44" y="37"/>
                </a:cubicBezTo>
                <a:cubicBezTo>
                  <a:pt x="45" y="37"/>
                  <a:pt x="45" y="38"/>
                  <a:pt x="45" y="39"/>
                </a:cubicBezTo>
                <a:cubicBezTo>
                  <a:pt x="45" y="43"/>
                  <a:pt x="45" y="46"/>
                  <a:pt x="44" y="46"/>
                </a:cubicBezTo>
                <a:cubicBezTo>
                  <a:pt x="43" y="46"/>
                  <a:pt x="42" y="46"/>
                  <a:pt x="42" y="46"/>
                </a:cubicBezTo>
                <a:cubicBezTo>
                  <a:pt x="42" y="46"/>
                  <a:pt x="42" y="46"/>
                  <a:pt x="42" y="46"/>
                </a:cubicBezTo>
                <a:cubicBezTo>
                  <a:pt x="42" y="46"/>
                  <a:pt x="42" y="46"/>
                  <a:pt x="42" y="46"/>
                </a:cubicBezTo>
                <a:cubicBezTo>
                  <a:pt x="41" y="46"/>
                  <a:pt x="41" y="46"/>
                  <a:pt x="41" y="46"/>
                </a:cubicBezTo>
                <a:cubicBezTo>
                  <a:pt x="40" y="46"/>
                  <a:pt x="40" y="46"/>
                  <a:pt x="40" y="46"/>
                </a:cubicBezTo>
                <a:cubicBezTo>
                  <a:pt x="40" y="47"/>
                  <a:pt x="39" y="47"/>
                  <a:pt x="39" y="47"/>
                </a:cubicBezTo>
                <a:cubicBezTo>
                  <a:pt x="38" y="47"/>
                  <a:pt x="37" y="46"/>
                  <a:pt x="37" y="46"/>
                </a:cubicBezTo>
                <a:cubicBezTo>
                  <a:pt x="36" y="45"/>
                  <a:pt x="36" y="44"/>
                  <a:pt x="36" y="43"/>
                </a:cubicBezTo>
                <a:cubicBezTo>
                  <a:pt x="36" y="43"/>
                  <a:pt x="36" y="42"/>
                  <a:pt x="36" y="42"/>
                </a:cubicBezTo>
                <a:cubicBezTo>
                  <a:pt x="37" y="41"/>
                  <a:pt x="37" y="41"/>
                  <a:pt x="38" y="41"/>
                </a:cubicBezTo>
                <a:cubicBezTo>
                  <a:pt x="38" y="40"/>
                  <a:pt x="39" y="40"/>
                  <a:pt x="40" y="40"/>
                </a:cubicBezTo>
                <a:cubicBezTo>
                  <a:pt x="40" y="40"/>
                  <a:pt x="41" y="40"/>
                  <a:pt x="42" y="40"/>
                </a:cubicBezTo>
                <a:cubicBezTo>
                  <a:pt x="42" y="40"/>
                  <a:pt x="42" y="39"/>
                  <a:pt x="42" y="39"/>
                </a:cubicBezTo>
                <a:close/>
                <a:moveTo>
                  <a:pt x="50" y="15"/>
                </a:moveTo>
                <a:cubicBezTo>
                  <a:pt x="13" y="15"/>
                  <a:pt x="13" y="15"/>
                  <a:pt x="13" y="15"/>
                </a:cubicBezTo>
                <a:cubicBezTo>
                  <a:pt x="9" y="15"/>
                  <a:pt x="5" y="14"/>
                  <a:pt x="5" y="10"/>
                </a:cubicBezTo>
                <a:cubicBezTo>
                  <a:pt x="5" y="6"/>
                  <a:pt x="9" y="3"/>
                  <a:pt x="13" y="3"/>
                </a:cubicBezTo>
                <a:cubicBezTo>
                  <a:pt x="50" y="3"/>
                  <a:pt x="50" y="3"/>
                  <a:pt x="50" y="3"/>
                </a:cubicBezTo>
                <a:cubicBezTo>
                  <a:pt x="54" y="3"/>
                  <a:pt x="57" y="6"/>
                  <a:pt x="57" y="10"/>
                </a:cubicBezTo>
                <a:cubicBezTo>
                  <a:pt x="57" y="14"/>
                  <a:pt x="54" y="15"/>
                  <a:pt x="50" y="15"/>
                </a:cubicBezTo>
                <a:close/>
                <a:moveTo>
                  <a:pt x="74" y="49"/>
                </a:moveTo>
                <a:cubicBezTo>
                  <a:pt x="74" y="55"/>
                  <a:pt x="72" y="59"/>
                  <a:pt x="62" y="61"/>
                </a:cubicBezTo>
                <a:cubicBezTo>
                  <a:pt x="62" y="32"/>
                  <a:pt x="62" y="32"/>
                  <a:pt x="62" y="32"/>
                </a:cubicBezTo>
                <a:cubicBezTo>
                  <a:pt x="72" y="34"/>
                  <a:pt x="74" y="38"/>
                  <a:pt x="74" y="44"/>
                </a:cubicBezTo>
                <a:lnTo>
                  <a:pt x="74" y="49"/>
                </a:lnTo>
                <a:close/>
                <a:moveTo>
                  <a:pt x="32" y="39"/>
                </a:moveTo>
                <a:cubicBezTo>
                  <a:pt x="31" y="38"/>
                  <a:pt x="31" y="38"/>
                  <a:pt x="31" y="38"/>
                </a:cubicBezTo>
                <a:cubicBezTo>
                  <a:pt x="31" y="38"/>
                  <a:pt x="31" y="38"/>
                  <a:pt x="30" y="38"/>
                </a:cubicBezTo>
                <a:cubicBezTo>
                  <a:pt x="30" y="38"/>
                  <a:pt x="29" y="38"/>
                  <a:pt x="29" y="39"/>
                </a:cubicBezTo>
                <a:cubicBezTo>
                  <a:pt x="28" y="39"/>
                  <a:pt x="28" y="39"/>
                  <a:pt x="28" y="40"/>
                </a:cubicBezTo>
                <a:cubicBezTo>
                  <a:pt x="30" y="40"/>
                  <a:pt x="32" y="39"/>
                  <a:pt x="32" y="39"/>
                </a:cubicBezTo>
                <a:close/>
                <a:moveTo>
                  <a:pt x="39" y="43"/>
                </a:moveTo>
                <a:cubicBezTo>
                  <a:pt x="39" y="44"/>
                  <a:pt x="39" y="44"/>
                  <a:pt x="39" y="44"/>
                </a:cubicBezTo>
                <a:cubicBezTo>
                  <a:pt x="40" y="44"/>
                  <a:pt x="40" y="44"/>
                  <a:pt x="41" y="44"/>
                </a:cubicBezTo>
                <a:cubicBezTo>
                  <a:pt x="41" y="44"/>
                  <a:pt x="41" y="44"/>
                  <a:pt x="41" y="44"/>
                </a:cubicBezTo>
                <a:cubicBezTo>
                  <a:pt x="42" y="44"/>
                  <a:pt x="42" y="44"/>
                  <a:pt x="42" y="44"/>
                </a:cubicBezTo>
                <a:cubicBezTo>
                  <a:pt x="42" y="43"/>
                  <a:pt x="42" y="42"/>
                  <a:pt x="41" y="42"/>
                </a:cubicBezTo>
                <a:cubicBezTo>
                  <a:pt x="41" y="42"/>
                  <a:pt x="41" y="42"/>
                  <a:pt x="41" y="42"/>
                </a:cubicBezTo>
                <a:cubicBezTo>
                  <a:pt x="40" y="42"/>
                  <a:pt x="40" y="42"/>
                  <a:pt x="40" y="42"/>
                </a:cubicBezTo>
                <a:cubicBezTo>
                  <a:pt x="39" y="42"/>
                  <a:pt x="39" y="42"/>
                  <a:pt x="39" y="42"/>
                </a:cubicBezTo>
                <a:lnTo>
                  <a:pt x="39" y="43"/>
                </a:ln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81" name="Freeform 41"/>
          <p:cNvSpPr/>
          <p:nvPr/>
        </p:nvSpPr>
        <p:spPr bwMode="auto">
          <a:xfrm>
            <a:off x="1070463" y="5254772"/>
            <a:ext cx="530225" cy="760413"/>
          </a:xfrm>
          <a:custGeom>
            <a:avLst/>
            <a:gdLst>
              <a:gd name="T0" fmla="*/ 41 w 61"/>
              <a:gd name="T1" fmla="*/ 33 h 87"/>
              <a:gd name="T2" fmla="*/ 49 w 61"/>
              <a:gd name="T3" fmla="*/ 18 h 87"/>
              <a:gd name="T4" fmla="*/ 30 w 61"/>
              <a:gd name="T5" fmla="*/ 0 h 87"/>
              <a:gd name="T6" fmla="*/ 11 w 61"/>
              <a:gd name="T7" fmla="*/ 18 h 87"/>
              <a:gd name="T8" fmla="*/ 20 w 61"/>
              <a:gd name="T9" fmla="*/ 33 h 87"/>
              <a:gd name="T10" fmla="*/ 0 w 61"/>
              <a:gd name="T11" fmla="*/ 66 h 87"/>
              <a:gd name="T12" fmla="*/ 0 w 61"/>
              <a:gd name="T13" fmla="*/ 72 h 87"/>
              <a:gd name="T14" fmla="*/ 30 w 61"/>
              <a:gd name="T15" fmla="*/ 87 h 87"/>
              <a:gd name="T16" fmla="*/ 60 w 61"/>
              <a:gd name="T17" fmla="*/ 72 h 87"/>
              <a:gd name="T18" fmla="*/ 61 w 61"/>
              <a:gd name="T19" fmla="*/ 66 h 87"/>
              <a:gd name="T20" fmla="*/ 41 w 61"/>
              <a:gd name="T21" fmla="*/ 33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" h="87">
                <a:moveTo>
                  <a:pt x="41" y="33"/>
                </a:moveTo>
                <a:cubicBezTo>
                  <a:pt x="46" y="30"/>
                  <a:pt x="49" y="24"/>
                  <a:pt x="49" y="18"/>
                </a:cubicBezTo>
                <a:cubicBezTo>
                  <a:pt x="49" y="8"/>
                  <a:pt x="41" y="0"/>
                  <a:pt x="30" y="0"/>
                </a:cubicBezTo>
                <a:cubicBezTo>
                  <a:pt x="20" y="0"/>
                  <a:pt x="11" y="8"/>
                  <a:pt x="11" y="18"/>
                </a:cubicBezTo>
                <a:cubicBezTo>
                  <a:pt x="11" y="24"/>
                  <a:pt x="15" y="30"/>
                  <a:pt x="20" y="33"/>
                </a:cubicBezTo>
                <a:cubicBezTo>
                  <a:pt x="8" y="38"/>
                  <a:pt x="0" y="50"/>
                  <a:pt x="0" y="66"/>
                </a:cubicBezTo>
                <a:cubicBezTo>
                  <a:pt x="0" y="68"/>
                  <a:pt x="0" y="70"/>
                  <a:pt x="0" y="72"/>
                </a:cubicBezTo>
                <a:cubicBezTo>
                  <a:pt x="8" y="82"/>
                  <a:pt x="18" y="87"/>
                  <a:pt x="30" y="87"/>
                </a:cubicBezTo>
                <a:cubicBezTo>
                  <a:pt x="42" y="87"/>
                  <a:pt x="53" y="82"/>
                  <a:pt x="60" y="72"/>
                </a:cubicBezTo>
                <a:cubicBezTo>
                  <a:pt x="61" y="70"/>
                  <a:pt x="61" y="68"/>
                  <a:pt x="61" y="66"/>
                </a:cubicBezTo>
                <a:cubicBezTo>
                  <a:pt x="61" y="50"/>
                  <a:pt x="53" y="38"/>
                  <a:pt x="41" y="33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82" name="Freeform 42"/>
          <p:cNvSpPr>
            <a:spLocks noEditPoints="1"/>
          </p:cNvSpPr>
          <p:nvPr/>
        </p:nvSpPr>
        <p:spPr bwMode="auto">
          <a:xfrm>
            <a:off x="2115039" y="5254772"/>
            <a:ext cx="530225" cy="760413"/>
          </a:xfrm>
          <a:custGeom>
            <a:avLst/>
            <a:gdLst>
              <a:gd name="T0" fmla="*/ 41 w 61"/>
              <a:gd name="T1" fmla="*/ 33 h 87"/>
              <a:gd name="T2" fmla="*/ 49 w 61"/>
              <a:gd name="T3" fmla="*/ 18 h 87"/>
              <a:gd name="T4" fmla="*/ 30 w 61"/>
              <a:gd name="T5" fmla="*/ 0 h 87"/>
              <a:gd name="T6" fmla="*/ 11 w 61"/>
              <a:gd name="T7" fmla="*/ 18 h 87"/>
              <a:gd name="T8" fmla="*/ 20 w 61"/>
              <a:gd name="T9" fmla="*/ 33 h 87"/>
              <a:gd name="T10" fmla="*/ 0 w 61"/>
              <a:gd name="T11" fmla="*/ 66 h 87"/>
              <a:gd name="T12" fmla="*/ 0 w 61"/>
              <a:gd name="T13" fmla="*/ 72 h 87"/>
              <a:gd name="T14" fmla="*/ 30 w 61"/>
              <a:gd name="T15" fmla="*/ 87 h 87"/>
              <a:gd name="T16" fmla="*/ 60 w 61"/>
              <a:gd name="T17" fmla="*/ 72 h 87"/>
              <a:gd name="T18" fmla="*/ 61 w 61"/>
              <a:gd name="T19" fmla="*/ 66 h 87"/>
              <a:gd name="T20" fmla="*/ 41 w 61"/>
              <a:gd name="T21" fmla="*/ 33 h 87"/>
              <a:gd name="T22" fmla="*/ 49 w 61"/>
              <a:gd name="T23" fmla="*/ 45 h 87"/>
              <a:gd name="T24" fmla="*/ 30 w 61"/>
              <a:gd name="T25" fmla="*/ 74 h 87"/>
              <a:gd name="T26" fmla="*/ 28 w 61"/>
              <a:gd name="T27" fmla="*/ 76 h 87"/>
              <a:gd name="T28" fmla="*/ 27 w 61"/>
              <a:gd name="T29" fmla="*/ 76 h 87"/>
              <a:gd name="T30" fmla="*/ 25 w 61"/>
              <a:gd name="T31" fmla="*/ 74 h 87"/>
              <a:gd name="T32" fmla="*/ 12 w 61"/>
              <a:gd name="T33" fmla="*/ 57 h 87"/>
              <a:gd name="T34" fmla="*/ 11 w 61"/>
              <a:gd name="T35" fmla="*/ 57 h 87"/>
              <a:gd name="T36" fmla="*/ 19 w 61"/>
              <a:gd name="T37" fmla="*/ 57 h 87"/>
              <a:gd name="T38" fmla="*/ 27 w 61"/>
              <a:gd name="T39" fmla="*/ 67 h 87"/>
              <a:gd name="T40" fmla="*/ 44 w 61"/>
              <a:gd name="T41" fmla="*/ 42 h 87"/>
              <a:gd name="T42" fmla="*/ 48 w 61"/>
              <a:gd name="T43" fmla="*/ 41 h 87"/>
              <a:gd name="T44" fmla="*/ 49 w 61"/>
              <a:gd name="T45" fmla="*/ 45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61" h="87">
                <a:moveTo>
                  <a:pt x="41" y="33"/>
                </a:moveTo>
                <a:cubicBezTo>
                  <a:pt x="46" y="30"/>
                  <a:pt x="49" y="24"/>
                  <a:pt x="49" y="18"/>
                </a:cubicBezTo>
                <a:cubicBezTo>
                  <a:pt x="49" y="8"/>
                  <a:pt x="41" y="0"/>
                  <a:pt x="30" y="0"/>
                </a:cubicBezTo>
                <a:cubicBezTo>
                  <a:pt x="20" y="0"/>
                  <a:pt x="11" y="8"/>
                  <a:pt x="11" y="18"/>
                </a:cubicBezTo>
                <a:cubicBezTo>
                  <a:pt x="11" y="24"/>
                  <a:pt x="15" y="30"/>
                  <a:pt x="20" y="33"/>
                </a:cubicBezTo>
                <a:cubicBezTo>
                  <a:pt x="8" y="38"/>
                  <a:pt x="0" y="50"/>
                  <a:pt x="0" y="66"/>
                </a:cubicBezTo>
                <a:cubicBezTo>
                  <a:pt x="0" y="68"/>
                  <a:pt x="0" y="70"/>
                  <a:pt x="0" y="72"/>
                </a:cubicBezTo>
                <a:cubicBezTo>
                  <a:pt x="8" y="82"/>
                  <a:pt x="18" y="87"/>
                  <a:pt x="30" y="87"/>
                </a:cubicBezTo>
                <a:cubicBezTo>
                  <a:pt x="42" y="87"/>
                  <a:pt x="53" y="82"/>
                  <a:pt x="60" y="72"/>
                </a:cubicBezTo>
                <a:cubicBezTo>
                  <a:pt x="61" y="70"/>
                  <a:pt x="61" y="68"/>
                  <a:pt x="61" y="66"/>
                </a:cubicBezTo>
                <a:cubicBezTo>
                  <a:pt x="61" y="50"/>
                  <a:pt x="53" y="38"/>
                  <a:pt x="41" y="33"/>
                </a:cubicBezTo>
                <a:close/>
                <a:moveTo>
                  <a:pt x="49" y="45"/>
                </a:moveTo>
                <a:cubicBezTo>
                  <a:pt x="30" y="74"/>
                  <a:pt x="30" y="74"/>
                  <a:pt x="30" y="74"/>
                </a:cubicBezTo>
                <a:cubicBezTo>
                  <a:pt x="30" y="75"/>
                  <a:pt x="29" y="76"/>
                  <a:pt x="28" y="76"/>
                </a:cubicBezTo>
                <a:cubicBezTo>
                  <a:pt x="27" y="76"/>
                  <a:pt x="27" y="76"/>
                  <a:pt x="27" y="76"/>
                </a:cubicBezTo>
                <a:cubicBezTo>
                  <a:pt x="27" y="76"/>
                  <a:pt x="26" y="75"/>
                  <a:pt x="25" y="74"/>
                </a:cubicBezTo>
                <a:cubicBezTo>
                  <a:pt x="12" y="57"/>
                  <a:pt x="12" y="57"/>
                  <a:pt x="12" y="57"/>
                </a:cubicBezTo>
                <a:cubicBezTo>
                  <a:pt x="11" y="57"/>
                  <a:pt x="11" y="57"/>
                  <a:pt x="11" y="57"/>
                </a:cubicBezTo>
                <a:cubicBezTo>
                  <a:pt x="19" y="57"/>
                  <a:pt x="19" y="57"/>
                  <a:pt x="19" y="57"/>
                </a:cubicBezTo>
                <a:cubicBezTo>
                  <a:pt x="27" y="67"/>
                  <a:pt x="27" y="67"/>
                  <a:pt x="27" y="67"/>
                </a:cubicBezTo>
                <a:cubicBezTo>
                  <a:pt x="44" y="42"/>
                  <a:pt x="44" y="42"/>
                  <a:pt x="44" y="42"/>
                </a:cubicBezTo>
                <a:cubicBezTo>
                  <a:pt x="45" y="41"/>
                  <a:pt x="46" y="40"/>
                  <a:pt x="48" y="41"/>
                </a:cubicBezTo>
                <a:cubicBezTo>
                  <a:pt x="49" y="42"/>
                  <a:pt x="50" y="44"/>
                  <a:pt x="49" y="45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83" name="Freeform 43"/>
          <p:cNvSpPr>
            <a:spLocks noEditPoints="1"/>
          </p:cNvSpPr>
          <p:nvPr/>
        </p:nvSpPr>
        <p:spPr bwMode="auto">
          <a:xfrm>
            <a:off x="8606327" y="5254772"/>
            <a:ext cx="530225" cy="760413"/>
          </a:xfrm>
          <a:custGeom>
            <a:avLst/>
            <a:gdLst>
              <a:gd name="T0" fmla="*/ 41 w 61"/>
              <a:gd name="T1" fmla="*/ 33 h 87"/>
              <a:gd name="T2" fmla="*/ 50 w 61"/>
              <a:gd name="T3" fmla="*/ 18 h 87"/>
              <a:gd name="T4" fmla="*/ 31 w 61"/>
              <a:gd name="T5" fmla="*/ 0 h 87"/>
              <a:gd name="T6" fmla="*/ 12 w 61"/>
              <a:gd name="T7" fmla="*/ 18 h 87"/>
              <a:gd name="T8" fmla="*/ 20 w 61"/>
              <a:gd name="T9" fmla="*/ 33 h 87"/>
              <a:gd name="T10" fmla="*/ 0 w 61"/>
              <a:gd name="T11" fmla="*/ 66 h 87"/>
              <a:gd name="T12" fmla="*/ 1 w 61"/>
              <a:gd name="T13" fmla="*/ 72 h 87"/>
              <a:gd name="T14" fmla="*/ 31 w 61"/>
              <a:gd name="T15" fmla="*/ 87 h 87"/>
              <a:gd name="T16" fmla="*/ 61 w 61"/>
              <a:gd name="T17" fmla="*/ 72 h 87"/>
              <a:gd name="T18" fmla="*/ 61 w 61"/>
              <a:gd name="T19" fmla="*/ 66 h 87"/>
              <a:gd name="T20" fmla="*/ 41 w 61"/>
              <a:gd name="T21" fmla="*/ 33 h 87"/>
              <a:gd name="T22" fmla="*/ 45 w 61"/>
              <a:gd name="T23" fmla="*/ 71 h 87"/>
              <a:gd name="T24" fmla="*/ 45 w 61"/>
              <a:gd name="T25" fmla="*/ 75 h 87"/>
              <a:gd name="T26" fmla="*/ 43 w 61"/>
              <a:gd name="T27" fmla="*/ 76 h 87"/>
              <a:gd name="T28" fmla="*/ 41 w 61"/>
              <a:gd name="T29" fmla="*/ 75 h 87"/>
              <a:gd name="T30" fmla="*/ 31 w 61"/>
              <a:gd name="T31" fmla="*/ 65 h 87"/>
              <a:gd name="T32" fmla="*/ 20 w 61"/>
              <a:gd name="T33" fmla="*/ 75 h 87"/>
              <a:gd name="T34" fmla="*/ 18 w 61"/>
              <a:gd name="T35" fmla="*/ 76 h 87"/>
              <a:gd name="T36" fmla="*/ 16 w 61"/>
              <a:gd name="T37" fmla="*/ 75 h 87"/>
              <a:gd name="T38" fmla="*/ 16 w 61"/>
              <a:gd name="T39" fmla="*/ 71 h 87"/>
              <a:gd name="T40" fmla="*/ 26 w 61"/>
              <a:gd name="T41" fmla="*/ 60 h 87"/>
              <a:gd name="T42" fmla="*/ 16 w 61"/>
              <a:gd name="T43" fmla="*/ 50 h 87"/>
              <a:gd name="T44" fmla="*/ 16 w 61"/>
              <a:gd name="T45" fmla="*/ 46 h 87"/>
              <a:gd name="T46" fmla="*/ 20 w 61"/>
              <a:gd name="T47" fmla="*/ 46 h 87"/>
              <a:gd name="T48" fmla="*/ 31 w 61"/>
              <a:gd name="T49" fmla="*/ 56 h 87"/>
              <a:gd name="T50" fmla="*/ 41 w 61"/>
              <a:gd name="T51" fmla="*/ 46 h 87"/>
              <a:gd name="T52" fmla="*/ 45 w 61"/>
              <a:gd name="T53" fmla="*/ 46 h 87"/>
              <a:gd name="T54" fmla="*/ 45 w 61"/>
              <a:gd name="T55" fmla="*/ 50 h 87"/>
              <a:gd name="T56" fmla="*/ 35 w 61"/>
              <a:gd name="T57" fmla="*/ 60 h 87"/>
              <a:gd name="T58" fmla="*/ 45 w 61"/>
              <a:gd name="T59" fmla="*/ 71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61" h="87">
                <a:moveTo>
                  <a:pt x="41" y="33"/>
                </a:moveTo>
                <a:cubicBezTo>
                  <a:pt x="46" y="30"/>
                  <a:pt x="50" y="24"/>
                  <a:pt x="50" y="18"/>
                </a:cubicBezTo>
                <a:cubicBezTo>
                  <a:pt x="50" y="8"/>
                  <a:pt x="41" y="0"/>
                  <a:pt x="31" y="0"/>
                </a:cubicBezTo>
                <a:cubicBezTo>
                  <a:pt x="20" y="0"/>
                  <a:pt x="12" y="8"/>
                  <a:pt x="12" y="18"/>
                </a:cubicBezTo>
                <a:cubicBezTo>
                  <a:pt x="12" y="24"/>
                  <a:pt x="15" y="30"/>
                  <a:pt x="20" y="33"/>
                </a:cubicBezTo>
                <a:cubicBezTo>
                  <a:pt x="8" y="38"/>
                  <a:pt x="0" y="50"/>
                  <a:pt x="0" y="66"/>
                </a:cubicBezTo>
                <a:cubicBezTo>
                  <a:pt x="0" y="68"/>
                  <a:pt x="0" y="70"/>
                  <a:pt x="1" y="72"/>
                </a:cubicBezTo>
                <a:cubicBezTo>
                  <a:pt x="8" y="82"/>
                  <a:pt x="19" y="87"/>
                  <a:pt x="31" y="87"/>
                </a:cubicBezTo>
                <a:cubicBezTo>
                  <a:pt x="43" y="87"/>
                  <a:pt x="53" y="82"/>
                  <a:pt x="61" y="72"/>
                </a:cubicBezTo>
                <a:cubicBezTo>
                  <a:pt x="61" y="70"/>
                  <a:pt x="61" y="68"/>
                  <a:pt x="61" y="66"/>
                </a:cubicBezTo>
                <a:cubicBezTo>
                  <a:pt x="61" y="50"/>
                  <a:pt x="53" y="38"/>
                  <a:pt x="41" y="33"/>
                </a:cubicBezTo>
                <a:close/>
                <a:moveTo>
                  <a:pt x="45" y="71"/>
                </a:moveTo>
                <a:cubicBezTo>
                  <a:pt x="47" y="72"/>
                  <a:pt x="47" y="74"/>
                  <a:pt x="45" y="75"/>
                </a:cubicBezTo>
                <a:cubicBezTo>
                  <a:pt x="45" y="76"/>
                  <a:pt x="44" y="76"/>
                  <a:pt x="43" y="76"/>
                </a:cubicBezTo>
                <a:cubicBezTo>
                  <a:pt x="42" y="76"/>
                  <a:pt x="41" y="76"/>
                  <a:pt x="41" y="75"/>
                </a:cubicBezTo>
                <a:cubicBezTo>
                  <a:pt x="31" y="65"/>
                  <a:pt x="31" y="65"/>
                  <a:pt x="31" y="65"/>
                </a:cubicBezTo>
                <a:cubicBezTo>
                  <a:pt x="20" y="75"/>
                  <a:pt x="20" y="75"/>
                  <a:pt x="20" y="75"/>
                </a:cubicBezTo>
                <a:cubicBezTo>
                  <a:pt x="20" y="76"/>
                  <a:pt x="19" y="76"/>
                  <a:pt x="18" y="76"/>
                </a:cubicBezTo>
                <a:cubicBezTo>
                  <a:pt x="17" y="76"/>
                  <a:pt x="16" y="76"/>
                  <a:pt x="16" y="75"/>
                </a:cubicBezTo>
                <a:cubicBezTo>
                  <a:pt x="15" y="74"/>
                  <a:pt x="15" y="72"/>
                  <a:pt x="16" y="71"/>
                </a:cubicBezTo>
                <a:cubicBezTo>
                  <a:pt x="26" y="60"/>
                  <a:pt x="26" y="60"/>
                  <a:pt x="26" y="60"/>
                </a:cubicBezTo>
                <a:cubicBezTo>
                  <a:pt x="16" y="50"/>
                  <a:pt x="16" y="50"/>
                  <a:pt x="16" y="50"/>
                </a:cubicBezTo>
                <a:cubicBezTo>
                  <a:pt x="15" y="49"/>
                  <a:pt x="15" y="47"/>
                  <a:pt x="16" y="46"/>
                </a:cubicBezTo>
                <a:cubicBezTo>
                  <a:pt x="17" y="44"/>
                  <a:pt x="19" y="44"/>
                  <a:pt x="20" y="46"/>
                </a:cubicBezTo>
                <a:cubicBezTo>
                  <a:pt x="31" y="56"/>
                  <a:pt x="31" y="56"/>
                  <a:pt x="31" y="56"/>
                </a:cubicBezTo>
                <a:cubicBezTo>
                  <a:pt x="41" y="46"/>
                  <a:pt x="41" y="46"/>
                  <a:pt x="41" y="46"/>
                </a:cubicBezTo>
                <a:cubicBezTo>
                  <a:pt x="42" y="44"/>
                  <a:pt x="44" y="44"/>
                  <a:pt x="45" y="46"/>
                </a:cubicBezTo>
                <a:cubicBezTo>
                  <a:pt x="47" y="47"/>
                  <a:pt x="47" y="49"/>
                  <a:pt x="45" y="50"/>
                </a:cubicBezTo>
                <a:cubicBezTo>
                  <a:pt x="35" y="60"/>
                  <a:pt x="35" y="60"/>
                  <a:pt x="35" y="60"/>
                </a:cubicBezTo>
                <a:lnTo>
                  <a:pt x="45" y="71"/>
                </a:ln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25" name="Freeform 44"/>
          <p:cNvSpPr>
            <a:spLocks noEditPoints="1"/>
          </p:cNvSpPr>
          <p:nvPr/>
        </p:nvSpPr>
        <p:spPr bwMode="auto">
          <a:xfrm>
            <a:off x="10728813" y="5237309"/>
            <a:ext cx="592139" cy="795339"/>
          </a:xfrm>
          <a:custGeom>
            <a:avLst/>
            <a:gdLst>
              <a:gd name="T0" fmla="*/ 52 w 68"/>
              <a:gd name="T1" fmla="*/ 42 h 91"/>
              <a:gd name="T2" fmla="*/ 55 w 68"/>
              <a:gd name="T3" fmla="*/ 32 h 91"/>
              <a:gd name="T4" fmla="*/ 55 w 68"/>
              <a:gd name="T5" fmla="*/ 19 h 91"/>
              <a:gd name="T6" fmla="*/ 34 w 68"/>
              <a:gd name="T7" fmla="*/ 0 h 91"/>
              <a:gd name="T8" fmla="*/ 13 w 68"/>
              <a:gd name="T9" fmla="*/ 19 h 91"/>
              <a:gd name="T10" fmla="*/ 13 w 68"/>
              <a:gd name="T11" fmla="*/ 32 h 91"/>
              <a:gd name="T12" fmla="*/ 16 w 68"/>
              <a:gd name="T13" fmla="*/ 42 h 91"/>
              <a:gd name="T14" fmla="*/ 0 w 68"/>
              <a:gd name="T15" fmla="*/ 71 h 91"/>
              <a:gd name="T16" fmla="*/ 0 w 68"/>
              <a:gd name="T17" fmla="*/ 79 h 91"/>
              <a:gd name="T18" fmla="*/ 34 w 68"/>
              <a:gd name="T19" fmla="*/ 91 h 91"/>
              <a:gd name="T20" fmla="*/ 68 w 68"/>
              <a:gd name="T21" fmla="*/ 79 h 91"/>
              <a:gd name="T22" fmla="*/ 68 w 68"/>
              <a:gd name="T23" fmla="*/ 71 h 91"/>
              <a:gd name="T24" fmla="*/ 52 w 68"/>
              <a:gd name="T25" fmla="*/ 42 h 91"/>
              <a:gd name="T26" fmla="*/ 37 w 68"/>
              <a:gd name="T27" fmla="*/ 54 h 91"/>
              <a:gd name="T28" fmla="*/ 37 w 68"/>
              <a:gd name="T29" fmla="*/ 83 h 91"/>
              <a:gd name="T30" fmla="*/ 30 w 68"/>
              <a:gd name="T31" fmla="*/ 83 h 91"/>
              <a:gd name="T32" fmla="*/ 30 w 68"/>
              <a:gd name="T33" fmla="*/ 54 h 91"/>
              <a:gd name="T34" fmla="*/ 28 w 68"/>
              <a:gd name="T35" fmla="*/ 50 h 91"/>
              <a:gd name="T36" fmla="*/ 34 w 68"/>
              <a:gd name="T37" fmla="*/ 51 h 91"/>
              <a:gd name="T38" fmla="*/ 39 w 68"/>
              <a:gd name="T39" fmla="*/ 50 h 91"/>
              <a:gd name="T40" fmla="*/ 37 w 68"/>
              <a:gd name="T41" fmla="*/ 54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8" h="91">
                <a:moveTo>
                  <a:pt x="52" y="42"/>
                </a:moveTo>
                <a:cubicBezTo>
                  <a:pt x="54" y="39"/>
                  <a:pt x="55" y="36"/>
                  <a:pt x="55" y="32"/>
                </a:cubicBezTo>
                <a:cubicBezTo>
                  <a:pt x="55" y="19"/>
                  <a:pt x="55" y="19"/>
                  <a:pt x="55" y="19"/>
                </a:cubicBezTo>
                <a:cubicBezTo>
                  <a:pt x="55" y="9"/>
                  <a:pt x="45" y="0"/>
                  <a:pt x="34" y="0"/>
                </a:cubicBezTo>
                <a:cubicBezTo>
                  <a:pt x="22" y="0"/>
                  <a:pt x="13" y="9"/>
                  <a:pt x="13" y="19"/>
                </a:cubicBezTo>
                <a:cubicBezTo>
                  <a:pt x="13" y="32"/>
                  <a:pt x="13" y="32"/>
                  <a:pt x="13" y="32"/>
                </a:cubicBezTo>
                <a:cubicBezTo>
                  <a:pt x="13" y="36"/>
                  <a:pt x="14" y="39"/>
                  <a:pt x="16" y="42"/>
                </a:cubicBezTo>
                <a:cubicBezTo>
                  <a:pt x="6" y="48"/>
                  <a:pt x="0" y="58"/>
                  <a:pt x="0" y="71"/>
                </a:cubicBezTo>
                <a:cubicBezTo>
                  <a:pt x="0" y="79"/>
                  <a:pt x="0" y="79"/>
                  <a:pt x="0" y="79"/>
                </a:cubicBezTo>
                <a:cubicBezTo>
                  <a:pt x="9" y="87"/>
                  <a:pt x="21" y="91"/>
                  <a:pt x="34" y="91"/>
                </a:cubicBezTo>
                <a:cubicBezTo>
                  <a:pt x="47" y="91"/>
                  <a:pt x="59" y="87"/>
                  <a:pt x="68" y="79"/>
                </a:cubicBezTo>
                <a:cubicBezTo>
                  <a:pt x="68" y="71"/>
                  <a:pt x="68" y="71"/>
                  <a:pt x="68" y="71"/>
                </a:cubicBezTo>
                <a:cubicBezTo>
                  <a:pt x="68" y="58"/>
                  <a:pt x="61" y="48"/>
                  <a:pt x="52" y="42"/>
                </a:cubicBezTo>
                <a:close/>
                <a:moveTo>
                  <a:pt x="37" y="54"/>
                </a:moveTo>
                <a:cubicBezTo>
                  <a:pt x="37" y="83"/>
                  <a:pt x="37" y="83"/>
                  <a:pt x="37" y="83"/>
                </a:cubicBezTo>
                <a:cubicBezTo>
                  <a:pt x="30" y="83"/>
                  <a:pt x="30" y="83"/>
                  <a:pt x="30" y="83"/>
                </a:cubicBezTo>
                <a:cubicBezTo>
                  <a:pt x="30" y="54"/>
                  <a:pt x="30" y="54"/>
                  <a:pt x="30" y="54"/>
                </a:cubicBezTo>
                <a:cubicBezTo>
                  <a:pt x="29" y="53"/>
                  <a:pt x="28" y="52"/>
                  <a:pt x="28" y="50"/>
                </a:cubicBezTo>
                <a:cubicBezTo>
                  <a:pt x="30" y="51"/>
                  <a:pt x="32" y="51"/>
                  <a:pt x="34" y="51"/>
                </a:cubicBezTo>
                <a:cubicBezTo>
                  <a:pt x="36" y="51"/>
                  <a:pt x="38" y="51"/>
                  <a:pt x="39" y="50"/>
                </a:cubicBezTo>
                <a:cubicBezTo>
                  <a:pt x="39" y="52"/>
                  <a:pt x="38" y="53"/>
                  <a:pt x="37" y="54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84" name="Freeform 45"/>
          <p:cNvSpPr>
            <a:spLocks noEditPoints="1"/>
          </p:cNvSpPr>
          <p:nvPr/>
        </p:nvSpPr>
        <p:spPr bwMode="auto">
          <a:xfrm>
            <a:off x="3150088" y="1501923"/>
            <a:ext cx="477839" cy="593725"/>
          </a:xfrm>
          <a:custGeom>
            <a:avLst/>
            <a:gdLst>
              <a:gd name="T0" fmla="*/ 0 w 55"/>
              <a:gd name="T1" fmla="*/ 45 h 68"/>
              <a:gd name="T2" fmla="*/ 19 w 55"/>
              <a:gd name="T3" fmla="*/ 53 h 68"/>
              <a:gd name="T4" fmla="*/ 5 w 55"/>
              <a:gd name="T5" fmla="*/ 60 h 68"/>
              <a:gd name="T6" fmla="*/ 29 w 55"/>
              <a:gd name="T7" fmla="*/ 68 h 68"/>
              <a:gd name="T8" fmla="*/ 52 w 55"/>
              <a:gd name="T9" fmla="*/ 60 h 68"/>
              <a:gd name="T10" fmla="*/ 38 w 55"/>
              <a:gd name="T11" fmla="*/ 53 h 68"/>
              <a:gd name="T12" fmla="*/ 55 w 55"/>
              <a:gd name="T13" fmla="*/ 45 h 68"/>
              <a:gd name="T14" fmla="*/ 55 w 55"/>
              <a:gd name="T15" fmla="*/ 0 h 68"/>
              <a:gd name="T16" fmla="*/ 43 w 55"/>
              <a:gd name="T17" fmla="*/ 61 h 68"/>
              <a:gd name="T18" fmla="*/ 43 w 55"/>
              <a:gd name="T19" fmla="*/ 61 h 68"/>
              <a:gd name="T20" fmla="*/ 28 w 55"/>
              <a:gd name="T21" fmla="*/ 64 h 68"/>
              <a:gd name="T22" fmla="*/ 13 w 55"/>
              <a:gd name="T23" fmla="*/ 61 h 68"/>
              <a:gd name="T24" fmla="*/ 28 w 55"/>
              <a:gd name="T25" fmla="*/ 63 h 68"/>
              <a:gd name="T26" fmla="*/ 20 w 55"/>
              <a:gd name="T27" fmla="*/ 57 h 68"/>
              <a:gd name="T28" fmla="*/ 20 w 55"/>
              <a:gd name="T29" fmla="*/ 53 h 68"/>
              <a:gd name="T30" fmla="*/ 20 w 55"/>
              <a:gd name="T31" fmla="*/ 45 h 68"/>
              <a:gd name="T32" fmla="*/ 37 w 55"/>
              <a:gd name="T33" fmla="*/ 52 h 68"/>
              <a:gd name="T34" fmla="*/ 37 w 55"/>
              <a:gd name="T35" fmla="*/ 53 h 68"/>
              <a:gd name="T36" fmla="*/ 20 w 55"/>
              <a:gd name="T37" fmla="*/ 57 h 68"/>
              <a:gd name="T38" fmla="*/ 38 w 55"/>
              <a:gd name="T39" fmla="*/ 44 h 68"/>
              <a:gd name="T40" fmla="*/ 1 w 55"/>
              <a:gd name="T41" fmla="*/ 44 h 68"/>
              <a:gd name="T42" fmla="*/ 54 w 55"/>
              <a:gd name="T43" fmla="*/ 1 h 68"/>
              <a:gd name="T44" fmla="*/ 50 w 55"/>
              <a:gd name="T45" fmla="*/ 38 h 68"/>
              <a:gd name="T46" fmla="*/ 6 w 55"/>
              <a:gd name="T47" fmla="*/ 5 h 68"/>
              <a:gd name="T48" fmla="*/ 50 w 55"/>
              <a:gd name="T49" fmla="*/ 39 h 68"/>
              <a:gd name="T50" fmla="*/ 47 w 55"/>
              <a:gd name="T51" fmla="*/ 39 h 68"/>
              <a:gd name="T52" fmla="*/ 47 w 55"/>
              <a:gd name="T53" fmla="*/ 43 h 68"/>
              <a:gd name="T54" fmla="*/ 47 w 55"/>
              <a:gd name="T55" fmla="*/ 39 h 68"/>
              <a:gd name="T56" fmla="*/ 47 w 55"/>
              <a:gd name="T57" fmla="*/ 41 h 68"/>
              <a:gd name="T58" fmla="*/ 48 w 55"/>
              <a:gd name="T59" fmla="*/ 41 h 68"/>
              <a:gd name="T60" fmla="*/ 25 w 55"/>
              <a:gd name="T61" fmla="*/ 40 h 68"/>
              <a:gd name="T62" fmla="*/ 25 w 55"/>
              <a:gd name="T63" fmla="*/ 42 h 68"/>
              <a:gd name="T64" fmla="*/ 25 w 55"/>
              <a:gd name="T65" fmla="*/ 40 h 68"/>
              <a:gd name="T66" fmla="*/ 29 w 55"/>
              <a:gd name="T67" fmla="*/ 41 h 68"/>
              <a:gd name="T68" fmla="*/ 31 w 55"/>
              <a:gd name="T69" fmla="*/ 41 h 68"/>
              <a:gd name="T70" fmla="*/ 35 w 55"/>
              <a:gd name="T71" fmla="*/ 40 h 68"/>
              <a:gd name="T72" fmla="*/ 35 w 55"/>
              <a:gd name="T73" fmla="*/ 42 h 68"/>
              <a:gd name="T74" fmla="*/ 35 w 55"/>
              <a:gd name="T75" fmla="*/ 40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5" h="68">
                <a:moveTo>
                  <a:pt x="0" y="0"/>
                </a:moveTo>
                <a:cubicBezTo>
                  <a:pt x="0" y="45"/>
                  <a:pt x="0" y="45"/>
                  <a:pt x="0" y="45"/>
                </a:cubicBezTo>
                <a:cubicBezTo>
                  <a:pt x="19" y="45"/>
                  <a:pt x="19" y="45"/>
                  <a:pt x="19" y="45"/>
                </a:cubicBezTo>
                <a:cubicBezTo>
                  <a:pt x="19" y="53"/>
                  <a:pt x="19" y="53"/>
                  <a:pt x="19" y="53"/>
                </a:cubicBezTo>
                <a:cubicBezTo>
                  <a:pt x="16" y="53"/>
                  <a:pt x="14" y="54"/>
                  <a:pt x="12" y="54"/>
                </a:cubicBezTo>
                <a:cubicBezTo>
                  <a:pt x="8" y="56"/>
                  <a:pt x="5" y="57"/>
                  <a:pt x="5" y="60"/>
                </a:cubicBezTo>
                <a:cubicBezTo>
                  <a:pt x="5" y="62"/>
                  <a:pt x="8" y="64"/>
                  <a:pt x="12" y="65"/>
                </a:cubicBezTo>
                <a:cubicBezTo>
                  <a:pt x="16" y="67"/>
                  <a:pt x="22" y="68"/>
                  <a:pt x="29" y="68"/>
                </a:cubicBezTo>
                <a:cubicBezTo>
                  <a:pt x="35" y="68"/>
                  <a:pt x="41" y="67"/>
                  <a:pt x="45" y="65"/>
                </a:cubicBezTo>
                <a:cubicBezTo>
                  <a:pt x="50" y="64"/>
                  <a:pt x="52" y="62"/>
                  <a:pt x="52" y="60"/>
                </a:cubicBezTo>
                <a:cubicBezTo>
                  <a:pt x="52" y="57"/>
                  <a:pt x="50" y="56"/>
                  <a:pt x="45" y="54"/>
                </a:cubicBezTo>
                <a:cubicBezTo>
                  <a:pt x="43" y="54"/>
                  <a:pt x="41" y="53"/>
                  <a:pt x="38" y="53"/>
                </a:cubicBezTo>
                <a:cubicBezTo>
                  <a:pt x="38" y="45"/>
                  <a:pt x="38" y="45"/>
                  <a:pt x="38" y="45"/>
                </a:cubicBezTo>
                <a:cubicBezTo>
                  <a:pt x="55" y="45"/>
                  <a:pt x="55" y="45"/>
                  <a:pt x="55" y="45"/>
                </a:cubicBezTo>
                <a:cubicBezTo>
                  <a:pt x="55" y="44"/>
                  <a:pt x="55" y="44"/>
                  <a:pt x="55" y="44"/>
                </a:cubicBezTo>
                <a:cubicBezTo>
                  <a:pt x="55" y="0"/>
                  <a:pt x="55" y="0"/>
                  <a:pt x="55" y="0"/>
                </a:cubicBezTo>
                <a:lnTo>
                  <a:pt x="0" y="0"/>
                </a:lnTo>
                <a:close/>
                <a:moveTo>
                  <a:pt x="43" y="61"/>
                </a:moveTo>
                <a:cubicBezTo>
                  <a:pt x="43" y="61"/>
                  <a:pt x="43" y="61"/>
                  <a:pt x="43" y="61"/>
                </a:cubicBezTo>
                <a:cubicBezTo>
                  <a:pt x="43" y="61"/>
                  <a:pt x="43" y="61"/>
                  <a:pt x="43" y="61"/>
                </a:cubicBezTo>
                <a:cubicBezTo>
                  <a:pt x="43" y="62"/>
                  <a:pt x="43" y="62"/>
                  <a:pt x="43" y="62"/>
                </a:cubicBezTo>
                <a:cubicBezTo>
                  <a:pt x="39" y="64"/>
                  <a:pt x="33" y="64"/>
                  <a:pt x="28" y="64"/>
                </a:cubicBezTo>
                <a:cubicBezTo>
                  <a:pt x="23" y="64"/>
                  <a:pt x="17" y="64"/>
                  <a:pt x="13" y="62"/>
                </a:cubicBezTo>
                <a:cubicBezTo>
                  <a:pt x="13" y="61"/>
                  <a:pt x="13" y="61"/>
                  <a:pt x="13" y="61"/>
                </a:cubicBezTo>
                <a:cubicBezTo>
                  <a:pt x="13" y="61"/>
                  <a:pt x="13" y="61"/>
                  <a:pt x="13" y="61"/>
                </a:cubicBezTo>
                <a:cubicBezTo>
                  <a:pt x="17" y="63"/>
                  <a:pt x="23" y="63"/>
                  <a:pt x="28" y="63"/>
                </a:cubicBezTo>
                <a:cubicBezTo>
                  <a:pt x="33" y="63"/>
                  <a:pt x="39" y="63"/>
                  <a:pt x="43" y="61"/>
                </a:cubicBezTo>
                <a:close/>
                <a:moveTo>
                  <a:pt x="20" y="57"/>
                </a:moveTo>
                <a:cubicBezTo>
                  <a:pt x="20" y="54"/>
                  <a:pt x="20" y="54"/>
                  <a:pt x="20" y="54"/>
                </a:cubicBezTo>
                <a:cubicBezTo>
                  <a:pt x="20" y="53"/>
                  <a:pt x="20" y="53"/>
                  <a:pt x="20" y="53"/>
                </a:cubicBezTo>
                <a:cubicBezTo>
                  <a:pt x="20" y="53"/>
                  <a:pt x="20" y="53"/>
                  <a:pt x="20" y="53"/>
                </a:cubicBezTo>
                <a:cubicBezTo>
                  <a:pt x="20" y="45"/>
                  <a:pt x="20" y="45"/>
                  <a:pt x="20" y="45"/>
                </a:cubicBezTo>
                <a:cubicBezTo>
                  <a:pt x="37" y="45"/>
                  <a:pt x="37" y="45"/>
                  <a:pt x="37" y="45"/>
                </a:cubicBezTo>
                <a:cubicBezTo>
                  <a:pt x="37" y="52"/>
                  <a:pt x="37" y="52"/>
                  <a:pt x="37" y="52"/>
                </a:cubicBezTo>
                <a:cubicBezTo>
                  <a:pt x="37" y="53"/>
                  <a:pt x="37" y="53"/>
                  <a:pt x="37" y="53"/>
                </a:cubicBezTo>
                <a:cubicBezTo>
                  <a:pt x="37" y="53"/>
                  <a:pt x="37" y="53"/>
                  <a:pt x="37" y="53"/>
                </a:cubicBezTo>
                <a:cubicBezTo>
                  <a:pt x="37" y="57"/>
                  <a:pt x="37" y="57"/>
                  <a:pt x="37" y="57"/>
                </a:cubicBezTo>
                <a:lnTo>
                  <a:pt x="20" y="57"/>
                </a:lnTo>
                <a:close/>
                <a:moveTo>
                  <a:pt x="54" y="44"/>
                </a:moveTo>
                <a:cubicBezTo>
                  <a:pt x="38" y="44"/>
                  <a:pt x="38" y="44"/>
                  <a:pt x="38" y="44"/>
                </a:cubicBezTo>
                <a:cubicBezTo>
                  <a:pt x="19" y="44"/>
                  <a:pt x="19" y="44"/>
                  <a:pt x="19" y="44"/>
                </a:cubicBezTo>
                <a:cubicBezTo>
                  <a:pt x="1" y="44"/>
                  <a:pt x="1" y="44"/>
                  <a:pt x="1" y="44"/>
                </a:cubicBezTo>
                <a:cubicBezTo>
                  <a:pt x="1" y="1"/>
                  <a:pt x="1" y="1"/>
                  <a:pt x="1" y="1"/>
                </a:cubicBezTo>
                <a:cubicBezTo>
                  <a:pt x="54" y="1"/>
                  <a:pt x="54" y="1"/>
                  <a:pt x="54" y="1"/>
                </a:cubicBezTo>
                <a:lnTo>
                  <a:pt x="54" y="44"/>
                </a:lnTo>
                <a:close/>
                <a:moveTo>
                  <a:pt x="50" y="38"/>
                </a:moveTo>
                <a:cubicBezTo>
                  <a:pt x="50" y="5"/>
                  <a:pt x="50" y="5"/>
                  <a:pt x="50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39"/>
                  <a:pt x="6" y="39"/>
                  <a:pt x="6" y="39"/>
                </a:cubicBezTo>
                <a:cubicBezTo>
                  <a:pt x="50" y="39"/>
                  <a:pt x="50" y="39"/>
                  <a:pt x="50" y="39"/>
                </a:cubicBezTo>
                <a:lnTo>
                  <a:pt x="50" y="38"/>
                </a:lnTo>
                <a:close/>
                <a:moveTo>
                  <a:pt x="47" y="39"/>
                </a:moveTo>
                <a:cubicBezTo>
                  <a:pt x="46" y="39"/>
                  <a:pt x="46" y="40"/>
                  <a:pt x="46" y="41"/>
                </a:cubicBezTo>
                <a:cubicBezTo>
                  <a:pt x="46" y="42"/>
                  <a:pt x="46" y="43"/>
                  <a:pt x="47" y="43"/>
                </a:cubicBezTo>
                <a:cubicBezTo>
                  <a:pt x="48" y="43"/>
                  <a:pt x="49" y="42"/>
                  <a:pt x="49" y="41"/>
                </a:cubicBezTo>
                <a:cubicBezTo>
                  <a:pt x="49" y="40"/>
                  <a:pt x="48" y="39"/>
                  <a:pt x="47" y="39"/>
                </a:cubicBezTo>
                <a:close/>
                <a:moveTo>
                  <a:pt x="47" y="42"/>
                </a:moveTo>
                <a:cubicBezTo>
                  <a:pt x="47" y="42"/>
                  <a:pt x="47" y="42"/>
                  <a:pt x="47" y="41"/>
                </a:cubicBezTo>
                <a:cubicBezTo>
                  <a:pt x="47" y="41"/>
                  <a:pt x="47" y="40"/>
                  <a:pt x="47" y="40"/>
                </a:cubicBezTo>
                <a:cubicBezTo>
                  <a:pt x="48" y="40"/>
                  <a:pt x="48" y="41"/>
                  <a:pt x="48" y="41"/>
                </a:cubicBezTo>
                <a:cubicBezTo>
                  <a:pt x="48" y="42"/>
                  <a:pt x="48" y="42"/>
                  <a:pt x="47" y="42"/>
                </a:cubicBezTo>
                <a:close/>
                <a:moveTo>
                  <a:pt x="25" y="40"/>
                </a:moveTo>
                <a:cubicBezTo>
                  <a:pt x="25" y="40"/>
                  <a:pt x="24" y="41"/>
                  <a:pt x="24" y="41"/>
                </a:cubicBezTo>
                <a:cubicBezTo>
                  <a:pt x="24" y="42"/>
                  <a:pt x="25" y="42"/>
                  <a:pt x="25" y="42"/>
                </a:cubicBezTo>
                <a:cubicBezTo>
                  <a:pt x="26" y="42"/>
                  <a:pt x="27" y="42"/>
                  <a:pt x="27" y="41"/>
                </a:cubicBezTo>
                <a:cubicBezTo>
                  <a:pt x="27" y="41"/>
                  <a:pt x="26" y="40"/>
                  <a:pt x="25" y="40"/>
                </a:cubicBezTo>
                <a:close/>
                <a:moveTo>
                  <a:pt x="30" y="40"/>
                </a:moveTo>
                <a:cubicBezTo>
                  <a:pt x="30" y="40"/>
                  <a:pt x="29" y="41"/>
                  <a:pt x="29" y="41"/>
                </a:cubicBezTo>
                <a:cubicBezTo>
                  <a:pt x="29" y="42"/>
                  <a:pt x="30" y="42"/>
                  <a:pt x="30" y="42"/>
                </a:cubicBezTo>
                <a:cubicBezTo>
                  <a:pt x="31" y="42"/>
                  <a:pt x="31" y="42"/>
                  <a:pt x="31" y="41"/>
                </a:cubicBezTo>
                <a:cubicBezTo>
                  <a:pt x="31" y="41"/>
                  <a:pt x="31" y="40"/>
                  <a:pt x="30" y="40"/>
                </a:cubicBezTo>
                <a:close/>
                <a:moveTo>
                  <a:pt x="35" y="40"/>
                </a:moveTo>
                <a:cubicBezTo>
                  <a:pt x="34" y="40"/>
                  <a:pt x="34" y="41"/>
                  <a:pt x="33" y="41"/>
                </a:cubicBezTo>
                <a:cubicBezTo>
                  <a:pt x="34" y="42"/>
                  <a:pt x="34" y="42"/>
                  <a:pt x="35" y="42"/>
                </a:cubicBezTo>
                <a:cubicBezTo>
                  <a:pt x="35" y="42"/>
                  <a:pt x="36" y="42"/>
                  <a:pt x="36" y="41"/>
                </a:cubicBezTo>
                <a:cubicBezTo>
                  <a:pt x="36" y="41"/>
                  <a:pt x="35" y="40"/>
                  <a:pt x="35" y="40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85" name="Freeform 46"/>
          <p:cNvSpPr>
            <a:spLocks noEditPoints="1"/>
          </p:cNvSpPr>
          <p:nvPr/>
        </p:nvSpPr>
        <p:spPr bwMode="auto">
          <a:xfrm>
            <a:off x="4254988" y="4260997"/>
            <a:ext cx="539751" cy="696913"/>
          </a:xfrm>
          <a:custGeom>
            <a:avLst/>
            <a:gdLst>
              <a:gd name="T0" fmla="*/ 18 w 62"/>
              <a:gd name="T1" fmla="*/ 30 h 80"/>
              <a:gd name="T2" fmla="*/ 18 w 62"/>
              <a:gd name="T3" fmla="*/ 56 h 80"/>
              <a:gd name="T4" fmla="*/ 25 w 62"/>
              <a:gd name="T5" fmla="*/ 63 h 80"/>
              <a:gd name="T6" fmla="*/ 37 w 62"/>
              <a:gd name="T7" fmla="*/ 63 h 80"/>
              <a:gd name="T8" fmla="*/ 43 w 62"/>
              <a:gd name="T9" fmla="*/ 56 h 80"/>
              <a:gd name="T10" fmla="*/ 43 w 62"/>
              <a:gd name="T11" fmla="*/ 30 h 80"/>
              <a:gd name="T12" fmla="*/ 43 w 62"/>
              <a:gd name="T13" fmla="*/ 30 h 80"/>
              <a:gd name="T14" fmla="*/ 48 w 62"/>
              <a:gd name="T15" fmla="*/ 17 h 80"/>
              <a:gd name="T16" fmla="*/ 31 w 62"/>
              <a:gd name="T17" fmla="*/ 0 h 80"/>
              <a:gd name="T18" fmla="*/ 13 w 62"/>
              <a:gd name="T19" fmla="*/ 17 h 80"/>
              <a:gd name="T20" fmla="*/ 18 w 62"/>
              <a:gd name="T21" fmla="*/ 30 h 80"/>
              <a:gd name="T22" fmla="*/ 59 w 62"/>
              <a:gd name="T23" fmla="*/ 36 h 80"/>
              <a:gd name="T24" fmla="*/ 58 w 62"/>
              <a:gd name="T25" fmla="*/ 34 h 80"/>
              <a:gd name="T26" fmla="*/ 50 w 62"/>
              <a:gd name="T27" fmla="*/ 40 h 80"/>
              <a:gd name="T28" fmla="*/ 51 w 62"/>
              <a:gd name="T29" fmla="*/ 41 h 80"/>
              <a:gd name="T30" fmla="*/ 52 w 62"/>
              <a:gd name="T31" fmla="*/ 49 h 80"/>
              <a:gd name="T32" fmla="*/ 31 w 62"/>
              <a:gd name="T33" fmla="*/ 70 h 80"/>
              <a:gd name="T34" fmla="*/ 9 w 62"/>
              <a:gd name="T35" fmla="*/ 49 h 80"/>
              <a:gd name="T36" fmla="*/ 11 w 62"/>
              <a:gd name="T37" fmla="*/ 40 h 80"/>
              <a:gd name="T38" fmla="*/ 12 w 62"/>
              <a:gd name="T39" fmla="*/ 39 h 80"/>
              <a:gd name="T40" fmla="*/ 4 w 62"/>
              <a:gd name="T41" fmla="*/ 33 h 80"/>
              <a:gd name="T42" fmla="*/ 3 w 62"/>
              <a:gd name="T43" fmla="*/ 35 h 80"/>
              <a:gd name="T44" fmla="*/ 0 w 62"/>
              <a:gd name="T45" fmla="*/ 49 h 80"/>
              <a:gd name="T46" fmla="*/ 31 w 62"/>
              <a:gd name="T47" fmla="*/ 80 h 80"/>
              <a:gd name="T48" fmla="*/ 62 w 62"/>
              <a:gd name="T49" fmla="*/ 49 h 80"/>
              <a:gd name="T50" fmla="*/ 59 w 62"/>
              <a:gd name="T51" fmla="*/ 36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2" h="80">
                <a:moveTo>
                  <a:pt x="18" y="30"/>
                </a:moveTo>
                <a:cubicBezTo>
                  <a:pt x="18" y="56"/>
                  <a:pt x="18" y="56"/>
                  <a:pt x="18" y="56"/>
                </a:cubicBezTo>
                <a:cubicBezTo>
                  <a:pt x="18" y="60"/>
                  <a:pt x="21" y="63"/>
                  <a:pt x="25" y="63"/>
                </a:cubicBezTo>
                <a:cubicBezTo>
                  <a:pt x="37" y="63"/>
                  <a:pt x="37" y="63"/>
                  <a:pt x="37" y="63"/>
                </a:cubicBezTo>
                <a:cubicBezTo>
                  <a:pt x="40" y="63"/>
                  <a:pt x="43" y="60"/>
                  <a:pt x="43" y="56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6" y="27"/>
                  <a:pt x="48" y="22"/>
                  <a:pt x="48" y="17"/>
                </a:cubicBezTo>
                <a:cubicBezTo>
                  <a:pt x="48" y="8"/>
                  <a:pt x="40" y="0"/>
                  <a:pt x="31" y="0"/>
                </a:cubicBezTo>
                <a:cubicBezTo>
                  <a:pt x="21" y="0"/>
                  <a:pt x="13" y="8"/>
                  <a:pt x="13" y="17"/>
                </a:cubicBezTo>
                <a:cubicBezTo>
                  <a:pt x="13" y="22"/>
                  <a:pt x="15" y="27"/>
                  <a:pt x="18" y="30"/>
                </a:cubicBezTo>
                <a:close/>
                <a:moveTo>
                  <a:pt x="59" y="36"/>
                </a:moveTo>
                <a:cubicBezTo>
                  <a:pt x="58" y="34"/>
                  <a:pt x="58" y="34"/>
                  <a:pt x="58" y="34"/>
                </a:cubicBezTo>
                <a:cubicBezTo>
                  <a:pt x="50" y="40"/>
                  <a:pt x="50" y="40"/>
                  <a:pt x="50" y="40"/>
                </a:cubicBezTo>
                <a:cubicBezTo>
                  <a:pt x="51" y="41"/>
                  <a:pt x="51" y="41"/>
                  <a:pt x="51" y="41"/>
                </a:cubicBezTo>
                <a:cubicBezTo>
                  <a:pt x="52" y="43"/>
                  <a:pt x="52" y="46"/>
                  <a:pt x="52" y="49"/>
                </a:cubicBezTo>
                <a:cubicBezTo>
                  <a:pt x="52" y="61"/>
                  <a:pt x="43" y="70"/>
                  <a:pt x="31" y="70"/>
                </a:cubicBezTo>
                <a:cubicBezTo>
                  <a:pt x="19" y="70"/>
                  <a:pt x="9" y="61"/>
                  <a:pt x="9" y="49"/>
                </a:cubicBezTo>
                <a:cubicBezTo>
                  <a:pt x="9" y="46"/>
                  <a:pt x="10" y="43"/>
                  <a:pt x="11" y="40"/>
                </a:cubicBezTo>
                <a:cubicBezTo>
                  <a:pt x="12" y="39"/>
                  <a:pt x="12" y="39"/>
                  <a:pt x="12" y="39"/>
                </a:cubicBezTo>
                <a:cubicBezTo>
                  <a:pt x="4" y="33"/>
                  <a:pt x="4" y="33"/>
                  <a:pt x="4" y="33"/>
                </a:cubicBezTo>
                <a:cubicBezTo>
                  <a:pt x="3" y="35"/>
                  <a:pt x="3" y="35"/>
                  <a:pt x="3" y="35"/>
                </a:cubicBezTo>
                <a:cubicBezTo>
                  <a:pt x="1" y="39"/>
                  <a:pt x="0" y="44"/>
                  <a:pt x="0" y="49"/>
                </a:cubicBezTo>
                <a:cubicBezTo>
                  <a:pt x="0" y="66"/>
                  <a:pt x="14" y="80"/>
                  <a:pt x="31" y="80"/>
                </a:cubicBezTo>
                <a:cubicBezTo>
                  <a:pt x="48" y="80"/>
                  <a:pt x="62" y="66"/>
                  <a:pt x="62" y="49"/>
                </a:cubicBezTo>
                <a:cubicBezTo>
                  <a:pt x="62" y="44"/>
                  <a:pt x="61" y="40"/>
                  <a:pt x="59" y="36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grpSp>
        <p:nvGrpSpPr>
          <p:cNvPr id="129" name="组合 128"/>
          <p:cNvGrpSpPr/>
          <p:nvPr/>
        </p:nvGrpSpPr>
        <p:grpSpPr>
          <a:xfrm>
            <a:off x="9519139" y="4234009"/>
            <a:ext cx="774700" cy="750888"/>
            <a:chOff x="9448800" y="3963988"/>
            <a:chExt cx="774700" cy="750888"/>
          </a:xfrm>
          <a:solidFill>
            <a:srgbClr val="CF7C59"/>
          </a:solidFill>
        </p:grpSpPr>
        <p:sp>
          <p:nvSpPr>
            <p:cNvPr id="130" name="Freeform 47"/>
            <p:cNvSpPr>
              <a:spLocks noEditPoints="1"/>
            </p:cNvSpPr>
            <p:nvPr/>
          </p:nvSpPr>
          <p:spPr bwMode="auto">
            <a:xfrm>
              <a:off x="9448800" y="3963988"/>
              <a:ext cx="774700" cy="750888"/>
            </a:xfrm>
            <a:custGeom>
              <a:avLst/>
              <a:gdLst>
                <a:gd name="T0" fmla="*/ 87 w 89"/>
                <a:gd name="T1" fmla="*/ 22 h 86"/>
                <a:gd name="T2" fmla="*/ 70 w 89"/>
                <a:gd name="T3" fmla="*/ 22 h 86"/>
                <a:gd name="T4" fmla="*/ 70 w 89"/>
                <a:gd name="T5" fmla="*/ 18 h 86"/>
                <a:gd name="T6" fmla="*/ 68 w 89"/>
                <a:gd name="T7" fmla="*/ 6 h 86"/>
                <a:gd name="T8" fmla="*/ 62 w 89"/>
                <a:gd name="T9" fmla="*/ 0 h 86"/>
                <a:gd name="T10" fmla="*/ 56 w 89"/>
                <a:gd name="T11" fmla="*/ 6 h 86"/>
                <a:gd name="T12" fmla="*/ 54 w 89"/>
                <a:gd name="T13" fmla="*/ 18 h 86"/>
                <a:gd name="T14" fmla="*/ 54 w 89"/>
                <a:gd name="T15" fmla="*/ 22 h 86"/>
                <a:gd name="T16" fmla="*/ 35 w 89"/>
                <a:gd name="T17" fmla="*/ 22 h 86"/>
                <a:gd name="T18" fmla="*/ 35 w 89"/>
                <a:gd name="T19" fmla="*/ 18 h 86"/>
                <a:gd name="T20" fmla="*/ 33 w 89"/>
                <a:gd name="T21" fmla="*/ 6 h 86"/>
                <a:gd name="T22" fmla="*/ 27 w 89"/>
                <a:gd name="T23" fmla="*/ 0 h 86"/>
                <a:gd name="T24" fmla="*/ 21 w 89"/>
                <a:gd name="T25" fmla="*/ 6 h 86"/>
                <a:gd name="T26" fmla="*/ 19 w 89"/>
                <a:gd name="T27" fmla="*/ 18 h 86"/>
                <a:gd name="T28" fmla="*/ 19 w 89"/>
                <a:gd name="T29" fmla="*/ 22 h 86"/>
                <a:gd name="T30" fmla="*/ 2 w 89"/>
                <a:gd name="T31" fmla="*/ 22 h 86"/>
                <a:gd name="T32" fmla="*/ 0 w 89"/>
                <a:gd name="T33" fmla="*/ 23 h 86"/>
                <a:gd name="T34" fmla="*/ 0 w 89"/>
                <a:gd name="T35" fmla="*/ 84 h 86"/>
                <a:gd name="T36" fmla="*/ 2 w 89"/>
                <a:gd name="T37" fmla="*/ 86 h 86"/>
                <a:gd name="T38" fmla="*/ 87 w 89"/>
                <a:gd name="T39" fmla="*/ 86 h 86"/>
                <a:gd name="T40" fmla="*/ 89 w 89"/>
                <a:gd name="T41" fmla="*/ 84 h 86"/>
                <a:gd name="T42" fmla="*/ 89 w 89"/>
                <a:gd name="T43" fmla="*/ 23 h 86"/>
                <a:gd name="T44" fmla="*/ 87 w 89"/>
                <a:gd name="T45" fmla="*/ 22 h 86"/>
                <a:gd name="T46" fmla="*/ 57 w 89"/>
                <a:gd name="T47" fmla="*/ 18 h 86"/>
                <a:gd name="T48" fmla="*/ 58 w 89"/>
                <a:gd name="T49" fmla="*/ 6 h 86"/>
                <a:gd name="T50" fmla="*/ 62 w 89"/>
                <a:gd name="T51" fmla="*/ 2 h 86"/>
                <a:gd name="T52" fmla="*/ 66 w 89"/>
                <a:gd name="T53" fmla="*/ 6 h 86"/>
                <a:gd name="T54" fmla="*/ 68 w 89"/>
                <a:gd name="T55" fmla="*/ 18 h 86"/>
                <a:gd name="T56" fmla="*/ 68 w 89"/>
                <a:gd name="T57" fmla="*/ 22 h 86"/>
                <a:gd name="T58" fmla="*/ 57 w 89"/>
                <a:gd name="T59" fmla="*/ 22 h 86"/>
                <a:gd name="T60" fmla="*/ 57 w 89"/>
                <a:gd name="T61" fmla="*/ 18 h 86"/>
                <a:gd name="T62" fmla="*/ 22 w 89"/>
                <a:gd name="T63" fmla="*/ 18 h 86"/>
                <a:gd name="T64" fmla="*/ 23 w 89"/>
                <a:gd name="T65" fmla="*/ 6 h 86"/>
                <a:gd name="T66" fmla="*/ 27 w 89"/>
                <a:gd name="T67" fmla="*/ 2 h 86"/>
                <a:gd name="T68" fmla="*/ 31 w 89"/>
                <a:gd name="T69" fmla="*/ 6 h 86"/>
                <a:gd name="T70" fmla="*/ 33 w 89"/>
                <a:gd name="T71" fmla="*/ 18 h 86"/>
                <a:gd name="T72" fmla="*/ 32 w 89"/>
                <a:gd name="T73" fmla="*/ 22 h 86"/>
                <a:gd name="T74" fmla="*/ 22 w 89"/>
                <a:gd name="T75" fmla="*/ 22 h 86"/>
                <a:gd name="T76" fmla="*/ 22 w 89"/>
                <a:gd name="T77" fmla="*/ 18 h 86"/>
                <a:gd name="T78" fmla="*/ 83 w 89"/>
                <a:gd name="T79" fmla="*/ 80 h 86"/>
                <a:gd name="T80" fmla="*/ 81 w 89"/>
                <a:gd name="T81" fmla="*/ 82 h 86"/>
                <a:gd name="T82" fmla="*/ 8 w 89"/>
                <a:gd name="T83" fmla="*/ 82 h 86"/>
                <a:gd name="T84" fmla="*/ 5 w 89"/>
                <a:gd name="T85" fmla="*/ 80 h 86"/>
                <a:gd name="T86" fmla="*/ 5 w 89"/>
                <a:gd name="T87" fmla="*/ 40 h 86"/>
                <a:gd name="T88" fmla="*/ 8 w 89"/>
                <a:gd name="T89" fmla="*/ 39 h 86"/>
                <a:gd name="T90" fmla="*/ 81 w 89"/>
                <a:gd name="T91" fmla="*/ 39 h 86"/>
                <a:gd name="T92" fmla="*/ 83 w 89"/>
                <a:gd name="T93" fmla="*/ 40 h 86"/>
                <a:gd name="T94" fmla="*/ 83 w 89"/>
                <a:gd name="T95" fmla="*/ 8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9" h="86">
                  <a:moveTo>
                    <a:pt x="87" y="22"/>
                  </a:moveTo>
                  <a:cubicBezTo>
                    <a:pt x="70" y="22"/>
                    <a:pt x="70" y="22"/>
                    <a:pt x="70" y="22"/>
                  </a:cubicBezTo>
                  <a:cubicBezTo>
                    <a:pt x="70" y="21"/>
                    <a:pt x="70" y="19"/>
                    <a:pt x="70" y="18"/>
                  </a:cubicBezTo>
                  <a:cubicBezTo>
                    <a:pt x="70" y="13"/>
                    <a:pt x="70" y="9"/>
                    <a:pt x="68" y="6"/>
                  </a:cubicBezTo>
                  <a:cubicBezTo>
                    <a:pt x="67" y="2"/>
                    <a:pt x="65" y="0"/>
                    <a:pt x="62" y="0"/>
                  </a:cubicBezTo>
                  <a:cubicBezTo>
                    <a:pt x="59" y="0"/>
                    <a:pt x="57" y="2"/>
                    <a:pt x="56" y="6"/>
                  </a:cubicBezTo>
                  <a:cubicBezTo>
                    <a:pt x="55" y="9"/>
                    <a:pt x="54" y="13"/>
                    <a:pt x="54" y="18"/>
                  </a:cubicBezTo>
                  <a:cubicBezTo>
                    <a:pt x="54" y="19"/>
                    <a:pt x="54" y="21"/>
                    <a:pt x="54" y="22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35" y="21"/>
                    <a:pt x="35" y="19"/>
                    <a:pt x="35" y="18"/>
                  </a:cubicBezTo>
                  <a:cubicBezTo>
                    <a:pt x="35" y="13"/>
                    <a:pt x="35" y="9"/>
                    <a:pt x="33" y="6"/>
                  </a:cubicBezTo>
                  <a:cubicBezTo>
                    <a:pt x="32" y="2"/>
                    <a:pt x="30" y="0"/>
                    <a:pt x="27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20" y="9"/>
                    <a:pt x="19" y="13"/>
                    <a:pt x="19" y="18"/>
                  </a:cubicBezTo>
                  <a:cubicBezTo>
                    <a:pt x="19" y="19"/>
                    <a:pt x="19" y="21"/>
                    <a:pt x="19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1" y="22"/>
                    <a:pt x="0" y="22"/>
                    <a:pt x="0" y="2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5"/>
                    <a:pt x="1" y="86"/>
                    <a:pt x="2" y="86"/>
                  </a:cubicBezTo>
                  <a:cubicBezTo>
                    <a:pt x="87" y="86"/>
                    <a:pt x="87" y="86"/>
                    <a:pt x="87" y="86"/>
                  </a:cubicBezTo>
                  <a:cubicBezTo>
                    <a:pt x="88" y="86"/>
                    <a:pt x="89" y="85"/>
                    <a:pt x="89" y="84"/>
                  </a:cubicBezTo>
                  <a:cubicBezTo>
                    <a:pt x="89" y="23"/>
                    <a:pt x="89" y="23"/>
                    <a:pt x="89" y="23"/>
                  </a:cubicBezTo>
                  <a:cubicBezTo>
                    <a:pt x="89" y="22"/>
                    <a:pt x="88" y="22"/>
                    <a:pt x="87" y="22"/>
                  </a:cubicBezTo>
                  <a:close/>
                  <a:moveTo>
                    <a:pt x="57" y="18"/>
                  </a:moveTo>
                  <a:cubicBezTo>
                    <a:pt x="57" y="13"/>
                    <a:pt x="57" y="9"/>
                    <a:pt x="58" y="6"/>
                  </a:cubicBezTo>
                  <a:cubicBezTo>
                    <a:pt x="59" y="3"/>
                    <a:pt x="60" y="2"/>
                    <a:pt x="62" y="2"/>
                  </a:cubicBezTo>
                  <a:cubicBezTo>
                    <a:pt x="64" y="2"/>
                    <a:pt x="65" y="3"/>
                    <a:pt x="66" y="6"/>
                  </a:cubicBezTo>
                  <a:cubicBezTo>
                    <a:pt x="67" y="9"/>
                    <a:pt x="68" y="13"/>
                    <a:pt x="68" y="18"/>
                  </a:cubicBezTo>
                  <a:cubicBezTo>
                    <a:pt x="68" y="19"/>
                    <a:pt x="68" y="21"/>
                    <a:pt x="68" y="22"/>
                  </a:cubicBezTo>
                  <a:cubicBezTo>
                    <a:pt x="57" y="22"/>
                    <a:pt x="57" y="22"/>
                    <a:pt x="57" y="22"/>
                  </a:cubicBezTo>
                  <a:cubicBezTo>
                    <a:pt x="57" y="21"/>
                    <a:pt x="57" y="19"/>
                    <a:pt x="57" y="18"/>
                  </a:cubicBezTo>
                  <a:close/>
                  <a:moveTo>
                    <a:pt x="22" y="18"/>
                  </a:moveTo>
                  <a:cubicBezTo>
                    <a:pt x="22" y="13"/>
                    <a:pt x="22" y="9"/>
                    <a:pt x="23" y="6"/>
                  </a:cubicBezTo>
                  <a:cubicBezTo>
                    <a:pt x="24" y="3"/>
                    <a:pt x="25" y="2"/>
                    <a:pt x="27" y="2"/>
                  </a:cubicBezTo>
                  <a:cubicBezTo>
                    <a:pt x="29" y="2"/>
                    <a:pt x="30" y="3"/>
                    <a:pt x="31" y="6"/>
                  </a:cubicBezTo>
                  <a:cubicBezTo>
                    <a:pt x="32" y="9"/>
                    <a:pt x="33" y="13"/>
                    <a:pt x="33" y="18"/>
                  </a:cubicBezTo>
                  <a:cubicBezTo>
                    <a:pt x="33" y="19"/>
                    <a:pt x="33" y="21"/>
                    <a:pt x="32" y="22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2" y="21"/>
                    <a:pt x="22" y="19"/>
                    <a:pt x="22" y="18"/>
                  </a:cubicBezTo>
                  <a:close/>
                  <a:moveTo>
                    <a:pt x="83" y="80"/>
                  </a:moveTo>
                  <a:cubicBezTo>
                    <a:pt x="83" y="81"/>
                    <a:pt x="82" y="82"/>
                    <a:pt x="81" y="82"/>
                  </a:cubicBezTo>
                  <a:cubicBezTo>
                    <a:pt x="8" y="82"/>
                    <a:pt x="8" y="82"/>
                    <a:pt x="8" y="82"/>
                  </a:cubicBezTo>
                  <a:cubicBezTo>
                    <a:pt x="6" y="82"/>
                    <a:pt x="5" y="81"/>
                    <a:pt x="5" y="80"/>
                  </a:cubicBezTo>
                  <a:cubicBezTo>
                    <a:pt x="5" y="40"/>
                    <a:pt x="5" y="40"/>
                    <a:pt x="5" y="40"/>
                  </a:cubicBezTo>
                  <a:cubicBezTo>
                    <a:pt x="5" y="39"/>
                    <a:pt x="6" y="39"/>
                    <a:pt x="8" y="39"/>
                  </a:cubicBezTo>
                  <a:cubicBezTo>
                    <a:pt x="81" y="39"/>
                    <a:pt x="81" y="39"/>
                    <a:pt x="81" y="39"/>
                  </a:cubicBezTo>
                  <a:cubicBezTo>
                    <a:pt x="82" y="39"/>
                    <a:pt x="83" y="39"/>
                    <a:pt x="83" y="40"/>
                  </a:cubicBezTo>
                  <a:lnTo>
                    <a:pt x="83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31" name="Freeform 48"/>
            <p:cNvSpPr>
              <a:spLocks noEditPoints="1"/>
            </p:cNvSpPr>
            <p:nvPr/>
          </p:nvSpPr>
          <p:spPr bwMode="auto">
            <a:xfrm>
              <a:off x="9493250" y="4303713"/>
              <a:ext cx="677863" cy="376238"/>
            </a:xfrm>
            <a:custGeom>
              <a:avLst/>
              <a:gdLst>
                <a:gd name="T0" fmla="*/ 76 w 78"/>
                <a:gd name="T1" fmla="*/ 0 h 43"/>
                <a:gd name="T2" fmla="*/ 3 w 78"/>
                <a:gd name="T3" fmla="*/ 0 h 43"/>
                <a:gd name="T4" fmla="*/ 0 w 78"/>
                <a:gd name="T5" fmla="*/ 1 h 43"/>
                <a:gd name="T6" fmla="*/ 0 w 78"/>
                <a:gd name="T7" fmla="*/ 41 h 43"/>
                <a:gd name="T8" fmla="*/ 3 w 78"/>
                <a:gd name="T9" fmla="*/ 43 h 43"/>
                <a:gd name="T10" fmla="*/ 76 w 78"/>
                <a:gd name="T11" fmla="*/ 43 h 43"/>
                <a:gd name="T12" fmla="*/ 78 w 78"/>
                <a:gd name="T13" fmla="*/ 41 h 43"/>
                <a:gd name="T14" fmla="*/ 78 w 78"/>
                <a:gd name="T15" fmla="*/ 1 h 43"/>
                <a:gd name="T16" fmla="*/ 76 w 78"/>
                <a:gd name="T17" fmla="*/ 0 h 43"/>
                <a:gd name="T18" fmla="*/ 77 w 78"/>
                <a:gd name="T19" fmla="*/ 41 h 43"/>
                <a:gd name="T20" fmla="*/ 76 w 78"/>
                <a:gd name="T21" fmla="*/ 43 h 43"/>
                <a:gd name="T22" fmla="*/ 3 w 78"/>
                <a:gd name="T23" fmla="*/ 43 h 43"/>
                <a:gd name="T24" fmla="*/ 1 w 78"/>
                <a:gd name="T25" fmla="*/ 41 h 43"/>
                <a:gd name="T26" fmla="*/ 1 w 78"/>
                <a:gd name="T27" fmla="*/ 1 h 43"/>
                <a:gd name="T28" fmla="*/ 3 w 78"/>
                <a:gd name="T29" fmla="*/ 0 h 43"/>
                <a:gd name="T30" fmla="*/ 76 w 78"/>
                <a:gd name="T31" fmla="*/ 0 h 43"/>
                <a:gd name="T32" fmla="*/ 77 w 78"/>
                <a:gd name="T33" fmla="*/ 1 h 43"/>
                <a:gd name="T34" fmla="*/ 77 w 78"/>
                <a:gd name="T35" fmla="*/ 4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8" h="43">
                  <a:moveTo>
                    <a:pt x="76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42"/>
                    <a:pt x="1" y="43"/>
                    <a:pt x="3" y="43"/>
                  </a:cubicBezTo>
                  <a:cubicBezTo>
                    <a:pt x="76" y="43"/>
                    <a:pt x="76" y="43"/>
                    <a:pt x="76" y="43"/>
                  </a:cubicBezTo>
                  <a:cubicBezTo>
                    <a:pt x="77" y="43"/>
                    <a:pt x="78" y="42"/>
                    <a:pt x="78" y="41"/>
                  </a:cubicBezTo>
                  <a:cubicBezTo>
                    <a:pt x="78" y="1"/>
                    <a:pt x="78" y="1"/>
                    <a:pt x="78" y="1"/>
                  </a:cubicBezTo>
                  <a:cubicBezTo>
                    <a:pt x="78" y="0"/>
                    <a:pt x="77" y="0"/>
                    <a:pt x="76" y="0"/>
                  </a:cubicBezTo>
                  <a:close/>
                  <a:moveTo>
                    <a:pt x="77" y="41"/>
                  </a:moveTo>
                  <a:cubicBezTo>
                    <a:pt x="77" y="42"/>
                    <a:pt x="77" y="43"/>
                    <a:pt x="76" y="43"/>
                  </a:cubicBezTo>
                  <a:cubicBezTo>
                    <a:pt x="3" y="43"/>
                    <a:pt x="3" y="43"/>
                    <a:pt x="3" y="43"/>
                  </a:cubicBezTo>
                  <a:cubicBezTo>
                    <a:pt x="2" y="43"/>
                    <a:pt x="1" y="42"/>
                    <a:pt x="1" y="4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7" y="0"/>
                    <a:pt x="77" y="1"/>
                    <a:pt x="77" y="1"/>
                  </a:cubicBezTo>
                  <a:lnTo>
                    <a:pt x="77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32" name="Freeform 49"/>
            <p:cNvSpPr/>
            <p:nvPr/>
          </p:nvSpPr>
          <p:spPr bwMode="auto">
            <a:xfrm>
              <a:off x="9623425" y="4348163"/>
              <a:ext cx="200025" cy="287338"/>
            </a:xfrm>
            <a:custGeom>
              <a:avLst/>
              <a:gdLst>
                <a:gd name="T0" fmla="*/ 12 w 23"/>
                <a:gd name="T1" fmla="*/ 25 h 33"/>
                <a:gd name="T2" fmla="*/ 16 w 23"/>
                <a:gd name="T3" fmla="*/ 21 h 33"/>
                <a:gd name="T4" fmla="*/ 20 w 23"/>
                <a:gd name="T5" fmla="*/ 15 h 33"/>
                <a:gd name="T6" fmla="*/ 22 w 23"/>
                <a:gd name="T7" fmla="*/ 10 h 33"/>
                <a:gd name="T8" fmla="*/ 19 w 23"/>
                <a:gd name="T9" fmla="*/ 3 h 33"/>
                <a:gd name="T10" fmla="*/ 10 w 23"/>
                <a:gd name="T11" fmla="*/ 0 h 33"/>
                <a:gd name="T12" fmla="*/ 5 w 23"/>
                <a:gd name="T13" fmla="*/ 1 h 33"/>
                <a:gd name="T14" fmla="*/ 0 w 23"/>
                <a:gd name="T15" fmla="*/ 2 h 33"/>
                <a:gd name="T16" fmla="*/ 0 w 23"/>
                <a:gd name="T17" fmla="*/ 9 h 33"/>
                <a:gd name="T18" fmla="*/ 1 w 23"/>
                <a:gd name="T19" fmla="*/ 9 h 33"/>
                <a:gd name="T20" fmla="*/ 2 w 23"/>
                <a:gd name="T21" fmla="*/ 8 h 33"/>
                <a:gd name="T22" fmla="*/ 4 w 23"/>
                <a:gd name="T23" fmla="*/ 7 h 33"/>
                <a:gd name="T24" fmla="*/ 6 w 23"/>
                <a:gd name="T25" fmla="*/ 7 h 33"/>
                <a:gd name="T26" fmla="*/ 9 w 23"/>
                <a:gd name="T27" fmla="*/ 6 h 33"/>
                <a:gd name="T28" fmla="*/ 12 w 23"/>
                <a:gd name="T29" fmla="*/ 8 h 33"/>
                <a:gd name="T30" fmla="*/ 14 w 23"/>
                <a:gd name="T31" fmla="*/ 11 h 33"/>
                <a:gd name="T32" fmla="*/ 12 w 23"/>
                <a:gd name="T33" fmla="*/ 15 h 33"/>
                <a:gd name="T34" fmla="*/ 9 w 23"/>
                <a:gd name="T35" fmla="*/ 19 h 33"/>
                <a:gd name="T36" fmla="*/ 5 w 23"/>
                <a:gd name="T37" fmla="*/ 23 h 33"/>
                <a:gd name="T38" fmla="*/ 0 w 23"/>
                <a:gd name="T39" fmla="*/ 28 h 33"/>
                <a:gd name="T40" fmla="*/ 0 w 23"/>
                <a:gd name="T41" fmla="*/ 33 h 33"/>
                <a:gd name="T42" fmla="*/ 23 w 23"/>
                <a:gd name="T43" fmla="*/ 33 h 33"/>
                <a:gd name="T44" fmla="*/ 23 w 23"/>
                <a:gd name="T45" fmla="*/ 27 h 33"/>
                <a:gd name="T46" fmla="*/ 10 w 23"/>
                <a:gd name="T47" fmla="*/ 27 h 33"/>
                <a:gd name="T48" fmla="*/ 12 w 23"/>
                <a:gd name="T49" fmla="*/ 25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" h="33">
                  <a:moveTo>
                    <a:pt x="12" y="25"/>
                  </a:moveTo>
                  <a:cubicBezTo>
                    <a:pt x="13" y="24"/>
                    <a:pt x="15" y="23"/>
                    <a:pt x="16" y="21"/>
                  </a:cubicBezTo>
                  <a:cubicBezTo>
                    <a:pt x="18" y="19"/>
                    <a:pt x="19" y="17"/>
                    <a:pt x="20" y="15"/>
                  </a:cubicBezTo>
                  <a:cubicBezTo>
                    <a:pt x="21" y="14"/>
                    <a:pt x="22" y="12"/>
                    <a:pt x="22" y="10"/>
                  </a:cubicBezTo>
                  <a:cubicBezTo>
                    <a:pt x="22" y="7"/>
                    <a:pt x="21" y="5"/>
                    <a:pt x="19" y="3"/>
                  </a:cubicBezTo>
                  <a:cubicBezTo>
                    <a:pt x="17" y="1"/>
                    <a:pt x="14" y="0"/>
                    <a:pt x="10" y="0"/>
                  </a:cubicBezTo>
                  <a:cubicBezTo>
                    <a:pt x="8" y="0"/>
                    <a:pt x="7" y="1"/>
                    <a:pt x="5" y="1"/>
                  </a:cubicBezTo>
                  <a:cubicBezTo>
                    <a:pt x="3" y="1"/>
                    <a:pt x="1" y="2"/>
                    <a:pt x="0" y="2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2" y="9"/>
                    <a:pt x="2" y="8"/>
                  </a:cubicBezTo>
                  <a:cubicBezTo>
                    <a:pt x="3" y="8"/>
                    <a:pt x="3" y="8"/>
                    <a:pt x="4" y="7"/>
                  </a:cubicBezTo>
                  <a:cubicBezTo>
                    <a:pt x="5" y="7"/>
                    <a:pt x="5" y="7"/>
                    <a:pt x="6" y="7"/>
                  </a:cubicBezTo>
                  <a:cubicBezTo>
                    <a:pt x="7" y="7"/>
                    <a:pt x="8" y="6"/>
                    <a:pt x="9" y="6"/>
                  </a:cubicBezTo>
                  <a:cubicBezTo>
                    <a:pt x="10" y="6"/>
                    <a:pt x="11" y="7"/>
                    <a:pt x="12" y="8"/>
                  </a:cubicBezTo>
                  <a:cubicBezTo>
                    <a:pt x="13" y="8"/>
                    <a:pt x="14" y="10"/>
                    <a:pt x="14" y="11"/>
                  </a:cubicBezTo>
                  <a:cubicBezTo>
                    <a:pt x="14" y="12"/>
                    <a:pt x="13" y="14"/>
                    <a:pt x="12" y="15"/>
                  </a:cubicBezTo>
                  <a:cubicBezTo>
                    <a:pt x="12" y="16"/>
                    <a:pt x="11" y="18"/>
                    <a:pt x="9" y="19"/>
                  </a:cubicBezTo>
                  <a:cubicBezTo>
                    <a:pt x="8" y="20"/>
                    <a:pt x="7" y="22"/>
                    <a:pt x="5" y="23"/>
                  </a:cubicBezTo>
                  <a:cubicBezTo>
                    <a:pt x="3" y="25"/>
                    <a:pt x="2" y="26"/>
                    <a:pt x="0" y="28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23" y="33"/>
                    <a:pt x="23" y="33"/>
                    <a:pt x="23" y="33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11" y="26"/>
                    <a:pt x="12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33" name="Freeform 50"/>
            <p:cNvSpPr/>
            <p:nvPr/>
          </p:nvSpPr>
          <p:spPr bwMode="auto">
            <a:xfrm>
              <a:off x="9866313" y="4356101"/>
              <a:ext cx="182563" cy="279400"/>
            </a:xfrm>
            <a:custGeom>
              <a:avLst/>
              <a:gdLst>
                <a:gd name="T0" fmla="*/ 15 w 21"/>
                <a:gd name="T1" fmla="*/ 0 h 32"/>
                <a:gd name="T2" fmla="*/ 8 w 21"/>
                <a:gd name="T3" fmla="*/ 0 h 32"/>
                <a:gd name="T4" fmla="*/ 7 w 21"/>
                <a:gd name="T5" fmla="*/ 2 h 32"/>
                <a:gd name="T6" fmla="*/ 6 w 21"/>
                <a:gd name="T7" fmla="*/ 3 h 32"/>
                <a:gd name="T8" fmla="*/ 3 w 21"/>
                <a:gd name="T9" fmla="*/ 4 h 32"/>
                <a:gd name="T10" fmla="*/ 0 w 21"/>
                <a:gd name="T11" fmla="*/ 4 h 32"/>
                <a:gd name="T12" fmla="*/ 0 w 21"/>
                <a:gd name="T13" fmla="*/ 9 h 32"/>
                <a:gd name="T14" fmla="*/ 7 w 21"/>
                <a:gd name="T15" fmla="*/ 9 h 32"/>
                <a:gd name="T16" fmla="*/ 7 w 21"/>
                <a:gd name="T17" fmla="*/ 26 h 32"/>
                <a:gd name="T18" fmla="*/ 0 w 21"/>
                <a:gd name="T19" fmla="*/ 26 h 32"/>
                <a:gd name="T20" fmla="*/ 0 w 21"/>
                <a:gd name="T21" fmla="*/ 32 h 32"/>
                <a:gd name="T22" fmla="*/ 21 w 21"/>
                <a:gd name="T23" fmla="*/ 32 h 32"/>
                <a:gd name="T24" fmla="*/ 21 w 21"/>
                <a:gd name="T25" fmla="*/ 26 h 32"/>
                <a:gd name="T26" fmla="*/ 15 w 21"/>
                <a:gd name="T27" fmla="*/ 26 h 32"/>
                <a:gd name="T28" fmla="*/ 15 w 21"/>
                <a:gd name="T2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" h="32">
                  <a:moveTo>
                    <a:pt x="15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8" y="1"/>
                    <a:pt x="8" y="1"/>
                    <a:pt x="7" y="2"/>
                  </a:cubicBezTo>
                  <a:cubicBezTo>
                    <a:pt x="7" y="3"/>
                    <a:pt x="6" y="3"/>
                    <a:pt x="6" y="3"/>
                  </a:cubicBezTo>
                  <a:cubicBezTo>
                    <a:pt x="5" y="4"/>
                    <a:pt x="4" y="4"/>
                    <a:pt x="3" y="4"/>
                  </a:cubicBezTo>
                  <a:cubicBezTo>
                    <a:pt x="2" y="4"/>
                    <a:pt x="1" y="4"/>
                    <a:pt x="0" y="4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15" y="26"/>
                    <a:pt x="15" y="26"/>
                    <a:pt x="15" y="26"/>
                  </a:cubicBezTo>
                  <a:lnTo>
                    <a:pt x="1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86" name="组合 85"/>
          <p:cNvGrpSpPr/>
          <p:nvPr/>
        </p:nvGrpSpPr>
        <p:grpSpPr>
          <a:xfrm>
            <a:off x="7326801" y="4208609"/>
            <a:ext cx="792163" cy="793751"/>
            <a:chOff x="7256463" y="3938588"/>
            <a:chExt cx="792163" cy="793750"/>
          </a:xfrm>
          <a:solidFill>
            <a:srgbClr val="CF7C59"/>
          </a:solidFill>
        </p:grpSpPr>
        <p:sp>
          <p:nvSpPr>
            <p:cNvPr id="87" name="Freeform 51"/>
            <p:cNvSpPr>
              <a:spLocks noEditPoints="1"/>
            </p:cNvSpPr>
            <p:nvPr/>
          </p:nvSpPr>
          <p:spPr bwMode="auto">
            <a:xfrm>
              <a:off x="7256463" y="3938588"/>
              <a:ext cx="792163" cy="793750"/>
            </a:xfrm>
            <a:custGeom>
              <a:avLst/>
              <a:gdLst>
                <a:gd name="T0" fmla="*/ 46 w 91"/>
                <a:gd name="T1" fmla="*/ 0 h 91"/>
                <a:gd name="T2" fmla="*/ 0 w 91"/>
                <a:gd name="T3" fmla="*/ 46 h 91"/>
                <a:gd name="T4" fmla="*/ 46 w 91"/>
                <a:gd name="T5" fmla="*/ 91 h 91"/>
                <a:gd name="T6" fmla="*/ 91 w 91"/>
                <a:gd name="T7" fmla="*/ 46 h 91"/>
                <a:gd name="T8" fmla="*/ 46 w 91"/>
                <a:gd name="T9" fmla="*/ 0 h 91"/>
                <a:gd name="T10" fmla="*/ 46 w 91"/>
                <a:gd name="T11" fmla="*/ 86 h 91"/>
                <a:gd name="T12" fmla="*/ 5 w 91"/>
                <a:gd name="T13" fmla="*/ 46 h 91"/>
                <a:gd name="T14" fmla="*/ 46 w 91"/>
                <a:gd name="T15" fmla="*/ 6 h 91"/>
                <a:gd name="T16" fmla="*/ 86 w 91"/>
                <a:gd name="T17" fmla="*/ 46 h 91"/>
                <a:gd name="T18" fmla="*/ 46 w 91"/>
                <a:gd name="T19" fmla="*/ 8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1" h="91">
                  <a:moveTo>
                    <a:pt x="46" y="0"/>
                  </a:moveTo>
                  <a:cubicBezTo>
                    <a:pt x="20" y="0"/>
                    <a:pt x="0" y="21"/>
                    <a:pt x="0" y="46"/>
                  </a:cubicBezTo>
                  <a:cubicBezTo>
                    <a:pt x="0" y="71"/>
                    <a:pt x="20" y="91"/>
                    <a:pt x="46" y="91"/>
                  </a:cubicBezTo>
                  <a:cubicBezTo>
                    <a:pt x="71" y="91"/>
                    <a:pt x="91" y="71"/>
                    <a:pt x="91" y="46"/>
                  </a:cubicBezTo>
                  <a:cubicBezTo>
                    <a:pt x="91" y="21"/>
                    <a:pt x="71" y="0"/>
                    <a:pt x="46" y="0"/>
                  </a:cubicBezTo>
                  <a:close/>
                  <a:moveTo>
                    <a:pt x="46" y="86"/>
                  </a:moveTo>
                  <a:cubicBezTo>
                    <a:pt x="23" y="86"/>
                    <a:pt x="5" y="68"/>
                    <a:pt x="5" y="46"/>
                  </a:cubicBezTo>
                  <a:cubicBezTo>
                    <a:pt x="5" y="24"/>
                    <a:pt x="23" y="6"/>
                    <a:pt x="46" y="6"/>
                  </a:cubicBezTo>
                  <a:cubicBezTo>
                    <a:pt x="68" y="6"/>
                    <a:pt x="86" y="24"/>
                    <a:pt x="86" y="46"/>
                  </a:cubicBezTo>
                  <a:cubicBezTo>
                    <a:pt x="86" y="68"/>
                    <a:pt x="68" y="86"/>
                    <a:pt x="46" y="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88" name="Freeform 52"/>
            <p:cNvSpPr>
              <a:spLocks noEditPoints="1"/>
            </p:cNvSpPr>
            <p:nvPr/>
          </p:nvSpPr>
          <p:spPr bwMode="auto">
            <a:xfrm>
              <a:off x="7343775" y="4025901"/>
              <a:ext cx="617538" cy="627063"/>
            </a:xfrm>
            <a:custGeom>
              <a:avLst/>
              <a:gdLst>
                <a:gd name="T0" fmla="*/ 36 w 71"/>
                <a:gd name="T1" fmla="*/ 0 h 72"/>
                <a:gd name="T2" fmla="*/ 0 w 71"/>
                <a:gd name="T3" fmla="*/ 36 h 72"/>
                <a:gd name="T4" fmla="*/ 36 w 71"/>
                <a:gd name="T5" fmla="*/ 72 h 72"/>
                <a:gd name="T6" fmla="*/ 71 w 71"/>
                <a:gd name="T7" fmla="*/ 36 h 72"/>
                <a:gd name="T8" fmla="*/ 36 w 71"/>
                <a:gd name="T9" fmla="*/ 0 h 72"/>
                <a:gd name="T10" fmla="*/ 36 w 71"/>
                <a:gd name="T11" fmla="*/ 66 h 72"/>
                <a:gd name="T12" fmla="*/ 5 w 71"/>
                <a:gd name="T13" fmla="*/ 36 h 72"/>
                <a:gd name="T14" fmla="*/ 36 w 71"/>
                <a:gd name="T15" fmla="*/ 6 h 72"/>
                <a:gd name="T16" fmla="*/ 66 w 71"/>
                <a:gd name="T17" fmla="*/ 36 h 72"/>
                <a:gd name="T18" fmla="*/ 36 w 71"/>
                <a:gd name="T19" fmla="*/ 6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72">
                  <a:moveTo>
                    <a:pt x="36" y="0"/>
                  </a:moveTo>
                  <a:cubicBezTo>
                    <a:pt x="16" y="0"/>
                    <a:pt x="0" y="16"/>
                    <a:pt x="0" y="36"/>
                  </a:cubicBezTo>
                  <a:cubicBezTo>
                    <a:pt x="0" y="56"/>
                    <a:pt x="16" y="72"/>
                    <a:pt x="36" y="72"/>
                  </a:cubicBezTo>
                  <a:cubicBezTo>
                    <a:pt x="55" y="72"/>
                    <a:pt x="71" y="56"/>
                    <a:pt x="71" y="36"/>
                  </a:cubicBezTo>
                  <a:cubicBezTo>
                    <a:pt x="71" y="16"/>
                    <a:pt x="55" y="0"/>
                    <a:pt x="36" y="0"/>
                  </a:cubicBezTo>
                  <a:close/>
                  <a:moveTo>
                    <a:pt x="36" y="66"/>
                  </a:moveTo>
                  <a:cubicBezTo>
                    <a:pt x="19" y="66"/>
                    <a:pt x="5" y="52"/>
                    <a:pt x="5" y="36"/>
                  </a:cubicBezTo>
                  <a:cubicBezTo>
                    <a:pt x="5" y="19"/>
                    <a:pt x="19" y="6"/>
                    <a:pt x="36" y="6"/>
                  </a:cubicBezTo>
                  <a:cubicBezTo>
                    <a:pt x="52" y="6"/>
                    <a:pt x="66" y="19"/>
                    <a:pt x="66" y="36"/>
                  </a:cubicBezTo>
                  <a:cubicBezTo>
                    <a:pt x="66" y="52"/>
                    <a:pt x="52" y="66"/>
                    <a:pt x="36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89" name="Freeform 53"/>
            <p:cNvSpPr>
              <a:spLocks noEditPoints="1"/>
            </p:cNvSpPr>
            <p:nvPr/>
          </p:nvSpPr>
          <p:spPr bwMode="auto">
            <a:xfrm>
              <a:off x="7431088" y="4113213"/>
              <a:ext cx="442913" cy="452438"/>
            </a:xfrm>
            <a:custGeom>
              <a:avLst/>
              <a:gdLst>
                <a:gd name="T0" fmla="*/ 26 w 51"/>
                <a:gd name="T1" fmla="*/ 0 h 52"/>
                <a:gd name="T2" fmla="*/ 0 w 51"/>
                <a:gd name="T3" fmla="*/ 26 h 52"/>
                <a:gd name="T4" fmla="*/ 26 w 51"/>
                <a:gd name="T5" fmla="*/ 52 h 52"/>
                <a:gd name="T6" fmla="*/ 51 w 51"/>
                <a:gd name="T7" fmla="*/ 26 h 52"/>
                <a:gd name="T8" fmla="*/ 26 w 51"/>
                <a:gd name="T9" fmla="*/ 0 h 52"/>
                <a:gd name="T10" fmla="*/ 26 w 51"/>
                <a:gd name="T11" fmla="*/ 46 h 52"/>
                <a:gd name="T12" fmla="*/ 6 w 51"/>
                <a:gd name="T13" fmla="*/ 26 h 52"/>
                <a:gd name="T14" fmla="*/ 26 w 51"/>
                <a:gd name="T15" fmla="*/ 6 h 52"/>
                <a:gd name="T16" fmla="*/ 45 w 51"/>
                <a:gd name="T17" fmla="*/ 26 h 52"/>
                <a:gd name="T18" fmla="*/ 26 w 51"/>
                <a:gd name="T19" fmla="*/ 4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" h="52">
                  <a:moveTo>
                    <a:pt x="26" y="0"/>
                  </a:moveTo>
                  <a:cubicBezTo>
                    <a:pt x="11" y="0"/>
                    <a:pt x="0" y="12"/>
                    <a:pt x="0" y="26"/>
                  </a:cubicBezTo>
                  <a:cubicBezTo>
                    <a:pt x="0" y="40"/>
                    <a:pt x="11" y="52"/>
                    <a:pt x="26" y="52"/>
                  </a:cubicBezTo>
                  <a:cubicBezTo>
                    <a:pt x="40" y="52"/>
                    <a:pt x="51" y="40"/>
                    <a:pt x="51" y="26"/>
                  </a:cubicBezTo>
                  <a:cubicBezTo>
                    <a:pt x="51" y="12"/>
                    <a:pt x="40" y="0"/>
                    <a:pt x="26" y="0"/>
                  </a:cubicBezTo>
                  <a:close/>
                  <a:moveTo>
                    <a:pt x="26" y="46"/>
                  </a:moveTo>
                  <a:cubicBezTo>
                    <a:pt x="15" y="46"/>
                    <a:pt x="6" y="37"/>
                    <a:pt x="6" y="26"/>
                  </a:cubicBezTo>
                  <a:cubicBezTo>
                    <a:pt x="6" y="15"/>
                    <a:pt x="15" y="6"/>
                    <a:pt x="26" y="6"/>
                  </a:cubicBezTo>
                  <a:cubicBezTo>
                    <a:pt x="36" y="6"/>
                    <a:pt x="45" y="15"/>
                    <a:pt x="45" y="26"/>
                  </a:cubicBezTo>
                  <a:cubicBezTo>
                    <a:pt x="45" y="37"/>
                    <a:pt x="36" y="46"/>
                    <a:pt x="26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90" name="Freeform 54"/>
            <p:cNvSpPr>
              <a:spLocks noEditPoints="1"/>
            </p:cNvSpPr>
            <p:nvPr/>
          </p:nvSpPr>
          <p:spPr bwMode="auto">
            <a:xfrm>
              <a:off x="7508875" y="4191001"/>
              <a:ext cx="287338" cy="296863"/>
            </a:xfrm>
            <a:custGeom>
              <a:avLst/>
              <a:gdLst>
                <a:gd name="T0" fmla="*/ 17 w 33"/>
                <a:gd name="T1" fmla="*/ 0 h 34"/>
                <a:gd name="T2" fmla="*/ 0 w 33"/>
                <a:gd name="T3" fmla="*/ 17 h 34"/>
                <a:gd name="T4" fmla="*/ 17 w 33"/>
                <a:gd name="T5" fmla="*/ 34 h 34"/>
                <a:gd name="T6" fmla="*/ 33 w 33"/>
                <a:gd name="T7" fmla="*/ 17 h 34"/>
                <a:gd name="T8" fmla="*/ 17 w 33"/>
                <a:gd name="T9" fmla="*/ 0 h 34"/>
                <a:gd name="T10" fmla="*/ 17 w 33"/>
                <a:gd name="T11" fmla="*/ 28 h 34"/>
                <a:gd name="T12" fmla="*/ 6 w 33"/>
                <a:gd name="T13" fmla="*/ 17 h 34"/>
                <a:gd name="T14" fmla="*/ 17 w 33"/>
                <a:gd name="T15" fmla="*/ 6 h 34"/>
                <a:gd name="T16" fmla="*/ 27 w 33"/>
                <a:gd name="T17" fmla="*/ 17 h 34"/>
                <a:gd name="T18" fmla="*/ 27 w 33"/>
                <a:gd name="T19" fmla="*/ 17 h 34"/>
                <a:gd name="T20" fmla="*/ 17 w 33"/>
                <a:gd name="T21" fmla="*/ 2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" h="34">
                  <a:moveTo>
                    <a:pt x="17" y="0"/>
                  </a:moveTo>
                  <a:cubicBezTo>
                    <a:pt x="7" y="0"/>
                    <a:pt x="0" y="8"/>
                    <a:pt x="0" y="17"/>
                  </a:cubicBezTo>
                  <a:cubicBezTo>
                    <a:pt x="0" y="26"/>
                    <a:pt x="7" y="34"/>
                    <a:pt x="17" y="34"/>
                  </a:cubicBezTo>
                  <a:cubicBezTo>
                    <a:pt x="26" y="34"/>
                    <a:pt x="33" y="26"/>
                    <a:pt x="33" y="17"/>
                  </a:cubicBezTo>
                  <a:cubicBezTo>
                    <a:pt x="33" y="8"/>
                    <a:pt x="26" y="0"/>
                    <a:pt x="17" y="0"/>
                  </a:cubicBezTo>
                  <a:close/>
                  <a:moveTo>
                    <a:pt x="17" y="28"/>
                  </a:moveTo>
                  <a:cubicBezTo>
                    <a:pt x="11" y="28"/>
                    <a:pt x="6" y="23"/>
                    <a:pt x="6" y="17"/>
                  </a:cubicBezTo>
                  <a:cubicBezTo>
                    <a:pt x="6" y="11"/>
                    <a:pt x="11" y="6"/>
                    <a:pt x="17" y="6"/>
                  </a:cubicBezTo>
                  <a:cubicBezTo>
                    <a:pt x="22" y="6"/>
                    <a:pt x="27" y="11"/>
                    <a:pt x="27" y="17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7" y="23"/>
                    <a:pt x="22" y="28"/>
                    <a:pt x="17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96" name="Oval 55"/>
            <p:cNvSpPr>
              <a:spLocks noChangeArrowheads="1"/>
            </p:cNvSpPr>
            <p:nvPr/>
          </p:nvSpPr>
          <p:spPr bwMode="auto">
            <a:xfrm>
              <a:off x="7586663" y="4268788"/>
              <a:ext cx="130175" cy="1317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sp>
        <p:nvSpPr>
          <p:cNvPr id="97" name="Freeform 56"/>
          <p:cNvSpPr>
            <a:spLocks noEditPoints="1"/>
          </p:cNvSpPr>
          <p:nvPr/>
        </p:nvSpPr>
        <p:spPr bwMode="auto">
          <a:xfrm>
            <a:off x="8474563" y="4208609"/>
            <a:ext cx="827088" cy="793751"/>
          </a:xfrm>
          <a:custGeom>
            <a:avLst/>
            <a:gdLst>
              <a:gd name="T0" fmla="*/ 75 w 95"/>
              <a:gd name="T1" fmla="*/ 7 h 91"/>
              <a:gd name="T2" fmla="*/ 67 w 95"/>
              <a:gd name="T3" fmla="*/ 20 h 91"/>
              <a:gd name="T4" fmla="*/ 33 w 95"/>
              <a:gd name="T5" fmla="*/ 21 h 91"/>
              <a:gd name="T6" fmla="*/ 5 w 95"/>
              <a:gd name="T7" fmla="*/ 66 h 91"/>
              <a:gd name="T8" fmla="*/ 42 w 95"/>
              <a:gd name="T9" fmla="*/ 86 h 91"/>
              <a:gd name="T10" fmla="*/ 78 w 95"/>
              <a:gd name="T11" fmla="*/ 41 h 91"/>
              <a:gd name="T12" fmla="*/ 69 w 95"/>
              <a:gd name="T13" fmla="*/ 23 h 91"/>
              <a:gd name="T14" fmla="*/ 87 w 95"/>
              <a:gd name="T15" fmla="*/ 13 h 91"/>
              <a:gd name="T16" fmla="*/ 81 w 95"/>
              <a:gd name="T17" fmla="*/ 3 h 91"/>
              <a:gd name="T18" fmla="*/ 27 w 95"/>
              <a:gd name="T19" fmla="*/ 76 h 91"/>
              <a:gd name="T20" fmla="*/ 27 w 95"/>
              <a:gd name="T21" fmla="*/ 73 h 91"/>
              <a:gd name="T22" fmla="*/ 24 w 95"/>
              <a:gd name="T23" fmla="*/ 70 h 91"/>
              <a:gd name="T24" fmla="*/ 18 w 95"/>
              <a:gd name="T25" fmla="*/ 63 h 91"/>
              <a:gd name="T26" fmla="*/ 21 w 95"/>
              <a:gd name="T27" fmla="*/ 63 h 91"/>
              <a:gd name="T28" fmla="*/ 19 w 95"/>
              <a:gd name="T29" fmla="*/ 67 h 91"/>
              <a:gd name="T30" fmla="*/ 29 w 95"/>
              <a:gd name="T31" fmla="*/ 67 h 91"/>
              <a:gd name="T32" fmla="*/ 40 w 95"/>
              <a:gd name="T33" fmla="*/ 61 h 91"/>
              <a:gd name="T34" fmla="*/ 39 w 95"/>
              <a:gd name="T35" fmla="*/ 64 h 91"/>
              <a:gd name="T36" fmla="*/ 31 w 95"/>
              <a:gd name="T37" fmla="*/ 66 h 91"/>
              <a:gd name="T38" fmla="*/ 31 w 95"/>
              <a:gd name="T39" fmla="*/ 53 h 91"/>
              <a:gd name="T40" fmla="*/ 26 w 95"/>
              <a:gd name="T41" fmla="*/ 59 h 91"/>
              <a:gd name="T42" fmla="*/ 27 w 95"/>
              <a:gd name="T43" fmla="*/ 54 h 91"/>
              <a:gd name="T44" fmla="*/ 40 w 95"/>
              <a:gd name="T45" fmla="*/ 58 h 91"/>
              <a:gd name="T46" fmla="*/ 40 w 95"/>
              <a:gd name="T47" fmla="*/ 61 h 91"/>
              <a:gd name="T48" fmla="*/ 38 w 95"/>
              <a:gd name="T49" fmla="*/ 49 h 91"/>
              <a:gd name="T50" fmla="*/ 40 w 95"/>
              <a:gd name="T51" fmla="*/ 47 h 91"/>
              <a:gd name="T52" fmla="*/ 57 w 95"/>
              <a:gd name="T53" fmla="*/ 46 h 91"/>
              <a:gd name="T54" fmla="*/ 45 w 95"/>
              <a:gd name="T55" fmla="*/ 48 h 91"/>
              <a:gd name="T56" fmla="*/ 53 w 95"/>
              <a:gd name="T57" fmla="*/ 37 h 91"/>
              <a:gd name="T58" fmla="*/ 47 w 95"/>
              <a:gd name="T59" fmla="*/ 46 h 91"/>
              <a:gd name="T60" fmla="*/ 57 w 95"/>
              <a:gd name="T61" fmla="*/ 42 h 91"/>
              <a:gd name="T62" fmla="*/ 63 w 95"/>
              <a:gd name="T63" fmla="*/ 35 h 91"/>
              <a:gd name="T64" fmla="*/ 56 w 95"/>
              <a:gd name="T65" fmla="*/ 28 h 91"/>
              <a:gd name="T66" fmla="*/ 63 w 95"/>
              <a:gd name="T67" fmla="*/ 35 h 91"/>
              <a:gd name="T68" fmla="*/ 87 w 95"/>
              <a:gd name="T69" fmla="*/ 12 h 91"/>
              <a:gd name="T70" fmla="*/ 69 w 95"/>
              <a:gd name="T71" fmla="*/ 22 h 91"/>
              <a:gd name="T72" fmla="*/ 67 w 95"/>
              <a:gd name="T73" fmla="*/ 21 h 91"/>
              <a:gd name="T74" fmla="*/ 76 w 95"/>
              <a:gd name="T75" fmla="*/ 8 h 91"/>
              <a:gd name="T76" fmla="*/ 88 w 95"/>
              <a:gd name="T77" fmla="*/ 10 h 91"/>
              <a:gd name="T78" fmla="*/ 35 w 95"/>
              <a:gd name="T79" fmla="*/ 57 h 91"/>
              <a:gd name="T80" fmla="*/ 37 w 95"/>
              <a:gd name="T81" fmla="*/ 64 h 91"/>
              <a:gd name="T82" fmla="*/ 45 w 95"/>
              <a:gd name="T83" fmla="*/ 38 h 91"/>
              <a:gd name="T84" fmla="*/ 51 w 95"/>
              <a:gd name="T85" fmla="*/ 3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95" h="91">
                <a:moveTo>
                  <a:pt x="81" y="3"/>
                </a:moveTo>
                <a:cubicBezTo>
                  <a:pt x="78" y="5"/>
                  <a:pt x="77" y="5"/>
                  <a:pt x="75" y="7"/>
                </a:cubicBezTo>
                <a:cubicBezTo>
                  <a:pt x="73" y="10"/>
                  <a:pt x="71" y="12"/>
                  <a:pt x="70" y="14"/>
                </a:cubicBezTo>
                <a:cubicBezTo>
                  <a:pt x="68" y="16"/>
                  <a:pt x="67" y="18"/>
                  <a:pt x="67" y="20"/>
                </a:cubicBezTo>
                <a:cubicBezTo>
                  <a:pt x="62" y="16"/>
                  <a:pt x="55" y="13"/>
                  <a:pt x="50" y="13"/>
                </a:cubicBezTo>
                <a:cubicBezTo>
                  <a:pt x="45" y="13"/>
                  <a:pt x="37" y="17"/>
                  <a:pt x="33" y="21"/>
                </a:cubicBezTo>
                <a:cubicBezTo>
                  <a:pt x="5" y="49"/>
                  <a:pt x="5" y="49"/>
                  <a:pt x="5" y="49"/>
                </a:cubicBezTo>
                <a:cubicBezTo>
                  <a:pt x="0" y="54"/>
                  <a:pt x="0" y="61"/>
                  <a:pt x="5" y="66"/>
                </a:cubicBezTo>
                <a:cubicBezTo>
                  <a:pt x="25" y="86"/>
                  <a:pt x="25" y="86"/>
                  <a:pt x="25" y="86"/>
                </a:cubicBezTo>
                <a:cubicBezTo>
                  <a:pt x="30" y="91"/>
                  <a:pt x="37" y="91"/>
                  <a:pt x="42" y="86"/>
                </a:cubicBezTo>
                <a:cubicBezTo>
                  <a:pt x="69" y="58"/>
                  <a:pt x="69" y="58"/>
                  <a:pt x="69" y="58"/>
                </a:cubicBezTo>
                <a:cubicBezTo>
                  <a:pt x="74" y="54"/>
                  <a:pt x="78" y="46"/>
                  <a:pt x="78" y="41"/>
                </a:cubicBezTo>
                <a:cubicBezTo>
                  <a:pt x="78" y="36"/>
                  <a:pt x="74" y="28"/>
                  <a:pt x="70" y="23"/>
                </a:cubicBezTo>
                <a:cubicBezTo>
                  <a:pt x="69" y="23"/>
                  <a:pt x="69" y="23"/>
                  <a:pt x="69" y="23"/>
                </a:cubicBezTo>
                <a:cubicBezTo>
                  <a:pt x="76" y="21"/>
                  <a:pt x="82" y="18"/>
                  <a:pt x="87" y="13"/>
                </a:cubicBezTo>
                <a:cubicBezTo>
                  <a:pt x="87" y="13"/>
                  <a:pt x="87" y="13"/>
                  <a:pt x="87" y="13"/>
                </a:cubicBezTo>
                <a:cubicBezTo>
                  <a:pt x="88" y="12"/>
                  <a:pt x="89" y="11"/>
                  <a:pt x="90" y="10"/>
                </a:cubicBezTo>
                <a:cubicBezTo>
                  <a:pt x="95" y="3"/>
                  <a:pt x="86" y="1"/>
                  <a:pt x="81" y="3"/>
                </a:cubicBezTo>
                <a:close/>
                <a:moveTo>
                  <a:pt x="29" y="75"/>
                </a:moveTo>
                <a:cubicBezTo>
                  <a:pt x="27" y="76"/>
                  <a:pt x="27" y="76"/>
                  <a:pt x="27" y="76"/>
                </a:cubicBezTo>
                <a:cubicBezTo>
                  <a:pt x="26" y="76"/>
                  <a:pt x="24" y="76"/>
                  <a:pt x="24" y="75"/>
                </a:cubicBezTo>
                <a:cubicBezTo>
                  <a:pt x="25" y="75"/>
                  <a:pt x="26" y="74"/>
                  <a:pt x="27" y="73"/>
                </a:cubicBezTo>
                <a:cubicBezTo>
                  <a:pt x="29" y="72"/>
                  <a:pt x="28" y="70"/>
                  <a:pt x="28" y="70"/>
                </a:cubicBezTo>
                <a:cubicBezTo>
                  <a:pt x="27" y="69"/>
                  <a:pt x="26" y="69"/>
                  <a:pt x="24" y="70"/>
                </a:cubicBezTo>
                <a:cubicBezTo>
                  <a:pt x="21" y="71"/>
                  <a:pt x="19" y="71"/>
                  <a:pt x="18" y="69"/>
                </a:cubicBezTo>
                <a:cubicBezTo>
                  <a:pt x="16" y="68"/>
                  <a:pt x="16" y="65"/>
                  <a:pt x="18" y="63"/>
                </a:cubicBezTo>
                <a:cubicBezTo>
                  <a:pt x="19" y="61"/>
                  <a:pt x="21" y="61"/>
                  <a:pt x="22" y="61"/>
                </a:cubicBezTo>
                <a:cubicBezTo>
                  <a:pt x="22" y="62"/>
                  <a:pt x="22" y="63"/>
                  <a:pt x="21" y="63"/>
                </a:cubicBezTo>
                <a:cubicBezTo>
                  <a:pt x="21" y="63"/>
                  <a:pt x="21" y="63"/>
                  <a:pt x="20" y="64"/>
                </a:cubicBezTo>
                <a:cubicBezTo>
                  <a:pt x="19" y="65"/>
                  <a:pt x="19" y="66"/>
                  <a:pt x="19" y="67"/>
                </a:cubicBezTo>
                <a:cubicBezTo>
                  <a:pt x="20" y="68"/>
                  <a:pt x="21" y="68"/>
                  <a:pt x="23" y="67"/>
                </a:cubicBezTo>
                <a:cubicBezTo>
                  <a:pt x="26" y="66"/>
                  <a:pt x="28" y="66"/>
                  <a:pt x="29" y="67"/>
                </a:cubicBezTo>
                <a:cubicBezTo>
                  <a:pt x="31" y="69"/>
                  <a:pt x="31" y="72"/>
                  <a:pt x="29" y="75"/>
                </a:cubicBezTo>
                <a:close/>
                <a:moveTo>
                  <a:pt x="40" y="61"/>
                </a:moveTo>
                <a:cubicBezTo>
                  <a:pt x="40" y="61"/>
                  <a:pt x="39" y="61"/>
                  <a:pt x="39" y="61"/>
                </a:cubicBezTo>
                <a:cubicBezTo>
                  <a:pt x="39" y="61"/>
                  <a:pt x="39" y="62"/>
                  <a:pt x="39" y="64"/>
                </a:cubicBezTo>
                <a:cubicBezTo>
                  <a:pt x="39" y="64"/>
                  <a:pt x="39" y="64"/>
                  <a:pt x="37" y="66"/>
                </a:cubicBezTo>
                <a:cubicBezTo>
                  <a:pt x="35" y="68"/>
                  <a:pt x="33" y="68"/>
                  <a:pt x="31" y="66"/>
                </a:cubicBezTo>
                <a:cubicBezTo>
                  <a:pt x="29" y="63"/>
                  <a:pt x="29" y="60"/>
                  <a:pt x="34" y="56"/>
                </a:cubicBezTo>
                <a:cubicBezTo>
                  <a:pt x="33" y="55"/>
                  <a:pt x="32" y="54"/>
                  <a:pt x="31" y="53"/>
                </a:cubicBezTo>
                <a:cubicBezTo>
                  <a:pt x="31" y="53"/>
                  <a:pt x="31" y="53"/>
                  <a:pt x="28" y="55"/>
                </a:cubicBezTo>
                <a:cubicBezTo>
                  <a:pt x="27" y="56"/>
                  <a:pt x="27" y="58"/>
                  <a:pt x="26" y="59"/>
                </a:cubicBezTo>
                <a:cubicBezTo>
                  <a:pt x="25" y="58"/>
                  <a:pt x="25" y="57"/>
                  <a:pt x="26" y="55"/>
                </a:cubicBezTo>
                <a:cubicBezTo>
                  <a:pt x="26" y="55"/>
                  <a:pt x="26" y="55"/>
                  <a:pt x="27" y="54"/>
                </a:cubicBezTo>
                <a:cubicBezTo>
                  <a:pt x="31" y="50"/>
                  <a:pt x="31" y="50"/>
                  <a:pt x="31" y="50"/>
                </a:cubicBezTo>
                <a:cubicBezTo>
                  <a:pt x="33" y="52"/>
                  <a:pt x="38" y="56"/>
                  <a:pt x="40" y="58"/>
                </a:cubicBezTo>
                <a:cubicBezTo>
                  <a:pt x="41" y="59"/>
                  <a:pt x="42" y="60"/>
                  <a:pt x="43" y="60"/>
                </a:cubicBezTo>
                <a:cubicBezTo>
                  <a:pt x="42" y="61"/>
                  <a:pt x="40" y="62"/>
                  <a:pt x="40" y="61"/>
                </a:cubicBezTo>
                <a:close/>
                <a:moveTo>
                  <a:pt x="46" y="56"/>
                </a:moveTo>
                <a:cubicBezTo>
                  <a:pt x="46" y="57"/>
                  <a:pt x="42" y="54"/>
                  <a:pt x="38" y="49"/>
                </a:cubicBezTo>
                <a:cubicBezTo>
                  <a:pt x="33" y="45"/>
                  <a:pt x="30" y="41"/>
                  <a:pt x="31" y="41"/>
                </a:cubicBezTo>
                <a:cubicBezTo>
                  <a:pt x="31" y="40"/>
                  <a:pt x="35" y="43"/>
                  <a:pt x="40" y="47"/>
                </a:cubicBezTo>
                <a:cubicBezTo>
                  <a:pt x="44" y="52"/>
                  <a:pt x="47" y="56"/>
                  <a:pt x="46" y="56"/>
                </a:cubicBezTo>
                <a:close/>
                <a:moveTo>
                  <a:pt x="57" y="46"/>
                </a:moveTo>
                <a:cubicBezTo>
                  <a:pt x="57" y="46"/>
                  <a:pt x="57" y="46"/>
                  <a:pt x="55" y="48"/>
                </a:cubicBezTo>
                <a:cubicBezTo>
                  <a:pt x="52" y="51"/>
                  <a:pt x="48" y="51"/>
                  <a:pt x="45" y="48"/>
                </a:cubicBezTo>
                <a:cubicBezTo>
                  <a:pt x="42" y="44"/>
                  <a:pt x="41" y="40"/>
                  <a:pt x="44" y="37"/>
                </a:cubicBezTo>
                <a:cubicBezTo>
                  <a:pt x="48" y="33"/>
                  <a:pt x="52" y="35"/>
                  <a:pt x="53" y="37"/>
                </a:cubicBezTo>
                <a:cubicBezTo>
                  <a:pt x="54" y="38"/>
                  <a:pt x="54" y="38"/>
                  <a:pt x="54" y="38"/>
                </a:cubicBezTo>
                <a:cubicBezTo>
                  <a:pt x="54" y="38"/>
                  <a:pt x="51" y="42"/>
                  <a:pt x="47" y="46"/>
                </a:cubicBezTo>
                <a:cubicBezTo>
                  <a:pt x="49" y="49"/>
                  <a:pt x="52" y="48"/>
                  <a:pt x="54" y="46"/>
                </a:cubicBezTo>
                <a:cubicBezTo>
                  <a:pt x="56" y="45"/>
                  <a:pt x="56" y="44"/>
                  <a:pt x="57" y="42"/>
                </a:cubicBezTo>
                <a:cubicBezTo>
                  <a:pt x="58" y="43"/>
                  <a:pt x="58" y="45"/>
                  <a:pt x="57" y="46"/>
                </a:cubicBezTo>
                <a:close/>
                <a:moveTo>
                  <a:pt x="63" y="35"/>
                </a:moveTo>
                <a:cubicBezTo>
                  <a:pt x="61" y="37"/>
                  <a:pt x="58" y="37"/>
                  <a:pt x="56" y="35"/>
                </a:cubicBezTo>
                <a:cubicBezTo>
                  <a:pt x="54" y="33"/>
                  <a:pt x="54" y="30"/>
                  <a:pt x="56" y="28"/>
                </a:cubicBezTo>
                <a:cubicBezTo>
                  <a:pt x="58" y="26"/>
                  <a:pt x="61" y="26"/>
                  <a:pt x="63" y="28"/>
                </a:cubicBezTo>
                <a:cubicBezTo>
                  <a:pt x="65" y="30"/>
                  <a:pt x="65" y="33"/>
                  <a:pt x="63" y="35"/>
                </a:cubicBezTo>
                <a:close/>
                <a:moveTo>
                  <a:pt x="88" y="10"/>
                </a:moveTo>
                <a:cubicBezTo>
                  <a:pt x="87" y="12"/>
                  <a:pt x="87" y="11"/>
                  <a:pt x="87" y="12"/>
                </a:cubicBezTo>
                <a:cubicBezTo>
                  <a:pt x="86" y="13"/>
                  <a:pt x="86" y="13"/>
                  <a:pt x="86" y="13"/>
                </a:cubicBezTo>
                <a:cubicBezTo>
                  <a:pt x="82" y="17"/>
                  <a:pt x="75" y="20"/>
                  <a:pt x="69" y="22"/>
                </a:cubicBezTo>
                <a:cubicBezTo>
                  <a:pt x="68" y="21"/>
                  <a:pt x="68" y="21"/>
                  <a:pt x="68" y="21"/>
                </a:cubicBezTo>
                <a:cubicBezTo>
                  <a:pt x="67" y="21"/>
                  <a:pt x="67" y="21"/>
                  <a:pt x="67" y="21"/>
                </a:cubicBezTo>
                <a:cubicBezTo>
                  <a:pt x="68" y="19"/>
                  <a:pt x="69" y="17"/>
                  <a:pt x="70" y="14"/>
                </a:cubicBezTo>
                <a:cubicBezTo>
                  <a:pt x="71" y="13"/>
                  <a:pt x="73" y="10"/>
                  <a:pt x="76" y="8"/>
                </a:cubicBezTo>
                <a:cubicBezTo>
                  <a:pt x="78" y="6"/>
                  <a:pt x="78" y="5"/>
                  <a:pt x="81" y="4"/>
                </a:cubicBezTo>
                <a:cubicBezTo>
                  <a:pt x="89" y="0"/>
                  <a:pt x="93" y="5"/>
                  <a:pt x="88" y="10"/>
                </a:cubicBezTo>
                <a:close/>
                <a:moveTo>
                  <a:pt x="37" y="59"/>
                </a:moveTo>
                <a:cubicBezTo>
                  <a:pt x="37" y="59"/>
                  <a:pt x="36" y="58"/>
                  <a:pt x="35" y="57"/>
                </a:cubicBezTo>
                <a:cubicBezTo>
                  <a:pt x="33" y="59"/>
                  <a:pt x="31" y="62"/>
                  <a:pt x="33" y="64"/>
                </a:cubicBezTo>
                <a:cubicBezTo>
                  <a:pt x="34" y="65"/>
                  <a:pt x="36" y="65"/>
                  <a:pt x="37" y="64"/>
                </a:cubicBezTo>
                <a:cubicBezTo>
                  <a:pt x="38" y="62"/>
                  <a:pt x="38" y="61"/>
                  <a:pt x="37" y="59"/>
                </a:cubicBezTo>
                <a:close/>
                <a:moveTo>
                  <a:pt x="45" y="38"/>
                </a:moveTo>
                <a:cubicBezTo>
                  <a:pt x="43" y="40"/>
                  <a:pt x="43" y="40"/>
                  <a:pt x="43" y="40"/>
                </a:cubicBezTo>
                <a:cubicBezTo>
                  <a:pt x="44" y="43"/>
                  <a:pt x="48" y="42"/>
                  <a:pt x="51" y="39"/>
                </a:cubicBezTo>
                <a:cubicBezTo>
                  <a:pt x="50" y="38"/>
                  <a:pt x="47" y="36"/>
                  <a:pt x="45" y="38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41" name="Freeform 57"/>
          <p:cNvSpPr>
            <a:spLocks noEditPoints="1"/>
          </p:cNvSpPr>
          <p:nvPr/>
        </p:nvSpPr>
        <p:spPr bwMode="auto">
          <a:xfrm>
            <a:off x="10624039" y="4199084"/>
            <a:ext cx="809625" cy="811213"/>
          </a:xfrm>
          <a:custGeom>
            <a:avLst/>
            <a:gdLst>
              <a:gd name="T0" fmla="*/ 46 w 93"/>
              <a:gd name="T1" fmla="*/ 0 h 93"/>
              <a:gd name="T2" fmla="*/ 0 w 93"/>
              <a:gd name="T3" fmla="*/ 47 h 93"/>
              <a:gd name="T4" fmla="*/ 46 w 93"/>
              <a:gd name="T5" fmla="*/ 93 h 93"/>
              <a:gd name="T6" fmla="*/ 93 w 93"/>
              <a:gd name="T7" fmla="*/ 47 h 93"/>
              <a:gd name="T8" fmla="*/ 46 w 93"/>
              <a:gd name="T9" fmla="*/ 0 h 93"/>
              <a:gd name="T10" fmla="*/ 46 w 93"/>
              <a:gd name="T11" fmla="*/ 88 h 93"/>
              <a:gd name="T12" fmla="*/ 5 w 93"/>
              <a:gd name="T13" fmla="*/ 47 h 93"/>
              <a:gd name="T14" fmla="*/ 45 w 93"/>
              <a:gd name="T15" fmla="*/ 6 h 93"/>
              <a:gd name="T16" fmla="*/ 43 w 93"/>
              <a:gd name="T17" fmla="*/ 10 h 93"/>
              <a:gd name="T18" fmla="*/ 42 w 93"/>
              <a:gd name="T19" fmla="*/ 12 h 93"/>
              <a:gd name="T20" fmla="*/ 38 w 93"/>
              <a:gd name="T21" fmla="*/ 19 h 93"/>
              <a:gd name="T22" fmla="*/ 43 w 93"/>
              <a:gd name="T23" fmla="*/ 19 h 93"/>
              <a:gd name="T24" fmla="*/ 43 w 93"/>
              <a:gd name="T25" fmla="*/ 45 h 93"/>
              <a:gd name="T26" fmla="*/ 40 w 93"/>
              <a:gd name="T27" fmla="*/ 50 h 93"/>
              <a:gd name="T28" fmla="*/ 45 w 93"/>
              <a:gd name="T29" fmla="*/ 55 h 93"/>
              <a:gd name="T30" fmla="*/ 50 w 93"/>
              <a:gd name="T31" fmla="*/ 52 h 93"/>
              <a:gd name="T32" fmla="*/ 76 w 93"/>
              <a:gd name="T33" fmla="*/ 52 h 93"/>
              <a:gd name="T34" fmla="*/ 76 w 93"/>
              <a:gd name="T35" fmla="*/ 58 h 93"/>
              <a:gd name="T36" fmla="*/ 83 w 93"/>
              <a:gd name="T37" fmla="*/ 54 h 93"/>
              <a:gd name="T38" fmla="*/ 87 w 93"/>
              <a:gd name="T39" fmla="*/ 51 h 93"/>
              <a:gd name="T40" fmla="*/ 46 w 93"/>
              <a:gd name="T41" fmla="*/ 88 h 93"/>
              <a:gd name="T42" fmla="*/ 85 w 93"/>
              <a:gd name="T43" fmla="*/ 47 h 93"/>
              <a:gd name="T44" fmla="*/ 83 w 93"/>
              <a:gd name="T45" fmla="*/ 46 h 93"/>
              <a:gd name="T46" fmla="*/ 76 w 93"/>
              <a:gd name="T47" fmla="*/ 42 h 93"/>
              <a:gd name="T48" fmla="*/ 76 w 93"/>
              <a:gd name="T49" fmla="*/ 47 h 93"/>
              <a:gd name="T50" fmla="*/ 50 w 93"/>
              <a:gd name="T51" fmla="*/ 47 h 93"/>
              <a:gd name="T52" fmla="*/ 48 w 93"/>
              <a:gd name="T53" fmla="*/ 46 h 93"/>
              <a:gd name="T54" fmla="*/ 48 w 93"/>
              <a:gd name="T55" fmla="*/ 19 h 93"/>
              <a:gd name="T56" fmla="*/ 53 w 93"/>
              <a:gd name="T57" fmla="*/ 19 h 93"/>
              <a:gd name="T58" fmla="*/ 49 w 93"/>
              <a:gd name="T59" fmla="*/ 12 h 93"/>
              <a:gd name="T60" fmla="*/ 46 w 93"/>
              <a:gd name="T61" fmla="*/ 6 h 93"/>
              <a:gd name="T62" fmla="*/ 46 w 93"/>
              <a:gd name="T63" fmla="*/ 6 h 93"/>
              <a:gd name="T64" fmla="*/ 87 w 93"/>
              <a:gd name="T65" fmla="*/ 47 h 93"/>
              <a:gd name="T66" fmla="*/ 87 w 93"/>
              <a:gd name="T67" fmla="*/ 48 h 93"/>
              <a:gd name="T68" fmla="*/ 85 w 93"/>
              <a:gd name="T69" fmla="*/ 47 h 93"/>
              <a:gd name="T70" fmla="*/ 45 w 93"/>
              <a:gd name="T71" fmla="*/ 76 h 93"/>
              <a:gd name="T72" fmla="*/ 40 w 93"/>
              <a:gd name="T73" fmla="*/ 81 h 93"/>
              <a:gd name="T74" fmla="*/ 45 w 93"/>
              <a:gd name="T75" fmla="*/ 86 h 93"/>
              <a:gd name="T76" fmla="*/ 51 w 93"/>
              <a:gd name="T77" fmla="*/ 81 h 93"/>
              <a:gd name="T78" fmla="*/ 45 w 93"/>
              <a:gd name="T79" fmla="*/ 76 h 93"/>
              <a:gd name="T80" fmla="*/ 14 w 93"/>
              <a:gd name="T81" fmla="*/ 45 h 93"/>
              <a:gd name="T82" fmla="*/ 9 w 93"/>
              <a:gd name="T83" fmla="*/ 50 h 93"/>
              <a:gd name="T84" fmla="*/ 14 w 93"/>
              <a:gd name="T85" fmla="*/ 55 h 93"/>
              <a:gd name="T86" fmla="*/ 19 w 93"/>
              <a:gd name="T87" fmla="*/ 50 h 93"/>
              <a:gd name="T88" fmla="*/ 14 w 93"/>
              <a:gd name="T89" fmla="*/ 45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93" h="93">
                <a:moveTo>
                  <a:pt x="46" y="0"/>
                </a:moveTo>
                <a:cubicBezTo>
                  <a:pt x="21" y="0"/>
                  <a:pt x="0" y="21"/>
                  <a:pt x="0" y="47"/>
                </a:cubicBezTo>
                <a:cubicBezTo>
                  <a:pt x="0" y="73"/>
                  <a:pt x="21" y="93"/>
                  <a:pt x="46" y="93"/>
                </a:cubicBezTo>
                <a:cubicBezTo>
                  <a:pt x="72" y="93"/>
                  <a:pt x="93" y="73"/>
                  <a:pt x="93" y="47"/>
                </a:cubicBezTo>
                <a:cubicBezTo>
                  <a:pt x="93" y="21"/>
                  <a:pt x="72" y="0"/>
                  <a:pt x="46" y="0"/>
                </a:cubicBezTo>
                <a:close/>
                <a:moveTo>
                  <a:pt x="46" y="88"/>
                </a:moveTo>
                <a:cubicBezTo>
                  <a:pt x="24" y="88"/>
                  <a:pt x="6" y="70"/>
                  <a:pt x="5" y="47"/>
                </a:cubicBezTo>
                <a:cubicBezTo>
                  <a:pt x="6" y="25"/>
                  <a:pt x="23" y="7"/>
                  <a:pt x="45" y="6"/>
                </a:cubicBezTo>
                <a:cubicBezTo>
                  <a:pt x="43" y="10"/>
                  <a:pt x="43" y="10"/>
                  <a:pt x="43" y="10"/>
                </a:cubicBezTo>
                <a:cubicBezTo>
                  <a:pt x="42" y="12"/>
                  <a:pt x="42" y="12"/>
                  <a:pt x="42" y="12"/>
                </a:cubicBezTo>
                <a:cubicBezTo>
                  <a:pt x="38" y="19"/>
                  <a:pt x="38" y="19"/>
                  <a:pt x="38" y="19"/>
                </a:cubicBezTo>
                <a:cubicBezTo>
                  <a:pt x="43" y="19"/>
                  <a:pt x="43" y="19"/>
                  <a:pt x="43" y="19"/>
                </a:cubicBezTo>
                <a:cubicBezTo>
                  <a:pt x="43" y="45"/>
                  <a:pt x="43" y="45"/>
                  <a:pt x="43" y="45"/>
                </a:cubicBezTo>
                <a:cubicBezTo>
                  <a:pt x="41" y="46"/>
                  <a:pt x="40" y="48"/>
                  <a:pt x="40" y="50"/>
                </a:cubicBezTo>
                <a:cubicBezTo>
                  <a:pt x="40" y="53"/>
                  <a:pt x="42" y="55"/>
                  <a:pt x="45" y="55"/>
                </a:cubicBezTo>
                <a:cubicBezTo>
                  <a:pt x="47" y="55"/>
                  <a:pt x="49" y="54"/>
                  <a:pt x="50" y="52"/>
                </a:cubicBezTo>
                <a:cubicBezTo>
                  <a:pt x="76" y="52"/>
                  <a:pt x="76" y="52"/>
                  <a:pt x="76" y="52"/>
                </a:cubicBezTo>
                <a:cubicBezTo>
                  <a:pt x="76" y="58"/>
                  <a:pt x="76" y="58"/>
                  <a:pt x="76" y="58"/>
                </a:cubicBezTo>
                <a:cubicBezTo>
                  <a:pt x="83" y="54"/>
                  <a:pt x="83" y="54"/>
                  <a:pt x="83" y="54"/>
                </a:cubicBezTo>
                <a:cubicBezTo>
                  <a:pt x="87" y="51"/>
                  <a:pt x="87" y="51"/>
                  <a:pt x="87" y="51"/>
                </a:cubicBezTo>
                <a:cubicBezTo>
                  <a:pt x="85" y="72"/>
                  <a:pt x="68" y="88"/>
                  <a:pt x="46" y="88"/>
                </a:cubicBezTo>
                <a:close/>
                <a:moveTo>
                  <a:pt x="85" y="47"/>
                </a:moveTo>
                <a:cubicBezTo>
                  <a:pt x="83" y="46"/>
                  <a:pt x="83" y="46"/>
                  <a:pt x="83" y="46"/>
                </a:cubicBezTo>
                <a:cubicBezTo>
                  <a:pt x="76" y="42"/>
                  <a:pt x="76" y="42"/>
                  <a:pt x="76" y="42"/>
                </a:cubicBezTo>
                <a:cubicBezTo>
                  <a:pt x="76" y="47"/>
                  <a:pt x="76" y="47"/>
                  <a:pt x="76" y="47"/>
                </a:cubicBezTo>
                <a:cubicBezTo>
                  <a:pt x="50" y="47"/>
                  <a:pt x="50" y="47"/>
                  <a:pt x="50" y="47"/>
                </a:cubicBezTo>
                <a:cubicBezTo>
                  <a:pt x="49" y="46"/>
                  <a:pt x="49" y="46"/>
                  <a:pt x="48" y="46"/>
                </a:cubicBezTo>
                <a:cubicBezTo>
                  <a:pt x="48" y="19"/>
                  <a:pt x="48" y="19"/>
                  <a:pt x="48" y="19"/>
                </a:cubicBezTo>
                <a:cubicBezTo>
                  <a:pt x="53" y="19"/>
                  <a:pt x="53" y="19"/>
                  <a:pt x="53" y="19"/>
                </a:cubicBezTo>
                <a:cubicBezTo>
                  <a:pt x="49" y="12"/>
                  <a:pt x="49" y="12"/>
                  <a:pt x="49" y="12"/>
                </a:cubicBezTo>
                <a:cubicBezTo>
                  <a:pt x="46" y="6"/>
                  <a:pt x="46" y="6"/>
                  <a:pt x="46" y="6"/>
                </a:cubicBezTo>
                <a:cubicBezTo>
                  <a:pt x="46" y="6"/>
                  <a:pt x="46" y="6"/>
                  <a:pt x="46" y="6"/>
                </a:cubicBezTo>
                <a:cubicBezTo>
                  <a:pt x="69" y="6"/>
                  <a:pt x="87" y="24"/>
                  <a:pt x="87" y="47"/>
                </a:cubicBezTo>
                <a:cubicBezTo>
                  <a:pt x="87" y="47"/>
                  <a:pt x="87" y="48"/>
                  <a:pt x="87" y="48"/>
                </a:cubicBezTo>
                <a:lnTo>
                  <a:pt x="85" y="47"/>
                </a:lnTo>
                <a:close/>
                <a:moveTo>
                  <a:pt x="45" y="76"/>
                </a:moveTo>
                <a:cubicBezTo>
                  <a:pt x="43" y="76"/>
                  <a:pt x="40" y="78"/>
                  <a:pt x="40" y="81"/>
                </a:cubicBezTo>
                <a:cubicBezTo>
                  <a:pt x="40" y="84"/>
                  <a:pt x="43" y="86"/>
                  <a:pt x="45" y="86"/>
                </a:cubicBezTo>
                <a:cubicBezTo>
                  <a:pt x="48" y="86"/>
                  <a:pt x="51" y="84"/>
                  <a:pt x="51" y="81"/>
                </a:cubicBezTo>
                <a:cubicBezTo>
                  <a:pt x="51" y="78"/>
                  <a:pt x="48" y="76"/>
                  <a:pt x="45" y="76"/>
                </a:cubicBezTo>
                <a:close/>
                <a:moveTo>
                  <a:pt x="14" y="45"/>
                </a:moveTo>
                <a:cubicBezTo>
                  <a:pt x="11" y="45"/>
                  <a:pt x="9" y="47"/>
                  <a:pt x="9" y="50"/>
                </a:cubicBezTo>
                <a:cubicBezTo>
                  <a:pt x="9" y="53"/>
                  <a:pt x="11" y="55"/>
                  <a:pt x="14" y="55"/>
                </a:cubicBezTo>
                <a:cubicBezTo>
                  <a:pt x="17" y="55"/>
                  <a:pt x="19" y="53"/>
                  <a:pt x="19" y="50"/>
                </a:cubicBezTo>
                <a:cubicBezTo>
                  <a:pt x="19" y="47"/>
                  <a:pt x="17" y="45"/>
                  <a:pt x="14" y="45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98" name="Freeform 58"/>
          <p:cNvSpPr/>
          <p:nvPr/>
        </p:nvSpPr>
        <p:spPr bwMode="auto">
          <a:xfrm>
            <a:off x="5229713" y="4295923"/>
            <a:ext cx="635000" cy="627063"/>
          </a:xfrm>
          <a:custGeom>
            <a:avLst/>
            <a:gdLst>
              <a:gd name="T0" fmla="*/ 64 w 73"/>
              <a:gd name="T1" fmla="*/ 0 h 72"/>
              <a:gd name="T2" fmla="*/ 58 w 73"/>
              <a:gd name="T3" fmla="*/ 0 h 72"/>
              <a:gd name="T4" fmla="*/ 58 w 73"/>
              <a:gd name="T5" fmla="*/ 1 h 72"/>
              <a:gd name="T6" fmla="*/ 37 w 73"/>
              <a:gd name="T7" fmla="*/ 18 h 72"/>
              <a:gd name="T8" fmla="*/ 15 w 73"/>
              <a:gd name="T9" fmla="*/ 1 h 72"/>
              <a:gd name="T10" fmla="*/ 15 w 73"/>
              <a:gd name="T11" fmla="*/ 0 h 72"/>
              <a:gd name="T12" fmla="*/ 9 w 73"/>
              <a:gd name="T13" fmla="*/ 0 h 72"/>
              <a:gd name="T14" fmla="*/ 0 w 73"/>
              <a:gd name="T15" fmla="*/ 9 h 72"/>
              <a:gd name="T16" fmla="*/ 0 w 73"/>
              <a:gd name="T17" fmla="*/ 17 h 72"/>
              <a:gd name="T18" fmla="*/ 1 w 73"/>
              <a:gd name="T19" fmla="*/ 17 h 72"/>
              <a:gd name="T20" fmla="*/ 19 w 73"/>
              <a:gd name="T21" fmla="*/ 38 h 72"/>
              <a:gd name="T22" fmla="*/ 1 w 73"/>
              <a:gd name="T23" fmla="*/ 59 h 72"/>
              <a:gd name="T24" fmla="*/ 0 w 73"/>
              <a:gd name="T25" fmla="*/ 59 h 72"/>
              <a:gd name="T26" fmla="*/ 0 w 73"/>
              <a:gd name="T27" fmla="*/ 63 h 72"/>
              <a:gd name="T28" fmla="*/ 9 w 73"/>
              <a:gd name="T29" fmla="*/ 72 h 72"/>
              <a:gd name="T30" fmla="*/ 64 w 73"/>
              <a:gd name="T31" fmla="*/ 72 h 72"/>
              <a:gd name="T32" fmla="*/ 73 w 73"/>
              <a:gd name="T33" fmla="*/ 63 h 72"/>
              <a:gd name="T34" fmla="*/ 73 w 73"/>
              <a:gd name="T35" fmla="*/ 58 h 72"/>
              <a:gd name="T36" fmla="*/ 73 w 73"/>
              <a:gd name="T37" fmla="*/ 58 h 72"/>
              <a:gd name="T38" fmla="*/ 53 w 73"/>
              <a:gd name="T39" fmla="*/ 36 h 72"/>
              <a:gd name="T40" fmla="*/ 73 w 73"/>
              <a:gd name="T41" fmla="*/ 14 h 72"/>
              <a:gd name="T42" fmla="*/ 73 w 73"/>
              <a:gd name="T43" fmla="*/ 14 h 72"/>
              <a:gd name="T44" fmla="*/ 73 w 73"/>
              <a:gd name="T45" fmla="*/ 13 h 72"/>
              <a:gd name="T46" fmla="*/ 73 w 73"/>
              <a:gd name="T47" fmla="*/ 9 h 72"/>
              <a:gd name="T48" fmla="*/ 64 w 73"/>
              <a:gd name="T49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73" h="72">
                <a:moveTo>
                  <a:pt x="64" y="0"/>
                </a:moveTo>
                <a:cubicBezTo>
                  <a:pt x="58" y="0"/>
                  <a:pt x="58" y="0"/>
                  <a:pt x="58" y="0"/>
                </a:cubicBezTo>
                <a:cubicBezTo>
                  <a:pt x="58" y="1"/>
                  <a:pt x="58" y="1"/>
                  <a:pt x="58" y="1"/>
                </a:cubicBezTo>
                <a:cubicBezTo>
                  <a:pt x="57" y="11"/>
                  <a:pt x="48" y="18"/>
                  <a:pt x="37" y="18"/>
                </a:cubicBezTo>
                <a:cubicBezTo>
                  <a:pt x="26" y="18"/>
                  <a:pt x="17" y="11"/>
                  <a:pt x="15" y="1"/>
                </a:cubicBezTo>
                <a:cubicBezTo>
                  <a:pt x="15" y="0"/>
                  <a:pt x="15" y="0"/>
                  <a:pt x="15" y="0"/>
                </a:cubicBez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7"/>
                  <a:pt x="0" y="17"/>
                  <a:pt x="0" y="17"/>
                </a:cubicBezTo>
                <a:cubicBezTo>
                  <a:pt x="1" y="17"/>
                  <a:pt x="1" y="17"/>
                  <a:pt x="1" y="17"/>
                </a:cubicBezTo>
                <a:cubicBezTo>
                  <a:pt x="11" y="18"/>
                  <a:pt x="19" y="27"/>
                  <a:pt x="19" y="38"/>
                </a:cubicBezTo>
                <a:cubicBezTo>
                  <a:pt x="19" y="49"/>
                  <a:pt x="11" y="58"/>
                  <a:pt x="1" y="59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8"/>
                  <a:pt x="4" y="72"/>
                  <a:pt x="9" y="72"/>
                </a:cubicBezTo>
                <a:cubicBezTo>
                  <a:pt x="64" y="72"/>
                  <a:pt x="64" y="72"/>
                  <a:pt x="64" y="72"/>
                </a:cubicBezTo>
                <a:cubicBezTo>
                  <a:pt x="69" y="72"/>
                  <a:pt x="73" y="68"/>
                  <a:pt x="73" y="63"/>
                </a:cubicBezTo>
                <a:cubicBezTo>
                  <a:pt x="73" y="58"/>
                  <a:pt x="73" y="58"/>
                  <a:pt x="73" y="58"/>
                </a:cubicBezTo>
                <a:cubicBezTo>
                  <a:pt x="73" y="58"/>
                  <a:pt x="73" y="58"/>
                  <a:pt x="73" y="58"/>
                </a:cubicBezTo>
                <a:cubicBezTo>
                  <a:pt x="62" y="57"/>
                  <a:pt x="53" y="47"/>
                  <a:pt x="53" y="36"/>
                </a:cubicBezTo>
                <a:cubicBezTo>
                  <a:pt x="53" y="24"/>
                  <a:pt x="62" y="15"/>
                  <a:pt x="73" y="14"/>
                </a:cubicBezTo>
                <a:cubicBezTo>
                  <a:pt x="73" y="14"/>
                  <a:pt x="73" y="14"/>
                  <a:pt x="73" y="14"/>
                </a:cubicBezTo>
                <a:cubicBezTo>
                  <a:pt x="73" y="13"/>
                  <a:pt x="73" y="13"/>
                  <a:pt x="73" y="13"/>
                </a:cubicBezTo>
                <a:cubicBezTo>
                  <a:pt x="73" y="9"/>
                  <a:pt x="73" y="9"/>
                  <a:pt x="73" y="9"/>
                </a:cubicBezTo>
                <a:cubicBezTo>
                  <a:pt x="73" y="4"/>
                  <a:pt x="69" y="0"/>
                  <a:pt x="64" y="0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grpSp>
        <p:nvGrpSpPr>
          <p:cNvPr id="99" name="组合 98"/>
          <p:cNvGrpSpPr/>
          <p:nvPr/>
        </p:nvGrpSpPr>
        <p:grpSpPr>
          <a:xfrm>
            <a:off x="1010139" y="4278459"/>
            <a:ext cx="660400" cy="661988"/>
            <a:chOff x="939800" y="4008438"/>
            <a:chExt cx="660400" cy="661988"/>
          </a:xfrm>
          <a:solidFill>
            <a:srgbClr val="CF7C59"/>
          </a:solidFill>
        </p:grpSpPr>
        <p:sp>
          <p:nvSpPr>
            <p:cNvPr id="100" name="Freeform 59"/>
            <p:cNvSpPr>
              <a:spLocks noEditPoints="1"/>
            </p:cNvSpPr>
            <p:nvPr/>
          </p:nvSpPr>
          <p:spPr bwMode="auto">
            <a:xfrm>
              <a:off x="939800" y="4008438"/>
              <a:ext cx="660400" cy="661988"/>
            </a:xfrm>
            <a:custGeom>
              <a:avLst/>
              <a:gdLst>
                <a:gd name="T0" fmla="*/ 0 w 76"/>
                <a:gd name="T1" fmla="*/ 38 h 76"/>
                <a:gd name="T2" fmla="*/ 38 w 76"/>
                <a:gd name="T3" fmla="*/ 0 h 76"/>
                <a:gd name="T4" fmla="*/ 76 w 76"/>
                <a:gd name="T5" fmla="*/ 38 h 76"/>
                <a:gd name="T6" fmla="*/ 38 w 76"/>
                <a:gd name="T7" fmla="*/ 76 h 76"/>
                <a:gd name="T8" fmla="*/ 0 w 76"/>
                <a:gd name="T9" fmla="*/ 38 h 76"/>
                <a:gd name="T10" fmla="*/ 5 w 76"/>
                <a:gd name="T11" fmla="*/ 38 h 76"/>
                <a:gd name="T12" fmla="*/ 38 w 76"/>
                <a:gd name="T13" fmla="*/ 71 h 76"/>
                <a:gd name="T14" fmla="*/ 72 w 76"/>
                <a:gd name="T15" fmla="*/ 38 h 76"/>
                <a:gd name="T16" fmla="*/ 38 w 76"/>
                <a:gd name="T17" fmla="*/ 4 h 76"/>
                <a:gd name="T18" fmla="*/ 5 w 76"/>
                <a:gd name="T19" fmla="*/ 3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6" h="76">
                  <a:moveTo>
                    <a:pt x="0" y="38"/>
                  </a:moveTo>
                  <a:cubicBezTo>
                    <a:pt x="0" y="17"/>
                    <a:pt x="17" y="0"/>
                    <a:pt x="38" y="0"/>
                  </a:cubicBezTo>
                  <a:cubicBezTo>
                    <a:pt x="59" y="0"/>
                    <a:pt x="76" y="17"/>
                    <a:pt x="76" y="38"/>
                  </a:cubicBezTo>
                  <a:cubicBezTo>
                    <a:pt x="76" y="59"/>
                    <a:pt x="59" y="76"/>
                    <a:pt x="38" y="76"/>
                  </a:cubicBezTo>
                  <a:cubicBezTo>
                    <a:pt x="17" y="76"/>
                    <a:pt x="0" y="59"/>
                    <a:pt x="0" y="38"/>
                  </a:cubicBezTo>
                  <a:close/>
                  <a:moveTo>
                    <a:pt x="5" y="38"/>
                  </a:moveTo>
                  <a:cubicBezTo>
                    <a:pt x="5" y="56"/>
                    <a:pt x="20" y="71"/>
                    <a:pt x="38" y="71"/>
                  </a:cubicBezTo>
                  <a:cubicBezTo>
                    <a:pt x="57" y="71"/>
                    <a:pt x="72" y="56"/>
                    <a:pt x="72" y="38"/>
                  </a:cubicBezTo>
                  <a:cubicBezTo>
                    <a:pt x="72" y="19"/>
                    <a:pt x="57" y="4"/>
                    <a:pt x="38" y="4"/>
                  </a:cubicBezTo>
                  <a:cubicBezTo>
                    <a:pt x="20" y="4"/>
                    <a:pt x="5" y="19"/>
                    <a:pt x="5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01" name="Freeform 60"/>
            <p:cNvSpPr/>
            <p:nvPr/>
          </p:nvSpPr>
          <p:spPr bwMode="auto">
            <a:xfrm>
              <a:off x="1130300" y="4078288"/>
              <a:ext cx="182563" cy="409575"/>
            </a:xfrm>
            <a:custGeom>
              <a:avLst/>
              <a:gdLst>
                <a:gd name="T0" fmla="*/ 18 w 21"/>
                <a:gd name="T1" fmla="*/ 26 h 47"/>
                <a:gd name="T2" fmla="*/ 18 w 21"/>
                <a:gd name="T3" fmla="*/ 2 h 47"/>
                <a:gd name="T4" fmla="*/ 16 w 21"/>
                <a:gd name="T5" fmla="*/ 0 h 47"/>
                <a:gd name="T6" fmla="*/ 14 w 21"/>
                <a:gd name="T7" fmla="*/ 2 h 47"/>
                <a:gd name="T8" fmla="*/ 14 w 21"/>
                <a:gd name="T9" fmla="*/ 26 h 47"/>
                <a:gd name="T10" fmla="*/ 11 w 21"/>
                <a:gd name="T11" fmla="*/ 30 h 47"/>
                <a:gd name="T12" fmla="*/ 12 w 21"/>
                <a:gd name="T13" fmla="*/ 32 h 47"/>
                <a:gd name="T14" fmla="*/ 1 w 21"/>
                <a:gd name="T15" fmla="*/ 43 h 47"/>
                <a:gd name="T16" fmla="*/ 1 w 21"/>
                <a:gd name="T17" fmla="*/ 46 h 47"/>
                <a:gd name="T18" fmla="*/ 3 w 21"/>
                <a:gd name="T19" fmla="*/ 47 h 47"/>
                <a:gd name="T20" fmla="*/ 4 w 21"/>
                <a:gd name="T21" fmla="*/ 46 h 47"/>
                <a:gd name="T22" fmla="*/ 15 w 21"/>
                <a:gd name="T23" fmla="*/ 34 h 47"/>
                <a:gd name="T24" fmla="*/ 16 w 21"/>
                <a:gd name="T25" fmla="*/ 35 h 47"/>
                <a:gd name="T26" fmla="*/ 21 w 21"/>
                <a:gd name="T27" fmla="*/ 30 h 47"/>
                <a:gd name="T28" fmla="*/ 18 w 21"/>
                <a:gd name="T29" fmla="*/ 2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" h="47">
                  <a:moveTo>
                    <a:pt x="18" y="26"/>
                  </a:moveTo>
                  <a:cubicBezTo>
                    <a:pt x="18" y="2"/>
                    <a:pt x="18" y="2"/>
                    <a:pt x="18" y="2"/>
                  </a:cubicBezTo>
                  <a:cubicBezTo>
                    <a:pt x="18" y="0"/>
                    <a:pt x="17" y="0"/>
                    <a:pt x="16" y="0"/>
                  </a:cubicBezTo>
                  <a:cubicBezTo>
                    <a:pt x="15" y="0"/>
                    <a:pt x="14" y="0"/>
                    <a:pt x="14" y="2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12" y="26"/>
                    <a:pt x="11" y="28"/>
                    <a:pt x="11" y="30"/>
                  </a:cubicBezTo>
                  <a:cubicBezTo>
                    <a:pt x="11" y="30"/>
                    <a:pt x="11" y="31"/>
                    <a:pt x="12" y="32"/>
                  </a:cubicBezTo>
                  <a:cubicBezTo>
                    <a:pt x="1" y="43"/>
                    <a:pt x="1" y="43"/>
                    <a:pt x="1" y="43"/>
                  </a:cubicBezTo>
                  <a:cubicBezTo>
                    <a:pt x="0" y="44"/>
                    <a:pt x="0" y="46"/>
                    <a:pt x="1" y="46"/>
                  </a:cubicBezTo>
                  <a:cubicBezTo>
                    <a:pt x="2" y="47"/>
                    <a:pt x="2" y="47"/>
                    <a:pt x="3" y="47"/>
                  </a:cubicBezTo>
                  <a:cubicBezTo>
                    <a:pt x="3" y="47"/>
                    <a:pt x="4" y="47"/>
                    <a:pt x="4" y="46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6" y="35"/>
                    <a:pt x="16" y="35"/>
                  </a:cubicBezTo>
                  <a:cubicBezTo>
                    <a:pt x="19" y="35"/>
                    <a:pt x="21" y="32"/>
                    <a:pt x="21" y="30"/>
                  </a:cubicBezTo>
                  <a:cubicBezTo>
                    <a:pt x="21" y="28"/>
                    <a:pt x="20" y="26"/>
                    <a:pt x="18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sp>
        <p:nvSpPr>
          <p:cNvPr id="102" name="Freeform 61"/>
          <p:cNvSpPr>
            <a:spLocks noEditPoints="1"/>
          </p:cNvSpPr>
          <p:nvPr/>
        </p:nvSpPr>
        <p:spPr bwMode="auto">
          <a:xfrm>
            <a:off x="6352076" y="4260997"/>
            <a:ext cx="696913" cy="696913"/>
          </a:xfrm>
          <a:custGeom>
            <a:avLst/>
            <a:gdLst>
              <a:gd name="T0" fmla="*/ 0 w 80"/>
              <a:gd name="T1" fmla="*/ 40 h 80"/>
              <a:gd name="T2" fmla="*/ 80 w 80"/>
              <a:gd name="T3" fmla="*/ 40 h 80"/>
              <a:gd name="T4" fmla="*/ 33 w 80"/>
              <a:gd name="T5" fmla="*/ 76 h 80"/>
              <a:gd name="T6" fmla="*/ 39 w 80"/>
              <a:gd name="T7" fmla="*/ 61 h 80"/>
              <a:gd name="T8" fmla="*/ 33 w 80"/>
              <a:gd name="T9" fmla="*/ 76 h 80"/>
              <a:gd name="T10" fmla="*/ 18 w 80"/>
              <a:gd name="T11" fmla="*/ 41 h 80"/>
              <a:gd name="T12" fmla="*/ 8 w 80"/>
              <a:gd name="T13" fmla="*/ 58 h 80"/>
              <a:gd name="T14" fmla="*/ 42 w 80"/>
              <a:gd name="T15" fmla="*/ 19 h 80"/>
              <a:gd name="T16" fmla="*/ 46 w 80"/>
              <a:gd name="T17" fmla="*/ 3 h 80"/>
              <a:gd name="T18" fmla="*/ 42 w 80"/>
              <a:gd name="T19" fmla="*/ 19 h 80"/>
              <a:gd name="T20" fmla="*/ 59 w 80"/>
              <a:gd name="T21" fmla="*/ 38 h 80"/>
              <a:gd name="T22" fmla="*/ 42 w 80"/>
              <a:gd name="T23" fmla="*/ 22 h 80"/>
              <a:gd name="T24" fmla="*/ 39 w 80"/>
              <a:gd name="T25" fmla="*/ 19 h 80"/>
              <a:gd name="T26" fmla="*/ 33 w 80"/>
              <a:gd name="T27" fmla="*/ 3 h 80"/>
              <a:gd name="T28" fmla="*/ 39 w 80"/>
              <a:gd name="T29" fmla="*/ 19 h 80"/>
              <a:gd name="T30" fmla="*/ 39 w 80"/>
              <a:gd name="T31" fmla="*/ 38 h 80"/>
              <a:gd name="T32" fmla="*/ 24 w 80"/>
              <a:gd name="T33" fmla="*/ 22 h 80"/>
              <a:gd name="T34" fmla="*/ 18 w 80"/>
              <a:gd name="T35" fmla="*/ 38 h 80"/>
              <a:gd name="T36" fmla="*/ 8 w 80"/>
              <a:gd name="T37" fmla="*/ 22 h 80"/>
              <a:gd name="T38" fmla="*/ 18 w 80"/>
              <a:gd name="T39" fmla="*/ 38 h 80"/>
              <a:gd name="T40" fmla="*/ 39 w 80"/>
              <a:gd name="T41" fmla="*/ 41 h 80"/>
              <a:gd name="T42" fmla="*/ 24 w 80"/>
              <a:gd name="T43" fmla="*/ 58 h 80"/>
              <a:gd name="T44" fmla="*/ 42 w 80"/>
              <a:gd name="T45" fmla="*/ 61 h 80"/>
              <a:gd name="T46" fmla="*/ 46 w 80"/>
              <a:gd name="T47" fmla="*/ 77 h 80"/>
              <a:gd name="T48" fmla="*/ 42 w 80"/>
              <a:gd name="T49" fmla="*/ 61 h 80"/>
              <a:gd name="T50" fmla="*/ 42 w 80"/>
              <a:gd name="T51" fmla="*/ 41 h 80"/>
              <a:gd name="T52" fmla="*/ 56 w 80"/>
              <a:gd name="T53" fmla="*/ 58 h 80"/>
              <a:gd name="T54" fmla="*/ 61 w 80"/>
              <a:gd name="T55" fmla="*/ 41 h 80"/>
              <a:gd name="T56" fmla="*/ 73 w 80"/>
              <a:gd name="T57" fmla="*/ 58 h 80"/>
              <a:gd name="T58" fmla="*/ 59 w 80"/>
              <a:gd name="T59" fmla="*/ 58 h 80"/>
              <a:gd name="T60" fmla="*/ 61 w 80"/>
              <a:gd name="T61" fmla="*/ 38 h 80"/>
              <a:gd name="T62" fmla="*/ 73 w 80"/>
              <a:gd name="T63" fmla="*/ 22 h 80"/>
              <a:gd name="T64" fmla="*/ 61 w 80"/>
              <a:gd name="T65" fmla="*/ 38 h 80"/>
              <a:gd name="T66" fmla="*/ 58 w 80"/>
              <a:gd name="T67" fmla="*/ 19 h 80"/>
              <a:gd name="T68" fmla="*/ 67 w 80"/>
              <a:gd name="T69" fmla="*/ 13 h 80"/>
              <a:gd name="T70" fmla="*/ 14 w 80"/>
              <a:gd name="T71" fmla="*/ 13 h 80"/>
              <a:gd name="T72" fmla="*/ 22 w 80"/>
              <a:gd name="T73" fmla="*/ 19 h 80"/>
              <a:gd name="T74" fmla="*/ 14 w 80"/>
              <a:gd name="T75" fmla="*/ 13 h 80"/>
              <a:gd name="T76" fmla="*/ 22 w 80"/>
              <a:gd name="T77" fmla="*/ 61 h 80"/>
              <a:gd name="T78" fmla="*/ 14 w 80"/>
              <a:gd name="T79" fmla="*/ 66 h 80"/>
              <a:gd name="T80" fmla="*/ 67 w 80"/>
              <a:gd name="T81" fmla="*/ 66 h 80"/>
              <a:gd name="T82" fmla="*/ 58 w 80"/>
              <a:gd name="T83" fmla="*/ 61 h 80"/>
              <a:gd name="T84" fmla="*/ 67 w 80"/>
              <a:gd name="T85" fmla="*/ 66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80" h="80">
                <a:moveTo>
                  <a:pt x="40" y="0"/>
                </a:moveTo>
                <a:cubicBezTo>
                  <a:pt x="18" y="0"/>
                  <a:pt x="0" y="18"/>
                  <a:pt x="0" y="40"/>
                </a:cubicBezTo>
                <a:cubicBezTo>
                  <a:pt x="0" y="62"/>
                  <a:pt x="18" y="80"/>
                  <a:pt x="40" y="80"/>
                </a:cubicBezTo>
                <a:cubicBezTo>
                  <a:pt x="62" y="80"/>
                  <a:pt x="80" y="62"/>
                  <a:pt x="80" y="40"/>
                </a:cubicBezTo>
                <a:cubicBezTo>
                  <a:pt x="80" y="18"/>
                  <a:pt x="62" y="0"/>
                  <a:pt x="40" y="0"/>
                </a:cubicBezTo>
                <a:close/>
                <a:moveTo>
                  <a:pt x="33" y="76"/>
                </a:moveTo>
                <a:cubicBezTo>
                  <a:pt x="30" y="72"/>
                  <a:pt x="27" y="67"/>
                  <a:pt x="25" y="61"/>
                </a:cubicBezTo>
                <a:cubicBezTo>
                  <a:pt x="39" y="61"/>
                  <a:pt x="39" y="61"/>
                  <a:pt x="39" y="61"/>
                </a:cubicBezTo>
                <a:cubicBezTo>
                  <a:pt x="39" y="77"/>
                  <a:pt x="39" y="77"/>
                  <a:pt x="39" y="77"/>
                </a:cubicBezTo>
                <a:cubicBezTo>
                  <a:pt x="37" y="77"/>
                  <a:pt x="35" y="77"/>
                  <a:pt x="33" y="76"/>
                </a:cubicBezTo>
                <a:close/>
                <a:moveTo>
                  <a:pt x="3" y="41"/>
                </a:moveTo>
                <a:cubicBezTo>
                  <a:pt x="18" y="41"/>
                  <a:pt x="18" y="41"/>
                  <a:pt x="18" y="41"/>
                </a:cubicBezTo>
                <a:cubicBezTo>
                  <a:pt x="19" y="47"/>
                  <a:pt x="19" y="53"/>
                  <a:pt x="21" y="58"/>
                </a:cubicBezTo>
                <a:cubicBezTo>
                  <a:pt x="8" y="58"/>
                  <a:pt x="8" y="58"/>
                  <a:pt x="8" y="58"/>
                </a:cubicBezTo>
                <a:cubicBezTo>
                  <a:pt x="5" y="53"/>
                  <a:pt x="3" y="47"/>
                  <a:pt x="3" y="41"/>
                </a:cubicBezTo>
                <a:close/>
                <a:moveTo>
                  <a:pt x="42" y="19"/>
                </a:moveTo>
                <a:cubicBezTo>
                  <a:pt x="42" y="3"/>
                  <a:pt x="42" y="3"/>
                  <a:pt x="42" y="3"/>
                </a:cubicBezTo>
                <a:cubicBezTo>
                  <a:pt x="43" y="3"/>
                  <a:pt x="45" y="3"/>
                  <a:pt x="46" y="3"/>
                </a:cubicBezTo>
                <a:cubicBezTo>
                  <a:pt x="50" y="8"/>
                  <a:pt x="53" y="13"/>
                  <a:pt x="55" y="19"/>
                </a:cubicBezTo>
                <a:lnTo>
                  <a:pt x="42" y="19"/>
                </a:lnTo>
                <a:close/>
                <a:moveTo>
                  <a:pt x="56" y="22"/>
                </a:moveTo>
                <a:cubicBezTo>
                  <a:pt x="58" y="27"/>
                  <a:pt x="58" y="33"/>
                  <a:pt x="59" y="38"/>
                </a:cubicBezTo>
                <a:cubicBezTo>
                  <a:pt x="42" y="38"/>
                  <a:pt x="42" y="38"/>
                  <a:pt x="42" y="38"/>
                </a:cubicBezTo>
                <a:cubicBezTo>
                  <a:pt x="42" y="22"/>
                  <a:pt x="42" y="22"/>
                  <a:pt x="42" y="22"/>
                </a:cubicBezTo>
                <a:lnTo>
                  <a:pt x="56" y="22"/>
                </a:lnTo>
                <a:close/>
                <a:moveTo>
                  <a:pt x="39" y="19"/>
                </a:moveTo>
                <a:cubicBezTo>
                  <a:pt x="25" y="19"/>
                  <a:pt x="25" y="19"/>
                  <a:pt x="25" y="19"/>
                </a:cubicBezTo>
                <a:cubicBezTo>
                  <a:pt x="27" y="13"/>
                  <a:pt x="30" y="8"/>
                  <a:pt x="33" y="3"/>
                </a:cubicBezTo>
                <a:cubicBezTo>
                  <a:pt x="35" y="3"/>
                  <a:pt x="37" y="3"/>
                  <a:pt x="39" y="3"/>
                </a:cubicBezTo>
                <a:lnTo>
                  <a:pt x="39" y="19"/>
                </a:lnTo>
                <a:close/>
                <a:moveTo>
                  <a:pt x="39" y="22"/>
                </a:moveTo>
                <a:cubicBezTo>
                  <a:pt x="39" y="38"/>
                  <a:pt x="39" y="38"/>
                  <a:pt x="39" y="38"/>
                </a:cubicBezTo>
                <a:cubicBezTo>
                  <a:pt x="21" y="38"/>
                  <a:pt x="21" y="38"/>
                  <a:pt x="21" y="38"/>
                </a:cubicBezTo>
                <a:cubicBezTo>
                  <a:pt x="21" y="33"/>
                  <a:pt x="22" y="27"/>
                  <a:pt x="24" y="22"/>
                </a:cubicBezTo>
                <a:lnTo>
                  <a:pt x="39" y="22"/>
                </a:lnTo>
                <a:close/>
                <a:moveTo>
                  <a:pt x="18" y="38"/>
                </a:moveTo>
                <a:cubicBezTo>
                  <a:pt x="3" y="38"/>
                  <a:pt x="3" y="38"/>
                  <a:pt x="3" y="38"/>
                </a:cubicBezTo>
                <a:cubicBezTo>
                  <a:pt x="3" y="32"/>
                  <a:pt x="5" y="27"/>
                  <a:pt x="8" y="22"/>
                </a:cubicBezTo>
                <a:cubicBezTo>
                  <a:pt x="21" y="22"/>
                  <a:pt x="21" y="22"/>
                  <a:pt x="21" y="22"/>
                </a:cubicBezTo>
                <a:cubicBezTo>
                  <a:pt x="19" y="27"/>
                  <a:pt x="19" y="33"/>
                  <a:pt x="18" y="38"/>
                </a:cubicBezTo>
                <a:close/>
                <a:moveTo>
                  <a:pt x="21" y="41"/>
                </a:moveTo>
                <a:cubicBezTo>
                  <a:pt x="39" y="41"/>
                  <a:pt x="39" y="41"/>
                  <a:pt x="39" y="41"/>
                </a:cubicBezTo>
                <a:cubicBezTo>
                  <a:pt x="39" y="58"/>
                  <a:pt x="39" y="58"/>
                  <a:pt x="39" y="58"/>
                </a:cubicBezTo>
                <a:cubicBezTo>
                  <a:pt x="24" y="58"/>
                  <a:pt x="24" y="58"/>
                  <a:pt x="24" y="58"/>
                </a:cubicBezTo>
                <a:cubicBezTo>
                  <a:pt x="22" y="53"/>
                  <a:pt x="21" y="47"/>
                  <a:pt x="21" y="41"/>
                </a:cubicBezTo>
                <a:close/>
                <a:moveTo>
                  <a:pt x="42" y="61"/>
                </a:moveTo>
                <a:cubicBezTo>
                  <a:pt x="55" y="61"/>
                  <a:pt x="55" y="61"/>
                  <a:pt x="55" y="61"/>
                </a:cubicBezTo>
                <a:cubicBezTo>
                  <a:pt x="53" y="67"/>
                  <a:pt x="50" y="72"/>
                  <a:pt x="46" y="77"/>
                </a:cubicBezTo>
                <a:cubicBezTo>
                  <a:pt x="45" y="77"/>
                  <a:pt x="43" y="77"/>
                  <a:pt x="42" y="77"/>
                </a:cubicBezTo>
                <a:lnTo>
                  <a:pt x="42" y="61"/>
                </a:lnTo>
                <a:close/>
                <a:moveTo>
                  <a:pt x="42" y="58"/>
                </a:moveTo>
                <a:cubicBezTo>
                  <a:pt x="42" y="41"/>
                  <a:pt x="42" y="41"/>
                  <a:pt x="42" y="41"/>
                </a:cubicBezTo>
                <a:cubicBezTo>
                  <a:pt x="59" y="41"/>
                  <a:pt x="59" y="41"/>
                  <a:pt x="59" y="41"/>
                </a:cubicBezTo>
                <a:cubicBezTo>
                  <a:pt x="58" y="47"/>
                  <a:pt x="58" y="53"/>
                  <a:pt x="56" y="58"/>
                </a:cubicBezTo>
                <a:lnTo>
                  <a:pt x="42" y="58"/>
                </a:lnTo>
                <a:close/>
                <a:moveTo>
                  <a:pt x="61" y="41"/>
                </a:moveTo>
                <a:cubicBezTo>
                  <a:pt x="78" y="41"/>
                  <a:pt x="78" y="41"/>
                  <a:pt x="78" y="41"/>
                </a:cubicBezTo>
                <a:cubicBezTo>
                  <a:pt x="77" y="47"/>
                  <a:pt x="76" y="53"/>
                  <a:pt x="73" y="58"/>
                </a:cubicBezTo>
                <a:cubicBezTo>
                  <a:pt x="73" y="58"/>
                  <a:pt x="73" y="58"/>
                  <a:pt x="73" y="58"/>
                </a:cubicBezTo>
                <a:cubicBezTo>
                  <a:pt x="59" y="58"/>
                  <a:pt x="59" y="58"/>
                  <a:pt x="59" y="58"/>
                </a:cubicBezTo>
                <a:cubicBezTo>
                  <a:pt x="60" y="53"/>
                  <a:pt x="61" y="47"/>
                  <a:pt x="61" y="41"/>
                </a:cubicBezTo>
                <a:close/>
                <a:moveTo>
                  <a:pt x="61" y="38"/>
                </a:moveTo>
                <a:cubicBezTo>
                  <a:pt x="61" y="33"/>
                  <a:pt x="60" y="27"/>
                  <a:pt x="59" y="22"/>
                </a:cubicBezTo>
                <a:cubicBezTo>
                  <a:pt x="73" y="22"/>
                  <a:pt x="73" y="22"/>
                  <a:pt x="73" y="22"/>
                </a:cubicBezTo>
                <a:cubicBezTo>
                  <a:pt x="76" y="27"/>
                  <a:pt x="77" y="32"/>
                  <a:pt x="78" y="38"/>
                </a:cubicBezTo>
                <a:lnTo>
                  <a:pt x="61" y="38"/>
                </a:lnTo>
                <a:close/>
                <a:moveTo>
                  <a:pt x="71" y="19"/>
                </a:moveTo>
                <a:cubicBezTo>
                  <a:pt x="58" y="19"/>
                  <a:pt x="58" y="19"/>
                  <a:pt x="58" y="19"/>
                </a:cubicBezTo>
                <a:cubicBezTo>
                  <a:pt x="56" y="13"/>
                  <a:pt x="54" y="8"/>
                  <a:pt x="50" y="4"/>
                </a:cubicBezTo>
                <a:cubicBezTo>
                  <a:pt x="57" y="6"/>
                  <a:pt x="62" y="9"/>
                  <a:pt x="67" y="13"/>
                </a:cubicBezTo>
                <a:cubicBezTo>
                  <a:pt x="68" y="15"/>
                  <a:pt x="70" y="17"/>
                  <a:pt x="71" y="19"/>
                </a:cubicBezTo>
                <a:close/>
                <a:moveTo>
                  <a:pt x="14" y="13"/>
                </a:moveTo>
                <a:cubicBezTo>
                  <a:pt x="18" y="9"/>
                  <a:pt x="23" y="6"/>
                  <a:pt x="29" y="4"/>
                </a:cubicBezTo>
                <a:cubicBezTo>
                  <a:pt x="26" y="9"/>
                  <a:pt x="24" y="14"/>
                  <a:pt x="22" y="19"/>
                </a:cubicBezTo>
                <a:cubicBezTo>
                  <a:pt x="9" y="19"/>
                  <a:pt x="9" y="19"/>
                  <a:pt x="9" y="19"/>
                </a:cubicBezTo>
                <a:cubicBezTo>
                  <a:pt x="11" y="17"/>
                  <a:pt x="12" y="15"/>
                  <a:pt x="14" y="13"/>
                </a:cubicBezTo>
                <a:close/>
                <a:moveTo>
                  <a:pt x="9" y="61"/>
                </a:moveTo>
                <a:cubicBezTo>
                  <a:pt x="22" y="61"/>
                  <a:pt x="22" y="61"/>
                  <a:pt x="22" y="61"/>
                </a:cubicBezTo>
                <a:cubicBezTo>
                  <a:pt x="24" y="66"/>
                  <a:pt x="26" y="71"/>
                  <a:pt x="29" y="75"/>
                </a:cubicBezTo>
                <a:cubicBezTo>
                  <a:pt x="23" y="74"/>
                  <a:pt x="18" y="70"/>
                  <a:pt x="14" y="66"/>
                </a:cubicBezTo>
                <a:cubicBezTo>
                  <a:pt x="12" y="65"/>
                  <a:pt x="11" y="63"/>
                  <a:pt x="9" y="61"/>
                </a:cubicBezTo>
                <a:close/>
                <a:moveTo>
                  <a:pt x="67" y="66"/>
                </a:moveTo>
                <a:cubicBezTo>
                  <a:pt x="62" y="71"/>
                  <a:pt x="57" y="74"/>
                  <a:pt x="50" y="76"/>
                </a:cubicBezTo>
                <a:cubicBezTo>
                  <a:pt x="54" y="71"/>
                  <a:pt x="56" y="66"/>
                  <a:pt x="58" y="61"/>
                </a:cubicBezTo>
                <a:cubicBezTo>
                  <a:pt x="71" y="61"/>
                  <a:pt x="71" y="61"/>
                  <a:pt x="71" y="61"/>
                </a:cubicBezTo>
                <a:cubicBezTo>
                  <a:pt x="70" y="63"/>
                  <a:pt x="68" y="65"/>
                  <a:pt x="67" y="66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03" name="Freeform 62"/>
          <p:cNvSpPr/>
          <p:nvPr/>
        </p:nvSpPr>
        <p:spPr bwMode="auto">
          <a:xfrm>
            <a:off x="3132627" y="4243535"/>
            <a:ext cx="730251" cy="723900"/>
          </a:xfrm>
          <a:custGeom>
            <a:avLst/>
            <a:gdLst>
              <a:gd name="T0" fmla="*/ 50 w 84"/>
              <a:gd name="T1" fmla="*/ 69 h 83"/>
              <a:gd name="T2" fmla="*/ 64 w 84"/>
              <a:gd name="T3" fmla="*/ 42 h 83"/>
              <a:gd name="T4" fmla="*/ 69 w 84"/>
              <a:gd name="T5" fmla="*/ 31 h 83"/>
              <a:gd name="T6" fmla="*/ 82 w 84"/>
              <a:gd name="T7" fmla="*/ 4 h 83"/>
              <a:gd name="T8" fmla="*/ 80 w 84"/>
              <a:gd name="T9" fmla="*/ 1 h 83"/>
              <a:gd name="T10" fmla="*/ 52 w 84"/>
              <a:gd name="T11" fmla="*/ 15 h 83"/>
              <a:gd name="T12" fmla="*/ 42 w 84"/>
              <a:gd name="T13" fmla="*/ 20 h 83"/>
              <a:gd name="T14" fmla="*/ 15 w 84"/>
              <a:gd name="T15" fmla="*/ 34 h 83"/>
              <a:gd name="T16" fmla="*/ 14 w 84"/>
              <a:gd name="T17" fmla="*/ 40 h 83"/>
              <a:gd name="T18" fmla="*/ 24 w 84"/>
              <a:gd name="T19" fmla="*/ 50 h 83"/>
              <a:gd name="T20" fmla="*/ 2 w 84"/>
              <a:gd name="T21" fmla="*/ 72 h 83"/>
              <a:gd name="T22" fmla="*/ 1 w 84"/>
              <a:gd name="T23" fmla="*/ 76 h 83"/>
              <a:gd name="T24" fmla="*/ 8 w 84"/>
              <a:gd name="T25" fmla="*/ 82 h 83"/>
              <a:gd name="T26" fmla="*/ 11 w 84"/>
              <a:gd name="T27" fmla="*/ 82 h 83"/>
              <a:gd name="T28" fmla="*/ 33 w 84"/>
              <a:gd name="T29" fmla="*/ 60 h 83"/>
              <a:gd name="T30" fmla="*/ 43 w 84"/>
              <a:gd name="T31" fmla="*/ 70 h 83"/>
              <a:gd name="T32" fmla="*/ 50 w 84"/>
              <a:gd name="T33" fmla="*/ 69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4" h="83">
                <a:moveTo>
                  <a:pt x="50" y="69"/>
                </a:moveTo>
                <a:cubicBezTo>
                  <a:pt x="64" y="42"/>
                  <a:pt x="64" y="42"/>
                  <a:pt x="64" y="42"/>
                </a:cubicBezTo>
                <a:cubicBezTo>
                  <a:pt x="65" y="39"/>
                  <a:pt x="67" y="34"/>
                  <a:pt x="69" y="31"/>
                </a:cubicBezTo>
                <a:cubicBezTo>
                  <a:pt x="82" y="4"/>
                  <a:pt x="82" y="4"/>
                  <a:pt x="82" y="4"/>
                </a:cubicBezTo>
                <a:cubicBezTo>
                  <a:pt x="84" y="1"/>
                  <a:pt x="82" y="0"/>
                  <a:pt x="80" y="1"/>
                </a:cubicBezTo>
                <a:cubicBezTo>
                  <a:pt x="52" y="15"/>
                  <a:pt x="52" y="15"/>
                  <a:pt x="52" y="15"/>
                </a:cubicBezTo>
                <a:cubicBezTo>
                  <a:pt x="50" y="16"/>
                  <a:pt x="45" y="19"/>
                  <a:pt x="42" y="20"/>
                </a:cubicBezTo>
                <a:cubicBezTo>
                  <a:pt x="15" y="34"/>
                  <a:pt x="15" y="34"/>
                  <a:pt x="15" y="34"/>
                </a:cubicBezTo>
                <a:cubicBezTo>
                  <a:pt x="12" y="35"/>
                  <a:pt x="11" y="38"/>
                  <a:pt x="14" y="40"/>
                </a:cubicBezTo>
                <a:cubicBezTo>
                  <a:pt x="24" y="50"/>
                  <a:pt x="24" y="50"/>
                  <a:pt x="24" y="50"/>
                </a:cubicBezTo>
                <a:cubicBezTo>
                  <a:pt x="2" y="72"/>
                  <a:pt x="2" y="72"/>
                  <a:pt x="2" y="72"/>
                </a:cubicBezTo>
                <a:cubicBezTo>
                  <a:pt x="1" y="74"/>
                  <a:pt x="0" y="75"/>
                  <a:pt x="1" y="76"/>
                </a:cubicBezTo>
                <a:cubicBezTo>
                  <a:pt x="8" y="82"/>
                  <a:pt x="8" y="82"/>
                  <a:pt x="8" y="82"/>
                </a:cubicBezTo>
                <a:cubicBezTo>
                  <a:pt x="8" y="83"/>
                  <a:pt x="10" y="83"/>
                  <a:pt x="11" y="82"/>
                </a:cubicBezTo>
                <a:cubicBezTo>
                  <a:pt x="33" y="60"/>
                  <a:pt x="33" y="60"/>
                  <a:pt x="33" y="60"/>
                </a:cubicBezTo>
                <a:cubicBezTo>
                  <a:pt x="43" y="70"/>
                  <a:pt x="43" y="70"/>
                  <a:pt x="43" y="70"/>
                </a:cubicBezTo>
                <a:cubicBezTo>
                  <a:pt x="46" y="72"/>
                  <a:pt x="49" y="72"/>
                  <a:pt x="50" y="69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04" name="Freeform 63"/>
          <p:cNvSpPr/>
          <p:nvPr/>
        </p:nvSpPr>
        <p:spPr bwMode="auto">
          <a:xfrm>
            <a:off x="2053127" y="4278459"/>
            <a:ext cx="661988" cy="661988"/>
          </a:xfrm>
          <a:custGeom>
            <a:avLst/>
            <a:gdLst>
              <a:gd name="T0" fmla="*/ 66 w 76"/>
              <a:gd name="T1" fmla="*/ 26 h 76"/>
              <a:gd name="T2" fmla="*/ 40 w 76"/>
              <a:gd name="T3" fmla="*/ 16 h 76"/>
              <a:gd name="T4" fmla="*/ 30 w 76"/>
              <a:gd name="T5" fmla="*/ 11 h 76"/>
              <a:gd name="T6" fmla="*/ 4 w 76"/>
              <a:gd name="T7" fmla="*/ 1 h 76"/>
              <a:gd name="T8" fmla="*/ 1 w 76"/>
              <a:gd name="T9" fmla="*/ 4 h 76"/>
              <a:gd name="T10" fmla="*/ 12 w 76"/>
              <a:gd name="T11" fmla="*/ 30 h 76"/>
              <a:gd name="T12" fmla="*/ 16 w 76"/>
              <a:gd name="T13" fmla="*/ 40 h 76"/>
              <a:gd name="T14" fmla="*/ 26 w 76"/>
              <a:gd name="T15" fmla="*/ 66 h 76"/>
              <a:gd name="T16" fmla="*/ 33 w 76"/>
              <a:gd name="T17" fmla="*/ 66 h 76"/>
              <a:gd name="T18" fmla="*/ 44 w 76"/>
              <a:gd name="T19" fmla="*/ 55 h 76"/>
              <a:gd name="T20" fmla="*/ 64 w 76"/>
              <a:gd name="T21" fmla="*/ 74 h 76"/>
              <a:gd name="T22" fmla="*/ 68 w 76"/>
              <a:gd name="T23" fmla="*/ 75 h 76"/>
              <a:gd name="T24" fmla="*/ 75 w 76"/>
              <a:gd name="T25" fmla="*/ 68 h 76"/>
              <a:gd name="T26" fmla="*/ 75 w 76"/>
              <a:gd name="T27" fmla="*/ 64 h 76"/>
              <a:gd name="T28" fmla="*/ 55 w 76"/>
              <a:gd name="T29" fmla="*/ 44 h 76"/>
              <a:gd name="T30" fmla="*/ 66 w 76"/>
              <a:gd name="T31" fmla="*/ 33 h 76"/>
              <a:gd name="T32" fmla="*/ 66 w 76"/>
              <a:gd name="T33" fmla="*/ 26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76" h="76">
                <a:moveTo>
                  <a:pt x="66" y="26"/>
                </a:moveTo>
                <a:cubicBezTo>
                  <a:pt x="40" y="16"/>
                  <a:pt x="40" y="16"/>
                  <a:pt x="40" y="16"/>
                </a:cubicBezTo>
                <a:cubicBezTo>
                  <a:pt x="37" y="14"/>
                  <a:pt x="33" y="13"/>
                  <a:pt x="30" y="11"/>
                </a:cubicBezTo>
                <a:cubicBezTo>
                  <a:pt x="4" y="1"/>
                  <a:pt x="4" y="1"/>
                  <a:pt x="4" y="1"/>
                </a:cubicBezTo>
                <a:cubicBezTo>
                  <a:pt x="1" y="0"/>
                  <a:pt x="0" y="1"/>
                  <a:pt x="1" y="4"/>
                </a:cubicBezTo>
                <a:cubicBezTo>
                  <a:pt x="12" y="30"/>
                  <a:pt x="12" y="30"/>
                  <a:pt x="12" y="30"/>
                </a:cubicBezTo>
                <a:cubicBezTo>
                  <a:pt x="13" y="33"/>
                  <a:pt x="15" y="37"/>
                  <a:pt x="16" y="40"/>
                </a:cubicBezTo>
                <a:cubicBezTo>
                  <a:pt x="26" y="66"/>
                  <a:pt x="26" y="66"/>
                  <a:pt x="26" y="66"/>
                </a:cubicBezTo>
                <a:cubicBezTo>
                  <a:pt x="27" y="68"/>
                  <a:pt x="30" y="69"/>
                  <a:pt x="33" y="66"/>
                </a:cubicBezTo>
                <a:cubicBezTo>
                  <a:pt x="44" y="55"/>
                  <a:pt x="44" y="55"/>
                  <a:pt x="44" y="55"/>
                </a:cubicBezTo>
                <a:cubicBezTo>
                  <a:pt x="64" y="74"/>
                  <a:pt x="64" y="74"/>
                  <a:pt x="64" y="74"/>
                </a:cubicBezTo>
                <a:cubicBezTo>
                  <a:pt x="65" y="75"/>
                  <a:pt x="67" y="76"/>
                  <a:pt x="68" y="75"/>
                </a:cubicBezTo>
                <a:cubicBezTo>
                  <a:pt x="75" y="68"/>
                  <a:pt x="75" y="68"/>
                  <a:pt x="75" y="68"/>
                </a:cubicBezTo>
                <a:cubicBezTo>
                  <a:pt x="76" y="67"/>
                  <a:pt x="76" y="65"/>
                  <a:pt x="75" y="64"/>
                </a:cubicBezTo>
                <a:cubicBezTo>
                  <a:pt x="55" y="44"/>
                  <a:pt x="55" y="44"/>
                  <a:pt x="55" y="44"/>
                </a:cubicBezTo>
                <a:cubicBezTo>
                  <a:pt x="66" y="33"/>
                  <a:pt x="66" y="33"/>
                  <a:pt x="66" y="33"/>
                </a:cubicBezTo>
                <a:cubicBezTo>
                  <a:pt x="69" y="30"/>
                  <a:pt x="69" y="27"/>
                  <a:pt x="66" y="26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05" name="Freeform 64"/>
          <p:cNvSpPr>
            <a:spLocks noEditPoints="1"/>
          </p:cNvSpPr>
          <p:nvPr/>
        </p:nvSpPr>
        <p:spPr bwMode="auto">
          <a:xfrm>
            <a:off x="5082076" y="3370409"/>
            <a:ext cx="817563" cy="531813"/>
          </a:xfrm>
          <a:custGeom>
            <a:avLst/>
            <a:gdLst>
              <a:gd name="T0" fmla="*/ 76 w 94"/>
              <a:gd name="T1" fmla="*/ 0 h 61"/>
              <a:gd name="T2" fmla="*/ 18 w 94"/>
              <a:gd name="T3" fmla="*/ 0 h 61"/>
              <a:gd name="T4" fmla="*/ 0 w 94"/>
              <a:gd name="T5" fmla="*/ 17 h 61"/>
              <a:gd name="T6" fmla="*/ 0 w 94"/>
              <a:gd name="T7" fmla="*/ 43 h 61"/>
              <a:gd name="T8" fmla="*/ 18 w 94"/>
              <a:gd name="T9" fmla="*/ 61 h 61"/>
              <a:gd name="T10" fmla="*/ 76 w 94"/>
              <a:gd name="T11" fmla="*/ 61 h 61"/>
              <a:gd name="T12" fmla="*/ 94 w 94"/>
              <a:gd name="T13" fmla="*/ 43 h 61"/>
              <a:gd name="T14" fmla="*/ 94 w 94"/>
              <a:gd name="T15" fmla="*/ 17 h 61"/>
              <a:gd name="T16" fmla="*/ 76 w 94"/>
              <a:gd name="T17" fmla="*/ 0 h 61"/>
              <a:gd name="T18" fmla="*/ 90 w 94"/>
              <a:gd name="T19" fmla="*/ 52 h 61"/>
              <a:gd name="T20" fmla="*/ 88 w 94"/>
              <a:gd name="T21" fmla="*/ 52 h 61"/>
              <a:gd name="T22" fmla="*/ 88 w 94"/>
              <a:gd name="T23" fmla="*/ 52 h 61"/>
              <a:gd name="T24" fmla="*/ 87 w 94"/>
              <a:gd name="T25" fmla="*/ 52 h 61"/>
              <a:gd name="T26" fmla="*/ 62 w 94"/>
              <a:gd name="T27" fmla="*/ 29 h 61"/>
              <a:gd name="T28" fmla="*/ 48 w 94"/>
              <a:gd name="T29" fmla="*/ 41 h 61"/>
              <a:gd name="T30" fmla="*/ 47 w 94"/>
              <a:gd name="T31" fmla="*/ 42 h 61"/>
              <a:gd name="T32" fmla="*/ 46 w 94"/>
              <a:gd name="T33" fmla="*/ 41 h 61"/>
              <a:gd name="T34" fmla="*/ 32 w 94"/>
              <a:gd name="T35" fmla="*/ 29 h 61"/>
              <a:gd name="T36" fmla="*/ 8 w 94"/>
              <a:gd name="T37" fmla="*/ 51 h 61"/>
              <a:gd name="T38" fmla="*/ 7 w 94"/>
              <a:gd name="T39" fmla="*/ 51 h 61"/>
              <a:gd name="T40" fmla="*/ 7 w 94"/>
              <a:gd name="T41" fmla="*/ 51 h 61"/>
              <a:gd name="T42" fmla="*/ 5 w 94"/>
              <a:gd name="T43" fmla="*/ 51 h 61"/>
              <a:gd name="T44" fmla="*/ 5 w 94"/>
              <a:gd name="T45" fmla="*/ 49 h 61"/>
              <a:gd name="T46" fmla="*/ 5 w 94"/>
              <a:gd name="T47" fmla="*/ 49 h 61"/>
              <a:gd name="T48" fmla="*/ 6 w 94"/>
              <a:gd name="T49" fmla="*/ 48 h 61"/>
              <a:gd name="T50" fmla="*/ 29 w 94"/>
              <a:gd name="T51" fmla="*/ 27 h 61"/>
              <a:gd name="T52" fmla="*/ 7 w 94"/>
              <a:gd name="T53" fmla="*/ 9 h 61"/>
              <a:gd name="T54" fmla="*/ 7 w 94"/>
              <a:gd name="T55" fmla="*/ 6 h 61"/>
              <a:gd name="T56" fmla="*/ 10 w 94"/>
              <a:gd name="T57" fmla="*/ 6 h 61"/>
              <a:gd name="T58" fmla="*/ 12 w 94"/>
              <a:gd name="T59" fmla="*/ 8 h 61"/>
              <a:gd name="T60" fmla="*/ 47 w 94"/>
              <a:gd name="T61" fmla="*/ 37 h 61"/>
              <a:gd name="T62" fmla="*/ 82 w 94"/>
              <a:gd name="T63" fmla="*/ 7 h 61"/>
              <a:gd name="T64" fmla="*/ 84 w 94"/>
              <a:gd name="T65" fmla="*/ 6 h 61"/>
              <a:gd name="T66" fmla="*/ 87 w 94"/>
              <a:gd name="T67" fmla="*/ 6 h 61"/>
              <a:gd name="T68" fmla="*/ 87 w 94"/>
              <a:gd name="T69" fmla="*/ 9 h 61"/>
              <a:gd name="T70" fmla="*/ 65 w 94"/>
              <a:gd name="T71" fmla="*/ 27 h 61"/>
              <a:gd name="T72" fmla="*/ 90 w 94"/>
              <a:gd name="T73" fmla="*/ 49 h 61"/>
              <a:gd name="T74" fmla="*/ 90 w 94"/>
              <a:gd name="T75" fmla="*/ 50 h 61"/>
              <a:gd name="T76" fmla="*/ 90 w 94"/>
              <a:gd name="T77" fmla="*/ 50 h 61"/>
              <a:gd name="T78" fmla="*/ 90 w 94"/>
              <a:gd name="T79" fmla="*/ 52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94" h="61">
                <a:moveTo>
                  <a:pt x="76" y="0"/>
                </a:moveTo>
                <a:cubicBezTo>
                  <a:pt x="18" y="0"/>
                  <a:pt x="18" y="0"/>
                  <a:pt x="18" y="0"/>
                </a:cubicBezTo>
                <a:cubicBezTo>
                  <a:pt x="8" y="0"/>
                  <a:pt x="0" y="8"/>
                  <a:pt x="0" y="17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53"/>
                  <a:pt x="8" y="61"/>
                  <a:pt x="18" y="61"/>
                </a:cubicBezTo>
                <a:cubicBezTo>
                  <a:pt x="76" y="61"/>
                  <a:pt x="76" y="61"/>
                  <a:pt x="76" y="61"/>
                </a:cubicBezTo>
                <a:cubicBezTo>
                  <a:pt x="86" y="61"/>
                  <a:pt x="94" y="53"/>
                  <a:pt x="94" y="43"/>
                </a:cubicBezTo>
                <a:cubicBezTo>
                  <a:pt x="94" y="17"/>
                  <a:pt x="94" y="17"/>
                  <a:pt x="94" y="17"/>
                </a:cubicBezTo>
                <a:cubicBezTo>
                  <a:pt x="94" y="8"/>
                  <a:pt x="86" y="0"/>
                  <a:pt x="76" y="0"/>
                </a:cubicBezTo>
                <a:close/>
                <a:moveTo>
                  <a:pt x="90" y="52"/>
                </a:moveTo>
                <a:cubicBezTo>
                  <a:pt x="89" y="52"/>
                  <a:pt x="89" y="52"/>
                  <a:pt x="88" y="52"/>
                </a:cubicBezTo>
                <a:cubicBezTo>
                  <a:pt x="88" y="52"/>
                  <a:pt x="88" y="52"/>
                  <a:pt x="88" y="52"/>
                </a:cubicBezTo>
                <a:cubicBezTo>
                  <a:pt x="88" y="52"/>
                  <a:pt x="87" y="52"/>
                  <a:pt x="87" y="52"/>
                </a:cubicBezTo>
                <a:cubicBezTo>
                  <a:pt x="62" y="29"/>
                  <a:pt x="62" y="29"/>
                  <a:pt x="62" y="29"/>
                </a:cubicBezTo>
                <a:cubicBezTo>
                  <a:pt x="48" y="41"/>
                  <a:pt x="48" y="41"/>
                  <a:pt x="48" y="41"/>
                </a:cubicBezTo>
                <a:cubicBezTo>
                  <a:pt x="48" y="41"/>
                  <a:pt x="47" y="42"/>
                  <a:pt x="47" y="42"/>
                </a:cubicBezTo>
                <a:cubicBezTo>
                  <a:pt x="47" y="42"/>
                  <a:pt x="46" y="41"/>
                  <a:pt x="46" y="41"/>
                </a:cubicBezTo>
                <a:cubicBezTo>
                  <a:pt x="32" y="29"/>
                  <a:pt x="32" y="29"/>
                  <a:pt x="32" y="29"/>
                </a:cubicBezTo>
                <a:cubicBezTo>
                  <a:pt x="8" y="51"/>
                  <a:pt x="8" y="51"/>
                  <a:pt x="8" y="51"/>
                </a:cubicBezTo>
                <a:cubicBezTo>
                  <a:pt x="8" y="51"/>
                  <a:pt x="7" y="51"/>
                  <a:pt x="7" y="51"/>
                </a:cubicBezTo>
                <a:cubicBezTo>
                  <a:pt x="7" y="51"/>
                  <a:pt x="7" y="51"/>
                  <a:pt x="7" y="51"/>
                </a:cubicBezTo>
                <a:cubicBezTo>
                  <a:pt x="6" y="51"/>
                  <a:pt x="6" y="51"/>
                  <a:pt x="5" y="51"/>
                </a:cubicBezTo>
                <a:cubicBezTo>
                  <a:pt x="5" y="50"/>
                  <a:pt x="5" y="50"/>
                  <a:pt x="5" y="49"/>
                </a:cubicBezTo>
                <a:cubicBezTo>
                  <a:pt x="5" y="49"/>
                  <a:pt x="5" y="49"/>
                  <a:pt x="5" y="49"/>
                </a:cubicBezTo>
                <a:cubicBezTo>
                  <a:pt x="5" y="49"/>
                  <a:pt x="5" y="48"/>
                  <a:pt x="6" y="48"/>
                </a:cubicBezTo>
                <a:cubicBezTo>
                  <a:pt x="29" y="27"/>
                  <a:pt x="29" y="27"/>
                  <a:pt x="29" y="27"/>
                </a:cubicBezTo>
                <a:cubicBezTo>
                  <a:pt x="7" y="9"/>
                  <a:pt x="7" y="9"/>
                  <a:pt x="7" y="9"/>
                </a:cubicBezTo>
                <a:cubicBezTo>
                  <a:pt x="6" y="8"/>
                  <a:pt x="6" y="7"/>
                  <a:pt x="7" y="6"/>
                </a:cubicBezTo>
                <a:cubicBezTo>
                  <a:pt x="8" y="5"/>
                  <a:pt x="9" y="5"/>
                  <a:pt x="10" y="6"/>
                </a:cubicBezTo>
                <a:cubicBezTo>
                  <a:pt x="12" y="8"/>
                  <a:pt x="12" y="8"/>
                  <a:pt x="12" y="8"/>
                </a:cubicBezTo>
                <a:cubicBezTo>
                  <a:pt x="47" y="37"/>
                  <a:pt x="47" y="37"/>
                  <a:pt x="47" y="37"/>
                </a:cubicBezTo>
                <a:cubicBezTo>
                  <a:pt x="82" y="7"/>
                  <a:pt x="82" y="7"/>
                  <a:pt x="82" y="7"/>
                </a:cubicBezTo>
                <a:cubicBezTo>
                  <a:pt x="84" y="6"/>
                  <a:pt x="84" y="6"/>
                  <a:pt x="84" y="6"/>
                </a:cubicBezTo>
                <a:cubicBezTo>
                  <a:pt x="85" y="5"/>
                  <a:pt x="86" y="5"/>
                  <a:pt x="87" y="6"/>
                </a:cubicBezTo>
                <a:cubicBezTo>
                  <a:pt x="88" y="7"/>
                  <a:pt x="88" y="8"/>
                  <a:pt x="87" y="9"/>
                </a:cubicBezTo>
                <a:cubicBezTo>
                  <a:pt x="65" y="27"/>
                  <a:pt x="65" y="27"/>
                  <a:pt x="65" y="27"/>
                </a:cubicBezTo>
                <a:cubicBezTo>
                  <a:pt x="90" y="49"/>
                  <a:pt x="90" y="49"/>
                  <a:pt x="90" y="49"/>
                </a:cubicBezTo>
                <a:cubicBezTo>
                  <a:pt x="90" y="49"/>
                  <a:pt x="90" y="50"/>
                  <a:pt x="90" y="50"/>
                </a:cubicBezTo>
                <a:cubicBezTo>
                  <a:pt x="90" y="50"/>
                  <a:pt x="90" y="50"/>
                  <a:pt x="90" y="50"/>
                </a:cubicBezTo>
                <a:cubicBezTo>
                  <a:pt x="90" y="51"/>
                  <a:pt x="90" y="51"/>
                  <a:pt x="90" y="52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06" name="Freeform 65"/>
          <p:cNvSpPr>
            <a:spLocks noEditPoints="1"/>
          </p:cNvSpPr>
          <p:nvPr/>
        </p:nvSpPr>
        <p:spPr bwMode="auto">
          <a:xfrm>
            <a:off x="6309213" y="3300559"/>
            <a:ext cx="669925" cy="671513"/>
          </a:xfrm>
          <a:custGeom>
            <a:avLst/>
            <a:gdLst>
              <a:gd name="T0" fmla="*/ 39 w 77"/>
              <a:gd name="T1" fmla="*/ 0 h 77"/>
              <a:gd name="T2" fmla="*/ 6 w 77"/>
              <a:gd name="T3" fmla="*/ 27 h 77"/>
              <a:gd name="T4" fmla="*/ 3 w 77"/>
              <a:gd name="T5" fmla="*/ 29 h 77"/>
              <a:gd name="T6" fmla="*/ 0 w 77"/>
              <a:gd name="T7" fmla="*/ 38 h 77"/>
              <a:gd name="T8" fmla="*/ 13 w 77"/>
              <a:gd name="T9" fmla="*/ 77 h 77"/>
              <a:gd name="T10" fmla="*/ 77 w 77"/>
              <a:gd name="T11" fmla="*/ 63 h 77"/>
              <a:gd name="T12" fmla="*/ 70 w 77"/>
              <a:gd name="T13" fmla="*/ 26 h 77"/>
              <a:gd name="T14" fmla="*/ 11 w 77"/>
              <a:gd name="T15" fmla="*/ 26 h 77"/>
              <a:gd name="T16" fmla="*/ 38 w 77"/>
              <a:gd name="T17" fmla="*/ 2 h 77"/>
              <a:gd name="T18" fmla="*/ 66 w 77"/>
              <a:gd name="T19" fmla="*/ 26 h 77"/>
              <a:gd name="T20" fmla="*/ 72 w 77"/>
              <a:gd name="T21" fmla="*/ 31 h 77"/>
              <a:gd name="T22" fmla="*/ 61 w 77"/>
              <a:gd name="T23" fmla="*/ 41 h 77"/>
              <a:gd name="T24" fmla="*/ 59 w 77"/>
              <a:gd name="T25" fmla="*/ 29 h 77"/>
              <a:gd name="T26" fmla="*/ 17 w 77"/>
              <a:gd name="T27" fmla="*/ 29 h 77"/>
              <a:gd name="T28" fmla="*/ 16 w 77"/>
              <a:gd name="T29" fmla="*/ 39 h 77"/>
              <a:gd name="T30" fmla="*/ 8 w 77"/>
              <a:gd name="T31" fmla="*/ 29 h 77"/>
              <a:gd name="T32" fmla="*/ 58 w 77"/>
              <a:gd name="T33" fmla="*/ 43 h 77"/>
              <a:gd name="T34" fmla="*/ 19 w 77"/>
              <a:gd name="T35" fmla="*/ 42 h 77"/>
              <a:gd name="T36" fmla="*/ 58 w 77"/>
              <a:gd name="T37" fmla="*/ 31 h 77"/>
              <a:gd name="T38" fmla="*/ 64 w 77"/>
              <a:gd name="T39" fmla="*/ 74 h 77"/>
              <a:gd name="T40" fmla="*/ 3 w 77"/>
              <a:gd name="T41" fmla="*/ 63 h 77"/>
              <a:gd name="T42" fmla="*/ 4 w 77"/>
              <a:gd name="T43" fmla="*/ 32 h 77"/>
              <a:gd name="T44" fmla="*/ 16 w 77"/>
              <a:gd name="T45" fmla="*/ 43 h 77"/>
              <a:gd name="T46" fmla="*/ 39 w 77"/>
              <a:gd name="T47" fmla="*/ 62 h 77"/>
              <a:gd name="T48" fmla="*/ 60 w 77"/>
              <a:gd name="T49" fmla="*/ 45 h 77"/>
              <a:gd name="T50" fmla="*/ 61 w 77"/>
              <a:gd name="T51" fmla="*/ 44 h 77"/>
              <a:gd name="T52" fmla="*/ 73 w 77"/>
              <a:gd name="T53" fmla="*/ 33 h 77"/>
              <a:gd name="T54" fmla="*/ 75 w 77"/>
              <a:gd name="T55" fmla="*/ 63 h 77"/>
              <a:gd name="T56" fmla="*/ 55 w 77"/>
              <a:gd name="T57" fmla="*/ 52 h 77"/>
              <a:gd name="T58" fmla="*/ 55 w 77"/>
              <a:gd name="T59" fmla="*/ 54 h 77"/>
              <a:gd name="T60" fmla="*/ 71 w 77"/>
              <a:gd name="T61" fmla="*/ 70 h 77"/>
              <a:gd name="T62" fmla="*/ 72 w 77"/>
              <a:gd name="T63" fmla="*/ 68 h 77"/>
              <a:gd name="T64" fmla="*/ 21 w 77"/>
              <a:gd name="T65" fmla="*/ 53 h 77"/>
              <a:gd name="T66" fmla="*/ 7 w 77"/>
              <a:gd name="T67" fmla="*/ 69 h 77"/>
              <a:gd name="T68" fmla="*/ 8 w 77"/>
              <a:gd name="T69" fmla="*/ 69 h 77"/>
              <a:gd name="T70" fmla="*/ 23 w 77"/>
              <a:gd name="T71" fmla="*/ 53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7" h="77">
                <a:moveTo>
                  <a:pt x="70" y="26"/>
                </a:moveTo>
                <a:cubicBezTo>
                  <a:pt x="39" y="0"/>
                  <a:pt x="39" y="0"/>
                  <a:pt x="39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6" y="27"/>
                  <a:pt x="6" y="27"/>
                  <a:pt x="6" y="27"/>
                </a:cubicBezTo>
                <a:cubicBezTo>
                  <a:pt x="5" y="27"/>
                  <a:pt x="4" y="28"/>
                  <a:pt x="3" y="29"/>
                </a:cubicBezTo>
                <a:cubicBezTo>
                  <a:pt x="3" y="29"/>
                  <a:pt x="3" y="29"/>
                  <a:pt x="3" y="29"/>
                </a:cubicBezTo>
                <a:cubicBezTo>
                  <a:pt x="3" y="29"/>
                  <a:pt x="3" y="29"/>
                  <a:pt x="3" y="29"/>
                </a:cubicBezTo>
                <a:cubicBezTo>
                  <a:pt x="1" y="32"/>
                  <a:pt x="0" y="35"/>
                  <a:pt x="0" y="38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71"/>
                  <a:pt x="6" y="77"/>
                  <a:pt x="13" y="77"/>
                </a:cubicBezTo>
                <a:cubicBezTo>
                  <a:pt x="64" y="77"/>
                  <a:pt x="64" y="77"/>
                  <a:pt x="64" y="77"/>
                </a:cubicBezTo>
                <a:cubicBezTo>
                  <a:pt x="71" y="77"/>
                  <a:pt x="77" y="71"/>
                  <a:pt x="77" y="63"/>
                </a:cubicBezTo>
                <a:cubicBezTo>
                  <a:pt x="77" y="38"/>
                  <a:pt x="77" y="38"/>
                  <a:pt x="77" y="38"/>
                </a:cubicBezTo>
                <a:cubicBezTo>
                  <a:pt x="77" y="33"/>
                  <a:pt x="74" y="28"/>
                  <a:pt x="70" y="26"/>
                </a:cubicBezTo>
                <a:close/>
                <a:moveTo>
                  <a:pt x="8" y="29"/>
                </a:moveTo>
                <a:cubicBezTo>
                  <a:pt x="11" y="26"/>
                  <a:pt x="11" y="26"/>
                  <a:pt x="11" y="26"/>
                </a:cubicBezTo>
                <a:cubicBezTo>
                  <a:pt x="13" y="25"/>
                  <a:pt x="13" y="25"/>
                  <a:pt x="13" y="25"/>
                </a:cubicBezTo>
                <a:cubicBezTo>
                  <a:pt x="38" y="2"/>
                  <a:pt x="38" y="2"/>
                  <a:pt x="38" y="2"/>
                </a:cubicBezTo>
                <a:cubicBezTo>
                  <a:pt x="64" y="25"/>
                  <a:pt x="64" y="25"/>
                  <a:pt x="64" y="25"/>
                </a:cubicBezTo>
                <a:cubicBezTo>
                  <a:pt x="66" y="26"/>
                  <a:pt x="66" y="26"/>
                  <a:pt x="66" y="26"/>
                </a:cubicBezTo>
                <a:cubicBezTo>
                  <a:pt x="69" y="28"/>
                  <a:pt x="69" y="28"/>
                  <a:pt x="69" y="28"/>
                </a:cubicBezTo>
                <a:cubicBezTo>
                  <a:pt x="72" y="31"/>
                  <a:pt x="72" y="31"/>
                  <a:pt x="72" y="31"/>
                </a:cubicBezTo>
                <a:cubicBezTo>
                  <a:pt x="61" y="40"/>
                  <a:pt x="61" y="40"/>
                  <a:pt x="61" y="40"/>
                </a:cubicBezTo>
                <a:cubicBezTo>
                  <a:pt x="61" y="41"/>
                  <a:pt x="61" y="41"/>
                  <a:pt x="61" y="41"/>
                </a:cubicBezTo>
                <a:cubicBezTo>
                  <a:pt x="61" y="30"/>
                  <a:pt x="61" y="30"/>
                  <a:pt x="61" y="30"/>
                </a:cubicBezTo>
                <a:cubicBezTo>
                  <a:pt x="59" y="29"/>
                  <a:pt x="59" y="29"/>
                  <a:pt x="59" y="29"/>
                </a:cubicBezTo>
                <a:cubicBezTo>
                  <a:pt x="17" y="29"/>
                  <a:pt x="17" y="29"/>
                  <a:pt x="17" y="29"/>
                </a:cubicBezTo>
                <a:cubicBezTo>
                  <a:pt x="17" y="29"/>
                  <a:pt x="17" y="29"/>
                  <a:pt x="17" y="29"/>
                </a:cubicBezTo>
                <a:cubicBezTo>
                  <a:pt x="16" y="30"/>
                  <a:pt x="16" y="30"/>
                  <a:pt x="16" y="30"/>
                </a:cubicBezTo>
                <a:cubicBezTo>
                  <a:pt x="16" y="39"/>
                  <a:pt x="16" y="39"/>
                  <a:pt x="16" y="39"/>
                </a:cubicBezTo>
                <a:cubicBezTo>
                  <a:pt x="6" y="30"/>
                  <a:pt x="6" y="30"/>
                  <a:pt x="6" y="30"/>
                </a:cubicBezTo>
                <a:lnTo>
                  <a:pt x="8" y="29"/>
                </a:lnTo>
                <a:close/>
                <a:moveTo>
                  <a:pt x="58" y="31"/>
                </a:moveTo>
                <a:cubicBezTo>
                  <a:pt x="58" y="43"/>
                  <a:pt x="58" y="43"/>
                  <a:pt x="58" y="43"/>
                </a:cubicBezTo>
                <a:cubicBezTo>
                  <a:pt x="40" y="59"/>
                  <a:pt x="40" y="59"/>
                  <a:pt x="40" y="59"/>
                </a:cubicBezTo>
                <a:cubicBezTo>
                  <a:pt x="19" y="42"/>
                  <a:pt x="19" y="42"/>
                  <a:pt x="19" y="42"/>
                </a:cubicBezTo>
                <a:cubicBezTo>
                  <a:pt x="19" y="31"/>
                  <a:pt x="19" y="31"/>
                  <a:pt x="19" y="31"/>
                </a:cubicBezTo>
                <a:lnTo>
                  <a:pt x="58" y="31"/>
                </a:lnTo>
                <a:close/>
                <a:moveTo>
                  <a:pt x="75" y="63"/>
                </a:moveTo>
                <a:cubicBezTo>
                  <a:pt x="75" y="69"/>
                  <a:pt x="70" y="74"/>
                  <a:pt x="64" y="74"/>
                </a:cubicBezTo>
                <a:cubicBezTo>
                  <a:pt x="13" y="74"/>
                  <a:pt x="13" y="74"/>
                  <a:pt x="13" y="74"/>
                </a:cubicBezTo>
                <a:cubicBezTo>
                  <a:pt x="8" y="74"/>
                  <a:pt x="3" y="69"/>
                  <a:pt x="3" y="63"/>
                </a:cubicBezTo>
                <a:cubicBezTo>
                  <a:pt x="3" y="38"/>
                  <a:pt x="3" y="38"/>
                  <a:pt x="3" y="38"/>
                </a:cubicBezTo>
                <a:cubicBezTo>
                  <a:pt x="3" y="36"/>
                  <a:pt x="3" y="34"/>
                  <a:pt x="4" y="32"/>
                </a:cubicBezTo>
                <a:cubicBezTo>
                  <a:pt x="16" y="43"/>
                  <a:pt x="16" y="43"/>
                  <a:pt x="16" y="43"/>
                </a:cubicBezTo>
                <a:cubicBezTo>
                  <a:pt x="16" y="43"/>
                  <a:pt x="16" y="43"/>
                  <a:pt x="16" y="43"/>
                </a:cubicBezTo>
                <a:cubicBezTo>
                  <a:pt x="16" y="43"/>
                  <a:pt x="16" y="43"/>
                  <a:pt x="16" y="43"/>
                </a:cubicBezTo>
                <a:cubicBezTo>
                  <a:pt x="39" y="62"/>
                  <a:pt x="39" y="62"/>
                  <a:pt x="39" y="62"/>
                </a:cubicBezTo>
                <a:cubicBezTo>
                  <a:pt x="40" y="62"/>
                  <a:pt x="40" y="62"/>
                  <a:pt x="40" y="62"/>
                </a:cubicBezTo>
                <a:cubicBezTo>
                  <a:pt x="60" y="45"/>
                  <a:pt x="60" y="45"/>
                  <a:pt x="60" y="45"/>
                </a:cubicBezTo>
                <a:cubicBezTo>
                  <a:pt x="60" y="45"/>
                  <a:pt x="60" y="45"/>
                  <a:pt x="60" y="45"/>
                </a:cubicBezTo>
                <a:cubicBezTo>
                  <a:pt x="61" y="44"/>
                  <a:pt x="61" y="44"/>
                  <a:pt x="61" y="44"/>
                </a:cubicBezTo>
                <a:cubicBezTo>
                  <a:pt x="61" y="44"/>
                  <a:pt x="61" y="44"/>
                  <a:pt x="61" y="44"/>
                </a:cubicBezTo>
                <a:cubicBezTo>
                  <a:pt x="73" y="33"/>
                  <a:pt x="73" y="33"/>
                  <a:pt x="73" y="33"/>
                </a:cubicBezTo>
                <a:cubicBezTo>
                  <a:pt x="74" y="34"/>
                  <a:pt x="75" y="36"/>
                  <a:pt x="75" y="38"/>
                </a:cubicBezTo>
                <a:lnTo>
                  <a:pt x="75" y="63"/>
                </a:lnTo>
                <a:close/>
                <a:moveTo>
                  <a:pt x="57" y="52"/>
                </a:moveTo>
                <a:cubicBezTo>
                  <a:pt x="57" y="52"/>
                  <a:pt x="56" y="52"/>
                  <a:pt x="55" y="52"/>
                </a:cubicBezTo>
                <a:cubicBezTo>
                  <a:pt x="55" y="53"/>
                  <a:pt x="55" y="54"/>
                  <a:pt x="55" y="54"/>
                </a:cubicBezTo>
                <a:cubicBezTo>
                  <a:pt x="55" y="54"/>
                  <a:pt x="55" y="54"/>
                  <a:pt x="55" y="54"/>
                </a:cubicBezTo>
                <a:cubicBezTo>
                  <a:pt x="60" y="59"/>
                  <a:pt x="65" y="64"/>
                  <a:pt x="70" y="69"/>
                </a:cubicBezTo>
                <a:cubicBezTo>
                  <a:pt x="71" y="70"/>
                  <a:pt x="71" y="70"/>
                  <a:pt x="71" y="70"/>
                </a:cubicBezTo>
                <a:cubicBezTo>
                  <a:pt x="72" y="69"/>
                  <a:pt x="72" y="69"/>
                  <a:pt x="72" y="69"/>
                </a:cubicBezTo>
                <a:cubicBezTo>
                  <a:pt x="73" y="69"/>
                  <a:pt x="73" y="68"/>
                  <a:pt x="72" y="68"/>
                </a:cubicBezTo>
                <a:cubicBezTo>
                  <a:pt x="67" y="63"/>
                  <a:pt x="62" y="57"/>
                  <a:pt x="57" y="52"/>
                </a:cubicBezTo>
                <a:close/>
                <a:moveTo>
                  <a:pt x="21" y="53"/>
                </a:moveTo>
                <a:cubicBezTo>
                  <a:pt x="16" y="58"/>
                  <a:pt x="11" y="62"/>
                  <a:pt x="7" y="67"/>
                </a:cubicBezTo>
                <a:cubicBezTo>
                  <a:pt x="6" y="68"/>
                  <a:pt x="6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cubicBezTo>
                  <a:pt x="8" y="69"/>
                  <a:pt x="8" y="69"/>
                  <a:pt x="8" y="69"/>
                </a:cubicBezTo>
                <a:cubicBezTo>
                  <a:pt x="13" y="64"/>
                  <a:pt x="18" y="60"/>
                  <a:pt x="23" y="55"/>
                </a:cubicBezTo>
                <a:cubicBezTo>
                  <a:pt x="23" y="54"/>
                  <a:pt x="23" y="53"/>
                  <a:pt x="23" y="53"/>
                </a:cubicBezTo>
                <a:cubicBezTo>
                  <a:pt x="22" y="52"/>
                  <a:pt x="21" y="52"/>
                  <a:pt x="21" y="53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grpSp>
        <p:nvGrpSpPr>
          <p:cNvPr id="151" name="组合 150"/>
          <p:cNvGrpSpPr/>
          <p:nvPr/>
        </p:nvGrpSpPr>
        <p:grpSpPr>
          <a:xfrm>
            <a:off x="9493739" y="3343423"/>
            <a:ext cx="704851" cy="585788"/>
            <a:chOff x="9423400" y="3073401"/>
            <a:chExt cx="704850" cy="585788"/>
          </a:xfrm>
          <a:solidFill>
            <a:srgbClr val="CF7C59"/>
          </a:solidFill>
        </p:grpSpPr>
        <p:sp>
          <p:nvSpPr>
            <p:cNvPr id="152" name="Freeform 66"/>
            <p:cNvSpPr>
              <a:spLocks noEditPoints="1"/>
            </p:cNvSpPr>
            <p:nvPr/>
          </p:nvSpPr>
          <p:spPr bwMode="auto">
            <a:xfrm>
              <a:off x="9423400" y="3187701"/>
              <a:ext cx="704850" cy="471488"/>
            </a:xfrm>
            <a:custGeom>
              <a:avLst/>
              <a:gdLst>
                <a:gd name="T0" fmla="*/ 64 w 81"/>
                <a:gd name="T1" fmla="*/ 0 h 54"/>
                <a:gd name="T2" fmla="*/ 62 w 81"/>
                <a:gd name="T3" fmla="*/ 0 h 54"/>
                <a:gd name="T4" fmla="*/ 62 w 81"/>
                <a:gd name="T5" fmla="*/ 4 h 54"/>
                <a:gd name="T6" fmla="*/ 62 w 81"/>
                <a:gd name="T7" fmla="*/ 4 h 54"/>
                <a:gd name="T8" fmla="*/ 56 w 81"/>
                <a:gd name="T9" fmla="*/ 4 h 54"/>
                <a:gd name="T10" fmla="*/ 56 w 81"/>
                <a:gd name="T11" fmla="*/ 4 h 54"/>
                <a:gd name="T12" fmla="*/ 55 w 81"/>
                <a:gd name="T13" fmla="*/ 0 h 54"/>
                <a:gd name="T14" fmla="*/ 26 w 81"/>
                <a:gd name="T15" fmla="*/ 0 h 54"/>
                <a:gd name="T16" fmla="*/ 25 w 81"/>
                <a:gd name="T17" fmla="*/ 4 h 54"/>
                <a:gd name="T18" fmla="*/ 25 w 81"/>
                <a:gd name="T19" fmla="*/ 4 h 54"/>
                <a:gd name="T20" fmla="*/ 19 w 81"/>
                <a:gd name="T21" fmla="*/ 4 h 54"/>
                <a:gd name="T22" fmla="*/ 19 w 81"/>
                <a:gd name="T23" fmla="*/ 4 h 54"/>
                <a:gd name="T24" fmla="*/ 19 w 81"/>
                <a:gd name="T25" fmla="*/ 0 h 54"/>
                <a:gd name="T26" fmla="*/ 17 w 81"/>
                <a:gd name="T27" fmla="*/ 0 h 54"/>
                <a:gd name="T28" fmla="*/ 0 w 81"/>
                <a:gd name="T29" fmla="*/ 17 h 54"/>
                <a:gd name="T30" fmla="*/ 0 w 81"/>
                <a:gd name="T31" fmla="*/ 37 h 54"/>
                <a:gd name="T32" fmla="*/ 17 w 81"/>
                <a:gd name="T33" fmla="*/ 54 h 54"/>
                <a:gd name="T34" fmla="*/ 64 w 81"/>
                <a:gd name="T35" fmla="*/ 54 h 54"/>
                <a:gd name="T36" fmla="*/ 81 w 81"/>
                <a:gd name="T37" fmla="*/ 37 h 54"/>
                <a:gd name="T38" fmla="*/ 81 w 81"/>
                <a:gd name="T39" fmla="*/ 17 h 54"/>
                <a:gd name="T40" fmla="*/ 64 w 81"/>
                <a:gd name="T41" fmla="*/ 0 h 54"/>
                <a:gd name="T42" fmla="*/ 49 w 81"/>
                <a:gd name="T43" fmla="*/ 40 h 54"/>
                <a:gd name="T44" fmla="*/ 32 w 81"/>
                <a:gd name="T45" fmla="*/ 40 h 54"/>
                <a:gd name="T46" fmla="*/ 32 w 81"/>
                <a:gd name="T47" fmla="*/ 38 h 54"/>
                <a:gd name="T48" fmla="*/ 37 w 81"/>
                <a:gd name="T49" fmla="*/ 30 h 54"/>
                <a:gd name="T50" fmla="*/ 36 w 81"/>
                <a:gd name="T51" fmla="*/ 27 h 54"/>
                <a:gd name="T52" fmla="*/ 32 w 81"/>
                <a:gd name="T53" fmla="*/ 27 h 54"/>
                <a:gd name="T54" fmla="*/ 32 w 81"/>
                <a:gd name="T55" fmla="*/ 25 h 54"/>
                <a:gd name="T56" fmla="*/ 36 w 81"/>
                <a:gd name="T57" fmla="*/ 25 h 54"/>
                <a:gd name="T58" fmla="*/ 36 w 81"/>
                <a:gd name="T59" fmla="*/ 20 h 54"/>
                <a:gd name="T60" fmla="*/ 44 w 81"/>
                <a:gd name="T61" fmla="*/ 12 h 54"/>
                <a:gd name="T62" fmla="*/ 48 w 81"/>
                <a:gd name="T63" fmla="*/ 13 h 54"/>
                <a:gd name="T64" fmla="*/ 47 w 81"/>
                <a:gd name="T65" fmla="*/ 16 h 54"/>
                <a:gd name="T66" fmla="*/ 44 w 81"/>
                <a:gd name="T67" fmla="*/ 15 h 54"/>
                <a:gd name="T68" fmla="*/ 39 w 81"/>
                <a:gd name="T69" fmla="*/ 20 h 54"/>
                <a:gd name="T70" fmla="*/ 40 w 81"/>
                <a:gd name="T71" fmla="*/ 25 h 54"/>
                <a:gd name="T72" fmla="*/ 46 w 81"/>
                <a:gd name="T73" fmla="*/ 25 h 54"/>
                <a:gd name="T74" fmla="*/ 46 w 81"/>
                <a:gd name="T75" fmla="*/ 27 h 54"/>
                <a:gd name="T76" fmla="*/ 40 w 81"/>
                <a:gd name="T77" fmla="*/ 27 h 54"/>
                <a:gd name="T78" fmla="*/ 40 w 81"/>
                <a:gd name="T79" fmla="*/ 32 h 54"/>
                <a:gd name="T80" fmla="*/ 37 w 81"/>
                <a:gd name="T81" fmla="*/ 37 h 54"/>
                <a:gd name="T82" fmla="*/ 37 w 81"/>
                <a:gd name="T83" fmla="*/ 37 h 54"/>
                <a:gd name="T84" fmla="*/ 49 w 81"/>
                <a:gd name="T85" fmla="*/ 37 h 54"/>
                <a:gd name="T86" fmla="*/ 49 w 81"/>
                <a:gd name="T87" fmla="*/ 4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1" h="54">
                  <a:moveTo>
                    <a:pt x="64" y="0"/>
                  </a:moveTo>
                  <a:cubicBezTo>
                    <a:pt x="62" y="0"/>
                    <a:pt x="62" y="0"/>
                    <a:pt x="62" y="0"/>
                  </a:cubicBezTo>
                  <a:cubicBezTo>
                    <a:pt x="62" y="1"/>
                    <a:pt x="62" y="2"/>
                    <a:pt x="62" y="4"/>
                  </a:cubicBezTo>
                  <a:cubicBezTo>
                    <a:pt x="62" y="4"/>
                    <a:pt x="62" y="4"/>
                    <a:pt x="62" y="4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6" y="2"/>
                    <a:pt x="56" y="1"/>
                    <a:pt x="55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1"/>
                    <a:pt x="25" y="2"/>
                    <a:pt x="25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2"/>
                    <a:pt x="19" y="1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8" y="0"/>
                    <a:pt x="0" y="7"/>
                    <a:pt x="0" y="1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46"/>
                    <a:pt x="8" y="54"/>
                    <a:pt x="17" y="54"/>
                  </a:cubicBezTo>
                  <a:cubicBezTo>
                    <a:pt x="64" y="54"/>
                    <a:pt x="64" y="54"/>
                    <a:pt x="64" y="54"/>
                  </a:cubicBezTo>
                  <a:cubicBezTo>
                    <a:pt x="74" y="54"/>
                    <a:pt x="81" y="46"/>
                    <a:pt x="81" y="37"/>
                  </a:cubicBezTo>
                  <a:cubicBezTo>
                    <a:pt x="81" y="17"/>
                    <a:pt x="81" y="17"/>
                    <a:pt x="81" y="17"/>
                  </a:cubicBezTo>
                  <a:cubicBezTo>
                    <a:pt x="81" y="7"/>
                    <a:pt x="74" y="0"/>
                    <a:pt x="64" y="0"/>
                  </a:cubicBezTo>
                  <a:close/>
                  <a:moveTo>
                    <a:pt x="49" y="40"/>
                  </a:moveTo>
                  <a:cubicBezTo>
                    <a:pt x="32" y="40"/>
                    <a:pt x="32" y="40"/>
                    <a:pt x="32" y="40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5" y="36"/>
                    <a:pt x="37" y="34"/>
                    <a:pt x="37" y="30"/>
                  </a:cubicBezTo>
                  <a:cubicBezTo>
                    <a:pt x="37" y="29"/>
                    <a:pt x="37" y="28"/>
                    <a:pt x="36" y="27"/>
                  </a:cubicBezTo>
                  <a:cubicBezTo>
                    <a:pt x="32" y="27"/>
                    <a:pt x="32" y="27"/>
                    <a:pt x="32" y="27"/>
                  </a:cubicBezTo>
                  <a:cubicBezTo>
                    <a:pt x="32" y="25"/>
                    <a:pt x="32" y="25"/>
                    <a:pt x="32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3"/>
                    <a:pt x="36" y="22"/>
                    <a:pt x="36" y="20"/>
                  </a:cubicBezTo>
                  <a:cubicBezTo>
                    <a:pt x="36" y="15"/>
                    <a:pt x="39" y="12"/>
                    <a:pt x="44" y="12"/>
                  </a:cubicBezTo>
                  <a:cubicBezTo>
                    <a:pt x="46" y="12"/>
                    <a:pt x="47" y="12"/>
                    <a:pt x="48" y="13"/>
                  </a:cubicBezTo>
                  <a:cubicBezTo>
                    <a:pt x="47" y="16"/>
                    <a:pt x="47" y="16"/>
                    <a:pt x="47" y="16"/>
                  </a:cubicBezTo>
                  <a:cubicBezTo>
                    <a:pt x="47" y="15"/>
                    <a:pt x="45" y="15"/>
                    <a:pt x="44" y="15"/>
                  </a:cubicBezTo>
                  <a:cubicBezTo>
                    <a:pt x="40" y="15"/>
                    <a:pt x="39" y="17"/>
                    <a:pt x="39" y="20"/>
                  </a:cubicBezTo>
                  <a:cubicBezTo>
                    <a:pt x="39" y="22"/>
                    <a:pt x="39" y="23"/>
                    <a:pt x="40" y="25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9"/>
                    <a:pt x="40" y="31"/>
                    <a:pt x="40" y="32"/>
                  </a:cubicBezTo>
                  <a:cubicBezTo>
                    <a:pt x="39" y="34"/>
                    <a:pt x="38" y="35"/>
                    <a:pt x="37" y="37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49" y="37"/>
                    <a:pt x="49" y="37"/>
                    <a:pt x="49" y="37"/>
                  </a:cubicBezTo>
                  <a:lnTo>
                    <a:pt x="49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53" name="Freeform 67"/>
            <p:cNvSpPr/>
            <p:nvPr/>
          </p:nvSpPr>
          <p:spPr bwMode="auto">
            <a:xfrm>
              <a:off x="9596438" y="3073401"/>
              <a:ext cx="357188" cy="139700"/>
            </a:xfrm>
            <a:custGeom>
              <a:avLst/>
              <a:gdLst>
                <a:gd name="T0" fmla="*/ 41 w 41"/>
                <a:gd name="T1" fmla="*/ 13 h 16"/>
                <a:gd name="T2" fmla="*/ 30 w 41"/>
                <a:gd name="T3" fmla="*/ 0 h 16"/>
                <a:gd name="T4" fmla="*/ 11 w 41"/>
                <a:gd name="T5" fmla="*/ 0 h 16"/>
                <a:gd name="T6" fmla="*/ 0 w 41"/>
                <a:gd name="T7" fmla="*/ 13 h 16"/>
                <a:gd name="T8" fmla="*/ 0 w 41"/>
                <a:gd name="T9" fmla="*/ 16 h 16"/>
                <a:gd name="T10" fmla="*/ 4 w 41"/>
                <a:gd name="T11" fmla="*/ 16 h 16"/>
                <a:gd name="T12" fmla="*/ 5 w 41"/>
                <a:gd name="T13" fmla="*/ 13 h 16"/>
                <a:gd name="T14" fmla="*/ 14 w 41"/>
                <a:gd name="T15" fmla="*/ 3 h 16"/>
                <a:gd name="T16" fmla="*/ 27 w 41"/>
                <a:gd name="T17" fmla="*/ 3 h 16"/>
                <a:gd name="T18" fmla="*/ 36 w 41"/>
                <a:gd name="T19" fmla="*/ 13 h 16"/>
                <a:gd name="T20" fmla="*/ 37 w 41"/>
                <a:gd name="T21" fmla="*/ 16 h 16"/>
                <a:gd name="T22" fmla="*/ 41 w 41"/>
                <a:gd name="T23" fmla="*/ 16 h 16"/>
                <a:gd name="T24" fmla="*/ 41 w 41"/>
                <a:gd name="T25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" h="16">
                  <a:moveTo>
                    <a:pt x="41" y="13"/>
                  </a:moveTo>
                  <a:cubicBezTo>
                    <a:pt x="39" y="5"/>
                    <a:pt x="35" y="0"/>
                    <a:pt x="3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6" y="0"/>
                    <a:pt x="2" y="5"/>
                    <a:pt x="0" y="13"/>
                  </a:cubicBezTo>
                  <a:cubicBezTo>
                    <a:pt x="0" y="14"/>
                    <a:pt x="0" y="15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5"/>
                    <a:pt x="5" y="14"/>
                    <a:pt x="5" y="13"/>
                  </a:cubicBezTo>
                  <a:cubicBezTo>
                    <a:pt x="6" y="7"/>
                    <a:pt x="10" y="3"/>
                    <a:pt x="14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32" y="3"/>
                    <a:pt x="35" y="7"/>
                    <a:pt x="36" y="13"/>
                  </a:cubicBezTo>
                  <a:cubicBezTo>
                    <a:pt x="37" y="14"/>
                    <a:pt x="37" y="15"/>
                    <a:pt x="37" y="16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1" y="15"/>
                    <a:pt x="41" y="14"/>
                    <a:pt x="41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107" name="组合 106"/>
          <p:cNvGrpSpPr/>
          <p:nvPr/>
        </p:nvGrpSpPr>
        <p:grpSpPr>
          <a:xfrm>
            <a:off x="8458688" y="3387872"/>
            <a:ext cx="730251" cy="488951"/>
            <a:chOff x="8388350" y="3117851"/>
            <a:chExt cx="730250" cy="488950"/>
          </a:xfrm>
          <a:solidFill>
            <a:srgbClr val="CF7C59"/>
          </a:solidFill>
        </p:grpSpPr>
        <p:sp>
          <p:nvSpPr>
            <p:cNvPr id="108" name="Freeform 68"/>
            <p:cNvSpPr>
              <a:spLocks noEditPoints="1"/>
            </p:cNvSpPr>
            <p:nvPr/>
          </p:nvSpPr>
          <p:spPr bwMode="auto">
            <a:xfrm>
              <a:off x="8388350" y="3117851"/>
              <a:ext cx="730250" cy="488950"/>
            </a:xfrm>
            <a:custGeom>
              <a:avLst/>
              <a:gdLst>
                <a:gd name="T0" fmla="*/ 6 w 84"/>
                <a:gd name="T1" fmla="*/ 56 h 56"/>
                <a:gd name="T2" fmla="*/ 0 w 84"/>
                <a:gd name="T3" fmla="*/ 50 h 56"/>
                <a:gd name="T4" fmla="*/ 0 w 84"/>
                <a:gd name="T5" fmla="*/ 7 h 56"/>
                <a:gd name="T6" fmla="*/ 6 w 84"/>
                <a:gd name="T7" fmla="*/ 0 h 56"/>
                <a:gd name="T8" fmla="*/ 77 w 84"/>
                <a:gd name="T9" fmla="*/ 0 h 56"/>
                <a:gd name="T10" fmla="*/ 84 w 84"/>
                <a:gd name="T11" fmla="*/ 7 h 56"/>
                <a:gd name="T12" fmla="*/ 84 w 84"/>
                <a:gd name="T13" fmla="*/ 50 h 56"/>
                <a:gd name="T14" fmla="*/ 77 w 84"/>
                <a:gd name="T15" fmla="*/ 56 h 56"/>
                <a:gd name="T16" fmla="*/ 6 w 84"/>
                <a:gd name="T17" fmla="*/ 56 h 56"/>
                <a:gd name="T18" fmla="*/ 2 w 84"/>
                <a:gd name="T19" fmla="*/ 7 h 56"/>
                <a:gd name="T20" fmla="*/ 2 w 84"/>
                <a:gd name="T21" fmla="*/ 50 h 56"/>
                <a:gd name="T22" fmla="*/ 6 w 84"/>
                <a:gd name="T23" fmla="*/ 54 h 56"/>
                <a:gd name="T24" fmla="*/ 77 w 84"/>
                <a:gd name="T25" fmla="*/ 54 h 56"/>
                <a:gd name="T26" fmla="*/ 82 w 84"/>
                <a:gd name="T27" fmla="*/ 50 h 56"/>
                <a:gd name="T28" fmla="*/ 82 w 84"/>
                <a:gd name="T29" fmla="*/ 7 h 56"/>
                <a:gd name="T30" fmla="*/ 77 w 84"/>
                <a:gd name="T31" fmla="*/ 2 h 56"/>
                <a:gd name="T32" fmla="*/ 6 w 84"/>
                <a:gd name="T33" fmla="*/ 2 h 56"/>
                <a:gd name="T34" fmla="*/ 2 w 84"/>
                <a:gd name="T35" fmla="*/ 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4" h="56">
                  <a:moveTo>
                    <a:pt x="6" y="56"/>
                  </a:moveTo>
                  <a:cubicBezTo>
                    <a:pt x="2" y="56"/>
                    <a:pt x="0" y="53"/>
                    <a:pt x="0" y="5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81" y="0"/>
                    <a:pt x="84" y="3"/>
                    <a:pt x="84" y="7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3"/>
                    <a:pt x="81" y="56"/>
                    <a:pt x="77" y="56"/>
                  </a:cubicBezTo>
                  <a:lnTo>
                    <a:pt x="6" y="56"/>
                  </a:lnTo>
                  <a:close/>
                  <a:moveTo>
                    <a:pt x="2" y="7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2"/>
                    <a:pt x="4" y="54"/>
                    <a:pt x="6" y="54"/>
                  </a:cubicBezTo>
                  <a:cubicBezTo>
                    <a:pt x="77" y="54"/>
                    <a:pt x="77" y="54"/>
                    <a:pt x="77" y="54"/>
                  </a:cubicBezTo>
                  <a:cubicBezTo>
                    <a:pt x="80" y="54"/>
                    <a:pt x="82" y="52"/>
                    <a:pt x="82" y="50"/>
                  </a:cubicBezTo>
                  <a:cubicBezTo>
                    <a:pt x="82" y="7"/>
                    <a:pt x="82" y="7"/>
                    <a:pt x="82" y="7"/>
                  </a:cubicBezTo>
                  <a:cubicBezTo>
                    <a:pt x="82" y="4"/>
                    <a:pt x="80" y="2"/>
                    <a:pt x="77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4" y="2"/>
                    <a:pt x="2" y="4"/>
                    <a:pt x="2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09" name="Freeform 69"/>
            <p:cNvSpPr/>
            <p:nvPr/>
          </p:nvSpPr>
          <p:spPr bwMode="auto">
            <a:xfrm>
              <a:off x="8421688" y="3344863"/>
              <a:ext cx="234950" cy="165100"/>
            </a:xfrm>
            <a:custGeom>
              <a:avLst/>
              <a:gdLst>
                <a:gd name="T0" fmla="*/ 22 w 27"/>
                <a:gd name="T1" fmla="*/ 0 h 19"/>
                <a:gd name="T2" fmla="*/ 20 w 27"/>
                <a:gd name="T3" fmla="*/ 6 h 19"/>
                <a:gd name="T4" fmla="*/ 14 w 27"/>
                <a:gd name="T5" fmla="*/ 19 h 19"/>
                <a:gd name="T6" fmla="*/ 8 w 27"/>
                <a:gd name="T7" fmla="*/ 6 h 19"/>
                <a:gd name="T8" fmla="*/ 6 w 27"/>
                <a:gd name="T9" fmla="*/ 0 h 19"/>
                <a:gd name="T10" fmla="*/ 0 w 27"/>
                <a:gd name="T11" fmla="*/ 11 h 19"/>
                <a:gd name="T12" fmla="*/ 0 w 27"/>
                <a:gd name="T13" fmla="*/ 14 h 19"/>
                <a:gd name="T14" fmla="*/ 14 w 27"/>
                <a:gd name="T15" fmla="*/ 19 h 19"/>
                <a:gd name="T16" fmla="*/ 27 w 27"/>
                <a:gd name="T17" fmla="*/ 14 h 19"/>
                <a:gd name="T18" fmla="*/ 27 w 27"/>
                <a:gd name="T19" fmla="*/ 11 h 19"/>
                <a:gd name="T20" fmla="*/ 22 w 27"/>
                <a:gd name="T21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19">
                  <a:moveTo>
                    <a:pt x="22" y="0"/>
                  </a:moveTo>
                  <a:cubicBezTo>
                    <a:pt x="20" y="6"/>
                    <a:pt x="20" y="6"/>
                    <a:pt x="20" y="6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2" y="3"/>
                    <a:pt x="0" y="6"/>
                    <a:pt x="0" y="11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4" y="17"/>
                    <a:pt x="9" y="19"/>
                    <a:pt x="14" y="19"/>
                  </a:cubicBezTo>
                  <a:cubicBezTo>
                    <a:pt x="19" y="19"/>
                    <a:pt x="24" y="17"/>
                    <a:pt x="27" y="14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7"/>
                    <a:pt x="25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10" name="Freeform 70"/>
            <p:cNvSpPr/>
            <p:nvPr/>
          </p:nvSpPr>
          <p:spPr bwMode="auto">
            <a:xfrm>
              <a:off x="8526463" y="3387726"/>
              <a:ext cx="34925" cy="87313"/>
            </a:xfrm>
            <a:custGeom>
              <a:avLst/>
              <a:gdLst>
                <a:gd name="T0" fmla="*/ 2 w 4"/>
                <a:gd name="T1" fmla="*/ 0 h 10"/>
                <a:gd name="T2" fmla="*/ 0 w 4"/>
                <a:gd name="T3" fmla="*/ 0 h 10"/>
                <a:gd name="T4" fmla="*/ 0 w 4"/>
                <a:gd name="T5" fmla="*/ 8 h 10"/>
                <a:gd name="T6" fmla="*/ 2 w 4"/>
                <a:gd name="T7" fmla="*/ 10 h 10"/>
                <a:gd name="T8" fmla="*/ 4 w 4"/>
                <a:gd name="T9" fmla="*/ 8 h 10"/>
                <a:gd name="T10" fmla="*/ 3 w 4"/>
                <a:gd name="T11" fmla="*/ 0 h 10"/>
                <a:gd name="T12" fmla="*/ 2 w 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11" name="Freeform 71"/>
            <p:cNvSpPr/>
            <p:nvPr/>
          </p:nvSpPr>
          <p:spPr bwMode="auto">
            <a:xfrm>
              <a:off x="8466138" y="3195638"/>
              <a:ext cx="147638" cy="174625"/>
            </a:xfrm>
            <a:custGeom>
              <a:avLst/>
              <a:gdLst>
                <a:gd name="T0" fmla="*/ 17 w 17"/>
                <a:gd name="T1" fmla="*/ 13 h 20"/>
                <a:gd name="T2" fmla="*/ 9 w 17"/>
                <a:gd name="T3" fmla="*/ 20 h 20"/>
                <a:gd name="T4" fmla="*/ 0 w 17"/>
                <a:gd name="T5" fmla="*/ 13 h 20"/>
                <a:gd name="T6" fmla="*/ 0 w 17"/>
                <a:gd name="T7" fmla="*/ 8 h 20"/>
                <a:gd name="T8" fmla="*/ 9 w 17"/>
                <a:gd name="T9" fmla="*/ 0 h 20"/>
                <a:gd name="T10" fmla="*/ 17 w 17"/>
                <a:gd name="T11" fmla="*/ 8 h 20"/>
                <a:gd name="T12" fmla="*/ 17 w 17"/>
                <a:gd name="T13" fmla="*/ 1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0">
                  <a:moveTo>
                    <a:pt x="17" y="13"/>
                  </a:moveTo>
                  <a:cubicBezTo>
                    <a:pt x="17" y="17"/>
                    <a:pt x="13" y="20"/>
                    <a:pt x="9" y="20"/>
                  </a:cubicBezTo>
                  <a:cubicBezTo>
                    <a:pt x="4" y="20"/>
                    <a:pt x="0" y="17"/>
                    <a:pt x="0" y="13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3" y="0"/>
                    <a:pt x="17" y="4"/>
                    <a:pt x="17" y="8"/>
                  </a:cubicBezTo>
                  <a:lnTo>
                    <a:pt x="17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12" name="Rectangle 72"/>
            <p:cNvSpPr>
              <a:spLocks noChangeArrowheads="1"/>
            </p:cNvSpPr>
            <p:nvPr/>
          </p:nvSpPr>
          <p:spPr bwMode="auto">
            <a:xfrm>
              <a:off x="8743950" y="3265488"/>
              <a:ext cx="279400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27" name="Rectangle 73"/>
            <p:cNvSpPr>
              <a:spLocks noChangeArrowheads="1"/>
            </p:cNvSpPr>
            <p:nvPr/>
          </p:nvSpPr>
          <p:spPr bwMode="auto">
            <a:xfrm>
              <a:off x="8743950" y="3352801"/>
              <a:ext cx="279400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sp>
        <p:nvSpPr>
          <p:cNvPr id="162" name="Freeform 74"/>
          <p:cNvSpPr>
            <a:spLocks noEditPoints="1"/>
          </p:cNvSpPr>
          <p:nvPr/>
        </p:nvSpPr>
        <p:spPr bwMode="auto">
          <a:xfrm>
            <a:off x="930763" y="3343423"/>
            <a:ext cx="704851" cy="585788"/>
          </a:xfrm>
          <a:custGeom>
            <a:avLst/>
            <a:gdLst>
              <a:gd name="T0" fmla="*/ 39 w 81"/>
              <a:gd name="T1" fmla="*/ 35 h 67"/>
              <a:gd name="T2" fmla="*/ 37 w 81"/>
              <a:gd name="T3" fmla="*/ 28 h 67"/>
              <a:gd name="T4" fmla="*/ 41 w 81"/>
              <a:gd name="T5" fmla="*/ 43 h 67"/>
              <a:gd name="T6" fmla="*/ 44 w 81"/>
              <a:gd name="T7" fmla="*/ 51 h 67"/>
              <a:gd name="T8" fmla="*/ 44 w 81"/>
              <a:gd name="T9" fmla="*/ 46 h 67"/>
              <a:gd name="T10" fmla="*/ 64 w 81"/>
              <a:gd name="T11" fmla="*/ 13 h 67"/>
              <a:gd name="T12" fmla="*/ 62 w 81"/>
              <a:gd name="T13" fmla="*/ 17 h 67"/>
              <a:gd name="T14" fmla="*/ 56 w 81"/>
              <a:gd name="T15" fmla="*/ 17 h 67"/>
              <a:gd name="T16" fmla="*/ 55 w 81"/>
              <a:gd name="T17" fmla="*/ 13 h 67"/>
              <a:gd name="T18" fmla="*/ 25 w 81"/>
              <a:gd name="T19" fmla="*/ 17 h 67"/>
              <a:gd name="T20" fmla="*/ 19 w 81"/>
              <a:gd name="T21" fmla="*/ 17 h 67"/>
              <a:gd name="T22" fmla="*/ 19 w 81"/>
              <a:gd name="T23" fmla="*/ 13 h 67"/>
              <a:gd name="T24" fmla="*/ 0 w 81"/>
              <a:gd name="T25" fmla="*/ 30 h 67"/>
              <a:gd name="T26" fmla="*/ 17 w 81"/>
              <a:gd name="T27" fmla="*/ 67 h 67"/>
              <a:gd name="T28" fmla="*/ 81 w 81"/>
              <a:gd name="T29" fmla="*/ 50 h 67"/>
              <a:gd name="T30" fmla="*/ 64 w 81"/>
              <a:gd name="T31" fmla="*/ 13 h 67"/>
              <a:gd name="T32" fmla="*/ 41 w 81"/>
              <a:gd name="T33" fmla="*/ 54 h 67"/>
              <a:gd name="T34" fmla="*/ 39 w 81"/>
              <a:gd name="T35" fmla="*/ 57 h 67"/>
              <a:gd name="T36" fmla="*/ 32 w 81"/>
              <a:gd name="T37" fmla="*/ 51 h 67"/>
              <a:gd name="T38" fmla="*/ 33 w 81"/>
              <a:gd name="T39" fmla="*/ 45 h 67"/>
              <a:gd name="T40" fmla="*/ 39 w 81"/>
              <a:gd name="T41" fmla="*/ 42 h 67"/>
              <a:gd name="T42" fmla="*/ 32 w 81"/>
              <a:gd name="T43" fmla="*/ 33 h 67"/>
              <a:gd name="T44" fmla="*/ 39 w 81"/>
              <a:gd name="T45" fmla="*/ 25 h 67"/>
              <a:gd name="T46" fmla="*/ 41 w 81"/>
              <a:gd name="T47" fmla="*/ 23 h 67"/>
              <a:gd name="T48" fmla="*/ 48 w 81"/>
              <a:gd name="T49" fmla="*/ 28 h 67"/>
              <a:gd name="T50" fmla="*/ 46 w 81"/>
              <a:gd name="T51" fmla="*/ 34 h 67"/>
              <a:gd name="T52" fmla="*/ 41 w 81"/>
              <a:gd name="T53" fmla="*/ 27 h 67"/>
              <a:gd name="T54" fmla="*/ 48 w 81"/>
              <a:gd name="T55" fmla="*/ 42 h 67"/>
              <a:gd name="T56" fmla="*/ 47 w 81"/>
              <a:gd name="T57" fmla="*/ 52 h 67"/>
              <a:gd name="T58" fmla="*/ 34 w 81"/>
              <a:gd name="T59" fmla="*/ 3 h 67"/>
              <a:gd name="T60" fmla="*/ 56 w 81"/>
              <a:gd name="T61" fmla="*/ 13 h 67"/>
              <a:gd name="T62" fmla="*/ 61 w 81"/>
              <a:gd name="T63" fmla="*/ 16 h 67"/>
              <a:gd name="T64" fmla="*/ 50 w 81"/>
              <a:gd name="T65" fmla="*/ 0 h 67"/>
              <a:gd name="T66" fmla="*/ 20 w 81"/>
              <a:gd name="T67" fmla="*/ 13 h 67"/>
              <a:gd name="T68" fmla="*/ 24 w 81"/>
              <a:gd name="T69" fmla="*/ 16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81" h="67">
                <a:moveTo>
                  <a:pt x="35" y="30"/>
                </a:moveTo>
                <a:cubicBezTo>
                  <a:pt x="35" y="32"/>
                  <a:pt x="37" y="33"/>
                  <a:pt x="39" y="35"/>
                </a:cubicBezTo>
                <a:cubicBezTo>
                  <a:pt x="39" y="27"/>
                  <a:pt x="39" y="27"/>
                  <a:pt x="39" y="27"/>
                </a:cubicBezTo>
                <a:cubicBezTo>
                  <a:pt x="38" y="27"/>
                  <a:pt x="37" y="27"/>
                  <a:pt x="37" y="28"/>
                </a:cubicBezTo>
                <a:cubicBezTo>
                  <a:pt x="36" y="29"/>
                  <a:pt x="35" y="29"/>
                  <a:pt x="35" y="30"/>
                </a:cubicBezTo>
                <a:close/>
                <a:moveTo>
                  <a:pt x="41" y="43"/>
                </a:moveTo>
                <a:cubicBezTo>
                  <a:pt x="41" y="52"/>
                  <a:pt x="41" y="52"/>
                  <a:pt x="41" y="52"/>
                </a:cubicBezTo>
                <a:cubicBezTo>
                  <a:pt x="42" y="52"/>
                  <a:pt x="43" y="52"/>
                  <a:pt x="44" y="51"/>
                </a:cubicBezTo>
                <a:cubicBezTo>
                  <a:pt x="45" y="50"/>
                  <a:pt x="45" y="49"/>
                  <a:pt x="45" y="48"/>
                </a:cubicBezTo>
                <a:cubicBezTo>
                  <a:pt x="45" y="47"/>
                  <a:pt x="45" y="47"/>
                  <a:pt x="44" y="46"/>
                </a:cubicBezTo>
                <a:cubicBezTo>
                  <a:pt x="44" y="45"/>
                  <a:pt x="43" y="44"/>
                  <a:pt x="41" y="43"/>
                </a:cubicBezTo>
                <a:close/>
                <a:moveTo>
                  <a:pt x="64" y="13"/>
                </a:moveTo>
                <a:cubicBezTo>
                  <a:pt x="62" y="13"/>
                  <a:pt x="62" y="13"/>
                  <a:pt x="62" y="13"/>
                </a:cubicBezTo>
                <a:cubicBezTo>
                  <a:pt x="62" y="14"/>
                  <a:pt x="62" y="15"/>
                  <a:pt x="62" y="17"/>
                </a:cubicBezTo>
                <a:cubicBezTo>
                  <a:pt x="62" y="17"/>
                  <a:pt x="62" y="17"/>
                  <a:pt x="62" y="17"/>
                </a:cubicBezTo>
                <a:cubicBezTo>
                  <a:pt x="56" y="17"/>
                  <a:pt x="56" y="17"/>
                  <a:pt x="56" y="17"/>
                </a:cubicBezTo>
                <a:cubicBezTo>
                  <a:pt x="56" y="17"/>
                  <a:pt x="56" y="17"/>
                  <a:pt x="56" y="17"/>
                </a:cubicBezTo>
                <a:cubicBezTo>
                  <a:pt x="56" y="15"/>
                  <a:pt x="56" y="14"/>
                  <a:pt x="55" y="13"/>
                </a:cubicBezTo>
                <a:cubicBezTo>
                  <a:pt x="26" y="13"/>
                  <a:pt x="26" y="13"/>
                  <a:pt x="26" y="13"/>
                </a:cubicBezTo>
                <a:cubicBezTo>
                  <a:pt x="25" y="14"/>
                  <a:pt x="25" y="15"/>
                  <a:pt x="25" y="17"/>
                </a:cubicBezTo>
                <a:cubicBezTo>
                  <a:pt x="25" y="17"/>
                  <a:pt x="25" y="17"/>
                  <a:pt x="25" y="17"/>
                </a:cubicBezTo>
                <a:cubicBezTo>
                  <a:pt x="19" y="17"/>
                  <a:pt x="19" y="17"/>
                  <a:pt x="19" y="17"/>
                </a:cubicBezTo>
                <a:cubicBezTo>
                  <a:pt x="19" y="17"/>
                  <a:pt x="19" y="17"/>
                  <a:pt x="19" y="17"/>
                </a:cubicBezTo>
                <a:cubicBezTo>
                  <a:pt x="19" y="15"/>
                  <a:pt x="19" y="14"/>
                  <a:pt x="19" y="13"/>
                </a:cubicBezTo>
                <a:cubicBezTo>
                  <a:pt x="17" y="13"/>
                  <a:pt x="17" y="13"/>
                  <a:pt x="17" y="13"/>
                </a:cubicBezTo>
                <a:cubicBezTo>
                  <a:pt x="8" y="13"/>
                  <a:pt x="0" y="20"/>
                  <a:pt x="0" y="30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59"/>
                  <a:pt x="8" y="67"/>
                  <a:pt x="17" y="67"/>
                </a:cubicBezTo>
                <a:cubicBezTo>
                  <a:pt x="64" y="67"/>
                  <a:pt x="64" y="67"/>
                  <a:pt x="64" y="67"/>
                </a:cubicBezTo>
                <a:cubicBezTo>
                  <a:pt x="73" y="67"/>
                  <a:pt x="81" y="59"/>
                  <a:pt x="81" y="50"/>
                </a:cubicBezTo>
                <a:cubicBezTo>
                  <a:pt x="81" y="30"/>
                  <a:pt x="81" y="30"/>
                  <a:pt x="81" y="30"/>
                </a:cubicBezTo>
                <a:cubicBezTo>
                  <a:pt x="81" y="20"/>
                  <a:pt x="73" y="13"/>
                  <a:pt x="64" y="13"/>
                </a:cubicBezTo>
                <a:close/>
                <a:moveTo>
                  <a:pt x="47" y="52"/>
                </a:moveTo>
                <a:cubicBezTo>
                  <a:pt x="45" y="53"/>
                  <a:pt x="43" y="54"/>
                  <a:pt x="41" y="54"/>
                </a:cubicBezTo>
                <a:cubicBezTo>
                  <a:pt x="41" y="57"/>
                  <a:pt x="41" y="57"/>
                  <a:pt x="41" y="57"/>
                </a:cubicBezTo>
                <a:cubicBezTo>
                  <a:pt x="39" y="57"/>
                  <a:pt x="39" y="57"/>
                  <a:pt x="39" y="57"/>
                </a:cubicBezTo>
                <a:cubicBezTo>
                  <a:pt x="39" y="54"/>
                  <a:pt x="39" y="54"/>
                  <a:pt x="39" y="54"/>
                </a:cubicBezTo>
                <a:cubicBezTo>
                  <a:pt x="36" y="54"/>
                  <a:pt x="34" y="53"/>
                  <a:pt x="32" y="51"/>
                </a:cubicBezTo>
                <a:cubicBezTo>
                  <a:pt x="33" y="45"/>
                  <a:pt x="33" y="45"/>
                  <a:pt x="33" y="45"/>
                </a:cubicBezTo>
                <a:cubicBezTo>
                  <a:pt x="33" y="45"/>
                  <a:pt x="33" y="45"/>
                  <a:pt x="33" y="45"/>
                </a:cubicBezTo>
                <a:cubicBezTo>
                  <a:pt x="34" y="50"/>
                  <a:pt x="36" y="52"/>
                  <a:pt x="39" y="52"/>
                </a:cubicBezTo>
                <a:cubicBezTo>
                  <a:pt x="39" y="42"/>
                  <a:pt x="39" y="42"/>
                  <a:pt x="39" y="42"/>
                </a:cubicBezTo>
                <a:cubicBezTo>
                  <a:pt x="36" y="40"/>
                  <a:pt x="34" y="38"/>
                  <a:pt x="33" y="37"/>
                </a:cubicBezTo>
                <a:cubicBezTo>
                  <a:pt x="32" y="36"/>
                  <a:pt x="32" y="34"/>
                  <a:pt x="32" y="33"/>
                </a:cubicBezTo>
                <a:cubicBezTo>
                  <a:pt x="32" y="31"/>
                  <a:pt x="33" y="29"/>
                  <a:pt x="34" y="28"/>
                </a:cubicBezTo>
                <a:cubicBezTo>
                  <a:pt x="36" y="26"/>
                  <a:pt x="37" y="26"/>
                  <a:pt x="39" y="25"/>
                </a:cubicBezTo>
                <a:cubicBezTo>
                  <a:pt x="39" y="23"/>
                  <a:pt x="39" y="23"/>
                  <a:pt x="39" y="23"/>
                </a:cubicBezTo>
                <a:cubicBezTo>
                  <a:pt x="41" y="23"/>
                  <a:pt x="41" y="23"/>
                  <a:pt x="41" y="23"/>
                </a:cubicBezTo>
                <a:cubicBezTo>
                  <a:pt x="41" y="25"/>
                  <a:pt x="41" y="25"/>
                  <a:pt x="41" y="25"/>
                </a:cubicBezTo>
                <a:cubicBezTo>
                  <a:pt x="44" y="26"/>
                  <a:pt x="46" y="26"/>
                  <a:pt x="48" y="28"/>
                </a:cubicBezTo>
                <a:cubicBezTo>
                  <a:pt x="47" y="34"/>
                  <a:pt x="47" y="34"/>
                  <a:pt x="47" y="34"/>
                </a:cubicBezTo>
                <a:cubicBezTo>
                  <a:pt x="46" y="34"/>
                  <a:pt x="46" y="34"/>
                  <a:pt x="46" y="34"/>
                </a:cubicBezTo>
                <a:cubicBezTo>
                  <a:pt x="46" y="31"/>
                  <a:pt x="46" y="30"/>
                  <a:pt x="45" y="29"/>
                </a:cubicBezTo>
                <a:cubicBezTo>
                  <a:pt x="44" y="27"/>
                  <a:pt x="42" y="27"/>
                  <a:pt x="41" y="27"/>
                </a:cubicBezTo>
                <a:cubicBezTo>
                  <a:pt x="41" y="36"/>
                  <a:pt x="41" y="36"/>
                  <a:pt x="41" y="36"/>
                </a:cubicBezTo>
                <a:cubicBezTo>
                  <a:pt x="44" y="38"/>
                  <a:pt x="47" y="40"/>
                  <a:pt x="48" y="42"/>
                </a:cubicBezTo>
                <a:cubicBezTo>
                  <a:pt x="49" y="43"/>
                  <a:pt x="49" y="45"/>
                  <a:pt x="49" y="47"/>
                </a:cubicBezTo>
                <a:cubicBezTo>
                  <a:pt x="49" y="49"/>
                  <a:pt x="49" y="50"/>
                  <a:pt x="47" y="52"/>
                </a:cubicBezTo>
                <a:close/>
                <a:moveTo>
                  <a:pt x="25" y="13"/>
                </a:moveTo>
                <a:cubicBezTo>
                  <a:pt x="26" y="7"/>
                  <a:pt x="29" y="3"/>
                  <a:pt x="34" y="3"/>
                </a:cubicBezTo>
                <a:cubicBezTo>
                  <a:pt x="47" y="3"/>
                  <a:pt x="47" y="3"/>
                  <a:pt x="47" y="3"/>
                </a:cubicBezTo>
                <a:cubicBezTo>
                  <a:pt x="52" y="3"/>
                  <a:pt x="55" y="7"/>
                  <a:pt x="56" y="13"/>
                </a:cubicBezTo>
                <a:cubicBezTo>
                  <a:pt x="57" y="14"/>
                  <a:pt x="57" y="15"/>
                  <a:pt x="57" y="16"/>
                </a:cubicBezTo>
                <a:cubicBezTo>
                  <a:pt x="61" y="16"/>
                  <a:pt x="61" y="16"/>
                  <a:pt x="61" y="16"/>
                </a:cubicBezTo>
                <a:cubicBezTo>
                  <a:pt x="61" y="15"/>
                  <a:pt x="61" y="14"/>
                  <a:pt x="61" y="13"/>
                </a:cubicBezTo>
                <a:cubicBezTo>
                  <a:pt x="59" y="5"/>
                  <a:pt x="55" y="0"/>
                  <a:pt x="50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26" y="0"/>
                  <a:pt x="22" y="5"/>
                  <a:pt x="20" y="13"/>
                </a:cubicBezTo>
                <a:cubicBezTo>
                  <a:pt x="20" y="14"/>
                  <a:pt x="20" y="15"/>
                  <a:pt x="20" y="16"/>
                </a:cubicBezTo>
                <a:cubicBezTo>
                  <a:pt x="24" y="16"/>
                  <a:pt x="24" y="16"/>
                  <a:pt x="24" y="16"/>
                </a:cubicBezTo>
                <a:cubicBezTo>
                  <a:pt x="24" y="15"/>
                  <a:pt x="24" y="14"/>
                  <a:pt x="25" y="13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grpSp>
        <p:nvGrpSpPr>
          <p:cNvPr id="163" name="组合 162"/>
          <p:cNvGrpSpPr/>
          <p:nvPr/>
        </p:nvGrpSpPr>
        <p:grpSpPr>
          <a:xfrm>
            <a:off x="10616101" y="3343423"/>
            <a:ext cx="704851" cy="585788"/>
            <a:chOff x="10545763" y="3073401"/>
            <a:chExt cx="704850" cy="585788"/>
          </a:xfrm>
          <a:solidFill>
            <a:srgbClr val="CF7C59"/>
          </a:solidFill>
        </p:grpSpPr>
        <p:sp>
          <p:nvSpPr>
            <p:cNvPr id="164" name="Freeform 75"/>
            <p:cNvSpPr>
              <a:spLocks noEditPoints="1"/>
            </p:cNvSpPr>
            <p:nvPr/>
          </p:nvSpPr>
          <p:spPr bwMode="auto">
            <a:xfrm>
              <a:off x="10545763" y="3187701"/>
              <a:ext cx="704850" cy="471488"/>
            </a:xfrm>
            <a:custGeom>
              <a:avLst/>
              <a:gdLst>
                <a:gd name="T0" fmla="*/ 64 w 81"/>
                <a:gd name="T1" fmla="*/ 0 h 54"/>
                <a:gd name="T2" fmla="*/ 62 w 81"/>
                <a:gd name="T3" fmla="*/ 0 h 54"/>
                <a:gd name="T4" fmla="*/ 62 w 81"/>
                <a:gd name="T5" fmla="*/ 4 h 54"/>
                <a:gd name="T6" fmla="*/ 62 w 81"/>
                <a:gd name="T7" fmla="*/ 4 h 54"/>
                <a:gd name="T8" fmla="*/ 56 w 81"/>
                <a:gd name="T9" fmla="*/ 4 h 54"/>
                <a:gd name="T10" fmla="*/ 56 w 81"/>
                <a:gd name="T11" fmla="*/ 4 h 54"/>
                <a:gd name="T12" fmla="*/ 56 w 81"/>
                <a:gd name="T13" fmla="*/ 0 h 54"/>
                <a:gd name="T14" fmla="*/ 26 w 81"/>
                <a:gd name="T15" fmla="*/ 0 h 54"/>
                <a:gd name="T16" fmla="*/ 25 w 81"/>
                <a:gd name="T17" fmla="*/ 4 h 54"/>
                <a:gd name="T18" fmla="*/ 25 w 81"/>
                <a:gd name="T19" fmla="*/ 4 h 54"/>
                <a:gd name="T20" fmla="*/ 19 w 81"/>
                <a:gd name="T21" fmla="*/ 4 h 54"/>
                <a:gd name="T22" fmla="*/ 19 w 81"/>
                <a:gd name="T23" fmla="*/ 4 h 54"/>
                <a:gd name="T24" fmla="*/ 20 w 81"/>
                <a:gd name="T25" fmla="*/ 0 h 54"/>
                <a:gd name="T26" fmla="*/ 17 w 81"/>
                <a:gd name="T27" fmla="*/ 0 h 54"/>
                <a:gd name="T28" fmla="*/ 0 w 81"/>
                <a:gd name="T29" fmla="*/ 17 h 54"/>
                <a:gd name="T30" fmla="*/ 0 w 81"/>
                <a:gd name="T31" fmla="*/ 37 h 54"/>
                <a:gd name="T32" fmla="*/ 17 w 81"/>
                <a:gd name="T33" fmla="*/ 54 h 54"/>
                <a:gd name="T34" fmla="*/ 64 w 81"/>
                <a:gd name="T35" fmla="*/ 54 h 54"/>
                <a:gd name="T36" fmla="*/ 81 w 81"/>
                <a:gd name="T37" fmla="*/ 37 h 54"/>
                <a:gd name="T38" fmla="*/ 81 w 81"/>
                <a:gd name="T39" fmla="*/ 17 h 54"/>
                <a:gd name="T40" fmla="*/ 64 w 81"/>
                <a:gd name="T41" fmla="*/ 0 h 54"/>
                <a:gd name="T42" fmla="*/ 45 w 81"/>
                <a:gd name="T43" fmla="*/ 38 h 54"/>
                <a:gd name="T44" fmla="*/ 36 w 81"/>
                <a:gd name="T45" fmla="*/ 35 h 54"/>
                <a:gd name="T46" fmla="*/ 33 w 81"/>
                <a:gd name="T47" fmla="*/ 29 h 54"/>
                <a:gd name="T48" fmla="*/ 30 w 81"/>
                <a:gd name="T49" fmla="*/ 29 h 54"/>
                <a:gd name="T50" fmla="*/ 30 w 81"/>
                <a:gd name="T51" fmla="*/ 27 h 54"/>
                <a:gd name="T52" fmla="*/ 33 w 81"/>
                <a:gd name="T53" fmla="*/ 27 h 54"/>
                <a:gd name="T54" fmla="*/ 33 w 81"/>
                <a:gd name="T55" fmla="*/ 25 h 54"/>
                <a:gd name="T56" fmla="*/ 33 w 81"/>
                <a:gd name="T57" fmla="*/ 24 h 54"/>
                <a:gd name="T58" fmla="*/ 30 w 81"/>
                <a:gd name="T59" fmla="*/ 24 h 54"/>
                <a:gd name="T60" fmla="*/ 30 w 81"/>
                <a:gd name="T61" fmla="*/ 21 h 54"/>
                <a:gd name="T62" fmla="*/ 33 w 81"/>
                <a:gd name="T63" fmla="*/ 21 h 54"/>
                <a:gd name="T64" fmla="*/ 36 w 81"/>
                <a:gd name="T65" fmla="*/ 16 h 54"/>
                <a:gd name="T66" fmla="*/ 46 w 81"/>
                <a:gd name="T67" fmla="*/ 12 h 54"/>
                <a:gd name="T68" fmla="*/ 51 w 81"/>
                <a:gd name="T69" fmla="*/ 13 h 54"/>
                <a:gd name="T70" fmla="*/ 51 w 81"/>
                <a:gd name="T71" fmla="*/ 16 h 54"/>
                <a:gd name="T72" fmla="*/ 45 w 81"/>
                <a:gd name="T73" fmla="*/ 15 h 54"/>
                <a:gd name="T74" fmla="*/ 39 w 81"/>
                <a:gd name="T75" fmla="*/ 18 h 54"/>
                <a:gd name="T76" fmla="*/ 37 w 81"/>
                <a:gd name="T77" fmla="*/ 21 h 54"/>
                <a:gd name="T78" fmla="*/ 50 w 81"/>
                <a:gd name="T79" fmla="*/ 21 h 54"/>
                <a:gd name="T80" fmla="*/ 50 w 81"/>
                <a:gd name="T81" fmla="*/ 24 h 54"/>
                <a:gd name="T82" fmla="*/ 37 w 81"/>
                <a:gd name="T83" fmla="*/ 24 h 54"/>
                <a:gd name="T84" fmla="*/ 37 w 81"/>
                <a:gd name="T85" fmla="*/ 25 h 54"/>
                <a:gd name="T86" fmla="*/ 37 w 81"/>
                <a:gd name="T87" fmla="*/ 27 h 54"/>
                <a:gd name="T88" fmla="*/ 50 w 81"/>
                <a:gd name="T89" fmla="*/ 27 h 54"/>
                <a:gd name="T90" fmla="*/ 50 w 81"/>
                <a:gd name="T91" fmla="*/ 29 h 54"/>
                <a:gd name="T92" fmla="*/ 37 w 81"/>
                <a:gd name="T93" fmla="*/ 29 h 54"/>
                <a:gd name="T94" fmla="*/ 39 w 81"/>
                <a:gd name="T95" fmla="*/ 32 h 54"/>
                <a:gd name="T96" fmla="*/ 45 w 81"/>
                <a:gd name="T97" fmla="*/ 35 h 54"/>
                <a:gd name="T98" fmla="*/ 51 w 81"/>
                <a:gd name="T99" fmla="*/ 34 h 54"/>
                <a:gd name="T100" fmla="*/ 52 w 81"/>
                <a:gd name="T101" fmla="*/ 37 h 54"/>
                <a:gd name="T102" fmla="*/ 45 w 81"/>
                <a:gd name="T103" fmla="*/ 3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1" h="54">
                  <a:moveTo>
                    <a:pt x="64" y="0"/>
                  </a:moveTo>
                  <a:cubicBezTo>
                    <a:pt x="62" y="0"/>
                    <a:pt x="62" y="0"/>
                    <a:pt x="62" y="0"/>
                  </a:cubicBezTo>
                  <a:cubicBezTo>
                    <a:pt x="62" y="1"/>
                    <a:pt x="62" y="2"/>
                    <a:pt x="62" y="4"/>
                  </a:cubicBezTo>
                  <a:cubicBezTo>
                    <a:pt x="62" y="4"/>
                    <a:pt x="62" y="4"/>
                    <a:pt x="62" y="4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6" y="2"/>
                    <a:pt x="56" y="1"/>
                    <a:pt x="56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1"/>
                    <a:pt x="26" y="2"/>
                    <a:pt x="25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2"/>
                    <a:pt x="19" y="1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8" y="0"/>
                    <a:pt x="0" y="7"/>
                    <a:pt x="0" y="1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46"/>
                    <a:pt x="8" y="54"/>
                    <a:pt x="17" y="54"/>
                  </a:cubicBezTo>
                  <a:cubicBezTo>
                    <a:pt x="64" y="54"/>
                    <a:pt x="64" y="54"/>
                    <a:pt x="64" y="54"/>
                  </a:cubicBezTo>
                  <a:cubicBezTo>
                    <a:pt x="74" y="54"/>
                    <a:pt x="81" y="46"/>
                    <a:pt x="81" y="37"/>
                  </a:cubicBezTo>
                  <a:cubicBezTo>
                    <a:pt x="81" y="17"/>
                    <a:pt x="81" y="17"/>
                    <a:pt x="81" y="17"/>
                  </a:cubicBezTo>
                  <a:cubicBezTo>
                    <a:pt x="81" y="7"/>
                    <a:pt x="74" y="0"/>
                    <a:pt x="64" y="0"/>
                  </a:cubicBezTo>
                  <a:close/>
                  <a:moveTo>
                    <a:pt x="45" y="38"/>
                  </a:moveTo>
                  <a:cubicBezTo>
                    <a:pt x="42" y="38"/>
                    <a:pt x="38" y="37"/>
                    <a:pt x="36" y="35"/>
                  </a:cubicBezTo>
                  <a:cubicBezTo>
                    <a:pt x="35" y="33"/>
                    <a:pt x="34" y="31"/>
                    <a:pt x="33" y="29"/>
                  </a:cubicBezTo>
                  <a:cubicBezTo>
                    <a:pt x="30" y="29"/>
                    <a:pt x="30" y="29"/>
                    <a:pt x="30" y="29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3" y="27"/>
                    <a:pt x="33" y="27"/>
                    <a:pt x="33" y="27"/>
                  </a:cubicBezTo>
                  <a:cubicBezTo>
                    <a:pt x="33" y="26"/>
                    <a:pt x="33" y="26"/>
                    <a:pt x="33" y="25"/>
                  </a:cubicBezTo>
                  <a:cubicBezTo>
                    <a:pt x="33" y="25"/>
                    <a:pt x="33" y="24"/>
                    <a:pt x="33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30" y="21"/>
                    <a:pt x="30" y="21"/>
                    <a:pt x="30" y="21"/>
                  </a:cubicBezTo>
                  <a:cubicBezTo>
                    <a:pt x="33" y="21"/>
                    <a:pt x="33" y="21"/>
                    <a:pt x="33" y="21"/>
                  </a:cubicBezTo>
                  <a:cubicBezTo>
                    <a:pt x="34" y="19"/>
                    <a:pt x="35" y="17"/>
                    <a:pt x="36" y="16"/>
                  </a:cubicBezTo>
                  <a:cubicBezTo>
                    <a:pt x="39" y="13"/>
                    <a:pt x="42" y="12"/>
                    <a:pt x="46" y="12"/>
                  </a:cubicBezTo>
                  <a:cubicBezTo>
                    <a:pt x="48" y="12"/>
                    <a:pt x="50" y="13"/>
                    <a:pt x="51" y="13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49" y="16"/>
                    <a:pt x="48" y="15"/>
                    <a:pt x="45" y="15"/>
                  </a:cubicBezTo>
                  <a:cubicBezTo>
                    <a:pt x="43" y="15"/>
                    <a:pt x="41" y="16"/>
                    <a:pt x="39" y="18"/>
                  </a:cubicBezTo>
                  <a:cubicBezTo>
                    <a:pt x="38" y="19"/>
                    <a:pt x="38" y="20"/>
                    <a:pt x="37" y="21"/>
                  </a:cubicBezTo>
                  <a:cubicBezTo>
                    <a:pt x="50" y="21"/>
                    <a:pt x="50" y="21"/>
                    <a:pt x="50" y="21"/>
                  </a:cubicBezTo>
                  <a:cubicBezTo>
                    <a:pt x="50" y="24"/>
                    <a:pt x="50" y="24"/>
                    <a:pt x="50" y="24"/>
                  </a:cubicBezTo>
                  <a:cubicBezTo>
                    <a:pt x="37" y="24"/>
                    <a:pt x="37" y="24"/>
                    <a:pt x="37" y="24"/>
                  </a:cubicBezTo>
                  <a:cubicBezTo>
                    <a:pt x="37" y="24"/>
                    <a:pt x="37" y="25"/>
                    <a:pt x="37" y="25"/>
                  </a:cubicBezTo>
                  <a:cubicBezTo>
                    <a:pt x="37" y="26"/>
                    <a:pt x="37" y="26"/>
                    <a:pt x="37" y="27"/>
                  </a:cubicBezTo>
                  <a:cubicBezTo>
                    <a:pt x="50" y="27"/>
                    <a:pt x="50" y="27"/>
                    <a:pt x="50" y="27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8" y="30"/>
                    <a:pt x="38" y="32"/>
                    <a:pt x="39" y="32"/>
                  </a:cubicBezTo>
                  <a:cubicBezTo>
                    <a:pt x="41" y="34"/>
                    <a:pt x="43" y="35"/>
                    <a:pt x="45" y="35"/>
                  </a:cubicBezTo>
                  <a:cubicBezTo>
                    <a:pt x="48" y="35"/>
                    <a:pt x="50" y="34"/>
                    <a:pt x="51" y="34"/>
                  </a:cubicBezTo>
                  <a:cubicBezTo>
                    <a:pt x="52" y="37"/>
                    <a:pt x="52" y="37"/>
                    <a:pt x="52" y="37"/>
                  </a:cubicBezTo>
                  <a:cubicBezTo>
                    <a:pt x="50" y="37"/>
                    <a:pt x="48" y="38"/>
                    <a:pt x="45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66" name="Freeform 76"/>
            <p:cNvSpPr/>
            <p:nvPr/>
          </p:nvSpPr>
          <p:spPr bwMode="auto">
            <a:xfrm>
              <a:off x="10718800" y="3073401"/>
              <a:ext cx="357188" cy="139700"/>
            </a:xfrm>
            <a:custGeom>
              <a:avLst/>
              <a:gdLst>
                <a:gd name="T0" fmla="*/ 41 w 41"/>
                <a:gd name="T1" fmla="*/ 13 h 16"/>
                <a:gd name="T2" fmla="*/ 30 w 41"/>
                <a:gd name="T3" fmla="*/ 0 h 16"/>
                <a:gd name="T4" fmla="*/ 12 w 41"/>
                <a:gd name="T5" fmla="*/ 0 h 16"/>
                <a:gd name="T6" fmla="*/ 1 w 41"/>
                <a:gd name="T7" fmla="*/ 13 h 16"/>
                <a:gd name="T8" fmla="*/ 0 w 41"/>
                <a:gd name="T9" fmla="*/ 16 h 16"/>
                <a:gd name="T10" fmla="*/ 4 w 41"/>
                <a:gd name="T11" fmla="*/ 16 h 16"/>
                <a:gd name="T12" fmla="*/ 5 w 41"/>
                <a:gd name="T13" fmla="*/ 13 h 16"/>
                <a:gd name="T14" fmla="*/ 14 w 41"/>
                <a:gd name="T15" fmla="*/ 3 h 16"/>
                <a:gd name="T16" fmla="*/ 28 w 41"/>
                <a:gd name="T17" fmla="*/ 3 h 16"/>
                <a:gd name="T18" fmla="*/ 37 w 41"/>
                <a:gd name="T19" fmla="*/ 13 h 16"/>
                <a:gd name="T20" fmla="*/ 37 w 41"/>
                <a:gd name="T21" fmla="*/ 16 h 16"/>
                <a:gd name="T22" fmla="*/ 41 w 41"/>
                <a:gd name="T23" fmla="*/ 16 h 16"/>
                <a:gd name="T24" fmla="*/ 41 w 41"/>
                <a:gd name="T25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" h="16">
                  <a:moveTo>
                    <a:pt x="41" y="13"/>
                  </a:moveTo>
                  <a:cubicBezTo>
                    <a:pt x="39" y="5"/>
                    <a:pt x="35" y="0"/>
                    <a:pt x="3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7" y="0"/>
                    <a:pt x="2" y="5"/>
                    <a:pt x="1" y="13"/>
                  </a:cubicBezTo>
                  <a:cubicBezTo>
                    <a:pt x="0" y="14"/>
                    <a:pt x="0" y="15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5" y="15"/>
                    <a:pt x="5" y="14"/>
                    <a:pt x="5" y="13"/>
                  </a:cubicBezTo>
                  <a:cubicBezTo>
                    <a:pt x="6" y="7"/>
                    <a:pt x="10" y="3"/>
                    <a:pt x="14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32" y="3"/>
                    <a:pt x="35" y="7"/>
                    <a:pt x="37" y="13"/>
                  </a:cubicBezTo>
                  <a:cubicBezTo>
                    <a:pt x="37" y="14"/>
                    <a:pt x="37" y="15"/>
                    <a:pt x="37" y="16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1" y="15"/>
                    <a:pt x="41" y="14"/>
                    <a:pt x="41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sp>
        <p:nvSpPr>
          <p:cNvPr id="167" name="Freeform 77"/>
          <p:cNvSpPr>
            <a:spLocks noEditPoints="1"/>
          </p:cNvSpPr>
          <p:nvPr/>
        </p:nvSpPr>
        <p:spPr bwMode="auto">
          <a:xfrm>
            <a:off x="2070588" y="3291035"/>
            <a:ext cx="514351" cy="681039"/>
          </a:xfrm>
          <a:custGeom>
            <a:avLst/>
            <a:gdLst>
              <a:gd name="T0" fmla="*/ 57 w 59"/>
              <a:gd name="T1" fmla="*/ 38 h 78"/>
              <a:gd name="T2" fmla="*/ 37 w 59"/>
              <a:gd name="T3" fmla="*/ 12 h 78"/>
              <a:gd name="T4" fmla="*/ 36 w 59"/>
              <a:gd name="T5" fmla="*/ 10 h 78"/>
              <a:gd name="T6" fmla="*/ 38 w 59"/>
              <a:gd name="T7" fmla="*/ 7 h 78"/>
              <a:gd name="T8" fmla="*/ 41 w 59"/>
              <a:gd name="T9" fmla="*/ 3 h 78"/>
              <a:gd name="T10" fmla="*/ 41 w 59"/>
              <a:gd name="T11" fmla="*/ 2 h 78"/>
              <a:gd name="T12" fmla="*/ 40 w 59"/>
              <a:gd name="T13" fmla="*/ 1 h 78"/>
              <a:gd name="T14" fmla="*/ 36 w 59"/>
              <a:gd name="T15" fmla="*/ 2 h 78"/>
              <a:gd name="T16" fmla="*/ 18 w 59"/>
              <a:gd name="T17" fmla="*/ 2 h 78"/>
              <a:gd name="T18" fmla="*/ 19 w 59"/>
              <a:gd name="T19" fmla="*/ 5 h 78"/>
              <a:gd name="T20" fmla="*/ 22 w 59"/>
              <a:gd name="T21" fmla="*/ 11 h 78"/>
              <a:gd name="T22" fmla="*/ 22 w 59"/>
              <a:gd name="T23" fmla="*/ 13 h 78"/>
              <a:gd name="T24" fmla="*/ 0 w 59"/>
              <a:gd name="T25" fmla="*/ 59 h 78"/>
              <a:gd name="T26" fmla="*/ 29 w 59"/>
              <a:gd name="T27" fmla="*/ 78 h 78"/>
              <a:gd name="T28" fmla="*/ 56 w 59"/>
              <a:gd name="T29" fmla="*/ 70 h 78"/>
              <a:gd name="T30" fmla="*/ 59 w 59"/>
              <a:gd name="T31" fmla="*/ 59 h 78"/>
              <a:gd name="T32" fmla="*/ 20 w 59"/>
              <a:gd name="T33" fmla="*/ 4 h 78"/>
              <a:gd name="T34" fmla="*/ 20 w 59"/>
              <a:gd name="T35" fmla="*/ 3 h 78"/>
              <a:gd name="T36" fmla="*/ 36 w 59"/>
              <a:gd name="T37" fmla="*/ 4 h 78"/>
              <a:gd name="T38" fmla="*/ 37 w 59"/>
              <a:gd name="T39" fmla="*/ 6 h 78"/>
              <a:gd name="T40" fmla="*/ 24 w 59"/>
              <a:gd name="T41" fmla="*/ 8 h 78"/>
              <a:gd name="T42" fmla="*/ 36 w 59"/>
              <a:gd name="T43" fmla="*/ 11 h 78"/>
              <a:gd name="T44" fmla="*/ 36 w 59"/>
              <a:gd name="T45" fmla="*/ 12 h 78"/>
              <a:gd name="T46" fmla="*/ 25 w 59"/>
              <a:gd name="T47" fmla="*/ 13 h 78"/>
              <a:gd name="T48" fmla="*/ 23 w 59"/>
              <a:gd name="T49" fmla="*/ 12 h 78"/>
              <a:gd name="T50" fmla="*/ 23 w 59"/>
              <a:gd name="T51" fmla="*/ 11 h 78"/>
              <a:gd name="T52" fmla="*/ 26 w 59"/>
              <a:gd name="T53" fmla="*/ 11 h 78"/>
              <a:gd name="T54" fmla="*/ 35 w 59"/>
              <a:gd name="T55" fmla="*/ 11 h 78"/>
              <a:gd name="T56" fmla="*/ 55 w 59"/>
              <a:gd name="T57" fmla="*/ 70 h 78"/>
              <a:gd name="T58" fmla="*/ 4 w 59"/>
              <a:gd name="T59" fmla="*/ 70 h 78"/>
              <a:gd name="T60" fmla="*/ 4 w 59"/>
              <a:gd name="T61" fmla="*/ 38 h 78"/>
              <a:gd name="T62" fmla="*/ 4 w 59"/>
              <a:gd name="T63" fmla="*/ 38 h 78"/>
              <a:gd name="T64" fmla="*/ 36 w 59"/>
              <a:gd name="T65" fmla="*/ 15 h 78"/>
              <a:gd name="T66" fmla="*/ 55 w 59"/>
              <a:gd name="T67" fmla="*/ 38 h 78"/>
              <a:gd name="T68" fmla="*/ 56 w 59"/>
              <a:gd name="T69" fmla="*/ 45 h 78"/>
              <a:gd name="T70" fmla="*/ 55 w 59"/>
              <a:gd name="T71" fmla="*/ 70 h 78"/>
              <a:gd name="T72" fmla="*/ 30 w 59"/>
              <a:gd name="T73" fmla="*/ 30 h 78"/>
              <a:gd name="T74" fmla="*/ 36 w 59"/>
              <a:gd name="T75" fmla="*/ 38 h 78"/>
              <a:gd name="T76" fmla="*/ 38 w 59"/>
              <a:gd name="T77" fmla="*/ 38 h 78"/>
              <a:gd name="T78" fmla="*/ 39 w 59"/>
              <a:gd name="T79" fmla="*/ 30 h 78"/>
              <a:gd name="T80" fmla="*/ 30 w 59"/>
              <a:gd name="T81" fmla="*/ 24 h 78"/>
              <a:gd name="T82" fmla="*/ 28 w 59"/>
              <a:gd name="T83" fmla="*/ 25 h 78"/>
              <a:gd name="T84" fmla="*/ 21 w 59"/>
              <a:gd name="T85" fmla="*/ 30 h 78"/>
              <a:gd name="T86" fmla="*/ 20 w 59"/>
              <a:gd name="T87" fmla="*/ 42 h 78"/>
              <a:gd name="T88" fmla="*/ 28 w 59"/>
              <a:gd name="T89" fmla="*/ 60 h 78"/>
              <a:gd name="T90" fmla="*/ 21 w 59"/>
              <a:gd name="T91" fmla="*/ 51 h 78"/>
              <a:gd name="T92" fmla="*/ 18 w 59"/>
              <a:gd name="T93" fmla="*/ 59 h 78"/>
              <a:gd name="T94" fmla="*/ 28 w 59"/>
              <a:gd name="T95" fmla="*/ 63 h 78"/>
              <a:gd name="T96" fmla="*/ 30 w 59"/>
              <a:gd name="T97" fmla="*/ 66 h 78"/>
              <a:gd name="T98" fmla="*/ 38 w 59"/>
              <a:gd name="T99" fmla="*/ 60 h 78"/>
              <a:gd name="T100" fmla="*/ 39 w 59"/>
              <a:gd name="T101" fmla="*/ 47 h 78"/>
              <a:gd name="T102" fmla="*/ 28 w 59"/>
              <a:gd name="T103" fmla="*/ 39 h 78"/>
              <a:gd name="T104" fmla="*/ 25 w 59"/>
              <a:gd name="T105" fmla="*/ 31 h 78"/>
              <a:gd name="T106" fmla="*/ 28 w 59"/>
              <a:gd name="T107" fmla="*/ 39 h 78"/>
              <a:gd name="T108" fmla="*/ 30 w 59"/>
              <a:gd name="T109" fmla="*/ 60 h 78"/>
              <a:gd name="T110" fmla="*/ 34 w 59"/>
              <a:gd name="T111" fmla="*/ 53 h 78"/>
              <a:gd name="T112" fmla="*/ 34 w 59"/>
              <a:gd name="T113" fmla="*/ 59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9" h="78">
                <a:moveTo>
                  <a:pt x="59" y="59"/>
                </a:moveTo>
                <a:cubicBezTo>
                  <a:pt x="59" y="50"/>
                  <a:pt x="57" y="39"/>
                  <a:pt x="57" y="38"/>
                </a:cubicBezTo>
                <a:cubicBezTo>
                  <a:pt x="57" y="27"/>
                  <a:pt x="48" y="18"/>
                  <a:pt x="37" y="13"/>
                </a:cubicBezTo>
                <a:cubicBezTo>
                  <a:pt x="37" y="12"/>
                  <a:pt x="37" y="12"/>
                  <a:pt x="37" y="12"/>
                </a:cubicBezTo>
                <a:cubicBezTo>
                  <a:pt x="37" y="11"/>
                  <a:pt x="37" y="11"/>
                  <a:pt x="37" y="11"/>
                </a:cubicBezTo>
                <a:cubicBezTo>
                  <a:pt x="37" y="10"/>
                  <a:pt x="36" y="10"/>
                  <a:pt x="36" y="10"/>
                </a:cubicBezTo>
                <a:cubicBezTo>
                  <a:pt x="36" y="10"/>
                  <a:pt x="36" y="10"/>
                  <a:pt x="36" y="10"/>
                </a:cubicBezTo>
                <a:cubicBezTo>
                  <a:pt x="36" y="9"/>
                  <a:pt x="37" y="8"/>
                  <a:pt x="38" y="7"/>
                </a:cubicBezTo>
                <a:cubicBezTo>
                  <a:pt x="39" y="6"/>
                  <a:pt x="40" y="5"/>
                  <a:pt x="40" y="4"/>
                </a:cubicBezTo>
                <a:cubicBezTo>
                  <a:pt x="41" y="3"/>
                  <a:pt x="41" y="3"/>
                  <a:pt x="41" y="3"/>
                </a:cubicBezTo>
                <a:cubicBezTo>
                  <a:pt x="41" y="3"/>
                  <a:pt x="41" y="3"/>
                  <a:pt x="41" y="3"/>
                </a:cubicBezTo>
                <a:cubicBezTo>
                  <a:pt x="41" y="3"/>
                  <a:pt x="41" y="3"/>
                  <a:pt x="41" y="2"/>
                </a:cubicBezTo>
                <a:cubicBezTo>
                  <a:pt x="41" y="2"/>
                  <a:pt x="41" y="2"/>
                  <a:pt x="41" y="2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1"/>
                  <a:pt x="40" y="1"/>
                  <a:pt x="39" y="2"/>
                </a:cubicBezTo>
                <a:cubicBezTo>
                  <a:pt x="39" y="2"/>
                  <a:pt x="38" y="2"/>
                  <a:pt x="36" y="2"/>
                </a:cubicBezTo>
                <a:cubicBezTo>
                  <a:pt x="32" y="2"/>
                  <a:pt x="26" y="0"/>
                  <a:pt x="22" y="0"/>
                </a:cubicBezTo>
                <a:cubicBezTo>
                  <a:pt x="20" y="0"/>
                  <a:pt x="19" y="0"/>
                  <a:pt x="18" y="2"/>
                </a:cubicBezTo>
                <a:cubicBezTo>
                  <a:pt x="18" y="3"/>
                  <a:pt x="18" y="3"/>
                  <a:pt x="18" y="3"/>
                </a:cubicBezTo>
                <a:cubicBezTo>
                  <a:pt x="18" y="4"/>
                  <a:pt x="18" y="5"/>
                  <a:pt x="19" y="5"/>
                </a:cubicBezTo>
                <a:cubicBezTo>
                  <a:pt x="20" y="7"/>
                  <a:pt x="22" y="9"/>
                  <a:pt x="23" y="10"/>
                </a:cubicBezTo>
                <a:cubicBezTo>
                  <a:pt x="22" y="10"/>
                  <a:pt x="22" y="11"/>
                  <a:pt x="22" y="11"/>
                </a:cubicBezTo>
                <a:cubicBezTo>
                  <a:pt x="22" y="12"/>
                  <a:pt x="22" y="12"/>
                  <a:pt x="22" y="12"/>
                </a:cubicBezTo>
                <a:cubicBezTo>
                  <a:pt x="22" y="13"/>
                  <a:pt x="22" y="13"/>
                  <a:pt x="22" y="13"/>
                </a:cubicBezTo>
                <a:cubicBezTo>
                  <a:pt x="11" y="18"/>
                  <a:pt x="2" y="27"/>
                  <a:pt x="2" y="38"/>
                </a:cubicBezTo>
                <a:cubicBezTo>
                  <a:pt x="2" y="39"/>
                  <a:pt x="0" y="50"/>
                  <a:pt x="0" y="59"/>
                </a:cubicBezTo>
                <a:cubicBezTo>
                  <a:pt x="0" y="64"/>
                  <a:pt x="0" y="69"/>
                  <a:pt x="2" y="71"/>
                </a:cubicBezTo>
                <a:cubicBezTo>
                  <a:pt x="8" y="76"/>
                  <a:pt x="18" y="78"/>
                  <a:pt x="29" y="78"/>
                </a:cubicBezTo>
                <a:cubicBezTo>
                  <a:pt x="40" y="78"/>
                  <a:pt x="51" y="76"/>
                  <a:pt x="57" y="71"/>
                </a:cubicBezTo>
                <a:cubicBezTo>
                  <a:pt x="56" y="70"/>
                  <a:pt x="56" y="70"/>
                  <a:pt x="56" y="70"/>
                </a:cubicBezTo>
                <a:cubicBezTo>
                  <a:pt x="57" y="71"/>
                  <a:pt x="57" y="71"/>
                  <a:pt x="57" y="71"/>
                </a:cubicBezTo>
                <a:cubicBezTo>
                  <a:pt x="59" y="69"/>
                  <a:pt x="59" y="64"/>
                  <a:pt x="59" y="59"/>
                </a:cubicBezTo>
                <a:close/>
                <a:moveTo>
                  <a:pt x="22" y="6"/>
                </a:moveTo>
                <a:cubicBezTo>
                  <a:pt x="21" y="6"/>
                  <a:pt x="21" y="5"/>
                  <a:pt x="20" y="4"/>
                </a:cubicBezTo>
                <a:cubicBezTo>
                  <a:pt x="20" y="4"/>
                  <a:pt x="20" y="3"/>
                  <a:pt x="20" y="3"/>
                </a:cubicBezTo>
                <a:cubicBezTo>
                  <a:pt x="20" y="3"/>
                  <a:pt x="20" y="3"/>
                  <a:pt x="20" y="3"/>
                </a:cubicBezTo>
                <a:cubicBezTo>
                  <a:pt x="20" y="2"/>
                  <a:pt x="21" y="2"/>
                  <a:pt x="22" y="2"/>
                </a:cubicBezTo>
                <a:cubicBezTo>
                  <a:pt x="25" y="2"/>
                  <a:pt x="31" y="4"/>
                  <a:pt x="36" y="4"/>
                </a:cubicBezTo>
                <a:cubicBezTo>
                  <a:pt x="37" y="4"/>
                  <a:pt x="37" y="4"/>
                  <a:pt x="38" y="4"/>
                </a:cubicBezTo>
                <a:cubicBezTo>
                  <a:pt x="37" y="5"/>
                  <a:pt x="37" y="5"/>
                  <a:pt x="37" y="6"/>
                </a:cubicBezTo>
                <a:cubicBezTo>
                  <a:pt x="36" y="7"/>
                  <a:pt x="35" y="8"/>
                  <a:pt x="34" y="8"/>
                </a:cubicBezTo>
                <a:cubicBezTo>
                  <a:pt x="24" y="8"/>
                  <a:pt x="24" y="8"/>
                  <a:pt x="24" y="8"/>
                </a:cubicBezTo>
                <a:cubicBezTo>
                  <a:pt x="24" y="8"/>
                  <a:pt x="23" y="7"/>
                  <a:pt x="22" y="6"/>
                </a:cubicBezTo>
                <a:close/>
                <a:moveTo>
                  <a:pt x="36" y="11"/>
                </a:moveTo>
                <a:cubicBezTo>
                  <a:pt x="36" y="12"/>
                  <a:pt x="36" y="12"/>
                  <a:pt x="36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5" y="12"/>
                  <a:pt x="35" y="13"/>
                  <a:pt x="34" y="13"/>
                </a:cubicBezTo>
                <a:cubicBezTo>
                  <a:pt x="25" y="13"/>
                  <a:pt x="25" y="13"/>
                  <a:pt x="25" y="13"/>
                </a:cubicBezTo>
                <a:cubicBezTo>
                  <a:pt x="24" y="13"/>
                  <a:pt x="24" y="13"/>
                  <a:pt x="24" y="13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11"/>
                  <a:pt x="23" y="11"/>
                  <a:pt x="23" y="11"/>
                </a:cubicBezTo>
                <a:cubicBezTo>
                  <a:pt x="24" y="11"/>
                  <a:pt x="25" y="11"/>
                  <a:pt x="26" y="11"/>
                </a:cubicBezTo>
                <a:cubicBezTo>
                  <a:pt x="33" y="11"/>
                  <a:pt x="33" y="11"/>
                  <a:pt x="33" y="11"/>
                </a:cubicBezTo>
                <a:cubicBezTo>
                  <a:pt x="34" y="11"/>
                  <a:pt x="35" y="11"/>
                  <a:pt x="35" y="11"/>
                </a:cubicBezTo>
                <a:cubicBezTo>
                  <a:pt x="36" y="11"/>
                  <a:pt x="36" y="11"/>
                  <a:pt x="36" y="11"/>
                </a:cubicBezTo>
                <a:close/>
                <a:moveTo>
                  <a:pt x="55" y="70"/>
                </a:moveTo>
                <a:cubicBezTo>
                  <a:pt x="51" y="74"/>
                  <a:pt x="40" y="76"/>
                  <a:pt x="29" y="76"/>
                </a:cubicBezTo>
                <a:cubicBezTo>
                  <a:pt x="19" y="76"/>
                  <a:pt x="8" y="74"/>
                  <a:pt x="4" y="70"/>
                </a:cubicBezTo>
                <a:cubicBezTo>
                  <a:pt x="2" y="68"/>
                  <a:pt x="2" y="64"/>
                  <a:pt x="2" y="59"/>
                </a:cubicBezTo>
                <a:cubicBezTo>
                  <a:pt x="2" y="50"/>
                  <a:pt x="4" y="38"/>
                  <a:pt x="4" y="38"/>
                </a:cubicBezTo>
                <a:cubicBezTo>
                  <a:pt x="4" y="38"/>
                  <a:pt x="4" y="38"/>
                  <a:pt x="4" y="38"/>
                </a:cubicBezTo>
                <a:cubicBezTo>
                  <a:pt x="4" y="38"/>
                  <a:pt x="4" y="38"/>
                  <a:pt x="4" y="38"/>
                </a:cubicBezTo>
                <a:cubicBezTo>
                  <a:pt x="4" y="28"/>
                  <a:pt x="12" y="19"/>
                  <a:pt x="23" y="15"/>
                </a:cubicBezTo>
                <a:cubicBezTo>
                  <a:pt x="36" y="15"/>
                  <a:pt x="36" y="15"/>
                  <a:pt x="36" y="15"/>
                </a:cubicBezTo>
                <a:cubicBezTo>
                  <a:pt x="47" y="19"/>
                  <a:pt x="55" y="28"/>
                  <a:pt x="55" y="38"/>
                </a:cubicBezTo>
                <a:cubicBezTo>
                  <a:pt x="55" y="38"/>
                  <a:pt x="55" y="38"/>
                  <a:pt x="55" y="38"/>
                </a:cubicBezTo>
                <a:cubicBezTo>
                  <a:pt x="55" y="38"/>
                  <a:pt x="55" y="38"/>
                  <a:pt x="55" y="38"/>
                </a:cubicBezTo>
                <a:cubicBezTo>
                  <a:pt x="55" y="38"/>
                  <a:pt x="55" y="41"/>
                  <a:pt x="56" y="45"/>
                </a:cubicBezTo>
                <a:cubicBezTo>
                  <a:pt x="57" y="49"/>
                  <a:pt x="57" y="55"/>
                  <a:pt x="57" y="59"/>
                </a:cubicBezTo>
                <a:cubicBezTo>
                  <a:pt x="57" y="64"/>
                  <a:pt x="57" y="68"/>
                  <a:pt x="55" y="70"/>
                </a:cubicBezTo>
                <a:close/>
                <a:moveTo>
                  <a:pt x="30" y="40"/>
                </a:moveTo>
                <a:cubicBezTo>
                  <a:pt x="30" y="30"/>
                  <a:pt x="30" y="30"/>
                  <a:pt x="30" y="30"/>
                </a:cubicBezTo>
                <a:cubicBezTo>
                  <a:pt x="32" y="30"/>
                  <a:pt x="33" y="31"/>
                  <a:pt x="34" y="32"/>
                </a:cubicBezTo>
                <a:cubicBezTo>
                  <a:pt x="35" y="33"/>
                  <a:pt x="36" y="35"/>
                  <a:pt x="36" y="38"/>
                </a:cubicBezTo>
                <a:cubicBezTo>
                  <a:pt x="36" y="38"/>
                  <a:pt x="36" y="38"/>
                  <a:pt x="36" y="38"/>
                </a:cubicBezTo>
                <a:cubicBezTo>
                  <a:pt x="38" y="38"/>
                  <a:pt x="38" y="38"/>
                  <a:pt x="38" y="38"/>
                </a:cubicBezTo>
                <a:cubicBezTo>
                  <a:pt x="39" y="31"/>
                  <a:pt x="39" y="31"/>
                  <a:pt x="39" y="31"/>
                </a:cubicBezTo>
                <a:cubicBezTo>
                  <a:pt x="39" y="30"/>
                  <a:pt x="39" y="30"/>
                  <a:pt x="39" y="30"/>
                </a:cubicBezTo>
                <a:cubicBezTo>
                  <a:pt x="36" y="28"/>
                  <a:pt x="34" y="27"/>
                  <a:pt x="30" y="27"/>
                </a:cubicBezTo>
                <a:cubicBezTo>
                  <a:pt x="30" y="24"/>
                  <a:pt x="30" y="24"/>
                  <a:pt x="30" y="24"/>
                </a:cubicBezTo>
                <a:cubicBezTo>
                  <a:pt x="28" y="24"/>
                  <a:pt x="28" y="24"/>
                  <a:pt x="28" y="24"/>
                </a:cubicBezTo>
                <a:cubicBezTo>
                  <a:pt x="28" y="25"/>
                  <a:pt x="28" y="25"/>
                  <a:pt x="28" y="25"/>
                </a:cubicBezTo>
                <a:cubicBezTo>
                  <a:pt x="28" y="27"/>
                  <a:pt x="28" y="27"/>
                  <a:pt x="28" y="27"/>
                </a:cubicBezTo>
                <a:cubicBezTo>
                  <a:pt x="25" y="27"/>
                  <a:pt x="23" y="28"/>
                  <a:pt x="21" y="30"/>
                </a:cubicBezTo>
                <a:cubicBezTo>
                  <a:pt x="19" y="32"/>
                  <a:pt x="18" y="34"/>
                  <a:pt x="18" y="36"/>
                </a:cubicBezTo>
                <a:cubicBezTo>
                  <a:pt x="18" y="38"/>
                  <a:pt x="19" y="40"/>
                  <a:pt x="20" y="42"/>
                </a:cubicBezTo>
                <a:cubicBezTo>
                  <a:pt x="22" y="44"/>
                  <a:pt x="24" y="46"/>
                  <a:pt x="28" y="48"/>
                </a:cubicBezTo>
                <a:cubicBezTo>
                  <a:pt x="28" y="60"/>
                  <a:pt x="28" y="60"/>
                  <a:pt x="28" y="60"/>
                </a:cubicBezTo>
                <a:cubicBezTo>
                  <a:pt x="24" y="59"/>
                  <a:pt x="22" y="57"/>
                  <a:pt x="21" y="52"/>
                </a:cubicBezTo>
                <a:cubicBezTo>
                  <a:pt x="21" y="51"/>
                  <a:pt x="21" y="51"/>
                  <a:pt x="21" y="51"/>
                </a:cubicBezTo>
                <a:cubicBezTo>
                  <a:pt x="19" y="51"/>
                  <a:pt x="19" y="51"/>
                  <a:pt x="19" y="51"/>
                </a:cubicBezTo>
                <a:cubicBezTo>
                  <a:pt x="18" y="59"/>
                  <a:pt x="18" y="59"/>
                  <a:pt x="18" y="59"/>
                </a:cubicBezTo>
                <a:cubicBezTo>
                  <a:pt x="18" y="59"/>
                  <a:pt x="18" y="59"/>
                  <a:pt x="18" y="59"/>
                </a:cubicBezTo>
                <a:cubicBezTo>
                  <a:pt x="21" y="61"/>
                  <a:pt x="24" y="63"/>
                  <a:pt x="28" y="63"/>
                </a:cubicBezTo>
                <a:cubicBezTo>
                  <a:pt x="28" y="66"/>
                  <a:pt x="28" y="66"/>
                  <a:pt x="28" y="66"/>
                </a:cubicBezTo>
                <a:cubicBezTo>
                  <a:pt x="30" y="66"/>
                  <a:pt x="30" y="66"/>
                  <a:pt x="30" y="66"/>
                </a:cubicBezTo>
                <a:cubicBezTo>
                  <a:pt x="30" y="63"/>
                  <a:pt x="30" y="63"/>
                  <a:pt x="30" y="63"/>
                </a:cubicBezTo>
                <a:cubicBezTo>
                  <a:pt x="33" y="63"/>
                  <a:pt x="36" y="62"/>
                  <a:pt x="38" y="60"/>
                </a:cubicBezTo>
                <a:cubicBezTo>
                  <a:pt x="40" y="59"/>
                  <a:pt x="41" y="56"/>
                  <a:pt x="41" y="54"/>
                </a:cubicBezTo>
                <a:cubicBezTo>
                  <a:pt x="41" y="51"/>
                  <a:pt x="40" y="49"/>
                  <a:pt x="39" y="47"/>
                </a:cubicBezTo>
                <a:cubicBezTo>
                  <a:pt x="37" y="46"/>
                  <a:pt x="34" y="43"/>
                  <a:pt x="30" y="40"/>
                </a:cubicBezTo>
                <a:close/>
                <a:moveTo>
                  <a:pt x="28" y="39"/>
                </a:moveTo>
                <a:cubicBezTo>
                  <a:pt x="25" y="37"/>
                  <a:pt x="24" y="35"/>
                  <a:pt x="24" y="33"/>
                </a:cubicBezTo>
                <a:cubicBezTo>
                  <a:pt x="24" y="33"/>
                  <a:pt x="24" y="32"/>
                  <a:pt x="25" y="31"/>
                </a:cubicBezTo>
                <a:cubicBezTo>
                  <a:pt x="26" y="30"/>
                  <a:pt x="27" y="30"/>
                  <a:pt x="28" y="30"/>
                </a:cubicBezTo>
                <a:lnTo>
                  <a:pt x="28" y="39"/>
                </a:lnTo>
                <a:close/>
                <a:moveTo>
                  <a:pt x="34" y="59"/>
                </a:moveTo>
                <a:cubicBezTo>
                  <a:pt x="33" y="59"/>
                  <a:pt x="32" y="60"/>
                  <a:pt x="30" y="60"/>
                </a:cubicBezTo>
                <a:cubicBezTo>
                  <a:pt x="30" y="50"/>
                  <a:pt x="30" y="50"/>
                  <a:pt x="30" y="50"/>
                </a:cubicBezTo>
                <a:cubicBezTo>
                  <a:pt x="32" y="51"/>
                  <a:pt x="33" y="52"/>
                  <a:pt x="34" y="53"/>
                </a:cubicBezTo>
                <a:cubicBezTo>
                  <a:pt x="35" y="54"/>
                  <a:pt x="35" y="55"/>
                  <a:pt x="35" y="56"/>
                </a:cubicBezTo>
                <a:cubicBezTo>
                  <a:pt x="35" y="57"/>
                  <a:pt x="35" y="58"/>
                  <a:pt x="34" y="59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68" name="Freeform 78"/>
          <p:cNvSpPr>
            <a:spLocks noEditPoints="1"/>
          </p:cNvSpPr>
          <p:nvPr/>
        </p:nvSpPr>
        <p:spPr bwMode="auto">
          <a:xfrm>
            <a:off x="7326801" y="3300559"/>
            <a:ext cx="669925" cy="663575"/>
          </a:xfrm>
          <a:custGeom>
            <a:avLst/>
            <a:gdLst>
              <a:gd name="T0" fmla="*/ 69 w 77"/>
              <a:gd name="T1" fmla="*/ 25 h 76"/>
              <a:gd name="T2" fmla="*/ 40 w 77"/>
              <a:gd name="T3" fmla="*/ 1 h 76"/>
              <a:gd name="T4" fmla="*/ 38 w 77"/>
              <a:gd name="T5" fmla="*/ 1 h 76"/>
              <a:gd name="T6" fmla="*/ 8 w 77"/>
              <a:gd name="T7" fmla="*/ 25 h 76"/>
              <a:gd name="T8" fmla="*/ 0 w 77"/>
              <a:gd name="T9" fmla="*/ 37 h 76"/>
              <a:gd name="T10" fmla="*/ 0 w 77"/>
              <a:gd name="T11" fmla="*/ 62 h 76"/>
              <a:gd name="T12" fmla="*/ 14 w 77"/>
              <a:gd name="T13" fmla="*/ 76 h 76"/>
              <a:gd name="T14" fmla="*/ 64 w 77"/>
              <a:gd name="T15" fmla="*/ 76 h 76"/>
              <a:gd name="T16" fmla="*/ 77 w 77"/>
              <a:gd name="T17" fmla="*/ 62 h 76"/>
              <a:gd name="T18" fmla="*/ 77 w 77"/>
              <a:gd name="T19" fmla="*/ 37 h 76"/>
              <a:gd name="T20" fmla="*/ 69 w 77"/>
              <a:gd name="T21" fmla="*/ 25 h 76"/>
              <a:gd name="T22" fmla="*/ 9 w 77"/>
              <a:gd name="T23" fmla="*/ 27 h 76"/>
              <a:gd name="T24" fmla="*/ 12 w 77"/>
              <a:gd name="T25" fmla="*/ 25 h 76"/>
              <a:gd name="T26" fmla="*/ 14 w 77"/>
              <a:gd name="T27" fmla="*/ 24 h 76"/>
              <a:gd name="T28" fmla="*/ 39 w 77"/>
              <a:gd name="T29" fmla="*/ 4 h 76"/>
              <a:gd name="T30" fmla="*/ 64 w 77"/>
              <a:gd name="T31" fmla="*/ 24 h 76"/>
              <a:gd name="T32" fmla="*/ 65 w 77"/>
              <a:gd name="T33" fmla="*/ 25 h 76"/>
              <a:gd name="T34" fmla="*/ 68 w 77"/>
              <a:gd name="T35" fmla="*/ 27 h 76"/>
              <a:gd name="T36" fmla="*/ 71 w 77"/>
              <a:gd name="T37" fmla="*/ 30 h 76"/>
              <a:gd name="T38" fmla="*/ 39 w 77"/>
              <a:gd name="T39" fmla="*/ 54 h 76"/>
              <a:gd name="T40" fmla="*/ 7 w 77"/>
              <a:gd name="T41" fmla="*/ 29 h 76"/>
              <a:gd name="T42" fmla="*/ 9 w 77"/>
              <a:gd name="T43" fmla="*/ 27 h 76"/>
              <a:gd name="T44" fmla="*/ 75 w 77"/>
              <a:gd name="T45" fmla="*/ 62 h 76"/>
              <a:gd name="T46" fmla="*/ 64 w 77"/>
              <a:gd name="T47" fmla="*/ 73 h 76"/>
              <a:gd name="T48" fmla="*/ 14 w 77"/>
              <a:gd name="T49" fmla="*/ 73 h 76"/>
              <a:gd name="T50" fmla="*/ 3 w 77"/>
              <a:gd name="T51" fmla="*/ 62 h 76"/>
              <a:gd name="T52" fmla="*/ 3 w 77"/>
              <a:gd name="T53" fmla="*/ 37 h 76"/>
              <a:gd name="T54" fmla="*/ 5 w 77"/>
              <a:gd name="T55" fmla="*/ 31 h 76"/>
              <a:gd name="T56" fmla="*/ 38 w 77"/>
              <a:gd name="T57" fmla="*/ 57 h 76"/>
              <a:gd name="T58" fmla="*/ 39 w 77"/>
              <a:gd name="T59" fmla="*/ 57 h 76"/>
              <a:gd name="T60" fmla="*/ 39 w 77"/>
              <a:gd name="T61" fmla="*/ 57 h 76"/>
              <a:gd name="T62" fmla="*/ 73 w 77"/>
              <a:gd name="T63" fmla="*/ 32 h 76"/>
              <a:gd name="T64" fmla="*/ 75 w 77"/>
              <a:gd name="T65" fmla="*/ 37 h 76"/>
              <a:gd name="T66" fmla="*/ 75 w 77"/>
              <a:gd name="T67" fmla="*/ 62 h 76"/>
              <a:gd name="T68" fmla="*/ 57 w 77"/>
              <a:gd name="T69" fmla="*/ 51 h 76"/>
              <a:gd name="T70" fmla="*/ 55 w 77"/>
              <a:gd name="T71" fmla="*/ 51 h 76"/>
              <a:gd name="T72" fmla="*/ 55 w 77"/>
              <a:gd name="T73" fmla="*/ 53 h 76"/>
              <a:gd name="T74" fmla="*/ 70 w 77"/>
              <a:gd name="T75" fmla="*/ 68 h 76"/>
              <a:gd name="T76" fmla="*/ 71 w 77"/>
              <a:gd name="T77" fmla="*/ 69 h 76"/>
              <a:gd name="T78" fmla="*/ 72 w 77"/>
              <a:gd name="T79" fmla="*/ 69 h 76"/>
              <a:gd name="T80" fmla="*/ 72 w 77"/>
              <a:gd name="T81" fmla="*/ 67 h 76"/>
              <a:gd name="T82" fmla="*/ 57 w 77"/>
              <a:gd name="T83" fmla="*/ 51 h 76"/>
              <a:gd name="T84" fmla="*/ 21 w 77"/>
              <a:gd name="T85" fmla="*/ 52 h 76"/>
              <a:gd name="T86" fmla="*/ 6 w 77"/>
              <a:gd name="T87" fmla="*/ 66 h 76"/>
              <a:gd name="T88" fmla="*/ 6 w 77"/>
              <a:gd name="T89" fmla="*/ 68 h 76"/>
              <a:gd name="T90" fmla="*/ 7 w 77"/>
              <a:gd name="T91" fmla="*/ 69 h 76"/>
              <a:gd name="T92" fmla="*/ 8 w 77"/>
              <a:gd name="T93" fmla="*/ 68 h 76"/>
              <a:gd name="T94" fmla="*/ 8 w 77"/>
              <a:gd name="T95" fmla="*/ 68 h 76"/>
              <a:gd name="T96" fmla="*/ 22 w 77"/>
              <a:gd name="T97" fmla="*/ 54 h 76"/>
              <a:gd name="T98" fmla="*/ 22 w 77"/>
              <a:gd name="T99" fmla="*/ 52 h 76"/>
              <a:gd name="T100" fmla="*/ 21 w 77"/>
              <a:gd name="T101" fmla="*/ 52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77" h="76">
                <a:moveTo>
                  <a:pt x="69" y="25"/>
                </a:moveTo>
                <a:cubicBezTo>
                  <a:pt x="40" y="1"/>
                  <a:pt x="40" y="1"/>
                  <a:pt x="40" y="1"/>
                </a:cubicBezTo>
                <a:cubicBezTo>
                  <a:pt x="39" y="0"/>
                  <a:pt x="39" y="0"/>
                  <a:pt x="38" y="1"/>
                </a:cubicBezTo>
                <a:cubicBezTo>
                  <a:pt x="8" y="25"/>
                  <a:pt x="8" y="25"/>
                  <a:pt x="8" y="25"/>
                </a:cubicBezTo>
                <a:cubicBezTo>
                  <a:pt x="4" y="27"/>
                  <a:pt x="0" y="32"/>
                  <a:pt x="0" y="37"/>
                </a:cubicBezTo>
                <a:cubicBezTo>
                  <a:pt x="0" y="62"/>
                  <a:pt x="0" y="62"/>
                  <a:pt x="0" y="62"/>
                </a:cubicBezTo>
                <a:cubicBezTo>
                  <a:pt x="0" y="70"/>
                  <a:pt x="6" y="76"/>
                  <a:pt x="14" y="76"/>
                </a:cubicBezTo>
                <a:cubicBezTo>
                  <a:pt x="64" y="76"/>
                  <a:pt x="64" y="76"/>
                  <a:pt x="64" y="76"/>
                </a:cubicBezTo>
                <a:cubicBezTo>
                  <a:pt x="71" y="76"/>
                  <a:pt x="77" y="70"/>
                  <a:pt x="77" y="62"/>
                </a:cubicBezTo>
                <a:cubicBezTo>
                  <a:pt x="77" y="37"/>
                  <a:pt x="77" y="37"/>
                  <a:pt x="77" y="37"/>
                </a:cubicBezTo>
                <a:cubicBezTo>
                  <a:pt x="77" y="31"/>
                  <a:pt x="74" y="27"/>
                  <a:pt x="69" y="25"/>
                </a:cubicBezTo>
                <a:close/>
                <a:moveTo>
                  <a:pt x="9" y="27"/>
                </a:moveTo>
                <a:cubicBezTo>
                  <a:pt x="12" y="25"/>
                  <a:pt x="12" y="25"/>
                  <a:pt x="12" y="25"/>
                </a:cubicBezTo>
                <a:cubicBezTo>
                  <a:pt x="14" y="24"/>
                  <a:pt x="14" y="24"/>
                  <a:pt x="14" y="24"/>
                </a:cubicBezTo>
                <a:cubicBezTo>
                  <a:pt x="39" y="4"/>
                  <a:pt x="39" y="4"/>
                  <a:pt x="39" y="4"/>
                </a:cubicBezTo>
                <a:cubicBezTo>
                  <a:pt x="64" y="24"/>
                  <a:pt x="64" y="24"/>
                  <a:pt x="64" y="24"/>
                </a:cubicBezTo>
                <a:cubicBezTo>
                  <a:pt x="65" y="25"/>
                  <a:pt x="65" y="25"/>
                  <a:pt x="65" y="25"/>
                </a:cubicBezTo>
                <a:cubicBezTo>
                  <a:pt x="68" y="27"/>
                  <a:pt x="68" y="27"/>
                  <a:pt x="68" y="27"/>
                </a:cubicBezTo>
                <a:cubicBezTo>
                  <a:pt x="71" y="30"/>
                  <a:pt x="71" y="30"/>
                  <a:pt x="71" y="30"/>
                </a:cubicBezTo>
                <a:cubicBezTo>
                  <a:pt x="39" y="54"/>
                  <a:pt x="39" y="54"/>
                  <a:pt x="39" y="54"/>
                </a:cubicBezTo>
                <a:cubicBezTo>
                  <a:pt x="7" y="29"/>
                  <a:pt x="7" y="29"/>
                  <a:pt x="7" y="29"/>
                </a:cubicBezTo>
                <a:lnTo>
                  <a:pt x="9" y="27"/>
                </a:lnTo>
                <a:close/>
                <a:moveTo>
                  <a:pt x="75" y="62"/>
                </a:moveTo>
                <a:cubicBezTo>
                  <a:pt x="75" y="68"/>
                  <a:pt x="70" y="73"/>
                  <a:pt x="64" y="73"/>
                </a:cubicBezTo>
                <a:cubicBezTo>
                  <a:pt x="14" y="73"/>
                  <a:pt x="14" y="73"/>
                  <a:pt x="14" y="73"/>
                </a:cubicBezTo>
                <a:cubicBezTo>
                  <a:pt x="8" y="73"/>
                  <a:pt x="3" y="68"/>
                  <a:pt x="3" y="62"/>
                </a:cubicBezTo>
                <a:cubicBezTo>
                  <a:pt x="3" y="37"/>
                  <a:pt x="3" y="37"/>
                  <a:pt x="3" y="37"/>
                </a:cubicBezTo>
                <a:cubicBezTo>
                  <a:pt x="3" y="35"/>
                  <a:pt x="4" y="33"/>
                  <a:pt x="5" y="31"/>
                </a:cubicBezTo>
                <a:cubicBezTo>
                  <a:pt x="38" y="57"/>
                  <a:pt x="38" y="57"/>
                  <a:pt x="38" y="57"/>
                </a:cubicBezTo>
                <a:cubicBezTo>
                  <a:pt x="39" y="57"/>
                  <a:pt x="39" y="57"/>
                  <a:pt x="39" y="57"/>
                </a:cubicBezTo>
                <a:cubicBezTo>
                  <a:pt x="39" y="57"/>
                  <a:pt x="39" y="57"/>
                  <a:pt x="39" y="57"/>
                </a:cubicBezTo>
                <a:cubicBezTo>
                  <a:pt x="73" y="32"/>
                  <a:pt x="73" y="32"/>
                  <a:pt x="73" y="32"/>
                </a:cubicBezTo>
                <a:cubicBezTo>
                  <a:pt x="74" y="33"/>
                  <a:pt x="75" y="35"/>
                  <a:pt x="75" y="37"/>
                </a:cubicBezTo>
                <a:lnTo>
                  <a:pt x="75" y="62"/>
                </a:lnTo>
                <a:close/>
                <a:moveTo>
                  <a:pt x="57" y="51"/>
                </a:moveTo>
                <a:cubicBezTo>
                  <a:pt x="56" y="51"/>
                  <a:pt x="56" y="51"/>
                  <a:pt x="55" y="51"/>
                </a:cubicBezTo>
                <a:cubicBezTo>
                  <a:pt x="55" y="52"/>
                  <a:pt x="55" y="53"/>
                  <a:pt x="55" y="53"/>
                </a:cubicBezTo>
                <a:cubicBezTo>
                  <a:pt x="60" y="58"/>
                  <a:pt x="65" y="64"/>
                  <a:pt x="70" y="68"/>
                </a:cubicBezTo>
                <a:cubicBezTo>
                  <a:pt x="71" y="69"/>
                  <a:pt x="71" y="69"/>
                  <a:pt x="71" y="69"/>
                </a:cubicBezTo>
                <a:cubicBezTo>
                  <a:pt x="72" y="69"/>
                  <a:pt x="72" y="69"/>
                  <a:pt x="72" y="69"/>
                </a:cubicBezTo>
                <a:cubicBezTo>
                  <a:pt x="73" y="68"/>
                  <a:pt x="73" y="67"/>
                  <a:pt x="72" y="67"/>
                </a:cubicBezTo>
                <a:cubicBezTo>
                  <a:pt x="67" y="62"/>
                  <a:pt x="62" y="56"/>
                  <a:pt x="57" y="51"/>
                </a:cubicBezTo>
                <a:close/>
                <a:moveTo>
                  <a:pt x="21" y="52"/>
                </a:moveTo>
                <a:cubicBezTo>
                  <a:pt x="16" y="57"/>
                  <a:pt x="11" y="61"/>
                  <a:pt x="6" y="66"/>
                </a:cubicBezTo>
                <a:cubicBezTo>
                  <a:pt x="6" y="67"/>
                  <a:pt x="6" y="68"/>
                  <a:pt x="6" y="68"/>
                </a:cubicBezTo>
                <a:cubicBezTo>
                  <a:pt x="7" y="69"/>
                  <a:pt x="7" y="69"/>
                  <a:pt x="7" y="69"/>
                </a:cubicBezTo>
                <a:cubicBezTo>
                  <a:pt x="8" y="68"/>
                  <a:pt x="8" y="68"/>
                  <a:pt x="8" y="68"/>
                </a:cubicBezTo>
                <a:cubicBezTo>
                  <a:pt x="8" y="68"/>
                  <a:pt x="8" y="68"/>
                  <a:pt x="8" y="68"/>
                </a:cubicBezTo>
                <a:cubicBezTo>
                  <a:pt x="13" y="63"/>
                  <a:pt x="17" y="59"/>
                  <a:pt x="22" y="54"/>
                </a:cubicBezTo>
                <a:cubicBezTo>
                  <a:pt x="23" y="53"/>
                  <a:pt x="23" y="52"/>
                  <a:pt x="22" y="52"/>
                </a:cubicBezTo>
                <a:cubicBezTo>
                  <a:pt x="22" y="51"/>
                  <a:pt x="21" y="51"/>
                  <a:pt x="21" y="52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169" name="Freeform 79"/>
          <p:cNvSpPr>
            <a:spLocks noEditPoints="1"/>
          </p:cNvSpPr>
          <p:nvPr/>
        </p:nvSpPr>
        <p:spPr bwMode="auto">
          <a:xfrm>
            <a:off x="3115163" y="3308497"/>
            <a:ext cx="652463" cy="646113"/>
          </a:xfrm>
          <a:custGeom>
            <a:avLst/>
            <a:gdLst>
              <a:gd name="T0" fmla="*/ 37 w 75"/>
              <a:gd name="T1" fmla="*/ 0 h 74"/>
              <a:gd name="T2" fmla="*/ 0 w 75"/>
              <a:gd name="T3" fmla="*/ 37 h 74"/>
              <a:gd name="T4" fmla="*/ 37 w 75"/>
              <a:gd name="T5" fmla="*/ 74 h 74"/>
              <a:gd name="T6" fmla="*/ 75 w 75"/>
              <a:gd name="T7" fmla="*/ 37 h 74"/>
              <a:gd name="T8" fmla="*/ 37 w 75"/>
              <a:gd name="T9" fmla="*/ 0 h 74"/>
              <a:gd name="T10" fmla="*/ 37 w 75"/>
              <a:gd name="T11" fmla="*/ 68 h 74"/>
              <a:gd name="T12" fmla="*/ 5 w 75"/>
              <a:gd name="T13" fmla="*/ 37 h 74"/>
              <a:gd name="T14" fmla="*/ 37 w 75"/>
              <a:gd name="T15" fmla="*/ 6 h 74"/>
              <a:gd name="T16" fmla="*/ 69 w 75"/>
              <a:gd name="T17" fmla="*/ 37 h 74"/>
              <a:gd name="T18" fmla="*/ 69 w 75"/>
              <a:gd name="T19" fmla="*/ 37 h 74"/>
              <a:gd name="T20" fmla="*/ 37 w 75"/>
              <a:gd name="T21" fmla="*/ 68 h 74"/>
              <a:gd name="T22" fmla="*/ 42 w 75"/>
              <a:gd name="T23" fmla="*/ 20 h 74"/>
              <a:gd name="T24" fmla="*/ 35 w 75"/>
              <a:gd name="T25" fmla="*/ 20 h 74"/>
              <a:gd name="T26" fmla="*/ 34 w 75"/>
              <a:gd name="T27" fmla="*/ 22 h 74"/>
              <a:gd name="T28" fmla="*/ 32 w 75"/>
              <a:gd name="T29" fmla="*/ 23 h 74"/>
              <a:gd name="T30" fmla="*/ 30 w 75"/>
              <a:gd name="T31" fmla="*/ 24 h 74"/>
              <a:gd name="T32" fmla="*/ 27 w 75"/>
              <a:gd name="T33" fmla="*/ 24 h 74"/>
              <a:gd name="T34" fmla="*/ 27 w 75"/>
              <a:gd name="T35" fmla="*/ 29 h 74"/>
              <a:gd name="T36" fmla="*/ 34 w 75"/>
              <a:gd name="T37" fmla="*/ 29 h 74"/>
              <a:gd name="T38" fmla="*/ 34 w 75"/>
              <a:gd name="T39" fmla="*/ 46 h 74"/>
              <a:gd name="T40" fmla="*/ 27 w 75"/>
              <a:gd name="T41" fmla="*/ 46 h 74"/>
              <a:gd name="T42" fmla="*/ 27 w 75"/>
              <a:gd name="T43" fmla="*/ 52 h 74"/>
              <a:gd name="T44" fmla="*/ 49 w 75"/>
              <a:gd name="T45" fmla="*/ 52 h 74"/>
              <a:gd name="T46" fmla="*/ 49 w 75"/>
              <a:gd name="T47" fmla="*/ 46 h 74"/>
              <a:gd name="T48" fmla="*/ 42 w 75"/>
              <a:gd name="T49" fmla="*/ 46 h 74"/>
              <a:gd name="T50" fmla="*/ 42 w 75"/>
              <a:gd name="T51" fmla="*/ 20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5" h="74">
                <a:moveTo>
                  <a:pt x="37" y="0"/>
                </a:moveTo>
                <a:cubicBezTo>
                  <a:pt x="16" y="0"/>
                  <a:pt x="0" y="17"/>
                  <a:pt x="0" y="37"/>
                </a:cubicBezTo>
                <a:cubicBezTo>
                  <a:pt x="0" y="57"/>
                  <a:pt x="16" y="74"/>
                  <a:pt x="37" y="74"/>
                </a:cubicBezTo>
                <a:cubicBezTo>
                  <a:pt x="58" y="74"/>
                  <a:pt x="75" y="57"/>
                  <a:pt x="75" y="37"/>
                </a:cubicBezTo>
                <a:cubicBezTo>
                  <a:pt x="75" y="17"/>
                  <a:pt x="58" y="0"/>
                  <a:pt x="37" y="0"/>
                </a:cubicBezTo>
                <a:close/>
                <a:moveTo>
                  <a:pt x="37" y="68"/>
                </a:moveTo>
                <a:cubicBezTo>
                  <a:pt x="19" y="68"/>
                  <a:pt x="5" y="54"/>
                  <a:pt x="5" y="37"/>
                </a:cubicBezTo>
                <a:cubicBezTo>
                  <a:pt x="5" y="20"/>
                  <a:pt x="19" y="6"/>
                  <a:pt x="37" y="6"/>
                </a:cubicBezTo>
                <a:cubicBezTo>
                  <a:pt x="55" y="6"/>
                  <a:pt x="69" y="20"/>
                  <a:pt x="69" y="37"/>
                </a:cubicBezTo>
                <a:cubicBezTo>
                  <a:pt x="69" y="37"/>
                  <a:pt x="69" y="37"/>
                  <a:pt x="69" y="37"/>
                </a:cubicBezTo>
                <a:cubicBezTo>
                  <a:pt x="69" y="54"/>
                  <a:pt x="55" y="68"/>
                  <a:pt x="37" y="68"/>
                </a:cubicBezTo>
                <a:close/>
                <a:moveTo>
                  <a:pt x="42" y="20"/>
                </a:moveTo>
                <a:cubicBezTo>
                  <a:pt x="35" y="20"/>
                  <a:pt x="35" y="20"/>
                  <a:pt x="35" y="20"/>
                </a:cubicBezTo>
                <a:cubicBezTo>
                  <a:pt x="35" y="21"/>
                  <a:pt x="35" y="21"/>
                  <a:pt x="34" y="22"/>
                </a:cubicBezTo>
                <a:cubicBezTo>
                  <a:pt x="34" y="22"/>
                  <a:pt x="33" y="23"/>
                  <a:pt x="32" y="23"/>
                </a:cubicBezTo>
                <a:cubicBezTo>
                  <a:pt x="32" y="24"/>
                  <a:pt x="31" y="24"/>
                  <a:pt x="30" y="24"/>
                </a:cubicBezTo>
                <a:cubicBezTo>
                  <a:pt x="29" y="24"/>
                  <a:pt x="28" y="24"/>
                  <a:pt x="27" y="24"/>
                </a:cubicBezTo>
                <a:cubicBezTo>
                  <a:pt x="27" y="29"/>
                  <a:pt x="27" y="29"/>
                  <a:pt x="27" y="29"/>
                </a:cubicBezTo>
                <a:cubicBezTo>
                  <a:pt x="34" y="29"/>
                  <a:pt x="34" y="29"/>
                  <a:pt x="34" y="29"/>
                </a:cubicBezTo>
                <a:cubicBezTo>
                  <a:pt x="34" y="46"/>
                  <a:pt x="34" y="46"/>
                  <a:pt x="34" y="46"/>
                </a:cubicBezTo>
                <a:cubicBezTo>
                  <a:pt x="27" y="46"/>
                  <a:pt x="27" y="46"/>
                  <a:pt x="27" y="46"/>
                </a:cubicBezTo>
                <a:cubicBezTo>
                  <a:pt x="27" y="52"/>
                  <a:pt x="27" y="52"/>
                  <a:pt x="27" y="52"/>
                </a:cubicBezTo>
                <a:cubicBezTo>
                  <a:pt x="49" y="52"/>
                  <a:pt x="49" y="52"/>
                  <a:pt x="49" y="52"/>
                </a:cubicBezTo>
                <a:cubicBezTo>
                  <a:pt x="49" y="46"/>
                  <a:pt x="49" y="46"/>
                  <a:pt x="49" y="46"/>
                </a:cubicBezTo>
                <a:cubicBezTo>
                  <a:pt x="42" y="46"/>
                  <a:pt x="42" y="46"/>
                  <a:pt x="42" y="46"/>
                </a:cubicBezTo>
                <a:lnTo>
                  <a:pt x="42" y="20"/>
                </a:ln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grpSp>
        <p:nvGrpSpPr>
          <p:cNvPr id="188" name="组合 187"/>
          <p:cNvGrpSpPr/>
          <p:nvPr/>
        </p:nvGrpSpPr>
        <p:grpSpPr>
          <a:xfrm>
            <a:off x="4072427" y="3370409"/>
            <a:ext cx="782639" cy="523875"/>
            <a:chOff x="4002088" y="3100388"/>
            <a:chExt cx="782638" cy="523875"/>
          </a:xfrm>
          <a:solidFill>
            <a:srgbClr val="CF7C59"/>
          </a:solidFill>
        </p:grpSpPr>
        <p:sp>
          <p:nvSpPr>
            <p:cNvPr id="189" name="Freeform 80"/>
            <p:cNvSpPr>
              <a:spLocks noEditPoints="1"/>
            </p:cNvSpPr>
            <p:nvPr/>
          </p:nvSpPr>
          <p:spPr bwMode="auto">
            <a:xfrm>
              <a:off x="4002088" y="3100388"/>
              <a:ext cx="782638" cy="523875"/>
            </a:xfrm>
            <a:custGeom>
              <a:avLst/>
              <a:gdLst>
                <a:gd name="T0" fmla="*/ 83 w 90"/>
                <a:gd name="T1" fmla="*/ 0 h 60"/>
                <a:gd name="T2" fmla="*/ 7 w 90"/>
                <a:gd name="T3" fmla="*/ 0 h 60"/>
                <a:gd name="T4" fmla="*/ 0 w 90"/>
                <a:gd name="T5" fmla="*/ 7 h 60"/>
                <a:gd name="T6" fmla="*/ 0 w 90"/>
                <a:gd name="T7" fmla="*/ 53 h 60"/>
                <a:gd name="T8" fmla="*/ 7 w 90"/>
                <a:gd name="T9" fmla="*/ 60 h 60"/>
                <a:gd name="T10" fmla="*/ 83 w 90"/>
                <a:gd name="T11" fmla="*/ 60 h 60"/>
                <a:gd name="T12" fmla="*/ 90 w 90"/>
                <a:gd name="T13" fmla="*/ 53 h 60"/>
                <a:gd name="T14" fmla="*/ 90 w 90"/>
                <a:gd name="T15" fmla="*/ 7 h 60"/>
                <a:gd name="T16" fmla="*/ 83 w 90"/>
                <a:gd name="T17" fmla="*/ 0 h 60"/>
                <a:gd name="T18" fmla="*/ 7 w 90"/>
                <a:gd name="T19" fmla="*/ 6 h 60"/>
                <a:gd name="T20" fmla="*/ 83 w 90"/>
                <a:gd name="T21" fmla="*/ 6 h 60"/>
                <a:gd name="T22" fmla="*/ 84 w 90"/>
                <a:gd name="T23" fmla="*/ 7 h 60"/>
                <a:gd name="T24" fmla="*/ 84 w 90"/>
                <a:gd name="T25" fmla="*/ 13 h 60"/>
                <a:gd name="T26" fmla="*/ 7 w 90"/>
                <a:gd name="T27" fmla="*/ 13 h 60"/>
                <a:gd name="T28" fmla="*/ 7 w 90"/>
                <a:gd name="T29" fmla="*/ 7 h 60"/>
                <a:gd name="T30" fmla="*/ 7 w 90"/>
                <a:gd name="T31" fmla="*/ 6 h 60"/>
                <a:gd name="T32" fmla="*/ 83 w 90"/>
                <a:gd name="T33" fmla="*/ 54 h 60"/>
                <a:gd name="T34" fmla="*/ 7 w 90"/>
                <a:gd name="T35" fmla="*/ 54 h 60"/>
                <a:gd name="T36" fmla="*/ 7 w 90"/>
                <a:gd name="T37" fmla="*/ 53 h 60"/>
                <a:gd name="T38" fmla="*/ 7 w 90"/>
                <a:gd name="T39" fmla="*/ 28 h 60"/>
                <a:gd name="T40" fmla="*/ 84 w 90"/>
                <a:gd name="T41" fmla="*/ 28 h 60"/>
                <a:gd name="T42" fmla="*/ 84 w 90"/>
                <a:gd name="T43" fmla="*/ 53 h 60"/>
                <a:gd name="T44" fmla="*/ 83 w 90"/>
                <a:gd name="T45" fmla="*/ 5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0" h="60">
                  <a:moveTo>
                    <a:pt x="83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4" y="0"/>
                    <a:pt x="0" y="3"/>
                    <a:pt x="0" y="7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7"/>
                    <a:pt x="4" y="60"/>
                    <a:pt x="7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7" y="60"/>
                    <a:pt x="90" y="57"/>
                    <a:pt x="90" y="53"/>
                  </a:cubicBezTo>
                  <a:cubicBezTo>
                    <a:pt x="90" y="7"/>
                    <a:pt x="90" y="7"/>
                    <a:pt x="90" y="7"/>
                  </a:cubicBezTo>
                  <a:cubicBezTo>
                    <a:pt x="90" y="3"/>
                    <a:pt x="87" y="0"/>
                    <a:pt x="83" y="0"/>
                  </a:cubicBezTo>
                  <a:close/>
                  <a:moveTo>
                    <a:pt x="7" y="6"/>
                  </a:moveTo>
                  <a:cubicBezTo>
                    <a:pt x="83" y="6"/>
                    <a:pt x="83" y="6"/>
                    <a:pt x="83" y="6"/>
                  </a:cubicBezTo>
                  <a:cubicBezTo>
                    <a:pt x="83" y="6"/>
                    <a:pt x="84" y="7"/>
                    <a:pt x="84" y="7"/>
                  </a:cubicBezTo>
                  <a:cubicBezTo>
                    <a:pt x="84" y="13"/>
                    <a:pt x="84" y="13"/>
                    <a:pt x="84" y="13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6"/>
                    <a:pt x="7" y="6"/>
                  </a:cubicBezTo>
                  <a:close/>
                  <a:moveTo>
                    <a:pt x="83" y="54"/>
                  </a:moveTo>
                  <a:cubicBezTo>
                    <a:pt x="7" y="54"/>
                    <a:pt x="7" y="54"/>
                    <a:pt x="7" y="54"/>
                  </a:cubicBezTo>
                  <a:cubicBezTo>
                    <a:pt x="7" y="54"/>
                    <a:pt x="7" y="54"/>
                    <a:pt x="7" y="53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84" y="28"/>
                    <a:pt x="84" y="28"/>
                    <a:pt x="84" y="28"/>
                  </a:cubicBezTo>
                  <a:cubicBezTo>
                    <a:pt x="84" y="53"/>
                    <a:pt x="84" y="53"/>
                    <a:pt x="84" y="53"/>
                  </a:cubicBezTo>
                  <a:cubicBezTo>
                    <a:pt x="84" y="54"/>
                    <a:pt x="83" y="54"/>
                    <a:pt x="83" y="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90" name="Freeform 81"/>
            <p:cNvSpPr/>
            <p:nvPr/>
          </p:nvSpPr>
          <p:spPr bwMode="auto">
            <a:xfrm>
              <a:off x="4089400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5 w 11"/>
                <a:gd name="T5" fmla="*/ 6 h 22"/>
                <a:gd name="T6" fmla="*/ 0 w 11"/>
                <a:gd name="T7" fmla="*/ 6 h 22"/>
                <a:gd name="T8" fmla="*/ 11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5" y="6"/>
                  </a:lnTo>
                  <a:lnTo>
                    <a:pt x="0" y="6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91" name="Freeform 82"/>
            <p:cNvSpPr/>
            <p:nvPr/>
          </p:nvSpPr>
          <p:spPr bwMode="auto">
            <a:xfrm>
              <a:off x="4124325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5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92" name="Freeform 83"/>
            <p:cNvSpPr/>
            <p:nvPr/>
          </p:nvSpPr>
          <p:spPr bwMode="auto">
            <a:xfrm>
              <a:off x="4159250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5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193" name="Freeform 84"/>
            <p:cNvSpPr/>
            <p:nvPr/>
          </p:nvSpPr>
          <p:spPr bwMode="auto">
            <a:xfrm>
              <a:off x="4194175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5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18" name="Freeform 85"/>
            <p:cNvSpPr/>
            <p:nvPr/>
          </p:nvSpPr>
          <p:spPr bwMode="auto">
            <a:xfrm>
              <a:off x="4219575" y="3405188"/>
              <a:ext cx="17463" cy="34925"/>
            </a:xfrm>
            <a:custGeom>
              <a:avLst/>
              <a:gdLst>
                <a:gd name="T0" fmla="*/ 6 w 11"/>
                <a:gd name="T1" fmla="*/ 6 h 22"/>
                <a:gd name="T2" fmla="*/ 6 w 11"/>
                <a:gd name="T3" fmla="*/ 6 h 22"/>
                <a:gd name="T4" fmla="*/ 6 w 11"/>
                <a:gd name="T5" fmla="*/ 6 h 22"/>
                <a:gd name="T6" fmla="*/ 0 w 11"/>
                <a:gd name="T7" fmla="*/ 6 h 22"/>
                <a:gd name="T8" fmla="*/ 11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6 w 11"/>
                <a:gd name="T15" fmla="*/ 22 h 22"/>
                <a:gd name="T16" fmla="*/ 6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6" y="6"/>
                  </a:moveTo>
                  <a:lnTo>
                    <a:pt x="6" y="6"/>
                  </a:lnTo>
                  <a:lnTo>
                    <a:pt x="6" y="6"/>
                  </a:lnTo>
                  <a:lnTo>
                    <a:pt x="0" y="6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6" y="22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19" name="Freeform 86"/>
            <p:cNvSpPr/>
            <p:nvPr/>
          </p:nvSpPr>
          <p:spPr bwMode="auto">
            <a:xfrm>
              <a:off x="4254500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5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20" name="Freeform 87"/>
            <p:cNvSpPr/>
            <p:nvPr/>
          </p:nvSpPr>
          <p:spPr bwMode="auto">
            <a:xfrm>
              <a:off x="4289425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5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21" name="Freeform 88"/>
            <p:cNvSpPr/>
            <p:nvPr/>
          </p:nvSpPr>
          <p:spPr bwMode="auto">
            <a:xfrm>
              <a:off x="4324350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5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22" name="Freeform 89"/>
            <p:cNvSpPr/>
            <p:nvPr/>
          </p:nvSpPr>
          <p:spPr bwMode="auto">
            <a:xfrm>
              <a:off x="4349750" y="3405188"/>
              <a:ext cx="17463" cy="34925"/>
            </a:xfrm>
            <a:custGeom>
              <a:avLst/>
              <a:gdLst>
                <a:gd name="T0" fmla="*/ 6 w 11"/>
                <a:gd name="T1" fmla="*/ 6 h 22"/>
                <a:gd name="T2" fmla="*/ 6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6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6 w 11"/>
                <a:gd name="T15" fmla="*/ 22 h 22"/>
                <a:gd name="T16" fmla="*/ 6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6" y="22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28" name="Freeform 90"/>
            <p:cNvSpPr/>
            <p:nvPr/>
          </p:nvSpPr>
          <p:spPr bwMode="auto">
            <a:xfrm>
              <a:off x="4384675" y="3405188"/>
              <a:ext cx="17463" cy="34925"/>
            </a:xfrm>
            <a:custGeom>
              <a:avLst/>
              <a:gdLst>
                <a:gd name="T0" fmla="*/ 6 w 11"/>
                <a:gd name="T1" fmla="*/ 6 h 22"/>
                <a:gd name="T2" fmla="*/ 6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6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6 w 11"/>
                <a:gd name="T15" fmla="*/ 22 h 22"/>
                <a:gd name="T16" fmla="*/ 6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6" y="22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29" name="Freeform 91"/>
            <p:cNvSpPr/>
            <p:nvPr/>
          </p:nvSpPr>
          <p:spPr bwMode="auto">
            <a:xfrm>
              <a:off x="4419600" y="3405188"/>
              <a:ext cx="17463" cy="34925"/>
            </a:xfrm>
            <a:custGeom>
              <a:avLst/>
              <a:gdLst>
                <a:gd name="T0" fmla="*/ 6 w 11"/>
                <a:gd name="T1" fmla="*/ 6 h 22"/>
                <a:gd name="T2" fmla="*/ 6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6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6 w 11"/>
                <a:gd name="T15" fmla="*/ 22 h 22"/>
                <a:gd name="T16" fmla="*/ 6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6" y="22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30" name="Freeform 92"/>
            <p:cNvSpPr/>
            <p:nvPr/>
          </p:nvSpPr>
          <p:spPr bwMode="auto">
            <a:xfrm>
              <a:off x="4446588" y="3405188"/>
              <a:ext cx="17463" cy="34925"/>
            </a:xfrm>
            <a:custGeom>
              <a:avLst/>
              <a:gdLst>
                <a:gd name="T0" fmla="*/ 11 w 11"/>
                <a:gd name="T1" fmla="*/ 6 h 22"/>
                <a:gd name="T2" fmla="*/ 5 w 11"/>
                <a:gd name="T3" fmla="*/ 6 h 22"/>
                <a:gd name="T4" fmla="*/ 5 w 11"/>
                <a:gd name="T5" fmla="*/ 6 h 22"/>
                <a:gd name="T6" fmla="*/ 0 w 11"/>
                <a:gd name="T7" fmla="*/ 6 h 22"/>
                <a:gd name="T8" fmla="*/ 11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11 w 11"/>
                <a:gd name="T15" fmla="*/ 22 h 22"/>
                <a:gd name="T16" fmla="*/ 11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11" y="6"/>
                  </a:moveTo>
                  <a:lnTo>
                    <a:pt x="5" y="6"/>
                  </a:lnTo>
                  <a:lnTo>
                    <a:pt x="5" y="6"/>
                  </a:lnTo>
                  <a:lnTo>
                    <a:pt x="0" y="6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11" y="22"/>
                  </a:lnTo>
                  <a:lnTo>
                    <a:pt x="11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31" name="Freeform 93"/>
            <p:cNvSpPr/>
            <p:nvPr/>
          </p:nvSpPr>
          <p:spPr bwMode="auto">
            <a:xfrm>
              <a:off x="4479925" y="3405188"/>
              <a:ext cx="17463" cy="34925"/>
            </a:xfrm>
            <a:custGeom>
              <a:avLst/>
              <a:gdLst>
                <a:gd name="T0" fmla="*/ 6 w 11"/>
                <a:gd name="T1" fmla="*/ 6 h 22"/>
                <a:gd name="T2" fmla="*/ 6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6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6 w 11"/>
                <a:gd name="T15" fmla="*/ 22 h 22"/>
                <a:gd name="T16" fmla="*/ 6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6" y="22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32" name="Freeform 94"/>
            <p:cNvSpPr/>
            <p:nvPr/>
          </p:nvSpPr>
          <p:spPr bwMode="auto">
            <a:xfrm>
              <a:off x="4514850" y="3405188"/>
              <a:ext cx="17463" cy="34925"/>
            </a:xfrm>
            <a:custGeom>
              <a:avLst/>
              <a:gdLst>
                <a:gd name="T0" fmla="*/ 6 w 11"/>
                <a:gd name="T1" fmla="*/ 6 h 22"/>
                <a:gd name="T2" fmla="*/ 6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6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6 w 11"/>
                <a:gd name="T15" fmla="*/ 22 h 22"/>
                <a:gd name="T16" fmla="*/ 6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6" y="22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33" name="Freeform 95"/>
            <p:cNvSpPr/>
            <p:nvPr/>
          </p:nvSpPr>
          <p:spPr bwMode="auto">
            <a:xfrm>
              <a:off x="4549775" y="3405188"/>
              <a:ext cx="17463" cy="34925"/>
            </a:xfrm>
            <a:custGeom>
              <a:avLst/>
              <a:gdLst>
                <a:gd name="T0" fmla="*/ 6 w 11"/>
                <a:gd name="T1" fmla="*/ 6 h 22"/>
                <a:gd name="T2" fmla="*/ 6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6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6 w 11"/>
                <a:gd name="T15" fmla="*/ 22 h 22"/>
                <a:gd name="T16" fmla="*/ 6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6" y="22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34" name="Freeform 96"/>
            <p:cNvSpPr/>
            <p:nvPr/>
          </p:nvSpPr>
          <p:spPr bwMode="auto">
            <a:xfrm>
              <a:off x="4576763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5 w 11"/>
                <a:gd name="T5" fmla="*/ 6 h 22"/>
                <a:gd name="T6" fmla="*/ 0 w 11"/>
                <a:gd name="T7" fmla="*/ 6 h 22"/>
                <a:gd name="T8" fmla="*/ 11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5" y="6"/>
                  </a:lnTo>
                  <a:lnTo>
                    <a:pt x="0" y="6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35" name="Freeform 97"/>
            <p:cNvSpPr/>
            <p:nvPr/>
          </p:nvSpPr>
          <p:spPr bwMode="auto">
            <a:xfrm>
              <a:off x="4611688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5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45" name="Freeform 98"/>
            <p:cNvSpPr/>
            <p:nvPr/>
          </p:nvSpPr>
          <p:spPr bwMode="auto">
            <a:xfrm>
              <a:off x="4646613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5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46" name="Freeform 99"/>
            <p:cNvSpPr/>
            <p:nvPr/>
          </p:nvSpPr>
          <p:spPr bwMode="auto">
            <a:xfrm>
              <a:off x="4681538" y="3405188"/>
              <a:ext cx="17463" cy="34925"/>
            </a:xfrm>
            <a:custGeom>
              <a:avLst/>
              <a:gdLst>
                <a:gd name="T0" fmla="*/ 5 w 11"/>
                <a:gd name="T1" fmla="*/ 6 h 22"/>
                <a:gd name="T2" fmla="*/ 5 w 11"/>
                <a:gd name="T3" fmla="*/ 6 h 22"/>
                <a:gd name="T4" fmla="*/ 0 w 11"/>
                <a:gd name="T5" fmla="*/ 6 h 22"/>
                <a:gd name="T6" fmla="*/ 0 w 11"/>
                <a:gd name="T7" fmla="*/ 6 h 22"/>
                <a:gd name="T8" fmla="*/ 5 w 11"/>
                <a:gd name="T9" fmla="*/ 0 h 22"/>
                <a:gd name="T10" fmla="*/ 11 w 11"/>
                <a:gd name="T11" fmla="*/ 0 h 22"/>
                <a:gd name="T12" fmla="*/ 11 w 11"/>
                <a:gd name="T13" fmla="*/ 22 h 22"/>
                <a:gd name="T14" fmla="*/ 5 w 11"/>
                <a:gd name="T15" fmla="*/ 22 h 22"/>
                <a:gd name="T16" fmla="*/ 5 w 11"/>
                <a:gd name="T17" fmla="*/ 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2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2"/>
                  </a:lnTo>
                  <a:lnTo>
                    <a:pt x="5" y="22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47" name="Freeform 100"/>
            <p:cNvSpPr/>
            <p:nvPr/>
          </p:nvSpPr>
          <p:spPr bwMode="auto">
            <a:xfrm>
              <a:off x="4089400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5 w 11"/>
                <a:gd name="T5" fmla="*/ 6 h 28"/>
                <a:gd name="T6" fmla="*/ 0 w 11"/>
                <a:gd name="T7" fmla="*/ 6 h 28"/>
                <a:gd name="T8" fmla="*/ 11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5" y="6"/>
                  </a:lnTo>
                  <a:lnTo>
                    <a:pt x="0" y="6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48" name="Freeform 101"/>
            <p:cNvSpPr/>
            <p:nvPr/>
          </p:nvSpPr>
          <p:spPr bwMode="auto">
            <a:xfrm>
              <a:off x="4124325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5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49" name="Freeform 102"/>
            <p:cNvSpPr/>
            <p:nvPr/>
          </p:nvSpPr>
          <p:spPr bwMode="auto">
            <a:xfrm>
              <a:off x="4159250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5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50" name="Freeform 103"/>
            <p:cNvSpPr/>
            <p:nvPr/>
          </p:nvSpPr>
          <p:spPr bwMode="auto">
            <a:xfrm>
              <a:off x="4194175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5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51" name="Freeform 104"/>
            <p:cNvSpPr/>
            <p:nvPr/>
          </p:nvSpPr>
          <p:spPr bwMode="auto">
            <a:xfrm>
              <a:off x="4219575" y="3475038"/>
              <a:ext cx="17463" cy="44450"/>
            </a:xfrm>
            <a:custGeom>
              <a:avLst/>
              <a:gdLst>
                <a:gd name="T0" fmla="*/ 6 w 11"/>
                <a:gd name="T1" fmla="*/ 6 h 28"/>
                <a:gd name="T2" fmla="*/ 6 w 11"/>
                <a:gd name="T3" fmla="*/ 6 h 28"/>
                <a:gd name="T4" fmla="*/ 6 w 11"/>
                <a:gd name="T5" fmla="*/ 6 h 28"/>
                <a:gd name="T6" fmla="*/ 0 w 11"/>
                <a:gd name="T7" fmla="*/ 6 h 28"/>
                <a:gd name="T8" fmla="*/ 11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6 w 11"/>
                <a:gd name="T15" fmla="*/ 28 h 28"/>
                <a:gd name="T16" fmla="*/ 6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6" y="6"/>
                  </a:moveTo>
                  <a:lnTo>
                    <a:pt x="6" y="6"/>
                  </a:lnTo>
                  <a:lnTo>
                    <a:pt x="6" y="6"/>
                  </a:lnTo>
                  <a:lnTo>
                    <a:pt x="0" y="6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6" y="28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52" name="Freeform 105"/>
            <p:cNvSpPr/>
            <p:nvPr/>
          </p:nvSpPr>
          <p:spPr bwMode="auto">
            <a:xfrm>
              <a:off x="4254500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5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53" name="Freeform 106"/>
            <p:cNvSpPr/>
            <p:nvPr/>
          </p:nvSpPr>
          <p:spPr bwMode="auto">
            <a:xfrm>
              <a:off x="4289425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5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54" name="Freeform 107"/>
            <p:cNvSpPr/>
            <p:nvPr/>
          </p:nvSpPr>
          <p:spPr bwMode="auto">
            <a:xfrm>
              <a:off x="4324350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5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55" name="Freeform 108"/>
            <p:cNvSpPr/>
            <p:nvPr/>
          </p:nvSpPr>
          <p:spPr bwMode="auto">
            <a:xfrm>
              <a:off x="4349750" y="3475038"/>
              <a:ext cx="17463" cy="44450"/>
            </a:xfrm>
            <a:custGeom>
              <a:avLst/>
              <a:gdLst>
                <a:gd name="T0" fmla="*/ 6 w 11"/>
                <a:gd name="T1" fmla="*/ 6 h 28"/>
                <a:gd name="T2" fmla="*/ 6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6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6 w 11"/>
                <a:gd name="T15" fmla="*/ 28 h 28"/>
                <a:gd name="T16" fmla="*/ 6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6" y="28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56" name="Freeform 109"/>
            <p:cNvSpPr/>
            <p:nvPr/>
          </p:nvSpPr>
          <p:spPr bwMode="auto">
            <a:xfrm>
              <a:off x="4384675" y="3475038"/>
              <a:ext cx="17463" cy="44450"/>
            </a:xfrm>
            <a:custGeom>
              <a:avLst/>
              <a:gdLst>
                <a:gd name="T0" fmla="*/ 6 w 11"/>
                <a:gd name="T1" fmla="*/ 6 h 28"/>
                <a:gd name="T2" fmla="*/ 6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6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6 w 11"/>
                <a:gd name="T15" fmla="*/ 28 h 28"/>
                <a:gd name="T16" fmla="*/ 6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6" y="28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57" name="Freeform 110"/>
            <p:cNvSpPr/>
            <p:nvPr/>
          </p:nvSpPr>
          <p:spPr bwMode="auto">
            <a:xfrm>
              <a:off x="4419600" y="3475038"/>
              <a:ext cx="17463" cy="44450"/>
            </a:xfrm>
            <a:custGeom>
              <a:avLst/>
              <a:gdLst>
                <a:gd name="T0" fmla="*/ 6 w 11"/>
                <a:gd name="T1" fmla="*/ 6 h 28"/>
                <a:gd name="T2" fmla="*/ 6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6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6 w 11"/>
                <a:gd name="T15" fmla="*/ 28 h 28"/>
                <a:gd name="T16" fmla="*/ 6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6" y="28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58" name="Freeform 111"/>
            <p:cNvSpPr/>
            <p:nvPr/>
          </p:nvSpPr>
          <p:spPr bwMode="auto">
            <a:xfrm>
              <a:off x="4446588" y="3475038"/>
              <a:ext cx="17463" cy="44450"/>
            </a:xfrm>
            <a:custGeom>
              <a:avLst/>
              <a:gdLst>
                <a:gd name="T0" fmla="*/ 11 w 11"/>
                <a:gd name="T1" fmla="*/ 6 h 28"/>
                <a:gd name="T2" fmla="*/ 5 w 11"/>
                <a:gd name="T3" fmla="*/ 6 h 28"/>
                <a:gd name="T4" fmla="*/ 5 w 11"/>
                <a:gd name="T5" fmla="*/ 6 h 28"/>
                <a:gd name="T6" fmla="*/ 0 w 11"/>
                <a:gd name="T7" fmla="*/ 6 h 28"/>
                <a:gd name="T8" fmla="*/ 11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11 w 11"/>
                <a:gd name="T15" fmla="*/ 28 h 28"/>
                <a:gd name="T16" fmla="*/ 11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11" y="6"/>
                  </a:moveTo>
                  <a:lnTo>
                    <a:pt x="5" y="6"/>
                  </a:lnTo>
                  <a:lnTo>
                    <a:pt x="5" y="6"/>
                  </a:lnTo>
                  <a:lnTo>
                    <a:pt x="0" y="6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11" y="28"/>
                  </a:lnTo>
                  <a:lnTo>
                    <a:pt x="11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59" name="Freeform 112"/>
            <p:cNvSpPr/>
            <p:nvPr/>
          </p:nvSpPr>
          <p:spPr bwMode="auto">
            <a:xfrm>
              <a:off x="4479925" y="3475038"/>
              <a:ext cx="17463" cy="44450"/>
            </a:xfrm>
            <a:custGeom>
              <a:avLst/>
              <a:gdLst>
                <a:gd name="T0" fmla="*/ 6 w 11"/>
                <a:gd name="T1" fmla="*/ 6 h 28"/>
                <a:gd name="T2" fmla="*/ 6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6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6 w 11"/>
                <a:gd name="T15" fmla="*/ 28 h 28"/>
                <a:gd name="T16" fmla="*/ 6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6" y="28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60" name="Freeform 113"/>
            <p:cNvSpPr/>
            <p:nvPr/>
          </p:nvSpPr>
          <p:spPr bwMode="auto">
            <a:xfrm>
              <a:off x="4514850" y="3475038"/>
              <a:ext cx="17463" cy="44450"/>
            </a:xfrm>
            <a:custGeom>
              <a:avLst/>
              <a:gdLst>
                <a:gd name="T0" fmla="*/ 6 w 11"/>
                <a:gd name="T1" fmla="*/ 6 h 28"/>
                <a:gd name="T2" fmla="*/ 6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6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6 w 11"/>
                <a:gd name="T15" fmla="*/ 28 h 28"/>
                <a:gd name="T16" fmla="*/ 6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6" y="28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61" name="Freeform 114"/>
            <p:cNvSpPr/>
            <p:nvPr/>
          </p:nvSpPr>
          <p:spPr bwMode="auto">
            <a:xfrm>
              <a:off x="4549775" y="3475038"/>
              <a:ext cx="17463" cy="44450"/>
            </a:xfrm>
            <a:custGeom>
              <a:avLst/>
              <a:gdLst>
                <a:gd name="T0" fmla="*/ 6 w 11"/>
                <a:gd name="T1" fmla="*/ 6 h 28"/>
                <a:gd name="T2" fmla="*/ 6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6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6 w 11"/>
                <a:gd name="T15" fmla="*/ 28 h 28"/>
                <a:gd name="T16" fmla="*/ 6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6" y="6"/>
                  </a:move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6" y="28"/>
                  </a:lnTo>
                  <a:lnTo>
                    <a:pt x="6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62" name="Freeform 115"/>
            <p:cNvSpPr/>
            <p:nvPr/>
          </p:nvSpPr>
          <p:spPr bwMode="auto">
            <a:xfrm>
              <a:off x="4576763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5 w 11"/>
                <a:gd name="T5" fmla="*/ 6 h 28"/>
                <a:gd name="T6" fmla="*/ 0 w 11"/>
                <a:gd name="T7" fmla="*/ 6 h 28"/>
                <a:gd name="T8" fmla="*/ 11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5" y="6"/>
                  </a:lnTo>
                  <a:lnTo>
                    <a:pt x="0" y="6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63" name="Freeform 116"/>
            <p:cNvSpPr/>
            <p:nvPr/>
          </p:nvSpPr>
          <p:spPr bwMode="auto">
            <a:xfrm>
              <a:off x="4611688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5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64" name="Freeform 117"/>
            <p:cNvSpPr/>
            <p:nvPr/>
          </p:nvSpPr>
          <p:spPr bwMode="auto">
            <a:xfrm>
              <a:off x="4646613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5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65" name="Freeform 118"/>
            <p:cNvSpPr/>
            <p:nvPr/>
          </p:nvSpPr>
          <p:spPr bwMode="auto">
            <a:xfrm>
              <a:off x="4681538" y="3475038"/>
              <a:ext cx="17463" cy="44450"/>
            </a:xfrm>
            <a:custGeom>
              <a:avLst/>
              <a:gdLst>
                <a:gd name="T0" fmla="*/ 5 w 11"/>
                <a:gd name="T1" fmla="*/ 6 h 28"/>
                <a:gd name="T2" fmla="*/ 5 w 11"/>
                <a:gd name="T3" fmla="*/ 6 h 28"/>
                <a:gd name="T4" fmla="*/ 0 w 11"/>
                <a:gd name="T5" fmla="*/ 6 h 28"/>
                <a:gd name="T6" fmla="*/ 0 w 11"/>
                <a:gd name="T7" fmla="*/ 6 h 28"/>
                <a:gd name="T8" fmla="*/ 5 w 11"/>
                <a:gd name="T9" fmla="*/ 0 h 28"/>
                <a:gd name="T10" fmla="*/ 11 w 11"/>
                <a:gd name="T11" fmla="*/ 0 h 28"/>
                <a:gd name="T12" fmla="*/ 11 w 11"/>
                <a:gd name="T13" fmla="*/ 28 h 28"/>
                <a:gd name="T14" fmla="*/ 5 w 11"/>
                <a:gd name="T15" fmla="*/ 28 h 28"/>
                <a:gd name="T16" fmla="*/ 5 w 11"/>
                <a:gd name="T17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5" y="6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5" y="0"/>
                  </a:lnTo>
                  <a:lnTo>
                    <a:pt x="11" y="0"/>
                  </a:lnTo>
                  <a:lnTo>
                    <a:pt x="11" y="28"/>
                  </a:lnTo>
                  <a:lnTo>
                    <a:pt x="5" y="28"/>
                  </a:lnTo>
                  <a:lnTo>
                    <a:pt x="5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266" name="组合 265"/>
          <p:cNvGrpSpPr/>
          <p:nvPr/>
        </p:nvGrpSpPr>
        <p:grpSpPr>
          <a:xfrm>
            <a:off x="9519139" y="1546372"/>
            <a:ext cx="565151" cy="506413"/>
            <a:chOff x="9448800" y="1276351"/>
            <a:chExt cx="565150" cy="506413"/>
          </a:xfrm>
          <a:solidFill>
            <a:srgbClr val="CF7C59"/>
          </a:solidFill>
        </p:grpSpPr>
        <p:sp>
          <p:nvSpPr>
            <p:cNvPr id="267" name="Freeform 119"/>
            <p:cNvSpPr/>
            <p:nvPr/>
          </p:nvSpPr>
          <p:spPr bwMode="auto">
            <a:xfrm>
              <a:off x="9848850" y="1293813"/>
              <a:ext cx="165100" cy="471488"/>
            </a:xfrm>
            <a:custGeom>
              <a:avLst/>
              <a:gdLst>
                <a:gd name="T0" fmla="*/ 15 w 19"/>
                <a:gd name="T1" fmla="*/ 27 h 54"/>
                <a:gd name="T2" fmla="*/ 0 w 19"/>
                <a:gd name="T3" fmla="*/ 3 h 54"/>
                <a:gd name="T4" fmla="*/ 2 w 19"/>
                <a:gd name="T5" fmla="*/ 0 h 54"/>
                <a:gd name="T6" fmla="*/ 19 w 19"/>
                <a:gd name="T7" fmla="*/ 27 h 54"/>
                <a:gd name="T8" fmla="*/ 1 w 19"/>
                <a:gd name="T9" fmla="*/ 54 h 54"/>
                <a:gd name="T10" fmla="*/ 0 w 19"/>
                <a:gd name="T11" fmla="*/ 51 h 54"/>
                <a:gd name="T12" fmla="*/ 15 w 19"/>
                <a:gd name="T13" fmla="*/ 2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54">
                  <a:moveTo>
                    <a:pt x="15" y="27"/>
                  </a:moveTo>
                  <a:cubicBezTo>
                    <a:pt x="15" y="16"/>
                    <a:pt x="9" y="7"/>
                    <a:pt x="0" y="3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2" y="5"/>
                    <a:pt x="19" y="15"/>
                    <a:pt x="19" y="27"/>
                  </a:cubicBezTo>
                  <a:cubicBezTo>
                    <a:pt x="19" y="39"/>
                    <a:pt x="11" y="49"/>
                    <a:pt x="1" y="54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9" y="47"/>
                    <a:pt x="15" y="38"/>
                    <a:pt x="15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68" name="Freeform 120"/>
            <p:cNvSpPr/>
            <p:nvPr/>
          </p:nvSpPr>
          <p:spPr bwMode="auto">
            <a:xfrm>
              <a:off x="9788525" y="1336676"/>
              <a:ext cx="147638" cy="384175"/>
            </a:xfrm>
            <a:custGeom>
              <a:avLst/>
              <a:gdLst>
                <a:gd name="T0" fmla="*/ 14 w 17"/>
                <a:gd name="T1" fmla="*/ 22 h 44"/>
                <a:gd name="T2" fmla="*/ 1 w 17"/>
                <a:gd name="T3" fmla="*/ 3 h 44"/>
                <a:gd name="T4" fmla="*/ 2 w 17"/>
                <a:gd name="T5" fmla="*/ 0 h 44"/>
                <a:gd name="T6" fmla="*/ 17 w 17"/>
                <a:gd name="T7" fmla="*/ 22 h 44"/>
                <a:gd name="T8" fmla="*/ 2 w 17"/>
                <a:gd name="T9" fmla="*/ 44 h 44"/>
                <a:gd name="T10" fmla="*/ 0 w 17"/>
                <a:gd name="T11" fmla="*/ 41 h 44"/>
                <a:gd name="T12" fmla="*/ 14 w 17"/>
                <a:gd name="T13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44">
                  <a:moveTo>
                    <a:pt x="14" y="22"/>
                  </a:moveTo>
                  <a:cubicBezTo>
                    <a:pt x="14" y="13"/>
                    <a:pt x="8" y="6"/>
                    <a:pt x="1" y="3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1" y="3"/>
                    <a:pt x="17" y="12"/>
                    <a:pt x="17" y="22"/>
                  </a:cubicBezTo>
                  <a:cubicBezTo>
                    <a:pt x="17" y="32"/>
                    <a:pt x="11" y="41"/>
                    <a:pt x="2" y="44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8" y="38"/>
                    <a:pt x="14" y="31"/>
                    <a:pt x="14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69" name="Freeform 121"/>
            <p:cNvSpPr/>
            <p:nvPr/>
          </p:nvSpPr>
          <p:spPr bwMode="auto">
            <a:xfrm>
              <a:off x="9571038" y="1276351"/>
              <a:ext cx="165100" cy="506413"/>
            </a:xfrm>
            <a:custGeom>
              <a:avLst/>
              <a:gdLst>
                <a:gd name="T0" fmla="*/ 0 w 104"/>
                <a:gd name="T1" fmla="*/ 93 h 319"/>
                <a:gd name="T2" fmla="*/ 0 w 104"/>
                <a:gd name="T3" fmla="*/ 225 h 319"/>
                <a:gd name="T4" fmla="*/ 66 w 104"/>
                <a:gd name="T5" fmla="*/ 280 h 319"/>
                <a:gd name="T6" fmla="*/ 66 w 104"/>
                <a:gd name="T7" fmla="*/ 165 h 319"/>
                <a:gd name="T8" fmla="*/ 77 w 104"/>
                <a:gd name="T9" fmla="*/ 165 h 319"/>
                <a:gd name="T10" fmla="*/ 77 w 104"/>
                <a:gd name="T11" fmla="*/ 291 h 319"/>
                <a:gd name="T12" fmla="*/ 104 w 104"/>
                <a:gd name="T13" fmla="*/ 319 h 319"/>
                <a:gd name="T14" fmla="*/ 104 w 104"/>
                <a:gd name="T15" fmla="*/ 0 h 319"/>
                <a:gd name="T16" fmla="*/ 0 w 104"/>
                <a:gd name="T17" fmla="*/ 93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" h="319">
                  <a:moveTo>
                    <a:pt x="0" y="93"/>
                  </a:moveTo>
                  <a:lnTo>
                    <a:pt x="0" y="225"/>
                  </a:lnTo>
                  <a:lnTo>
                    <a:pt x="66" y="280"/>
                  </a:lnTo>
                  <a:lnTo>
                    <a:pt x="66" y="165"/>
                  </a:lnTo>
                  <a:lnTo>
                    <a:pt x="77" y="165"/>
                  </a:lnTo>
                  <a:lnTo>
                    <a:pt x="77" y="291"/>
                  </a:lnTo>
                  <a:lnTo>
                    <a:pt x="104" y="319"/>
                  </a:lnTo>
                  <a:lnTo>
                    <a:pt x="104" y="0"/>
                  </a:lnTo>
                  <a:lnTo>
                    <a:pt x="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70" name="Freeform 122"/>
            <p:cNvSpPr/>
            <p:nvPr/>
          </p:nvSpPr>
          <p:spPr bwMode="auto">
            <a:xfrm>
              <a:off x="9448800" y="1433513"/>
              <a:ext cx="96838" cy="192088"/>
            </a:xfrm>
            <a:custGeom>
              <a:avLst/>
              <a:gdLst>
                <a:gd name="T0" fmla="*/ 0 w 61"/>
                <a:gd name="T1" fmla="*/ 0 h 121"/>
                <a:gd name="T2" fmla="*/ 0 w 61"/>
                <a:gd name="T3" fmla="*/ 121 h 121"/>
                <a:gd name="T4" fmla="*/ 33 w 61"/>
                <a:gd name="T5" fmla="*/ 121 h 121"/>
                <a:gd name="T6" fmla="*/ 33 w 61"/>
                <a:gd name="T7" fmla="*/ 55 h 121"/>
                <a:gd name="T8" fmla="*/ 44 w 61"/>
                <a:gd name="T9" fmla="*/ 55 h 121"/>
                <a:gd name="T10" fmla="*/ 44 w 61"/>
                <a:gd name="T11" fmla="*/ 121 h 121"/>
                <a:gd name="T12" fmla="*/ 61 w 61"/>
                <a:gd name="T13" fmla="*/ 121 h 121"/>
                <a:gd name="T14" fmla="*/ 61 w 61"/>
                <a:gd name="T15" fmla="*/ 0 h 121"/>
                <a:gd name="T16" fmla="*/ 0 w 61"/>
                <a:gd name="T17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121">
                  <a:moveTo>
                    <a:pt x="0" y="0"/>
                  </a:moveTo>
                  <a:lnTo>
                    <a:pt x="0" y="121"/>
                  </a:lnTo>
                  <a:lnTo>
                    <a:pt x="33" y="121"/>
                  </a:lnTo>
                  <a:lnTo>
                    <a:pt x="33" y="55"/>
                  </a:lnTo>
                  <a:lnTo>
                    <a:pt x="44" y="55"/>
                  </a:lnTo>
                  <a:lnTo>
                    <a:pt x="44" y="121"/>
                  </a:lnTo>
                  <a:lnTo>
                    <a:pt x="61" y="121"/>
                  </a:lnTo>
                  <a:lnTo>
                    <a:pt x="6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271" name="组合 270"/>
          <p:cNvGrpSpPr/>
          <p:nvPr/>
        </p:nvGrpSpPr>
        <p:grpSpPr>
          <a:xfrm>
            <a:off x="8561876" y="1519384"/>
            <a:ext cx="417512" cy="558800"/>
            <a:chOff x="8491538" y="1249363"/>
            <a:chExt cx="417512" cy="558800"/>
          </a:xfrm>
          <a:solidFill>
            <a:srgbClr val="CF7C59"/>
          </a:solidFill>
        </p:grpSpPr>
        <p:sp>
          <p:nvSpPr>
            <p:cNvPr id="272" name="Freeform 123"/>
            <p:cNvSpPr>
              <a:spLocks noEditPoints="1"/>
            </p:cNvSpPr>
            <p:nvPr/>
          </p:nvSpPr>
          <p:spPr bwMode="auto">
            <a:xfrm>
              <a:off x="8491538" y="1249363"/>
              <a:ext cx="374650" cy="558800"/>
            </a:xfrm>
            <a:custGeom>
              <a:avLst/>
              <a:gdLst>
                <a:gd name="T0" fmla="*/ 32 w 43"/>
                <a:gd name="T1" fmla="*/ 0 h 64"/>
                <a:gd name="T2" fmla="*/ 11 w 43"/>
                <a:gd name="T3" fmla="*/ 0 h 64"/>
                <a:gd name="T4" fmla="*/ 0 w 43"/>
                <a:gd name="T5" fmla="*/ 11 h 64"/>
                <a:gd name="T6" fmla="*/ 0 w 43"/>
                <a:gd name="T7" fmla="*/ 53 h 64"/>
                <a:gd name="T8" fmla="*/ 11 w 43"/>
                <a:gd name="T9" fmla="*/ 64 h 64"/>
                <a:gd name="T10" fmla="*/ 32 w 43"/>
                <a:gd name="T11" fmla="*/ 64 h 64"/>
                <a:gd name="T12" fmla="*/ 43 w 43"/>
                <a:gd name="T13" fmla="*/ 53 h 64"/>
                <a:gd name="T14" fmla="*/ 43 w 43"/>
                <a:gd name="T15" fmla="*/ 11 h 64"/>
                <a:gd name="T16" fmla="*/ 32 w 43"/>
                <a:gd name="T17" fmla="*/ 0 h 64"/>
                <a:gd name="T18" fmla="*/ 12 w 43"/>
                <a:gd name="T19" fmla="*/ 58 h 64"/>
                <a:gd name="T20" fmla="*/ 8 w 43"/>
                <a:gd name="T21" fmla="*/ 54 h 64"/>
                <a:gd name="T22" fmla="*/ 12 w 43"/>
                <a:gd name="T23" fmla="*/ 50 h 64"/>
                <a:gd name="T24" fmla="*/ 16 w 43"/>
                <a:gd name="T25" fmla="*/ 54 h 64"/>
                <a:gd name="T26" fmla="*/ 12 w 43"/>
                <a:gd name="T27" fmla="*/ 58 h 64"/>
                <a:gd name="T28" fmla="*/ 31 w 43"/>
                <a:gd name="T29" fmla="*/ 58 h 64"/>
                <a:gd name="T30" fmla="*/ 27 w 43"/>
                <a:gd name="T31" fmla="*/ 54 h 64"/>
                <a:gd name="T32" fmla="*/ 31 w 43"/>
                <a:gd name="T33" fmla="*/ 50 h 64"/>
                <a:gd name="T34" fmla="*/ 35 w 43"/>
                <a:gd name="T35" fmla="*/ 54 h 64"/>
                <a:gd name="T36" fmla="*/ 31 w 43"/>
                <a:gd name="T37" fmla="*/ 58 h 64"/>
                <a:gd name="T38" fmla="*/ 40 w 43"/>
                <a:gd name="T39" fmla="*/ 40 h 64"/>
                <a:gd name="T40" fmla="*/ 31 w 43"/>
                <a:gd name="T41" fmla="*/ 48 h 64"/>
                <a:gd name="T42" fmla="*/ 13 w 43"/>
                <a:gd name="T43" fmla="*/ 48 h 64"/>
                <a:gd name="T44" fmla="*/ 3 w 43"/>
                <a:gd name="T45" fmla="*/ 40 h 64"/>
                <a:gd name="T46" fmla="*/ 3 w 43"/>
                <a:gd name="T47" fmla="*/ 12 h 64"/>
                <a:gd name="T48" fmla="*/ 13 w 43"/>
                <a:gd name="T49" fmla="*/ 4 h 64"/>
                <a:gd name="T50" fmla="*/ 31 w 43"/>
                <a:gd name="T51" fmla="*/ 4 h 64"/>
                <a:gd name="T52" fmla="*/ 40 w 43"/>
                <a:gd name="T53" fmla="*/ 12 h 64"/>
                <a:gd name="T54" fmla="*/ 40 w 43"/>
                <a:gd name="T55" fmla="*/ 4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3" h="64">
                  <a:moveTo>
                    <a:pt x="32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9"/>
                    <a:pt x="5" y="64"/>
                    <a:pt x="11" y="64"/>
                  </a:cubicBezTo>
                  <a:cubicBezTo>
                    <a:pt x="32" y="64"/>
                    <a:pt x="32" y="64"/>
                    <a:pt x="32" y="64"/>
                  </a:cubicBezTo>
                  <a:cubicBezTo>
                    <a:pt x="38" y="64"/>
                    <a:pt x="43" y="59"/>
                    <a:pt x="43" y="53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43" y="5"/>
                    <a:pt x="38" y="0"/>
                    <a:pt x="32" y="0"/>
                  </a:cubicBezTo>
                  <a:close/>
                  <a:moveTo>
                    <a:pt x="12" y="58"/>
                  </a:moveTo>
                  <a:cubicBezTo>
                    <a:pt x="10" y="58"/>
                    <a:pt x="8" y="56"/>
                    <a:pt x="8" y="54"/>
                  </a:cubicBezTo>
                  <a:cubicBezTo>
                    <a:pt x="8" y="52"/>
                    <a:pt x="10" y="50"/>
                    <a:pt x="12" y="50"/>
                  </a:cubicBezTo>
                  <a:cubicBezTo>
                    <a:pt x="14" y="50"/>
                    <a:pt x="16" y="52"/>
                    <a:pt x="16" y="54"/>
                  </a:cubicBezTo>
                  <a:cubicBezTo>
                    <a:pt x="16" y="56"/>
                    <a:pt x="14" y="58"/>
                    <a:pt x="12" y="58"/>
                  </a:cubicBezTo>
                  <a:close/>
                  <a:moveTo>
                    <a:pt x="31" y="58"/>
                  </a:moveTo>
                  <a:cubicBezTo>
                    <a:pt x="29" y="58"/>
                    <a:pt x="27" y="56"/>
                    <a:pt x="27" y="54"/>
                  </a:cubicBezTo>
                  <a:cubicBezTo>
                    <a:pt x="27" y="52"/>
                    <a:pt x="29" y="50"/>
                    <a:pt x="31" y="50"/>
                  </a:cubicBezTo>
                  <a:cubicBezTo>
                    <a:pt x="34" y="50"/>
                    <a:pt x="35" y="52"/>
                    <a:pt x="35" y="54"/>
                  </a:cubicBezTo>
                  <a:cubicBezTo>
                    <a:pt x="35" y="56"/>
                    <a:pt x="34" y="58"/>
                    <a:pt x="31" y="58"/>
                  </a:cubicBezTo>
                  <a:close/>
                  <a:moveTo>
                    <a:pt x="40" y="40"/>
                  </a:moveTo>
                  <a:cubicBezTo>
                    <a:pt x="40" y="45"/>
                    <a:pt x="36" y="48"/>
                    <a:pt x="31" y="48"/>
                  </a:cubicBezTo>
                  <a:cubicBezTo>
                    <a:pt x="13" y="48"/>
                    <a:pt x="13" y="48"/>
                    <a:pt x="13" y="48"/>
                  </a:cubicBezTo>
                  <a:cubicBezTo>
                    <a:pt x="7" y="48"/>
                    <a:pt x="3" y="45"/>
                    <a:pt x="3" y="40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7"/>
                    <a:pt x="7" y="4"/>
                    <a:pt x="13" y="4"/>
                  </a:cubicBezTo>
                  <a:cubicBezTo>
                    <a:pt x="31" y="4"/>
                    <a:pt x="31" y="4"/>
                    <a:pt x="31" y="4"/>
                  </a:cubicBezTo>
                  <a:cubicBezTo>
                    <a:pt x="36" y="4"/>
                    <a:pt x="40" y="7"/>
                    <a:pt x="40" y="12"/>
                  </a:cubicBezTo>
                  <a:lnTo>
                    <a:pt x="40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73" name="Freeform 124"/>
            <p:cNvSpPr/>
            <p:nvPr/>
          </p:nvSpPr>
          <p:spPr bwMode="auto">
            <a:xfrm>
              <a:off x="8883650" y="1249363"/>
              <a:ext cx="25400" cy="558800"/>
            </a:xfrm>
            <a:custGeom>
              <a:avLst/>
              <a:gdLst>
                <a:gd name="T0" fmla="*/ 0 w 16"/>
                <a:gd name="T1" fmla="*/ 0 h 352"/>
                <a:gd name="T2" fmla="*/ 0 w 16"/>
                <a:gd name="T3" fmla="*/ 242 h 352"/>
                <a:gd name="T4" fmla="*/ 5 w 16"/>
                <a:gd name="T5" fmla="*/ 242 h 352"/>
                <a:gd name="T6" fmla="*/ 5 w 16"/>
                <a:gd name="T7" fmla="*/ 352 h 352"/>
                <a:gd name="T8" fmla="*/ 16 w 16"/>
                <a:gd name="T9" fmla="*/ 352 h 352"/>
                <a:gd name="T10" fmla="*/ 16 w 16"/>
                <a:gd name="T11" fmla="*/ 242 h 352"/>
                <a:gd name="T12" fmla="*/ 16 w 16"/>
                <a:gd name="T13" fmla="*/ 215 h 352"/>
                <a:gd name="T14" fmla="*/ 16 w 16"/>
                <a:gd name="T15" fmla="*/ 0 h 352"/>
                <a:gd name="T16" fmla="*/ 0 w 16"/>
                <a:gd name="T17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352">
                  <a:moveTo>
                    <a:pt x="0" y="0"/>
                  </a:moveTo>
                  <a:lnTo>
                    <a:pt x="0" y="242"/>
                  </a:lnTo>
                  <a:lnTo>
                    <a:pt x="5" y="242"/>
                  </a:lnTo>
                  <a:lnTo>
                    <a:pt x="5" y="352"/>
                  </a:lnTo>
                  <a:lnTo>
                    <a:pt x="16" y="352"/>
                  </a:lnTo>
                  <a:lnTo>
                    <a:pt x="16" y="242"/>
                  </a:lnTo>
                  <a:lnTo>
                    <a:pt x="16" y="215"/>
                  </a:lnTo>
                  <a:lnTo>
                    <a:pt x="1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sp>
        <p:nvSpPr>
          <p:cNvPr id="274" name="Freeform 125"/>
          <p:cNvSpPr/>
          <p:nvPr/>
        </p:nvSpPr>
        <p:spPr bwMode="auto">
          <a:xfrm>
            <a:off x="8526951" y="2471884"/>
            <a:ext cx="496888" cy="479425"/>
          </a:xfrm>
          <a:custGeom>
            <a:avLst/>
            <a:gdLst>
              <a:gd name="T0" fmla="*/ 25 w 57"/>
              <a:gd name="T1" fmla="*/ 4 h 55"/>
              <a:gd name="T2" fmla="*/ 31 w 57"/>
              <a:gd name="T3" fmla="*/ 4 h 55"/>
              <a:gd name="T4" fmla="*/ 35 w 57"/>
              <a:gd name="T5" fmla="*/ 11 h 55"/>
              <a:gd name="T6" fmla="*/ 45 w 57"/>
              <a:gd name="T7" fmla="*/ 18 h 55"/>
              <a:gd name="T8" fmla="*/ 52 w 57"/>
              <a:gd name="T9" fmla="*/ 19 h 55"/>
              <a:gd name="T10" fmla="*/ 54 w 57"/>
              <a:gd name="T11" fmla="*/ 25 h 55"/>
              <a:gd name="T12" fmla="*/ 49 w 57"/>
              <a:gd name="T13" fmla="*/ 30 h 55"/>
              <a:gd name="T14" fmla="*/ 45 w 57"/>
              <a:gd name="T15" fmla="*/ 42 h 55"/>
              <a:gd name="T16" fmla="*/ 46 w 57"/>
              <a:gd name="T17" fmla="*/ 50 h 55"/>
              <a:gd name="T18" fmla="*/ 41 w 57"/>
              <a:gd name="T19" fmla="*/ 53 h 55"/>
              <a:gd name="T20" fmla="*/ 35 w 57"/>
              <a:gd name="T21" fmla="*/ 50 h 55"/>
              <a:gd name="T22" fmla="*/ 22 w 57"/>
              <a:gd name="T23" fmla="*/ 50 h 55"/>
              <a:gd name="T24" fmla="*/ 15 w 57"/>
              <a:gd name="T25" fmla="*/ 53 h 55"/>
              <a:gd name="T26" fmla="*/ 10 w 57"/>
              <a:gd name="T27" fmla="*/ 50 h 55"/>
              <a:gd name="T28" fmla="*/ 12 w 57"/>
              <a:gd name="T29" fmla="*/ 42 h 55"/>
              <a:gd name="T30" fmla="*/ 8 w 57"/>
              <a:gd name="T31" fmla="*/ 30 h 55"/>
              <a:gd name="T32" fmla="*/ 2 w 57"/>
              <a:gd name="T33" fmla="*/ 25 h 55"/>
              <a:gd name="T34" fmla="*/ 4 w 57"/>
              <a:gd name="T35" fmla="*/ 19 h 55"/>
              <a:gd name="T36" fmla="*/ 12 w 57"/>
              <a:gd name="T37" fmla="*/ 18 h 55"/>
              <a:gd name="T38" fmla="*/ 22 w 57"/>
              <a:gd name="T39" fmla="*/ 11 h 55"/>
              <a:gd name="T40" fmla="*/ 25 w 57"/>
              <a:gd name="T41" fmla="*/ 4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7" h="55">
                <a:moveTo>
                  <a:pt x="25" y="4"/>
                </a:moveTo>
                <a:cubicBezTo>
                  <a:pt x="27" y="0"/>
                  <a:pt x="30" y="0"/>
                  <a:pt x="31" y="4"/>
                </a:cubicBezTo>
                <a:cubicBezTo>
                  <a:pt x="35" y="11"/>
                  <a:pt x="35" y="11"/>
                  <a:pt x="35" y="11"/>
                </a:cubicBezTo>
                <a:cubicBezTo>
                  <a:pt x="37" y="14"/>
                  <a:pt x="41" y="18"/>
                  <a:pt x="45" y="18"/>
                </a:cubicBezTo>
                <a:cubicBezTo>
                  <a:pt x="52" y="19"/>
                  <a:pt x="52" y="19"/>
                  <a:pt x="52" y="19"/>
                </a:cubicBezTo>
                <a:cubicBezTo>
                  <a:pt x="56" y="20"/>
                  <a:pt x="57" y="22"/>
                  <a:pt x="54" y="25"/>
                </a:cubicBezTo>
                <a:cubicBezTo>
                  <a:pt x="49" y="30"/>
                  <a:pt x="49" y="30"/>
                  <a:pt x="49" y="30"/>
                </a:cubicBezTo>
                <a:cubicBezTo>
                  <a:pt x="46" y="33"/>
                  <a:pt x="44" y="38"/>
                  <a:pt x="45" y="42"/>
                </a:cubicBezTo>
                <a:cubicBezTo>
                  <a:pt x="46" y="50"/>
                  <a:pt x="46" y="50"/>
                  <a:pt x="46" y="50"/>
                </a:cubicBezTo>
                <a:cubicBezTo>
                  <a:pt x="47" y="54"/>
                  <a:pt x="45" y="55"/>
                  <a:pt x="41" y="53"/>
                </a:cubicBezTo>
                <a:cubicBezTo>
                  <a:pt x="35" y="50"/>
                  <a:pt x="35" y="50"/>
                  <a:pt x="35" y="50"/>
                </a:cubicBezTo>
                <a:cubicBezTo>
                  <a:pt x="31" y="48"/>
                  <a:pt x="26" y="48"/>
                  <a:pt x="22" y="50"/>
                </a:cubicBezTo>
                <a:cubicBezTo>
                  <a:pt x="15" y="53"/>
                  <a:pt x="15" y="53"/>
                  <a:pt x="15" y="53"/>
                </a:cubicBezTo>
                <a:cubicBezTo>
                  <a:pt x="12" y="55"/>
                  <a:pt x="10" y="54"/>
                  <a:pt x="10" y="50"/>
                </a:cubicBezTo>
                <a:cubicBezTo>
                  <a:pt x="12" y="42"/>
                  <a:pt x="12" y="42"/>
                  <a:pt x="12" y="42"/>
                </a:cubicBezTo>
                <a:cubicBezTo>
                  <a:pt x="12" y="38"/>
                  <a:pt x="11" y="33"/>
                  <a:pt x="8" y="30"/>
                </a:cubicBezTo>
                <a:cubicBezTo>
                  <a:pt x="2" y="25"/>
                  <a:pt x="2" y="25"/>
                  <a:pt x="2" y="25"/>
                </a:cubicBezTo>
                <a:cubicBezTo>
                  <a:pt x="0" y="22"/>
                  <a:pt x="0" y="20"/>
                  <a:pt x="4" y="19"/>
                </a:cubicBezTo>
                <a:cubicBezTo>
                  <a:pt x="12" y="18"/>
                  <a:pt x="12" y="18"/>
                  <a:pt x="12" y="18"/>
                </a:cubicBezTo>
                <a:cubicBezTo>
                  <a:pt x="16" y="18"/>
                  <a:pt x="20" y="14"/>
                  <a:pt x="22" y="11"/>
                </a:cubicBezTo>
                <a:lnTo>
                  <a:pt x="25" y="4"/>
                </a:ln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275" name="Freeform 126"/>
          <p:cNvSpPr/>
          <p:nvPr/>
        </p:nvSpPr>
        <p:spPr bwMode="auto">
          <a:xfrm>
            <a:off x="7344263" y="2454423"/>
            <a:ext cx="557213" cy="514351"/>
          </a:xfrm>
          <a:custGeom>
            <a:avLst/>
            <a:gdLst>
              <a:gd name="T0" fmla="*/ 61 w 64"/>
              <a:gd name="T1" fmla="*/ 1 h 59"/>
              <a:gd name="T2" fmla="*/ 53 w 64"/>
              <a:gd name="T3" fmla="*/ 3 h 59"/>
              <a:gd name="T4" fmla="*/ 26 w 64"/>
              <a:gd name="T5" fmla="*/ 45 h 59"/>
              <a:gd name="T6" fmla="*/ 13 w 64"/>
              <a:gd name="T7" fmla="*/ 27 h 59"/>
              <a:gd name="T8" fmla="*/ 0 w 64"/>
              <a:gd name="T9" fmla="*/ 27 h 59"/>
              <a:gd name="T10" fmla="*/ 0 w 64"/>
              <a:gd name="T11" fmla="*/ 28 h 59"/>
              <a:gd name="T12" fmla="*/ 23 w 64"/>
              <a:gd name="T13" fmla="*/ 57 h 59"/>
              <a:gd name="T14" fmla="*/ 27 w 64"/>
              <a:gd name="T15" fmla="*/ 59 h 59"/>
              <a:gd name="T16" fmla="*/ 27 w 64"/>
              <a:gd name="T17" fmla="*/ 59 h 59"/>
              <a:gd name="T18" fmla="*/ 31 w 64"/>
              <a:gd name="T19" fmla="*/ 57 h 59"/>
              <a:gd name="T20" fmla="*/ 62 w 64"/>
              <a:gd name="T21" fmla="*/ 9 h 59"/>
              <a:gd name="T22" fmla="*/ 61 w 64"/>
              <a:gd name="T23" fmla="*/ 1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4" h="59">
                <a:moveTo>
                  <a:pt x="61" y="1"/>
                </a:moveTo>
                <a:cubicBezTo>
                  <a:pt x="58" y="0"/>
                  <a:pt x="55" y="0"/>
                  <a:pt x="53" y="3"/>
                </a:cubicBezTo>
                <a:cubicBezTo>
                  <a:pt x="26" y="45"/>
                  <a:pt x="26" y="45"/>
                  <a:pt x="26" y="45"/>
                </a:cubicBezTo>
                <a:cubicBezTo>
                  <a:pt x="13" y="27"/>
                  <a:pt x="13" y="27"/>
                  <a:pt x="13" y="27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28"/>
                  <a:pt x="0" y="28"/>
                  <a:pt x="0" y="28"/>
                </a:cubicBezTo>
                <a:cubicBezTo>
                  <a:pt x="23" y="57"/>
                  <a:pt x="23" y="57"/>
                  <a:pt x="23" y="57"/>
                </a:cubicBezTo>
                <a:cubicBezTo>
                  <a:pt x="24" y="58"/>
                  <a:pt x="25" y="59"/>
                  <a:pt x="27" y="59"/>
                </a:cubicBezTo>
                <a:cubicBezTo>
                  <a:pt x="27" y="59"/>
                  <a:pt x="27" y="59"/>
                  <a:pt x="27" y="59"/>
                </a:cubicBezTo>
                <a:cubicBezTo>
                  <a:pt x="29" y="59"/>
                  <a:pt x="30" y="58"/>
                  <a:pt x="31" y="57"/>
                </a:cubicBezTo>
                <a:cubicBezTo>
                  <a:pt x="62" y="9"/>
                  <a:pt x="62" y="9"/>
                  <a:pt x="62" y="9"/>
                </a:cubicBezTo>
                <a:cubicBezTo>
                  <a:pt x="64" y="6"/>
                  <a:pt x="63" y="3"/>
                  <a:pt x="61" y="1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grpSp>
        <p:nvGrpSpPr>
          <p:cNvPr id="276" name="组合 275"/>
          <p:cNvGrpSpPr/>
          <p:nvPr/>
        </p:nvGrpSpPr>
        <p:grpSpPr>
          <a:xfrm>
            <a:off x="10651027" y="2444897"/>
            <a:ext cx="539751" cy="523875"/>
            <a:chOff x="10580688" y="2174876"/>
            <a:chExt cx="539750" cy="523875"/>
          </a:xfrm>
          <a:solidFill>
            <a:srgbClr val="CF7C59"/>
          </a:solidFill>
        </p:grpSpPr>
        <p:sp>
          <p:nvSpPr>
            <p:cNvPr id="277" name="Freeform 127"/>
            <p:cNvSpPr/>
            <p:nvPr/>
          </p:nvSpPr>
          <p:spPr bwMode="auto">
            <a:xfrm>
              <a:off x="10885488" y="2471738"/>
              <a:ext cx="217488" cy="227013"/>
            </a:xfrm>
            <a:custGeom>
              <a:avLst/>
              <a:gdLst>
                <a:gd name="T0" fmla="*/ 25 w 25"/>
                <a:gd name="T1" fmla="*/ 3 h 26"/>
                <a:gd name="T2" fmla="*/ 20 w 25"/>
                <a:gd name="T3" fmla="*/ 6 h 26"/>
                <a:gd name="T4" fmla="*/ 7 w 25"/>
                <a:gd name="T5" fmla="*/ 6 h 26"/>
                <a:gd name="T6" fmla="*/ 7 w 25"/>
                <a:gd name="T7" fmla="*/ 0 h 26"/>
                <a:gd name="T8" fmla="*/ 0 w 25"/>
                <a:gd name="T9" fmla="*/ 13 h 26"/>
                <a:gd name="T10" fmla="*/ 7 w 25"/>
                <a:gd name="T11" fmla="*/ 26 h 26"/>
                <a:gd name="T12" fmla="*/ 7 w 25"/>
                <a:gd name="T13" fmla="*/ 19 h 26"/>
                <a:gd name="T14" fmla="*/ 14 w 25"/>
                <a:gd name="T15" fmla="*/ 19 h 26"/>
                <a:gd name="T16" fmla="*/ 25 w 25"/>
                <a:gd name="T17" fmla="*/ 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26">
                  <a:moveTo>
                    <a:pt x="25" y="3"/>
                  </a:moveTo>
                  <a:cubicBezTo>
                    <a:pt x="25" y="3"/>
                    <a:pt x="22" y="6"/>
                    <a:pt x="20" y="6"/>
                  </a:cubicBezTo>
                  <a:cubicBezTo>
                    <a:pt x="18" y="6"/>
                    <a:pt x="7" y="6"/>
                    <a:pt x="7" y="6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4" y="19"/>
                    <a:pt x="19" y="21"/>
                    <a:pt x="25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78" name="Freeform 128"/>
            <p:cNvSpPr/>
            <p:nvPr/>
          </p:nvSpPr>
          <p:spPr bwMode="auto">
            <a:xfrm>
              <a:off x="10945813" y="2322513"/>
              <a:ext cx="174625" cy="201613"/>
            </a:xfrm>
            <a:custGeom>
              <a:avLst/>
              <a:gdLst>
                <a:gd name="T0" fmla="*/ 0 w 20"/>
                <a:gd name="T1" fmla="*/ 6 h 23"/>
                <a:gd name="T2" fmla="*/ 11 w 20"/>
                <a:gd name="T3" fmla="*/ 0 h 23"/>
                <a:gd name="T4" fmla="*/ 18 w 20"/>
                <a:gd name="T5" fmla="*/ 12 h 23"/>
                <a:gd name="T6" fmla="*/ 16 w 20"/>
                <a:gd name="T7" fmla="*/ 20 h 23"/>
                <a:gd name="T8" fmla="*/ 7 w 20"/>
                <a:gd name="T9" fmla="*/ 18 h 23"/>
                <a:gd name="T10" fmla="*/ 0 w 20"/>
                <a:gd name="T11" fmla="*/ 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23">
                  <a:moveTo>
                    <a:pt x="0" y="6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2"/>
                    <a:pt x="20" y="17"/>
                    <a:pt x="16" y="20"/>
                  </a:cubicBezTo>
                  <a:cubicBezTo>
                    <a:pt x="11" y="23"/>
                    <a:pt x="7" y="18"/>
                    <a:pt x="7" y="18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79" name="Freeform 129"/>
            <p:cNvSpPr/>
            <p:nvPr/>
          </p:nvSpPr>
          <p:spPr bwMode="auto">
            <a:xfrm>
              <a:off x="10580688" y="2374901"/>
              <a:ext cx="217488" cy="236538"/>
            </a:xfrm>
            <a:custGeom>
              <a:avLst/>
              <a:gdLst>
                <a:gd name="T0" fmla="*/ 13 w 25"/>
                <a:gd name="T1" fmla="*/ 27 h 27"/>
                <a:gd name="T2" fmla="*/ 12 w 25"/>
                <a:gd name="T3" fmla="*/ 21 h 27"/>
                <a:gd name="T4" fmla="*/ 19 w 25"/>
                <a:gd name="T5" fmla="*/ 10 h 27"/>
                <a:gd name="T6" fmla="*/ 25 w 25"/>
                <a:gd name="T7" fmla="*/ 13 h 27"/>
                <a:gd name="T8" fmla="*/ 17 w 25"/>
                <a:gd name="T9" fmla="*/ 1 h 27"/>
                <a:gd name="T10" fmla="*/ 2 w 25"/>
                <a:gd name="T11" fmla="*/ 0 h 27"/>
                <a:gd name="T12" fmla="*/ 8 w 25"/>
                <a:gd name="T13" fmla="*/ 3 h 27"/>
                <a:gd name="T14" fmla="*/ 5 w 25"/>
                <a:gd name="T15" fmla="*/ 9 h 27"/>
                <a:gd name="T16" fmla="*/ 13 w 25"/>
                <a:gd name="T1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27">
                  <a:moveTo>
                    <a:pt x="13" y="27"/>
                  </a:moveTo>
                  <a:cubicBezTo>
                    <a:pt x="13" y="27"/>
                    <a:pt x="11" y="23"/>
                    <a:pt x="12" y="21"/>
                  </a:cubicBezTo>
                  <a:cubicBezTo>
                    <a:pt x="13" y="19"/>
                    <a:pt x="19" y="10"/>
                    <a:pt x="19" y="10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0" y="13"/>
                    <a:pt x="13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80" name="Freeform 130"/>
            <p:cNvSpPr/>
            <p:nvPr/>
          </p:nvSpPr>
          <p:spPr bwMode="auto">
            <a:xfrm>
              <a:off x="10701338" y="2541588"/>
              <a:ext cx="174625" cy="104775"/>
            </a:xfrm>
            <a:custGeom>
              <a:avLst/>
              <a:gdLst>
                <a:gd name="T0" fmla="*/ 20 w 20"/>
                <a:gd name="T1" fmla="*/ 0 h 12"/>
                <a:gd name="T2" fmla="*/ 20 w 20"/>
                <a:gd name="T3" fmla="*/ 12 h 12"/>
                <a:gd name="T4" fmla="*/ 7 w 20"/>
                <a:gd name="T5" fmla="*/ 12 h 12"/>
                <a:gd name="T6" fmla="*/ 1 w 20"/>
                <a:gd name="T7" fmla="*/ 6 h 12"/>
                <a:gd name="T8" fmla="*/ 7 w 20"/>
                <a:gd name="T9" fmla="*/ 0 h 12"/>
                <a:gd name="T10" fmla="*/ 20 w 20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2">
                  <a:moveTo>
                    <a:pt x="20" y="0"/>
                  </a:moveTo>
                  <a:cubicBezTo>
                    <a:pt x="20" y="12"/>
                    <a:pt x="20" y="12"/>
                    <a:pt x="20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1" y="12"/>
                    <a:pt x="1" y="6"/>
                  </a:cubicBezTo>
                  <a:cubicBezTo>
                    <a:pt x="0" y="1"/>
                    <a:pt x="7" y="0"/>
                    <a:pt x="7" y="0"/>
                  </a:cubicBezTo>
                  <a:lnTo>
                    <a:pt x="2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81" name="Freeform 131"/>
            <p:cNvSpPr/>
            <p:nvPr/>
          </p:nvSpPr>
          <p:spPr bwMode="auto">
            <a:xfrm>
              <a:off x="10798175" y="2174876"/>
              <a:ext cx="252413" cy="174625"/>
            </a:xfrm>
            <a:custGeom>
              <a:avLst/>
              <a:gdLst>
                <a:gd name="T0" fmla="*/ 0 w 29"/>
                <a:gd name="T1" fmla="*/ 2 h 20"/>
                <a:gd name="T2" fmla="*/ 6 w 29"/>
                <a:gd name="T3" fmla="*/ 5 h 20"/>
                <a:gd name="T4" fmla="*/ 12 w 29"/>
                <a:gd name="T5" fmla="*/ 17 h 20"/>
                <a:gd name="T6" fmla="*/ 7 w 29"/>
                <a:gd name="T7" fmla="*/ 20 h 20"/>
                <a:gd name="T8" fmla="*/ 21 w 29"/>
                <a:gd name="T9" fmla="*/ 19 h 20"/>
                <a:gd name="T10" fmla="*/ 29 w 29"/>
                <a:gd name="T11" fmla="*/ 7 h 20"/>
                <a:gd name="T12" fmla="*/ 23 w 29"/>
                <a:gd name="T13" fmla="*/ 11 h 20"/>
                <a:gd name="T14" fmla="*/ 20 w 29"/>
                <a:gd name="T15" fmla="*/ 5 h 20"/>
                <a:gd name="T16" fmla="*/ 0 w 29"/>
                <a:gd name="T17" fmla="*/ 2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20">
                  <a:moveTo>
                    <a:pt x="0" y="2"/>
                  </a:moveTo>
                  <a:cubicBezTo>
                    <a:pt x="0" y="2"/>
                    <a:pt x="5" y="4"/>
                    <a:pt x="6" y="5"/>
                  </a:cubicBezTo>
                  <a:cubicBezTo>
                    <a:pt x="7" y="7"/>
                    <a:pt x="12" y="17"/>
                    <a:pt x="12" y="17"/>
                  </a:cubicBezTo>
                  <a:cubicBezTo>
                    <a:pt x="7" y="20"/>
                    <a:pt x="7" y="20"/>
                    <a:pt x="7" y="20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9" y="7"/>
                    <a:pt x="29" y="7"/>
                    <a:pt x="29" y="7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5"/>
                    <a:pt x="19" y="0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82" name="Freeform 132"/>
            <p:cNvSpPr/>
            <p:nvPr/>
          </p:nvSpPr>
          <p:spPr bwMode="auto">
            <a:xfrm>
              <a:off x="10675938" y="2192338"/>
              <a:ext cx="174625" cy="200025"/>
            </a:xfrm>
            <a:custGeom>
              <a:avLst/>
              <a:gdLst>
                <a:gd name="T0" fmla="*/ 11 w 20"/>
                <a:gd name="T1" fmla="*/ 23 h 23"/>
                <a:gd name="T2" fmla="*/ 0 w 20"/>
                <a:gd name="T3" fmla="*/ 16 h 23"/>
                <a:gd name="T4" fmla="*/ 7 w 20"/>
                <a:gd name="T5" fmla="*/ 5 h 23"/>
                <a:gd name="T6" fmla="*/ 15 w 20"/>
                <a:gd name="T7" fmla="*/ 3 h 23"/>
                <a:gd name="T8" fmla="*/ 18 w 20"/>
                <a:gd name="T9" fmla="*/ 11 h 23"/>
                <a:gd name="T10" fmla="*/ 11 w 20"/>
                <a:gd name="T11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23">
                  <a:moveTo>
                    <a:pt x="11" y="23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10" y="0"/>
                    <a:pt x="15" y="3"/>
                  </a:cubicBezTo>
                  <a:cubicBezTo>
                    <a:pt x="20" y="5"/>
                    <a:pt x="18" y="11"/>
                    <a:pt x="18" y="11"/>
                  </a:cubicBezTo>
                  <a:lnTo>
                    <a:pt x="11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sp>
        <p:nvSpPr>
          <p:cNvPr id="283" name="Freeform 133"/>
          <p:cNvSpPr>
            <a:spLocks noEditPoints="1"/>
          </p:cNvSpPr>
          <p:nvPr/>
        </p:nvSpPr>
        <p:spPr bwMode="auto">
          <a:xfrm>
            <a:off x="9571527" y="2479823"/>
            <a:ext cx="461963" cy="461963"/>
          </a:xfrm>
          <a:custGeom>
            <a:avLst/>
            <a:gdLst>
              <a:gd name="T0" fmla="*/ 26 w 53"/>
              <a:gd name="T1" fmla="*/ 0 h 53"/>
              <a:gd name="T2" fmla="*/ 0 w 53"/>
              <a:gd name="T3" fmla="*/ 27 h 53"/>
              <a:gd name="T4" fmla="*/ 26 w 53"/>
              <a:gd name="T5" fmla="*/ 53 h 53"/>
              <a:gd name="T6" fmla="*/ 53 w 53"/>
              <a:gd name="T7" fmla="*/ 27 h 53"/>
              <a:gd name="T8" fmla="*/ 26 w 53"/>
              <a:gd name="T9" fmla="*/ 0 h 53"/>
              <a:gd name="T10" fmla="*/ 6 w 53"/>
              <a:gd name="T11" fmla="*/ 27 h 53"/>
              <a:gd name="T12" fmla="*/ 26 w 53"/>
              <a:gd name="T13" fmla="*/ 7 h 53"/>
              <a:gd name="T14" fmla="*/ 38 w 53"/>
              <a:gd name="T15" fmla="*/ 10 h 53"/>
              <a:gd name="T16" fmla="*/ 10 w 53"/>
              <a:gd name="T17" fmla="*/ 39 h 53"/>
              <a:gd name="T18" fmla="*/ 6 w 53"/>
              <a:gd name="T19" fmla="*/ 27 h 53"/>
              <a:gd name="T20" fmla="*/ 26 w 53"/>
              <a:gd name="T21" fmla="*/ 47 h 53"/>
              <a:gd name="T22" fmla="*/ 15 w 53"/>
              <a:gd name="T23" fmla="*/ 43 h 53"/>
              <a:gd name="T24" fmla="*/ 42 w 53"/>
              <a:gd name="T25" fmla="*/ 15 h 53"/>
              <a:gd name="T26" fmla="*/ 46 w 53"/>
              <a:gd name="T27" fmla="*/ 27 h 53"/>
              <a:gd name="T28" fmla="*/ 26 w 53"/>
              <a:gd name="T29" fmla="*/ 47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3" h="53">
                <a:moveTo>
                  <a:pt x="26" y="0"/>
                </a:moveTo>
                <a:cubicBezTo>
                  <a:pt x="12" y="0"/>
                  <a:pt x="0" y="12"/>
                  <a:pt x="0" y="27"/>
                </a:cubicBezTo>
                <a:cubicBezTo>
                  <a:pt x="0" y="41"/>
                  <a:pt x="12" y="53"/>
                  <a:pt x="26" y="53"/>
                </a:cubicBezTo>
                <a:cubicBezTo>
                  <a:pt x="41" y="53"/>
                  <a:pt x="53" y="41"/>
                  <a:pt x="53" y="27"/>
                </a:cubicBezTo>
                <a:cubicBezTo>
                  <a:pt x="53" y="12"/>
                  <a:pt x="41" y="0"/>
                  <a:pt x="26" y="0"/>
                </a:cubicBezTo>
                <a:close/>
                <a:moveTo>
                  <a:pt x="6" y="27"/>
                </a:moveTo>
                <a:cubicBezTo>
                  <a:pt x="6" y="16"/>
                  <a:pt x="15" y="7"/>
                  <a:pt x="26" y="7"/>
                </a:cubicBezTo>
                <a:cubicBezTo>
                  <a:pt x="31" y="7"/>
                  <a:pt x="34" y="8"/>
                  <a:pt x="38" y="10"/>
                </a:cubicBezTo>
                <a:cubicBezTo>
                  <a:pt x="10" y="39"/>
                  <a:pt x="10" y="39"/>
                  <a:pt x="10" y="39"/>
                </a:cubicBezTo>
                <a:cubicBezTo>
                  <a:pt x="8" y="36"/>
                  <a:pt x="6" y="31"/>
                  <a:pt x="6" y="27"/>
                </a:cubicBezTo>
                <a:close/>
                <a:moveTo>
                  <a:pt x="26" y="47"/>
                </a:moveTo>
                <a:cubicBezTo>
                  <a:pt x="22" y="47"/>
                  <a:pt x="18" y="46"/>
                  <a:pt x="15" y="43"/>
                </a:cubicBezTo>
                <a:cubicBezTo>
                  <a:pt x="42" y="15"/>
                  <a:pt x="42" y="15"/>
                  <a:pt x="42" y="15"/>
                </a:cubicBezTo>
                <a:cubicBezTo>
                  <a:pt x="45" y="18"/>
                  <a:pt x="46" y="22"/>
                  <a:pt x="46" y="27"/>
                </a:cubicBezTo>
                <a:cubicBezTo>
                  <a:pt x="46" y="38"/>
                  <a:pt x="37" y="47"/>
                  <a:pt x="26" y="47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grpSp>
        <p:nvGrpSpPr>
          <p:cNvPr id="284" name="组合 283"/>
          <p:cNvGrpSpPr/>
          <p:nvPr/>
        </p:nvGrpSpPr>
        <p:grpSpPr>
          <a:xfrm>
            <a:off x="1992801" y="2427435"/>
            <a:ext cx="574675" cy="566739"/>
            <a:chOff x="1922463" y="2157413"/>
            <a:chExt cx="574675" cy="566738"/>
          </a:xfrm>
          <a:solidFill>
            <a:srgbClr val="CF7C59"/>
          </a:solidFill>
        </p:grpSpPr>
        <p:sp>
          <p:nvSpPr>
            <p:cNvPr id="285" name="Freeform 134"/>
            <p:cNvSpPr/>
            <p:nvPr/>
          </p:nvSpPr>
          <p:spPr bwMode="auto">
            <a:xfrm>
              <a:off x="1922463" y="2297113"/>
              <a:ext cx="574675" cy="427038"/>
            </a:xfrm>
            <a:custGeom>
              <a:avLst/>
              <a:gdLst>
                <a:gd name="T0" fmla="*/ 66 w 66"/>
                <a:gd name="T1" fmla="*/ 12 h 49"/>
                <a:gd name="T2" fmla="*/ 54 w 66"/>
                <a:gd name="T3" fmla="*/ 0 h 49"/>
                <a:gd name="T4" fmla="*/ 41 w 66"/>
                <a:gd name="T5" fmla="*/ 0 h 49"/>
                <a:gd name="T6" fmla="*/ 41 w 66"/>
                <a:gd name="T7" fmla="*/ 9 h 49"/>
                <a:gd name="T8" fmla="*/ 54 w 66"/>
                <a:gd name="T9" fmla="*/ 9 h 49"/>
                <a:gd name="T10" fmla="*/ 57 w 66"/>
                <a:gd name="T11" fmla="*/ 12 h 49"/>
                <a:gd name="T12" fmla="*/ 57 w 66"/>
                <a:gd name="T13" fmla="*/ 37 h 49"/>
                <a:gd name="T14" fmla="*/ 54 w 66"/>
                <a:gd name="T15" fmla="*/ 41 h 49"/>
                <a:gd name="T16" fmla="*/ 12 w 66"/>
                <a:gd name="T17" fmla="*/ 41 h 49"/>
                <a:gd name="T18" fmla="*/ 9 w 66"/>
                <a:gd name="T19" fmla="*/ 37 h 49"/>
                <a:gd name="T20" fmla="*/ 9 w 66"/>
                <a:gd name="T21" fmla="*/ 12 h 49"/>
                <a:gd name="T22" fmla="*/ 12 w 66"/>
                <a:gd name="T23" fmla="*/ 9 h 49"/>
                <a:gd name="T24" fmla="*/ 25 w 66"/>
                <a:gd name="T25" fmla="*/ 9 h 49"/>
                <a:gd name="T26" fmla="*/ 25 w 66"/>
                <a:gd name="T27" fmla="*/ 0 h 49"/>
                <a:gd name="T28" fmla="*/ 12 w 66"/>
                <a:gd name="T29" fmla="*/ 0 h 49"/>
                <a:gd name="T30" fmla="*/ 0 w 66"/>
                <a:gd name="T31" fmla="*/ 12 h 49"/>
                <a:gd name="T32" fmla="*/ 0 w 66"/>
                <a:gd name="T33" fmla="*/ 37 h 49"/>
                <a:gd name="T34" fmla="*/ 12 w 66"/>
                <a:gd name="T35" fmla="*/ 49 h 49"/>
                <a:gd name="T36" fmla="*/ 54 w 66"/>
                <a:gd name="T37" fmla="*/ 49 h 49"/>
                <a:gd name="T38" fmla="*/ 66 w 66"/>
                <a:gd name="T39" fmla="*/ 37 h 49"/>
                <a:gd name="T40" fmla="*/ 66 w 66"/>
                <a:gd name="T41" fmla="*/ 1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6" h="49">
                  <a:moveTo>
                    <a:pt x="66" y="12"/>
                  </a:moveTo>
                  <a:cubicBezTo>
                    <a:pt x="66" y="5"/>
                    <a:pt x="61" y="0"/>
                    <a:pt x="54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54" y="9"/>
                    <a:pt x="54" y="9"/>
                    <a:pt x="54" y="9"/>
                  </a:cubicBezTo>
                  <a:cubicBezTo>
                    <a:pt x="56" y="9"/>
                    <a:pt x="57" y="10"/>
                    <a:pt x="57" y="12"/>
                  </a:cubicBezTo>
                  <a:cubicBezTo>
                    <a:pt x="57" y="37"/>
                    <a:pt x="57" y="37"/>
                    <a:pt x="57" y="37"/>
                  </a:cubicBezTo>
                  <a:cubicBezTo>
                    <a:pt x="57" y="39"/>
                    <a:pt x="56" y="41"/>
                    <a:pt x="54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0" y="41"/>
                    <a:pt x="9" y="39"/>
                    <a:pt x="9" y="37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0"/>
                    <a:pt x="10" y="9"/>
                    <a:pt x="12" y="9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44"/>
                    <a:pt x="6" y="49"/>
                    <a:pt x="12" y="49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61" y="49"/>
                    <a:pt x="66" y="44"/>
                    <a:pt x="66" y="37"/>
                  </a:cubicBezTo>
                  <a:lnTo>
                    <a:pt x="66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86" name="Freeform 135"/>
            <p:cNvSpPr/>
            <p:nvPr/>
          </p:nvSpPr>
          <p:spPr bwMode="auto">
            <a:xfrm>
              <a:off x="2079625" y="2157413"/>
              <a:ext cx="269875" cy="471488"/>
            </a:xfrm>
            <a:custGeom>
              <a:avLst/>
              <a:gdLst>
                <a:gd name="T0" fmla="*/ 28 w 31"/>
                <a:gd name="T1" fmla="*/ 29 h 54"/>
                <a:gd name="T2" fmla="*/ 21 w 31"/>
                <a:gd name="T3" fmla="*/ 29 h 54"/>
                <a:gd name="T4" fmla="*/ 21 w 31"/>
                <a:gd name="T5" fmla="*/ 26 h 54"/>
                <a:gd name="T6" fmla="*/ 21 w 31"/>
                <a:gd name="T7" fmla="*/ 18 h 54"/>
                <a:gd name="T8" fmla="*/ 21 w 31"/>
                <a:gd name="T9" fmla="*/ 3 h 54"/>
                <a:gd name="T10" fmla="*/ 19 w 31"/>
                <a:gd name="T11" fmla="*/ 0 h 54"/>
                <a:gd name="T12" fmla="*/ 11 w 31"/>
                <a:gd name="T13" fmla="*/ 0 h 54"/>
                <a:gd name="T14" fmla="*/ 9 w 31"/>
                <a:gd name="T15" fmla="*/ 3 h 54"/>
                <a:gd name="T16" fmla="*/ 9 w 31"/>
                <a:gd name="T17" fmla="*/ 18 h 54"/>
                <a:gd name="T18" fmla="*/ 9 w 31"/>
                <a:gd name="T19" fmla="*/ 26 h 54"/>
                <a:gd name="T20" fmla="*/ 9 w 31"/>
                <a:gd name="T21" fmla="*/ 29 h 54"/>
                <a:gd name="T22" fmla="*/ 3 w 31"/>
                <a:gd name="T23" fmla="*/ 29 h 54"/>
                <a:gd name="T24" fmla="*/ 0 w 31"/>
                <a:gd name="T25" fmla="*/ 32 h 54"/>
                <a:gd name="T26" fmla="*/ 5 w 31"/>
                <a:gd name="T27" fmla="*/ 40 h 54"/>
                <a:gd name="T28" fmla="*/ 9 w 31"/>
                <a:gd name="T29" fmla="*/ 45 h 54"/>
                <a:gd name="T30" fmla="*/ 14 w 31"/>
                <a:gd name="T31" fmla="*/ 52 h 54"/>
                <a:gd name="T32" fmla="*/ 17 w 31"/>
                <a:gd name="T33" fmla="*/ 52 h 54"/>
                <a:gd name="T34" fmla="*/ 22 w 31"/>
                <a:gd name="T35" fmla="*/ 45 h 54"/>
                <a:gd name="T36" fmla="*/ 25 w 31"/>
                <a:gd name="T37" fmla="*/ 40 h 54"/>
                <a:gd name="T38" fmla="*/ 30 w 31"/>
                <a:gd name="T39" fmla="*/ 32 h 54"/>
                <a:gd name="T40" fmla="*/ 28 w 31"/>
                <a:gd name="T41" fmla="*/ 29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1" h="54">
                  <a:moveTo>
                    <a:pt x="28" y="29"/>
                  </a:moveTo>
                  <a:cubicBezTo>
                    <a:pt x="21" y="29"/>
                    <a:pt x="21" y="29"/>
                    <a:pt x="21" y="29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1" y="1"/>
                    <a:pt x="20" y="0"/>
                    <a:pt x="19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9" y="1"/>
                    <a:pt x="9" y="3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5" y="40"/>
                    <a:pt x="5" y="40"/>
                    <a:pt x="5" y="40"/>
                  </a:cubicBezTo>
                  <a:cubicBezTo>
                    <a:pt x="6" y="41"/>
                    <a:pt x="8" y="43"/>
                    <a:pt x="9" y="45"/>
                  </a:cubicBezTo>
                  <a:cubicBezTo>
                    <a:pt x="14" y="52"/>
                    <a:pt x="14" y="52"/>
                    <a:pt x="14" y="52"/>
                  </a:cubicBezTo>
                  <a:cubicBezTo>
                    <a:pt x="14" y="54"/>
                    <a:pt x="16" y="54"/>
                    <a:pt x="17" y="52"/>
                  </a:cubicBezTo>
                  <a:cubicBezTo>
                    <a:pt x="22" y="45"/>
                    <a:pt x="22" y="45"/>
                    <a:pt x="22" y="45"/>
                  </a:cubicBezTo>
                  <a:cubicBezTo>
                    <a:pt x="23" y="43"/>
                    <a:pt x="24" y="41"/>
                    <a:pt x="25" y="40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1" y="31"/>
                    <a:pt x="30" y="29"/>
                    <a:pt x="28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grpSp>
        <p:nvGrpSpPr>
          <p:cNvPr id="287" name="组合 286"/>
          <p:cNvGrpSpPr/>
          <p:nvPr/>
        </p:nvGrpSpPr>
        <p:grpSpPr>
          <a:xfrm>
            <a:off x="992676" y="2409972"/>
            <a:ext cx="504825" cy="628651"/>
            <a:chOff x="922338" y="2139951"/>
            <a:chExt cx="504825" cy="628650"/>
          </a:xfrm>
          <a:solidFill>
            <a:srgbClr val="CF7C59"/>
          </a:solidFill>
        </p:grpSpPr>
        <p:sp>
          <p:nvSpPr>
            <p:cNvPr id="288" name="Freeform 136"/>
            <p:cNvSpPr/>
            <p:nvPr/>
          </p:nvSpPr>
          <p:spPr bwMode="auto">
            <a:xfrm>
              <a:off x="922338" y="2139951"/>
              <a:ext cx="504825" cy="384175"/>
            </a:xfrm>
            <a:custGeom>
              <a:avLst/>
              <a:gdLst>
                <a:gd name="T0" fmla="*/ 0 w 58"/>
                <a:gd name="T1" fmla="*/ 33 h 44"/>
                <a:gd name="T2" fmla="*/ 10 w 58"/>
                <a:gd name="T3" fmla="*/ 44 h 44"/>
                <a:gd name="T4" fmla="*/ 22 w 58"/>
                <a:gd name="T5" fmla="*/ 44 h 44"/>
                <a:gd name="T6" fmla="*/ 22 w 58"/>
                <a:gd name="T7" fmla="*/ 36 h 44"/>
                <a:gd name="T8" fmla="*/ 10 w 58"/>
                <a:gd name="T9" fmla="*/ 36 h 44"/>
                <a:gd name="T10" fmla="*/ 7 w 58"/>
                <a:gd name="T11" fmla="*/ 33 h 44"/>
                <a:gd name="T12" fmla="*/ 7 w 58"/>
                <a:gd name="T13" fmla="*/ 11 h 44"/>
                <a:gd name="T14" fmla="*/ 10 w 58"/>
                <a:gd name="T15" fmla="*/ 8 h 44"/>
                <a:gd name="T16" fmla="*/ 48 w 58"/>
                <a:gd name="T17" fmla="*/ 8 h 44"/>
                <a:gd name="T18" fmla="*/ 51 w 58"/>
                <a:gd name="T19" fmla="*/ 11 h 44"/>
                <a:gd name="T20" fmla="*/ 51 w 58"/>
                <a:gd name="T21" fmla="*/ 33 h 44"/>
                <a:gd name="T22" fmla="*/ 48 w 58"/>
                <a:gd name="T23" fmla="*/ 36 h 44"/>
                <a:gd name="T24" fmla="*/ 36 w 58"/>
                <a:gd name="T25" fmla="*/ 36 h 44"/>
                <a:gd name="T26" fmla="*/ 36 w 58"/>
                <a:gd name="T27" fmla="*/ 44 h 44"/>
                <a:gd name="T28" fmla="*/ 48 w 58"/>
                <a:gd name="T29" fmla="*/ 44 h 44"/>
                <a:gd name="T30" fmla="*/ 58 w 58"/>
                <a:gd name="T31" fmla="*/ 33 h 44"/>
                <a:gd name="T32" fmla="*/ 58 w 58"/>
                <a:gd name="T33" fmla="*/ 11 h 44"/>
                <a:gd name="T34" fmla="*/ 48 w 58"/>
                <a:gd name="T35" fmla="*/ 0 h 44"/>
                <a:gd name="T36" fmla="*/ 10 w 58"/>
                <a:gd name="T37" fmla="*/ 0 h 44"/>
                <a:gd name="T38" fmla="*/ 0 w 58"/>
                <a:gd name="T39" fmla="*/ 11 h 44"/>
                <a:gd name="T40" fmla="*/ 0 w 58"/>
                <a:gd name="T41" fmla="*/ 3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8" h="44">
                  <a:moveTo>
                    <a:pt x="0" y="33"/>
                  </a:moveTo>
                  <a:cubicBezTo>
                    <a:pt x="0" y="39"/>
                    <a:pt x="5" y="44"/>
                    <a:pt x="10" y="44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9" y="36"/>
                    <a:pt x="7" y="35"/>
                    <a:pt x="7" y="33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9"/>
                    <a:pt x="9" y="8"/>
                    <a:pt x="10" y="8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9" y="8"/>
                    <a:pt x="51" y="9"/>
                    <a:pt x="51" y="11"/>
                  </a:cubicBezTo>
                  <a:cubicBezTo>
                    <a:pt x="51" y="33"/>
                    <a:pt x="51" y="33"/>
                    <a:pt x="51" y="33"/>
                  </a:cubicBezTo>
                  <a:cubicBezTo>
                    <a:pt x="51" y="35"/>
                    <a:pt x="49" y="36"/>
                    <a:pt x="48" y="36"/>
                  </a:cubicBezTo>
                  <a:cubicBezTo>
                    <a:pt x="36" y="36"/>
                    <a:pt x="36" y="36"/>
                    <a:pt x="36" y="36"/>
                  </a:cubicBezTo>
                  <a:cubicBezTo>
                    <a:pt x="36" y="44"/>
                    <a:pt x="36" y="44"/>
                    <a:pt x="36" y="44"/>
                  </a:cubicBezTo>
                  <a:cubicBezTo>
                    <a:pt x="48" y="44"/>
                    <a:pt x="48" y="44"/>
                    <a:pt x="48" y="44"/>
                  </a:cubicBezTo>
                  <a:cubicBezTo>
                    <a:pt x="53" y="44"/>
                    <a:pt x="58" y="39"/>
                    <a:pt x="58" y="33"/>
                  </a:cubicBezTo>
                  <a:cubicBezTo>
                    <a:pt x="58" y="11"/>
                    <a:pt x="58" y="11"/>
                    <a:pt x="58" y="11"/>
                  </a:cubicBezTo>
                  <a:cubicBezTo>
                    <a:pt x="58" y="5"/>
                    <a:pt x="53" y="0"/>
                    <a:pt x="48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5"/>
                    <a:pt x="0" y="11"/>
                  </a:cubicBezTo>
                  <a:lnTo>
                    <a:pt x="0" y="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  <p:sp>
          <p:nvSpPr>
            <p:cNvPr id="289" name="Freeform 137"/>
            <p:cNvSpPr/>
            <p:nvPr/>
          </p:nvSpPr>
          <p:spPr bwMode="auto">
            <a:xfrm>
              <a:off x="1052513" y="2349501"/>
              <a:ext cx="242888" cy="419100"/>
            </a:xfrm>
            <a:custGeom>
              <a:avLst/>
              <a:gdLst>
                <a:gd name="T0" fmla="*/ 25 w 28"/>
                <a:gd name="T1" fmla="*/ 26 h 48"/>
                <a:gd name="T2" fmla="*/ 20 w 28"/>
                <a:gd name="T3" fmla="*/ 26 h 48"/>
                <a:gd name="T4" fmla="*/ 20 w 28"/>
                <a:gd name="T5" fmla="*/ 23 h 48"/>
                <a:gd name="T6" fmla="*/ 20 w 28"/>
                <a:gd name="T7" fmla="*/ 16 h 48"/>
                <a:gd name="T8" fmla="*/ 19 w 28"/>
                <a:gd name="T9" fmla="*/ 2 h 48"/>
                <a:gd name="T10" fmla="*/ 17 w 28"/>
                <a:gd name="T11" fmla="*/ 0 h 48"/>
                <a:gd name="T12" fmla="*/ 11 w 28"/>
                <a:gd name="T13" fmla="*/ 0 h 48"/>
                <a:gd name="T14" fmla="*/ 8 w 28"/>
                <a:gd name="T15" fmla="*/ 2 h 48"/>
                <a:gd name="T16" fmla="*/ 8 w 28"/>
                <a:gd name="T17" fmla="*/ 16 h 48"/>
                <a:gd name="T18" fmla="*/ 8 w 28"/>
                <a:gd name="T19" fmla="*/ 23 h 48"/>
                <a:gd name="T20" fmla="*/ 8 w 28"/>
                <a:gd name="T21" fmla="*/ 26 h 48"/>
                <a:gd name="T22" fmla="*/ 3 w 28"/>
                <a:gd name="T23" fmla="*/ 26 h 48"/>
                <a:gd name="T24" fmla="*/ 1 w 28"/>
                <a:gd name="T25" fmla="*/ 28 h 48"/>
                <a:gd name="T26" fmla="*/ 5 w 28"/>
                <a:gd name="T27" fmla="*/ 35 h 48"/>
                <a:gd name="T28" fmla="*/ 8 w 28"/>
                <a:gd name="T29" fmla="*/ 39 h 48"/>
                <a:gd name="T30" fmla="*/ 13 w 28"/>
                <a:gd name="T31" fmla="*/ 46 h 48"/>
                <a:gd name="T32" fmla="*/ 15 w 28"/>
                <a:gd name="T33" fmla="*/ 46 h 48"/>
                <a:gd name="T34" fmla="*/ 20 w 28"/>
                <a:gd name="T35" fmla="*/ 39 h 48"/>
                <a:gd name="T36" fmla="*/ 23 w 28"/>
                <a:gd name="T37" fmla="*/ 35 h 48"/>
                <a:gd name="T38" fmla="*/ 27 w 28"/>
                <a:gd name="T39" fmla="*/ 28 h 48"/>
                <a:gd name="T40" fmla="*/ 25 w 28"/>
                <a:gd name="T41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48">
                  <a:moveTo>
                    <a:pt x="25" y="26"/>
                  </a:moveTo>
                  <a:cubicBezTo>
                    <a:pt x="20" y="26"/>
                    <a:pt x="20" y="26"/>
                    <a:pt x="20" y="26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19" y="2"/>
                    <a:pt x="19" y="2"/>
                    <a:pt x="19" y="2"/>
                  </a:cubicBezTo>
                  <a:cubicBezTo>
                    <a:pt x="19" y="1"/>
                    <a:pt x="19" y="0"/>
                    <a:pt x="1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9" y="0"/>
                    <a:pt x="8" y="1"/>
                    <a:pt x="8" y="2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23"/>
                    <a:pt x="8" y="23"/>
                    <a:pt x="8" y="23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1" y="26"/>
                    <a:pt x="0" y="27"/>
                    <a:pt x="1" y="28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6" y="36"/>
                    <a:pt x="7" y="38"/>
                    <a:pt x="8" y="39"/>
                  </a:cubicBezTo>
                  <a:cubicBezTo>
                    <a:pt x="13" y="46"/>
                    <a:pt x="13" y="46"/>
                    <a:pt x="13" y="46"/>
                  </a:cubicBezTo>
                  <a:cubicBezTo>
                    <a:pt x="13" y="48"/>
                    <a:pt x="15" y="48"/>
                    <a:pt x="15" y="46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1" y="38"/>
                    <a:pt x="22" y="36"/>
                    <a:pt x="23" y="35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8" y="27"/>
                    <a:pt x="27" y="26"/>
                    <a:pt x="25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355"/>
            </a:p>
          </p:txBody>
        </p:sp>
      </p:grpSp>
      <p:sp>
        <p:nvSpPr>
          <p:cNvPr id="290" name="Freeform 138"/>
          <p:cNvSpPr/>
          <p:nvPr/>
        </p:nvSpPr>
        <p:spPr bwMode="auto">
          <a:xfrm>
            <a:off x="7352201" y="1528909"/>
            <a:ext cx="531813" cy="531813"/>
          </a:xfrm>
          <a:custGeom>
            <a:avLst/>
            <a:gdLst>
              <a:gd name="T0" fmla="*/ 57 w 61"/>
              <a:gd name="T1" fmla="*/ 22 h 61"/>
              <a:gd name="T2" fmla="*/ 39 w 61"/>
              <a:gd name="T3" fmla="*/ 22 h 61"/>
              <a:gd name="T4" fmla="*/ 39 w 61"/>
              <a:gd name="T5" fmla="*/ 4 h 61"/>
              <a:gd name="T6" fmla="*/ 35 w 61"/>
              <a:gd name="T7" fmla="*/ 0 h 61"/>
              <a:gd name="T8" fmla="*/ 26 w 61"/>
              <a:gd name="T9" fmla="*/ 0 h 61"/>
              <a:gd name="T10" fmla="*/ 22 w 61"/>
              <a:gd name="T11" fmla="*/ 4 h 61"/>
              <a:gd name="T12" fmla="*/ 22 w 61"/>
              <a:gd name="T13" fmla="*/ 22 h 61"/>
              <a:gd name="T14" fmla="*/ 4 w 61"/>
              <a:gd name="T15" fmla="*/ 22 h 61"/>
              <a:gd name="T16" fmla="*/ 0 w 61"/>
              <a:gd name="T17" fmla="*/ 27 h 61"/>
              <a:gd name="T18" fmla="*/ 0 w 61"/>
              <a:gd name="T19" fmla="*/ 35 h 61"/>
              <a:gd name="T20" fmla="*/ 4 w 61"/>
              <a:gd name="T21" fmla="*/ 40 h 61"/>
              <a:gd name="T22" fmla="*/ 22 w 61"/>
              <a:gd name="T23" fmla="*/ 40 h 61"/>
              <a:gd name="T24" fmla="*/ 22 w 61"/>
              <a:gd name="T25" fmla="*/ 58 h 61"/>
              <a:gd name="T26" fmla="*/ 26 w 61"/>
              <a:gd name="T27" fmla="*/ 61 h 61"/>
              <a:gd name="T28" fmla="*/ 35 w 61"/>
              <a:gd name="T29" fmla="*/ 61 h 61"/>
              <a:gd name="T30" fmla="*/ 39 w 61"/>
              <a:gd name="T31" fmla="*/ 58 h 61"/>
              <a:gd name="T32" fmla="*/ 39 w 61"/>
              <a:gd name="T33" fmla="*/ 40 h 61"/>
              <a:gd name="T34" fmla="*/ 57 w 61"/>
              <a:gd name="T35" fmla="*/ 40 h 61"/>
              <a:gd name="T36" fmla="*/ 61 w 61"/>
              <a:gd name="T37" fmla="*/ 35 h 61"/>
              <a:gd name="T38" fmla="*/ 61 w 61"/>
              <a:gd name="T39" fmla="*/ 27 h 61"/>
              <a:gd name="T40" fmla="*/ 57 w 61"/>
              <a:gd name="T41" fmla="*/ 22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1" h="61">
                <a:moveTo>
                  <a:pt x="57" y="22"/>
                </a:moveTo>
                <a:cubicBezTo>
                  <a:pt x="39" y="22"/>
                  <a:pt x="39" y="22"/>
                  <a:pt x="39" y="22"/>
                </a:cubicBezTo>
                <a:cubicBezTo>
                  <a:pt x="39" y="4"/>
                  <a:pt x="39" y="4"/>
                  <a:pt x="39" y="4"/>
                </a:cubicBezTo>
                <a:cubicBezTo>
                  <a:pt x="39" y="2"/>
                  <a:pt x="37" y="0"/>
                  <a:pt x="35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4" y="0"/>
                  <a:pt x="22" y="2"/>
                  <a:pt x="22" y="4"/>
                </a:cubicBezTo>
                <a:cubicBezTo>
                  <a:pt x="22" y="22"/>
                  <a:pt x="22" y="22"/>
                  <a:pt x="22" y="22"/>
                </a:cubicBezTo>
                <a:cubicBezTo>
                  <a:pt x="4" y="22"/>
                  <a:pt x="4" y="22"/>
                  <a:pt x="4" y="22"/>
                </a:cubicBezTo>
                <a:cubicBezTo>
                  <a:pt x="2" y="22"/>
                  <a:pt x="0" y="24"/>
                  <a:pt x="0" y="27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7"/>
                  <a:pt x="2" y="40"/>
                  <a:pt x="4" y="40"/>
                </a:cubicBezTo>
                <a:cubicBezTo>
                  <a:pt x="22" y="40"/>
                  <a:pt x="22" y="40"/>
                  <a:pt x="22" y="40"/>
                </a:cubicBezTo>
                <a:cubicBezTo>
                  <a:pt x="22" y="58"/>
                  <a:pt x="22" y="58"/>
                  <a:pt x="22" y="58"/>
                </a:cubicBezTo>
                <a:cubicBezTo>
                  <a:pt x="22" y="60"/>
                  <a:pt x="24" y="61"/>
                  <a:pt x="26" y="61"/>
                </a:cubicBezTo>
                <a:cubicBezTo>
                  <a:pt x="35" y="61"/>
                  <a:pt x="35" y="61"/>
                  <a:pt x="35" y="61"/>
                </a:cubicBezTo>
                <a:cubicBezTo>
                  <a:pt x="37" y="61"/>
                  <a:pt x="39" y="60"/>
                  <a:pt x="39" y="58"/>
                </a:cubicBezTo>
                <a:cubicBezTo>
                  <a:pt x="39" y="40"/>
                  <a:pt x="39" y="40"/>
                  <a:pt x="39" y="40"/>
                </a:cubicBezTo>
                <a:cubicBezTo>
                  <a:pt x="57" y="40"/>
                  <a:pt x="57" y="40"/>
                  <a:pt x="57" y="40"/>
                </a:cubicBezTo>
                <a:cubicBezTo>
                  <a:pt x="59" y="40"/>
                  <a:pt x="61" y="37"/>
                  <a:pt x="61" y="35"/>
                </a:cubicBezTo>
                <a:cubicBezTo>
                  <a:pt x="61" y="27"/>
                  <a:pt x="61" y="27"/>
                  <a:pt x="61" y="27"/>
                </a:cubicBezTo>
                <a:cubicBezTo>
                  <a:pt x="61" y="24"/>
                  <a:pt x="59" y="22"/>
                  <a:pt x="57" y="22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291" name="Freeform 139"/>
          <p:cNvSpPr/>
          <p:nvPr/>
        </p:nvSpPr>
        <p:spPr bwMode="auto">
          <a:xfrm>
            <a:off x="6369539" y="1571772"/>
            <a:ext cx="461963" cy="454025"/>
          </a:xfrm>
          <a:custGeom>
            <a:avLst/>
            <a:gdLst>
              <a:gd name="T0" fmla="*/ 39 w 53"/>
              <a:gd name="T1" fmla="*/ 1 h 52"/>
              <a:gd name="T2" fmla="*/ 26 w 53"/>
              <a:gd name="T3" fmla="*/ 14 h 52"/>
              <a:gd name="T4" fmla="*/ 14 w 53"/>
              <a:gd name="T5" fmla="*/ 1 h 52"/>
              <a:gd name="T6" fmla="*/ 8 w 53"/>
              <a:gd name="T7" fmla="*/ 2 h 52"/>
              <a:gd name="T8" fmla="*/ 2 w 53"/>
              <a:gd name="T9" fmla="*/ 7 h 52"/>
              <a:gd name="T10" fmla="*/ 1 w 53"/>
              <a:gd name="T11" fmla="*/ 13 h 52"/>
              <a:gd name="T12" fmla="*/ 14 w 53"/>
              <a:gd name="T13" fmla="*/ 26 h 52"/>
              <a:gd name="T14" fmla="*/ 1 w 53"/>
              <a:gd name="T15" fmla="*/ 39 h 52"/>
              <a:gd name="T16" fmla="*/ 2 w 53"/>
              <a:gd name="T17" fmla="*/ 45 h 52"/>
              <a:gd name="T18" fmla="*/ 8 w 53"/>
              <a:gd name="T19" fmla="*/ 50 h 52"/>
              <a:gd name="T20" fmla="*/ 14 w 53"/>
              <a:gd name="T21" fmla="*/ 51 h 52"/>
              <a:gd name="T22" fmla="*/ 26 w 53"/>
              <a:gd name="T23" fmla="*/ 38 h 52"/>
              <a:gd name="T24" fmla="*/ 39 w 53"/>
              <a:gd name="T25" fmla="*/ 51 h 52"/>
              <a:gd name="T26" fmla="*/ 45 w 53"/>
              <a:gd name="T27" fmla="*/ 50 h 52"/>
              <a:gd name="T28" fmla="*/ 51 w 53"/>
              <a:gd name="T29" fmla="*/ 45 h 52"/>
              <a:gd name="T30" fmla="*/ 51 w 53"/>
              <a:gd name="T31" fmla="*/ 39 h 52"/>
              <a:gd name="T32" fmla="*/ 38 w 53"/>
              <a:gd name="T33" fmla="*/ 26 h 52"/>
              <a:gd name="T34" fmla="*/ 51 w 53"/>
              <a:gd name="T35" fmla="*/ 13 h 52"/>
              <a:gd name="T36" fmla="*/ 51 w 53"/>
              <a:gd name="T37" fmla="*/ 7 h 52"/>
              <a:gd name="T38" fmla="*/ 45 w 53"/>
              <a:gd name="T39" fmla="*/ 2 h 52"/>
              <a:gd name="T40" fmla="*/ 39 w 53"/>
              <a:gd name="T41" fmla="*/ 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3" h="52">
                <a:moveTo>
                  <a:pt x="39" y="1"/>
                </a:moveTo>
                <a:cubicBezTo>
                  <a:pt x="26" y="14"/>
                  <a:pt x="26" y="14"/>
                  <a:pt x="26" y="14"/>
                </a:cubicBezTo>
                <a:cubicBezTo>
                  <a:pt x="14" y="1"/>
                  <a:pt x="14" y="1"/>
                  <a:pt x="14" y="1"/>
                </a:cubicBezTo>
                <a:cubicBezTo>
                  <a:pt x="12" y="0"/>
                  <a:pt x="9" y="0"/>
                  <a:pt x="8" y="2"/>
                </a:cubicBezTo>
                <a:cubicBezTo>
                  <a:pt x="2" y="7"/>
                  <a:pt x="2" y="7"/>
                  <a:pt x="2" y="7"/>
                </a:cubicBezTo>
                <a:cubicBezTo>
                  <a:pt x="0" y="9"/>
                  <a:pt x="0" y="12"/>
                  <a:pt x="1" y="13"/>
                </a:cubicBezTo>
                <a:cubicBezTo>
                  <a:pt x="14" y="26"/>
                  <a:pt x="14" y="26"/>
                  <a:pt x="14" y="26"/>
                </a:cubicBezTo>
                <a:cubicBezTo>
                  <a:pt x="1" y="39"/>
                  <a:pt x="1" y="39"/>
                  <a:pt x="1" y="39"/>
                </a:cubicBezTo>
                <a:cubicBezTo>
                  <a:pt x="0" y="40"/>
                  <a:pt x="0" y="43"/>
                  <a:pt x="2" y="45"/>
                </a:cubicBezTo>
                <a:cubicBezTo>
                  <a:pt x="8" y="50"/>
                  <a:pt x="8" y="50"/>
                  <a:pt x="8" y="50"/>
                </a:cubicBezTo>
                <a:cubicBezTo>
                  <a:pt x="9" y="52"/>
                  <a:pt x="12" y="52"/>
                  <a:pt x="14" y="51"/>
                </a:cubicBezTo>
                <a:cubicBezTo>
                  <a:pt x="26" y="38"/>
                  <a:pt x="26" y="38"/>
                  <a:pt x="26" y="38"/>
                </a:cubicBezTo>
                <a:cubicBezTo>
                  <a:pt x="39" y="51"/>
                  <a:pt x="39" y="51"/>
                  <a:pt x="39" y="51"/>
                </a:cubicBezTo>
                <a:cubicBezTo>
                  <a:pt x="41" y="52"/>
                  <a:pt x="43" y="52"/>
                  <a:pt x="45" y="50"/>
                </a:cubicBezTo>
                <a:cubicBezTo>
                  <a:pt x="51" y="45"/>
                  <a:pt x="51" y="45"/>
                  <a:pt x="51" y="45"/>
                </a:cubicBezTo>
                <a:cubicBezTo>
                  <a:pt x="53" y="43"/>
                  <a:pt x="53" y="40"/>
                  <a:pt x="51" y="39"/>
                </a:cubicBezTo>
                <a:cubicBezTo>
                  <a:pt x="38" y="26"/>
                  <a:pt x="38" y="26"/>
                  <a:pt x="38" y="26"/>
                </a:cubicBezTo>
                <a:cubicBezTo>
                  <a:pt x="51" y="13"/>
                  <a:pt x="51" y="13"/>
                  <a:pt x="51" y="13"/>
                </a:cubicBezTo>
                <a:cubicBezTo>
                  <a:pt x="53" y="12"/>
                  <a:pt x="53" y="9"/>
                  <a:pt x="51" y="7"/>
                </a:cubicBezTo>
                <a:cubicBezTo>
                  <a:pt x="45" y="2"/>
                  <a:pt x="45" y="2"/>
                  <a:pt x="45" y="2"/>
                </a:cubicBezTo>
                <a:cubicBezTo>
                  <a:pt x="43" y="0"/>
                  <a:pt x="41" y="0"/>
                  <a:pt x="39" y="1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  <p:sp>
        <p:nvSpPr>
          <p:cNvPr id="292" name="Freeform 140"/>
          <p:cNvSpPr/>
          <p:nvPr/>
        </p:nvSpPr>
        <p:spPr bwMode="auto">
          <a:xfrm>
            <a:off x="3132627" y="2479823"/>
            <a:ext cx="522288" cy="461963"/>
          </a:xfrm>
          <a:custGeom>
            <a:avLst/>
            <a:gdLst>
              <a:gd name="T0" fmla="*/ 35 w 60"/>
              <a:gd name="T1" fmla="*/ 3 h 53"/>
              <a:gd name="T2" fmla="*/ 40 w 60"/>
              <a:gd name="T3" fmla="*/ 8 h 53"/>
              <a:gd name="T4" fmla="*/ 10 w 60"/>
              <a:gd name="T5" fmla="*/ 34 h 53"/>
              <a:gd name="T6" fmla="*/ 6 w 60"/>
              <a:gd name="T7" fmla="*/ 29 h 53"/>
              <a:gd name="T8" fmla="*/ 3 w 60"/>
              <a:gd name="T9" fmla="*/ 29 h 53"/>
              <a:gd name="T10" fmla="*/ 2 w 60"/>
              <a:gd name="T11" fmla="*/ 37 h 53"/>
              <a:gd name="T12" fmla="*/ 1 w 60"/>
              <a:gd name="T13" fmla="*/ 42 h 53"/>
              <a:gd name="T14" fmla="*/ 0 w 60"/>
              <a:gd name="T15" fmla="*/ 50 h 53"/>
              <a:gd name="T16" fmla="*/ 3 w 60"/>
              <a:gd name="T17" fmla="*/ 53 h 53"/>
              <a:gd name="T18" fmla="*/ 11 w 60"/>
              <a:gd name="T19" fmla="*/ 53 h 53"/>
              <a:gd name="T20" fmla="*/ 16 w 60"/>
              <a:gd name="T21" fmla="*/ 53 h 53"/>
              <a:gd name="T22" fmla="*/ 25 w 60"/>
              <a:gd name="T23" fmla="*/ 53 h 53"/>
              <a:gd name="T24" fmla="*/ 24 w 60"/>
              <a:gd name="T25" fmla="*/ 50 h 53"/>
              <a:gd name="T26" fmla="*/ 20 w 60"/>
              <a:gd name="T27" fmla="*/ 45 h 53"/>
              <a:gd name="T28" fmla="*/ 50 w 60"/>
              <a:gd name="T29" fmla="*/ 20 h 53"/>
              <a:gd name="T30" fmla="*/ 54 w 60"/>
              <a:gd name="T31" fmla="*/ 24 h 53"/>
              <a:gd name="T32" fmla="*/ 57 w 60"/>
              <a:gd name="T33" fmla="*/ 25 h 53"/>
              <a:gd name="T34" fmla="*/ 58 w 60"/>
              <a:gd name="T35" fmla="*/ 17 h 53"/>
              <a:gd name="T36" fmla="*/ 58 w 60"/>
              <a:gd name="T37" fmla="*/ 11 h 53"/>
              <a:gd name="T38" fmla="*/ 59 w 60"/>
              <a:gd name="T39" fmla="*/ 3 h 53"/>
              <a:gd name="T40" fmla="*/ 57 w 60"/>
              <a:gd name="T41" fmla="*/ 0 h 53"/>
              <a:gd name="T42" fmla="*/ 49 w 60"/>
              <a:gd name="T43" fmla="*/ 0 h 53"/>
              <a:gd name="T44" fmla="*/ 43 w 60"/>
              <a:gd name="T45" fmla="*/ 0 h 53"/>
              <a:gd name="T46" fmla="*/ 35 w 60"/>
              <a:gd name="T47" fmla="*/ 0 h 53"/>
              <a:gd name="T48" fmla="*/ 35 w 60"/>
              <a:gd name="T49" fmla="*/ 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60" h="53">
                <a:moveTo>
                  <a:pt x="35" y="3"/>
                </a:moveTo>
                <a:cubicBezTo>
                  <a:pt x="40" y="8"/>
                  <a:pt x="40" y="8"/>
                  <a:pt x="40" y="8"/>
                </a:cubicBezTo>
                <a:cubicBezTo>
                  <a:pt x="10" y="34"/>
                  <a:pt x="10" y="34"/>
                  <a:pt x="10" y="34"/>
                </a:cubicBezTo>
                <a:cubicBezTo>
                  <a:pt x="6" y="29"/>
                  <a:pt x="6" y="29"/>
                  <a:pt x="6" y="29"/>
                </a:cubicBezTo>
                <a:cubicBezTo>
                  <a:pt x="4" y="27"/>
                  <a:pt x="3" y="27"/>
                  <a:pt x="3" y="29"/>
                </a:cubicBezTo>
                <a:cubicBezTo>
                  <a:pt x="2" y="37"/>
                  <a:pt x="2" y="37"/>
                  <a:pt x="2" y="37"/>
                </a:cubicBezTo>
                <a:cubicBezTo>
                  <a:pt x="2" y="38"/>
                  <a:pt x="1" y="41"/>
                  <a:pt x="1" y="42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52"/>
                  <a:pt x="1" y="53"/>
                  <a:pt x="3" y="53"/>
                </a:cubicBezTo>
                <a:cubicBezTo>
                  <a:pt x="11" y="53"/>
                  <a:pt x="11" y="53"/>
                  <a:pt x="11" y="53"/>
                </a:cubicBezTo>
                <a:cubicBezTo>
                  <a:pt x="12" y="53"/>
                  <a:pt x="15" y="53"/>
                  <a:pt x="16" y="53"/>
                </a:cubicBezTo>
                <a:cubicBezTo>
                  <a:pt x="25" y="53"/>
                  <a:pt x="25" y="53"/>
                  <a:pt x="25" y="53"/>
                </a:cubicBezTo>
                <a:cubicBezTo>
                  <a:pt x="26" y="53"/>
                  <a:pt x="26" y="52"/>
                  <a:pt x="24" y="50"/>
                </a:cubicBezTo>
                <a:cubicBezTo>
                  <a:pt x="20" y="45"/>
                  <a:pt x="20" y="45"/>
                  <a:pt x="20" y="45"/>
                </a:cubicBezTo>
                <a:cubicBezTo>
                  <a:pt x="50" y="20"/>
                  <a:pt x="50" y="20"/>
                  <a:pt x="50" y="20"/>
                </a:cubicBezTo>
                <a:cubicBezTo>
                  <a:pt x="54" y="24"/>
                  <a:pt x="54" y="24"/>
                  <a:pt x="54" y="24"/>
                </a:cubicBezTo>
                <a:cubicBezTo>
                  <a:pt x="55" y="26"/>
                  <a:pt x="57" y="26"/>
                  <a:pt x="57" y="25"/>
                </a:cubicBezTo>
                <a:cubicBezTo>
                  <a:pt x="58" y="17"/>
                  <a:pt x="58" y="17"/>
                  <a:pt x="58" y="17"/>
                </a:cubicBezTo>
                <a:cubicBezTo>
                  <a:pt x="58" y="15"/>
                  <a:pt x="58" y="13"/>
                  <a:pt x="58" y="11"/>
                </a:cubicBezTo>
                <a:cubicBezTo>
                  <a:pt x="59" y="3"/>
                  <a:pt x="59" y="3"/>
                  <a:pt x="59" y="3"/>
                </a:cubicBezTo>
                <a:cubicBezTo>
                  <a:pt x="60" y="2"/>
                  <a:pt x="58" y="1"/>
                  <a:pt x="57" y="0"/>
                </a:cubicBezTo>
                <a:cubicBezTo>
                  <a:pt x="49" y="0"/>
                  <a:pt x="49" y="0"/>
                  <a:pt x="49" y="0"/>
                </a:cubicBezTo>
                <a:cubicBezTo>
                  <a:pt x="47" y="0"/>
                  <a:pt x="45" y="0"/>
                  <a:pt x="43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4" y="0"/>
                  <a:pt x="34" y="2"/>
                  <a:pt x="35" y="3"/>
                </a:cubicBezTo>
                <a:close/>
              </a:path>
            </a:pathLst>
          </a:custGeom>
          <a:solidFill>
            <a:srgbClr val="CF7C59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355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摄图网_500081017"/>
          <p:cNvPicPr>
            <a:picLocks noChangeAspect="1"/>
          </p:cNvPicPr>
          <p:nvPr/>
        </p:nvPicPr>
        <p:blipFill>
          <a:blip r:embed="rId4"/>
          <a:srcRect r="5967"/>
          <a:stretch>
            <a:fillRect/>
          </a:stretch>
        </p:blipFill>
        <p:spPr>
          <a:xfrm flipH="1">
            <a:off x="-6985" y="-8255"/>
            <a:ext cx="9695815" cy="687451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478020" y="2088515"/>
            <a:ext cx="7399655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b="1">
                <a:solidFill>
                  <a:srgbClr val="CF7C59"/>
                </a:solidFill>
              </a:rPr>
              <a:t>感谢您的聆听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4914265" y="3143250"/>
            <a:ext cx="6527800" cy="5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200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This template can change color, shape, content, etc. It is commercially available and pleasant to cooperate with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7026275" y="3902710"/>
            <a:ext cx="2303780" cy="368300"/>
            <a:chOff x="14709" y="7553"/>
            <a:chExt cx="3628" cy="580"/>
          </a:xfrm>
          <a:solidFill>
            <a:srgbClr val="CF7C59"/>
          </a:solidFill>
        </p:grpSpPr>
        <p:sp>
          <p:nvSpPr>
            <p:cNvPr id="10" name="Freeform 131"/>
            <p:cNvSpPr>
              <a:spLocks noEditPoints="1"/>
            </p:cNvSpPr>
            <p:nvPr/>
          </p:nvSpPr>
          <p:spPr bwMode="auto">
            <a:xfrm>
              <a:off x="14709" y="7553"/>
              <a:ext cx="526" cy="529"/>
            </a:xfrm>
            <a:custGeom>
              <a:avLst/>
              <a:gdLst>
                <a:gd name="T0" fmla="*/ 0 w 144"/>
                <a:gd name="T1" fmla="*/ 72 h 144"/>
                <a:gd name="T2" fmla="*/ 65 w 144"/>
                <a:gd name="T3" fmla="*/ 144 h 144"/>
                <a:gd name="T4" fmla="*/ 65 w 144"/>
                <a:gd name="T5" fmla="*/ 104 h 144"/>
                <a:gd name="T6" fmla="*/ 60 w 144"/>
                <a:gd name="T7" fmla="*/ 99 h 144"/>
                <a:gd name="T8" fmla="*/ 60 w 144"/>
                <a:gd name="T9" fmla="*/ 90 h 144"/>
                <a:gd name="T10" fmla="*/ 33 w 144"/>
                <a:gd name="T11" fmla="*/ 103 h 144"/>
                <a:gd name="T12" fmla="*/ 25 w 144"/>
                <a:gd name="T13" fmla="*/ 91 h 144"/>
                <a:gd name="T14" fmla="*/ 73 w 144"/>
                <a:gd name="T15" fmla="*/ 51 h 144"/>
                <a:gd name="T16" fmla="*/ 89 w 144"/>
                <a:gd name="T17" fmla="*/ 76 h 144"/>
                <a:gd name="T18" fmla="*/ 79 w 144"/>
                <a:gd name="T19" fmla="*/ 81 h 144"/>
                <a:gd name="T20" fmla="*/ 79 w 144"/>
                <a:gd name="T21" fmla="*/ 99 h 144"/>
                <a:gd name="T22" fmla="*/ 75 w 144"/>
                <a:gd name="T23" fmla="*/ 104 h 144"/>
                <a:gd name="T24" fmla="*/ 75 w 144"/>
                <a:gd name="T25" fmla="*/ 144 h 144"/>
                <a:gd name="T26" fmla="*/ 144 w 144"/>
                <a:gd name="T27" fmla="*/ 72 h 144"/>
                <a:gd name="T28" fmla="*/ 72 w 144"/>
                <a:gd name="T29" fmla="*/ 0 h 144"/>
                <a:gd name="T30" fmla="*/ 0 w 144"/>
                <a:gd name="T31" fmla="*/ 72 h 144"/>
                <a:gd name="T32" fmla="*/ 79 w 144"/>
                <a:gd name="T33" fmla="*/ 46 h 144"/>
                <a:gd name="T34" fmla="*/ 87 w 144"/>
                <a:gd name="T35" fmla="*/ 36 h 144"/>
                <a:gd name="T36" fmla="*/ 114 w 144"/>
                <a:gd name="T37" fmla="*/ 42 h 144"/>
                <a:gd name="T38" fmla="*/ 109 w 144"/>
                <a:gd name="T39" fmla="*/ 69 h 144"/>
                <a:gd name="T40" fmla="*/ 96 w 144"/>
                <a:gd name="T41" fmla="*/ 73 h 144"/>
                <a:gd name="T42" fmla="*/ 79 w 144"/>
                <a:gd name="T43" fmla="*/ 4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" h="144">
                  <a:moveTo>
                    <a:pt x="0" y="72"/>
                  </a:moveTo>
                  <a:cubicBezTo>
                    <a:pt x="0" y="109"/>
                    <a:pt x="29" y="140"/>
                    <a:pt x="65" y="144"/>
                  </a:cubicBezTo>
                  <a:cubicBezTo>
                    <a:pt x="65" y="104"/>
                    <a:pt x="65" y="104"/>
                    <a:pt x="65" y="104"/>
                  </a:cubicBezTo>
                  <a:cubicBezTo>
                    <a:pt x="62" y="104"/>
                    <a:pt x="60" y="102"/>
                    <a:pt x="60" y="99"/>
                  </a:cubicBezTo>
                  <a:cubicBezTo>
                    <a:pt x="60" y="90"/>
                    <a:pt x="60" y="90"/>
                    <a:pt x="60" y="90"/>
                  </a:cubicBezTo>
                  <a:cubicBezTo>
                    <a:pt x="33" y="103"/>
                    <a:pt x="33" y="103"/>
                    <a:pt x="33" y="103"/>
                  </a:cubicBezTo>
                  <a:cubicBezTo>
                    <a:pt x="25" y="91"/>
                    <a:pt x="25" y="91"/>
                    <a:pt x="25" y="91"/>
                  </a:cubicBezTo>
                  <a:cubicBezTo>
                    <a:pt x="73" y="51"/>
                    <a:pt x="73" y="51"/>
                    <a:pt x="73" y="51"/>
                  </a:cubicBezTo>
                  <a:cubicBezTo>
                    <a:pt x="89" y="76"/>
                    <a:pt x="89" y="76"/>
                    <a:pt x="89" y="76"/>
                  </a:cubicBezTo>
                  <a:cubicBezTo>
                    <a:pt x="79" y="81"/>
                    <a:pt x="79" y="81"/>
                    <a:pt x="79" y="81"/>
                  </a:cubicBezTo>
                  <a:cubicBezTo>
                    <a:pt x="79" y="99"/>
                    <a:pt x="79" y="99"/>
                    <a:pt x="79" y="99"/>
                  </a:cubicBezTo>
                  <a:cubicBezTo>
                    <a:pt x="79" y="102"/>
                    <a:pt x="77" y="104"/>
                    <a:pt x="75" y="104"/>
                  </a:cubicBezTo>
                  <a:cubicBezTo>
                    <a:pt x="75" y="144"/>
                    <a:pt x="75" y="144"/>
                    <a:pt x="75" y="144"/>
                  </a:cubicBezTo>
                  <a:cubicBezTo>
                    <a:pt x="113" y="143"/>
                    <a:pt x="144" y="111"/>
                    <a:pt x="144" y="72"/>
                  </a:cubicBezTo>
                  <a:cubicBezTo>
                    <a:pt x="144" y="32"/>
                    <a:pt x="112" y="0"/>
                    <a:pt x="72" y="0"/>
                  </a:cubicBezTo>
                  <a:cubicBezTo>
                    <a:pt x="32" y="0"/>
                    <a:pt x="0" y="32"/>
                    <a:pt x="0" y="72"/>
                  </a:cubicBezTo>
                  <a:close/>
                  <a:moveTo>
                    <a:pt x="79" y="46"/>
                  </a:moveTo>
                  <a:cubicBezTo>
                    <a:pt x="80" y="42"/>
                    <a:pt x="83" y="38"/>
                    <a:pt x="87" y="36"/>
                  </a:cubicBezTo>
                  <a:cubicBezTo>
                    <a:pt x="96" y="30"/>
                    <a:pt x="108" y="32"/>
                    <a:pt x="114" y="42"/>
                  </a:cubicBezTo>
                  <a:cubicBezTo>
                    <a:pt x="121" y="51"/>
                    <a:pt x="118" y="63"/>
                    <a:pt x="109" y="69"/>
                  </a:cubicBezTo>
                  <a:cubicBezTo>
                    <a:pt x="105" y="72"/>
                    <a:pt x="101" y="73"/>
                    <a:pt x="96" y="73"/>
                  </a:cubicBezTo>
                  <a:lnTo>
                    <a:pt x="79" y="4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3130">
                <a:defRPr/>
              </a:pPr>
              <a:endParaRPr lang="zh-CN" altLang="en-US"/>
            </a:p>
          </p:txBody>
        </p:sp>
        <p:sp>
          <p:nvSpPr>
            <p:cNvPr id="11" name="Freeform 132"/>
            <p:cNvSpPr/>
            <p:nvPr/>
          </p:nvSpPr>
          <p:spPr bwMode="auto">
            <a:xfrm>
              <a:off x="15725" y="7553"/>
              <a:ext cx="580" cy="580"/>
            </a:xfrm>
            <a:custGeom>
              <a:avLst/>
              <a:gdLst>
                <a:gd name="T0" fmla="*/ 130 w 158"/>
                <a:gd name="T1" fmla="*/ 130 h 158"/>
                <a:gd name="T2" fmla="*/ 130 w 158"/>
                <a:gd name="T3" fmla="*/ 28 h 158"/>
                <a:gd name="T4" fmla="*/ 28 w 158"/>
                <a:gd name="T5" fmla="*/ 28 h 158"/>
                <a:gd name="T6" fmla="*/ 28 w 158"/>
                <a:gd name="T7" fmla="*/ 129 h 158"/>
                <a:gd name="T8" fmla="*/ 44 w 158"/>
                <a:gd name="T9" fmla="*/ 95 h 158"/>
                <a:gd name="T10" fmla="*/ 52 w 158"/>
                <a:gd name="T11" fmla="*/ 52 h 158"/>
                <a:gd name="T12" fmla="*/ 106 w 158"/>
                <a:gd name="T13" fmla="*/ 52 h 158"/>
                <a:gd name="T14" fmla="*/ 106 w 158"/>
                <a:gd name="T15" fmla="*/ 106 h 158"/>
                <a:gd name="T16" fmla="*/ 63 w 158"/>
                <a:gd name="T17" fmla="*/ 114 h 158"/>
                <a:gd name="T18" fmla="*/ 29 w 158"/>
                <a:gd name="T19" fmla="*/ 130 h 158"/>
                <a:gd name="T20" fmla="*/ 130 w 158"/>
                <a:gd name="T21" fmla="*/ 13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8" h="158">
                  <a:moveTo>
                    <a:pt x="130" y="130"/>
                  </a:moveTo>
                  <a:cubicBezTo>
                    <a:pt x="158" y="102"/>
                    <a:pt x="158" y="56"/>
                    <a:pt x="130" y="28"/>
                  </a:cubicBezTo>
                  <a:cubicBezTo>
                    <a:pt x="102" y="0"/>
                    <a:pt x="56" y="0"/>
                    <a:pt x="28" y="28"/>
                  </a:cubicBezTo>
                  <a:cubicBezTo>
                    <a:pt x="0" y="56"/>
                    <a:pt x="0" y="101"/>
                    <a:pt x="28" y="129"/>
                  </a:cubicBezTo>
                  <a:cubicBezTo>
                    <a:pt x="44" y="95"/>
                    <a:pt x="44" y="95"/>
                    <a:pt x="44" y="95"/>
                  </a:cubicBezTo>
                  <a:cubicBezTo>
                    <a:pt x="37" y="81"/>
                    <a:pt x="40" y="63"/>
                    <a:pt x="52" y="52"/>
                  </a:cubicBezTo>
                  <a:cubicBezTo>
                    <a:pt x="67" y="36"/>
                    <a:pt x="91" y="36"/>
                    <a:pt x="106" y="52"/>
                  </a:cubicBezTo>
                  <a:cubicBezTo>
                    <a:pt x="122" y="67"/>
                    <a:pt x="122" y="91"/>
                    <a:pt x="106" y="106"/>
                  </a:cubicBezTo>
                  <a:cubicBezTo>
                    <a:pt x="95" y="118"/>
                    <a:pt x="77" y="121"/>
                    <a:pt x="63" y="114"/>
                  </a:cubicBezTo>
                  <a:cubicBezTo>
                    <a:pt x="29" y="130"/>
                    <a:pt x="29" y="130"/>
                    <a:pt x="29" y="130"/>
                  </a:cubicBezTo>
                  <a:cubicBezTo>
                    <a:pt x="57" y="158"/>
                    <a:pt x="102" y="158"/>
                    <a:pt x="130" y="13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3130">
                <a:defRPr/>
              </a:pPr>
              <a:endParaRPr lang="zh-CN" altLang="en-US"/>
            </a:p>
          </p:txBody>
        </p:sp>
        <p:sp>
          <p:nvSpPr>
            <p:cNvPr id="12" name="Freeform 137"/>
            <p:cNvSpPr>
              <a:spLocks noEditPoints="1"/>
            </p:cNvSpPr>
            <p:nvPr/>
          </p:nvSpPr>
          <p:spPr bwMode="auto">
            <a:xfrm>
              <a:off x="16795" y="7553"/>
              <a:ext cx="526" cy="529"/>
            </a:xfrm>
            <a:custGeom>
              <a:avLst/>
              <a:gdLst>
                <a:gd name="T0" fmla="*/ 72 w 144"/>
                <a:gd name="T1" fmla="*/ 0 h 144"/>
                <a:gd name="T2" fmla="*/ 0 w 144"/>
                <a:gd name="T3" fmla="*/ 72 h 144"/>
                <a:gd name="T4" fmla="*/ 72 w 144"/>
                <a:gd name="T5" fmla="*/ 144 h 144"/>
                <a:gd name="T6" fmla="*/ 144 w 144"/>
                <a:gd name="T7" fmla="*/ 72 h 144"/>
                <a:gd name="T8" fmla="*/ 72 w 144"/>
                <a:gd name="T9" fmla="*/ 0 h 144"/>
                <a:gd name="T10" fmla="*/ 114 w 144"/>
                <a:gd name="T11" fmla="*/ 107 h 144"/>
                <a:gd name="T12" fmla="*/ 79 w 144"/>
                <a:gd name="T13" fmla="*/ 119 h 144"/>
                <a:gd name="T14" fmla="*/ 72 w 144"/>
                <a:gd name="T15" fmla="*/ 120 h 144"/>
                <a:gd name="T16" fmla="*/ 65 w 144"/>
                <a:gd name="T17" fmla="*/ 119 h 144"/>
                <a:gd name="T18" fmla="*/ 30 w 144"/>
                <a:gd name="T19" fmla="*/ 107 h 144"/>
                <a:gd name="T20" fmla="*/ 30 w 144"/>
                <a:gd name="T21" fmla="*/ 37 h 144"/>
                <a:gd name="T22" fmla="*/ 114 w 144"/>
                <a:gd name="T23" fmla="*/ 37 h 144"/>
                <a:gd name="T24" fmla="*/ 114 w 144"/>
                <a:gd name="T25" fmla="*/ 107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4" h="144">
                  <a:moveTo>
                    <a:pt x="72" y="0"/>
                  </a:moveTo>
                  <a:cubicBezTo>
                    <a:pt x="32" y="0"/>
                    <a:pt x="0" y="32"/>
                    <a:pt x="0" y="72"/>
                  </a:cubicBezTo>
                  <a:cubicBezTo>
                    <a:pt x="0" y="112"/>
                    <a:pt x="32" y="144"/>
                    <a:pt x="72" y="144"/>
                  </a:cubicBezTo>
                  <a:cubicBezTo>
                    <a:pt x="112" y="144"/>
                    <a:pt x="144" y="112"/>
                    <a:pt x="144" y="72"/>
                  </a:cubicBezTo>
                  <a:cubicBezTo>
                    <a:pt x="144" y="32"/>
                    <a:pt x="112" y="0"/>
                    <a:pt x="72" y="0"/>
                  </a:cubicBezTo>
                  <a:close/>
                  <a:moveTo>
                    <a:pt x="114" y="107"/>
                  </a:moveTo>
                  <a:cubicBezTo>
                    <a:pt x="79" y="119"/>
                    <a:pt x="79" y="119"/>
                    <a:pt x="79" y="119"/>
                  </a:cubicBezTo>
                  <a:cubicBezTo>
                    <a:pt x="77" y="119"/>
                    <a:pt x="75" y="120"/>
                    <a:pt x="72" y="120"/>
                  </a:cubicBezTo>
                  <a:cubicBezTo>
                    <a:pt x="69" y="120"/>
                    <a:pt x="67" y="119"/>
                    <a:pt x="65" y="119"/>
                  </a:cubicBezTo>
                  <a:cubicBezTo>
                    <a:pt x="30" y="107"/>
                    <a:pt x="30" y="107"/>
                    <a:pt x="30" y="107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114" y="37"/>
                    <a:pt x="114" y="37"/>
                    <a:pt x="114" y="37"/>
                  </a:cubicBezTo>
                  <a:lnTo>
                    <a:pt x="114" y="10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3130">
                <a:defRPr/>
              </a:pPr>
              <a:endParaRPr lang="zh-CN" altLang="en-US"/>
            </a:p>
          </p:txBody>
        </p:sp>
        <p:sp>
          <p:nvSpPr>
            <p:cNvPr id="13" name="Freeform 141"/>
            <p:cNvSpPr>
              <a:spLocks noEditPoints="1"/>
            </p:cNvSpPr>
            <p:nvPr/>
          </p:nvSpPr>
          <p:spPr bwMode="auto">
            <a:xfrm>
              <a:off x="17811" y="7553"/>
              <a:ext cx="526" cy="529"/>
            </a:xfrm>
            <a:custGeom>
              <a:avLst/>
              <a:gdLst>
                <a:gd name="T0" fmla="*/ 72 w 144"/>
                <a:gd name="T1" fmla="*/ 0 h 144"/>
                <a:gd name="T2" fmla="*/ 0 w 144"/>
                <a:gd name="T3" fmla="*/ 72 h 144"/>
                <a:gd name="T4" fmla="*/ 72 w 144"/>
                <a:gd name="T5" fmla="*/ 144 h 144"/>
                <a:gd name="T6" fmla="*/ 144 w 144"/>
                <a:gd name="T7" fmla="*/ 72 h 144"/>
                <a:gd name="T8" fmla="*/ 72 w 144"/>
                <a:gd name="T9" fmla="*/ 0 h 144"/>
                <a:gd name="T10" fmla="*/ 52 w 144"/>
                <a:gd name="T11" fmla="*/ 34 h 144"/>
                <a:gd name="T12" fmla="*/ 62 w 144"/>
                <a:gd name="T13" fmla="*/ 44 h 144"/>
                <a:gd name="T14" fmla="*/ 52 w 144"/>
                <a:gd name="T15" fmla="*/ 54 h 144"/>
                <a:gd name="T16" fmla="*/ 42 w 144"/>
                <a:gd name="T17" fmla="*/ 44 h 144"/>
                <a:gd name="T18" fmla="*/ 52 w 144"/>
                <a:gd name="T19" fmla="*/ 34 h 144"/>
                <a:gd name="T20" fmla="*/ 88 w 144"/>
                <a:gd name="T21" fmla="*/ 94 h 144"/>
                <a:gd name="T22" fmla="*/ 55 w 144"/>
                <a:gd name="T23" fmla="*/ 121 h 144"/>
                <a:gd name="T24" fmla="*/ 29 w 144"/>
                <a:gd name="T25" fmla="*/ 88 h 144"/>
                <a:gd name="T26" fmla="*/ 62 w 144"/>
                <a:gd name="T27" fmla="*/ 62 h 144"/>
                <a:gd name="T28" fmla="*/ 88 w 144"/>
                <a:gd name="T29" fmla="*/ 94 h 144"/>
                <a:gd name="T30" fmla="*/ 89 w 144"/>
                <a:gd name="T31" fmla="*/ 59 h 144"/>
                <a:gd name="T32" fmla="*/ 73 w 144"/>
                <a:gd name="T33" fmla="*/ 40 h 144"/>
                <a:gd name="T34" fmla="*/ 92 w 144"/>
                <a:gd name="T35" fmla="*/ 24 h 144"/>
                <a:gd name="T36" fmla="*/ 108 w 144"/>
                <a:gd name="T37" fmla="*/ 44 h 144"/>
                <a:gd name="T38" fmla="*/ 89 w 144"/>
                <a:gd name="T39" fmla="*/ 59 h 144"/>
                <a:gd name="T40" fmla="*/ 108 w 144"/>
                <a:gd name="T41" fmla="*/ 94 h 144"/>
                <a:gd name="T42" fmla="*/ 96 w 144"/>
                <a:gd name="T43" fmla="*/ 79 h 144"/>
                <a:gd name="T44" fmla="*/ 111 w 144"/>
                <a:gd name="T45" fmla="*/ 67 h 144"/>
                <a:gd name="T46" fmla="*/ 123 w 144"/>
                <a:gd name="T47" fmla="*/ 82 h 144"/>
                <a:gd name="T48" fmla="*/ 108 w 144"/>
                <a:gd name="T49" fmla="*/ 9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4" h="144">
                  <a:moveTo>
                    <a:pt x="72" y="0"/>
                  </a:moveTo>
                  <a:cubicBezTo>
                    <a:pt x="32" y="0"/>
                    <a:pt x="0" y="32"/>
                    <a:pt x="0" y="72"/>
                  </a:cubicBezTo>
                  <a:cubicBezTo>
                    <a:pt x="0" y="112"/>
                    <a:pt x="32" y="144"/>
                    <a:pt x="72" y="144"/>
                  </a:cubicBezTo>
                  <a:cubicBezTo>
                    <a:pt x="112" y="144"/>
                    <a:pt x="144" y="112"/>
                    <a:pt x="144" y="72"/>
                  </a:cubicBezTo>
                  <a:cubicBezTo>
                    <a:pt x="144" y="32"/>
                    <a:pt x="112" y="0"/>
                    <a:pt x="72" y="0"/>
                  </a:cubicBezTo>
                  <a:close/>
                  <a:moveTo>
                    <a:pt x="52" y="34"/>
                  </a:moveTo>
                  <a:cubicBezTo>
                    <a:pt x="58" y="34"/>
                    <a:pt x="62" y="38"/>
                    <a:pt x="62" y="44"/>
                  </a:cubicBezTo>
                  <a:cubicBezTo>
                    <a:pt x="62" y="49"/>
                    <a:pt x="58" y="54"/>
                    <a:pt x="52" y="54"/>
                  </a:cubicBezTo>
                  <a:cubicBezTo>
                    <a:pt x="47" y="54"/>
                    <a:pt x="42" y="49"/>
                    <a:pt x="42" y="44"/>
                  </a:cubicBezTo>
                  <a:cubicBezTo>
                    <a:pt x="42" y="38"/>
                    <a:pt x="47" y="34"/>
                    <a:pt x="52" y="34"/>
                  </a:cubicBezTo>
                  <a:close/>
                  <a:moveTo>
                    <a:pt x="88" y="94"/>
                  </a:moveTo>
                  <a:cubicBezTo>
                    <a:pt x="86" y="111"/>
                    <a:pt x="72" y="122"/>
                    <a:pt x="55" y="121"/>
                  </a:cubicBezTo>
                  <a:cubicBezTo>
                    <a:pt x="39" y="119"/>
                    <a:pt x="27" y="104"/>
                    <a:pt x="29" y="88"/>
                  </a:cubicBezTo>
                  <a:cubicBezTo>
                    <a:pt x="31" y="72"/>
                    <a:pt x="45" y="60"/>
                    <a:pt x="62" y="62"/>
                  </a:cubicBezTo>
                  <a:cubicBezTo>
                    <a:pt x="78" y="64"/>
                    <a:pt x="90" y="78"/>
                    <a:pt x="88" y="94"/>
                  </a:cubicBezTo>
                  <a:close/>
                  <a:moveTo>
                    <a:pt x="89" y="59"/>
                  </a:moveTo>
                  <a:cubicBezTo>
                    <a:pt x="79" y="58"/>
                    <a:pt x="72" y="50"/>
                    <a:pt x="73" y="40"/>
                  </a:cubicBezTo>
                  <a:cubicBezTo>
                    <a:pt x="74" y="30"/>
                    <a:pt x="83" y="23"/>
                    <a:pt x="92" y="24"/>
                  </a:cubicBezTo>
                  <a:cubicBezTo>
                    <a:pt x="102" y="25"/>
                    <a:pt x="109" y="34"/>
                    <a:pt x="108" y="44"/>
                  </a:cubicBezTo>
                  <a:cubicBezTo>
                    <a:pt x="107" y="53"/>
                    <a:pt x="98" y="60"/>
                    <a:pt x="89" y="59"/>
                  </a:cubicBezTo>
                  <a:close/>
                  <a:moveTo>
                    <a:pt x="108" y="94"/>
                  </a:moveTo>
                  <a:cubicBezTo>
                    <a:pt x="101" y="93"/>
                    <a:pt x="95" y="86"/>
                    <a:pt x="96" y="79"/>
                  </a:cubicBezTo>
                  <a:cubicBezTo>
                    <a:pt x="97" y="71"/>
                    <a:pt x="104" y="66"/>
                    <a:pt x="111" y="67"/>
                  </a:cubicBezTo>
                  <a:cubicBezTo>
                    <a:pt x="119" y="68"/>
                    <a:pt x="124" y="74"/>
                    <a:pt x="123" y="82"/>
                  </a:cubicBezTo>
                  <a:cubicBezTo>
                    <a:pt x="123" y="89"/>
                    <a:pt x="116" y="95"/>
                    <a:pt x="108" y="9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3130">
                <a:defRPr/>
              </a:pPr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摄图网_500081017"/>
          <p:cNvPicPr>
            <a:picLocks noChangeAspect="1"/>
          </p:cNvPicPr>
          <p:nvPr/>
        </p:nvPicPr>
        <p:blipFill>
          <a:blip r:embed="rId3"/>
          <a:srcRect r="5967"/>
          <a:stretch>
            <a:fillRect/>
          </a:stretch>
        </p:blipFill>
        <p:spPr>
          <a:xfrm>
            <a:off x="2503805" y="-8255"/>
            <a:ext cx="9695815" cy="6874510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1694815" y="2069465"/>
            <a:ext cx="508000" cy="3372485"/>
            <a:chOff x="1455" y="2335"/>
            <a:chExt cx="800" cy="5311"/>
          </a:xfrm>
          <a:solidFill>
            <a:srgbClr val="CF7C59"/>
          </a:solidFill>
        </p:grpSpPr>
        <p:sp>
          <p:nvSpPr>
            <p:cNvPr id="8" name="Freeform 131"/>
            <p:cNvSpPr>
              <a:spLocks noEditPoints="1"/>
            </p:cNvSpPr>
            <p:nvPr/>
          </p:nvSpPr>
          <p:spPr bwMode="auto">
            <a:xfrm>
              <a:off x="1455" y="2335"/>
              <a:ext cx="726" cy="729"/>
            </a:xfrm>
            <a:custGeom>
              <a:avLst/>
              <a:gdLst>
                <a:gd name="T0" fmla="*/ 0 w 144"/>
                <a:gd name="T1" fmla="*/ 72 h 144"/>
                <a:gd name="T2" fmla="*/ 65 w 144"/>
                <a:gd name="T3" fmla="*/ 144 h 144"/>
                <a:gd name="T4" fmla="*/ 65 w 144"/>
                <a:gd name="T5" fmla="*/ 104 h 144"/>
                <a:gd name="T6" fmla="*/ 60 w 144"/>
                <a:gd name="T7" fmla="*/ 99 h 144"/>
                <a:gd name="T8" fmla="*/ 60 w 144"/>
                <a:gd name="T9" fmla="*/ 90 h 144"/>
                <a:gd name="T10" fmla="*/ 33 w 144"/>
                <a:gd name="T11" fmla="*/ 103 h 144"/>
                <a:gd name="T12" fmla="*/ 25 w 144"/>
                <a:gd name="T13" fmla="*/ 91 h 144"/>
                <a:gd name="T14" fmla="*/ 73 w 144"/>
                <a:gd name="T15" fmla="*/ 51 h 144"/>
                <a:gd name="T16" fmla="*/ 89 w 144"/>
                <a:gd name="T17" fmla="*/ 76 h 144"/>
                <a:gd name="T18" fmla="*/ 79 w 144"/>
                <a:gd name="T19" fmla="*/ 81 h 144"/>
                <a:gd name="T20" fmla="*/ 79 w 144"/>
                <a:gd name="T21" fmla="*/ 99 h 144"/>
                <a:gd name="T22" fmla="*/ 75 w 144"/>
                <a:gd name="T23" fmla="*/ 104 h 144"/>
                <a:gd name="T24" fmla="*/ 75 w 144"/>
                <a:gd name="T25" fmla="*/ 144 h 144"/>
                <a:gd name="T26" fmla="*/ 144 w 144"/>
                <a:gd name="T27" fmla="*/ 72 h 144"/>
                <a:gd name="T28" fmla="*/ 72 w 144"/>
                <a:gd name="T29" fmla="*/ 0 h 144"/>
                <a:gd name="T30" fmla="*/ 0 w 144"/>
                <a:gd name="T31" fmla="*/ 72 h 144"/>
                <a:gd name="T32" fmla="*/ 79 w 144"/>
                <a:gd name="T33" fmla="*/ 46 h 144"/>
                <a:gd name="T34" fmla="*/ 87 w 144"/>
                <a:gd name="T35" fmla="*/ 36 h 144"/>
                <a:gd name="T36" fmla="*/ 114 w 144"/>
                <a:gd name="T37" fmla="*/ 42 h 144"/>
                <a:gd name="T38" fmla="*/ 109 w 144"/>
                <a:gd name="T39" fmla="*/ 69 h 144"/>
                <a:gd name="T40" fmla="*/ 96 w 144"/>
                <a:gd name="T41" fmla="*/ 73 h 144"/>
                <a:gd name="T42" fmla="*/ 79 w 144"/>
                <a:gd name="T43" fmla="*/ 4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" h="144">
                  <a:moveTo>
                    <a:pt x="0" y="72"/>
                  </a:moveTo>
                  <a:cubicBezTo>
                    <a:pt x="0" y="109"/>
                    <a:pt x="29" y="140"/>
                    <a:pt x="65" y="144"/>
                  </a:cubicBezTo>
                  <a:cubicBezTo>
                    <a:pt x="65" y="104"/>
                    <a:pt x="65" y="104"/>
                    <a:pt x="65" y="104"/>
                  </a:cubicBezTo>
                  <a:cubicBezTo>
                    <a:pt x="62" y="104"/>
                    <a:pt x="60" y="102"/>
                    <a:pt x="60" y="99"/>
                  </a:cubicBezTo>
                  <a:cubicBezTo>
                    <a:pt x="60" y="90"/>
                    <a:pt x="60" y="90"/>
                    <a:pt x="60" y="90"/>
                  </a:cubicBezTo>
                  <a:cubicBezTo>
                    <a:pt x="33" y="103"/>
                    <a:pt x="33" y="103"/>
                    <a:pt x="33" y="103"/>
                  </a:cubicBezTo>
                  <a:cubicBezTo>
                    <a:pt x="25" y="91"/>
                    <a:pt x="25" y="91"/>
                    <a:pt x="25" y="91"/>
                  </a:cubicBezTo>
                  <a:cubicBezTo>
                    <a:pt x="73" y="51"/>
                    <a:pt x="73" y="51"/>
                    <a:pt x="73" y="51"/>
                  </a:cubicBezTo>
                  <a:cubicBezTo>
                    <a:pt x="89" y="76"/>
                    <a:pt x="89" y="76"/>
                    <a:pt x="89" y="76"/>
                  </a:cubicBezTo>
                  <a:cubicBezTo>
                    <a:pt x="79" y="81"/>
                    <a:pt x="79" y="81"/>
                    <a:pt x="79" y="81"/>
                  </a:cubicBezTo>
                  <a:cubicBezTo>
                    <a:pt x="79" y="99"/>
                    <a:pt x="79" y="99"/>
                    <a:pt x="79" y="99"/>
                  </a:cubicBezTo>
                  <a:cubicBezTo>
                    <a:pt x="79" y="102"/>
                    <a:pt x="77" y="104"/>
                    <a:pt x="75" y="104"/>
                  </a:cubicBezTo>
                  <a:cubicBezTo>
                    <a:pt x="75" y="144"/>
                    <a:pt x="75" y="144"/>
                    <a:pt x="75" y="144"/>
                  </a:cubicBezTo>
                  <a:cubicBezTo>
                    <a:pt x="113" y="143"/>
                    <a:pt x="144" y="111"/>
                    <a:pt x="144" y="72"/>
                  </a:cubicBezTo>
                  <a:cubicBezTo>
                    <a:pt x="144" y="32"/>
                    <a:pt x="112" y="0"/>
                    <a:pt x="72" y="0"/>
                  </a:cubicBezTo>
                  <a:cubicBezTo>
                    <a:pt x="32" y="0"/>
                    <a:pt x="0" y="32"/>
                    <a:pt x="0" y="72"/>
                  </a:cubicBezTo>
                  <a:close/>
                  <a:moveTo>
                    <a:pt x="79" y="46"/>
                  </a:moveTo>
                  <a:cubicBezTo>
                    <a:pt x="80" y="42"/>
                    <a:pt x="83" y="38"/>
                    <a:pt x="87" y="36"/>
                  </a:cubicBezTo>
                  <a:cubicBezTo>
                    <a:pt x="96" y="30"/>
                    <a:pt x="108" y="32"/>
                    <a:pt x="114" y="42"/>
                  </a:cubicBezTo>
                  <a:cubicBezTo>
                    <a:pt x="121" y="51"/>
                    <a:pt x="118" y="63"/>
                    <a:pt x="109" y="69"/>
                  </a:cubicBezTo>
                  <a:cubicBezTo>
                    <a:pt x="105" y="72"/>
                    <a:pt x="101" y="73"/>
                    <a:pt x="96" y="73"/>
                  </a:cubicBezTo>
                  <a:lnTo>
                    <a:pt x="79" y="4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3130">
                <a:defRPr/>
              </a:pPr>
              <a:endParaRPr lang="zh-CN" altLang="en-US"/>
            </a:p>
          </p:txBody>
        </p:sp>
        <p:sp>
          <p:nvSpPr>
            <p:cNvPr id="9" name="Freeform 132"/>
            <p:cNvSpPr/>
            <p:nvPr/>
          </p:nvSpPr>
          <p:spPr bwMode="auto">
            <a:xfrm>
              <a:off x="1455" y="3839"/>
              <a:ext cx="800" cy="800"/>
            </a:xfrm>
            <a:custGeom>
              <a:avLst/>
              <a:gdLst>
                <a:gd name="T0" fmla="*/ 130 w 158"/>
                <a:gd name="T1" fmla="*/ 130 h 158"/>
                <a:gd name="T2" fmla="*/ 130 w 158"/>
                <a:gd name="T3" fmla="*/ 28 h 158"/>
                <a:gd name="T4" fmla="*/ 28 w 158"/>
                <a:gd name="T5" fmla="*/ 28 h 158"/>
                <a:gd name="T6" fmla="*/ 28 w 158"/>
                <a:gd name="T7" fmla="*/ 129 h 158"/>
                <a:gd name="T8" fmla="*/ 44 w 158"/>
                <a:gd name="T9" fmla="*/ 95 h 158"/>
                <a:gd name="T10" fmla="*/ 52 w 158"/>
                <a:gd name="T11" fmla="*/ 52 h 158"/>
                <a:gd name="T12" fmla="*/ 106 w 158"/>
                <a:gd name="T13" fmla="*/ 52 h 158"/>
                <a:gd name="T14" fmla="*/ 106 w 158"/>
                <a:gd name="T15" fmla="*/ 106 h 158"/>
                <a:gd name="T16" fmla="*/ 63 w 158"/>
                <a:gd name="T17" fmla="*/ 114 h 158"/>
                <a:gd name="T18" fmla="*/ 29 w 158"/>
                <a:gd name="T19" fmla="*/ 130 h 158"/>
                <a:gd name="T20" fmla="*/ 130 w 158"/>
                <a:gd name="T21" fmla="*/ 13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8" h="158">
                  <a:moveTo>
                    <a:pt x="130" y="130"/>
                  </a:moveTo>
                  <a:cubicBezTo>
                    <a:pt x="158" y="102"/>
                    <a:pt x="158" y="56"/>
                    <a:pt x="130" y="28"/>
                  </a:cubicBezTo>
                  <a:cubicBezTo>
                    <a:pt x="102" y="0"/>
                    <a:pt x="56" y="0"/>
                    <a:pt x="28" y="28"/>
                  </a:cubicBezTo>
                  <a:cubicBezTo>
                    <a:pt x="0" y="56"/>
                    <a:pt x="0" y="101"/>
                    <a:pt x="28" y="129"/>
                  </a:cubicBezTo>
                  <a:cubicBezTo>
                    <a:pt x="44" y="95"/>
                    <a:pt x="44" y="95"/>
                    <a:pt x="44" y="95"/>
                  </a:cubicBezTo>
                  <a:cubicBezTo>
                    <a:pt x="37" y="81"/>
                    <a:pt x="40" y="63"/>
                    <a:pt x="52" y="52"/>
                  </a:cubicBezTo>
                  <a:cubicBezTo>
                    <a:pt x="67" y="36"/>
                    <a:pt x="91" y="36"/>
                    <a:pt x="106" y="52"/>
                  </a:cubicBezTo>
                  <a:cubicBezTo>
                    <a:pt x="122" y="67"/>
                    <a:pt x="122" y="91"/>
                    <a:pt x="106" y="106"/>
                  </a:cubicBezTo>
                  <a:cubicBezTo>
                    <a:pt x="95" y="118"/>
                    <a:pt x="77" y="121"/>
                    <a:pt x="63" y="114"/>
                  </a:cubicBezTo>
                  <a:cubicBezTo>
                    <a:pt x="29" y="130"/>
                    <a:pt x="29" y="130"/>
                    <a:pt x="29" y="130"/>
                  </a:cubicBezTo>
                  <a:cubicBezTo>
                    <a:pt x="57" y="158"/>
                    <a:pt x="102" y="158"/>
                    <a:pt x="130" y="13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3130">
                <a:defRPr/>
              </a:pPr>
              <a:endParaRPr lang="zh-CN" altLang="en-US"/>
            </a:p>
          </p:txBody>
        </p:sp>
        <p:sp>
          <p:nvSpPr>
            <p:cNvPr id="10" name="Freeform 137"/>
            <p:cNvSpPr>
              <a:spLocks noEditPoints="1"/>
            </p:cNvSpPr>
            <p:nvPr/>
          </p:nvSpPr>
          <p:spPr bwMode="auto">
            <a:xfrm>
              <a:off x="1455" y="5414"/>
              <a:ext cx="726" cy="729"/>
            </a:xfrm>
            <a:custGeom>
              <a:avLst/>
              <a:gdLst>
                <a:gd name="T0" fmla="*/ 72 w 144"/>
                <a:gd name="T1" fmla="*/ 0 h 144"/>
                <a:gd name="T2" fmla="*/ 0 w 144"/>
                <a:gd name="T3" fmla="*/ 72 h 144"/>
                <a:gd name="T4" fmla="*/ 72 w 144"/>
                <a:gd name="T5" fmla="*/ 144 h 144"/>
                <a:gd name="T6" fmla="*/ 144 w 144"/>
                <a:gd name="T7" fmla="*/ 72 h 144"/>
                <a:gd name="T8" fmla="*/ 72 w 144"/>
                <a:gd name="T9" fmla="*/ 0 h 144"/>
                <a:gd name="T10" fmla="*/ 114 w 144"/>
                <a:gd name="T11" fmla="*/ 107 h 144"/>
                <a:gd name="T12" fmla="*/ 79 w 144"/>
                <a:gd name="T13" fmla="*/ 119 h 144"/>
                <a:gd name="T14" fmla="*/ 72 w 144"/>
                <a:gd name="T15" fmla="*/ 120 h 144"/>
                <a:gd name="T16" fmla="*/ 65 w 144"/>
                <a:gd name="T17" fmla="*/ 119 h 144"/>
                <a:gd name="T18" fmla="*/ 30 w 144"/>
                <a:gd name="T19" fmla="*/ 107 h 144"/>
                <a:gd name="T20" fmla="*/ 30 w 144"/>
                <a:gd name="T21" fmla="*/ 37 h 144"/>
                <a:gd name="T22" fmla="*/ 114 w 144"/>
                <a:gd name="T23" fmla="*/ 37 h 144"/>
                <a:gd name="T24" fmla="*/ 114 w 144"/>
                <a:gd name="T25" fmla="*/ 107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4" h="144">
                  <a:moveTo>
                    <a:pt x="72" y="0"/>
                  </a:moveTo>
                  <a:cubicBezTo>
                    <a:pt x="32" y="0"/>
                    <a:pt x="0" y="32"/>
                    <a:pt x="0" y="72"/>
                  </a:cubicBezTo>
                  <a:cubicBezTo>
                    <a:pt x="0" y="112"/>
                    <a:pt x="32" y="144"/>
                    <a:pt x="72" y="144"/>
                  </a:cubicBezTo>
                  <a:cubicBezTo>
                    <a:pt x="112" y="144"/>
                    <a:pt x="144" y="112"/>
                    <a:pt x="144" y="72"/>
                  </a:cubicBezTo>
                  <a:cubicBezTo>
                    <a:pt x="144" y="32"/>
                    <a:pt x="112" y="0"/>
                    <a:pt x="72" y="0"/>
                  </a:cubicBezTo>
                  <a:close/>
                  <a:moveTo>
                    <a:pt x="114" y="107"/>
                  </a:moveTo>
                  <a:cubicBezTo>
                    <a:pt x="79" y="119"/>
                    <a:pt x="79" y="119"/>
                    <a:pt x="79" y="119"/>
                  </a:cubicBezTo>
                  <a:cubicBezTo>
                    <a:pt x="77" y="119"/>
                    <a:pt x="75" y="120"/>
                    <a:pt x="72" y="120"/>
                  </a:cubicBezTo>
                  <a:cubicBezTo>
                    <a:pt x="69" y="120"/>
                    <a:pt x="67" y="119"/>
                    <a:pt x="65" y="119"/>
                  </a:cubicBezTo>
                  <a:cubicBezTo>
                    <a:pt x="30" y="107"/>
                    <a:pt x="30" y="107"/>
                    <a:pt x="30" y="107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114" y="37"/>
                    <a:pt x="114" y="37"/>
                    <a:pt x="114" y="37"/>
                  </a:cubicBezTo>
                  <a:lnTo>
                    <a:pt x="114" y="10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3130">
                <a:defRPr/>
              </a:pPr>
              <a:endParaRPr lang="zh-CN" altLang="en-US"/>
            </a:p>
          </p:txBody>
        </p:sp>
        <p:sp>
          <p:nvSpPr>
            <p:cNvPr id="11" name="Freeform 141"/>
            <p:cNvSpPr>
              <a:spLocks noEditPoints="1"/>
            </p:cNvSpPr>
            <p:nvPr/>
          </p:nvSpPr>
          <p:spPr bwMode="auto">
            <a:xfrm>
              <a:off x="1455" y="6918"/>
              <a:ext cx="726" cy="729"/>
            </a:xfrm>
            <a:custGeom>
              <a:avLst/>
              <a:gdLst>
                <a:gd name="T0" fmla="*/ 72 w 144"/>
                <a:gd name="T1" fmla="*/ 0 h 144"/>
                <a:gd name="T2" fmla="*/ 0 w 144"/>
                <a:gd name="T3" fmla="*/ 72 h 144"/>
                <a:gd name="T4" fmla="*/ 72 w 144"/>
                <a:gd name="T5" fmla="*/ 144 h 144"/>
                <a:gd name="T6" fmla="*/ 144 w 144"/>
                <a:gd name="T7" fmla="*/ 72 h 144"/>
                <a:gd name="T8" fmla="*/ 72 w 144"/>
                <a:gd name="T9" fmla="*/ 0 h 144"/>
                <a:gd name="T10" fmla="*/ 52 w 144"/>
                <a:gd name="T11" fmla="*/ 34 h 144"/>
                <a:gd name="T12" fmla="*/ 62 w 144"/>
                <a:gd name="T13" fmla="*/ 44 h 144"/>
                <a:gd name="T14" fmla="*/ 52 w 144"/>
                <a:gd name="T15" fmla="*/ 54 h 144"/>
                <a:gd name="T16" fmla="*/ 42 w 144"/>
                <a:gd name="T17" fmla="*/ 44 h 144"/>
                <a:gd name="T18" fmla="*/ 52 w 144"/>
                <a:gd name="T19" fmla="*/ 34 h 144"/>
                <a:gd name="T20" fmla="*/ 88 w 144"/>
                <a:gd name="T21" fmla="*/ 94 h 144"/>
                <a:gd name="T22" fmla="*/ 55 w 144"/>
                <a:gd name="T23" fmla="*/ 121 h 144"/>
                <a:gd name="T24" fmla="*/ 29 w 144"/>
                <a:gd name="T25" fmla="*/ 88 h 144"/>
                <a:gd name="T26" fmla="*/ 62 w 144"/>
                <a:gd name="T27" fmla="*/ 62 h 144"/>
                <a:gd name="T28" fmla="*/ 88 w 144"/>
                <a:gd name="T29" fmla="*/ 94 h 144"/>
                <a:gd name="T30" fmla="*/ 89 w 144"/>
                <a:gd name="T31" fmla="*/ 59 h 144"/>
                <a:gd name="T32" fmla="*/ 73 w 144"/>
                <a:gd name="T33" fmla="*/ 40 h 144"/>
                <a:gd name="T34" fmla="*/ 92 w 144"/>
                <a:gd name="T35" fmla="*/ 24 h 144"/>
                <a:gd name="T36" fmla="*/ 108 w 144"/>
                <a:gd name="T37" fmla="*/ 44 h 144"/>
                <a:gd name="T38" fmla="*/ 89 w 144"/>
                <a:gd name="T39" fmla="*/ 59 h 144"/>
                <a:gd name="T40" fmla="*/ 108 w 144"/>
                <a:gd name="T41" fmla="*/ 94 h 144"/>
                <a:gd name="T42" fmla="*/ 96 w 144"/>
                <a:gd name="T43" fmla="*/ 79 h 144"/>
                <a:gd name="T44" fmla="*/ 111 w 144"/>
                <a:gd name="T45" fmla="*/ 67 h 144"/>
                <a:gd name="T46" fmla="*/ 123 w 144"/>
                <a:gd name="T47" fmla="*/ 82 h 144"/>
                <a:gd name="T48" fmla="*/ 108 w 144"/>
                <a:gd name="T49" fmla="*/ 9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4" h="144">
                  <a:moveTo>
                    <a:pt x="72" y="0"/>
                  </a:moveTo>
                  <a:cubicBezTo>
                    <a:pt x="32" y="0"/>
                    <a:pt x="0" y="32"/>
                    <a:pt x="0" y="72"/>
                  </a:cubicBezTo>
                  <a:cubicBezTo>
                    <a:pt x="0" y="112"/>
                    <a:pt x="32" y="144"/>
                    <a:pt x="72" y="144"/>
                  </a:cubicBezTo>
                  <a:cubicBezTo>
                    <a:pt x="112" y="144"/>
                    <a:pt x="144" y="112"/>
                    <a:pt x="144" y="72"/>
                  </a:cubicBezTo>
                  <a:cubicBezTo>
                    <a:pt x="144" y="32"/>
                    <a:pt x="112" y="0"/>
                    <a:pt x="72" y="0"/>
                  </a:cubicBezTo>
                  <a:close/>
                  <a:moveTo>
                    <a:pt x="52" y="34"/>
                  </a:moveTo>
                  <a:cubicBezTo>
                    <a:pt x="58" y="34"/>
                    <a:pt x="62" y="38"/>
                    <a:pt x="62" y="44"/>
                  </a:cubicBezTo>
                  <a:cubicBezTo>
                    <a:pt x="62" y="49"/>
                    <a:pt x="58" y="54"/>
                    <a:pt x="52" y="54"/>
                  </a:cubicBezTo>
                  <a:cubicBezTo>
                    <a:pt x="47" y="54"/>
                    <a:pt x="42" y="49"/>
                    <a:pt x="42" y="44"/>
                  </a:cubicBezTo>
                  <a:cubicBezTo>
                    <a:pt x="42" y="38"/>
                    <a:pt x="47" y="34"/>
                    <a:pt x="52" y="34"/>
                  </a:cubicBezTo>
                  <a:close/>
                  <a:moveTo>
                    <a:pt x="88" y="94"/>
                  </a:moveTo>
                  <a:cubicBezTo>
                    <a:pt x="86" y="111"/>
                    <a:pt x="72" y="122"/>
                    <a:pt x="55" y="121"/>
                  </a:cubicBezTo>
                  <a:cubicBezTo>
                    <a:pt x="39" y="119"/>
                    <a:pt x="27" y="104"/>
                    <a:pt x="29" y="88"/>
                  </a:cubicBezTo>
                  <a:cubicBezTo>
                    <a:pt x="31" y="72"/>
                    <a:pt x="45" y="60"/>
                    <a:pt x="62" y="62"/>
                  </a:cubicBezTo>
                  <a:cubicBezTo>
                    <a:pt x="78" y="64"/>
                    <a:pt x="90" y="78"/>
                    <a:pt x="88" y="94"/>
                  </a:cubicBezTo>
                  <a:close/>
                  <a:moveTo>
                    <a:pt x="89" y="59"/>
                  </a:moveTo>
                  <a:cubicBezTo>
                    <a:pt x="79" y="58"/>
                    <a:pt x="72" y="50"/>
                    <a:pt x="73" y="40"/>
                  </a:cubicBezTo>
                  <a:cubicBezTo>
                    <a:pt x="74" y="30"/>
                    <a:pt x="83" y="23"/>
                    <a:pt x="92" y="24"/>
                  </a:cubicBezTo>
                  <a:cubicBezTo>
                    <a:pt x="102" y="25"/>
                    <a:pt x="109" y="34"/>
                    <a:pt x="108" y="44"/>
                  </a:cubicBezTo>
                  <a:cubicBezTo>
                    <a:pt x="107" y="53"/>
                    <a:pt x="98" y="60"/>
                    <a:pt x="89" y="59"/>
                  </a:cubicBezTo>
                  <a:close/>
                  <a:moveTo>
                    <a:pt x="108" y="94"/>
                  </a:moveTo>
                  <a:cubicBezTo>
                    <a:pt x="101" y="93"/>
                    <a:pt x="95" y="86"/>
                    <a:pt x="96" y="79"/>
                  </a:cubicBezTo>
                  <a:cubicBezTo>
                    <a:pt x="97" y="71"/>
                    <a:pt x="104" y="66"/>
                    <a:pt x="111" y="67"/>
                  </a:cubicBezTo>
                  <a:cubicBezTo>
                    <a:pt x="119" y="68"/>
                    <a:pt x="124" y="74"/>
                    <a:pt x="123" y="82"/>
                  </a:cubicBezTo>
                  <a:cubicBezTo>
                    <a:pt x="123" y="89"/>
                    <a:pt x="116" y="95"/>
                    <a:pt x="108" y="9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3130">
                <a:defRPr/>
              </a:pPr>
              <a:endParaRPr lang="zh-CN" altLang="en-US"/>
            </a:p>
          </p:txBody>
        </p:sp>
      </p:grpSp>
      <p:sp>
        <p:nvSpPr>
          <p:cNvPr id="13" name="矩形 12"/>
          <p:cNvSpPr/>
          <p:nvPr/>
        </p:nvSpPr>
        <p:spPr>
          <a:xfrm>
            <a:off x="-13970" y="391160"/>
            <a:ext cx="298450" cy="697230"/>
          </a:xfrm>
          <a:prstGeom prst="rect">
            <a:avLst/>
          </a:prstGeom>
          <a:solidFill>
            <a:srgbClr val="CF7C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383540" y="321945"/>
            <a:ext cx="599059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4400" b="1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目录</a:t>
            </a:r>
            <a:r>
              <a:rPr lang="zh-CN" altLang="en-US" sz="2400" b="1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contents</a:t>
            </a:r>
          </a:p>
        </p:txBody>
      </p:sp>
      <p:sp>
        <p:nvSpPr>
          <p:cNvPr id="18434" name="标题 3"/>
          <p:cNvSpPr>
            <a:spLocks noGrp="1"/>
          </p:cNvSpPr>
          <p:nvPr/>
        </p:nvSpPr>
        <p:spPr>
          <a:xfrm>
            <a:off x="2388235" y="2035810"/>
            <a:ext cx="2556510" cy="530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dist" eaLnBrk="1" hangingPunct="1">
              <a:lnSpc>
                <a:spcPct val="100000"/>
              </a:lnSpc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请在此添大标题</a:t>
            </a:r>
          </a:p>
        </p:txBody>
      </p:sp>
      <p:sp>
        <p:nvSpPr>
          <p:cNvPr id="15" name="标题 3"/>
          <p:cNvSpPr>
            <a:spLocks noGrp="1"/>
          </p:cNvSpPr>
          <p:nvPr/>
        </p:nvSpPr>
        <p:spPr>
          <a:xfrm>
            <a:off x="2388235" y="3013710"/>
            <a:ext cx="2556510" cy="530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dist" eaLnBrk="1" hangingPunct="1">
              <a:lnSpc>
                <a:spcPct val="100000"/>
              </a:lnSpc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请在此添大标题</a:t>
            </a:r>
          </a:p>
        </p:txBody>
      </p:sp>
      <p:sp>
        <p:nvSpPr>
          <p:cNvPr id="16" name="标题 3"/>
          <p:cNvSpPr>
            <a:spLocks noGrp="1"/>
          </p:cNvSpPr>
          <p:nvPr/>
        </p:nvSpPr>
        <p:spPr>
          <a:xfrm>
            <a:off x="2388235" y="3990975"/>
            <a:ext cx="2556510" cy="530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dist" eaLnBrk="1" hangingPunct="1">
              <a:lnSpc>
                <a:spcPct val="100000"/>
              </a:lnSpc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请在此添大标题</a:t>
            </a:r>
          </a:p>
        </p:txBody>
      </p:sp>
      <p:sp>
        <p:nvSpPr>
          <p:cNvPr id="17" name="标题 3"/>
          <p:cNvSpPr>
            <a:spLocks noGrp="1"/>
          </p:cNvSpPr>
          <p:nvPr/>
        </p:nvSpPr>
        <p:spPr>
          <a:xfrm>
            <a:off x="2388235" y="4946015"/>
            <a:ext cx="2556510" cy="530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dist" eaLnBrk="1" hangingPunct="1">
              <a:lnSpc>
                <a:spcPct val="100000"/>
              </a:lnSpc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请在此添大标题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摄图网_500081017"/>
          <p:cNvPicPr>
            <a:picLocks noChangeAspect="1"/>
          </p:cNvPicPr>
          <p:nvPr/>
        </p:nvPicPr>
        <p:blipFill>
          <a:blip r:embed="rId3"/>
          <a:srcRect r="5967"/>
          <a:stretch>
            <a:fillRect/>
          </a:stretch>
        </p:blipFill>
        <p:spPr>
          <a:xfrm>
            <a:off x="2503805" y="-8255"/>
            <a:ext cx="9695815" cy="6874510"/>
          </a:xfrm>
          <a:prstGeom prst="rect">
            <a:avLst/>
          </a:prstGeom>
        </p:spPr>
      </p:pic>
      <p:sp>
        <p:nvSpPr>
          <p:cNvPr id="2" name="缺角矩形 1"/>
          <p:cNvSpPr/>
          <p:nvPr/>
        </p:nvSpPr>
        <p:spPr>
          <a:xfrm>
            <a:off x="1454785" y="1564005"/>
            <a:ext cx="9283065" cy="3729990"/>
          </a:xfrm>
          <a:prstGeom prst="plaque">
            <a:avLst/>
          </a:prstGeom>
          <a:solidFill>
            <a:srgbClr val="CF7C59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缺角矩形 2"/>
          <p:cNvSpPr/>
          <p:nvPr/>
        </p:nvSpPr>
        <p:spPr>
          <a:xfrm>
            <a:off x="1623695" y="1703705"/>
            <a:ext cx="8945880" cy="3449955"/>
          </a:xfrm>
          <a:prstGeom prst="plaqu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标题 3"/>
          <p:cNvSpPr>
            <a:spLocks noGrp="1"/>
          </p:cNvSpPr>
          <p:nvPr/>
        </p:nvSpPr>
        <p:spPr>
          <a:xfrm>
            <a:off x="4244975" y="2807335"/>
            <a:ext cx="6213475" cy="12179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zh-CN" altLang="en-US" sz="6600" b="1" dirty="0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请在此添大标题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374900" y="2816860"/>
            <a:ext cx="15036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01</a:t>
            </a:r>
          </a:p>
        </p:txBody>
      </p:sp>
      <p:cxnSp>
        <p:nvCxnSpPr>
          <p:cNvPr id="18" name="直接连接符 17"/>
          <p:cNvCxnSpPr/>
          <p:nvPr/>
        </p:nvCxnSpPr>
        <p:spPr>
          <a:xfrm>
            <a:off x="4039870" y="2855595"/>
            <a:ext cx="0" cy="1122045"/>
          </a:xfrm>
          <a:prstGeom prst="line">
            <a:avLst/>
          </a:prstGeom>
          <a:ln>
            <a:solidFill>
              <a:srgbClr val="CF7C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摄图网_500081017"/>
          <p:cNvPicPr>
            <a:picLocks noChangeAspect="1"/>
          </p:cNvPicPr>
          <p:nvPr/>
        </p:nvPicPr>
        <p:blipFill>
          <a:blip r:embed="rId3"/>
          <a:srcRect r="5967"/>
          <a:stretch>
            <a:fillRect/>
          </a:stretch>
        </p:blipFill>
        <p:spPr>
          <a:xfrm>
            <a:off x="2503805" y="-8255"/>
            <a:ext cx="9695815" cy="687451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71780" y="320675"/>
            <a:ext cx="11648440" cy="621665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rgbClr val="CF7C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标题 3"/>
          <p:cNvSpPr>
            <a:spLocks noGrp="1"/>
          </p:cNvSpPr>
          <p:nvPr/>
        </p:nvSpPr>
        <p:spPr>
          <a:xfrm>
            <a:off x="4817745" y="482600"/>
            <a:ext cx="2556510" cy="530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zh-CN" altLang="en-US" sz="2400" b="1" dirty="0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在此添大标题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4826000" y="955675"/>
            <a:ext cx="2540000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1400">
                <a:solidFill>
                  <a:srgbClr val="CF7C59"/>
                </a:solidFill>
              </a:rPr>
              <a:t>Add a headline here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63930" y="1642110"/>
            <a:ext cx="10263505" cy="11239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4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您的内容打在这里，或者通过复制您的文本后，在此框中选择粘贴您的内容打在这里，或者通过复制您的文本后，在此框中选择粘贴您的内容打在这里，或者通过复制您的文本后，在此框中选择粘贴您的内容打在这里，或者通过复制您的文本后，在此框中选择粘贴</a:t>
            </a:r>
          </a:p>
        </p:txBody>
      </p:sp>
      <p:pic>
        <p:nvPicPr>
          <p:cNvPr id="11" name="图片 10" descr="摄图网_500081017"/>
          <p:cNvPicPr>
            <a:picLocks noChangeAspect="1"/>
          </p:cNvPicPr>
          <p:nvPr/>
        </p:nvPicPr>
        <p:blipFill>
          <a:blip r:embed="rId3"/>
          <a:srcRect t="9602" r="5967" b="5208"/>
          <a:stretch>
            <a:fillRect/>
          </a:stretch>
        </p:blipFill>
        <p:spPr>
          <a:xfrm>
            <a:off x="6117590" y="2980690"/>
            <a:ext cx="5195570" cy="3138170"/>
          </a:xfrm>
          <a:prstGeom prst="rect">
            <a:avLst/>
          </a:prstGeom>
        </p:spPr>
      </p:pic>
      <p:pic>
        <p:nvPicPr>
          <p:cNvPr id="12" name="图片 11" descr="摄图网_500081017"/>
          <p:cNvPicPr>
            <a:picLocks noChangeAspect="1"/>
          </p:cNvPicPr>
          <p:nvPr/>
        </p:nvPicPr>
        <p:blipFill>
          <a:blip r:embed="rId3"/>
          <a:srcRect t="9602" r="5967" b="5208"/>
          <a:stretch>
            <a:fillRect/>
          </a:stretch>
        </p:blipFill>
        <p:spPr>
          <a:xfrm>
            <a:off x="814070" y="2980690"/>
            <a:ext cx="5195570" cy="313817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摄图网_500081017"/>
          <p:cNvPicPr>
            <a:picLocks noChangeAspect="1"/>
          </p:cNvPicPr>
          <p:nvPr/>
        </p:nvPicPr>
        <p:blipFill>
          <a:blip r:embed="rId3"/>
          <a:srcRect r="5967"/>
          <a:stretch>
            <a:fillRect/>
          </a:stretch>
        </p:blipFill>
        <p:spPr>
          <a:xfrm>
            <a:off x="2503805" y="-8255"/>
            <a:ext cx="9695815" cy="687451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71780" y="320675"/>
            <a:ext cx="11648440" cy="621665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rgbClr val="CF7C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标题 3"/>
          <p:cNvSpPr>
            <a:spLocks noGrp="1"/>
          </p:cNvSpPr>
          <p:nvPr/>
        </p:nvSpPr>
        <p:spPr>
          <a:xfrm>
            <a:off x="4817745" y="482600"/>
            <a:ext cx="2556510" cy="530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zh-CN" altLang="en-US" sz="2400" b="1" dirty="0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在此添大标题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4826000" y="955675"/>
            <a:ext cx="2540000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1400">
                <a:solidFill>
                  <a:srgbClr val="CF7C59"/>
                </a:solidFill>
              </a:rPr>
              <a:t>Add a headline here</a:t>
            </a:r>
          </a:p>
        </p:txBody>
      </p:sp>
      <p:sp>
        <p:nvSpPr>
          <p:cNvPr id="11" name="等腰三角形 10"/>
          <p:cNvSpPr>
            <a:spLocks noChangeAspect="1" noChangeArrowheads="1"/>
          </p:cNvSpPr>
          <p:nvPr/>
        </p:nvSpPr>
        <p:spPr bwMode="auto">
          <a:xfrm rot="5400000" flipV="1">
            <a:off x="7238365" y="2740025"/>
            <a:ext cx="217805" cy="18796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txBody>
          <a:bodyPr lIns="68573" tIns="34287" rIns="68573" bIns="34287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2000" b="0" i="0" u="none" strike="noStrike" kern="0" cap="none" spc="0" normalizeH="0" baseline="0" noProof="0">
              <a:ln>
                <a:noFill/>
              </a:ln>
              <a:solidFill>
                <a:srgbClr val="CF7C5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3" name="等腰三角形 18"/>
          <p:cNvSpPr>
            <a:spLocks noChangeAspect="1" noChangeArrowheads="1"/>
          </p:cNvSpPr>
          <p:nvPr/>
        </p:nvSpPr>
        <p:spPr bwMode="auto">
          <a:xfrm rot="5400000" flipV="1">
            <a:off x="7238365" y="4726940"/>
            <a:ext cx="217805" cy="18796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txBody>
          <a:bodyPr lIns="68573" tIns="34287" rIns="68573" bIns="34287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2000" b="0" i="0" u="none" strike="noStrike" kern="0" cap="none" spc="0" normalizeH="0" baseline="0" noProof="0">
              <a:ln>
                <a:noFill/>
              </a:ln>
              <a:solidFill>
                <a:srgbClr val="CF7C59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5" name="等腰三角形 18"/>
          <p:cNvSpPr>
            <a:spLocks noChangeAspect="1" noChangeArrowheads="1"/>
          </p:cNvSpPr>
          <p:nvPr/>
        </p:nvSpPr>
        <p:spPr bwMode="auto">
          <a:xfrm rot="16200000" flipH="1" flipV="1">
            <a:off x="4445000" y="3698240"/>
            <a:ext cx="217805" cy="18796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txBody>
          <a:bodyPr lIns="68573" tIns="34287" rIns="68573" bIns="34287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20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7" name="形状 16"/>
          <p:cNvSpPr/>
          <p:nvPr/>
        </p:nvSpPr>
        <p:spPr>
          <a:xfrm>
            <a:off x="4777740" y="3173095"/>
            <a:ext cx="1699895" cy="1700530"/>
          </a:xfrm>
          <a:prstGeom prst="leftCircularArrow">
            <a:avLst>
              <a:gd name="adj1" fmla="val 8909"/>
              <a:gd name="adj2" fmla="val 1142322"/>
              <a:gd name="adj3" fmla="val 6293598"/>
              <a:gd name="adj4" fmla="val 18900002"/>
              <a:gd name="adj5" fmla="val 12500"/>
            </a:avLst>
          </a:prstGeom>
          <a:solidFill>
            <a:srgbClr val="CF7C59"/>
          </a:solidFill>
          <a:ln>
            <a:noFill/>
          </a:ln>
          <a:effectLst/>
        </p:spPr>
      </p:sp>
      <p:sp>
        <p:nvSpPr>
          <p:cNvPr id="18" name="空心弧 17"/>
          <p:cNvSpPr/>
          <p:nvPr/>
        </p:nvSpPr>
        <p:spPr>
          <a:xfrm>
            <a:off x="5387975" y="4285615"/>
            <a:ext cx="1460500" cy="1461770"/>
          </a:xfrm>
          <a:prstGeom prst="blockArc">
            <a:avLst>
              <a:gd name="adj1" fmla="val 13624405"/>
              <a:gd name="adj2" fmla="val 17228224"/>
              <a:gd name="adj3" fmla="val 11481"/>
            </a:avLst>
          </a:prstGeom>
          <a:solidFill>
            <a:srgbClr val="CF7C59"/>
          </a:solidFill>
          <a:ln>
            <a:noFill/>
          </a:ln>
          <a:effectLst/>
        </p:spPr>
      </p:sp>
      <p:sp>
        <p:nvSpPr>
          <p:cNvPr id="19" name="空心弧 18"/>
          <p:cNvSpPr/>
          <p:nvPr/>
        </p:nvSpPr>
        <p:spPr>
          <a:xfrm>
            <a:off x="5387975" y="4294505"/>
            <a:ext cx="1460500" cy="1461770"/>
          </a:xfrm>
          <a:prstGeom prst="blockArc">
            <a:avLst>
              <a:gd name="adj1" fmla="val 17085111"/>
              <a:gd name="adj2" fmla="val 10799997"/>
              <a:gd name="adj3" fmla="val 11504"/>
            </a:avLst>
          </a:prstGeom>
          <a:solidFill>
            <a:srgbClr val="CF7C59"/>
          </a:solidFill>
          <a:ln>
            <a:noFill/>
          </a:ln>
          <a:effectLst/>
        </p:spPr>
      </p:sp>
      <p:sp>
        <p:nvSpPr>
          <p:cNvPr id="20" name="任意多边形 34"/>
          <p:cNvSpPr/>
          <p:nvPr/>
        </p:nvSpPr>
        <p:spPr>
          <a:xfrm rot="17307692">
            <a:off x="5699760" y="2680335"/>
            <a:ext cx="1473835" cy="793750"/>
          </a:xfrm>
          <a:custGeom>
            <a:avLst/>
            <a:gdLst>
              <a:gd name="connsiteX0" fmla="*/ 4833930 w 4843779"/>
              <a:gd name="connsiteY0" fmla="*/ 0 h 2609741"/>
              <a:gd name="connsiteX1" fmla="*/ 4843489 w 4843779"/>
              <a:gd name="connsiteY1" fmla="*/ 152635 h 2609741"/>
              <a:gd name="connsiteX2" fmla="*/ 3517115 w 4843779"/>
              <a:gd name="connsiteY2" fmla="*/ 2348626 h 2609741"/>
              <a:gd name="connsiteX3" fmla="*/ 351244 w 4843779"/>
              <a:gd name="connsiteY3" fmla="*/ 1435790 h 2609741"/>
              <a:gd name="connsiteX4" fmla="*/ 0 w 4843779"/>
              <a:gd name="connsiteY4" fmla="*/ 1526124 h 2609741"/>
              <a:gd name="connsiteX5" fmla="*/ 380009 w 4843779"/>
              <a:gd name="connsiteY5" fmla="*/ 717222 h 2609741"/>
              <a:gd name="connsiteX6" fmla="*/ 1326890 w 4843779"/>
              <a:gd name="connsiteY6" fmla="*/ 1184874 h 2609741"/>
              <a:gd name="connsiteX7" fmla="*/ 981253 w 4843779"/>
              <a:gd name="connsiteY7" fmla="*/ 1273766 h 2609741"/>
              <a:gd name="connsiteX8" fmla="*/ 3348138 w 4843779"/>
              <a:gd name="connsiteY8" fmla="*/ 1741216 h 2609741"/>
              <a:gd name="connsiteX9" fmla="*/ 4226462 w 4843779"/>
              <a:gd name="connsiteY9" fmla="*/ 84448 h 2609741"/>
              <a:gd name="connsiteX10" fmla="*/ 4217585 w 4843779"/>
              <a:gd name="connsiteY10" fmla="*/ 0 h 2609741"/>
              <a:gd name="connsiteX11" fmla="*/ 4833930 w 4843779"/>
              <a:gd name="connsiteY11" fmla="*/ 0 h 2609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843779" h="2609741">
                <a:moveTo>
                  <a:pt x="4833930" y="0"/>
                </a:moveTo>
                <a:lnTo>
                  <a:pt x="4843489" y="152635"/>
                </a:lnTo>
                <a:cubicBezTo>
                  <a:pt x="4857473" y="1052464"/>
                  <a:pt x="4365817" y="1918999"/>
                  <a:pt x="3517115" y="2348626"/>
                </a:cubicBezTo>
                <a:cubicBezTo>
                  <a:pt x="2385597" y="2921419"/>
                  <a:pt x="1003828" y="2523005"/>
                  <a:pt x="351244" y="1435790"/>
                </a:cubicBezTo>
                <a:lnTo>
                  <a:pt x="0" y="1526124"/>
                </a:lnTo>
                <a:lnTo>
                  <a:pt x="380009" y="717222"/>
                </a:lnTo>
                <a:lnTo>
                  <a:pt x="1326890" y="1184874"/>
                </a:lnTo>
                <a:lnTo>
                  <a:pt x="981253" y="1273766"/>
                </a:lnTo>
                <a:cubicBezTo>
                  <a:pt x="1534634" y="2011589"/>
                  <a:pt x="2555569" y="2213219"/>
                  <a:pt x="3348138" y="1741216"/>
                </a:cubicBezTo>
                <a:cubicBezTo>
                  <a:pt x="3942651" y="1387163"/>
                  <a:pt x="4265044" y="739620"/>
                  <a:pt x="4226462" y="84448"/>
                </a:cubicBezTo>
                <a:lnTo>
                  <a:pt x="4217585" y="0"/>
                </a:lnTo>
                <a:lnTo>
                  <a:pt x="4833930" y="0"/>
                </a:lnTo>
                <a:close/>
              </a:path>
            </a:pathLst>
          </a:custGeom>
          <a:solidFill>
            <a:srgbClr val="CF7C59"/>
          </a:solidFill>
          <a:ln w="25400" cap="flat" cmpd="sng" algn="ctr">
            <a:noFill/>
            <a:prstDash val="solid"/>
          </a:ln>
          <a:effectLst/>
        </p:spPr>
        <p:txBody>
          <a:bodyPr lIns="68580" tIns="34290" rIns="68580" bIns="3429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>
              <a:ln>
                <a:noFill/>
              </a:ln>
              <a:solidFill>
                <a:srgbClr val="CF7C59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任意多边形 35"/>
          <p:cNvSpPr/>
          <p:nvPr/>
        </p:nvSpPr>
        <p:spPr>
          <a:xfrm rot="17307692">
            <a:off x="5347970" y="2279650"/>
            <a:ext cx="968375" cy="677545"/>
          </a:xfrm>
          <a:custGeom>
            <a:avLst/>
            <a:gdLst>
              <a:gd name="connsiteX0" fmla="*/ 3082922 w 3180980"/>
              <a:gd name="connsiteY0" fmla="*/ 1705085 h 2227258"/>
              <a:gd name="connsiteX1" fmla="*/ 3176423 w 3180980"/>
              <a:gd name="connsiteY1" fmla="*/ 2154476 h 2227258"/>
              <a:gd name="connsiteX2" fmla="*/ 3180980 w 3180980"/>
              <a:gd name="connsiteY2" fmla="*/ 2227258 h 2227258"/>
              <a:gd name="connsiteX3" fmla="*/ 2564635 w 3180980"/>
              <a:gd name="connsiteY3" fmla="*/ 2227258 h 2227258"/>
              <a:gd name="connsiteX4" fmla="*/ 2556295 w 3180980"/>
              <a:gd name="connsiteY4" fmla="*/ 2147919 h 2227258"/>
              <a:gd name="connsiteX5" fmla="*/ 2411315 w 3180980"/>
              <a:gd name="connsiteY5" fmla="*/ 1664578 h 2227258"/>
              <a:gd name="connsiteX6" fmla="*/ 196026 w 3180980"/>
              <a:gd name="connsiteY6" fmla="*/ 708959 h 2227258"/>
              <a:gd name="connsiteX7" fmla="*/ 0 w 3180980"/>
              <a:gd name="connsiteY7" fmla="*/ 127074 h 2227258"/>
              <a:gd name="connsiteX8" fmla="*/ 3002505 w 3180980"/>
              <a:gd name="connsiteY8" fmla="*/ 1483914 h 2227258"/>
              <a:gd name="connsiteX9" fmla="*/ 3082922 w 3180980"/>
              <a:gd name="connsiteY9" fmla="*/ 1705085 h 2227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80980" h="2227258">
                <a:moveTo>
                  <a:pt x="3082922" y="1705085"/>
                </a:moveTo>
                <a:cubicBezTo>
                  <a:pt x="3128937" y="1853627"/>
                  <a:pt x="3159875" y="2004047"/>
                  <a:pt x="3176423" y="2154476"/>
                </a:cubicBezTo>
                <a:lnTo>
                  <a:pt x="3180980" y="2227258"/>
                </a:lnTo>
                <a:lnTo>
                  <a:pt x="2564635" y="2227258"/>
                </a:lnTo>
                <a:lnTo>
                  <a:pt x="2556295" y="2147919"/>
                </a:lnTo>
                <a:cubicBezTo>
                  <a:pt x="2531455" y="1984304"/>
                  <a:pt x="2483591" y="1821702"/>
                  <a:pt x="2411315" y="1664578"/>
                </a:cubicBezTo>
                <a:cubicBezTo>
                  <a:pt x="2025870" y="826647"/>
                  <a:pt x="1070294" y="414436"/>
                  <a:pt x="196026" y="708959"/>
                </a:cubicBezTo>
                <a:lnTo>
                  <a:pt x="0" y="127074"/>
                </a:lnTo>
                <a:cubicBezTo>
                  <a:pt x="1201918" y="-277827"/>
                  <a:pt x="2512407" y="314386"/>
                  <a:pt x="3002505" y="1483914"/>
                </a:cubicBezTo>
                <a:cubicBezTo>
                  <a:pt x="3033137" y="1557012"/>
                  <a:pt x="3059914" y="1630814"/>
                  <a:pt x="3082922" y="1705085"/>
                </a:cubicBezTo>
                <a:close/>
              </a:path>
            </a:pathLst>
          </a:custGeom>
          <a:solidFill>
            <a:srgbClr val="CF7C59"/>
          </a:solidFill>
          <a:ln w="25400" cap="flat" cmpd="sng" algn="ctr">
            <a:noFill/>
            <a:prstDash val="solid"/>
          </a:ln>
          <a:effectLst/>
        </p:spPr>
        <p:txBody>
          <a:bodyPr lIns="68580" tIns="34290" rIns="68580" bIns="3429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>
              <a:ln>
                <a:noFill/>
              </a:ln>
              <a:solidFill>
                <a:srgbClr val="CF7C59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TextBox 36"/>
          <p:cNvSpPr txBox="1"/>
          <p:nvPr/>
        </p:nvSpPr>
        <p:spPr>
          <a:xfrm>
            <a:off x="5855335" y="2566035"/>
            <a:ext cx="440055" cy="80708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b="1" i="0" u="none" strike="noStrike" kern="0" cap="none" spc="0" normalizeH="0" baseline="0" noProof="0" dirty="0">
                <a:ln>
                  <a:noFill/>
                </a:ln>
                <a:solidFill>
                  <a:srgbClr val="CF7C5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A</a:t>
            </a:r>
          </a:p>
        </p:txBody>
      </p:sp>
      <p:sp>
        <p:nvSpPr>
          <p:cNvPr id="12" name="TextBox 37"/>
          <p:cNvSpPr txBox="1"/>
          <p:nvPr/>
        </p:nvSpPr>
        <p:spPr>
          <a:xfrm>
            <a:off x="5321935" y="3613150"/>
            <a:ext cx="409575" cy="80708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b="1" i="0" u="none" strike="noStrike" kern="0" cap="none" spc="0" normalizeH="0" baseline="0" noProof="0" dirty="0">
                <a:ln>
                  <a:noFill/>
                </a:ln>
                <a:solidFill>
                  <a:srgbClr val="CF7C5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B</a:t>
            </a:r>
          </a:p>
        </p:txBody>
      </p:sp>
      <p:sp>
        <p:nvSpPr>
          <p:cNvPr id="24" name="TextBox 38"/>
          <p:cNvSpPr txBox="1"/>
          <p:nvPr/>
        </p:nvSpPr>
        <p:spPr>
          <a:xfrm>
            <a:off x="5839460" y="4652645"/>
            <a:ext cx="405130" cy="80708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b="1" i="0" u="none" strike="noStrike" kern="0" cap="none" spc="0" normalizeH="0" baseline="0" noProof="0" dirty="0">
                <a:ln>
                  <a:noFill/>
                </a:ln>
                <a:solidFill>
                  <a:srgbClr val="CF7C59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C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1012825" y="3613150"/>
            <a:ext cx="3635375" cy="6813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您的内容打在这里，或者通过复制您的文本后，在此框中选择粘贴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7046595" y="4715510"/>
            <a:ext cx="3635375" cy="6813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您的内容打在这里，或者通过复制您的文本后，在此框中选择粘贴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046595" y="2566035"/>
            <a:ext cx="3635375" cy="6813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您的内容打在这里，或者通过复制您的文本后，在此框中选择粘贴</a:t>
            </a:r>
          </a:p>
        </p:txBody>
      </p:sp>
      <p:sp>
        <p:nvSpPr>
          <p:cNvPr id="8" name="标题 3"/>
          <p:cNvSpPr>
            <a:spLocks noGrp="1"/>
          </p:cNvSpPr>
          <p:nvPr/>
        </p:nvSpPr>
        <p:spPr>
          <a:xfrm>
            <a:off x="1336040" y="3082925"/>
            <a:ext cx="2556510" cy="530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zh-CN" altLang="en-US" sz="2400" b="1" dirty="0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在此添大标题</a:t>
            </a:r>
          </a:p>
        </p:txBody>
      </p:sp>
      <p:sp>
        <p:nvSpPr>
          <p:cNvPr id="9" name="标题 3"/>
          <p:cNvSpPr>
            <a:spLocks noGrp="1"/>
          </p:cNvSpPr>
          <p:nvPr/>
        </p:nvSpPr>
        <p:spPr>
          <a:xfrm>
            <a:off x="7374255" y="2063115"/>
            <a:ext cx="2556510" cy="530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zh-CN" altLang="en-US" sz="2400" b="1" dirty="0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在此添大标题</a:t>
            </a:r>
          </a:p>
        </p:txBody>
      </p:sp>
      <p:sp>
        <p:nvSpPr>
          <p:cNvPr id="10" name="标题 3"/>
          <p:cNvSpPr>
            <a:spLocks noGrp="1"/>
          </p:cNvSpPr>
          <p:nvPr/>
        </p:nvSpPr>
        <p:spPr>
          <a:xfrm>
            <a:off x="7366000" y="4285615"/>
            <a:ext cx="2556510" cy="530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zh-CN" altLang="en-US" sz="2400" b="1" dirty="0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在此添大标题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摄图网_500081017"/>
          <p:cNvPicPr>
            <a:picLocks noChangeAspect="1"/>
          </p:cNvPicPr>
          <p:nvPr/>
        </p:nvPicPr>
        <p:blipFill>
          <a:blip r:embed="rId3"/>
          <a:srcRect r="5967"/>
          <a:stretch>
            <a:fillRect/>
          </a:stretch>
        </p:blipFill>
        <p:spPr>
          <a:xfrm>
            <a:off x="2503805" y="-8255"/>
            <a:ext cx="9695815" cy="6874510"/>
          </a:xfrm>
          <a:prstGeom prst="rect">
            <a:avLst/>
          </a:prstGeom>
        </p:spPr>
      </p:pic>
      <p:sp>
        <p:nvSpPr>
          <p:cNvPr id="2" name="缺角矩形 1"/>
          <p:cNvSpPr/>
          <p:nvPr/>
        </p:nvSpPr>
        <p:spPr>
          <a:xfrm>
            <a:off x="1454785" y="1564005"/>
            <a:ext cx="9283065" cy="3729990"/>
          </a:xfrm>
          <a:prstGeom prst="plaque">
            <a:avLst/>
          </a:prstGeom>
          <a:solidFill>
            <a:srgbClr val="CF7C59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缺角矩形 2"/>
          <p:cNvSpPr/>
          <p:nvPr/>
        </p:nvSpPr>
        <p:spPr>
          <a:xfrm>
            <a:off x="1623695" y="1703705"/>
            <a:ext cx="8945880" cy="3449955"/>
          </a:xfrm>
          <a:prstGeom prst="plaqu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标题 3"/>
          <p:cNvSpPr>
            <a:spLocks noGrp="1"/>
          </p:cNvSpPr>
          <p:nvPr/>
        </p:nvSpPr>
        <p:spPr>
          <a:xfrm>
            <a:off x="4244975" y="2807335"/>
            <a:ext cx="6213475" cy="12179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zh-CN" altLang="en-US" sz="6600" b="1" dirty="0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请在此添大标题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374900" y="2816860"/>
            <a:ext cx="15036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02</a:t>
            </a:r>
          </a:p>
        </p:txBody>
      </p:sp>
      <p:cxnSp>
        <p:nvCxnSpPr>
          <p:cNvPr id="18" name="直接连接符 17"/>
          <p:cNvCxnSpPr/>
          <p:nvPr/>
        </p:nvCxnSpPr>
        <p:spPr>
          <a:xfrm>
            <a:off x="4039870" y="2855595"/>
            <a:ext cx="0" cy="1122045"/>
          </a:xfrm>
          <a:prstGeom prst="line">
            <a:avLst/>
          </a:prstGeom>
          <a:ln>
            <a:solidFill>
              <a:srgbClr val="CF7C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摄图网_500081017"/>
          <p:cNvPicPr>
            <a:picLocks noChangeAspect="1"/>
          </p:cNvPicPr>
          <p:nvPr/>
        </p:nvPicPr>
        <p:blipFill>
          <a:blip r:embed="rId3"/>
          <a:srcRect r="5967"/>
          <a:stretch>
            <a:fillRect/>
          </a:stretch>
        </p:blipFill>
        <p:spPr>
          <a:xfrm>
            <a:off x="2503805" y="-8255"/>
            <a:ext cx="9695815" cy="687451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71780" y="320675"/>
            <a:ext cx="11648440" cy="621665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rgbClr val="CF7C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标题 3"/>
          <p:cNvSpPr>
            <a:spLocks noGrp="1"/>
          </p:cNvSpPr>
          <p:nvPr/>
        </p:nvSpPr>
        <p:spPr>
          <a:xfrm>
            <a:off x="4817745" y="482600"/>
            <a:ext cx="2556510" cy="530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zh-CN" altLang="en-US" sz="2400" b="1" dirty="0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在此添大标题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4826000" y="955675"/>
            <a:ext cx="2540000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1400">
                <a:solidFill>
                  <a:srgbClr val="CF7C59"/>
                </a:solidFill>
              </a:rPr>
              <a:t>Add a headline here</a:t>
            </a:r>
          </a:p>
        </p:txBody>
      </p:sp>
      <p:sp>
        <p:nvSpPr>
          <p:cNvPr id="2" name="矩形 1"/>
          <p:cNvSpPr/>
          <p:nvPr/>
        </p:nvSpPr>
        <p:spPr>
          <a:xfrm>
            <a:off x="685800" y="2794000"/>
            <a:ext cx="10909300" cy="2235200"/>
          </a:xfrm>
          <a:prstGeom prst="rect">
            <a:avLst/>
          </a:prstGeom>
          <a:solidFill>
            <a:srgbClr val="CF7C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780" y="2298700"/>
            <a:ext cx="6925945" cy="3862070"/>
          </a:xfrm>
          <a:prstGeom prst="rect">
            <a:avLst/>
          </a:prstGeom>
        </p:spPr>
      </p:pic>
      <p:pic>
        <p:nvPicPr>
          <p:cNvPr id="19" name="图片 18" descr="摄图网_500081017"/>
          <p:cNvPicPr>
            <a:picLocks noChangeAspect="1"/>
          </p:cNvPicPr>
          <p:nvPr/>
        </p:nvPicPr>
        <p:blipFill>
          <a:blip r:embed="rId3"/>
          <a:srcRect l="5917" t="9602" r="5967" b="5208"/>
          <a:stretch>
            <a:fillRect/>
          </a:stretch>
        </p:blipFill>
        <p:spPr>
          <a:xfrm>
            <a:off x="1569720" y="2457450"/>
            <a:ext cx="4368165" cy="2764155"/>
          </a:xfrm>
          <a:prstGeom prst="rect">
            <a:avLst/>
          </a:prstGeom>
        </p:spPr>
      </p:pic>
      <p:sp>
        <p:nvSpPr>
          <p:cNvPr id="66" name="矩形 65"/>
          <p:cNvSpPr/>
          <p:nvPr/>
        </p:nvSpPr>
        <p:spPr>
          <a:xfrm>
            <a:off x="6505575" y="3277235"/>
            <a:ext cx="4689475" cy="112395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l">
              <a:lnSpc>
                <a:spcPct val="14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用户可以在投影仪或者计算机上进行演示也可以将演示文稿出来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用户可以在投影仪或者计算机上进行演示也可以将演示文稿出来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摄图网_500081017"/>
          <p:cNvPicPr>
            <a:picLocks noChangeAspect="1"/>
          </p:cNvPicPr>
          <p:nvPr/>
        </p:nvPicPr>
        <p:blipFill>
          <a:blip r:embed="rId3"/>
          <a:srcRect r="5967"/>
          <a:stretch>
            <a:fillRect/>
          </a:stretch>
        </p:blipFill>
        <p:spPr>
          <a:xfrm>
            <a:off x="2503805" y="-8255"/>
            <a:ext cx="9695815" cy="687451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71780" y="320675"/>
            <a:ext cx="11648440" cy="621665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rgbClr val="CF7C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标题 3"/>
          <p:cNvSpPr>
            <a:spLocks noGrp="1"/>
          </p:cNvSpPr>
          <p:nvPr/>
        </p:nvSpPr>
        <p:spPr>
          <a:xfrm>
            <a:off x="4817745" y="482600"/>
            <a:ext cx="2556510" cy="530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zh-CN" altLang="en-US" sz="2400" b="1" dirty="0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在此添大标题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4826000" y="955675"/>
            <a:ext cx="2540000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1400">
                <a:solidFill>
                  <a:srgbClr val="CF7C59"/>
                </a:solidFill>
              </a:rPr>
              <a:t>Add a headline here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638810" y="2313305"/>
            <a:ext cx="4684395" cy="3338830"/>
            <a:chOff x="4101058" y="2570615"/>
            <a:chExt cx="3989884" cy="2843808"/>
          </a:xfrm>
        </p:grpSpPr>
        <p:grpSp>
          <p:nvGrpSpPr>
            <p:cNvPr id="38" name="Group 37"/>
            <p:cNvGrpSpPr/>
            <p:nvPr/>
          </p:nvGrpSpPr>
          <p:grpSpPr>
            <a:xfrm>
              <a:off x="4101058" y="2570615"/>
              <a:ext cx="3989884" cy="2843808"/>
              <a:chOff x="4146768" y="2481751"/>
              <a:chExt cx="3989884" cy="2843808"/>
            </a:xfrm>
          </p:grpSpPr>
          <p:sp>
            <p:nvSpPr>
              <p:cNvPr id="2" name="Oval 3"/>
              <p:cNvSpPr>
                <a:spLocks noChangeAspect="1" noChangeArrowheads="1"/>
              </p:cNvSpPr>
              <p:nvPr/>
            </p:nvSpPr>
            <p:spPr bwMode="auto">
              <a:xfrm rot="12901201" flipV="1">
                <a:off x="4778066" y="2544033"/>
                <a:ext cx="2736000" cy="2736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381000" sx="102000" sy="102000" algn="ctr" rotWithShape="0">
                  <a:schemeClr val="bg1">
                    <a:lumMod val="75000"/>
                    <a:alpha val="40000"/>
                  </a:schemeClr>
                </a:outerShdw>
              </a:effec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graphicFrame>
            <p:nvGraphicFramePr>
              <p:cNvPr id="5" name="Chart 4"/>
              <p:cNvGraphicFramePr/>
              <p:nvPr/>
            </p:nvGraphicFramePr>
            <p:xfrm>
              <a:off x="4146768" y="2481751"/>
              <a:ext cx="3989884" cy="284380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  <p:sp>
          <p:nvSpPr>
            <p:cNvPr id="39" name="AutoShape 117"/>
            <p:cNvSpPr/>
            <p:nvPr/>
          </p:nvSpPr>
          <p:spPr bwMode="auto">
            <a:xfrm>
              <a:off x="5692368" y="3693930"/>
              <a:ext cx="816610" cy="612775"/>
            </a:xfrm>
            <a:custGeom>
              <a:avLst/>
              <a:gdLst>
                <a:gd name="T0" fmla="+- 0 10799 1"/>
                <a:gd name="T1" fmla="*/ T0 w 21596"/>
                <a:gd name="T2" fmla="*/ 10800 h 21600"/>
                <a:gd name="T3" fmla="+- 0 10799 1"/>
                <a:gd name="T4" fmla="*/ T3 w 21596"/>
                <a:gd name="T5" fmla="*/ 10800 h 21600"/>
                <a:gd name="T6" fmla="+- 0 10799 1"/>
                <a:gd name="T7" fmla="*/ T6 w 21596"/>
                <a:gd name="T8" fmla="*/ 10800 h 21600"/>
                <a:gd name="T9" fmla="+- 0 10799 1"/>
                <a:gd name="T10" fmla="*/ T9 w 21596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596" h="21600">
                  <a:moveTo>
                    <a:pt x="4511" y="2151"/>
                  </a:moveTo>
                  <a:lnTo>
                    <a:pt x="6064" y="3877"/>
                  </a:lnTo>
                  <a:lnTo>
                    <a:pt x="4246" y="6302"/>
                  </a:lnTo>
                  <a:lnTo>
                    <a:pt x="1353" y="6302"/>
                  </a:lnTo>
                  <a:cubicBezTo>
                    <a:pt x="1353" y="6302"/>
                    <a:pt x="4511" y="2151"/>
                    <a:pt x="4511" y="2151"/>
                  </a:cubicBezTo>
                  <a:close/>
                  <a:moveTo>
                    <a:pt x="17348" y="6302"/>
                  </a:moveTo>
                  <a:lnTo>
                    <a:pt x="15531" y="3877"/>
                  </a:lnTo>
                  <a:lnTo>
                    <a:pt x="17082" y="2153"/>
                  </a:lnTo>
                  <a:lnTo>
                    <a:pt x="20191" y="6302"/>
                  </a:lnTo>
                  <a:cubicBezTo>
                    <a:pt x="20191" y="6302"/>
                    <a:pt x="17348" y="6302"/>
                    <a:pt x="17348" y="6302"/>
                  </a:cubicBezTo>
                  <a:close/>
                  <a:moveTo>
                    <a:pt x="17264" y="7202"/>
                  </a:moveTo>
                  <a:lnTo>
                    <a:pt x="19663" y="7202"/>
                  </a:lnTo>
                  <a:lnTo>
                    <a:pt x="13021" y="16638"/>
                  </a:lnTo>
                  <a:cubicBezTo>
                    <a:pt x="13021" y="16638"/>
                    <a:pt x="17264" y="7202"/>
                    <a:pt x="17264" y="7202"/>
                  </a:cubicBezTo>
                  <a:close/>
                  <a:moveTo>
                    <a:pt x="8574" y="16637"/>
                  </a:moveTo>
                  <a:lnTo>
                    <a:pt x="1933" y="7202"/>
                  </a:lnTo>
                  <a:lnTo>
                    <a:pt x="4330" y="7202"/>
                  </a:lnTo>
                  <a:cubicBezTo>
                    <a:pt x="4330" y="7202"/>
                    <a:pt x="8574" y="16637"/>
                    <a:pt x="8574" y="16637"/>
                  </a:cubicBezTo>
                  <a:close/>
                  <a:moveTo>
                    <a:pt x="8429" y="7202"/>
                  </a:moveTo>
                  <a:lnTo>
                    <a:pt x="10084" y="18249"/>
                  </a:lnTo>
                  <a:lnTo>
                    <a:pt x="5117" y="7202"/>
                  </a:lnTo>
                  <a:cubicBezTo>
                    <a:pt x="5117" y="7202"/>
                    <a:pt x="8429" y="7202"/>
                    <a:pt x="8429" y="7202"/>
                  </a:cubicBezTo>
                  <a:close/>
                  <a:moveTo>
                    <a:pt x="6584" y="4456"/>
                  </a:moveTo>
                  <a:lnTo>
                    <a:pt x="8246" y="6302"/>
                  </a:lnTo>
                  <a:lnTo>
                    <a:pt x="5200" y="6302"/>
                  </a:lnTo>
                  <a:cubicBezTo>
                    <a:pt x="5200" y="6302"/>
                    <a:pt x="6584" y="4456"/>
                    <a:pt x="6584" y="4456"/>
                  </a:cubicBezTo>
                  <a:close/>
                  <a:moveTo>
                    <a:pt x="6543" y="3238"/>
                  </a:moveTo>
                  <a:lnTo>
                    <a:pt x="5250" y="1800"/>
                  </a:lnTo>
                  <a:lnTo>
                    <a:pt x="7621" y="1800"/>
                  </a:lnTo>
                  <a:cubicBezTo>
                    <a:pt x="7621" y="1800"/>
                    <a:pt x="6543" y="3238"/>
                    <a:pt x="6543" y="3238"/>
                  </a:cubicBezTo>
                  <a:close/>
                  <a:moveTo>
                    <a:pt x="10797" y="3466"/>
                  </a:moveTo>
                  <a:lnTo>
                    <a:pt x="9299" y="1800"/>
                  </a:lnTo>
                  <a:lnTo>
                    <a:pt x="12296" y="1800"/>
                  </a:lnTo>
                  <a:cubicBezTo>
                    <a:pt x="12296" y="1800"/>
                    <a:pt x="10797" y="3466"/>
                    <a:pt x="10797" y="3466"/>
                  </a:cubicBezTo>
                  <a:close/>
                  <a:moveTo>
                    <a:pt x="13974" y="1800"/>
                  </a:moveTo>
                  <a:lnTo>
                    <a:pt x="16345" y="1800"/>
                  </a:lnTo>
                  <a:lnTo>
                    <a:pt x="15052" y="3238"/>
                  </a:lnTo>
                  <a:cubicBezTo>
                    <a:pt x="15052" y="3238"/>
                    <a:pt x="13974" y="1800"/>
                    <a:pt x="13974" y="1800"/>
                  </a:cubicBezTo>
                  <a:close/>
                  <a:moveTo>
                    <a:pt x="13349" y="6302"/>
                  </a:moveTo>
                  <a:lnTo>
                    <a:pt x="15011" y="4456"/>
                  </a:lnTo>
                  <a:lnTo>
                    <a:pt x="16394" y="6302"/>
                  </a:lnTo>
                  <a:cubicBezTo>
                    <a:pt x="16394" y="6302"/>
                    <a:pt x="13349" y="6302"/>
                    <a:pt x="13349" y="6302"/>
                  </a:cubicBezTo>
                  <a:close/>
                  <a:moveTo>
                    <a:pt x="13166" y="7202"/>
                  </a:moveTo>
                  <a:lnTo>
                    <a:pt x="16478" y="7202"/>
                  </a:lnTo>
                  <a:lnTo>
                    <a:pt x="11511" y="18249"/>
                  </a:lnTo>
                  <a:cubicBezTo>
                    <a:pt x="11511" y="18249"/>
                    <a:pt x="13166" y="7202"/>
                    <a:pt x="13166" y="7202"/>
                  </a:cubicBezTo>
                  <a:close/>
                  <a:moveTo>
                    <a:pt x="12478" y="7202"/>
                  </a:moveTo>
                  <a:lnTo>
                    <a:pt x="10797" y="18414"/>
                  </a:lnTo>
                  <a:lnTo>
                    <a:pt x="9117" y="7202"/>
                  </a:lnTo>
                  <a:cubicBezTo>
                    <a:pt x="9117" y="7202"/>
                    <a:pt x="12478" y="7202"/>
                    <a:pt x="12478" y="7202"/>
                  </a:cubicBezTo>
                  <a:close/>
                  <a:moveTo>
                    <a:pt x="8773" y="5716"/>
                  </a:moveTo>
                  <a:lnTo>
                    <a:pt x="7064" y="3817"/>
                  </a:lnTo>
                  <a:lnTo>
                    <a:pt x="8426" y="2000"/>
                  </a:lnTo>
                  <a:lnTo>
                    <a:pt x="10270" y="4051"/>
                  </a:lnTo>
                  <a:cubicBezTo>
                    <a:pt x="10270" y="4051"/>
                    <a:pt x="8773" y="5716"/>
                    <a:pt x="8773" y="5716"/>
                  </a:cubicBezTo>
                  <a:close/>
                  <a:moveTo>
                    <a:pt x="11325" y="4051"/>
                  </a:moveTo>
                  <a:lnTo>
                    <a:pt x="13169" y="2000"/>
                  </a:lnTo>
                  <a:lnTo>
                    <a:pt x="14531" y="3817"/>
                  </a:lnTo>
                  <a:lnTo>
                    <a:pt x="12822" y="5716"/>
                  </a:lnTo>
                  <a:cubicBezTo>
                    <a:pt x="12822" y="5716"/>
                    <a:pt x="11325" y="4051"/>
                    <a:pt x="11325" y="4051"/>
                  </a:cubicBezTo>
                  <a:close/>
                  <a:moveTo>
                    <a:pt x="12296" y="6302"/>
                  </a:moveTo>
                  <a:lnTo>
                    <a:pt x="9299" y="6302"/>
                  </a:lnTo>
                  <a:lnTo>
                    <a:pt x="10797" y="4638"/>
                  </a:lnTo>
                  <a:cubicBezTo>
                    <a:pt x="10797" y="4638"/>
                    <a:pt x="12296" y="6302"/>
                    <a:pt x="12296" y="6302"/>
                  </a:cubicBezTo>
                  <a:close/>
                  <a:moveTo>
                    <a:pt x="21200" y="5102"/>
                  </a:moveTo>
                  <a:lnTo>
                    <a:pt x="17771" y="527"/>
                  </a:lnTo>
                  <a:cubicBezTo>
                    <a:pt x="17518" y="189"/>
                    <a:pt x="17176" y="0"/>
                    <a:pt x="16817" y="0"/>
                  </a:cubicBezTo>
                  <a:lnTo>
                    <a:pt x="4779" y="0"/>
                  </a:lnTo>
                  <a:cubicBezTo>
                    <a:pt x="4420" y="0"/>
                    <a:pt x="4077" y="189"/>
                    <a:pt x="3824" y="527"/>
                  </a:cubicBezTo>
                  <a:lnTo>
                    <a:pt x="395" y="5102"/>
                  </a:lnTo>
                  <a:cubicBezTo>
                    <a:pt x="131" y="5455"/>
                    <a:pt x="-1" y="5921"/>
                    <a:pt x="-1" y="6387"/>
                  </a:cubicBezTo>
                  <a:cubicBezTo>
                    <a:pt x="1" y="6810"/>
                    <a:pt x="114" y="7233"/>
                    <a:pt x="341" y="7573"/>
                  </a:cubicBezTo>
                  <a:lnTo>
                    <a:pt x="9788" y="20995"/>
                  </a:lnTo>
                  <a:cubicBezTo>
                    <a:pt x="10045" y="21379"/>
                    <a:pt x="10412" y="21599"/>
                    <a:pt x="10797" y="21599"/>
                  </a:cubicBezTo>
                  <a:cubicBezTo>
                    <a:pt x="11183" y="21599"/>
                    <a:pt x="11550" y="21379"/>
                    <a:pt x="11807" y="20995"/>
                  </a:cubicBezTo>
                  <a:lnTo>
                    <a:pt x="21255" y="7573"/>
                  </a:lnTo>
                  <a:cubicBezTo>
                    <a:pt x="21485" y="7226"/>
                    <a:pt x="21598" y="6791"/>
                    <a:pt x="21595" y="6359"/>
                  </a:cubicBezTo>
                  <a:cubicBezTo>
                    <a:pt x="21593" y="5902"/>
                    <a:pt x="21459" y="5449"/>
                    <a:pt x="21200" y="5102"/>
                  </a:cubicBezTo>
                </a:path>
              </a:pathLst>
            </a:custGeom>
            <a:solidFill>
              <a:srgbClr val="CF7C59"/>
            </a:solidFill>
            <a:ln>
              <a:noFill/>
            </a:ln>
            <a:effectLst>
              <a:outerShdw blurRad="127000" sx="102000" sy="102000" algn="ctr" rotWithShape="0">
                <a:schemeClr val="bg1">
                  <a:lumMod val="75000"/>
                  <a:alpha val="40000"/>
                </a:schemeClr>
              </a:outerShdw>
            </a:effec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624771" y="2358263"/>
            <a:ext cx="5385948" cy="897727"/>
            <a:chOff x="8858" y="3894"/>
            <a:chExt cx="8482" cy="1414"/>
          </a:xfrm>
        </p:grpSpPr>
        <p:sp>
          <p:nvSpPr>
            <p:cNvPr id="24" name="椭圆 23"/>
            <p:cNvSpPr/>
            <p:nvPr/>
          </p:nvSpPr>
          <p:spPr>
            <a:xfrm>
              <a:off x="8858" y="4014"/>
              <a:ext cx="711" cy="711"/>
            </a:xfrm>
            <a:prstGeom prst="ellipse">
              <a:avLst/>
            </a:prstGeom>
            <a:solidFill>
              <a:srgbClr val="CF7C59"/>
            </a:solidFill>
            <a:ln>
              <a:noFill/>
            </a:ln>
            <a:effectLst>
              <a:outerShdw blurRad="406400" dist="2413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2000" dirty="0"/>
                <a:t>1</a:t>
              </a:r>
            </a:p>
          </p:txBody>
        </p:sp>
        <p:grpSp>
          <p:nvGrpSpPr>
            <p:cNvPr id="33" name="组合 32"/>
            <p:cNvGrpSpPr/>
            <p:nvPr/>
          </p:nvGrpSpPr>
          <p:grpSpPr>
            <a:xfrm>
              <a:off x="9794" y="3894"/>
              <a:ext cx="7546" cy="1414"/>
              <a:chOff x="874712" y="3387780"/>
              <a:chExt cx="4791529" cy="897727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874712" y="3677812"/>
                <a:ext cx="4791529" cy="607695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用户可以在投影仪或者计算机上进行演示也可以将演示文稿出来</a:t>
                </a:r>
              </a:p>
            </p:txBody>
          </p:sp>
          <p:sp>
            <p:nvSpPr>
              <p:cNvPr id="35" name="矩形 34"/>
              <p:cNvSpPr/>
              <p:nvPr/>
            </p:nvSpPr>
            <p:spPr>
              <a:xfrm>
                <a:off x="874712" y="3387780"/>
                <a:ext cx="2241974" cy="423545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标题文字添加</a:t>
                </a:r>
              </a:p>
            </p:txBody>
          </p:sp>
        </p:grpSp>
      </p:grpSp>
      <p:grpSp>
        <p:nvGrpSpPr>
          <p:cNvPr id="13" name="组合 12"/>
          <p:cNvGrpSpPr/>
          <p:nvPr/>
        </p:nvGrpSpPr>
        <p:grpSpPr>
          <a:xfrm>
            <a:off x="5624771" y="3505946"/>
            <a:ext cx="5385948" cy="897727"/>
            <a:chOff x="8858" y="5356"/>
            <a:chExt cx="8482" cy="1414"/>
          </a:xfrm>
        </p:grpSpPr>
        <p:sp>
          <p:nvSpPr>
            <p:cNvPr id="20" name="椭圆 19"/>
            <p:cNvSpPr/>
            <p:nvPr/>
          </p:nvSpPr>
          <p:spPr>
            <a:xfrm>
              <a:off x="8858" y="5476"/>
              <a:ext cx="711" cy="711"/>
            </a:xfrm>
            <a:prstGeom prst="ellipse">
              <a:avLst/>
            </a:prstGeom>
            <a:solidFill>
              <a:srgbClr val="CF7C59"/>
            </a:solidFill>
            <a:ln>
              <a:noFill/>
            </a:ln>
            <a:effectLst>
              <a:outerShdw blurRad="406400" dist="2413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2000" dirty="0"/>
                <a:t>2</a:t>
              </a:r>
            </a:p>
          </p:txBody>
        </p:sp>
        <p:grpSp>
          <p:nvGrpSpPr>
            <p:cNvPr id="8" name="组合 7"/>
            <p:cNvGrpSpPr/>
            <p:nvPr/>
          </p:nvGrpSpPr>
          <p:grpSpPr>
            <a:xfrm>
              <a:off x="9794" y="5356"/>
              <a:ext cx="7546" cy="1414"/>
              <a:chOff x="874712" y="3387780"/>
              <a:chExt cx="4791529" cy="897727"/>
            </a:xfrm>
          </p:grpSpPr>
          <p:sp>
            <p:nvSpPr>
              <p:cNvPr id="37" name="矩形 36"/>
              <p:cNvSpPr/>
              <p:nvPr/>
            </p:nvSpPr>
            <p:spPr>
              <a:xfrm>
                <a:off x="874712" y="3677812"/>
                <a:ext cx="4791529" cy="607695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用户可以在投影仪或者计算机上进行演示也可以将演示文稿出来</a:t>
                </a: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874712" y="3387780"/>
                <a:ext cx="2241974" cy="423545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标题文字添加</a:t>
                </a:r>
              </a:p>
            </p:txBody>
          </p:sp>
        </p:grpSp>
      </p:grpSp>
      <p:grpSp>
        <p:nvGrpSpPr>
          <p:cNvPr id="11" name="组合 10"/>
          <p:cNvGrpSpPr/>
          <p:nvPr/>
        </p:nvGrpSpPr>
        <p:grpSpPr>
          <a:xfrm>
            <a:off x="5624771" y="4654263"/>
            <a:ext cx="5385948" cy="897727"/>
            <a:chOff x="8858" y="7510"/>
            <a:chExt cx="8482" cy="1414"/>
          </a:xfrm>
        </p:grpSpPr>
        <p:sp>
          <p:nvSpPr>
            <p:cNvPr id="16" name="椭圆 15"/>
            <p:cNvSpPr/>
            <p:nvPr/>
          </p:nvSpPr>
          <p:spPr>
            <a:xfrm>
              <a:off x="8858" y="7629"/>
              <a:ext cx="711" cy="711"/>
            </a:xfrm>
            <a:prstGeom prst="ellipse">
              <a:avLst/>
            </a:prstGeom>
            <a:solidFill>
              <a:srgbClr val="CF7C59"/>
            </a:solidFill>
            <a:ln>
              <a:noFill/>
            </a:ln>
            <a:effectLst>
              <a:outerShdw blurRad="406400" dist="241300" dir="2700000" algn="tl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2000" dirty="0"/>
                <a:t>3</a:t>
              </a: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9794" y="7510"/>
              <a:ext cx="7546" cy="1414"/>
              <a:chOff x="874712" y="3387780"/>
              <a:chExt cx="4791529" cy="897727"/>
            </a:xfrm>
          </p:grpSpPr>
          <p:sp>
            <p:nvSpPr>
              <p:cNvPr id="40" name="矩形 39"/>
              <p:cNvSpPr/>
              <p:nvPr/>
            </p:nvSpPr>
            <p:spPr>
              <a:xfrm>
                <a:off x="874712" y="3677812"/>
                <a:ext cx="4791529" cy="607695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用户可以在投影仪或者计算机上进行演示也可以将演示文稿出来</a:t>
                </a:r>
              </a:p>
            </p:txBody>
          </p:sp>
          <p:sp>
            <p:nvSpPr>
              <p:cNvPr id="41" name="矩形 40"/>
              <p:cNvSpPr/>
              <p:nvPr/>
            </p:nvSpPr>
            <p:spPr>
              <a:xfrm>
                <a:off x="874712" y="3387780"/>
                <a:ext cx="2241974" cy="423545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标题文字添加</a:t>
                </a:r>
              </a:p>
            </p:txBody>
          </p:sp>
        </p:grp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5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摄图网_500081017"/>
          <p:cNvPicPr>
            <a:picLocks noChangeAspect="1"/>
          </p:cNvPicPr>
          <p:nvPr/>
        </p:nvPicPr>
        <p:blipFill>
          <a:blip r:embed="rId3"/>
          <a:srcRect r="5967"/>
          <a:stretch>
            <a:fillRect/>
          </a:stretch>
        </p:blipFill>
        <p:spPr>
          <a:xfrm>
            <a:off x="2503805" y="-8255"/>
            <a:ext cx="9695815" cy="6874510"/>
          </a:xfrm>
          <a:prstGeom prst="rect">
            <a:avLst/>
          </a:prstGeom>
        </p:spPr>
      </p:pic>
      <p:sp>
        <p:nvSpPr>
          <p:cNvPr id="2" name="缺角矩形 1"/>
          <p:cNvSpPr/>
          <p:nvPr/>
        </p:nvSpPr>
        <p:spPr>
          <a:xfrm>
            <a:off x="1454785" y="1564005"/>
            <a:ext cx="9283065" cy="3729990"/>
          </a:xfrm>
          <a:prstGeom prst="plaque">
            <a:avLst/>
          </a:prstGeom>
          <a:solidFill>
            <a:srgbClr val="CF7C59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缺角矩形 2"/>
          <p:cNvSpPr/>
          <p:nvPr/>
        </p:nvSpPr>
        <p:spPr>
          <a:xfrm>
            <a:off x="1623695" y="1703705"/>
            <a:ext cx="8945880" cy="3449955"/>
          </a:xfrm>
          <a:prstGeom prst="plaque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标题 3"/>
          <p:cNvSpPr>
            <a:spLocks noGrp="1"/>
          </p:cNvSpPr>
          <p:nvPr/>
        </p:nvSpPr>
        <p:spPr>
          <a:xfrm>
            <a:off x="4244975" y="2807335"/>
            <a:ext cx="6213475" cy="121793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charset="-122"/>
                <a:ea typeface="等线 Light" panose="02010600030101010101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zh-CN" altLang="en-US" sz="6600" b="1" dirty="0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请在此添大标题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374900" y="2816860"/>
            <a:ext cx="15036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>
                <a:solidFill>
                  <a:srgbClr val="CF7C59"/>
                </a:solidFill>
                <a:latin typeface="微软雅黑" panose="020B0503020204020204" charset="-122"/>
                <a:ea typeface="微软雅黑" panose="020B0503020204020204" charset="-122"/>
              </a:rPr>
              <a:t>03</a:t>
            </a:r>
          </a:p>
        </p:txBody>
      </p:sp>
      <p:cxnSp>
        <p:nvCxnSpPr>
          <p:cNvPr id="18" name="直接连接符 17"/>
          <p:cNvCxnSpPr/>
          <p:nvPr/>
        </p:nvCxnSpPr>
        <p:spPr>
          <a:xfrm>
            <a:off x="4039870" y="2855595"/>
            <a:ext cx="0" cy="1122045"/>
          </a:xfrm>
          <a:prstGeom prst="line">
            <a:avLst/>
          </a:prstGeom>
          <a:ln>
            <a:solidFill>
              <a:srgbClr val="CF7C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690</Words>
  <Application>Microsoft Office PowerPoint</Application>
  <PresentationFormat>宽屏</PresentationFormat>
  <Paragraphs>95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0" baseType="lpstr">
      <vt:lpstr>微软雅黑</vt:lpstr>
      <vt:lpstr>Arial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12</cp:revision>
  <dcterms:created xsi:type="dcterms:W3CDTF">2019-04-19T07:34:13Z</dcterms:created>
  <dcterms:modified xsi:type="dcterms:W3CDTF">2019-04-19T08:39:55Z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2052-11.1.0.8573</vt:lpwstr>
  </property>
</Properties>
</file>