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1" r:id="rId4"/>
    <p:sldId id="265" r:id="rId5"/>
    <p:sldId id="264" r:id="rId6"/>
    <p:sldId id="262" r:id="rId7"/>
    <p:sldId id="268" r:id="rId8"/>
    <p:sldId id="276" r:id="rId9"/>
    <p:sldId id="272" r:id="rId10"/>
    <p:sldId id="266" r:id="rId11"/>
    <p:sldId id="270" r:id="rId12"/>
    <p:sldId id="263" r:id="rId13"/>
    <p:sldId id="260" r:id="rId14"/>
    <p:sldId id="274" r:id="rId15"/>
    <p:sldId id="269" r:id="rId16"/>
    <p:sldId id="273" r:id="rId17"/>
    <p:sldId id="275" r:id="rId18"/>
    <p:sldId id="267" r:id="rId19"/>
    <p:sldId id="271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20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bg2">
                <a:lumMod val="25000"/>
              </a:schemeClr>
            </a:solidFill>
          </c:spPr>
          <c:dPt>
            <c:idx val="0"/>
            <c:bubble3D val="0"/>
            <c:spPr>
              <a:solidFill>
                <a:schemeClr val="bg2">
                  <a:lumMod val="2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B3B-416A-9202-44115B55A289}"/>
              </c:ext>
            </c:extLst>
          </c:dPt>
          <c:dPt>
            <c:idx val="1"/>
            <c:bubble3D val="0"/>
            <c:spPr>
              <a:solidFill>
                <a:schemeClr val="bg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B3B-416A-9202-44115B55A289}"/>
              </c:ext>
            </c:extLst>
          </c:dPt>
          <c:cat>
            <c:strRef>
              <c:f>Sheet1!$A$2:$A$3</c:f>
              <c:strCache>
                <c:ptCount val="2"/>
                <c:pt idx="0">
                  <c:v>DATA1</c:v>
                </c:pt>
                <c:pt idx="1">
                  <c:v>DATA2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8.1999999999999993</c:v>
                </c:pt>
                <c:pt idx="1">
                  <c:v>3.2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B3B-416A-9202-44115B55A2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bg2">
                <a:lumMod val="25000"/>
              </a:schemeClr>
            </a:solidFill>
          </c:spPr>
          <c:dPt>
            <c:idx val="0"/>
            <c:bubble3D val="0"/>
            <c:spPr>
              <a:solidFill>
                <a:schemeClr val="bg2">
                  <a:lumMod val="2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FC8-4925-B332-ACD9B6299417}"/>
              </c:ext>
            </c:extLst>
          </c:dPt>
          <c:dPt>
            <c:idx val="1"/>
            <c:bubble3D val="0"/>
            <c:spPr>
              <a:solidFill>
                <a:schemeClr val="bg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FC8-4925-B332-ACD9B6299417}"/>
              </c:ext>
            </c:extLst>
          </c:dPt>
          <c:cat>
            <c:strRef>
              <c:f>Sheet1!$A$2:$A$3</c:f>
              <c:strCache>
                <c:ptCount val="2"/>
                <c:pt idx="0">
                  <c:v>DATA1</c:v>
                </c:pt>
                <c:pt idx="1">
                  <c:v>DATA2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8.1999999999999993</c:v>
                </c:pt>
                <c:pt idx="1">
                  <c:v>5.2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FC8-4925-B332-ACD9B62994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bg2">
                <a:lumMod val="25000"/>
              </a:schemeClr>
            </a:solidFill>
          </c:spPr>
          <c:dPt>
            <c:idx val="0"/>
            <c:bubble3D val="0"/>
            <c:spPr>
              <a:solidFill>
                <a:schemeClr val="bg2">
                  <a:lumMod val="2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DF3-4770-BEB6-111B6E83ED70}"/>
              </c:ext>
            </c:extLst>
          </c:dPt>
          <c:dPt>
            <c:idx val="1"/>
            <c:bubble3D val="0"/>
            <c:spPr>
              <a:solidFill>
                <a:schemeClr val="bg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DF3-4770-BEB6-111B6E83ED70}"/>
              </c:ext>
            </c:extLst>
          </c:dPt>
          <c:cat>
            <c:strRef>
              <c:f>Sheet1!$A$2:$A$3</c:f>
              <c:strCache>
                <c:ptCount val="2"/>
                <c:pt idx="0">
                  <c:v>DATA1</c:v>
                </c:pt>
                <c:pt idx="1">
                  <c:v>DATA2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8.1999999999999993</c:v>
                </c:pt>
                <c:pt idx="1">
                  <c:v>10.199999999999999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3DF3-4770-BEB6-111B6E83ED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CF4D8-D852-4534-9280-BFA3688A0CAB}" type="datetimeFigureOut">
              <a:rPr lang="zh-CN" altLang="en-US" smtClean="0"/>
              <a:t>2017/9/15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591CA-E77A-4151-9C5C-041A42BDC7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9294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CF4D8-D852-4534-9280-BFA3688A0CAB}" type="datetimeFigureOut">
              <a:rPr lang="zh-CN" altLang="en-US" smtClean="0"/>
              <a:t>2017/9/15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591CA-E77A-4151-9C5C-041A42BDC7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036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CF4D8-D852-4534-9280-BFA3688A0CAB}" type="datetimeFigureOut">
              <a:rPr lang="zh-CN" altLang="en-US" smtClean="0"/>
              <a:t>2017/9/15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591CA-E77A-4151-9C5C-041A42BDC7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7671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CF4D8-D852-4534-9280-BFA3688A0CAB}" type="datetimeFigureOut">
              <a:rPr lang="zh-CN" altLang="en-US" smtClean="0"/>
              <a:t>2017/9/15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591CA-E77A-4151-9C5C-041A42BDC7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6338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CF4D8-D852-4534-9280-BFA3688A0CAB}" type="datetimeFigureOut">
              <a:rPr lang="zh-CN" altLang="en-US" smtClean="0"/>
              <a:t>2017/9/15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591CA-E77A-4151-9C5C-041A42BDC7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7546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CF4D8-D852-4534-9280-BFA3688A0CAB}" type="datetimeFigureOut">
              <a:rPr lang="zh-CN" altLang="en-US" smtClean="0"/>
              <a:t>2017/9/15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591CA-E77A-4151-9C5C-041A42BDC7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2823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CF4D8-D852-4534-9280-BFA3688A0CAB}" type="datetimeFigureOut">
              <a:rPr lang="zh-CN" altLang="en-US" smtClean="0"/>
              <a:t>2017/9/15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591CA-E77A-4151-9C5C-041A42BDC7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9951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CF4D8-D852-4534-9280-BFA3688A0CAB}" type="datetimeFigureOut">
              <a:rPr lang="zh-CN" altLang="en-US" smtClean="0"/>
              <a:t>2017/9/15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591CA-E77A-4151-9C5C-041A42BDC7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8545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CF4D8-D852-4534-9280-BFA3688A0CAB}" type="datetimeFigureOut">
              <a:rPr lang="zh-CN" altLang="en-US" smtClean="0"/>
              <a:t>2017/9/15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591CA-E77A-4151-9C5C-041A42BDC7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8154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CF4D8-D852-4534-9280-BFA3688A0CAB}" type="datetimeFigureOut">
              <a:rPr lang="zh-CN" altLang="en-US" smtClean="0"/>
              <a:t>2017/9/15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591CA-E77A-4151-9C5C-041A42BDC7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6380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CF4D8-D852-4534-9280-BFA3688A0CAB}" type="datetimeFigureOut">
              <a:rPr lang="zh-CN" altLang="en-US" smtClean="0"/>
              <a:t>2017/9/15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591CA-E77A-4151-9C5C-041A42BDC7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0981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CF4D8-D852-4534-9280-BFA3688A0CAB}" type="datetimeFigureOut">
              <a:rPr lang="zh-CN" altLang="en-US" smtClean="0"/>
              <a:t>2017/9/15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7591CA-E77A-4151-9C5C-041A42BDC7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03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9323" t="24468" r="9254" b="21924"/>
          <a:stretch/>
        </p:blipFill>
        <p:spPr>
          <a:xfrm>
            <a:off x="0" y="2808301"/>
            <a:ext cx="8182465" cy="40496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665505" y="1695107"/>
            <a:ext cx="6400805" cy="8484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4800" dirty="0" smtClean="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Ebrima" panose="02000000000000000000" pitchFamily="2" charset="0"/>
              </a:rPr>
              <a:t>简约黑白手绘商务模板</a:t>
            </a:r>
            <a:endParaRPr lang="en-US" altLang="zh-CN" sz="4800" dirty="0">
              <a:solidFill>
                <a:schemeClr val="tx1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Ebrima" panose="02000000000000000000" pitchFamily="2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759772" y="2465305"/>
            <a:ext cx="6212270" cy="1934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tx1"/>
                </a:solidFill>
              </a:rPr>
              <a:t>You have to believe in yourself . </a:t>
            </a:r>
            <a:r>
              <a:rPr lang="en-US" altLang="zh-CN" sz="2400" dirty="0" smtClean="0">
                <a:solidFill>
                  <a:schemeClr val="tx1"/>
                </a:solidFill>
              </a:rPr>
              <a:t>That‘s </a:t>
            </a:r>
            <a:r>
              <a:rPr lang="en-US" altLang="zh-CN" sz="2400" dirty="0">
                <a:solidFill>
                  <a:schemeClr val="tx1"/>
                </a:solidFill>
              </a:rPr>
              <a:t>the secret of success</a:t>
            </a:r>
            <a:r>
              <a:rPr lang="en-US" altLang="zh-CN" sz="2400" dirty="0" smtClean="0">
                <a:solidFill>
                  <a:schemeClr val="tx1"/>
                </a:solidFill>
              </a:rPr>
              <a:t>.</a:t>
            </a:r>
            <a:r>
              <a:rPr lang="en-US" altLang="zh-CN" sz="2400" dirty="0">
                <a:solidFill>
                  <a:schemeClr val="tx1"/>
                </a:solidFill>
              </a:rPr>
              <a:t> While there is life there is hope</a:t>
            </a:r>
            <a:r>
              <a:rPr lang="en-US" altLang="zh-CN" sz="2400" dirty="0" smtClean="0">
                <a:solidFill>
                  <a:schemeClr val="tx1"/>
                </a:solidFill>
              </a:rPr>
              <a:t>.</a:t>
            </a:r>
            <a:r>
              <a:rPr lang="en-US" altLang="zh-CN" sz="2400" dirty="0">
                <a:solidFill>
                  <a:schemeClr val="tx1"/>
                </a:solidFill>
              </a:rPr>
              <a:t> What today will be like is up to me </a:t>
            </a:r>
            <a:endParaRPr lang="en-US" altLang="zh-CN" sz="2400" dirty="0" smtClean="0">
              <a:solidFill>
                <a:schemeClr val="tx1"/>
              </a:solidFill>
            </a:endParaRPr>
          </a:p>
          <a:p>
            <a:pPr algn="ctr"/>
            <a:r>
              <a:rPr lang="en-US" altLang="zh-CN" sz="2400" dirty="0" smtClean="0">
                <a:solidFill>
                  <a:schemeClr val="tx1"/>
                </a:solidFill>
              </a:rPr>
              <a:t> </a:t>
            </a:r>
            <a:r>
              <a:rPr lang="en-US" altLang="zh-CN" sz="2400" dirty="0">
                <a:solidFill>
                  <a:schemeClr val="tx1"/>
                </a:solidFill>
              </a:rPr>
              <a:t>I get to choose </a:t>
            </a:r>
            <a:endParaRPr lang="en-US" altLang="zh-CN" sz="24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7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437344" y="4991722"/>
            <a:ext cx="1015246" cy="1015246"/>
            <a:chOff x="6437344" y="4873735"/>
            <a:chExt cx="1015246" cy="1015246"/>
          </a:xfrm>
        </p:grpSpPr>
        <p:sp>
          <p:nvSpPr>
            <p:cNvPr id="3" name="Oval 23"/>
            <p:cNvSpPr/>
            <p:nvPr/>
          </p:nvSpPr>
          <p:spPr>
            <a:xfrm>
              <a:off x="6437344" y="4873735"/>
              <a:ext cx="1015246" cy="1015246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4" name="Group 24"/>
            <p:cNvGrpSpPr/>
            <p:nvPr/>
          </p:nvGrpSpPr>
          <p:grpSpPr>
            <a:xfrm>
              <a:off x="6787472" y="5159065"/>
              <a:ext cx="326909" cy="476538"/>
              <a:chOff x="3582988" y="3510757"/>
              <a:chExt cx="319088" cy="465138"/>
            </a:xfrm>
            <a:solidFill>
              <a:schemeClr val="bg1"/>
            </a:solidFill>
          </p:grpSpPr>
          <p:sp>
            <p:nvSpPr>
              <p:cNvPr id="5" name="AutoShape 113"/>
              <p:cNvSpPr>
                <a:spLocks/>
              </p:cNvSpPr>
              <p:nvPr/>
            </p:nvSpPr>
            <p:spPr bwMode="auto">
              <a:xfrm>
                <a:off x="3582988" y="3510757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17145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6" name="AutoShape 114"/>
              <p:cNvSpPr>
                <a:spLocks/>
              </p:cNvSpPr>
              <p:nvPr/>
            </p:nvSpPr>
            <p:spPr bwMode="auto">
              <a:xfrm>
                <a:off x="3655219" y="3583782"/>
                <a:ext cx="94456" cy="94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17145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7" name="组合 6"/>
          <p:cNvGrpSpPr/>
          <p:nvPr/>
        </p:nvGrpSpPr>
        <p:grpSpPr>
          <a:xfrm>
            <a:off x="4739410" y="4991722"/>
            <a:ext cx="1015246" cy="1015246"/>
            <a:chOff x="4739410" y="4873735"/>
            <a:chExt cx="1015246" cy="1015246"/>
          </a:xfrm>
        </p:grpSpPr>
        <p:sp>
          <p:nvSpPr>
            <p:cNvPr id="8" name="Oval 28"/>
            <p:cNvSpPr/>
            <p:nvPr/>
          </p:nvSpPr>
          <p:spPr>
            <a:xfrm>
              <a:off x="4739410" y="4873735"/>
              <a:ext cx="1015246" cy="1015246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9" name="AutoShape 32"/>
            <p:cNvSpPr>
              <a:spLocks/>
            </p:cNvSpPr>
            <p:nvPr/>
          </p:nvSpPr>
          <p:spPr bwMode="auto">
            <a:xfrm>
              <a:off x="5011558" y="5174525"/>
              <a:ext cx="470145" cy="411477"/>
            </a:xfrm>
            <a:custGeom>
              <a:avLst/>
              <a:gdLst>
                <a:gd name="T0" fmla="+- 0 10800 108"/>
                <a:gd name="T1" fmla="*/ T0 w 21384"/>
                <a:gd name="T2" fmla="*/ 10800 h 21600"/>
                <a:gd name="T3" fmla="+- 0 10800 108"/>
                <a:gd name="T4" fmla="*/ T3 w 21384"/>
                <a:gd name="T5" fmla="*/ 10800 h 21600"/>
                <a:gd name="T6" fmla="+- 0 10800 108"/>
                <a:gd name="T7" fmla="*/ T6 w 21384"/>
                <a:gd name="T8" fmla="*/ 10800 h 21600"/>
                <a:gd name="T9" fmla="+- 0 10800 108"/>
                <a:gd name="T10" fmla="*/ T9 w 21384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384" h="21600">
                  <a:moveTo>
                    <a:pt x="18710" y="9257"/>
                  </a:moveTo>
                  <a:lnTo>
                    <a:pt x="16706" y="7714"/>
                  </a:lnTo>
                  <a:lnTo>
                    <a:pt x="16706" y="20057"/>
                  </a:lnTo>
                  <a:lnTo>
                    <a:pt x="4677" y="20057"/>
                  </a:lnTo>
                  <a:lnTo>
                    <a:pt x="4677" y="7714"/>
                  </a:lnTo>
                  <a:lnTo>
                    <a:pt x="2673" y="9257"/>
                  </a:lnTo>
                  <a:lnTo>
                    <a:pt x="1336" y="4628"/>
                  </a:lnTo>
                  <a:lnTo>
                    <a:pt x="4677" y="1542"/>
                  </a:lnTo>
                  <a:lnTo>
                    <a:pt x="7468" y="1542"/>
                  </a:lnTo>
                  <a:cubicBezTo>
                    <a:pt x="7841" y="2871"/>
                    <a:pt x="9136" y="3857"/>
                    <a:pt x="10691" y="3857"/>
                  </a:cubicBezTo>
                  <a:cubicBezTo>
                    <a:pt x="12247" y="3857"/>
                    <a:pt x="13542" y="2871"/>
                    <a:pt x="13915" y="1542"/>
                  </a:cubicBezTo>
                  <a:lnTo>
                    <a:pt x="16706" y="1542"/>
                  </a:lnTo>
                  <a:lnTo>
                    <a:pt x="20047" y="4628"/>
                  </a:lnTo>
                  <a:cubicBezTo>
                    <a:pt x="20047" y="4628"/>
                    <a:pt x="18710" y="9257"/>
                    <a:pt x="18710" y="9257"/>
                  </a:cubicBezTo>
                  <a:close/>
                  <a:moveTo>
                    <a:pt x="13200" y="1542"/>
                  </a:moveTo>
                  <a:cubicBezTo>
                    <a:pt x="12831" y="2438"/>
                    <a:pt x="11852" y="3085"/>
                    <a:pt x="10691" y="3085"/>
                  </a:cubicBezTo>
                  <a:cubicBezTo>
                    <a:pt x="9531" y="3085"/>
                    <a:pt x="8552" y="2438"/>
                    <a:pt x="8183" y="1542"/>
                  </a:cubicBezTo>
                  <a:cubicBezTo>
                    <a:pt x="8183" y="1542"/>
                    <a:pt x="13200" y="1542"/>
                    <a:pt x="13200" y="1542"/>
                  </a:cubicBezTo>
                  <a:close/>
                  <a:moveTo>
                    <a:pt x="20882" y="3423"/>
                  </a:moveTo>
                  <a:lnTo>
                    <a:pt x="17541" y="338"/>
                  </a:lnTo>
                  <a:cubicBezTo>
                    <a:pt x="17303" y="119"/>
                    <a:pt x="17009" y="0"/>
                    <a:pt x="16706" y="0"/>
                  </a:cubicBezTo>
                  <a:lnTo>
                    <a:pt x="4677" y="0"/>
                  </a:lnTo>
                  <a:cubicBezTo>
                    <a:pt x="4374" y="0"/>
                    <a:pt x="4080" y="119"/>
                    <a:pt x="3842" y="338"/>
                  </a:cubicBezTo>
                  <a:lnTo>
                    <a:pt x="501" y="3423"/>
                  </a:lnTo>
                  <a:cubicBezTo>
                    <a:pt x="64" y="3827"/>
                    <a:pt x="-108" y="4503"/>
                    <a:pt x="68" y="5116"/>
                  </a:cubicBezTo>
                  <a:lnTo>
                    <a:pt x="1405" y="9745"/>
                  </a:lnTo>
                  <a:cubicBezTo>
                    <a:pt x="1537" y="10201"/>
                    <a:pt x="1845" y="10560"/>
                    <a:pt x="2239" y="10716"/>
                  </a:cubicBezTo>
                  <a:cubicBezTo>
                    <a:pt x="2380" y="10772"/>
                    <a:pt x="2527" y="10800"/>
                    <a:pt x="2673" y="10800"/>
                  </a:cubicBezTo>
                  <a:cubicBezTo>
                    <a:pt x="2905" y="10800"/>
                    <a:pt x="3136" y="10729"/>
                    <a:pt x="3341" y="10593"/>
                  </a:cubicBezTo>
                  <a:lnTo>
                    <a:pt x="3341" y="20057"/>
                  </a:lnTo>
                  <a:cubicBezTo>
                    <a:pt x="3341" y="20908"/>
                    <a:pt x="3940" y="21600"/>
                    <a:pt x="4677" y="21600"/>
                  </a:cubicBezTo>
                  <a:lnTo>
                    <a:pt x="16706" y="21600"/>
                  </a:lnTo>
                  <a:cubicBezTo>
                    <a:pt x="17443" y="21600"/>
                    <a:pt x="18042" y="20908"/>
                    <a:pt x="18042" y="20057"/>
                  </a:cubicBezTo>
                  <a:lnTo>
                    <a:pt x="18042" y="10593"/>
                  </a:lnTo>
                  <a:cubicBezTo>
                    <a:pt x="18247" y="10729"/>
                    <a:pt x="18478" y="10800"/>
                    <a:pt x="18710" y="10800"/>
                  </a:cubicBezTo>
                  <a:cubicBezTo>
                    <a:pt x="18856" y="10800"/>
                    <a:pt x="19002" y="10772"/>
                    <a:pt x="19144" y="10716"/>
                  </a:cubicBezTo>
                  <a:cubicBezTo>
                    <a:pt x="19538" y="10560"/>
                    <a:pt x="19846" y="10201"/>
                    <a:pt x="19978" y="9745"/>
                  </a:cubicBezTo>
                  <a:lnTo>
                    <a:pt x="21315" y="5116"/>
                  </a:lnTo>
                  <a:cubicBezTo>
                    <a:pt x="21491" y="4503"/>
                    <a:pt x="21319" y="3827"/>
                    <a:pt x="20882" y="342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17145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1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739410" y="3556108"/>
            <a:ext cx="1015246" cy="1015246"/>
            <a:chOff x="4739410" y="3438121"/>
            <a:chExt cx="1015246" cy="1015246"/>
          </a:xfrm>
        </p:grpSpPr>
        <p:sp>
          <p:nvSpPr>
            <p:cNvPr id="11" name="Oval 31"/>
            <p:cNvSpPr/>
            <p:nvPr/>
          </p:nvSpPr>
          <p:spPr>
            <a:xfrm>
              <a:off x="4739410" y="3438121"/>
              <a:ext cx="1015246" cy="1015246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12" name="Group 32"/>
            <p:cNvGrpSpPr/>
            <p:nvPr/>
          </p:nvGrpSpPr>
          <p:grpSpPr>
            <a:xfrm>
              <a:off x="5011558" y="3733001"/>
              <a:ext cx="470949" cy="441214"/>
              <a:chOff x="5368132" y="3540125"/>
              <a:chExt cx="465138" cy="435769"/>
            </a:xfrm>
            <a:solidFill>
              <a:schemeClr val="bg1"/>
            </a:solidFill>
          </p:grpSpPr>
          <p:sp>
            <p:nvSpPr>
              <p:cNvPr id="13" name="AutoShape 110"/>
              <p:cNvSpPr>
                <a:spLocks/>
              </p:cNvSpPr>
              <p:nvPr/>
            </p:nvSpPr>
            <p:spPr bwMode="auto">
              <a:xfrm>
                <a:off x="5426869" y="3598069"/>
                <a:ext cx="347663" cy="2325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699" y="20255"/>
                    </a:moveTo>
                    <a:lnTo>
                      <a:pt x="899" y="20255"/>
                    </a:lnTo>
                    <a:lnTo>
                      <a:pt x="899" y="1350"/>
                    </a:lnTo>
                    <a:lnTo>
                      <a:pt x="20699" y="1350"/>
                    </a:lnTo>
                    <a:cubicBezTo>
                      <a:pt x="20699" y="1350"/>
                      <a:pt x="20699" y="20255"/>
                      <a:pt x="20699" y="20255"/>
                    </a:cubicBezTo>
                    <a:close/>
                    <a:moveTo>
                      <a:pt x="20699" y="0"/>
                    </a:moveTo>
                    <a:lnTo>
                      <a:pt x="899" y="5"/>
                    </a:lnTo>
                    <a:cubicBezTo>
                      <a:pt x="402" y="5"/>
                      <a:pt x="0" y="603"/>
                      <a:pt x="0" y="1350"/>
                    </a:cubicBezTo>
                    <a:lnTo>
                      <a:pt x="0" y="20249"/>
                    </a:lnTo>
                    <a:cubicBezTo>
                      <a:pt x="0" y="20996"/>
                      <a:pt x="402" y="21599"/>
                      <a:pt x="899" y="21599"/>
                    </a:cubicBezTo>
                    <a:lnTo>
                      <a:pt x="20699" y="21599"/>
                    </a:lnTo>
                    <a:cubicBezTo>
                      <a:pt x="21197" y="21599"/>
                      <a:pt x="21600" y="20996"/>
                      <a:pt x="21600" y="20249"/>
                    </a:cubicBezTo>
                    <a:lnTo>
                      <a:pt x="21600" y="1350"/>
                    </a:lnTo>
                    <a:cubicBezTo>
                      <a:pt x="21600" y="603"/>
                      <a:pt x="21197" y="0"/>
                      <a:pt x="20699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17145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4" name="AutoShape 111"/>
              <p:cNvSpPr>
                <a:spLocks/>
              </p:cNvSpPr>
              <p:nvPr/>
            </p:nvSpPr>
            <p:spPr bwMode="auto">
              <a:xfrm>
                <a:off x="5368132" y="3540125"/>
                <a:ext cx="465138" cy="4357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49" y="16562"/>
                    </a:moveTo>
                    <a:cubicBezTo>
                      <a:pt x="20249" y="16959"/>
                      <a:pt x="19946" y="17282"/>
                      <a:pt x="19575" y="17282"/>
                    </a:cubicBezTo>
                    <a:lnTo>
                      <a:pt x="13499" y="17282"/>
                    </a:lnTo>
                    <a:lnTo>
                      <a:pt x="8099" y="17282"/>
                    </a:lnTo>
                    <a:lnTo>
                      <a:pt x="2024" y="17282"/>
                    </a:lnTo>
                    <a:cubicBezTo>
                      <a:pt x="1651" y="17282"/>
                      <a:pt x="1349" y="16959"/>
                      <a:pt x="1349" y="16562"/>
                    </a:cubicBezTo>
                    <a:lnTo>
                      <a:pt x="1349" y="2160"/>
                    </a:lnTo>
                    <a:cubicBezTo>
                      <a:pt x="1349" y="1762"/>
                      <a:pt x="1651" y="1440"/>
                      <a:pt x="2024" y="1440"/>
                    </a:cubicBezTo>
                    <a:lnTo>
                      <a:pt x="19575" y="1440"/>
                    </a:lnTo>
                    <a:cubicBezTo>
                      <a:pt x="19946" y="1440"/>
                      <a:pt x="20249" y="1762"/>
                      <a:pt x="20249" y="2160"/>
                    </a:cubicBezTo>
                    <a:cubicBezTo>
                      <a:pt x="20249" y="2160"/>
                      <a:pt x="20249" y="16562"/>
                      <a:pt x="20249" y="16562"/>
                    </a:cubicBezTo>
                    <a:close/>
                    <a:moveTo>
                      <a:pt x="19575" y="0"/>
                    </a:moveTo>
                    <a:lnTo>
                      <a:pt x="2024" y="0"/>
                    </a:lnTo>
                    <a:cubicBezTo>
                      <a:pt x="905" y="0"/>
                      <a:pt x="0" y="966"/>
                      <a:pt x="0" y="2160"/>
                    </a:cubicBezTo>
                    <a:lnTo>
                      <a:pt x="0" y="16562"/>
                    </a:lnTo>
                    <a:cubicBezTo>
                      <a:pt x="0" y="17753"/>
                      <a:pt x="903" y="18718"/>
                      <a:pt x="2018" y="18721"/>
                    </a:cubicBezTo>
                    <a:lnTo>
                      <a:pt x="8774" y="18721"/>
                    </a:lnTo>
                    <a:lnTo>
                      <a:pt x="8774" y="19597"/>
                    </a:lnTo>
                    <a:lnTo>
                      <a:pt x="4561" y="20181"/>
                    </a:lnTo>
                    <a:cubicBezTo>
                      <a:pt x="4260" y="20262"/>
                      <a:pt x="4049" y="20549"/>
                      <a:pt x="4049" y="20879"/>
                    </a:cubicBezTo>
                    <a:cubicBezTo>
                      <a:pt x="4049" y="21277"/>
                      <a:pt x="4351" y="21599"/>
                      <a:pt x="4724" y="21599"/>
                    </a:cubicBezTo>
                    <a:lnTo>
                      <a:pt x="16874" y="21599"/>
                    </a:lnTo>
                    <a:cubicBezTo>
                      <a:pt x="17248" y="21599"/>
                      <a:pt x="17549" y="21277"/>
                      <a:pt x="17549" y="20879"/>
                    </a:cubicBezTo>
                    <a:cubicBezTo>
                      <a:pt x="17549" y="20549"/>
                      <a:pt x="17339" y="20262"/>
                      <a:pt x="17038" y="20181"/>
                    </a:cubicBezTo>
                    <a:lnTo>
                      <a:pt x="12824" y="19597"/>
                    </a:lnTo>
                    <a:lnTo>
                      <a:pt x="12824" y="18721"/>
                    </a:lnTo>
                    <a:lnTo>
                      <a:pt x="19581" y="18721"/>
                    </a:lnTo>
                    <a:cubicBezTo>
                      <a:pt x="20696" y="18718"/>
                      <a:pt x="21600" y="17753"/>
                      <a:pt x="21600" y="16562"/>
                    </a:cubicBezTo>
                    <a:lnTo>
                      <a:pt x="21600" y="2160"/>
                    </a:lnTo>
                    <a:cubicBezTo>
                      <a:pt x="21600" y="966"/>
                      <a:pt x="20692" y="0"/>
                      <a:pt x="19575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17145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>
            <a:off x="4739410" y="2119071"/>
            <a:ext cx="1015246" cy="1015246"/>
            <a:chOff x="4739410" y="2001084"/>
            <a:chExt cx="1015246" cy="1015246"/>
          </a:xfrm>
        </p:grpSpPr>
        <p:sp>
          <p:nvSpPr>
            <p:cNvPr id="16" name="Oval 39"/>
            <p:cNvSpPr/>
            <p:nvPr/>
          </p:nvSpPr>
          <p:spPr>
            <a:xfrm>
              <a:off x="4739410" y="2001084"/>
              <a:ext cx="1015246" cy="1015246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17" name="Group 40"/>
            <p:cNvGrpSpPr/>
            <p:nvPr/>
          </p:nvGrpSpPr>
          <p:grpSpPr>
            <a:xfrm>
              <a:off x="5012910" y="2319778"/>
              <a:ext cx="470146" cy="412281"/>
              <a:chOff x="1640798" y="2149003"/>
              <a:chExt cx="464344" cy="407194"/>
            </a:xfrm>
            <a:solidFill>
              <a:schemeClr val="bg1"/>
            </a:solidFill>
          </p:grpSpPr>
          <p:sp>
            <p:nvSpPr>
              <p:cNvPr id="18" name="AutoShape 147"/>
              <p:cNvSpPr>
                <a:spLocks/>
              </p:cNvSpPr>
              <p:nvPr/>
            </p:nvSpPr>
            <p:spPr bwMode="auto">
              <a:xfrm>
                <a:off x="1640798" y="2149003"/>
                <a:ext cx="464344" cy="407194"/>
              </a:xfrm>
              <a:custGeom>
                <a:avLst/>
                <a:gdLst>
                  <a:gd name="T0" fmla="+- 0 10800 597"/>
                  <a:gd name="T1" fmla="*/ T0 w 20407"/>
                  <a:gd name="T2" fmla="+- 0 11028 672"/>
                  <a:gd name="T3" fmla="*/ 11028 h 20712"/>
                  <a:gd name="T4" fmla="+- 0 10800 597"/>
                  <a:gd name="T5" fmla="*/ T4 w 20407"/>
                  <a:gd name="T6" fmla="+- 0 11028 672"/>
                  <a:gd name="T7" fmla="*/ 11028 h 20712"/>
                  <a:gd name="T8" fmla="+- 0 10800 597"/>
                  <a:gd name="T9" fmla="*/ T8 w 20407"/>
                  <a:gd name="T10" fmla="+- 0 11028 672"/>
                  <a:gd name="T11" fmla="*/ 11028 h 20712"/>
                  <a:gd name="T12" fmla="+- 0 10800 597"/>
                  <a:gd name="T13" fmla="*/ T12 w 20407"/>
                  <a:gd name="T14" fmla="+- 0 11028 672"/>
                  <a:gd name="T15" fmla="*/ 11028 h 207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0407" h="20712">
                    <a:moveTo>
                      <a:pt x="17706" y="10922"/>
                    </a:moveTo>
                    <a:lnTo>
                      <a:pt x="10657" y="19017"/>
                    </a:lnTo>
                    <a:cubicBezTo>
                      <a:pt x="10407" y="19305"/>
                      <a:pt x="9998" y="19305"/>
                      <a:pt x="9748" y="19017"/>
                    </a:cubicBezTo>
                    <a:lnTo>
                      <a:pt x="2699" y="10922"/>
                    </a:lnTo>
                    <a:cubicBezTo>
                      <a:pt x="817" y="8762"/>
                      <a:pt x="817" y="5247"/>
                      <a:pt x="2699" y="3087"/>
                    </a:cubicBezTo>
                    <a:cubicBezTo>
                      <a:pt x="4512" y="1004"/>
                      <a:pt x="7429" y="931"/>
                      <a:pt x="9338" y="2923"/>
                    </a:cubicBezTo>
                    <a:lnTo>
                      <a:pt x="10202" y="3825"/>
                    </a:lnTo>
                    <a:lnTo>
                      <a:pt x="11067" y="2923"/>
                    </a:lnTo>
                    <a:cubicBezTo>
                      <a:pt x="12976" y="931"/>
                      <a:pt x="15893" y="1004"/>
                      <a:pt x="17706" y="3087"/>
                    </a:cubicBezTo>
                    <a:cubicBezTo>
                      <a:pt x="19588" y="5247"/>
                      <a:pt x="19588" y="8762"/>
                      <a:pt x="17706" y="10922"/>
                    </a:cubicBezTo>
                    <a:moveTo>
                      <a:pt x="18616" y="2043"/>
                    </a:moveTo>
                    <a:cubicBezTo>
                      <a:pt x="16301" y="-617"/>
                      <a:pt x="12601" y="-672"/>
                      <a:pt x="10202" y="1830"/>
                    </a:cubicBezTo>
                    <a:cubicBezTo>
                      <a:pt x="7805" y="-672"/>
                      <a:pt x="4104" y="-617"/>
                      <a:pt x="1789" y="2043"/>
                    </a:cubicBezTo>
                    <a:cubicBezTo>
                      <a:pt x="-597" y="4783"/>
                      <a:pt x="-597" y="9226"/>
                      <a:pt x="1789" y="11967"/>
                    </a:cubicBezTo>
                    <a:cubicBezTo>
                      <a:pt x="2470" y="12750"/>
                      <a:pt x="8838" y="20061"/>
                      <a:pt x="8838" y="20061"/>
                    </a:cubicBezTo>
                    <a:cubicBezTo>
                      <a:pt x="9592" y="20928"/>
                      <a:pt x="10812" y="20928"/>
                      <a:pt x="11567" y="20061"/>
                    </a:cubicBezTo>
                    <a:cubicBezTo>
                      <a:pt x="11567" y="20061"/>
                      <a:pt x="18539" y="12056"/>
                      <a:pt x="18616" y="11967"/>
                    </a:cubicBezTo>
                    <a:cubicBezTo>
                      <a:pt x="21003" y="9226"/>
                      <a:pt x="21003" y="4783"/>
                      <a:pt x="18616" y="204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17145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" name="AutoShape 148"/>
              <p:cNvSpPr>
                <a:spLocks/>
              </p:cNvSpPr>
              <p:nvPr/>
            </p:nvSpPr>
            <p:spPr bwMode="auto">
              <a:xfrm>
                <a:off x="1713029" y="2222028"/>
                <a:ext cx="69056" cy="69057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326" y="0"/>
                    </a:moveTo>
                    <a:cubicBezTo>
                      <a:pt x="19317" y="0"/>
                      <a:pt x="19317" y="4"/>
                      <a:pt x="19308" y="4"/>
                    </a:cubicBezTo>
                    <a:cubicBezTo>
                      <a:pt x="8643" y="13"/>
                      <a:pt x="0" y="8659"/>
                      <a:pt x="0" y="19326"/>
                    </a:cubicBezTo>
                    <a:cubicBezTo>
                      <a:pt x="0" y="20580"/>
                      <a:pt x="1019" y="21600"/>
                      <a:pt x="2273" y="21600"/>
                    </a:cubicBezTo>
                    <a:cubicBezTo>
                      <a:pt x="3528" y="21600"/>
                      <a:pt x="4547" y="20580"/>
                      <a:pt x="4547" y="19326"/>
                    </a:cubicBezTo>
                    <a:lnTo>
                      <a:pt x="4547" y="19321"/>
                    </a:lnTo>
                    <a:cubicBezTo>
                      <a:pt x="4547" y="11164"/>
                      <a:pt x="11164" y="4547"/>
                      <a:pt x="19321" y="4547"/>
                    </a:cubicBezTo>
                    <a:lnTo>
                      <a:pt x="19326" y="4547"/>
                    </a:lnTo>
                    <a:cubicBezTo>
                      <a:pt x="20580" y="4547"/>
                      <a:pt x="21599" y="3528"/>
                      <a:pt x="21599" y="2273"/>
                    </a:cubicBezTo>
                    <a:cubicBezTo>
                      <a:pt x="21599" y="1019"/>
                      <a:pt x="20580" y="0"/>
                      <a:pt x="19326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17145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cxnSp>
        <p:nvCxnSpPr>
          <p:cNvPr id="20" name="Straight Connector 43"/>
          <p:cNvCxnSpPr/>
          <p:nvPr/>
        </p:nvCxnSpPr>
        <p:spPr>
          <a:xfrm>
            <a:off x="6091097" y="1988713"/>
            <a:ext cx="0" cy="4145248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7917540" y="2227568"/>
            <a:ext cx="3866244" cy="1015663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ea typeface="微软雅黑" panose="020B0503020204020204" pitchFamily="34" charset="-122"/>
                <a:sym typeface="Arial" panose="020B0604020202020204" pitchFamily="34" charset="0"/>
              </a:rPr>
              <a:t>YOUR SUBTITLE</a:t>
            </a:r>
            <a:endParaRPr lang="zh-CN" altLang="en-US" b="1" dirty="0">
              <a:ea typeface="微软雅黑" panose="020B0503020204020204" pitchFamily="34" charset="-122"/>
            </a:endParaRPr>
          </a:p>
          <a:p>
            <a:r>
              <a:rPr lang="en-US" altLang="zh-CN" sz="1400" dirty="0" smtClean="0">
                <a:solidFill>
                  <a:schemeClr val="accent6">
                    <a:lumMod val="50000"/>
                  </a:schemeClr>
                </a:solidFill>
                <a:ea typeface="华文细黑" panose="02010600040101010101" pitchFamily="2" charset="-122"/>
                <a:cs typeface="+mn-ea"/>
                <a:sym typeface="+mn-lt"/>
              </a:rPr>
              <a:t>You have to believe in yourself . That‘s the secret of success. While there is life there is hope. What today will be like is </a:t>
            </a:r>
            <a:endParaRPr lang="en-US" altLang="zh-CN" sz="1400" dirty="0">
              <a:solidFill>
                <a:schemeClr val="accent6">
                  <a:lumMod val="50000"/>
                </a:schemeClr>
              </a:solidFill>
              <a:ea typeface="华文细黑" panose="02010600040101010101" pitchFamily="2" charset="-122"/>
              <a:cs typeface="+mn-ea"/>
              <a:sym typeface="+mn-l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11840" y="2227568"/>
            <a:ext cx="3866244" cy="1015663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altLang="zh-CN" b="1" dirty="0" smtClean="0">
                <a:ea typeface="微软雅黑" panose="020B0503020204020204" pitchFamily="34" charset="-122"/>
                <a:sym typeface="Arial" panose="020B0604020202020204" pitchFamily="34" charset="0"/>
              </a:rPr>
              <a:t>YOUR SUBTITLE</a:t>
            </a:r>
            <a:endParaRPr lang="zh-CN" altLang="en-US" b="1" dirty="0">
              <a:ea typeface="微软雅黑" panose="020B0503020204020204" pitchFamily="34" charset="-122"/>
            </a:endParaRPr>
          </a:p>
          <a:p>
            <a:pPr algn="r"/>
            <a:r>
              <a:rPr lang="en-US" altLang="zh-CN" sz="1400" dirty="0" smtClean="0">
                <a:solidFill>
                  <a:schemeClr val="accent6">
                    <a:lumMod val="50000"/>
                  </a:schemeClr>
                </a:solidFill>
                <a:ea typeface="华文细黑" panose="02010600040101010101" pitchFamily="2" charset="-122"/>
                <a:cs typeface="+mn-ea"/>
                <a:sym typeface="+mn-lt"/>
              </a:rPr>
              <a:t>You have to believe in yourself . That‘s the secret of success. While there is life there is hope. What today will be like is </a:t>
            </a:r>
            <a:endParaRPr lang="en-US" altLang="zh-CN" sz="1400" dirty="0">
              <a:solidFill>
                <a:schemeClr val="accent6">
                  <a:lumMod val="50000"/>
                </a:schemeClr>
              </a:solidFill>
              <a:ea typeface="华文细黑" panose="02010600040101010101" pitchFamily="2" charset="-122"/>
              <a:cs typeface="+mn-ea"/>
              <a:sym typeface="+mn-lt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917540" y="3684439"/>
            <a:ext cx="3866244" cy="1015663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ea typeface="微软雅黑" panose="020B0503020204020204" pitchFamily="34" charset="-122"/>
                <a:sym typeface="Arial" panose="020B0604020202020204" pitchFamily="34" charset="0"/>
              </a:rPr>
              <a:t>YOUR SUBTITLE</a:t>
            </a:r>
            <a:endParaRPr lang="zh-CN" altLang="en-US" b="1" dirty="0">
              <a:ea typeface="微软雅黑" panose="020B0503020204020204" pitchFamily="34" charset="-122"/>
            </a:endParaRPr>
          </a:p>
          <a:p>
            <a:r>
              <a:rPr lang="en-US" altLang="zh-CN" sz="1400" dirty="0" smtClean="0">
                <a:solidFill>
                  <a:schemeClr val="accent6">
                    <a:lumMod val="50000"/>
                  </a:schemeClr>
                </a:solidFill>
                <a:ea typeface="华文细黑" panose="02010600040101010101" pitchFamily="2" charset="-122"/>
                <a:cs typeface="+mn-ea"/>
                <a:sym typeface="+mn-lt"/>
              </a:rPr>
              <a:t>You have to believe in yourself . That‘s the secret of success. While there is life there is hope. What today will be like is </a:t>
            </a:r>
            <a:endParaRPr lang="en-US" altLang="zh-CN" sz="1400" dirty="0">
              <a:solidFill>
                <a:schemeClr val="accent6">
                  <a:lumMod val="50000"/>
                </a:schemeClr>
              </a:solidFill>
              <a:ea typeface="华文细黑" panose="02010600040101010101" pitchFamily="2" charset="-122"/>
              <a:cs typeface="+mn-ea"/>
              <a:sym typeface="+mn-l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11840" y="3684439"/>
            <a:ext cx="3866244" cy="1015663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altLang="zh-CN" b="1" dirty="0" smtClean="0">
                <a:ea typeface="微软雅黑" panose="020B0503020204020204" pitchFamily="34" charset="-122"/>
                <a:sym typeface="Arial" panose="020B0604020202020204" pitchFamily="34" charset="0"/>
              </a:rPr>
              <a:t>YOUR SUBTITLE</a:t>
            </a:r>
            <a:endParaRPr lang="zh-CN" altLang="en-US" b="1" dirty="0">
              <a:ea typeface="微软雅黑" panose="020B0503020204020204" pitchFamily="34" charset="-122"/>
            </a:endParaRPr>
          </a:p>
          <a:p>
            <a:pPr algn="r"/>
            <a:r>
              <a:rPr lang="en-US" altLang="zh-CN" sz="1400" dirty="0" smtClean="0">
                <a:solidFill>
                  <a:schemeClr val="accent6">
                    <a:lumMod val="50000"/>
                  </a:schemeClr>
                </a:solidFill>
                <a:ea typeface="华文细黑" panose="02010600040101010101" pitchFamily="2" charset="-122"/>
                <a:cs typeface="+mn-ea"/>
                <a:sym typeface="+mn-lt"/>
              </a:rPr>
              <a:t>You have to believe in yourself . That‘s the secret of success. While there is life there is hope. What today will be like is </a:t>
            </a:r>
            <a:endParaRPr lang="en-US" altLang="zh-CN" sz="1400" dirty="0">
              <a:solidFill>
                <a:schemeClr val="accent6">
                  <a:lumMod val="50000"/>
                </a:schemeClr>
              </a:solidFill>
              <a:ea typeface="华文细黑" panose="02010600040101010101" pitchFamily="2" charset="-122"/>
              <a:cs typeface="+mn-ea"/>
              <a:sym typeface="+mn-lt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7917540" y="5141311"/>
            <a:ext cx="3866244" cy="1015663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ea typeface="微软雅黑" panose="020B0503020204020204" pitchFamily="34" charset="-122"/>
                <a:sym typeface="Arial" panose="020B0604020202020204" pitchFamily="34" charset="0"/>
              </a:rPr>
              <a:t>YOUR SUBTITLE</a:t>
            </a:r>
            <a:endParaRPr lang="zh-CN" altLang="en-US" b="1" dirty="0">
              <a:ea typeface="微软雅黑" panose="020B0503020204020204" pitchFamily="34" charset="-122"/>
            </a:endParaRPr>
          </a:p>
          <a:p>
            <a:r>
              <a:rPr lang="en-US" altLang="zh-CN" sz="1400" dirty="0" smtClean="0">
                <a:solidFill>
                  <a:schemeClr val="accent6">
                    <a:lumMod val="50000"/>
                  </a:schemeClr>
                </a:solidFill>
                <a:ea typeface="华文细黑" panose="02010600040101010101" pitchFamily="2" charset="-122"/>
                <a:cs typeface="+mn-ea"/>
                <a:sym typeface="+mn-lt"/>
              </a:rPr>
              <a:t>You have to believe in yourself . That‘s the secret of success. While there is life there is hope. What today will be like is </a:t>
            </a:r>
            <a:endParaRPr lang="en-US" altLang="zh-CN" sz="1400" dirty="0">
              <a:solidFill>
                <a:schemeClr val="accent6">
                  <a:lumMod val="50000"/>
                </a:schemeClr>
              </a:solidFill>
              <a:ea typeface="华文细黑" panose="02010600040101010101" pitchFamily="2" charset="-122"/>
              <a:cs typeface="+mn-ea"/>
              <a:sym typeface="+mn-lt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11840" y="5141311"/>
            <a:ext cx="3866244" cy="1015663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altLang="zh-CN" b="1" dirty="0" smtClean="0">
                <a:ea typeface="微软雅黑" panose="020B0503020204020204" pitchFamily="34" charset="-122"/>
                <a:sym typeface="Arial" panose="020B0604020202020204" pitchFamily="34" charset="0"/>
              </a:rPr>
              <a:t>YOUR SUBTITLE</a:t>
            </a:r>
            <a:endParaRPr lang="zh-CN" altLang="en-US" b="1" dirty="0">
              <a:ea typeface="微软雅黑" panose="020B0503020204020204" pitchFamily="34" charset="-122"/>
            </a:endParaRPr>
          </a:p>
          <a:p>
            <a:pPr algn="r"/>
            <a:r>
              <a:rPr lang="en-US" altLang="zh-CN" sz="1400" dirty="0" smtClean="0">
                <a:solidFill>
                  <a:schemeClr val="accent6">
                    <a:lumMod val="50000"/>
                  </a:schemeClr>
                </a:solidFill>
                <a:ea typeface="华文细黑" panose="02010600040101010101" pitchFamily="2" charset="-122"/>
                <a:cs typeface="+mn-ea"/>
                <a:sym typeface="+mn-lt"/>
              </a:rPr>
              <a:t>You have to believe in yourself . That‘s the secret of success. While there is life there is hope. What today will be like is </a:t>
            </a:r>
            <a:endParaRPr lang="en-US" altLang="zh-CN" sz="1400" dirty="0">
              <a:solidFill>
                <a:schemeClr val="accent6">
                  <a:lumMod val="50000"/>
                </a:schemeClr>
              </a:solidFill>
              <a:ea typeface="华文细黑" panose="02010600040101010101" pitchFamily="2" charset="-122"/>
              <a:cs typeface="+mn-ea"/>
              <a:sym typeface="+mn-lt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6413389" y="2119071"/>
            <a:ext cx="1015246" cy="1015246"/>
            <a:chOff x="6413389" y="2001084"/>
            <a:chExt cx="1015246" cy="1015246"/>
          </a:xfrm>
        </p:grpSpPr>
        <p:sp>
          <p:nvSpPr>
            <p:cNvPr id="28" name="Oval 17"/>
            <p:cNvSpPr/>
            <p:nvPr/>
          </p:nvSpPr>
          <p:spPr>
            <a:xfrm>
              <a:off x="6413389" y="2001084"/>
              <a:ext cx="1015246" cy="1015246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6714142" y="2299585"/>
              <a:ext cx="489941" cy="418244"/>
              <a:chOff x="6502152" y="4356956"/>
              <a:chExt cx="663995" cy="566827"/>
            </a:xfrm>
            <a:solidFill>
              <a:schemeClr val="bg1"/>
            </a:solidFill>
          </p:grpSpPr>
          <p:sp>
            <p:nvSpPr>
              <p:cNvPr id="30" name="Freeform 8"/>
              <p:cNvSpPr>
                <a:spLocks/>
              </p:cNvSpPr>
              <p:nvPr/>
            </p:nvSpPr>
            <p:spPr bwMode="auto">
              <a:xfrm>
                <a:off x="6712687" y="4686255"/>
                <a:ext cx="118763" cy="121463"/>
              </a:xfrm>
              <a:custGeom>
                <a:avLst/>
                <a:gdLst>
                  <a:gd name="T0" fmla="*/ 44 w 44"/>
                  <a:gd name="T1" fmla="*/ 25 h 45"/>
                  <a:gd name="T2" fmla="*/ 19 w 44"/>
                  <a:gd name="T3" fmla="*/ 0 h 45"/>
                  <a:gd name="T4" fmla="*/ 19 w 44"/>
                  <a:gd name="T5" fmla="*/ 0 h 45"/>
                  <a:gd name="T6" fmla="*/ 0 w 44"/>
                  <a:gd name="T7" fmla="*/ 45 h 45"/>
                  <a:gd name="T8" fmla="*/ 44 w 44"/>
                  <a:gd name="T9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5">
                    <a:moveTo>
                      <a:pt x="44" y="25"/>
                    </a:moveTo>
                    <a:lnTo>
                      <a:pt x="19" y="0"/>
                    </a:lnTo>
                    <a:lnTo>
                      <a:pt x="19" y="0"/>
                    </a:lnTo>
                    <a:lnTo>
                      <a:pt x="0" y="45"/>
                    </a:lnTo>
                    <a:lnTo>
                      <a:pt x="44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9"/>
              <p:cNvSpPr>
                <a:spLocks noChangeArrowheads="1"/>
              </p:cNvSpPr>
              <p:nvPr/>
            </p:nvSpPr>
            <p:spPr bwMode="auto">
              <a:xfrm>
                <a:off x="6831450" y="4753735"/>
                <a:ext cx="2700" cy="27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10"/>
              <p:cNvSpPr>
                <a:spLocks/>
              </p:cNvSpPr>
              <p:nvPr/>
            </p:nvSpPr>
            <p:spPr bwMode="auto">
              <a:xfrm>
                <a:off x="6782865" y="4397444"/>
                <a:ext cx="299608" cy="299609"/>
              </a:xfrm>
              <a:custGeom>
                <a:avLst/>
                <a:gdLst>
                  <a:gd name="T0" fmla="*/ 101 w 111"/>
                  <a:gd name="T1" fmla="*/ 0 h 111"/>
                  <a:gd name="T2" fmla="*/ 0 w 111"/>
                  <a:gd name="T3" fmla="*/ 101 h 111"/>
                  <a:gd name="T4" fmla="*/ 10 w 111"/>
                  <a:gd name="T5" fmla="*/ 111 h 111"/>
                  <a:gd name="T6" fmla="*/ 111 w 111"/>
                  <a:gd name="T7" fmla="*/ 10 h 111"/>
                  <a:gd name="T8" fmla="*/ 101 w 111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111">
                    <a:moveTo>
                      <a:pt x="101" y="0"/>
                    </a:moveTo>
                    <a:lnTo>
                      <a:pt x="0" y="101"/>
                    </a:lnTo>
                    <a:lnTo>
                      <a:pt x="10" y="111"/>
                    </a:lnTo>
                    <a:lnTo>
                      <a:pt x="111" y="1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11"/>
              <p:cNvSpPr>
                <a:spLocks/>
              </p:cNvSpPr>
              <p:nvPr/>
            </p:nvSpPr>
            <p:spPr bwMode="auto">
              <a:xfrm>
                <a:off x="6823352" y="4437931"/>
                <a:ext cx="302307" cy="302307"/>
              </a:xfrm>
              <a:custGeom>
                <a:avLst/>
                <a:gdLst>
                  <a:gd name="T0" fmla="*/ 0 w 112"/>
                  <a:gd name="T1" fmla="*/ 102 h 112"/>
                  <a:gd name="T2" fmla="*/ 10 w 112"/>
                  <a:gd name="T3" fmla="*/ 112 h 112"/>
                  <a:gd name="T4" fmla="*/ 112 w 112"/>
                  <a:gd name="T5" fmla="*/ 12 h 112"/>
                  <a:gd name="T6" fmla="*/ 102 w 112"/>
                  <a:gd name="T7" fmla="*/ 0 h 112"/>
                  <a:gd name="T8" fmla="*/ 0 w 112"/>
                  <a:gd name="T9" fmla="*/ 10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112">
                    <a:moveTo>
                      <a:pt x="0" y="102"/>
                    </a:moveTo>
                    <a:lnTo>
                      <a:pt x="10" y="112"/>
                    </a:lnTo>
                    <a:lnTo>
                      <a:pt x="112" y="12"/>
                    </a:lnTo>
                    <a:lnTo>
                      <a:pt x="102" y="0"/>
                    </a:lnTo>
                    <a:lnTo>
                      <a:pt x="0" y="10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12"/>
              <p:cNvSpPr>
                <a:spLocks/>
              </p:cNvSpPr>
              <p:nvPr/>
            </p:nvSpPr>
            <p:spPr bwMode="auto">
              <a:xfrm>
                <a:off x="7071675" y="4356956"/>
                <a:ext cx="94472" cy="89073"/>
              </a:xfrm>
              <a:custGeom>
                <a:avLst/>
                <a:gdLst>
                  <a:gd name="T0" fmla="*/ 14 w 21"/>
                  <a:gd name="T1" fmla="*/ 6 h 20"/>
                  <a:gd name="T2" fmla="*/ 0 w 21"/>
                  <a:gd name="T3" fmla="*/ 6 h 20"/>
                  <a:gd name="T4" fmla="*/ 15 w 21"/>
                  <a:gd name="T5" fmla="*/ 20 h 20"/>
                  <a:gd name="T6" fmla="*/ 14 w 21"/>
                  <a:gd name="T7" fmla="*/ 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20">
                    <a:moveTo>
                      <a:pt x="14" y="6"/>
                    </a:moveTo>
                    <a:cubicBezTo>
                      <a:pt x="8" y="0"/>
                      <a:pt x="0" y="6"/>
                      <a:pt x="0" y="6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5" y="20"/>
                      <a:pt x="21" y="14"/>
                      <a:pt x="14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13"/>
              <p:cNvSpPr>
                <a:spLocks/>
              </p:cNvSpPr>
              <p:nvPr/>
            </p:nvSpPr>
            <p:spPr bwMode="auto">
              <a:xfrm>
                <a:off x="6502152" y="4370453"/>
                <a:ext cx="556028" cy="553330"/>
              </a:xfrm>
              <a:custGeom>
                <a:avLst/>
                <a:gdLst>
                  <a:gd name="T0" fmla="*/ 182 w 206"/>
                  <a:gd name="T1" fmla="*/ 180 h 205"/>
                  <a:gd name="T2" fmla="*/ 25 w 206"/>
                  <a:gd name="T3" fmla="*/ 180 h 205"/>
                  <a:gd name="T4" fmla="*/ 25 w 206"/>
                  <a:gd name="T5" fmla="*/ 25 h 205"/>
                  <a:gd name="T6" fmla="*/ 172 w 206"/>
                  <a:gd name="T7" fmla="*/ 25 h 205"/>
                  <a:gd name="T8" fmla="*/ 198 w 206"/>
                  <a:gd name="T9" fmla="*/ 0 h 205"/>
                  <a:gd name="T10" fmla="*/ 0 w 206"/>
                  <a:gd name="T11" fmla="*/ 0 h 205"/>
                  <a:gd name="T12" fmla="*/ 0 w 206"/>
                  <a:gd name="T13" fmla="*/ 205 h 205"/>
                  <a:gd name="T14" fmla="*/ 206 w 206"/>
                  <a:gd name="T15" fmla="*/ 205 h 205"/>
                  <a:gd name="T16" fmla="*/ 206 w 206"/>
                  <a:gd name="T17" fmla="*/ 76 h 205"/>
                  <a:gd name="T18" fmla="*/ 182 w 206"/>
                  <a:gd name="T19" fmla="*/ 101 h 205"/>
                  <a:gd name="T20" fmla="*/ 182 w 206"/>
                  <a:gd name="T21" fmla="*/ 180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6" h="205">
                    <a:moveTo>
                      <a:pt x="182" y="180"/>
                    </a:moveTo>
                    <a:lnTo>
                      <a:pt x="25" y="180"/>
                    </a:lnTo>
                    <a:lnTo>
                      <a:pt x="25" y="25"/>
                    </a:lnTo>
                    <a:lnTo>
                      <a:pt x="172" y="25"/>
                    </a:lnTo>
                    <a:lnTo>
                      <a:pt x="198" y="0"/>
                    </a:lnTo>
                    <a:lnTo>
                      <a:pt x="0" y="0"/>
                    </a:lnTo>
                    <a:lnTo>
                      <a:pt x="0" y="205"/>
                    </a:lnTo>
                    <a:lnTo>
                      <a:pt x="206" y="205"/>
                    </a:lnTo>
                    <a:lnTo>
                      <a:pt x="206" y="76"/>
                    </a:lnTo>
                    <a:lnTo>
                      <a:pt x="182" y="101"/>
                    </a:lnTo>
                    <a:lnTo>
                      <a:pt x="182" y="1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36" name="组合 35"/>
          <p:cNvGrpSpPr/>
          <p:nvPr/>
        </p:nvGrpSpPr>
        <p:grpSpPr>
          <a:xfrm>
            <a:off x="6437344" y="3556108"/>
            <a:ext cx="1015246" cy="1015246"/>
            <a:chOff x="6437344" y="3438121"/>
            <a:chExt cx="1015246" cy="1015246"/>
          </a:xfrm>
        </p:grpSpPr>
        <p:sp>
          <p:nvSpPr>
            <p:cNvPr id="37" name="Oval 36"/>
            <p:cNvSpPr/>
            <p:nvPr/>
          </p:nvSpPr>
          <p:spPr>
            <a:xfrm>
              <a:off x="6437344" y="3438121"/>
              <a:ext cx="1015246" cy="1015246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6685609" y="3755939"/>
              <a:ext cx="518716" cy="379611"/>
              <a:chOff x="9438084" y="4374245"/>
              <a:chExt cx="661832" cy="484347"/>
            </a:xfrm>
            <a:solidFill>
              <a:schemeClr val="bg1"/>
            </a:solidFill>
          </p:grpSpPr>
          <p:sp>
            <p:nvSpPr>
              <p:cNvPr id="39" name="任意多边形 85"/>
              <p:cNvSpPr/>
              <p:nvPr/>
            </p:nvSpPr>
            <p:spPr>
              <a:xfrm>
                <a:off x="9457655" y="4459517"/>
                <a:ext cx="526322" cy="399075"/>
              </a:xfrm>
              <a:custGeom>
                <a:avLst/>
                <a:gdLst>
                  <a:gd name="connsiteX0" fmla="*/ 96105 w 628567"/>
                  <a:gd name="connsiteY0" fmla="*/ 192304 h 476598"/>
                  <a:gd name="connsiteX1" fmla="*/ 96105 w 628567"/>
                  <a:gd name="connsiteY1" fmla="*/ 476598 h 476598"/>
                  <a:gd name="connsiteX2" fmla="*/ 0 w 628567"/>
                  <a:gd name="connsiteY2" fmla="*/ 476598 h 476598"/>
                  <a:gd name="connsiteX3" fmla="*/ 0 w 628567"/>
                  <a:gd name="connsiteY3" fmla="*/ 267440 h 476598"/>
                  <a:gd name="connsiteX4" fmla="*/ 451079 w 628567"/>
                  <a:gd name="connsiteY4" fmla="*/ 149738 h 476598"/>
                  <a:gd name="connsiteX5" fmla="*/ 451079 w 628567"/>
                  <a:gd name="connsiteY5" fmla="*/ 476598 h 476598"/>
                  <a:gd name="connsiteX6" fmla="*/ 354974 w 628567"/>
                  <a:gd name="connsiteY6" fmla="*/ 476598 h 476598"/>
                  <a:gd name="connsiteX7" fmla="*/ 354974 w 628567"/>
                  <a:gd name="connsiteY7" fmla="*/ 196833 h 476598"/>
                  <a:gd name="connsiteX8" fmla="*/ 357633 w 628567"/>
                  <a:gd name="connsiteY8" fmla="*/ 200277 h 476598"/>
                  <a:gd name="connsiteX9" fmla="*/ 359009 w 628567"/>
                  <a:gd name="connsiteY9" fmla="*/ 199214 h 476598"/>
                  <a:gd name="connsiteX10" fmla="*/ 372907 w 628567"/>
                  <a:gd name="connsiteY10" fmla="*/ 215687 h 476598"/>
                  <a:gd name="connsiteX11" fmla="*/ 255352 w 628567"/>
                  <a:gd name="connsiteY11" fmla="*/ 67803 h 476598"/>
                  <a:gd name="connsiteX12" fmla="*/ 273592 w 628567"/>
                  <a:gd name="connsiteY12" fmla="*/ 91427 h 476598"/>
                  <a:gd name="connsiteX13" fmla="*/ 273592 w 628567"/>
                  <a:gd name="connsiteY13" fmla="*/ 476598 h 476598"/>
                  <a:gd name="connsiteX14" fmla="*/ 177487 w 628567"/>
                  <a:gd name="connsiteY14" fmla="*/ 476598 h 476598"/>
                  <a:gd name="connsiteX15" fmla="*/ 177487 w 628567"/>
                  <a:gd name="connsiteY15" fmla="*/ 128679 h 476598"/>
                  <a:gd name="connsiteX16" fmla="*/ 628567 w 628567"/>
                  <a:gd name="connsiteY16" fmla="*/ 0 h 476598"/>
                  <a:gd name="connsiteX17" fmla="*/ 628567 w 628567"/>
                  <a:gd name="connsiteY17" fmla="*/ 476598 h 476598"/>
                  <a:gd name="connsiteX18" fmla="*/ 532462 w 628567"/>
                  <a:gd name="connsiteY18" fmla="*/ 476598 h 476598"/>
                  <a:gd name="connsiteX19" fmla="*/ 532462 w 628567"/>
                  <a:gd name="connsiteY19" fmla="*/ 81079 h 47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28567" h="476598">
                    <a:moveTo>
                      <a:pt x="96105" y="192304"/>
                    </a:moveTo>
                    <a:lnTo>
                      <a:pt x="96105" y="476598"/>
                    </a:lnTo>
                    <a:lnTo>
                      <a:pt x="0" y="476598"/>
                    </a:lnTo>
                    <a:lnTo>
                      <a:pt x="0" y="267440"/>
                    </a:lnTo>
                    <a:close/>
                    <a:moveTo>
                      <a:pt x="451079" y="149738"/>
                    </a:moveTo>
                    <a:lnTo>
                      <a:pt x="451079" y="476598"/>
                    </a:lnTo>
                    <a:lnTo>
                      <a:pt x="354974" y="476598"/>
                    </a:lnTo>
                    <a:lnTo>
                      <a:pt x="354974" y="196833"/>
                    </a:lnTo>
                    <a:lnTo>
                      <a:pt x="357633" y="200277"/>
                    </a:lnTo>
                    <a:lnTo>
                      <a:pt x="359009" y="199214"/>
                    </a:lnTo>
                    <a:lnTo>
                      <a:pt x="372907" y="215687"/>
                    </a:lnTo>
                    <a:close/>
                    <a:moveTo>
                      <a:pt x="255352" y="67803"/>
                    </a:moveTo>
                    <a:lnTo>
                      <a:pt x="273592" y="91427"/>
                    </a:lnTo>
                    <a:lnTo>
                      <a:pt x="273592" y="476598"/>
                    </a:lnTo>
                    <a:lnTo>
                      <a:pt x="177487" y="476598"/>
                    </a:lnTo>
                    <a:lnTo>
                      <a:pt x="177487" y="128679"/>
                    </a:lnTo>
                    <a:close/>
                    <a:moveTo>
                      <a:pt x="628567" y="0"/>
                    </a:moveTo>
                    <a:lnTo>
                      <a:pt x="628567" y="476598"/>
                    </a:lnTo>
                    <a:lnTo>
                      <a:pt x="532462" y="476598"/>
                    </a:lnTo>
                    <a:lnTo>
                      <a:pt x="532462" y="8107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任意多边形 86"/>
              <p:cNvSpPr/>
              <p:nvPr/>
            </p:nvSpPr>
            <p:spPr>
              <a:xfrm rot="13790841">
                <a:off x="9632549" y="4179780"/>
                <a:ext cx="272901" cy="661832"/>
              </a:xfrm>
              <a:custGeom>
                <a:avLst/>
                <a:gdLst>
                  <a:gd name="connsiteX0" fmla="*/ 97660 w 325915"/>
                  <a:gd name="connsiteY0" fmla="*/ 790400 h 790400"/>
                  <a:gd name="connsiteX1" fmla="*/ 0 w 325915"/>
                  <a:gd name="connsiteY1" fmla="*/ 664808 h 790400"/>
                  <a:gd name="connsiteX2" fmla="*/ 70970 w 325915"/>
                  <a:gd name="connsiteY2" fmla="*/ 664808 h 790400"/>
                  <a:gd name="connsiteX3" fmla="*/ 70970 w 325915"/>
                  <a:gd name="connsiteY3" fmla="*/ 320500 h 790400"/>
                  <a:gd name="connsiteX4" fmla="*/ 92523 w 325915"/>
                  <a:gd name="connsiteY4" fmla="*/ 320500 h 790400"/>
                  <a:gd name="connsiteX5" fmla="*/ 92598 w 325915"/>
                  <a:gd name="connsiteY5" fmla="*/ 318763 h 790400"/>
                  <a:gd name="connsiteX6" fmla="*/ 259805 w 325915"/>
                  <a:gd name="connsiteY6" fmla="*/ 326009 h 790400"/>
                  <a:gd name="connsiteX7" fmla="*/ 271953 w 325915"/>
                  <a:gd name="connsiteY7" fmla="*/ 0 h 790400"/>
                  <a:gd name="connsiteX8" fmla="*/ 325915 w 325915"/>
                  <a:gd name="connsiteY8" fmla="*/ 2011 h 790400"/>
                  <a:gd name="connsiteX9" fmla="*/ 311729 w 325915"/>
                  <a:gd name="connsiteY9" fmla="*/ 382747 h 790400"/>
                  <a:gd name="connsiteX10" fmla="*/ 257766 w 325915"/>
                  <a:gd name="connsiteY10" fmla="*/ 380736 h 790400"/>
                  <a:gd name="connsiteX11" fmla="*/ 257794 w 325915"/>
                  <a:gd name="connsiteY11" fmla="*/ 379973 h 790400"/>
                  <a:gd name="connsiteX12" fmla="*/ 124349 w 325915"/>
                  <a:gd name="connsiteY12" fmla="*/ 374190 h 790400"/>
                  <a:gd name="connsiteX13" fmla="*/ 124349 w 325915"/>
                  <a:gd name="connsiteY13" fmla="*/ 664808 h 790400"/>
                  <a:gd name="connsiteX14" fmla="*/ 195319 w 325915"/>
                  <a:gd name="connsiteY14" fmla="*/ 664808 h 790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5915" h="790400">
                    <a:moveTo>
                      <a:pt x="97660" y="790400"/>
                    </a:moveTo>
                    <a:lnTo>
                      <a:pt x="0" y="664808"/>
                    </a:lnTo>
                    <a:lnTo>
                      <a:pt x="70970" y="664808"/>
                    </a:lnTo>
                    <a:lnTo>
                      <a:pt x="70970" y="320500"/>
                    </a:lnTo>
                    <a:lnTo>
                      <a:pt x="92523" y="320500"/>
                    </a:lnTo>
                    <a:lnTo>
                      <a:pt x="92598" y="318763"/>
                    </a:lnTo>
                    <a:lnTo>
                      <a:pt x="259805" y="326009"/>
                    </a:lnTo>
                    <a:lnTo>
                      <a:pt x="271953" y="0"/>
                    </a:lnTo>
                    <a:lnTo>
                      <a:pt x="325915" y="2011"/>
                    </a:lnTo>
                    <a:lnTo>
                      <a:pt x="311729" y="382747"/>
                    </a:lnTo>
                    <a:lnTo>
                      <a:pt x="257766" y="380736"/>
                    </a:lnTo>
                    <a:lnTo>
                      <a:pt x="257794" y="379973"/>
                    </a:lnTo>
                    <a:lnTo>
                      <a:pt x="124349" y="374190"/>
                    </a:lnTo>
                    <a:lnTo>
                      <a:pt x="124349" y="664808"/>
                    </a:lnTo>
                    <a:lnTo>
                      <a:pt x="195319" y="66480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41" name="TextBox 15"/>
          <p:cNvSpPr txBox="1">
            <a:spLocks noChangeArrowheads="1"/>
          </p:cNvSpPr>
          <p:nvPr/>
        </p:nvSpPr>
        <p:spPr bwMode="auto">
          <a:xfrm>
            <a:off x="4866490" y="240352"/>
            <a:ext cx="28163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800" b="1" dirty="0" smtClean="0">
                <a:latin typeface="华文行楷" panose="02010800040101010101" pitchFamily="2" charset="-122"/>
                <a:ea typeface="华文行楷" panose="02010800040101010101" pitchFamily="2" charset="-122"/>
                <a:cs typeface="Ebrima" panose="02000000000000000000" pitchFamily="2" charset="0"/>
              </a:rPr>
              <a:t>添加内容标题</a:t>
            </a:r>
            <a:endParaRPr lang="zh-CN" altLang="en-US" sz="2800" b="1" dirty="0">
              <a:latin typeface="华文行楷" panose="02010800040101010101" pitchFamily="2" charset="-122"/>
              <a:ea typeface="华文行楷" panose="02010800040101010101" pitchFamily="2" charset="-122"/>
              <a:cs typeface="Ebrima" panose="02000000000000000000" pitchFamily="2" charset="0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4018078" y="674299"/>
            <a:ext cx="4946814" cy="5207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Time will never change and stop for any person get to choose what kind of day I will have</a:t>
            </a:r>
            <a:endParaRPr lang="zh-CN" altLang="en-US" sz="1600" dirty="0" smtClean="0">
              <a:solidFill>
                <a:schemeClr val="bg1">
                  <a:lumMod val="50000"/>
                </a:schemeClr>
              </a:solidFill>
              <a:latin typeface="Ebrima" panose="02000000000000000000" pitchFamily="2" charset="0"/>
              <a:cs typeface="Ebrima" panose="02000000000000000000" pitchFamily="2" charset="0"/>
            </a:endParaRPr>
          </a:p>
        </p:txBody>
      </p:sp>
      <p:cxnSp>
        <p:nvCxnSpPr>
          <p:cNvPr id="43" name="直接连接符 42"/>
          <p:cNvCxnSpPr/>
          <p:nvPr/>
        </p:nvCxnSpPr>
        <p:spPr>
          <a:xfrm>
            <a:off x="5528159" y="1263191"/>
            <a:ext cx="192665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24638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273" y="652065"/>
            <a:ext cx="9901206" cy="5381089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5309550" y="2664425"/>
            <a:ext cx="1310326" cy="88831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000" dirty="0" smtClean="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03</a:t>
            </a:r>
            <a:endParaRPr lang="zh-CN" altLang="en-US" sz="6000" dirty="0">
              <a:solidFill>
                <a:schemeClr val="tx1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4" name="TextBox 15"/>
          <p:cNvSpPr txBox="1">
            <a:spLocks noChangeArrowheads="1"/>
          </p:cNvSpPr>
          <p:nvPr/>
        </p:nvSpPr>
        <p:spPr bwMode="auto">
          <a:xfrm>
            <a:off x="4900893" y="3814626"/>
            <a:ext cx="28352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 smtClean="0">
                <a:latin typeface="华文行楷" panose="02010800040101010101" pitchFamily="2" charset="-122"/>
                <a:ea typeface="华文行楷" panose="02010800040101010101" pitchFamily="2" charset="-122"/>
                <a:cs typeface="Ebrima" panose="02000000000000000000" pitchFamily="2" charset="0"/>
              </a:rPr>
              <a:t>添加内容标题</a:t>
            </a:r>
            <a:endParaRPr lang="zh-CN" altLang="en-US" sz="3200" b="1" dirty="0">
              <a:latin typeface="华文行楷" panose="02010800040101010101" pitchFamily="2" charset="-122"/>
              <a:ea typeface="华文行楷" panose="02010800040101010101" pitchFamily="2" charset="-122"/>
              <a:cs typeface="Ebrima" panose="02000000000000000000" pitchFamily="2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247142" y="4399401"/>
            <a:ext cx="4142713" cy="10492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</a:rPr>
              <a:t>Time will never change and stop for any person get to choose what kind </a:t>
            </a:r>
          </a:p>
          <a:p>
            <a:pPr algn="ctr"/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</a:rPr>
              <a:t>of day I will have</a:t>
            </a:r>
            <a:endParaRPr lang="zh-CN" altLang="en-US" dirty="0" smtClean="0">
              <a:solidFill>
                <a:schemeClr val="bg1">
                  <a:lumMod val="50000"/>
                </a:schemeClr>
              </a:solidFill>
              <a:latin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61056"/>
            <a:ext cx="12168751" cy="29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1760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1"/>
          <p:cNvSpPr/>
          <p:nvPr/>
        </p:nvSpPr>
        <p:spPr>
          <a:xfrm>
            <a:off x="1819374" y="2073898"/>
            <a:ext cx="2771480" cy="2771480"/>
          </a:xfrm>
          <a:prstGeom prst="diamond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菱形 2"/>
          <p:cNvSpPr/>
          <p:nvPr/>
        </p:nvSpPr>
        <p:spPr>
          <a:xfrm>
            <a:off x="4590854" y="2073898"/>
            <a:ext cx="2771480" cy="2771480"/>
          </a:xfrm>
          <a:prstGeom prst="diamond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菱形 3"/>
          <p:cNvSpPr/>
          <p:nvPr/>
        </p:nvSpPr>
        <p:spPr>
          <a:xfrm>
            <a:off x="7371760" y="2073898"/>
            <a:ext cx="2771480" cy="2771480"/>
          </a:xfrm>
          <a:prstGeom prst="diamond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菱形 4"/>
          <p:cNvSpPr/>
          <p:nvPr/>
        </p:nvSpPr>
        <p:spPr>
          <a:xfrm>
            <a:off x="3654178" y="1598290"/>
            <a:ext cx="1873352" cy="1873352"/>
          </a:xfrm>
          <a:prstGeom prst="diamond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菱形 5"/>
          <p:cNvSpPr/>
          <p:nvPr/>
        </p:nvSpPr>
        <p:spPr>
          <a:xfrm>
            <a:off x="6434990" y="1604961"/>
            <a:ext cx="1873540" cy="1866681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559910" y="4339406"/>
            <a:ext cx="2039612" cy="43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2000" b="1" dirty="0" smtClean="0">
                <a:solidFill>
                  <a:schemeClr val="accent5">
                    <a:lumMod val="50000"/>
                  </a:schemeClr>
                </a:solidFill>
              </a:rPr>
              <a:t>YOUR SUBTITLE</a:t>
            </a:r>
            <a:endParaRPr lang="zh-CN" altLang="en-US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Rectangle 24"/>
          <p:cNvSpPr>
            <a:spLocks noChangeArrowheads="1"/>
          </p:cNvSpPr>
          <p:nvPr/>
        </p:nvSpPr>
        <p:spPr bwMode="auto">
          <a:xfrm>
            <a:off x="3432647" y="4845378"/>
            <a:ext cx="2335266" cy="147732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ea typeface="华文细黑" panose="02010600040101010101" pitchFamily="2" charset="-122"/>
                <a:cs typeface="+mn-ea"/>
                <a:sym typeface="+mn-lt"/>
              </a:rPr>
              <a:t>You have to believe in yourself . That‘s the secret of success. While there is life there is hope. What today will be like is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299688" y="4339406"/>
            <a:ext cx="2039612" cy="43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2000" b="1" dirty="0" smtClean="0">
                <a:solidFill>
                  <a:schemeClr val="accent5">
                    <a:lumMod val="50000"/>
                  </a:schemeClr>
                </a:solidFill>
              </a:rPr>
              <a:t>YOUR SUBTITLE</a:t>
            </a:r>
            <a:endParaRPr lang="zh-CN" altLang="en-US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TextBox 15"/>
          <p:cNvSpPr txBox="1">
            <a:spLocks noChangeArrowheads="1"/>
          </p:cNvSpPr>
          <p:nvPr/>
        </p:nvSpPr>
        <p:spPr bwMode="auto">
          <a:xfrm>
            <a:off x="4866490" y="240352"/>
            <a:ext cx="28163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800" b="1" dirty="0" smtClean="0">
                <a:latin typeface="华文行楷" panose="02010800040101010101" pitchFamily="2" charset="-122"/>
                <a:ea typeface="华文行楷" panose="02010800040101010101" pitchFamily="2" charset="-122"/>
                <a:cs typeface="Ebrima" panose="02000000000000000000" pitchFamily="2" charset="0"/>
              </a:rPr>
              <a:t>添加内容标题</a:t>
            </a:r>
            <a:endParaRPr lang="zh-CN" altLang="en-US" sz="2800" b="1" dirty="0">
              <a:latin typeface="华文行楷" panose="02010800040101010101" pitchFamily="2" charset="-122"/>
              <a:ea typeface="华文行楷" panose="02010800040101010101" pitchFamily="2" charset="-122"/>
              <a:cs typeface="Ebrima" panose="02000000000000000000" pitchFamily="2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018078" y="674299"/>
            <a:ext cx="4946814" cy="5207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Time will never change and stop for any person get to choose what kind of day I will have</a:t>
            </a:r>
            <a:endParaRPr lang="zh-CN" altLang="en-US" sz="1600" dirty="0" smtClean="0">
              <a:solidFill>
                <a:schemeClr val="bg1">
                  <a:lumMod val="50000"/>
                </a:schemeClr>
              </a:solidFill>
              <a:latin typeface="Ebrima" panose="02000000000000000000" pitchFamily="2" charset="0"/>
              <a:cs typeface="Ebrima" panose="02000000000000000000" pitchFamily="2" charset="0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5528159" y="1263191"/>
            <a:ext cx="192665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6213553" y="4845378"/>
            <a:ext cx="2335266" cy="147732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ea typeface="华文细黑" panose="02010600040101010101" pitchFamily="2" charset="-122"/>
                <a:cs typeface="+mn-ea"/>
                <a:sym typeface="+mn-lt"/>
              </a:rPr>
              <a:t>You have to believe in yourself . That‘s the secret of success. While there is life there is hope. What today will be like is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1988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"/>
          <p:cNvSpPr>
            <a:spLocks/>
          </p:cNvSpPr>
          <p:nvPr/>
        </p:nvSpPr>
        <p:spPr bwMode="auto">
          <a:xfrm>
            <a:off x="4809405" y="2772261"/>
            <a:ext cx="1544356" cy="1320026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9599" y="21600"/>
                </a:moveTo>
                <a:cubicBezTo>
                  <a:pt x="0" y="14674"/>
                  <a:pt x="0" y="14674"/>
                  <a:pt x="0" y="14674"/>
                </a:cubicBezTo>
                <a:cubicBezTo>
                  <a:pt x="4517" y="6100"/>
                  <a:pt x="12282" y="577"/>
                  <a:pt x="20894" y="0"/>
                </a:cubicBezTo>
                <a:cubicBezTo>
                  <a:pt x="21599" y="13190"/>
                  <a:pt x="21599" y="13190"/>
                  <a:pt x="21599" y="13190"/>
                </a:cubicBezTo>
                <a:cubicBezTo>
                  <a:pt x="16517" y="13520"/>
                  <a:pt x="12141" y="16818"/>
                  <a:pt x="9599" y="2160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4106" tIns="24106" rIns="24106" bIns="24106"/>
          <a:lstStyle/>
          <a:p>
            <a:pPr algn="ctr">
              <a:lnSpc>
                <a:spcPct val="120000"/>
              </a:lnSpc>
            </a:pPr>
            <a:endParaRPr 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AutoShape 6"/>
          <p:cNvSpPr>
            <a:spLocks/>
          </p:cNvSpPr>
          <p:nvPr/>
        </p:nvSpPr>
        <p:spPr bwMode="auto">
          <a:xfrm>
            <a:off x="7394224" y="3767094"/>
            <a:ext cx="930799" cy="1743574"/>
          </a:xfrm>
          <a:custGeom>
            <a:avLst/>
            <a:gdLst>
              <a:gd name="T0" fmla="*/ 10026 w 20053"/>
              <a:gd name="T1" fmla="*/ 10800 h 21600"/>
              <a:gd name="T2" fmla="*/ 10026 w 20053"/>
              <a:gd name="T3" fmla="*/ 10800 h 21600"/>
              <a:gd name="T4" fmla="*/ 10026 w 20053"/>
              <a:gd name="T5" fmla="*/ 10800 h 21600"/>
              <a:gd name="T6" fmla="*/ 10026 w 20053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053" h="21600">
                <a:moveTo>
                  <a:pt x="0" y="4619"/>
                </a:moveTo>
                <a:cubicBezTo>
                  <a:pt x="15413" y="0"/>
                  <a:pt x="15413" y="0"/>
                  <a:pt x="15413" y="0"/>
                </a:cubicBezTo>
                <a:cubicBezTo>
                  <a:pt x="21599" y="6742"/>
                  <a:pt x="21599" y="14857"/>
                  <a:pt x="15413" y="21599"/>
                </a:cubicBezTo>
                <a:cubicBezTo>
                  <a:pt x="0" y="16980"/>
                  <a:pt x="0" y="16980"/>
                  <a:pt x="0" y="16980"/>
                </a:cubicBezTo>
                <a:cubicBezTo>
                  <a:pt x="1736" y="15169"/>
                  <a:pt x="2605" y="13047"/>
                  <a:pt x="2605" y="10800"/>
                </a:cubicBezTo>
                <a:cubicBezTo>
                  <a:pt x="2605" y="8552"/>
                  <a:pt x="1736" y="6492"/>
                  <a:pt x="0" y="461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  <a:extLst/>
        </p:spPr>
        <p:txBody>
          <a:bodyPr lIns="24106" tIns="24106" rIns="24106" bIns="24106"/>
          <a:lstStyle/>
          <a:p>
            <a:pPr algn="ctr" defTabSz="482163">
              <a:lnSpc>
                <a:spcPct val="120000"/>
              </a:lnSpc>
              <a:defRPr/>
            </a:pPr>
            <a:endParaRPr lang="es-ES" sz="949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AutoShape 7"/>
          <p:cNvSpPr>
            <a:spLocks/>
          </p:cNvSpPr>
          <p:nvPr/>
        </p:nvSpPr>
        <p:spPr bwMode="auto">
          <a:xfrm>
            <a:off x="6490212" y="2776865"/>
            <a:ext cx="1548541" cy="13108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3292"/>
                </a:moveTo>
                <a:cubicBezTo>
                  <a:pt x="562" y="0"/>
                  <a:pt x="562" y="0"/>
                  <a:pt x="562" y="0"/>
                </a:cubicBezTo>
                <a:cubicBezTo>
                  <a:pt x="9216" y="498"/>
                  <a:pt x="17026" y="5981"/>
                  <a:pt x="21600" y="14538"/>
                </a:cubicBezTo>
                <a:cubicBezTo>
                  <a:pt x="12031" y="21600"/>
                  <a:pt x="12031" y="21600"/>
                  <a:pt x="12031" y="21600"/>
                </a:cubicBezTo>
                <a:cubicBezTo>
                  <a:pt x="9498" y="16864"/>
                  <a:pt x="5065" y="13624"/>
                  <a:pt x="0" y="1329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  <a:extLst/>
        </p:spPr>
        <p:txBody>
          <a:bodyPr lIns="24106" tIns="24106" rIns="24106" bIns="24106"/>
          <a:lstStyle/>
          <a:p>
            <a:pPr algn="ctr" defTabSz="482163">
              <a:lnSpc>
                <a:spcPct val="120000"/>
              </a:lnSpc>
              <a:defRPr/>
            </a:pPr>
            <a:endParaRPr lang="es-ES" sz="949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AutoShape 8"/>
          <p:cNvSpPr>
            <a:spLocks/>
          </p:cNvSpPr>
          <p:nvPr/>
        </p:nvSpPr>
        <p:spPr bwMode="auto">
          <a:xfrm>
            <a:off x="4541561" y="3787183"/>
            <a:ext cx="934984" cy="1743574"/>
          </a:xfrm>
          <a:custGeom>
            <a:avLst/>
            <a:gdLst>
              <a:gd name="T0" fmla="*/ 2147483647 w 20023"/>
              <a:gd name="T1" fmla="*/ 2147483647 h 21600"/>
              <a:gd name="T2" fmla="*/ 2147483647 w 20023"/>
              <a:gd name="T3" fmla="*/ 2147483647 h 21600"/>
              <a:gd name="T4" fmla="*/ 2147483647 w 20023"/>
              <a:gd name="T5" fmla="*/ 2147483647 h 21600"/>
              <a:gd name="T6" fmla="*/ 2147483647 w 20023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023" h="21600">
                <a:moveTo>
                  <a:pt x="20023" y="16855"/>
                </a:moveTo>
                <a:cubicBezTo>
                  <a:pt x="4794" y="21599"/>
                  <a:pt x="4794" y="21599"/>
                  <a:pt x="4794" y="21599"/>
                </a:cubicBezTo>
                <a:cubicBezTo>
                  <a:pt x="-1470" y="14857"/>
                  <a:pt x="-1577" y="6804"/>
                  <a:pt x="4363" y="0"/>
                </a:cubicBezTo>
                <a:cubicBezTo>
                  <a:pt x="19806" y="4494"/>
                  <a:pt x="19806" y="4494"/>
                  <a:pt x="19806" y="4494"/>
                </a:cubicBezTo>
                <a:cubicBezTo>
                  <a:pt x="18187" y="6305"/>
                  <a:pt x="17323" y="8365"/>
                  <a:pt x="17323" y="10550"/>
                </a:cubicBezTo>
                <a:cubicBezTo>
                  <a:pt x="17323" y="12860"/>
                  <a:pt x="18295" y="14982"/>
                  <a:pt x="20023" y="1685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4106" tIns="24106" rIns="24106" bIns="24106"/>
          <a:lstStyle/>
          <a:p>
            <a:pPr algn="ctr">
              <a:lnSpc>
                <a:spcPct val="120000"/>
              </a:lnSpc>
            </a:pPr>
            <a:endParaRPr 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AutoShape 10"/>
          <p:cNvSpPr>
            <a:spLocks/>
          </p:cNvSpPr>
          <p:nvPr/>
        </p:nvSpPr>
        <p:spPr bwMode="auto">
          <a:xfrm>
            <a:off x="5310809" y="3223012"/>
            <a:ext cx="843746" cy="32142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b"/>
          <a:lstStyle/>
          <a:p>
            <a:pPr algn="ctr">
              <a:lnSpc>
                <a:spcPct val="120000"/>
              </a:lnSpc>
              <a:defRPr/>
            </a:pPr>
            <a:r>
              <a:rPr lang="es-ES" sz="2637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Lato Regular"/>
                <a:sym typeface="Arial" panose="020B0604020202020204" pitchFamily="34" charset="0"/>
              </a:rPr>
              <a:t>25%</a:t>
            </a:r>
          </a:p>
        </p:txBody>
      </p:sp>
      <p:sp>
        <p:nvSpPr>
          <p:cNvPr id="7" name="AutoShape 11"/>
          <p:cNvSpPr>
            <a:spLocks/>
          </p:cNvSpPr>
          <p:nvPr/>
        </p:nvSpPr>
        <p:spPr bwMode="auto">
          <a:xfrm>
            <a:off x="6778993" y="3225523"/>
            <a:ext cx="843746" cy="32142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b"/>
          <a:lstStyle/>
          <a:p>
            <a:pPr algn="ctr">
              <a:lnSpc>
                <a:spcPct val="120000"/>
              </a:lnSpc>
              <a:defRPr/>
            </a:pPr>
            <a:r>
              <a:rPr lang="es-ES" sz="2637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Lato Regular"/>
                <a:sym typeface="Arial" panose="020B0604020202020204" pitchFamily="34" charset="0"/>
              </a:rPr>
              <a:t>29%</a:t>
            </a:r>
          </a:p>
        </p:txBody>
      </p:sp>
      <p:sp>
        <p:nvSpPr>
          <p:cNvPr id="8" name="AutoShape 12"/>
          <p:cNvSpPr>
            <a:spLocks/>
          </p:cNvSpPr>
          <p:nvPr/>
        </p:nvSpPr>
        <p:spPr bwMode="auto">
          <a:xfrm>
            <a:off x="7493833" y="4498675"/>
            <a:ext cx="842909" cy="32142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b"/>
          <a:lstStyle/>
          <a:p>
            <a:pPr algn="ctr">
              <a:lnSpc>
                <a:spcPct val="120000"/>
              </a:lnSpc>
              <a:defRPr/>
            </a:pPr>
            <a:r>
              <a:rPr lang="es-ES" sz="2637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Lato Regular"/>
                <a:sym typeface="Arial" panose="020B0604020202020204" pitchFamily="34" charset="0"/>
              </a:rPr>
              <a:t>17%</a:t>
            </a:r>
          </a:p>
        </p:txBody>
      </p:sp>
      <p:sp>
        <p:nvSpPr>
          <p:cNvPr id="9" name="AutoShape 13"/>
          <p:cNvSpPr>
            <a:spLocks/>
          </p:cNvSpPr>
          <p:nvPr/>
        </p:nvSpPr>
        <p:spPr bwMode="auto">
          <a:xfrm>
            <a:off x="4541561" y="4476074"/>
            <a:ext cx="842908" cy="32142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b"/>
          <a:lstStyle/>
          <a:p>
            <a:pPr algn="ctr">
              <a:lnSpc>
                <a:spcPct val="120000"/>
              </a:lnSpc>
              <a:defRPr/>
            </a:pPr>
            <a:r>
              <a:rPr lang="es-ES" sz="2637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Lato Regular"/>
                <a:sym typeface="Arial" panose="020B0604020202020204" pitchFamily="34" charset="0"/>
              </a:rPr>
              <a:t>73%</a:t>
            </a:r>
          </a:p>
        </p:txBody>
      </p:sp>
      <p:sp>
        <p:nvSpPr>
          <p:cNvPr id="10" name="Text Placeholder 7"/>
          <p:cNvSpPr txBox="1">
            <a:spLocks/>
          </p:cNvSpPr>
          <p:nvPr/>
        </p:nvSpPr>
        <p:spPr>
          <a:xfrm>
            <a:off x="1677733" y="2395557"/>
            <a:ext cx="1750974" cy="35777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r" defTabSz="91447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637" b="1" kern="1200" baseline="0">
                <a:solidFill>
                  <a:schemeClr val="accent1"/>
                </a:solidFill>
                <a:latin typeface="League Gothic Regular"/>
                <a:ea typeface="+mn-ea"/>
                <a:cs typeface="League Gothic Regular"/>
              </a:defRPr>
            </a:lvl1pPr>
            <a:lvl2pPr marL="68585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9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33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71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09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4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286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2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</a:pPr>
            <a:r>
              <a:rPr lang="en-US" altLang="zh-CN" sz="1800" dirty="0" smtClean="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sym typeface="Arial" panose="020B0604020202020204" pitchFamily="34" charset="0"/>
              </a:rPr>
              <a:t>YOUR SUBTITLE</a:t>
            </a:r>
            <a:endParaRPr lang="es-ES_tradnl" sz="1800" dirty="0" smtClean="0">
              <a:solidFill>
                <a:schemeClr val="tx1"/>
              </a:solidFill>
              <a:latin typeface="+mn-lt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745727" y="2706521"/>
            <a:ext cx="2808128" cy="803601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defTabSz="914476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1582" b="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68585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9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33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71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09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4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286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2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altLang="zh-CN" sz="1400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微软雅黑" panose="020B0503020204020204" pitchFamily="34" charset="-122"/>
                <a:sym typeface="Arial" panose="020B0604020202020204" pitchFamily="34" charset="0"/>
              </a:rPr>
              <a:t>You have to believe in yourself . That‘s the secret of success. While there is life there is </a:t>
            </a:r>
            <a:r>
              <a:rPr lang="en-US" altLang="zh-CN" sz="1400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微软雅黑" panose="020B0503020204020204" pitchFamily="34" charset="-122"/>
                <a:sym typeface="Arial" panose="020B0604020202020204" pitchFamily="34" charset="0"/>
              </a:rPr>
              <a:t>hope</a:t>
            </a:r>
            <a:endParaRPr lang="en-US" altLang="zh-CN" sz="1400" dirty="0">
              <a:solidFill>
                <a:schemeClr val="accent6">
                  <a:lumMod val="75000"/>
                </a:schemeClr>
              </a:solidFill>
              <a:latin typeface="+mn-lt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Rounded Rectangle 11"/>
          <p:cNvSpPr>
            <a:spLocks noChangeAspect="1"/>
          </p:cNvSpPr>
          <p:nvPr/>
        </p:nvSpPr>
        <p:spPr>
          <a:xfrm>
            <a:off x="3779244" y="2504824"/>
            <a:ext cx="759275" cy="760014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1266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Text Placeholder 7"/>
          <p:cNvSpPr txBox="1">
            <a:spLocks/>
          </p:cNvSpPr>
          <p:nvPr/>
        </p:nvSpPr>
        <p:spPr>
          <a:xfrm>
            <a:off x="3840125" y="2601093"/>
            <a:ext cx="614632" cy="50722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 defTabSz="914476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9" b="1" kern="1200">
                <a:solidFill>
                  <a:schemeClr val="bg1"/>
                </a:solidFill>
                <a:latin typeface="FontAwesome"/>
                <a:ea typeface="+mn-ea"/>
                <a:cs typeface="FontAwesome"/>
              </a:defRPr>
            </a:lvl1pPr>
            <a:lvl2pPr marL="68585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9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33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71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09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4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286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2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s-ES_tradnl" b="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01</a:t>
            </a:r>
          </a:p>
        </p:txBody>
      </p:sp>
      <p:sp>
        <p:nvSpPr>
          <p:cNvPr id="16" name="Rounded Rectangle 23"/>
          <p:cNvSpPr>
            <a:spLocks noChangeAspect="1"/>
          </p:cNvSpPr>
          <p:nvPr/>
        </p:nvSpPr>
        <p:spPr>
          <a:xfrm>
            <a:off x="8452913" y="2504824"/>
            <a:ext cx="759275" cy="760014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1266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Text Placeholder 7"/>
          <p:cNvSpPr txBox="1">
            <a:spLocks/>
          </p:cNvSpPr>
          <p:nvPr/>
        </p:nvSpPr>
        <p:spPr>
          <a:xfrm>
            <a:off x="8513794" y="2601093"/>
            <a:ext cx="614632" cy="50722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 defTabSz="914476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9" b="1" kern="1200">
                <a:solidFill>
                  <a:schemeClr val="bg1"/>
                </a:solidFill>
                <a:latin typeface="FontAwesome"/>
                <a:ea typeface="+mn-ea"/>
                <a:cs typeface="FontAwesome"/>
              </a:defRPr>
            </a:lvl1pPr>
            <a:lvl2pPr marL="68585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9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33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71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09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4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286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2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s-ES_tradnl" b="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02</a:t>
            </a:r>
          </a:p>
        </p:txBody>
      </p:sp>
      <p:sp>
        <p:nvSpPr>
          <p:cNvPr id="20" name="Rounded Rectangle 27"/>
          <p:cNvSpPr>
            <a:spLocks noChangeAspect="1"/>
          </p:cNvSpPr>
          <p:nvPr/>
        </p:nvSpPr>
        <p:spPr>
          <a:xfrm>
            <a:off x="3727773" y="5456456"/>
            <a:ext cx="759275" cy="760014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1266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Text Placeholder 7"/>
          <p:cNvSpPr txBox="1">
            <a:spLocks/>
          </p:cNvSpPr>
          <p:nvPr/>
        </p:nvSpPr>
        <p:spPr>
          <a:xfrm>
            <a:off x="3788654" y="5552725"/>
            <a:ext cx="614632" cy="50722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 defTabSz="914476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9" b="1" kern="1200">
                <a:solidFill>
                  <a:schemeClr val="bg1"/>
                </a:solidFill>
                <a:latin typeface="FontAwesome"/>
                <a:ea typeface="+mn-ea"/>
                <a:cs typeface="FontAwesome"/>
              </a:defRPr>
            </a:lvl1pPr>
            <a:lvl2pPr marL="68585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9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33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71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09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4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286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2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s-ES_tradnl" b="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03</a:t>
            </a:r>
          </a:p>
        </p:txBody>
      </p:sp>
      <p:sp>
        <p:nvSpPr>
          <p:cNvPr id="24" name="Rounded Rectangle 16"/>
          <p:cNvSpPr>
            <a:spLocks noChangeAspect="1"/>
          </p:cNvSpPr>
          <p:nvPr/>
        </p:nvSpPr>
        <p:spPr>
          <a:xfrm>
            <a:off x="8452913" y="5456456"/>
            <a:ext cx="759275" cy="760014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1266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Text Placeholder 7"/>
          <p:cNvSpPr txBox="1">
            <a:spLocks/>
          </p:cNvSpPr>
          <p:nvPr/>
        </p:nvSpPr>
        <p:spPr>
          <a:xfrm>
            <a:off x="8513794" y="5552725"/>
            <a:ext cx="614632" cy="50722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 defTabSz="914476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9" b="1" kern="1200">
                <a:solidFill>
                  <a:schemeClr val="bg1"/>
                </a:solidFill>
                <a:latin typeface="FontAwesome"/>
                <a:ea typeface="+mn-ea"/>
                <a:cs typeface="FontAwesome"/>
              </a:defRPr>
            </a:lvl1pPr>
            <a:lvl2pPr marL="68585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9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33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71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09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4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286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2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s-ES_tradnl" b="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04</a:t>
            </a:r>
          </a:p>
        </p:txBody>
      </p:sp>
      <p:sp>
        <p:nvSpPr>
          <p:cNvPr id="26" name="TextBox 15"/>
          <p:cNvSpPr txBox="1">
            <a:spLocks noChangeArrowheads="1"/>
          </p:cNvSpPr>
          <p:nvPr/>
        </p:nvSpPr>
        <p:spPr bwMode="auto">
          <a:xfrm>
            <a:off x="4866490" y="240352"/>
            <a:ext cx="28163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800" b="1" dirty="0" smtClean="0">
                <a:latin typeface="华文行楷" panose="02010800040101010101" pitchFamily="2" charset="-122"/>
                <a:ea typeface="华文行楷" panose="02010800040101010101" pitchFamily="2" charset="-122"/>
                <a:cs typeface="Ebrima" panose="02000000000000000000" pitchFamily="2" charset="0"/>
              </a:rPr>
              <a:t>添加内容标题</a:t>
            </a:r>
            <a:endParaRPr lang="zh-CN" altLang="en-US" sz="2800" b="1" dirty="0">
              <a:latin typeface="华文行楷" panose="02010800040101010101" pitchFamily="2" charset="-122"/>
              <a:ea typeface="华文行楷" panose="02010800040101010101" pitchFamily="2" charset="-122"/>
              <a:cs typeface="Ebrima" panose="02000000000000000000" pitchFamily="2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018078" y="674299"/>
            <a:ext cx="4946814" cy="5207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Time will never change and stop for any person get to choose what kind of day I will have</a:t>
            </a:r>
            <a:endParaRPr lang="zh-CN" altLang="en-US" sz="1600" dirty="0" smtClean="0">
              <a:solidFill>
                <a:schemeClr val="bg1">
                  <a:lumMod val="50000"/>
                </a:schemeClr>
              </a:solidFill>
              <a:latin typeface="Ebrima" panose="02000000000000000000" pitchFamily="2" charset="0"/>
              <a:cs typeface="Ebrima" panose="02000000000000000000" pitchFamily="2" charset="0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5528159" y="1263191"/>
            <a:ext cx="192665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7"/>
          <p:cNvSpPr txBox="1">
            <a:spLocks/>
          </p:cNvSpPr>
          <p:nvPr/>
        </p:nvSpPr>
        <p:spPr>
          <a:xfrm>
            <a:off x="1683411" y="5199704"/>
            <a:ext cx="1750974" cy="35777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r" defTabSz="91447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637" b="1" kern="1200" baseline="0">
                <a:solidFill>
                  <a:schemeClr val="accent1"/>
                </a:solidFill>
                <a:latin typeface="League Gothic Regular"/>
                <a:ea typeface="+mn-ea"/>
                <a:cs typeface="League Gothic Regular"/>
              </a:defRPr>
            </a:lvl1pPr>
            <a:lvl2pPr marL="68585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9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33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71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09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4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286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2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</a:pPr>
            <a:r>
              <a:rPr lang="en-US" altLang="zh-CN" sz="1800" dirty="0" smtClean="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sym typeface="Arial" panose="020B0604020202020204" pitchFamily="34" charset="0"/>
              </a:rPr>
              <a:t>YOUR SUBTITLE</a:t>
            </a:r>
            <a:endParaRPr lang="es-ES_tradnl" sz="1800" dirty="0" smtClean="0">
              <a:solidFill>
                <a:schemeClr val="tx1"/>
              </a:solidFill>
              <a:latin typeface="+mn-lt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" name="Text Placeholder 2"/>
          <p:cNvSpPr txBox="1">
            <a:spLocks/>
          </p:cNvSpPr>
          <p:nvPr/>
        </p:nvSpPr>
        <p:spPr>
          <a:xfrm>
            <a:off x="751405" y="5510668"/>
            <a:ext cx="2808128" cy="803601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defTabSz="914476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1582" b="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68585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9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33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71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09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4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286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2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altLang="zh-CN" sz="1400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微软雅黑" panose="020B0503020204020204" pitchFamily="34" charset="-122"/>
                <a:sym typeface="Arial" panose="020B0604020202020204" pitchFamily="34" charset="0"/>
              </a:rPr>
              <a:t>You have to believe in yourself . That‘s the secret of success. While there is life there is </a:t>
            </a:r>
            <a:r>
              <a:rPr lang="en-US" altLang="zh-CN" sz="1400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微软雅黑" panose="020B0503020204020204" pitchFamily="34" charset="-122"/>
                <a:sym typeface="Arial" panose="020B0604020202020204" pitchFamily="34" charset="0"/>
              </a:rPr>
              <a:t>hope</a:t>
            </a:r>
            <a:endParaRPr lang="en-US" altLang="zh-CN" sz="1400" dirty="0">
              <a:solidFill>
                <a:schemeClr val="accent6">
                  <a:lumMod val="75000"/>
                </a:schemeClr>
              </a:solidFill>
              <a:latin typeface="+mn-lt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1" name="Text Placeholder 7"/>
          <p:cNvSpPr txBox="1">
            <a:spLocks/>
          </p:cNvSpPr>
          <p:nvPr/>
        </p:nvSpPr>
        <p:spPr>
          <a:xfrm>
            <a:off x="9037172" y="2265687"/>
            <a:ext cx="1750974" cy="35777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r" defTabSz="91447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637" b="1" kern="1200" baseline="0">
                <a:solidFill>
                  <a:schemeClr val="accent1"/>
                </a:solidFill>
                <a:latin typeface="League Gothic Regular"/>
                <a:ea typeface="+mn-ea"/>
                <a:cs typeface="League Gothic Regular"/>
              </a:defRPr>
            </a:lvl1pPr>
            <a:lvl2pPr marL="68585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9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33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71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09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4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286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2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</a:pPr>
            <a:r>
              <a:rPr lang="en-US" altLang="zh-CN" sz="1800" dirty="0" smtClean="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sym typeface="Arial" panose="020B0604020202020204" pitchFamily="34" charset="0"/>
              </a:rPr>
              <a:t>YOUR SUBTITLE</a:t>
            </a:r>
            <a:endParaRPr lang="es-ES_tradnl" sz="1800" dirty="0" smtClean="0">
              <a:solidFill>
                <a:schemeClr val="tx1"/>
              </a:solidFill>
              <a:latin typeface="+mn-lt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2" name="Text Placeholder 2"/>
          <p:cNvSpPr txBox="1">
            <a:spLocks/>
          </p:cNvSpPr>
          <p:nvPr/>
        </p:nvSpPr>
        <p:spPr>
          <a:xfrm>
            <a:off x="9340078" y="2601093"/>
            <a:ext cx="2808128" cy="803601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defTabSz="914476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1582" b="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68585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9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33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71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09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4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286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2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</a:pPr>
            <a:r>
              <a:rPr lang="en-US" altLang="zh-CN" sz="1400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微软雅黑" panose="020B0503020204020204" pitchFamily="34" charset="-122"/>
                <a:sym typeface="Arial" panose="020B0604020202020204" pitchFamily="34" charset="0"/>
              </a:rPr>
              <a:t>You have to believe in yourself . That‘s the secret of success. While there is life there is </a:t>
            </a:r>
            <a:r>
              <a:rPr lang="en-US" altLang="zh-CN" sz="1400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微软雅黑" panose="020B0503020204020204" pitchFamily="34" charset="-122"/>
                <a:sym typeface="Arial" panose="020B0604020202020204" pitchFamily="34" charset="0"/>
              </a:rPr>
              <a:t>hope</a:t>
            </a:r>
            <a:endParaRPr lang="en-US" altLang="zh-CN" sz="1400" dirty="0">
              <a:solidFill>
                <a:schemeClr val="accent6">
                  <a:lumMod val="75000"/>
                </a:schemeClr>
              </a:solidFill>
              <a:latin typeface="+mn-lt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" name="Text Placeholder 7"/>
          <p:cNvSpPr txBox="1">
            <a:spLocks/>
          </p:cNvSpPr>
          <p:nvPr/>
        </p:nvSpPr>
        <p:spPr>
          <a:xfrm>
            <a:off x="9037172" y="5463392"/>
            <a:ext cx="1750974" cy="35777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r" defTabSz="91447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637" b="1" kern="1200" baseline="0">
                <a:solidFill>
                  <a:schemeClr val="accent1"/>
                </a:solidFill>
                <a:latin typeface="League Gothic Regular"/>
                <a:ea typeface="+mn-ea"/>
                <a:cs typeface="League Gothic Regular"/>
              </a:defRPr>
            </a:lvl1pPr>
            <a:lvl2pPr marL="68585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9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33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71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09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4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286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2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</a:pPr>
            <a:r>
              <a:rPr lang="en-US" altLang="zh-CN" sz="1800" dirty="0" smtClean="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sym typeface="Arial" panose="020B0604020202020204" pitchFamily="34" charset="0"/>
              </a:rPr>
              <a:t>YOUR SUBTITLE</a:t>
            </a:r>
            <a:endParaRPr lang="es-ES_tradnl" sz="1800" dirty="0" smtClean="0">
              <a:solidFill>
                <a:schemeClr val="tx1"/>
              </a:solidFill>
              <a:latin typeface="+mn-lt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6" name="Text Placeholder 2"/>
          <p:cNvSpPr txBox="1">
            <a:spLocks/>
          </p:cNvSpPr>
          <p:nvPr/>
        </p:nvSpPr>
        <p:spPr>
          <a:xfrm>
            <a:off x="9340078" y="5798798"/>
            <a:ext cx="2808128" cy="803601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defTabSz="914476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1582" b="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68585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9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33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71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09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4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286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2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</a:pPr>
            <a:r>
              <a:rPr lang="en-US" altLang="zh-CN" sz="1400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微软雅黑" panose="020B0503020204020204" pitchFamily="34" charset="-122"/>
                <a:sym typeface="Arial" panose="020B0604020202020204" pitchFamily="34" charset="0"/>
              </a:rPr>
              <a:t>You have to believe in yourself . That‘s the secret of success. While there is life there is </a:t>
            </a:r>
            <a:r>
              <a:rPr lang="en-US" altLang="zh-CN" sz="1400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微软雅黑" panose="020B0503020204020204" pitchFamily="34" charset="-122"/>
                <a:sym typeface="Arial" panose="020B0604020202020204" pitchFamily="34" charset="0"/>
              </a:rPr>
              <a:t>hope</a:t>
            </a:r>
            <a:endParaRPr lang="en-US" altLang="zh-CN" sz="1400" dirty="0">
              <a:solidFill>
                <a:schemeClr val="accent6">
                  <a:lumMod val="75000"/>
                </a:schemeClr>
              </a:solidFill>
              <a:latin typeface="+mn-lt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5298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uild="p">
        <p:tmplLst>
          <p:tmpl lvl="1">
            <p:tnLst>
              <p:par>
                <p:cTn presetID="2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圆角矩形 10"/>
          <p:cNvSpPr/>
          <p:nvPr/>
        </p:nvSpPr>
        <p:spPr>
          <a:xfrm>
            <a:off x="707010" y="1857080"/>
            <a:ext cx="2234153" cy="4421172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3553904" y="1857080"/>
            <a:ext cx="2234153" cy="4421172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/>
        </p:nvSpPr>
        <p:spPr>
          <a:xfrm>
            <a:off x="6127422" y="1857080"/>
            <a:ext cx="2234153" cy="4421172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圆角矩形 13"/>
          <p:cNvSpPr/>
          <p:nvPr/>
        </p:nvSpPr>
        <p:spPr>
          <a:xfrm>
            <a:off x="8795207" y="1857080"/>
            <a:ext cx="2234153" cy="4421172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5"/>
          <p:cNvSpPr txBox="1">
            <a:spLocks noChangeArrowheads="1"/>
          </p:cNvSpPr>
          <p:nvPr/>
        </p:nvSpPr>
        <p:spPr bwMode="auto">
          <a:xfrm>
            <a:off x="4866490" y="240352"/>
            <a:ext cx="28163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800" b="1" dirty="0" smtClean="0">
                <a:latin typeface="华文行楷" panose="02010800040101010101" pitchFamily="2" charset="-122"/>
                <a:ea typeface="华文行楷" panose="02010800040101010101" pitchFamily="2" charset="-122"/>
                <a:cs typeface="Ebrima" panose="02000000000000000000" pitchFamily="2" charset="0"/>
              </a:rPr>
              <a:t>添加内容标题</a:t>
            </a:r>
            <a:endParaRPr lang="zh-CN" altLang="en-US" sz="2800" b="1" dirty="0">
              <a:latin typeface="华文行楷" panose="02010800040101010101" pitchFamily="2" charset="-122"/>
              <a:ea typeface="华文行楷" panose="02010800040101010101" pitchFamily="2" charset="-122"/>
              <a:cs typeface="Ebrima" panose="02000000000000000000" pitchFamily="2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018078" y="674299"/>
            <a:ext cx="4946814" cy="5207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Time will never change and stop for any person get to choose what kind of day I will have</a:t>
            </a:r>
            <a:endParaRPr lang="zh-CN" altLang="en-US" sz="1600" dirty="0" smtClean="0">
              <a:solidFill>
                <a:schemeClr val="bg1">
                  <a:lumMod val="50000"/>
                </a:schemeClr>
              </a:solidFill>
              <a:latin typeface="Ebrima" panose="02000000000000000000" pitchFamily="2" charset="0"/>
              <a:cs typeface="Ebrima" panose="02000000000000000000" pitchFamily="2" charset="0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5528159" y="1263191"/>
            <a:ext cx="192665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3638874" y="2594607"/>
            <a:ext cx="2039612" cy="43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2000" b="1" dirty="0" smtClean="0">
                <a:solidFill>
                  <a:schemeClr val="accent5">
                    <a:lumMod val="50000"/>
                  </a:schemeClr>
                </a:solidFill>
              </a:rPr>
              <a:t>YOUR SUBTITLE</a:t>
            </a:r>
            <a:endParaRPr lang="zh-CN" altLang="en-US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Rectangle 24"/>
          <p:cNvSpPr>
            <a:spLocks noChangeArrowheads="1"/>
          </p:cNvSpPr>
          <p:nvPr/>
        </p:nvSpPr>
        <p:spPr bwMode="auto">
          <a:xfrm>
            <a:off x="3629319" y="3232555"/>
            <a:ext cx="2158738" cy="236372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ea typeface="华文细黑" panose="02010600040101010101" pitchFamily="2" charset="-122"/>
                <a:cs typeface="+mn-ea"/>
                <a:sym typeface="+mn-lt"/>
              </a:rPr>
              <a:t>You have to believe in yourself . That‘s the secret of success. While there is life there is hope. What today will be like </a:t>
            </a:r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ea typeface="华文细黑" panose="02010600040101010101" pitchFamily="2" charset="-122"/>
                <a:cs typeface="+mn-ea"/>
                <a:sym typeface="+mn-lt"/>
              </a:rPr>
              <a:t>is </a:t>
            </a:r>
            <a:r>
              <a:rPr lang="en-US" altLang="zh-CN" sz="1600" dirty="0">
                <a:solidFill>
                  <a:schemeClr val="accent6">
                    <a:lumMod val="75000"/>
                  </a:schemeClr>
                </a:solidFill>
              </a:rPr>
              <a:t>up to me , I get to choose what kind of day I will have</a:t>
            </a:r>
            <a:endParaRPr lang="zh-CN" altLang="en-US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880177" y="2594607"/>
            <a:ext cx="2039612" cy="43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2000" b="1" dirty="0" smtClean="0">
                <a:solidFill>
                  <a:schemeClr val="accent5">
                    <a:lumMod val="50000"/>
                  </a:schemeClr>
                </a:solidFill>
              </a:rPr>
              <a:t>YOUR SUBTITLE</a:t>
            </a:r>
            <a:endParaRPr lang="zh-CN" altLang="en-US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" name="Rectangle 24"/>
          <p:cNvSpPr>
            <a:spLocks noChangeArrowheads="1"/>
          </p:cNvSpPr>
          <p:nvPr/>
        </p:nvSpPr>
        <p:spPr bwMode="auto">
          <a:xfrm>
            <a:off x="8870622" y="3232555"/>
            <a:ext cx="2158738" cy="236372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ea typeface="华文细黑" panose="02010600040101010101" pitchFamily="2" charset="-122"/>
                <a:cs typeface="+mn-ea"/>
                <a:sym typeface="+mn-lt"/>
              </a:rPr>
              <a:t>You have to believe in yourself . That‘s the secret of success. While there is life there is hope. What today will be like </a:t>
            </a:r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ea typeface="华文细黑" panose="02010600040101010101" pitchFamily="2" charset="-122"/>
                <a:cs typeface="+mn-ea"/>
                <a:sym typeface="+mn-lt"/>
              </a:rPr>
              <a:t>is </a:t>
            </a:r>
            <a:r>
              <a:rPr lang="en-US" altLang="zh-CN" sz="1600" dirty="0">
                <a:solidFill>
                  <a:schemeClr val="accent6">
                    <a:lumMod val="75000"/>
                  </a:schemeClr>
                </a:solidFill>
              </a:rPr>
              <a:t>up to me , I get to choose what kind of day I will have</a:t>
            </a:r>
            <a:endParaRPr lang="zh-CN" altLang="en-US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6074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273" y="652065"/>
            <a:ext cx="9901206" cy="5381089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5309550" y="2664425"/>
            <a:ext cx="1310326" cy="88831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000" dirty="0" smtClean="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04</a:t>
            </a:r>
            <a:endParaRPr lang="zh-CN" altLang="en-US" sz="6000" dirty="0">
              <a:solidFill>
                <a:schemeClr val="tx1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4" name="TextBox 15"/>
          <p:cNvSpPr txBox="1">
            <a:spLocks noChangeArrowheads="1"/>
          </p:cNvSpPr>
          <p:nvPr/>
        </p:nvSpPr>
        <p:spPr bwMode="auto">
          <a:xfrm>
            <a:off x="4900893" y="3814626"/>
            <a:ext cx="28352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 smtClean="0">
                <a:latin typeface="华文行楷" panose="02010800040101010101" pitchFamily="2" charset="-122"/>
                <a:ea typeface="华文行楷" panose="02010800040101010101" pitchFamily="2" charset="-122"/>
                <a:cs typeface="Ebrima" panose="02000000000000000000" pitchFamily="2" charset="0"/>
              </a:rPr>
              <a:t>添加内容标题</a:t>
            </a:r>
            <a:endParaRPr lang="zh-CN" altLang="en-US" sz="3200" b="1" dirty="0">
              <a:latin typeface="华文行楷" panose="02010800040101010101" pitchFamily="2" charset="-122"/>
              <a:ea typeface="华文行楷" panose="02010800040101010101" pitchFamily="2" charset="-122"/>
              <a:cs typeface="Ebrima" panose="02000000000000000000" pitchFamily="2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247142" y="4399401"/>
            <a:ext cx="4142713" cy="10492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</a:rPr>
              <a:t>Time will never change and stop for any person get to choose what kind </a:t>
            </a:r>
          </a:p>
          <a:p>
            <a:pPr algn="ctr"/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</a:rPr>
              <a:t>of day I will have</a:t>
            </a:r>
            <a:endParaRPr lang="zh-CN" altLang="en-US" dirty="0" smtClean="0">
              <a:solidFill>
                <a:schemeClr val="bg1">
                  <a:lumMod val="50000"/>
                </a:schemeClr>
              </a:solidFill>
              <a:latin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61056"/>
            <a:ext cx="12168751" cy="29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0115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空心弧 32"/>
          <p:cNvSpPr>
            <a:spLocks noChangeArrowheads="1"/>
          </p:cNvSpPr>
          <p:nvPr/>
        </p:nvSpPr>
        <p:spPr bwMode="auto">
          <a:xfrm>
            <a:off x="943121" y="3108660"/>
            <a:ext cx="3665537" cy="3275012"/>
          </a:xfrm>
          <a:custGeom>
            <a:avLst/>
            <a:gdLst>
              <a:gd name="T0" fmla="*/ 491878 w 3665537"/>
              <a:gd name="T1" fmla="*/ 521198 h 3275012"/>
              <a:gd name="T2" fmla="*/ 1843841 w 3665537"/>
              <a:gd name="T3" fmla="*/ 30 h 3275012"/>
              <a:gd name="T4" fmla="*/ 3190697 w 3665537"/>
              <a:gd name="T5" fmla="*/ 537761 h 3275012"/>
              <a:gd name="T6" fmla="*/ 2655802 w 3665537"/>
              <a:gd name="T7" fmla="*/ 970956 h 3275012"/>
              <a:gd name="T8" fmla="*/ 1839223 w 3665537"/>
              <a:gd name="T9" fmla="*/ 682986 h 3275012"/>
              <a:gd name="T10" fmla="*/ 1020882 w 3665537"/>
              <a:gd name="T11" fmla="*/ 961600 h 3275012"/>
              <a:gd name="T12" fmla="*/ 491878 w 3665537"/>
              <a:gd name="T13" fmla="*/ 521198 h 32750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65537"/>
              <a:gd name="T22" fmla="*/ 0 h 3275012"/>
              <a:gd name="T23" fmla="*/ 3665537 w 3665537"/>
              <a:gd name="T24" fmla="*/ 3275012 h 327501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65537" h="3275012">
                <a:moveTo>
                  <a:pt x="491878" y="521198"/>
                </a:moveTo>
                <a:cubicBezTo>
                  <a:pt x="841180" y="186262"/>
                  <a:pt x="1331461" y="-2736"/>
                  <a:pt x="1843841" y="30"/>
                </a:cubicBezTo>
                <a:cubicBezTo>
                  <a:pt x="2357277" y="2801"/>
                  <a:pt x="2845868" y="197871"/>
                  <a:pt x="3190697" y="537761"/>
                </a:cubicBezTo>
                <a:lnTo>
                  <a:pt x="2655802" y="970956"/>
                </a:lnTo>
                <a:cubicBezTo>
                  <a:pt x="2440976" y="788140"/>
                  <a:pt x="2146861" y="684419"/>
                  <a:pt x="1839223" y="682986"/>
                </a:cubicBezTo>
                <a:cubicBezTo>
                  <a:pt x="1532605" y="681557"/>
                  <a:pt x="1238001" y="781859"/>
                  <a:pt x="1020882" y="961600"/>
                </a:cubicBezTo>
                <a:lnTo>
                  <a:pt x="491878" y="521198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txBody>
          <a:bodyPr lIns="0" tIns="0" rIns="0" bIns="2400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32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Box 37"/>
          <p:cNvSpPr txBox="1">
            <a:spLocks noChangeArrowheads="1"/>
          </p:cNvSpPr>
          <p:nvPr/>
        </p:nvSpPr>
        <p:spPr bwMode="auto">
          <a:xfrm flipH="1">
            <a:off x="2319075" y="4090389"/>
            <a:ext cx="849313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zh-CN" sz="4200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4200" dirty="0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TextBox 43"/>
          <p:cNvSpPr txBox="1">
            <a:spLocks noChangeArrowheads="1"/>
          </p:cNvSpPr>
          <p:nvPr/>
        </p:nvSpPr>
        <p:spPr bwMode="auto">
          <a:xfrm flipH="1">
            <a:off x="4654287" y="3204189"/>
            <a:ext cx="849313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zh-CN" sz="4200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4200" dirty="0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49"/>
          <p:cNvSpPr txBox="1">
            <a:spLocks noChangeArrowheads="1"/>
          </p:cNvSpPr>
          <p:nvPr/>
        </p:nvSpPr>
        <p:spPr bwMode="auto">
          <a:xfrm flipH="1">
            <a:off x="6894251" y="4048738"/>
            <a:ext cx="849312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zh-CN" sz="4200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4200" dirty="0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55"/>
          <p:cNvSpPr txBox="1">
            <a:spLocks noChangeArrowheads="1"/>
          </p:cNvSpPr>
          <p:nvPr/>
        </p:nvSpPr>
        <p:spPr bwMode="auto">
          <a:xfrm flipH="1">
            <a:off x="9142150" y="3204189"/>
            <a:ext cx="847724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zh-CN" sz="4200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sz="4200" dirty="0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椭圆 3"/>
          <p:cNvSpPr>
            <a:spLocks noChangeArrowheads="1"/>
          </p:cNvSpPr>
          <p:nvPr/>
        </p:nvSpPr>
        <p:spPr bwMode="auto">
          <a:xfrm>
            <a:off x="3668815" y="3683995"/>
            <a:ext cx="2755900" cy="1016000"/>
          </a:xfrm>
          <a:custGeom>
            <a:avLst/>
            <a:gdLst>
              <a:gd name="T0" fmla="*/ 2252296 w 2237755"/>
              <a:gd name="T1" fmla="*/ 1390 h 923678"/>
              <a:gd name="T2" fmla="*/ 2755900 w 2237755"/>
              <a:gd name="T3" fmla="*/ 431487 h 923678"/>
              <a:gd name="T4" fmla="*/ 1388170 w 2237755"/>
              <a:gd name="T5" fmla="*/ 1015997 h 923678"/>
              <a:gd name="T6" fmla="*/ 0 w 2237755"/>
              <a:gd name="T7" fmla="*/ 437240 h 923678"/>
              <a:gd name="T8" fmla="*/ 531162 w 2237755"/>
              <a:gd name="T9" fmla="*/ 0 h 923678"/>
              <a:gd name="T10" fmla="*/ 1382996 w 2237755"/>
              <a:gd name="T11" fmla="*/ 332627 h 923678"/>
              <a:gd name="T12" fmla="*/ 2252296 w 2237755"/>
              <a:gd name="T13" fmla="*/ 1390 h 92367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37755"/>
              <a:gd name="T22" fmla="*/ 0 h 923678"/>
              <a:gd name="T23" fmla="*/ 2237755 w 2237755"/>
              <a:gd name="T24" fmla="*/ 923678 h 92367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37755" h="923678">
                <a:moveTo>
                  <a:pt x="1828835" y="1264"/>
                </a:moveTo>
                <a:lnTo>
                  <a:pt x="2237755" y="392279"/>
                </a:lnTo>
                <a:cubicBezTo>
                  <a:pt x="1957146" y="738766"/>
                  <a:pt x="1500135" y="922803"/>
                  <a:pt x="1127176" y="923675"/>
                </a:cubicBezTo>
                <a:cubicBezTo>
                  <a:pt x="754217" y="924547"/>
                  <a:pt x="285269" y="740170"/>
                  <a:pt x="0" y="397509"/>
                </a:cubicBezTo>
                <a:cubicBezTo>
                  <a:pt x="159159" y="265007"/>
                  <a:pt x="272138" y="132502"/>
                  <a:pt x="431297" y="0"/>
                </a:cubicBezTo>
                <a:cubicBezTo>
                  <a:pt x="597587" y="199744"/>
                  <a:pt x="890052" y="302191"/>
                  <a:pt x="1122975" y="302402"/>
                </a:cubicBezTo>
                <a:cubicBezTo>
                  <a:pt x="1355898" y="302613"/>
                  <a:pt x="1665262" y="203238"/>
                  <a:pt x="1828835" y="1264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0" tIns="24000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YOUR TITLE</a:t>
            </a:r>
            <a:endParaRPr lang="zh-CN" altLang="en-US" sz="2400" dirty="0">
              <a:solidFill>
                <a:schemeClr val="bg1"/>
              </a:solidFill>
              <a:latin typeface="Ebrima" panose="02000000000000000000" pitchFamily="2" charset="0"/>
              <a:ea typeface="微软雅黑" panose="020B0503020204020204" pitchFamily="34" charset="-122"/>
              <a:cs typeface="Ebrima" panose="02000000000000000000" pitchFamily="2" charset="0"/>
            </a:endParaRPr>
          </a:p>
        </p:txBody>
      </p:sp>
      <p:sp>
        <p:nvSpPr>
          <p:cNvPr id="17" name="空心弧 68"/>
          <p:cNvSpPr>
            <a:spLocks noChangeArrowheads="1"/>
          </p:cNvSpPr>
          <p:nvPr/>
        </p:nvSpPr>
        <p:spPr bwMode="auto">
          <a:xfrm>
            <a:off x="5476613" y="3143863"/>
            <a:ext cx="3668712" cy="3275012"/>
          </a:xfrm>
          <a:custGeom>
            <a:avLst/>
            <a:gdLst>
              <a:gd name="T0" fmla="*/ 492844 w 3668712"/>
              <a:gd name="T1" fmla="*/ 520681 h 3275012"/>
              <a:gd name="T2" fmla="*/ 1845428 w 3668712"/>
              <a:gd name="T3" fmla="*/ 30 h 3275012"/>
              <a:gd name="T4" fmla="*/ 3192929 w 3668712"/>
              <a:gd name="T5" fmla="*/ 537239 h 3275012"/>
              <a:gd name="T6" fmla="*/ 2657971 w 3668712"/>
              <a:gd name="T7" fmla="*/ 970485 h 3275012"/>
              <a:gd name="T8" fmla="*/ 1840810 w 3668712"/>
              <a:gd name="T9" fmla="*/ 682986 h 3275012"/>
              <a:gd name="T10" fmla="*/ 1021911 w 3668712"/>
              <a:gd name="T11" fmla="*/ 961136 h 3275012"/>
              <a:gd name="T12" fmla="*/ 492844 w 3668712"/>
              <a:gd name="T13" fmla="*/ 520681 h 32750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68712"/>
              <a:gd name="T22" fmla="*/ 0 h 3275012"/>
              <a:gd name="T23" fmla="*/ 3668712 w 3668712"/>
              <a:gd name="T24" fmla="*/ 3275012 h 327501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68712" h="3275012">
                <a:moveTo>
                  <a:pt x="492844" y="520681"/>
                </a:moveTo>
                <a:cubicBezTo>
                  <a:pt x="842421" y="186062"/>
                  <a:pt x="1332883" y="-2732"/>
                  <a:pt x="1845428" y="30"/>
                </a:cubicBezTo>
                <a:cubicBezTo>
                  <a:pt x="2359037" y="2798"/>
                  <a:pt x="2847820" y="197661"/>
                  <a:pt x="3192929" y="537239"/>
                </a:cubicBezTo>
                <a:lnTo>
                  <a:pt x="2657971" y="970485"/>
                </a:lnTo>
                <a:cubicBezTo>
                  <a:pt x="2442886" y="787954"/>
                  <a:pt x="2148601" y="684416"/>
                  <a:pt x="1840810" y="682986"/>
                </a:cubicBezTo>
                <a:cubicBezTo>
                  <a:pt x="1534047" y="681560"/>
                  <a:pt x="1239282" y="781681"/>
                  <a:pt x="1021911" y="961136"/>
                </a:cubicBezTo>
                <a:lnTo>
                  <a:pt x="492844" y="520681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txBody>
          <a:bodyPr lIns="0" tIns="0" rIns="0" bIns="2400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32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椭圆 3"/>
          <p:cNvSpPr>
            <a:spLocks noChangeArrowheads="1"/>
          </p:cNvSpPr>
          <p:nvPr/>
        </p:nvSpPr>
        <p:spPr bwMode="auto">
          <a:xfrm>
            <a:off x="8186476" y="3709013"/>
            <a:ext cx="2754312" cy="1016000"/>
          </a:xfrm>
          <a:custGeom>
            <a:avLst/>
            <a:gdLst>
              <a:gd name="T0" fmla="*/ 2250998 w 2237755"/>
              <a:gd name="T1" fmla="*/ 1390 h 923678"/>
              <a:gd name="T2" fmla="*/ 2754312 w 2237755"/>
              <a:gd name="T3" fmla="*/ 431487 h 923678"/>
              <a:gd name="T4" fmla="*/ 1387370 w 2237755"/>
              <a:gd name="T5" fmla="*/ 1015997 h 923678"/>
              <a:gd name="T6" fmla="*/ 0 w 2237755"/>
              <a:gd name="T7" fmla="*/ 437240 h 923678"/>
              <a:gd name="T8" fmla="*/ 530856 w 2237755"/>
              <a:gd name="T9" fmla="*/ 0 h 923678"/>
              <a:gd name="T10" fmla="*/ 1382199 w 2237755"/>
              <a:gd name="T11" fmla="*/ 332627 h 923678"/>
              <a:gd name="T12" fmla="*/ 2250998 w 2237755"/>
              <a:gd name="T13" fmla="*/ 1390 h 92367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37755"/>
              <a:gd name="T22" fmla="*/ 0 h 923678"/>
              <a:gd name="T23" fmla="*/ 2237755 w 2237755"/>
              <a:gd name="T24" fmla="*/ 923678 h 92367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37755" h="923678">
                <a:moveTo>
                  <a:pt x="1828835" y="1264"/>
                </a:moveTo>
                <a:lnTo>
                  <a:pt x="2237755" y="392279"/>
                </a:lnTo>
                <a:cubicBezTo>
                  <a:pt x="1957146" y="738766"/>
                  <a:pt x="1500135" y="922803"/>
                  <a:pt x="1127176" y="923675"/>
                </a:cubicBezTo>
                <a:cubicBezTo>
                  <a:pt x="754217" y="924547"/>
                  <a:pt x="285269" y="740170"/>
                  <a:pt x="0" y="397509"/>
                </a:cubicBezTo>
                <a:cubicBezTo>
                  <a:pt x="159159" y="265007"/>
                  <a:pt x="272138" y="132502"/>
                  <a:pt x="431297" y="0"/>
                </a:cubicBezTo>
                <a:cubicBezTo>
                  <a:pt x="597587" y="199744"/>
                  <a:pt x="890052" y="302191"/>
                  <a:pt x="1122975" y="302402"/>
                </a:cubicBezTo>
                <a:cubicBezTo>
                  <a:pt x="1355898" y="302613"/>
                  <a:pt x="1665262" y="203238"/>
                  <a:pt x="1828835" y="1264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0" tIns="24000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YOUR TITLE</a:t>
            </a:r>
            <a:endParaRPr lang="zh-CN" altLang="en-US" sz="2400" dirty="0">
              <a:solidFill>
                <a:schemeClr val="bg1"/>
              </a:solidFill>
              <a:latin typeface="Ebrima" panose="02000000000000000000" pitchFamily="2" charset="0"/>
              <a:ea typeface="微软雅黑" panose="020B0503020204020204" pitchFamily="34" charset="-122"/>
              <a:cs typeface="Ebrima" panose="02000000000000000000" pitchFamily="2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869032" y="3150802"/>
            <a:ext cx="1870868" cy="6313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YOUR TITLE</a:t>
            </a:r>
            <a:endParaRPr lang="zh-CN" altLang="en-US" sz="2400" dirty="0">
              <a:latin typeface="Ebrima" panose="02000000000000000000" pitchFamily="2" charset="0"/>
              <a:ea typeface="微软雅黑" panose="020B0503020204020204" pitchFamily="34" charset="-122"/>
              <a:cs typeface="Ebrima" panose="02000000000000000000" pitchFamily="2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453011" y="3190366"/>
            <a:ext cx="1870868" cy="6313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YOUR TITLE</a:t>
            </a:r>
            <a:endParaRPr lang="zh-CN" altLang="en-US" sz="2400" dirty="0">
              <a:latin typeface="Ebrima" panose="02000000000000000000" pitchFamily="2" charset="0"/>
              <a:ea typeface="微软雅黑" panose="020B0503020204020204" pitchFamily="34" charset="-122"/>
              <a:cs typeface="Ebrima" panose="02000000000000000000" pitchFamily="2" charset="0"/>
            </a:endParaRPr>
          </a:p>
        </p:txBody>
      </p:sp>
      <p:cxnSp>
        <p:nvCxnSpPr>
          <p:cNvPr id="21" name="直接箭头连接符 20"/>
          <p:cNvCxnSpPr/>
          <p:nvPr/>
        </p:nvCxnSpPr>
        <p:spPr>
          <a:xfrm flipV="1">
            <a:off x="5072594" y="2434249"/>
            <a:ext cx="1" cy="67441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>
            <a:off x="7318907" y="4562851"/>
            <a:ext cx="0" cy="6744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 flipV="1">
            <a:off x="9563632" y="2434249"/>
            <a:ext cx="1" cy="67441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>
            <a:off x="2743946" y="4620516"/>
            <a:ext cx="0" cy="6744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0"/>
          <p:cNvSpPr txBox="1">
            <a:spLocks noChangeArrowheads="1"/>
          </p:cNvSpPr>
          <p:nvPr/>
        </p:nvSpPr>
        <p:spPr bwMode="auto">
          <a:xfrm>
            <a:off x="3829460" y="1763858"/>
            <a:ext cx="306479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zh-CN" sz="1400" dirty="0" smtClean="0">
                <a:solidFill>
                  <a:schemeClr val="accent6">
                    <a:lumMod val="75000"/>
                  </a:schemeClr>
                </a:solidFill>
              </a:rPr>
              <a:t>You have to believe in yourself . That‘s the secret of success. While there is life there is hope. What </a:t>
            </a:r>
            <a:r>
              <a:rPr lang="en-US" altLang="zh-CN" sz="1400" dirty="0" smtClean="0">
                <a:solidFill>
                  <a:schemeClr val="accent6">
                    <a:lumMod val="75000"/>
                  </a:schemeClr>
                </a:solidFill>
              </a:rPr>
              <a:t>today</a:t>
            </a:r>
            <a:endParaRPr lang="en-US" altLang="zh-CN" sz="14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TextBox 15"/>
          <p:cNvSpPr txBox="1">
            <a:spLocks noChangeArrowheads="1"/>
          </p:cNvSpPr>
          <p:nvPr/>
        </p:nvSpPr>
        <p:spPr bwMode="auto">
          <a:xfrm>
            <a:off x="4866490" y="240352"/>
            <a:ext cx="28163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800" b="1" dirty="0" smtClean="0">
                <a:latin typeface="华文行楷" panose="02010800040101010101" pitchFamily="2" charset="-122"/>
                <a:ea typeface="华文行楷" panose="02010800040101010101" pitchFamily="2" charset="-122"/>
                <a:cs typeface="Ebrima" panose="02000000000000000000" pitchFamily="2" charset="0"/>
              </a:rPr>
              <a:t>添加内容标题</a:t>
            </a:r>
            <a:endParaRPr lang="zh-CN" altLang="en-US" sz="2800" b="1" dirty="0">
              <a:latin typeface="华文行楷" panose="02010800040101010101" pitchFamily="2" charset="-122"/>
              <a:ea typeface="华文行楷" panose="02010800040101010101" pitchFamily="2" charset="-122"/>
              <a:cs typeface="Ebrima" panose="02000000000000000000" pitchFamily="2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4018078" y="674299"/>
            <a:ext cx="4946814" cy="5207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Time will never change and stop for any person get to choose what kind of day I will have</a:t>
            </a:r>
            <a:endParaRPr lang="zh-CN" altLang="en-US" sz="1600" dirty="0" smtClean="0">
              <a:solidFill>
                <a:schemeClr val="bg1">
                  <a:lumMod val="50000"/>
                </a:schemeClr>
              </a:solidFill>
              <a:latin typeface="Ebrima" panose="02000000000000000000" pitchFamily="2" charset="0"/>
              <a:cs typeface="Ebrima" panose="02000000000000000000" pitchFamily="2" charset="0"/>
            </a:endParaRPr>
          </a:p>
        </p:txBody>
      </p:sp>
      <p:cxnSp>
        <p:nvCxnSpPr>
          <p:cNvPr id="31" name="直接连接符 30"/>
          <p:cNvCxnSpPr/>
          <p:nvPr/>
        </p:nvCxnSpPr>
        <p:spPr>
          <a:xfrm>
            <a:off x="5528159" y="1263191"/>
            <a:ext cx="192665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20"/>
          <p:cNvSpPr txBox="1">
            <a:spLocks noChangeArrowheads="1"/>
          </p:cNvSpPr>
          <p:nvPr/>
        </p:nvSpPr>
        <p:spPr bwMode="auto">
          <a:xfrm>
            <a:off x="7743563" y="1645819"/>
            <a:ext cx="306479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zh-CN" sz="1400" dirty="0" smtClean="0">
                <a:solidFill>
                  <a:schemeClr val="accent6">
                    <a:lumMod val="75000"/>
                  </a:schemeClr>
                </a:solidFill>
              </a:rPr>
              <a:t>You have to believe in yourself . That‘s the secret of success. While there is life there is hope. What </a:t>
            </a:r>
            <a:r>
              <a:rPr lang="en-US" altLang="zh-CN" sz="1400" dirty="0" smtClean="0">
                <a:solidFill>
                  <a:schemeClr val="accent6">
                    <a:lumMod val="75000"/>
                  </a:schemeClr>
                </a:solidFill>
              </a:rPr>
              <a:t>today</a:t>
            </a:r>
            <a:endParaRPr lang="en-US" altLang="zh-CN" sz="14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" name="TextBox 20"/>
          <p:cNvSpPr txBox="1">
            <a:spLocks noChangeArrowheads="1"/>
          </p:cNvSpPr>
          <p:nvPr/>
        </p:nvSpPr>
        <p:spPr bwMode="auto">
          <a:xfrm>
            <a:off x="6211167" y="5484393"/>
            <a:ext cx="306479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zh-CN" sz="1400" dirty="0" smtClean="0">
                <a:solidFill>
                  <a:schemeClr val="accent6">
                    <a:lumMod val="75000"/>
                  </a:schemeClr>
                </a:solidFill>
              </a:rPr>
              <a:t>You have to believe in yourself . That‘s the secret of success. While there is life there is hope. What </a:t>
            </a:r>
            <a:r>
              <a:rPr lang="en-US" altLang="zh-CN" sz="1400" dirty="0" smtClean="0">
                <a:solidFill>
                  <a:schemeClr val="accent6">
                    <a:lumMod val="75000"/>
                  </a:schemeClr>
                </a:solidFill>
              </a:rPr>
              <a:t>today</a:t>
            </a:r>
            <a:endParaRPr lang="en-US" altLang="zh-CN" sz="14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" name="TextBox 20"/>
          <p:cNvSpPr txBox="1">
            <a:spLocks noChangeArrowheads="1"/>
          </p:cNvSpPr>
          <p:nvPr/>
        </p:nvSpPr>
        <p:spPr bwMode="auto">
          <a:xfrm>
            <a:off x="1418137" y="5487950"/>
            <a:ext cx="306479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zh-CN" sz="1400" dirty="0" smtClean="0">
                <a:solidFill>
                  <a:schemeClr val="accent6">
                    <a:lumMod val="75000"/>
                  </a:schemeClr>
                </a:solidFill>
              </a:rPr>
              <a:t>You have to believe in yourself . That‘s the secret of success. While there is life there is hope. What </a:t>
            </a:r>
            <a:r>
              <a:rPr lang="en-US" altLang="zh-CN" sz="1400" dirty="0" smtClean="0">
                <a:solidFill>
                  <a:schemeClr val="accent6">
                    <a:lumMod val="75000"/>
                  </a:schemeClr>
                </a:solidFill>
              </a:rPr>
              <a:t>today</a:t>
            </a:r>
            <a:endParaRPr lang="en-US" altLang="zh-CN" sz="14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617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1724857"/>
            <a:ext cx="12192000" cy="216841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1465869" y="4357911"/>
            <a:ext cx="20396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2000" b="1" dirty="0" smtClean="0">
                <a:solidFill>
                  <a:schemeClr val="accent6">
                    <a:lumMod val="50000"/>
                  </a:schemeClr>
                </a:solidFill>
              </a:rPr>
              <a:t>YOUR SUBTITLE</a:t>
            </a:r>
            <a:endParaRPr lang="zh-CN" alt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Rectangle 24"/>
          <p:cNvSpPr>
            <a:spLocks noChangeArrowheads="1"/>
          </p:cNvSpPr>
          <p:nvPr/>
        </p:nvSpPr>
        <p:spPr bwMode="auto">
          <a:xfrm>
            <a:off x="1005666" y="4863883"/>
            <a:ext cx="2960017" cy="132959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</a:rPr>
              <a:t>You have to believe in yourself . That‘s the secret of success. While there is life there is hope. What today will be like is 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207749" y="4357911"/>
            <a:ext cx="20396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2000" b="1" dirty="0" smtClean="0">
                <a:solidFill>
                  <a:schemeClr val="accent6">
                    <a:lumMod val="50000"/>
                  </a:schemeClr>
                </a:solidFill>
              </a:rPr>
              <a:t>YOUR SUBTITLE</a:t>
            </a:r>
            <a:endParaRPr lang="zh-CN" alt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949629" y="4357911"/>
            <a:ext cx="20396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2000" b="1" dirty="0" smtClean="0">
                <a:solidFill>
                  <a:schemeClr val="accent6">
                    <a:lumMod val="50000"/>
                  </a:schemeClr>
                </a:solidFill>
              </a:rPr>
              <a:t>YOUR SUBTITLE</a:t>
            </a:r>
            <a:endParaRPr lang="zh-CN" alt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TextBox 15"/>
          <p:cNvSpPr txBox="1">
            <a:spLocks noChangeArrowheads="1"/>
          </p:cNvSpPr>
          <p:nvPr/>
        </p:nvSpPr>
        <p:spPr bwMode="auto">
          <a:xfrm>
            <a:off x="4866490" y="240352"/>
            <a:ext cx="28163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800" b="1" dirty="0" smtClean="0">
                <a:latin typeface="华文行楷" panose="02010800040101010101" pitchFamily="2" charset="-122"/>
                <a:ea typeface="华文行楷" panose="02010800040101010101" pitchFamily="2" charset="-122"/>
                <a:cs typeface="Ebrima" panose="02000000000000000000" pitchFamily="2" charset="0"/>
              </a:rPr>
              <a:t>添加内容标题</a:t>
            </a:r>
            <a:endParaRPr lang="zh-CN" altLang="en-US" sz="2800" b="1" dirty="0">
              <a:latin typeface="华文行楷" panose="02010800040101010101" pitchFamily="2" charset="-122"/>
              <a:ea typeface="华文行楷" panose="02010800040101010101" pitchFamily="2" charset="-122"/>
              <a:cs typeface="Ebrima" panose="02000000000000000000" pitchFamily="2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018078" y="674299"/>
            <a:ext cx="4946814" cy="5207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Time will never change and stop for any person get to choose what kind of day I will have</a:t>
            </a:r>
            <a:endParaRPr lang="zh-CN" altLang="en-US" sz="1600" dirty="0" smtClean="0">
              <a:solidFill>
                <a:schemeClr val="bg1">
                  <a:lumMod val="50000"/>
                </a:schemeClr>
              </a:solidFill>
              <a:latin typeface="Ebrima" panose="02000000000000000000" pitchFamily="2" charset="0"/>
              <a:cs typeface="Ebrima" panose="02000000000000000000" pitchFamily="2" charset="0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5528159" y="1263191"/>
            <a:ext cx="192665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4"/>
          <p:cNvSpPr>
            <a:spLocks noChangeArrowheads="1"/>
          </p:cNvSpPr>
          <p:nvPr/>
        </p:nvSpPr>
        <p:spPr bwMode="auto">
          <a:xfrm>
            <a:off x="4794658" y="4863883"/>
            <a:ext cx="2960017" cy="132959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</a:rPr>
              <a:t>You have to believe in yourself . That‘s the secret of success. While there is life there is hope. What today will be like is 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8489426" y="4819576"/>
            <a:ext cx="2960017" cy="132959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</a:rPr>
              <a:t>You have to believe in yourself . That‘s the secret of success. While there is life there is hope. What today will be like is 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7577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nut 28"/>
          <p:cNvSpPr/>
          <p:nvPr/>
        </p:nvSpPr>
        <p:spPr>
          <a:xfrm>
            <a:off x="5941295" y="1456183"/>
            <a:ext cx="1251763" cy="1251763"/>
          </a:xfrm>
          <a:prstGeom prst="donut">
            <a:avLst>
              <a:gd name="adj" fmla="val 10574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80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Donut 27"/>
          <p:cNvSpPr/>
          <p:nvPr/>
        </p:nvSpPr>
        <p:spPr>
          <a:xfrm>
            <a:off x="6297370" y="2228479"/>
            <a:ext cx="1471552" cy="1471548"/>
          </a:xfrm>
          <a:prstGeom prst="donut">
            <a:avLst>
              <a:gd name="adj" fmla="val 10574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80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Donut 26"/>
          <p:cNvSpPr/>
          <p:nvPr/>
        </p:nvSpPr>
        <p:spPr>
          <a:xfrm>
            <a:off x="6684953" y="3291293"/>
            <a:ext cx="1459341" cy="1459341"/>
          </a:xfrm>
          <a:prstGeom prst="donut">
            <a:avLst>
              <a:gd name="adj" fmla="val 10574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80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Freeform 174"/>
          <p:cNvSpPr>
            <a:spLocks noEditPoints="1"/>
          </p:cNvSpPr>
          <p:nvPr/>
        </p:nvSpPr>
        <p:spPr bwMode="auto">
          <a:xfrm>
            <a:off x="7128386" y="3821352"/>
            <a:ext cx="572464" cy="399219"/>
          </a:xfrm>
          <a:custGeom>
            <a:avLst/>
            <a:gdLst/>
            <a:ahLst/>
            <a:cxnLst>
              <a:cxn ang="0">
                <a:pos x="64" y="20"/>
              </a:cxn>
              <a:cxn ang="0">
                <a:pos x="35" y="9"/>
              </a:cxn>
              <a:cxn ang="0">
                <a:pos x="7" y="20"/>
              </a:cxn>
              <a:cxn ang="0">
                <a:pos x="6" y="20"/>
              </a:cxn>
              <a:cxn ang="0">
                <a:pos x="0" y="14"/>
              </a:cxn>
              <a:cxn ang="0">
                <a:pos x="1" y="13"/>
              </a:cxn>
              <a:cxn ang="0">
                <a:pos x="35" y="0"/>
              </a:cxn>
              <a:cxn ang="0">
                <a:pos x="70" y="13"/>
              </a:cxn>
              <a:cxn ang="0">
                <a:pos x="70" y="14"/>
              </a:cxn>
              <a:cxn ang="0">
                <a:pos x="64" y="20"/>
              </a:cxn>
              <a:cxn ang="0">
                <a:pos x="64" y="20"/>
              </a:cxn>
              <a:cxn ang="0">
                <a:pos x="54" y="30"/>
              </a:cxn>
              <a:cxn ang="0">
                <a:pos x="35" y="22"/>
              </a:cxn>
              <a:cxn ang="0">
                <a:pos x="16" y="30"/>
              </a:cxn>
              <a:cxn ang="0">
                <a:pos x="10" y="24"/>
              </a:cxn>
              <a:cxn ang="0">
                <a:pos x="10" y="23"/>
              </a:cxn>
              <a:cxn ang="0">
                <a:pos x="35" y="13"/>
              </a:cxn>
              <a:cxn ang="0">
                <a:pos x="60" y="23"/>
              </a:cxn>
              <a:cxn ang="0">
                <a:pos x="61" y="24"/>
              </a:cxn>
              <a:cxn ang="0">
                <a:pos x="55" y="30"/>
              </a:cxn>
              <a:cxn ang="0">
                <a:pos x="54" y="30"/>
              </a:cxn>
              <a:cxn ang="0">
                <a:pos x="35" y="36"/>
              </a:cxn>
              <a:cxn ang="0">
                <a:pos x="26" y="40"/>
              </a:cxn>
              <a:cxn ang="0">
                <a:pos x="20" y="34"/>
              </a:cxn>
              <a:cxn ang="0">
                <a:pos x="20" y="33"/>
              </a:cxn>
              <a:cxn ang="0">
                <a:pos x="35" y="27"/>
              </a:cxn>
              <a:cxn ang="0">
                <a:pos x="51" y="33"/>
              </a:cxn>
              <a:cxn ang="0">
                <a:pos x="51" y="34"/>
              </a:cxn>
              <a:cxn ang="0">
                <a:pos x="45" y="40"/>
              </a:cxn>
              <a:cxn ang="0">
                <a:pos x="35" y="36"/>
              </a:cxn>
              <a:cxn ang="0">
                <a:pos x="29" y="43"/>
              </a:cxn>
              <a:cxn ang="0">
                <a:pos x="35" y="41"/>
              </a:cxn>
              <a:cxn ang="0">
                <a:pos x="41" y="43"/>
              </a:cxn>
              <a:cxn ang="0">
                <a:pos x="35" y="49"/>
              </a:cxn>
              <a:cxn ang="0">
                <a:pos x="29" y="43"/>
              </a:cxn>
            </a:cxnLst>
            <a:rect l="0" t="0" r="r" b="b"/>
            <a:pathLst>
              <a:path w="70" h="49">
                <a:moveTo>
                  <a:pt x="64" y="20"/>
                </a:moveTo>
                <a:cubicBezTo>
                  <a:pt x="55" y="13"/>
                  <a:pt x="46" y="9"/>
                  <a:pt x="35" y="9"/>
                </a:cubicBezTo>
                <a:cubicBezTo>
                  <a:pt x="24" y="9"/>
                  <a:pt x="15" y="13"/>
                  <a:pt x="7" y="20"/>
                </a:cubicBezTo>
                <a:cubicBezTo>
                  <a:pt x="7" y="20"/>
                  <a:pt x="7" y="20"/>
                  <a:pt x="6" y="20"/>
                </a:cubicBezTo>
                <a:cubicBezTo>
                  <a:pt x="5" y="20"/>
                  <a:pt x="0" y="15"/>
                  <a:pt x="0" y="14"/>
                </a:cubicBezTo>
                <a:cubicBezTo>
                  <a:pt x="0" y="14"/>
                  <a:pt x="0" y="14"/>
                  <a:pt x="1" y="13"/>
                </a:cubicBezTo>
                <a:cubicBezTo>
                  <a:pt x="10" y="4"/>
                  <a:pt x="23" y="0"/>
                  <a:pt x="35" y="0"/>
                </a:cubicBezTo>
                <a:cubicBezTo>
                  <a:pt x="48" y="0"/>
                  <a:pt x="61" y="4"/>
                  <a:pt x="70" y="13"/>
                </a:cubicBezTo>
                <a:cubicBezTo>
                  <a:pt x="70" y="14"/>
                  <a:pt x="70" y="14"/>
                  <a:pt x="70" y="14"/>
                </a:cubicBezTo>
                <a:cubicBezTo>
                  <a:pt x="70" y="15"/>
                  <a:pt x="65" y="20"/>
                  <a:pt x="64" y="20"/>
                </a:cubicBezTo>
                <a:cubicBezTo>
                  <a:pt x="64" y="20"/>
                  <a:pt x="64" y="20"/>
                  <a:pt x="64" y="20"/>
                </a:cubicBezTo>
                <a:close/>
                <a:moveTo>
                  <a:pt x="54" y="30"/>
                </a:moveTo>
                <a:cubicBezTo>
                  <a:pt x="48" y="25"/>
                  <a:pt x="43" y="22"/>
                  <a:pt x="35" y="22"/>
                </a:cubicBezTo>
                <a:cubicBezTo>
                  <a:pt x="25" y="22"/>
                  <a:pt x="16" y="30"/>
                  <a:pt x="16" y="30"/>
                </a:cubicBezTo>
                <a:cubicBezTo>
                  <a:pt x="15" y="30"/>
                  <a:pt x="10" y="25"/>
                  <a:pt x="10" y="24"/>
                </a:cubicBezTo>
                <a:cubicBezTo>
                  <a:pt x="10" y="24"/>
                  <a:pt x="10" y="23"/>
                  <a:pt x="10" y="23"/>
                </a:cubicBezTo>
                <a:cubicBezTo>
                  <a:pt x="17" y="17"/>
                  <a:pt x="26" y="13"/>
                  <a:pt x="35" y="13"/>
                </a:cubicBezTo>
                <a:cubicBezTo>
                  <a:pt x="44" y="13"/>
                  <a:pt x="54" y="17"/>
                  <a:pt x="60" y="23"/>
                </a:cubicBezTo>
                <a:cubicBezTo>
                  <a:pt x="61" y="23"/>
                  <a:pt x="61" y="24"/>
                  <a:pt x="61" y="24"/>
                </a:cubicBezTo>
                <a:cubicBezTo>
                  <a:pt x="61" y="25"/>
                  <a:pt x="56" y="30"/>
                  <a:pt x="55" y="30"/>
                </a:cubicBezTo>
                <a:cubicBezTo>
                  <a:pt x="54" y="30"/>
                  <a:pt x="54" y="30"/>
                  <a:pt x="54" y="30"/>
                </a:cubicBezTo>
                <a:close/>
                <a:moveTo>
                  <a:pt x="35" y="36"/>
                </a:moveTo>
                <a:cubicBezTo>
                  <a:pt x="30" y="36"/>
                  <a:pt x="26" y="40"/>
                  <a:pt x="26" y="40"/>
                </a:cubicBezTo>
                <a:cubicBezTo>
                  <a:pt x="25" y="40"/>
                  <a:pt x="20" y="35"/>
                  <a:pt x="20" y="34"/>
                </a:cubicBezTo>
                <a:cubicBezTo>
                  <a:pt x="20" y="33"/>
                  <a:pt x="20" y="33"/>
                  <a:pt x="20" y="33"/>
                </a:cubicBezTo>
                <a:cubicBezTo>
                  <a:pt x="24" y="29"/>
                  <a:pt x="30" y="27"/>
                  <a:pt x="35" y="27"/>
                </a:cubicBezTo>
                <a:cubicBezTo>
                  <a:pt x="41" y="27"/>
                  <a:pt x="47" y="29"/>
                  <a:pt x="51" y="33"/>
                </a:cubicBezTo>
                <a:cubicBezTo>
                  <a:pt x="51" y="33"/>
                  <a:pt x="51" y="33"/>
                  <a:pt x="51" y="34"/>
                </a:cubicBezTo>
                <a:cubicBezTo>
                  <a:pt x="51" y="35"/>
                  <a:pt x="46" y="40"/>
                  <a:pt x="45" y="40"/>
                </a:cubicBezTo>
                <a:cubicBezTo>
                  <a:pt x="44" y="40"/>
                  <a:pt x="41" y="36"/>
                  <a:pt x="35" y="36"/>
                </a:cubicBezTo>
                <a:close/>
                <a:moveTo>
                  <a:pt x="29" y="43"/>
                </a:moveTo>
                <a:cubicBezTo>
                  <a:pt x="29" y="42"/>
                  <a:pt x="34" y="41"/>
                  <a:pt x="35" y="41"/>
                </a:cubicBezTo>
                <a:cubicBezTo>
                  <a:pt x="37" y="41"/>
                  <a:pt x="41" y="42"/>
                  <a:pt x="41" y="43"/>
                </a:cubicBezTo>
                <a:cubicBezTo>
                  <a:pt x="41" y="44"/>
                  <a:pt x="36" y="49"/>
                  <a:pt x="35" y="49"/>
                </a:cubicBezTo>
                <a:cubicBezTo>
                  <a:pt x="34" y="49"/>
                  <a:pt x="29" y="44"/>
                  <a:pt x="29" y="43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128563" tIns="64282" rIns="128563" bIns="64282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en-US" sz="8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Freeform 101"/>
          <p:cNvSpPr>
            <a:spLocks noEditPoints="1"/>
          </p:cNvSpPr>
          <p:nvPr/>
        </p:nvSpPr>
        <p:spPr bwMode="auto">
          <a:xfrm>
            <a:off x="6806482" y="2788356"/>
            <a:ext cx="453322" cy="419399"/>
          </a:xfrm>
          <a:custGeom>
            <a:avLst/>
            <a:gdLst/>
            <a:ahLst/>
            <a:cxnLst>
              <a:cxn ang="0">
                <a:pos x="39" y="36"/>
              </a:cxn>
              <a:cxn ang="0">
                <a:pos x="41" y="44"/>
              </a:cxn>
              <a:cxn ang="0">
                <a:pos x="35" y="50"/>
              </a:cxn>
              <a:cxn ang="0">
                <a:pos x="27" y="53"/>
              </a:cxn>
              <a:cxn ang="0">
                <a:pos x="18" y="53"/>
              </a:cxn>
              <a:cxn ang="0">
                <a:pos x="11" y="50"/>
              </a:cxn>
              <a:cxn ang="0">
                <a:pos x="4" y="44"/>
              </a:cxn>
              <a:cxn ang="0">
                <a:pos x="6" y="36"/>
              </a:cxn>
              <a:cxn ang="0">
                <a:pos x="0" y="28"/>
              </a:cxn>
              <a:cxn ang="0">
                <a:pos x="7" y="23"/>
              </a:cxn>
              <a:cxn ang="0">
                <a:pos x="4" y="18"/>
              </a:cxn>
              <a:cxn ang="0">
                <a:pos x="15" y="16"/>
              </a:cxn>
              <a:cxn ang="0">
                <a:pos x="19" y="8"/>
              </a:cxn>
              <a:cxn ang="0">
                <a:pos x="28" y="15"/>
              </a:cxn>
              <a:cxn ang="0">
                <a:pos x="35" y="12"/>
              </a:cxn>
              <a:cxn ang="0">
                <a:pos x="41" y="19"/>
              </a:cxn>
              <a:cxn ang="0">
                <a:pos x="45" y="27"/>
              </a:cxn>
              <a:cxn ang="0">
                <a:pos x="23" y="22"/>
              </a:cxn>
              <a:cxn ang="0">
                <a:pos x="32" y="31"/>
              </a:cxn>
              <a:cxn ang="0">
                <a:pos x="63" y="16"/>
              </a:cxn>
              <a:cxn ang="0">
                <a:pos x="64" y="24"/>
              </a:cxn>
              <a:cxn ang="0">
                <a:pos x="55" y="22"/>
              </a:cxn>
              <a:cxn ang="0">
                <a:pos x="46" y="24"/>
              </a:cxn>
              <a:cxn ang="0">
                <a:pos x="46" y="16"/>
              </a:cxn>
              <a:cxn ang="0">
                <a:pos x="46" y="9"/>
              </a:cxn>
              <a:cxn ang="0">
                <a:pos x="46" y="2"/>
              </a:cxn>
              <a:cxn ang="0">
                <a:pos x="55" y="4"/>
              </a:cxn>
              <a:cxn ang="0">
                <a:pos x="59" y="0"/>
              </a:cxn>
              <a:cxn ang="0">
                <a:pos x="62" y="7"/>
              </a:cxn>
              <a:cxn ang="0">
                <a:pos x="68" y="15"/>
              </a:cxn>
              <a:cxn ang="0">
                <a:pos x="62" y="55"/>
              </a:cxn>
              <a:cxn ang="0">
                <a:pos x="59" y="63"/>
              </a:cxn>
              <a:cxn ang="0">
                <a:pos x="54" y="59"/>
              </a:cxn>
              <a:cxn ang="0">
                <a:pos x="45" y="60"/>
              </a:cxn>
              <a:cxn ang="0">
                <a:pos x="41" y="52"/>
              </a:cxn>
              <a:cxn ang="0">
                <a:pos x="47" y="44"/>
              </a:cxn>
              <a:cxn ang="0">
                <a:pos x="50" y="36"/>
              </a:cxn>
              <a:cxn ang="0">
                <a:pos x="56" y="40"/>
              </a:cxn>
              <a:cxn ang="0">
                <a:pos x="64" y="39"/>
              </a:cxn>
              <a:cxn ang="0">
                <a:pos x="63" y="46"/>
              </a:cxn>
              <a:cxn ang="0">
                <a:pos x="55" y="8"/>
              </a:cxn>
              <a:cxn ang="0">
                <a:pos x="59" y="13"/>
              </a:cxn>
              <a:cxn ang="0">
                <a:pos x="50" y="49"/>
              </a:cxn>
              <a:cxn ang="0">
                <a:pos x="55" y="45"/>
              </a:cxn>
            </a:cxnLst>
            <a:rect l="0" t="0" r="r" b="b"/>
            <a:pathLst>
              <a:path w="68" h="63">
                <a:moveTo>
                  <a:pt x="45" y="35"/>
                </a:moveTo>
                <a:cubicBezTo>
                  <a:pt x="45" y="35"/>
                  <a:pt x="45" y="36"/>
                  <a:pt x="45" y="36"/>
                </a:cubicBezTo>
                <a:cubicBezTo>
                  <a:pt x="39" y="36"/>
                  <a:pt x="39" y="36"/>
                  <a:pt x="39" y="36"/>
                </a:cubicBezTo>
                <a:cubicBezTo>
                  <a:pt x="39" y="37"/>
                  <a:pt x="38" y="38"/>
                  <a:pt x="38" y="39"/>
                </a:cubicBezTo>
                <a:cubicBezTo>
                  <a:pt x="39" y="41"/>
                  <a:pt x="40" y="42"/>
                  <a:pt x="41" y="43"/>
                </a:cubicBezTo>
                <a:cubicBezTo>
                  <a:pt x="41" y="43"/>
                  <a:pt x="41" y="44"/>
                  <a:pt x="41" y="44"/>
                </a:cubicBezTo>
                <a:cubicBezTo>
                  <a:pt x="41" y="44"/>
                  <a:pt x="41" y="44"/>
                  <a:pt x="41" y="45"/>
                </a:cubicBezTo>
                <a:cubicBezTo>
                  <a:pt x="40" y="46"/>
                  <a:pt x="36" y="50"/>
                  <a:pt x="35" y="50"/>
                </a:cubicBezTo>
                <a:cubicBezTo>
                  <a:pt x="35" y="50"/>
                  <a:pt x="35" y="50"/>
                  <a:pt x="35" y="50"/>
                </a:cubicBezTo>
                <a:cubicBezTo>
                  <a:pt x="31" y="47"/>
                  <a:pt x="31" y="47"/>
                  <a:pt x="31" y="47"/>
                </a:cubicBezTo>
                <a:cubicBezTo>
                  <a:pt x="30" y="47"/>
                  <a:pt x="29" y="47"/>
                  <a:pt x="28" y="48"/>
                </a:cubicBezTo>
                <a:cubicBezTo>
                  <a:pt x="28" y="49"/>
                  <a:pt x="27" y="51"/>
                  <a:pt x="27" y="53"/>
                </a:cubicBezTo>
                <a:cubicBezTo>
                  <a:pt x="27" y="54"/>
                  <a:pt x="26" y="54"/>
                  <a:pt x="26" y="54"/>
                </a:cubicBezTo>
                <a:cubicBezTo>
                  <a:pt x="19" y="54"/>
                  <a:pt x="19" y="54"/>
                  <a:pt x="19" y="54"/>
                </a:cubicBezTo>
                <a:cubicBezTo>
                  <a:pt x="19" y="54"/>
                  <a:pt x="18" y="54"/>
                  <a:pt x="18" y="53"/>
                </a:cubicBezTo>
                <a:cubicBezTo>
                  <a:pt x="17" y="48"/>
                  <a:pt x="17" y="48"/>
                  <a:pt x="17" y="48"/>
                </a:cubicBezTo>
                <a:cubicBezTo>
                  <a:pt x="16" y="47"/>
                  <a:pt x="16" y="47"/>
                  <a:pt x="15" y="47"/>
                </a:cubicBezTo>
                <a:cubicBezTo>
                  <a:pt x="11" y="50"/>
                  <a:pt x="11" y="50"/>
                  <a:pt x="11" y="50"/>
                </a:cubicBezTo>
                <a:cubicBezTo>
                  <a:pt x="10" y="50"/>
                  <a:pt x="10" y="50"/>
                  <a:pt x="10" y="50"/>
                </a:cubicBezTo>
                <a:cubicBezTo>
                  <a:pt x="10" y="50"/>
                  <a:pt x="9" y="50"/>
                  <a:pt x="9" y="50"/>
                </a:cubicBezTo>
                <a:cubicBezTo>
                  <a:pt x="8" y="49"/>
                  <a:pt x="4" y="45"/>
                  <a:pt x="4" y="44"/>
                </a:cubicBezTo>
                <a:cubicBezTo>
                  <a:pt x="4" y="44"/>
                  <a:pt x="4" y="44"/>
                  <a:pt x="4" y="43"/>
                </a:cubicBezTo>
                <a:cubicBezTo>
                  <a:pt x="5" y="42"/>
                  <a:pt x="6" y="41"/>
                  <a:pt x="7" y="39"/>
                </a:cubicBezTo>
                <a:cubicBezTo>
                  <a:pt x="7" y="38"/>
                  <a:pt x="6" y="37"/>
                  <a:pt x="6" y="36"/>
                </a:cubicBezTo>
                <a:cubicBezTo>
                  <a:pt x="1" y="35"/>
                  <a:pt x="1" y="35"/>
                  <a:pt x="1" y="35"/>
                </a:cubicBezTo>
                <a:cubicBezTo>
                  <a:pt x="0" y="35"/>
                  <a:pt x="0" y="35"/>
                  <a:pt x="0" y="34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7"/>
                  <a:pt x="0" y="27"/>
                  <a:pt x="1" y="27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25"/>
                  <a:pt x="7" y="24"/>
                  <a:pt x="7" y="23"/>
                </a:cubicBezTo>
                <a:cubicBezTo>
                  <a:pt x="6" y="22"/>
                  <a:pt x="5" y="20"/>
                  <a:pt x="4" y="19"/>
                </a:cubicBezTo>
                <a:cubicBezTo>
                  <a:pt x="4" y="19"/>
                  <a:pt x="4" y="19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5" y="17"/>
                  <a:pt x="9" y="12"/>
                  <a:pt x="10" y="12"/>
                </a:cubicBezTo>
                <a:cubicBezTo>
                  <a:pt x="10" y="12"/>
                  <a:pt x="10" y="12"/>
                  <a:pt x="11" y="13"/>
                </a:cubicBezTo>
                <a:cubicBezTo>
                  <a:pt x="15" y="16"/>
                  <a:pt x="15" y="16"/>
                  <a:pt x="15" y="16"/>
                </a:cubicBezTo>
                <a:cubicBezTo>
                  <a:pt x="16" y="15"/>
                  <a:pt x="16" y="15"/>
                  <a:pt x="17" y="15"/>
                </a:cubicBezTo>
                <a:cubicBezTo>
                  <a:pt x="18" y="13"/>
                  <a:pt x="18" y="11"/>
                  <a:pt x="18" y="9"/>
                </a:cubicBezTo>
                <a:cubicBezTo>
                  <a:pt x="18" y="9"/>
                  <a:pt x="19" y="8"/>
                  <a:pt x="19" y="8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8"/>
                  <a:pt x="27" y="9"/>
                  <a:pt x="27" y="9"/>
                </a:cubicBezTo>
                <a:cubicBezTo>
                  <a:pt x="28" y="15"/>
                  <a:pt x="28" y="15"/>
                  <a:pt x="28" y="15"/>
                </a:cubicBezTo>
                <a:cubicBezTo>
                  <a:pt x="29" y="15"/>
                  <a:pt x="30" y="15"/>
                  <a:pt x="31" y="16"/>
                </a:cubicBezTo>
                <a:cubicBezTo>
                  <a:pt x="35" y="13"/>
                  <a:pt x="35" y="13"/>
                  <a:pt x="35" y="13"/>
                </a:cubicBezTo>
                <a:cubicBezTo>
                  <a:pt x="35" y="12"/>
                  <a:pt x="35" y="12"/>
                  <a:pt x="35" y="12"/>
                </a:cubicBezTo>
                <a:cubicBezTo>
                  <a:pt x="36" y="12"/>
                  <a:pt x="36" y="12"/>
                  <a:pt x="36" y="13"/>
                </a:cubicBezTo>
                <a:cubicBezTo>
                  <a:pt x="37" y="13"/>
                  <a:pt x="41" y="17"/>
                  <a:pt x="41" y="18"/>
                </a:cubicBezTo>
                <a:cubicBezTo>
                  <a:pt x="41" y="19"/>
                  <a:pt x="41" y="19"/>
                  <a:pt x="41" y="19"/>
                </a:cubicBezTo>
                <a:cubicBezTo>
                  <a:pt x="40" y="20"/>
                  <a:pt x="39" y="22"/>
                  <a:pt x="38" y="23"/>
                </a:cubicBezTo>
                <a:cubicBezTo>
                  <a:pt x="38" y="24"/>
                  <a:pt x="39" y="25"/>
                  <a:pt x="39" y="26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8"/>
                </a:cubicBezTo>
                <a:lnTo>
                  <a:pt x="45" y="35"/>
                </a:lnTo>
                <a:close/>
                <a:moveTo>
                  <a:pt x="23" y="22"/>
                </a:moveTo>
                <a:cubicBezTo>
                  <a:pt x="18" y="22"/>
                  <a:pt x="13" y="26"/>
                  <a:pt x="13" y="31"/>
                </a:cubicBezTo>
                <a:cubicBezTo>
                  <a:pt x="13" y="36"/>
                  <a:pt x="18" y="40"/>
                  <a:pt x="23" y="40"/>
                </a:cubicBezTo>
                <a:cubicBezTo>
                  <a:pt x="28" y="40"/>
                  <a:pt x="32" y="36"/>
                  <a:pt x="32" y="31"/>
                </a:cubicBezTo>
                <a:cubicBezTo>
                  <a:pt x="32" y="26"/>
                  <a:pt x="28" y="22"/>
                  <a:pt x="23" y="22"/>
                </a:cubicBezTo>
                <a:close/>
                <a:moveTo>
                  <a:pt x="68" y="15"/>
                </a:moveTo>
                <a:cubicBezTo>
                  <a:pt x="68" y="16"/>
                  <a:pt x="64" y="16"/>
                  <a:pt x="63" y="16"/>
                </a:cubicBezTo>
                <a:cubicBezTo>
                  <a:pt x="63" y="17"/>
                  <a:pt x="62" y="18"/>
                  <a:pt x="62" y="18"/>
                </a:cubicBezTo>
                <a:cubicBezTo>
                  <a:pt x="62" y="19"/>
                  <a:pt x="64" y="23"/>
                  <a:pt x="64" y="23"/>
                </a:cubicBezTo>
                <a:cubicBezTo>
                  <a:pt x="64" y="23"/>
                  <a:pt x="64" y="23"/>
                  <a:pt x="64" y="24"/>
                </a:cubicBezTo>
                <a:cubicBezTo>
                  <a:pt x="63" y="24"/>
                  <a:pt x="59" y="26"/>
                  <a:pt x="59" y="26"/>
                </a:cubicBezTo>
                <a:cubicBezTo>
                  <a:pt x="59" y="26"/>
                  <a:pt x="56" y="22"/>
                  <a:pt x="56" y="22"/>
                </a:cubicBezTo>
                <a:cubicBezTo>
                  <a:pt x="55" y="22"/>
                  <a:pt x="55" y="22"/>
                  <a:pt x="55" y="22"/>
                </a:cubicBezTo>
                <a:cubicBezTo>
                  <a:pt x="54" y="22"/>
                  <a:pt x="54" y="22"/>
                  <a:pt x="54" y="22"/>
                </a:cubicBezTo>
                <a:cubicBezTo>
                  <a:pt x="53" y="22"/>
                  <a:pt x="50" y="26"/>
                  <a:pt x="50" y="26"/>
                </a:cubicBezTo>
                <a:cubicBezTo>
                  <a:pt x="50" y="26"/>
                  <a:pt x="46" y="24"/>
                  <a:pt x="46" y="24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7" y="19"/>
                  <a:pt x="47" y="18"/>
                </a:cubicBezTo>
                <a:cubicBezTo>
                  <a:pt x="47" y="18"/>
                  <a:pt x="46" y="17"/>
                  <a:pt x="46" y="16"/>
                </a:cubicBezTo>
                <a:cubicBezTo>
                  <a:pt x="45" y="16"/>
                  <a:pt x="41" y="16"/>
                  <a:pt x="41" y="15"/>
                </a:cubicBezTo>
                <a:cubicBezTo>
                  <a:pt x="41" y="10"/>
                  <a:pt x="41" y="10"/>
                  <a:pt x="41" y="10"/>
                </a:cubicBezTo>
                <a:cubicBezTo>
                  <a:pt x="41" y="10"/>
                  <a:pt x="45" y="9"/>
                  <a:pt x="46" y="9"/>
                </a:cubicBezTo>
                <a:cubicBezTo>
                  <a:pt x="46" y="9"/>
                  <a:pt x="47" y="8"/>
                  <a:pt x="47" y="7"/>
                </a:cubicBezTo>
                <a:cubicBezTo>
                  <a:pt x="47" y="7"/>
                  <a:pt x="45" y="3"/>
                  <a:pt x="45" y="2"/>
                </a:cubicBezTo>
                <a:cubicBezTo>
                  <a:pt x="45" y="2"/>
                  <a:pt x="45" y="2"/>
                  <a:pt x="46" y="2"/>
                </a:cubicBezTo>
                <a:cubicBezTo>
                  <a:pt x="46" y="2"/>
                  <a:pt x="50" y="0"/>
                  <a:pt x="50" y="0"/>
                </a:cubicBezTo>
                <a:cubicBezTo>
                  <a:pt x="50" y="0"/>
                  <a:pt x="53" y="3"/>
                  <a:pt x="54" y="4"/>
                </a:cubicBezTo>
                <a:cubicBezTo>
                  <a:pt x="54" y="4"/>
                  <a:pt x="54" y="4"/>
                  <a:pt x="55" y="4"/>
                </a:cubicBezTo>
                <a:cubicBezTo>
                  <a:pt x="55" y="4"/>
                  <a:pt x="55" y="4"/>
                  <a:pt x="56" y="4"/>
                </a:cubicBezTo>
                <a:cubicBezTo>
                  <a:pt x="57" y="2"/>
                  <a:pt x="58" y="1"/>
                  <a:pt x="59" y="0"/>
                </a:cubicBezTo>
                <a:cubicBezTo>
                  <a:pt x="59" y="0"/>
                  <a:pt x="59" y="0"/>
                  <a:pt x="59" y="0"/>
                </a:cubicBezTo>
                <a:cubicBezTo>
                  <a:pt x="59" y="0"/>
                  <a:pt x="63" y="2"/>
                  <a:pt x="64" y="2"/>
                </a:cubicBezTo>
                <a:cubicBezTo>
                  <a:pt x="64" y="2"/>
                  <a:pt x="64" y="2"/>
                  <a:pt x="64" y="2"/>
                </a:cubicBezTo>
                <a:cubicBezTo>
                  <a:pt x="64" y="3"/>
                  <a:pt x="62" y="7"/>
                  <a:pt x="62" y="7"/>
                </a:cubicBezTo>
                <a:cubicBezTo>
                  <a:pt x="62" y="8"/>
                  <a:pt x="63" y="9"/>
                  <a:pt x="63" y="9"/>
                </a:cubicBezTo>
                <a:cubicBezTo>
                  <a:pt x="64" y="9"/>
                  <a:pt x="68" y="10"/>
                  <a:pt x="68" y="10"/>
                </a:cubicBezTo>
                <a:lnTo>
                  <a:pt x="68" y="15"/>
                </a:lnTo>
                <a:close/>
                <a:moveTo>
                  <a:pt x="68" y="52"/>
                </a:moveTo>
                <a:cubicBezTo>
                  <a:pt x="68" y="52"/>
                  <a:pt x="64" y="53"/>
                  <a:pt x="63" y="53"/>
                </a:cubicBezTo>
                <a:cubicBezTo>
                  <a:pt x="63" y="54"/>
                  <a:pt x="62" y="54"/>
                  <a:pt x="62" y="55"/>
                </a:cubicBezTo>
                <a:cubicBezTo>
                  <a:pt x="62" y="56"/>
                  <a:pt x="64" y="59"/>
                  <a:pt x="64" y="60"/>
                </a:cubicBezTo>
                <a:cubicBezTo>
                  <a:pt x="64" y="60"/>
                  <a:pt x="64" y="60"/>
                  <a:pt x="64" y="60"/>
                </a:cubicBezTo>
                <a:cubicBezTo>
                  <a:pt x="63" y="60"/>
                  <a:pt x="59" y="63"/>
                  <a:pt x="59" y="63"/>
                </a:cubicBezTo>
                <a:cubicBezTo>
                  <a:pt x="59" y="63"/>
                  <a:pt x="56" y="59"/>
                  <a:pt x="56" y="59"/>
                </a:cubicBezTo>
                <a:cubicBezTo>
                  <a:pt x="55" y="59"/>
                  <a:pt x="55" y="59"/>
                  <a:pt x="55" y="59"/>
                </a:cubicBezTo>
                <a:cubicBezTo>
                  <a:pt x="54" y="59"/>
                  <a:pt x="54" y="59"/>
                  <a:pt x="54" y="59"/>
                </a:cubicBezTo>
                <a:cubicBezTo>
                  <a:pt x="53" y="59"/>
                  <a:pt x="50" y="63"/>
                  <a:pt x="50" y="63"/>
                </a:cubicBezTo>
                <a:cubicBezTo>
                  <a:pt x="50" y="63"/>
                  <a:pt x="46" y="60"/>
                  <a:pt x="46" y="60"/>
                </a:cubicBezTo>
                <a:cubicBezTo>
                  <a:pt x="45" y="60"/>
                  <a:pt x="45" y="60"/>
                  <a:pt x="45" y="60"/>
                </a:cubicBezTo>
                <a:cubicBezTo>
                  <a:pt x="45" y="59"/>
                  <a:pt x="47" y="56"/>
                  <a:pt x="47" y="55"/>
                </a:cubicBezTo>
                <a:cubicBezTo>
                  <a:pt x="47" y="54"/>
                  <a:pt x="46" y="54"/>
                  <a:pt x="46" y="53"/>
                </a:cubicBezTo>
                <a:cubicBezTo>
                  <a:pt x="45" y="53"/>
                  <a:pt x="41" y="52"/>
                  <a:pt x="41" y="52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46"/>
                  <a:pt x="45" y="46"/>
                  <a:pt x="46" y="46"/>
                </a:cubicBezTo>
                <a:cubicBezTo>
                  <a:pt x="46" y="45"/>
                  <a:pt x="47" y="45"/>
                  <a:pt x="47" y="44"/>
                </a:cubicBezTo>
                <a:cubicBezTo>
                  <a:pt x="47" y="43"/>
                  <a:pt x="45" y="40"/>
                  <a:pt x="45" y="39"/>
                </a:cubicBezTo>
                <a:cubicBezTo>
                  <a:pt x="45" y="39"/>
                  <a:pt x="45" y="39"/>
                  <a:pt x="46" y="39"/>
                </a:cubicBezTo>
                <a:cubicBezTo>
                  <a:pt x="46" y="39"/>
                  <a:pt x="50" y="36"/>
                  <a:pt x="50" y="36"/>
                </a:cubicBezTo>
                <a:cubicBezTo>
                  <a:pt x="50" y="36"/>
                  <a:pt x="53" y="40"/>
                  <a:pt x="54" y="40"/>
                </a:cubicBezTo>
                <a:cubicBezTo>
                  <a:pt x="54" y="40"/>
                  <a:pt x="54" y="40"/>
                  <a:pt x="55" y="40"/>
                </a:cubicBezTo>
                <a:cubicBezTo>
                  <a:pt x="55" y="40"/>
                  <a:pt x="55" y="40"/>
                  <a:pt x="56" y="40"/>
                </a:cubicBezTo>
                <a:cubicBezTo>
                  <a:pt x="57" y="39"/>
                  <a:pt x="58" y="38"/>
                  <a:pt x="59" y="36"/>
                </a:cubicBezTo>
                <a:cubicBezTo>
                  <a:pt x="59" y="36"/>
                  <a:pt x="59" y="36"/>
                  <a:pt x="59" y="36"/>
                </a:cubicBezTo>
                <a:cubicBezTo>
                  <a:pt x="59" y="36"/>
                  <a:pt x="63" y="39"/>
                  <a:pt x="64" y="39"/>
                </a:cubicBezTo>
                <a:cubicBezTo>
                  <a:pt x="64" y="39"/>
                  <a:pt x="64" y="39"/>
                  <a:pt x="64" y="39"/>
                </a:cubicBezTo>
                <a:cubicBezTo>
                  <a:pt x="64" y="40"/>
                  <a:pt x="62" y="43"/>
                  <a:pt x="62" y="44"/>
                </a:cubicBezTo>
                <a:cubicBezTo>
                  <a:pt x="62" y="45"/>
                  <a:pt x="63" y="45"/>
                  <a:pt x="63" y="46"/>
                </a:cubicBezTo>
                <a:cubicBezTo>
                  <a:pt x="64" y="46"/>
                  <a:pt x="68" y="46"/>
                  <a:pt x="68" y="47"/>
                </a:cubicBezTo>
                <a:lnTo>
                  <a:pt x="68" y="52"/>
                </a:lnTo>
                <a:close/>
                <a:moveTo>
                  <a:pt x="55" y="8"/>
                </a:moveTo>
                <a:cubicBezTo>
                  <a:pt x="52" y="8"/>
                  <a:pt x="50" y="10"/>
                  <a:pt x="50" y="13"/>
                </a:cubicBezTo>
                <a:cubicBezTo>
                  <a:pt x="50" y="15"/>
                  <a:pt x="52" y="17"/>
                  <a:pt x="55" y="17"/>
                </a:cubicBezTo>
                <a:cubicBezTo>
                  <a:pt x="57" y="17"/>
                  <a:pt x="59" y="15"/>
                  <a:pt x="59" y="13"/>
                </a:cubicBezTo>
                <a:cubicBezTo>
                  <a:pt x="59" y="10"/>
                  <a:pt x="57" y="8"/>
                  <a:pt x="55" y="8"/>
                </a:cubicBezTo>
                <a:close/>
                <a:moveTo>
                  <a:pt x="55" y="45"/>
                </a:moveTo>
                <a:cubicBezTo>
                  <a:pt x="52" y="45"/>
                  <a:pt x="50" y="47"/>
                  <a:pt x="50" y="49"/>
                </a:cubicBezTo>
                <a:cubicBezTo>
                  <a:pt x="50" y="52"/>
                  <a:pt x="52" y="54"/>
                  <a:pt x="55" y="54"/>
                </a:cubicBezTo>
                <a:cubicBezTo>
                  <a:pt x="57" y="54"/>
                  <a:pt x="59" y="52"/>
                  <a:pt x="59" y="49"/>
                </a:cubicBezTo>
                <a:cubicBezTo>
                  <a:pt x="59" y="47"/>
                  <a:pt x="57" y="45"/>
                  <a:pt x="55" y="45"/>
                </a:cubicBezTo>
                <a:close/>
              </a:path>
            </a:pathLst>
          </a:cu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128563" tIns="64282" rIns="128563" bIns="64282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en-US" sz="8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Freeform 145"/>
          <p:cNvSpPr>
            <a:spLocks/>
          </p:cNvSpPr>
          <p:nvPr/>
        </p:nvSpPr>
        <p:spPr bwMode="auto">
          <a:xfrm>
            <a:off x="6370585" y="1889106"/>
            <a:ext cx="383189" cy="330428"/>
          </a:xfrm>
          <a:custGeom>
            <a:avLst/>
            <a:gdLst/>
            <a:ahLst/>
            <a:cxnLst>
              <a:cxn ang="0">
                <a:pos x="64" y="51"/>
              </a:cxn>
              <a:cxn ang="0">
                <a:pos x="60" y="55"/>
              </a:cxn>
              <a:cxn ang="0">
                <a:pos x="49" y="55"/>
              </a:cxn>
              <a:cxn ang="0">
                <a:pos x="45" y="51"/>
              </a:cxn>
              <a:cxn ang="0">
                <a:pos x="45" y="40"/>
              </a:cxn>
              <a:cxn ang="0">
                <a:pos x="49" y="36"/>
              </a:cxn>
              <a:cxn ang="0">
                <a:pos x="52" y="36"/>
              </a:cxn>
              <a:cxn ang="0">
                <a:pos x="52" y="30"/>
              </a:cxn>
              <a:cxn ang="0">
                <a:pos x="34" y="30"/>
              </a:cxn>
              <a:cxn ang="0">
                <a:pos x="34" y="36"/>
              </a:cxn>
              <a:cxn ang="0">
                <a:pos x="37" y="36"/>
              </a:cxn>
              <a:cxn ang="0">
                <a:pos x="41" y="40"/>
              </a:cxn>
              <a:cxn ang="0">
                <a:pos x="41" y="51"/>
              </a:cxn>
              <a:cxn ang="0">
                <a:pos x="37" y="55"/>
              </a:cxn>
              <a:cxn ang="0">
                <a:pos x="26" y="55"/>
              </a:cxn>
              <a:cxn ang="0">
                <a:pos x="23" y="51"/>
              </a:cxn>
              <a:cxn ang="0">
                <a:pos x="23" y="40"/>
              </a:cxn>
              <a:cxn ang="0">
                <a:pos x="26" y="36"/>
              </a:cxn>
              <a:cxn ang="0">
                <a:pos x="29" y="36"/>
              </a:cxn>
              <a:cxn ang="0">
                <a:pos x="29" y="30"/>
              </a:cxn>
              <a:cxn ang="0">
                <a:pos x="11" y="30"/>
              </a:cxn>
              <a:cxn ang="0">
                <a:pos x="11" y="36"/>
              </a:cxn>
              <a:cxn ang="0">
                <a:pos x="15" y="36"/>
              </a:cxn>
              <a:cxn ang="0">
                <a:pos x="18" y="40"/>
              </a:cxn>
              <a:cxn ang="0">
                <a:pos x="18" y="51"/>
              </a:cxn>
              <a:cxn ang="0">
                <a:pos x="15" y="55"/>
              </a:cxn>
              <a:cxn ang="0">
                <a:pos x="3" y="55"/>
              </a:cxn>
              <a:cxn ang="0">
                <a:pos x="0" y="51"/>
              </a:cxn>
              <a:cxn ang="0">
                <a:pos x="0" y="40"/>
              </a:cxn>
              <a:cxn ang="0">
                <a:pos x="3" y="36"/>
              </a:cxn>
              <a:cxn ang="0">
                <a:pos x="7" y="36"/>
              </a:cxn>
              <a:cxn ang="0">
                <a:pos x="7" y="30"/>
              </a:cxn>
              <a:cxn ang="0">
                <a:pos x="11" y="25"/>
              </a:cxn>
              <a:cxn ang="0">
                <a:pos x="29" y="25"/>
              </a:cxn>
              <a:cxn ang="0">
                <a:pos x="29" y="18"/>
              </a:cxn>
              <a:cxn ang="0">
                <a:pos x="26" y="18"/>
              </a:cxn>
              <a:cxn ang="0">
                <a:pos x="23" y="15"/>
              </a:cxn>
              <a:cxn ang="0">
                <a:pos x="23" y="3"/>
              </a:cxn>
              <a:cxn ang="0">
                <a:pos x="26" y="0"/>
              </a:cxn>
              <a:cxn ang="0">
                <a:pos x="37" y="0"/>
              </a:cxn>
              <a:cxn ang="0">
                <a:pos x="41" y="3"/>
              </a:cxn>
              <a:cxn ang="0">
                <a:pos x="41" y="15"/>
              </a:cxn>
              <a:cxn ang="0">
                <a:pos x="37" y="18"/>
              </a:cxn>
              <a:cxn ang="0">
                <a:pos x="34" y="18"/>
              </a:cxn>
              <a:cxn ang="0">
                <a:pos x="34" y="25"/>
              </a:cxn>
              <a:cxn ang="0">
                <a:pos x="52" y="25"/>
              </a:cxn>
              <a:cxn ang="0">
                <a:pos x="57" y="30"/>
              </a:cxn>
              <a:cxn ang="0">
                <a:pos x="57" y="36"/>
              </a:cxn>
              <a:cxn ang="0">
                <a:pos x="60" y="36"/>
              </a:cxn>
              <a:cxn ang="0">
                <a:pos x="64" y="40"/>
              </a:cxn>
              <a:cxn ang="0">
                <a:pos x="64" y="51"/>
              </a:cxn>
            </a:cxnLst>
            <a:rect l="0" t="0" r="r" b="b"/>
            <a:pathLst>
              <a:path w="64" h="55">
                <a:moveTo>
                  <a:pt x="64" y="51"/>
                </a:moveTo>
                <a:cubicBezTo>
                  <a:pt x="64" y="53"/>
                  <a:pt x="62" y="55"/>
                  <a:pt x="60" y="55"/>
                </a:cubicBezTo>
                <a:cubicBezTo>
                  <a:pt x="49" y="55"/>
                  <a:pt x="49" y="55"/>
                  <a:pt x="49" y="55"/>
                </a:cubicBezTo>
                <a:cubicBezTo>
                  <a:pt x="47" y="55"/>
                  <a:pt x="45" y="53"/>
                  <a:pt x="45" y="51"/>
                </a:cubicBezTo>
                <a:cubicBezTo>
                  <a:pt x="45" y="40"/>
                  <a:pt x="45" y="40"/>
                  <a:pt x="45" y="40"/>
                </a:cubicBezTo>
                <a:cubicBezTo>
                  <a:pt x="45" y="38"/>
                  <a:pt x="47" y="36"/>
                  <a:pt x="49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0"/>
                  <a:pt x="52" y="30"/>
                  <a:pt x="52" y="30"/>
                </a:cubicBezTo>
                <a:cubicBezTo>
                  <a:pt x="34" y="30"/>
                  <a:pt x="34" y="30"/>
                  <a:pt x="34" y="30"/>
                </a:cubicBezTo>
                <a:cubicBezTo>
                  <a:pt x="34" y="36"/>
                  <a:pt x="34" y="36"/>
                  <a:pt x="34" y="36"/>
                </a:cubicBezTo>
                <a:cubicBezTo>
                  <a:pt x="37" y="36"/>
                  <a:pt x="37" y="36"/>
                  <a:pt x="37" y="36"/>
                </a:cubicBezTo>
                <a:cubicBezTo>
                  <a:pt x="39" y="36"/>
                  <a:pt x="41" y="38"/>
                  <a:pt x="41" y="40"/>
                </a:cubicBezTo>
                <a:cubicBezTo>
                  <a:pt x="41" y="51"/>
                  <a:pt x="41" y="51"/>
                  <a:pt x="41" y="51"/>
                </a:cubicBezTo>
                <a:cubicBezTo>
                  <a:pt x="41" y="53"/>
                  <a:pt x="39" y="55"/>
                  <a:pt x="37" y="55"/>
                </a:cubicBezTo>
                <a:cubicBezTo>
                  <a:pt x="26" y="55"/>
                  <a:pt x="26" y="55"/>
                  <a:pt x="26" y="55"/>
                </a:cubicBezTo>
                <a:cubicBezTo>
                  <a:pt x="24" y="55"/>
                  <a:pt x="23" y="53"/>
                  <a:pt x="23" y="51"/>
                </a:cubicBezTo>
                <a:cubicBezTo>
                  <a:pt x="23" y="40"/>
                  <a:pt x="23" y="40"/>
                  <a:pt x="23" y="40"/>
                </a:cubicBezTo>
                <a:cubicBezTo>
                  <a:pt x="23" y="38"/>
                  <a:pt x="24" y="36"/>
                  <a:pt x="26" y="36"/>
                </a:cubicBezTo>
                <a:cubicBezTo>
                  <a:pt x="29" y="36"/>
                  <a:pt x="29" y="36"/>
                  <a:pt x="29" y="36"/>
                </a:cubicBezTo>
                <a:cubicBezTo>
                  <a:pt x="29" y="30"/>
                  <a:pt x="29" y="30"/>
                  <a:pt x="29" y="30"/>
                </a:cubicBezTo>
                <a:cubicBezTo>
                  <a:pt x="11" y="30"/>
                  <a:pt x="11" y="30"/>
                  <a:pt x="11" y="30"/>
                </a:cubicBezTo>
                <a:cubicBezTo>
                  <a:pt x="11" y="36"/>
                  <a:pt x="11" y="36"/>
                  <a:pt x="11" y="36"/>
                </a:cubicBezTo>
                <a:cubicBezTo>
                  <a:pt x="15" y="36"/>
                  <a:pt x="15" y="36"/>
                  <a:pt x="15" y="36"/>
                </a:cubicBezTo>
                <a:cubicBezTo>
                  <a:pt x="17" y="36"/>
                  <a:pt x="18" y="38"/>
                  <a:pt x="18" y="40"/>
                </a:cubicBezTo>
                <a:cubicBezTo>
                  <a:pt x="18" y="51"/>
                  <a:pt x="18" y="51"/>
                  <a:pt x="18" y="51"/>
                </a:cubicBezTo>
                <a:cubicBezTo>
                  <a:pt x="18" y="53"/>
                  <a:pt x="17" y="55"/>
                  <a:pt x="15" y="55"/>
                </a:cubicBezTo>
                <a:cubicBezTo>
                  <a:pt x="3" y="55"/>
                  <a:pt x="3" y="55"/>
                  <a:pt x="3" y="55"/>
                </a:cubicBezTo>
                <a:cubicBezTo>
                  <a:pt x="1" y="55"/>
                  <a:pt x="0" y="53"/>
                  <a:pt x="0" y="51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38"/>
                  <a:pt x="1" y="36"/>
                  <a:pt x="3" y="36"/>
                </a:cubicBezTo>
                <a:cubicBezTo>
                  <a:pt x="7" y="36"/>
                  <a:pt x="7" y="36"/>
                  <a:pt x="7" y="36"/>
                </a:cubicBezTo>
                <a:cubicBezTo>
                  <a:pt x="7" y="30"/>
                  <a:pt x="7" y="30"/>
                  <a:pt x="7" y="30"/>
                </a:cubicBezTo>
                <a:cubicBezTo>
                  <a:pt x="7" y="27"/>
                  <a:pt x="9" y="25"/>
                  <a:pt x="11" y="25"/>
                </a:cubicBezTo>
                <a:cubicBezTo>
                  <a:pt x="29" y="25"/>
                  <a:pt x="29" y="25"/>
                  <a:pt x="29" y="25"/>
                </a:cubicBezTo>
                <a:cubicBezTo>
                  <a:pt x="29" y="18"/>
                  <a:pt x="29" y="18"/>
                  <a:pt x="29" y="18"/>
                </a:cubicBezTo>
                <a:cubicBezTo>
                  <a:pt x="26" y="18"/>
                  <a:pt x="26" y="18"/>
                  <a:pt x="26" y="18"/>
                </a:cubicBezTo>
                <a:cubicBezTo>
                  <a:pt x="24" y="18"/>
                  <a:pt x="23" y="17"/>
                  <a:pt x="23" y="15"/>
                </a:cubicBezTo>
                <a:cubicBezTo>
                  <a:pt x="23" y="3"/>
                  <a:pt x="23" y="3"/>
                  <a:pt x="23" y="3"/>
                </a:cubicBezTo>
                <a:cubicBezTo>
                  <a:pt x="23" y="1"/>
                  <a:pt x="24" y="0"/>
                  <a:pt x="26" y="0"/>
                </a:cubicBezTo>
                <a:cubicBezTo>
                  <a:pt x="37" y="0"/>
                  <a:pt x="37" y="0"/>
                  <a:pt x="37" y="0"/>
                </a:cubicBezTo>
                <a:cubicBezTo>
                  <a:pt x="39" y="0"/>
                  <a:pt x="41" y="1"/>
                  <a:pt x="41" y="3"/>
                </a:cubicBezTo>
                <a:cubicBezTo>
                  <a:pt x="41" y="15"/>
                  <a:pt x="41" y="15"/>
                  <a:pt x="41" y="15"/>
                </a:cubicBezTo>
                <a:cubicBezTo>
                  <a:pt x="41" y="17"/>
                  <a:pt x="39" y="18"/>
                  <a:pt x="37" y="18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25"/>
                  <a:pt x="34" y="25"/>
                  <a:pt x="34" y="25"/>
                </a:cubicBezTo>
                <a:cubicBezTo>
                  <a:pt x="52" y="25"/>
                  <a:pt x="52" y="25"/>
                  <a:pt x="52" y="25"/>
                </a:cubicBezTo>
                <a:cubicBezTo>
                  <a:pt x="55" y="25"/>
                  <a:pt x="57" y="27"/>
                  <a:pt x="57" y="30"/>
                </a:cubicBezTo>
                <a:cubicBezTo>
                  <a:pt x="57" y="36"/>
                  <a:pt x="57" y="36"/>
                  <a:pt x="57" y="36"/>
                </a:cubicBezTo>
                <a:cubicBezTo>
                  <a:pt x="60" y="36"/>
                  <a:pt x="60" y="36"/>
                  <a:pt x="60" y="36"/>
                </a:cubicBezTo>
                <a:cubicBezTo>
                  <a:pt x="62" y="36"/>
                  <a:pt x="64" y="38"/>
                  <a:pt x="64" y="40"/>
                </a:cubicBezTo>
                <a:lnTo>
                  <a:pt x="64" y="51"/>
                </a:lnTo>
                <a:close/>
              </a:path>
            </a:pathLst>
          </a:cu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vert="horz" wrap="square" lIns="128563" tIns="64282" rIns="128563" bIns="64282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en-US" sz="8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Donut 25"/>
          <p:cNvSpPr/>
          <p:nvPr/>
        </p:nvSpPr>
        <p:spPr>
          <a:xfrm>
            <a:off x="5849916" y="4047942"/>
            <a:ext cx="1672628" cy="1672628"/>
          </a:xfrm>
          <a:prstGeom prst="donut">
            <a:avLst>
              <a:gd name="adj" fmla="val 10574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80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Donut 24"/>
          <p:cNvSpPr/>
          <p:nvPr/>
        </p:nvSpPr>
        <p:spPr>
          <a:xfrm>
            <a:off x="4502834" y="4496969"/>
            <a:ext cx="1975723" cy="1975723"/>
          </a:xfrm>
          <a:prstGeom prst="donut">
            <a:avLst>
              <a:gd name="adj" fmla="val 1057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80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Donut 23"/>
          <p:cNvSpPr/>
          <p:nvPr/>
        </p:nvSpPr>
        <p:spPr>
          <a:xfrm>
            <a:off x="2670101" y="4317355"/>
            <a:ext cx="2334944" cy="2334944"/>
          </a:xfrm>
          <a:prstGeom prst="donut">
            <a:avLst>
              <a:gd name="adj" fmla="val 1057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80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Freeform 66"/>
          <p:cNvSpPr>
            <a:spLocks noEditPoints="1"/>
          </p:cNvSpPr>
          <p:nvPr/>
        </p:nvSpPr>
        <p:spPr bwMode="auto">
          <a:xfrm>
            <a:off x="3595927" y="5159788"/>
            <a:ext cx="556545" cy="650084"/>
          </a:xfrm>
          <a:custGeom>
            <a:avLst/>
            <a:gdLst/>
            <a:ahLst/>
            <a:cxnLst>
              <a:cxn ang="0">
                <a:pos x="55" y="9"/>
              </a:cxn>
              <a:cxn ang="0">
                <a:pos x="55" y="14"/>
              </a:cxn>
              <a:cxn ang="0">
                <a:pos x="27" y="23"/>
              </a:cxn>
              <a:cxn ang="0">
                <a:pos x="0" y="14"/>
              </a:cxn>
              <a:cxn ang="0">
                <a:pos x="0" y="9"/>
              </a:cxn>
              <a:cxn ang="0">
                <a:pos x="27" y="0"/>
              </a:cxn>
              <a:cxn ang="0">
                <a:pos x="55" y="9"/>
              </a:cxn>
              <a:cxn ang="0">
                <a:pos x="55" y="21"/>
              </a:cxn>
              <a:cxn ang="0">
                <a:pos x="55" y="27"/>
              </a:cxn>
              <a:cxn ang="0">
                <a:pos x="27" y="37"/>
              </a:cxn>
              <a:cxn ang="0">
                <a:pos x="0" y="27"/>
              </a:cxn>
              <a:cxn ang="0">
                <a:pos x="0" y="21"/>
              </a:cxn>
              <a:cxn ang="0">
                <a:pos x="27" y="27"/>
              </a:cxn>
              <a:cxn ang="0">
                <a:pos x="55" y="21"/>
              </a:cxn>
              <a:cxn ang="0">
                <a:pos x="55" y="35"/>
              </a:cxn>
              <a:cxn ang="0">
                <a:pos x="55" y="41"/>
              </a:cxn>
              <a:cxn ang="0">
                <a:pos x="27" y="50"/>
              </a:cxn>
              <a:cxn ang="0">
                <a:pos x="0" y="41"/>
              </a:cxn>
              <a:cxn ang="0">
                <a:pos x="0" y="35"/>
              </a:cxn>
              <a:cxn ang="0">
                <a:pos x="27" y="41"/>
              </a:cxn>
              <a:cxn ang="0">
                <a:pos x="55" y="35"/>
              </a:cxn>
              <a:cxn ang="0">
                <a:pos x="55" y="49"/>
              </a:cxn>
              <a:cxn ang="0">
                <a:pos x="55" y="55"/>
              </a:cxn>
              <a:cxn ang="0">
                <a:pos x="27" y="64"/>
              </a:cxn>
              <a:cxn ang="0">
                <a:pos x="0" y="55"/>
              </a:cxn>
              <a:cxn ang="0">
                <a:pos x="0" y="49"/>
              </a:cxn>
              <a:cxn ang="0">
                <a:pos x="27" y="55"/>
              </a:cxn>
              <a:cxn ang="0">
                <a:pos x="55" y="49"/>
              </a:cxn>
            </a:cxnLst>
            <a:rect l="0" t="0" r="r" b="b"/>
            <a:pathLst>
              <a:path w="55" h="64">
                <a:moveTo>
                  <a:pt x="55" y="9"/>
                </a:moveTo>
                <a:cubicBezTo>
                  <a:pt x="55" y="14"/>
                  <a:pt x="55" y="14"/>
                  <a:pt x="55" y="14"/>
                </a:cubicBezTo>
                <a:cubicBezTo>
                  <a:pt x="55" y="19"/>
                  <a:pt x="42" y="23"/>
                  <a:pt x="27" y="23"/>
                </a:cubicBezTo>
                <a:cubicBezTo>
                  <a:pt x="12" y="23"/>
                  <a:pt x="0" y="19"/>
                  <a:pt x="0" y="14"/>
                </a:cubicBezTo>
                <a:cubicBezTo>
                  <a:pt x="0" y="9"/>
                  <a:pt x="0" y="9"/>
                  <a:pt x="0" y="9"/>
                </a:cubicBezTo>
                <a:cubicBezTo>
                  <a:pt x="0" y="4"/>
                  <a:pt x="12" y="0"/>
                  <a:pt x="27" y="0"/>
                </a:cubicBezTo>
                <a:cubicBezTo>
                  <a:pt x="42" y="0"/>
                  <a:pt x="55" y="4"/>
                  <a:pt x="55" y="9"/>
                </a:cubicBezTo>
                <a:close/>
                <a:moveTo>
                  <a:pt x="55" y="21"/>
                </a:moveTo>
                <a:cubicBezTo>
                  <a:pt x="55" y="27"/>
                  <a:pt x="55" y="27"/>
                  <a:pt x="55" y="27"/>
                </a:cubicBezTo>
                <a:cubicBezTo>
                  <a:pt x="55" y="32"/>
                  <a:pt x="42" y="37"/>
                  <a:pt x="27" y="37"/>
                </a:cubicBezTo>
                <a:cubicBezTo>
                  <a:pt x="12" y="37"/>
                  <a:pt x="0" y="32"/>
                  <a:pt x="0" y="27"/>
                </a:cubicBezTo>
                <a:cubicBezTo>
                  <a:pt x="0" y="21"/>
                  <a:pt x="0" y="21"/>
                  <a:pt x="0" y="21"/>
                </a:cubicBezTo>
                <a:cubicBezTo>
                  <a:pt x="6" y="25"/>
                  <a:pt x="16" y="27"/>
                  <a:pt x="27" y="27"/>
                </a:cubicBezTo>
                <a:cubicBezTo>
                  <a:pt x="38" y="27"/>
                  <a:pt x="49" y="25"/>
                  <a:pt x="55" y="21"/>
                </a:cubicBezTo>
                <a:close/>
                <a:moveTo>
                  <a:pt x="55" y="35"/>
                </a:moveTo>
                <a:cubicBezTo>
                  <a:pt x="55" y="41"/>
                  <a:pt x="55" y="41"/>
                  <a:pt x="55" y="41"/>
                </a:cubicBezTo>
                <a:cubicBezTo>
                  <a:pt x="55" y="46"/>
                  <a:pt x="42" y="50"/>
                  <a:pt x="27" y="50"/>
                </a:cubicBezTo>
                <a:cubicBezTo>
                  <a:pt x="12" y="50"/>
                  <a:pt x="0" y="46"/>
                  <a:pt x="0" y="41"/>
                </a:cubicBezTo>
                <a:cubicBezTo>
                  <a:pt x="0" y="35"/>
                  <a:pt x="0" y="35"/>
                  <a:pt x="0" y="35"/>
                </a:cubicBezTo>
                <a:cubicBezTo>
                  <a:pt x="6" y="39"/>
                  <a:pt x="16" y="41"/>
                  <a:pt x="27" y="41"/>
                </a:cubicBezTo>
                <a:cubicBezTo>
                  <a:pt x="38" y="41"/>
                  <a:pt x="49" y="39"/>
                  <a:pt x="55" y="35"/>
                </a:cubicBezTo>
                <a:close/>
                <a:moveTo>
                  <a:pt x="55" y="49"/>
                </a:moveTo>
                <a:cubicBezTo>
                  <a:pt x="55" y="55"/>
                  <a:pt x="55" y="55"/>
                  <a:pt x="55" y="55"/>
                </a:cubicBezTo>
                <a:cubicBezTo>
                  <a:pt x="55" y="60"/>
                  <a:pt x="42" y="64"/>
                  <a:pt x="27" y="64"/>
                </a:cubicBezTo>
                <a:cubicBezTo>
                  <a:pt x="12" y="64"/>
                  <a:pt x="0" y="60"/>
                  <a:pt x="0" y="55"/>
                </a:cubicBezTo>
                <a:cubicBezTo>
                  <a:pt x="0" y="49"/>
                  <a:pt x="0" y="49"/>
                  <a:pt x="0" y="49"/>
                </a:cubicBezTo>
                <a:cubicBezTo>
                  <a:pt x="6" y="53"/>
                  <a:pt x="16" y="55"/>
                  <a:pt x="27" y="55"/>
                </a:cubicBezTo>
                <a:cubicBezTo>
                  <a:pt x="38" y="55"/>
                  <a:pt x="49" y="53"/>
                  <a:pt x="55" y="49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128563" tIns="64282" rIns="128563" bIns="64282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en-US" sz="8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Freeform 72"/>
          <p:cNvSpPr>
            <a:spLocks noEditPoints="1"/>
          </p:cNvSpPr>
          <p:nvPr/>
        </p:nvSpPr>
        <p:spPr bwMode="auto">
          <a:xfrm>
            <a:off x="5210192" y="5262848"/>
            <a:ext cx="561012" cy="443965"/>
          </a:xfrm>
          <a:custGeom>
            <a:avLst/>
            <a:gdLst/>
            <a:ahLst/>
            <a:cxnLst>
              <a:cxn ang="0">
                <a:pos x="50" y="41"/>
              </a:cxn>
              <a:cxn ang="0">
                <a:pos x="40" y="51"/>
              </a:cxn>
              <a:cxn ang="0">
                <a:pos x="10" y="51"/>
              </a:cxn>
              <a:cxn ang="0">
                <a:pos x="0" y="41"/>
              </a:cxn>
              <a:cxn ang="0">
                <a:pos x="0" y="11"/>
              </a:cxn>
              <a:cxn ang="0">
                <a:pos x="10" y="1"/>
              </a:cxn>
              <a:cxn ang="0">
                <a:pos x="40" y="1"/>
              </a:cxn>
              <a:cxn ang="0">
                <a:pos x="44" y="1"/>
              </a:cxn>
              <a:cxn ang="0">
                <a:pos x="45" y="2"/>
              </a:cxn>
              <a:cxn ang="0">
                <a:pos x="44" y="3"/>
              </a:cxn>
              <a:cxn ang="0">
                <a:pos x="43" y="5"/>
              </a:cxn>
              <a:cxn ang="0">
                <a:pos x="41" y="5"/>
              </a:cxn>
              <a:cxn ang="0">
                <a:pos x="40" y="5"/>
              </a:cxn>
              <a:cxn ang="0">
                <a:pos x="10" y="5"/>
              </a:cxn>
              <a:cxn ang="0">
                <a:pos x="4" y="11"/>
              </a:cxn>
              <a:cxn ang="0">
                <a:pos x="4" y="41"/>
              </a:cxn>
              <a:cxn ang="0">
                <a:pos x="10" y="46"/>
              </a:cxn>
              <a:cxn ang="0">
                <a:pos x="40" y="46"/>
              </a:cxn>
              <a:cxn ang="0">
                <a:pos x="45" y="41"/>
              </a:cxn>
              <a:cxn ang="0">
                <a:pos x="45" y="36"/>
              </a:cxn>
              <a:cxn ang="0">
                <a:pos x="46" y="35"/>
              </a:cxn>
              <a:cxn ang="0">
                <a:pos x="48" y="33"/>
              </a:cxn>
              <a:cxn ang="0">
                <a:pos x="49" y="33"/>
              </a:cxn>
              <a:cxn ang="0">
                <a:pos x="50" y="34"/>
              </a:cxn>
              <a:cxn ang="0">
                <a:pos x="50" y="41"/>
              </a:cxn>
              <a:cxn ang="0">
                <a:pos x="57" y="18"/>
              </a:cxn>
              <a:cxn ang="0">
                <a:pos x="33" y="42"/>
              </a:cxn>
              <a:cxn ang="0">
                <a:pos x="23" y="42"/>
              </a:cxn>
              <a:cxn ang="0">
                <a:pos x="23" y="31"/>
              </a:cxn>
              <a:cxn ang="0">
                <a:pos x="47" y="7"/>
              </a:cxn>
              <a:cxn ang="0">
                <a:pos x="57" y="18"/>
              </a:cxn>
              <a:cxn ang="0">
                <a:pos x="36" y="34"/>
              </a:cxn>
              <a:cxn ang="0">
                <a:pos x="30" y="29"/>
              </a:cxn>
              <a:cxn ang="0">
                <a:pos x="26" y="33"/>
              </a:cxn>
              <a:cxn ang="0">
                <a:pos x="26" y="35"/>
              </a:cxn>
              <a:cxn ang="0">
                <a:pos x="29" y="35"/>
              </a:cxn>
              <a:cxn ang="0">
                <a:pos x="29" y="38"/>
              </a:cxn>
              <a:cxn ang="0">
                <a:pos x="31" y="38"/>
              </a:cxn>
              <a:cxn ang="0">
                <a:pos x="36" y="34"/>
              </a:cxn>
              <a:cxn ang="0">
                <a:pos x="46" y="13"/>
              </a:cxn>
              <a:cxn ang="0">
                <a:pos x="34" y="25"/>
              </a:cxn>
              <a:cxn ang="0">
                <a:pos x="33" y="26"/>
              </a:cxn>
              <a:cxn ang="0">
                <a:pos x="35" y="26"/>
              </a:cxn>
              <a:cxn ang="0">
                <a:pos x="47" y="14"/>
              </a:cxn>
              <a:cxn ang="0">
                <a:pos x="47" y="13"/>
              </a:cxn>
              <a:cxn ang="0">
                <a:pos x="46" y="13"/>
              </a:cxn>
              <a:cxn ang="0">
                <a:pos x="59" y="15"/>
              </a:cxn>
              <a:cxn ang="0">
                <a:pos x="49" y="5"/>
              </a:cxn>
              <a:cxn ang="0">
                <a:pos x="52" y="2"/>
              </a:cxn>
              <a:cxn ang="0">
                <a:pos x="57" y="2"/>
              </a:cxn>
              <a:cxn ang="0">
                <a:pos x="62" y="7"/>
              </a:cxn>
              <a:cxn ang="0">
                <a:pos x="62" y="12"/>
              </a:cxn>
              <a:cxn ang="0">
                <a:pos x="59" y="15"/>
              </a:cxn>
            </a:cxnLst>
            <a:rect l="0" t="0" r="r" b="b"/>
            <a:pathLst>
              <a:path w="64" h="51">
                <a:moveTo>
                  <a:pt x="50" y="41"/>
                </a:moveTo>
                <a:cubicBezTo>
                  <a:pt x="50" y="46"/>
                  <a:pt x="45" y="51"/>
                  <a:pt x="40" y="51"/>
                </a:cubicBezTo>
                <a:cubicBezTo>
                  <a:pt x="10" y="51"/>
                  <a:pt x="10" y="51"/>
                  <a:pt x="10" y="51"/>
                </a:cubicBezTo>
                <a:cubicBezTo>
                  <a:pt x="4" y="51"/>
                  <a:pt x="0" y="46"/>
                  <a:pt x="0" y="41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4" y="1"/>
                  <a:pt x="10" y="1"/>
                </a:cubicBezTo>
                <a:cubicBezTo>
                  <a:pt x="40" y="1"/>
                  <a:pt x="40" y="1"/>
                  <a:pt x="40" y="1"/>
                </a:cubicBezTo>
                <a:cubicBezTo>
                  <a:pt x="41" y="1"/>
                  <a:pt x="43" y="1"/>
                  <a:pt x="44" y="1"/>
                </a:cubicBezTo>
                <a:cubicBezTo>
                  <a:pt x="44" y="2"/>
                  <a:pt x="44" y="2"/>
                  <a:pt x="45" y="2"/>
                </a:cubicBezTo>
                <a:cubicBezTo>
                  <a:pt x="45" y="3"/>
                  <a:pt x="45" y="3"/>
                  <a:pt x="44" y="3"/>
                </a:cubicBezTo>
                <a:cubicBezTo>
                  <a:pt x="43" y="5"/>
                  <a:pt x="43" y="5"/>
                  <a:pt x="43" y="5"/>
                </a:cubicBezTo>
                <a:cubicBezTo>
                  <a:pt x="42" y="5"/>
                  <a:pt x="42" y="5"/>
                  <a:pt x="41" y="5"/>
                </a:cubicBezTo>
                <a:cubicBezTo>
                  <a:pt x="41" y="5"/>
                  <a:pt x="40" y="5"/>
                  <a:pt x="40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7" y="5"/>
                  <a:pt x="4" y="8"/>
                  <a:pt x="4" y="11"/>
                </a:cubicBezTo>
                <a:cubicBezTo>
                  <a:pt x="4" y="41"/>
                  <a:pt x="4" y="41"/>
                  <a:pt x="4" y="41"/>
                </a:cubicBezTo>
                <a:cubicBezTo>
                  <a:pt x="4" y="44"/>
                  <a:pt x="7" y="46"/>
                  <a:pt x="10" y="46"/>
                </a:cubicBezTo>
                <a:cubicBezTo>
                  <a:pt x="40" y="46"/>
                  <a:pt x="40" y="46"/>
                  <a:pt x="40" y="46"/>
                </a:cubicBezTo>
                <a:cubicBezTo>
                  <a:pt x="43" y="46"/>
                  <a:pt x="45" y="44"/>
                  <a:pt x="45" y="41"/>
                </a:cubicBezTo>
                <a:cubicBezTo>
                  <a:pt x="45" y="36"/>
                  <a:pt x="45" y="36"/>
                  <a:pt x="45" y="36"/>
                </a:cubicBezTo>
                <a:cubicBezTo>
                  <a:pt x="45" y="36"/>
                  <a:pt x="46" y="35"/>
                  <a:pt x="46" y="35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9" y="33"/>
                  <a:pt x="49" y="33"/>
                </a:cubicBezTo>
                <a:cubicBezTo>
                  <a:pt x="50" y="33"/>
                  <a:pt x="50" y="33"/>
                  <a:pt x="50" y="34"/>
                </a:cubicBezTo>
                <a:lnTo>
                  <a:pt x="50" y="41"/>
                </a:lnTo>
                <a:close/>
                <a:moveTo>
                  <a:pt x="57" y="18"/>
                </a:moveTo>
                <a:cubicBezTo>
                  <a:pt x="33" y="42"/>
                  <a:pt x="33" y="42"/>
                  <a:pt x="33" y="42"/>
                </a:cubicBezTo>
                <a:cubicBezTo>
                  <a:pt x="23" y="42"/>
                  <a:pt x="23" y="42"/>
                  <a:pt x="23" y="42"/>
                </a:cubicBezTo>
                <a:cubicBezTo>
                  <a:pt x="23" y="31"/>
                  <a:pt x="23" y="31"/>
                  <a:pt x="23" y="31"/>
                </a:cubicBezTo>
                <a:cubicBezTo>
                  <a:pt x="47" y="7"/>
                  <a:pt x="47" y="7"/>
                  <a:pt x="47" y="7"/>
                </a:cubicBezTo>
                <a:lnTo>
                  <a:pt x="57" y="18"/>
                </a:lnTo>
                <a:close/>
                <a:moveTo>
                  <a:pt x="36" y="34"/>
                </a:moveTo>
                <a:cubicBezTo>
                  <a:pt x="30" y="29"/>
                  <a:pt x="30" y="29"/>
                  <a:pt x="30" y="29"/>
                </a:cubicBezTo>
                <a:cubicBezTo>
                  <a:pt x="26" y="33"/>
                  <a:pt x="26" y="33"/>
                  <a:pt x="26" y="33"/>
                </a:cubicBezTo>
                <a:cubicBezTo>
                  <a:pt x="26" y="35"/>
                  <a:pt x="26" y="35"/>
                  <a:pt x="26" y="35"/>
                </a:cubicBezTo>
                <a:cubicBezTo>
                  <a:pt x="29" y="35"/>
                  <a:pt x="29" y="35"/>
                  <a:pt x="29" y="35"/>
                </a:cubicBezTo>
                <a:cubicBezTo>
                  <a:pt x="29" y="38"/>
                  <a:pt x="29" y="38"/>
                  <a:pt x="29" y="38"/>
                </a:cubicBezTo>
                <a:cubicBezTo>
                  <a:pt x="31" y="38"/>
                  <a:pt x="31" y="38"/>
                  <a:pt x="31" y="38"/>
                </a:cubicBezTo>
                <a:lnTo>
                  <a:pt x="36" y="34"/>
                </a:lnTo>
                <a:close/>
                <a:moveTo>
                  <a:pt x="46" y="13"/>
                </a:moveTo>
                <a:cubicBezTo>
                  <a:pt x="34" y="25"/>
                  <a:pt x="34" y="25"/>
                  <a:pt x="34" y="25"/>
                </a:cubicBezTo>
                <a:cubicBezTo>
                  <a:pt x="33" y="25"/>
                  <a:pt x="33" y="26"/>
                  <a:pt x="33" y="26"/>
                </a:cubicBezTo>
                <a:cubicBezTo>
                  <a:pt x="34" y="27"/>
                  <a:pt x="34" y="27"/>
                  <a:pt x="35" y="26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13"/>
                  <a:pt x="47" y="13"/>
                  <a:pt x="47" y="13"/>
                </a:cubicBezTo>
                <a:cubicBezTo>
                  <a:pt x="47" y="12"/>
                  <a:pt x="46" y="12"/>
                  <a:pt x="46" y="13"/>
                </a:cubicBezTo>
                <a:close/>
                <a:moveTo>
                  <a:pt x="59" y="15"/>
                </a:moveTo>
                <a:cubicBezTo>
                  <a:pt x="49" y="5"/>
                  <a:pt x="49" y="5"/>
                  <a:pt x="49" y="5"/>
                </a:cubicBezTo>
                <a:cubicBezTo>
                  <a:pt x="52" y="2"/>
                  <a:pt x="52" y="2"/>
                  <a:pt x="52" y="2"/>
                </a:cubicBezTo>
                <a:cubicBezTo>
                  <a:pt x="53" y="0"/>
                  <a:pt x="56" y="0"/>
                  <a:pt x="57" y="2"/>
                </a:cubicBezTo>
                <a:cubicBezTo>
                  <a:pt x="62" y="7"/>
                  <a:pt x="62" y="7"/>
                  <a:pt x="62" y="7"/>
                </a:cubicBezTo>
                <a:cubicBezTo>
                  <a:pt x="64" y="9"/>
                  <a:pt x="64" y="11"/>
                  <a:pt x="62" y="12"/>
                </a:cubicBezTo>
                <a:lnTo>
                  <a:pt x="59" y="15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28563" tIns="64282" rIns="128563" bIns="64282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en-US" sz="8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Freeform 126"/>
          <p:cNvSpPr>
            <a:spLocks/>
          </p:cNvSpPr>
          <p:nvPr/>
        </p:nvSpPr>
        <p:spPr bwMode="auto">
          <a:xfrm>
            <a:off x="6473217" y="4610106"/>
            <a:ext cx="426022" cy="548307"/>
          </a:xfrm>
          <a:custGeom>
            <a:avLst/>
            <a:gdLst/>
            <a:ahLst/>
            <a:cxnLst>
              <a:cxn ang="0">
                <a:pos x="25" y="46"/>
              </a:cxn>
              <a:cxn ang="0">
                <a:pos x="1" y="64"/>
              </a:cxn>
              <a:cxn ang="0">
                <a:pos x="0" y="62"/>
              </a:cxn>
              <a:cxn ang="0">
                <a:pos x="1" y="61"/>
              </a:cxn>
              <a:cxn ang="0">
                <a:pos x="22" y="46"/>
              </a:cxn>
              <a:cxn ang="0">
                <a:pos x="1" y="36"/>
              </a:cxn>
              <a:cxn ang="0">
                <a:pos x="24" y="41"/>
              </a:cxn>
              <a:cxn ang="0">
                <a:pos x="27" y="31"/>
              </a:cxn>
              <a:cxn ang="0">
                <a:pos x="7" y="18"/>
              </a:cxn>
              <a:cxn ang="0">
                <a:pos x="27" y="28"/>
              </a:cxn>
              <a:cxn ang="0">
                <a:pos x="28" y="21"/>
              </a:cxn>
              <a:cxn ang="0">
                <a:pos x="23" y="0"/>
              </a:cxn>
              <a:cxn ang="0">
                <a:pos x="31" y="21"/>
              </a:cxn>
              <a:cxn ang="0">
                <a:pos x="31" y="25"/>
              </a:cxn>
              <a:cxn ang="0">
                <a:pos x="48" y="18"/>
              </a:cxn>
              <a:cxn ang="0">
                <a:pos x="30" y="32"/>
              </a:cxn>
              <a:cxn ang="0">
                <a:pos x="27" y="42"/>
              </a:cxn>
              <a:cxn ang="0">
                <a:pos x="50" y="39"/>
              </a:cxn>
              <a:cxn ang="0">
                <a:pos x="25" y="46"/>
              </a:cxn>
            </a:cxnLst>
            <a:rect l="0" t="0" r="r" b="b"/>
            <a:pathLst>
              <a:path w="50" h="64">
                <a:moveTo>
                  <a:pt x="25" y="46"/>
                </a:moveTo>
                <a:cubicBezTo>
                  <a:pt x="20" y="57"/>
                  <a:pt x="11" y="64"/>
                  <a:pt x="1" y="64"/>
                </a:cubicBezTo>
                <a:cubicBezTo>
                  <a:pt x="0" y="64"/>
                  <a:pt x="0" y="63"/>
                  <a:pt x="0" y="62"/>
                </a:cubicBezTo>
                <a:cubicBezTo>
                  <a:pt x="0" y="61"/>
                  <a:pt x="0" y="61"/>
                  <a:pt x="1" y="61"/>
                </a:cubicBezTo>
                <a:cubicBezTo>
                  <a:pt x="10" y="61"/>
                  <a:pt x="17" y="55"/>
                  <a:pt x="22" y="46"/>
                </a:cubicBezTo>
                <a:cubicBezTo>
                  <a:pt x="17" y="48"/>
                  <a:pt x="6" y="50"/>
                  <a:pt x="1" y="36"/>
                </a:cubicBezTo>
                <a:cubicBezTo>
                  <a:pt x="15" y="30"/>
                  <a:pt x="22" y="37"/>
                  <a:pt x="24" y="41"/>
                </a:cubicBezTo>
                <a:cubicBezTo>
                  <a:pt x="25" y="38"/>
                  <a:pt x="26" y="35"/>
                  <a:pt x="27" y="31"/>
                </a:cubicBezTo>
                <a:cubicBezTo>
                  <a:pt x="27" y="31"/>
                  <a:pt x="9" y="34"/>
                  <a:pt x="7" y="18"/>
                </a:cubicBezTo>
                <a:cubicBezTo>
                  <a:pt x="23" y="12"/>
                  <a:pt x="27" y="28"/>
                  <a:pt x="27" y="28"/>
                </a:cubicBezTo>
                <a:cubicBezTo>
                  <a:pt x="27" y="26"/>
                  <a:pt x="28" y="21"/>
                  <a:pt x="28" y="21"/>
                </a:cubicBezTo>
                <a:cubicBezTo>
                  <a:pt x="28" y="21"/>
                  <a:pt x="14" y="12"/>
                  <a:pt x="23" y="0"/>
                </a:cubicBezTo>
                <a:cubicBezTo>
                  <a:pt x="39" y="5"/>
                  <a:pt x="31" y="21"/>
                  <a:pt x="31" y="21"/>
                </a:cubicBezTo>
                <a:cubicBezTo>
                  <a:pt x="31" y="21"/>
                  <a:pt x="31" y="24"/>
                  <a:pt x="31" y="25"/>
                </a:cubicBezTo>
                <a:cubicBezTo>
                  <a:pt x="31" y="25"/>
                  <a:pt x="37" y="14"/>
                  <a:pt x="48" y="18"/>
                </a:cubicBezTo>
                <a:cubicBezTo>
                  <a:pt x="48" y="35"/>
                  <a:pt x="30" y="32"/>
                  <a:pt x="30" y="32"/>
                </a:cubicBezTo>
                <a:cubicBezTo>
                  <a:pt x="29" y="35"/>
                  <a:pt x="29" y="39"/>
                  <a:pt x="27" y="42"/>
                </a:cubicBezTo>
                <a:cubicBezTo>
                  <a:pt x="27" y="42"/>
                  <a:pt x="38" y="30"/>
                  <a:pt x="50" y="39"/>
                </a:cubicBezTo>
                <a:cubicBezTo>
                  <a:pt x="43" y="57"/>
                  <a:pt x="25" y="46"/>
                  <a:pt x="25" y="46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128563" tIns="64282" rIns="128563" bIns="64282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en-US" sz="8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Footer Text"/>
          <p:cNvSpPr txBox="1"/>
          <p:nvPr/>
        </p:nvSpPr>
        <p:spPr>
          <a:xfrm>
            <a:off x="2342526" y="1621379"/>
            <a:ext cx="3619892" cy="5170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You have to believe in yourself . That‘s the secret of success. While there is life there is hope</a:t>
            </a:r>
            <a:endParaRPr lang="en-US" sz="1400" dirty="0">
              <a:solidFill>
                <a:schemeClr val="bg1">
                  <a:lumMod val="65000"/>
                </a:schemeClr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TextBox 15"/>
          <p:cNvSpPr txBox="1">
            <a:spLocks noChangeArrowheads="1"/>
          </p:cNvSpPr>
          <p:nvPr/>
        </p:nvSpPr>
        <p:spPr bwMode="auto">
          <a:xfrm>
            <a:off x="4866490" y="240352"/>
            <a:ext cx="28163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800" b="1" dirty="0" smtClean="0">
                <a:latin typeface="华文行楷" panose="02010800040101010101" pitchFamily="2" charset="-122"/>
                <a:ea typeface="华文行楷" panose="02010800040101010101" pitchFamily="2" charset="-122"/>
                <a:cs typeface="Ebrima" panose="02000000000000000000" pitchFamily="2" charset="0"/>
              </a:rPr>
              <a:t>添加内容标题</a:t>
            </a:r>
            <a:endParaRPr lang="zh-CN" altLang="en-US" sz="2800" b="1" dirty="0">
              <a:latin typeface="华文行楷" panose="02010800040101010101" pitchFamily="2" charset="-122"/>
              <a:ea typeface="华文行楷" panose="02010800040101010101" pitchFamily="2" charset="-122"/>
              <a:cs typeface="Ebrima" panose="02000000000000000000" pitchFamily="2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018078" y="674299"/>
            <a:ext cx="4946814" cy="5207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Time will never change and stop for any person get to choose what kind of day I will have</a:t>
            </a:r>
            <a:endParaRPr lang="zh-CN" altLang="en-US" sz="1600" dirty="0" smtClean="0">
              <a:solidFill>
                <a:schemeClr val="bg1">
                  <a:lumMod val="50000"/>
                </a:schemeClr>
              </a:solidFill>
              <a:latin typeface="Ebrima" panose="02000000000000000000" pitchFamily="2" charset="0"/>
              <a:cs typeface="Ebrima" panose="02000000000000000000" pitchFamily="2" charset="0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5528159" y="1263191"/>
            <a:ext cx="192665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ooter Text"/>
          <p:cNvSpPr txBox="1"/>
          <p:nvPr/>
        </p:nvSpPr>
        <p:spPr>
          <a:xfrm>
            <a:off x="7846940" y="2529823"/>
            <a:ext cx="3619892" cy="5170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You have to believe in yourself . That‘s the secret of success. While there is life there is hope</a:t>
            </a:r>
            <a:endParaRPr lang="en-US" sz="1400" dirty="0">
              <a:solidFill>
                <a:schemeClr val="bg1">
                  <a:lumMod val="65000"/>
                </a:schemeClr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Footer Text"/>
          <p:cNvSpPr txBox="1"/>
          <p:nvPr/>
        </p:nvSpPr>
        <p:spPr>
          <a:xfrm>
            <a:off x="8240873" y="3789409"/>
            <a:ext cx="3619892" cy="5170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You have to believe in yourself . That‘s the secret of success. While there is life there is hope</a:t>
            </a:r>
            <a:endParaRPr lang="en-US" sz="1400" dirty="0">
              <a:solidFill>
                <a:schemeClr val="bg1">
                  <a:lumMod val="65000"/>
                </a:schemeClr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Footer Text"/>
          <p:cNvSpPr txBox="1"/>
          <p:nvPr/>
        </p:nvSpPr>
        <p:spPr>
          <a:xfrm>
            <a:off x="7682845" y="4977069"/>
            <a:ext cx="3619892" cy="5170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You have to believe in yourself . That‘s the secret of success. While there is life there is hope</a:t>
            </a:r>
            <a:endParaRPr lang="en-US" sz="1400" dirty="0">
              <a:solidFill>
                <a:schemeClr val="bg1">
                  <a:lumMod val="65000"/>
                </a:schemeClr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" name="Footer Text"/>
          <p:cNvSpPr txBox="1"/>
          <p:nvPr/>
        </p:nvSpPr>
        <p:spPr>
          <a:xfrm>
            <a:off x="6430927" y="6090630"/>
            <a:ext cx="3619892" cy="5170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You have to believe in yourself . That‘s the secret of success. While there is life there is hope</a:t>
            </a:r>
            <a:endParaRPr lang="en-US" sz="1400" dirty="0">
              <a:solidFill>
                <a:schemeClr val="bg1">
                  <a:lumMod val="65000"/>
                </a:schemeClr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Footer Text"/>
          <p:cNvSpPr txBox="1"/>
          <p:nvPr/>
        </p:nvSpPr>
        <p:spPr>
          <a:xfrm>
            <a:off x="1033399" y="3755390"/>
            <a:ext cx="3619892" cy="5170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You have to believe in yourself . That‘s the secret of success. While there is life there is hope</a:t>
            </a:r>
            <a:endParaRPr lang="en-US" sz="1400" dirty="0">
              <a:solidFill>
                <a:schemeClr val="bg1">
                  <a:lumMod val="65000"/>
                </a:schemeClr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1963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9323" t="24468" r="9254" b="21924"/>
          <a:stretch/>
        </p:blipFill>
        <p:spPr>
          <a:xfrm>
            <a:off x="0" y="2808301"/>
            <a:ext cx="8182465" cy="40496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900416" y="2306104"/>
            <a:ext cx="4553151" cy="12649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8000" dirty="0" smtClean="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Ebrima" panose="02000000000000000000" pitchFamily="2" charset="0"/>
              </a:rPr>
              <a:t>谢谢聆听</a:t>
            </a:r>
            <a:endParaRPr lang="en-US" altLang="zh-CN" sz="8000" dirty="0">
              <a:solidFill>
                <a:schemeClr val="tx1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Ebrima" panose="02000000000000000000" pitchFamily="2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622324" y="3643655"/>
            <a:ext cx="5415705" cy="8349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accent6">
                    <a:lumMod val="75000"/>
                  </a:schemeClr>
                </a:solidFill>
              </a:rPr>
              <a:t>You have to believe in yourself . </a:t>
            </a:r>
            <a:r>
              <a:rPr lang="en-US" altLang="zh-CN" sz="2000" dirty="0" smtClean="0">
                <a:solidFill>
                  <a:schemeClr val="accent6">
                    <a:lumMod val="75000"/>
                  </a:schemeClr>
                </a:solidFill>
              </a:rPr>
              <a:t>That‘s </a:t>
            </a:r>
            <a:r>
              <a:rPr lang="en-US" altLang="zh-CN" sz="2000" dirty="0">
                <a:solidFill>
                  <a:schemeClr val="accent6">
                    <a:lumMod val="75000"/>
                  </a:schemeClr>
                </a:solidFill>
              </a:rPr>
              <a:t>the secret of success</a:t>
            </a:r>
            <a:r>
              <a:rPr lang="en-US" altLang="zh-CN" sz="2000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r>
              <a:rPr lang="en-US" altLang="zh-CN" sz="2000" dirty="0">
                <a:solidFill>
                  <a:schemeClr val="accent6">
                    <a:lumMod val="75000"/>
                  </a:schemeClr>
                </a:solidFill>
              </a:rPr>
              <a:t> While there is </a:t>
            </a:r>
            <a:r>
              <a:rPr lang="en-US" altLang="zh-CN" sz="2000" dirty="0" smtClean="0">
                <a:solidFill>
                  <a:schemeClr val="accent6">
                    <a:lumMod val="75000"/>
                  </a:schemeClr>
                </a:solidFill>
              </a:rPr>
              <a:t>life</a:t>
            </a:r>
            <a:endParaRPr lang="en-US" altLang="zh-CN" sz="20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1112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659" y="1651104"/>
            <a:ext cx="3714889" cy="339753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663715" y="2245417"/>
            <a:ext cx="2346775" cy="9879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defRPr/>
            </a:pPr>
            <a:r>
              <a:rPr lang="zh-CN" altLang="en-US" sz="6600" b="1" dirty="0" smtClean="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目 录</a:t>
            </a:r>
            <a:endParaRPr lang="zh-CN" altLang="en-US" sz="6600" b="1" dirty="0">
              <a:solidFill>
                <a:schemeClr val="tx1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839968" y="3075916"/>
            <a:ext cx="1824586" cy="5479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defRPr/>
            </a:pPr>
            <a:r>
              <a:rPr lang="en-US" altLang="zh-CN" sz="2800" dirty="0" smtClean="0">
                <a:solidFill>
                  <a:schemeClr val="tx1"/>
                </a:solidFill>
              </a:rPr>
              <a:t>CONTENTS</a:t>
            </a:r>
            <a:endParaRPr lang="zh-CN" altLang="en-US" sz="2800" dirty="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5976594" y="1070065"/>
            <a:ext cx="680989" cy="46166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01</a:t>
            </a:r>
            <a:endParaRPr lang="zh-CN" altLang="en-US" sz="2800" dirty="0">
              <a:solidFill>
                <a:schemeClr val="tx1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6" name="TextBox 15"/>
          <p:cNvSpPr txBox="1">
            <a:spLocks noChangeArrowheads="1"/>
          </p:cNvSpPr>
          <p:nvPr/>
        </p:nvSpPr>
        <p:spPr bwMode="auto">
          <a:xfrm>
            <a:off x="6657583" y="1004078"/>
            <a:ext cx="37433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 dirty="0" smtClean="0">
                <a:latin typeface="华文行楷" panose="02010800040101010101" pitchFamily="2" charset="-122"/>
                <a:ea typeface="华文行楷" panose="02010800040101010101" pitchFamily="2" charset="-122"/>
                <a:cs typeface="Ebrima" panose="02000000000000000000" pitchFamily="2" charset="0"/>
              </a:rPr>
              <a:t>添加内容标题</a:t>
            </a:r>
            <a:endParaRPr lang="zh-CN" altLang="en-US" sz="2800" b="1" dirty="0">
              <a:latin typeface="华文行楷" panose="02010800040101010101" pitchFamily="2" charset="-122"/>
              <a:ea typeface="华文行楷" panose="02010800040101010101" pitchFamily="2" charset="-122"/>
              <a:cs typeface="Ebrima" panose="02000000000000000000" pitchFamily="2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657583" y="1494430"/>
            <a:ext cx="4946814" cy="5207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</a:rPr>
              <a:t>Time will never change and stop for any person get to choose what kind of day I will have</a:t>
            </a:r>
            <a:endParaRPr lang="zh-CN" altLang="en-US" dirty="0" smtClean="0">
              <a:solidFill>
                <a:schemeClr val="bg1">
                  <a:lumMod val="50000"/>
                </a:schemeClr>
              </a:solidFill>
              <a:latin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5976594" y="2325195"/>
            <a:ext cx="765830" cy="46166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02</a:t>
            </a:r>
            <a:endParaRPr lang="zh-CN" altLang="en-US" sz="2800" dirty="0">
              <a:solidFill>
                <a:schemeClr val="tx1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9" name="TextBox 15"/>
          <p:cNvSpPr txBox="1">
            <a:spLocks noChangeArrowheads="1"/>
          </p:cNvSpPr>
          <p:nvPr/>
        </p:nvSpPr>
        <p:spPr bwMode="auto">
          <a:xfrm>
            <a:off x="6657583" y="2259208"/>
            <a:ext cx="37433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 dirty="0" smtClean="0">
                <a:latin typeface="华文行楷" panose="02010800040101010101" pitchFamily="2" charset="-122"/>
                <a:ea typeface="华文行楷" panose="02010800040101010101" pitchFamily="2" charset="-122"/>
                <a:cs typeface="Ebrima" panose="02000000000000000000" pitchFamily="2" charset="0"/>
              </a:rPr>
              <a:t>添加内容标题</a:t>
            </a:r>
            <a:endParaRPr lang="zh-CN" altLang="en-US" sz="2800" b="1" dirty="0">
              <a:latin typeface="华文行楷" panose="02010800040101010101" pitchFamily="2" charset="-122"/>
              <a:ea typeface="华文行楷" panose="02010800040101010101" pitchFamily="2" charset="-122"/>
              <a:cs typeface="Ebrima" panose="02000000000000000000" pitchFamily="2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657583" y="2749560"/>
            <a:ext cx="4946814" cy="5207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</a:rPr>
              <a:t>Time will never change and stop for any person get to choose what kind of day I will have</a:t>
            </a:r>
            <a:endParaRPr lang="zh-CN" altLang="en-US" dirty="0" smtClean="0">
              <a:solidFill>
                <a:schemeClr val="bg1">
                  <a:lumMod val="50000"/>
                </a:schemeClr>
              </a:solidFill>
              <a:latin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6061435" y="3544296"/>
            <a:ext cx="772998" cy="46166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03</a:t>
            </a:r>
            <a:endParaRPr lang="zh-CN" altLang="en-US" sz="2800" dirty="0">
              <a:solidFill>
                <a:schemeClr val="tx1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2" name="TextBox 15"/>
          <p:cNvSpPr txBox="1">
            <a:spLocks noChangeArrowheads="1"/>
          </p:cNvSpPr>
          <p:nvPr/>
        </p:nvSpPr>
        <p:spPr bwMode="auto">
          <a:xfrm>
            <a:off x="6742424" y="3478309"/>
            <a:ext cx="37433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 dirty="0" smtClean="0">
                <a:latin typeface="华文行楷" panose="02010800040101010101" pitchFamily="2" charset="-122"/>
                <a:ea typeface="华文行楷" panose="02010800040101010101" pitchFamily="2" charset="-122"/>
                <a:cs typeface="Ebrima" panose="02000000000000000000" pitchFamily="2" charset="0"/>
              </a:rPr>
              <a:t>添加内容标题</a:t>
            </a:r>
            <a:endParaRPr lang="zh-CN" altLang="en-US" sz="2800" b="1" dirty="0">
              <a:latin typeface="华文行楷" panose="02010800040101010101" pitchFamily="2" charset="-122"/>
              <a:ea typeface="华文行楷" panose="02010800040101010101" pitchFamily="2" charset="-122"/>
              <a:cs typeface="Ebrima" panose="02000000000000000000" pitchFamily="2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742424" y="3968661"/>
            <a:ext cx="4946814" cy="5207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</a:rPr>
              <a:t>Time will never change and stop for any person get to choose what kind of day I will have</a:t>
            </a:r>
            <a:endParaRPr lang="zh-CN" altLang="en-US" dirty="0" smtClean="0">
              <a:solidFill>
                <a:schemeClr val="bg1">
                  <a:lumMod val="50000"/>
                </a:schemeClr>
              </a:solidFill>
              <a:latin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6061435" y="4799426"/>
            <a:ext cx="772998" cy="46166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04</a:t>
            </a:r>
            <a:endParaRPr lang="zh-CN" altLang="en-US" sz="2800" dirty="0">
              <a:solidFill>
                <a:schemeClr val="tx1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5" name="TextBox 15"/>
          <p:cNvSpPr txBox="1">
            <a:spLocks noChangeArrowheads="1"/>
          </p:cNvSpPr>
          <p:nvPr/>
        </p:nvSpPr>
        <p:spPr bwMode="auto">
          <a:xfrm>
            <a:off x="6742424" y="4733439"/>
            <a:ext cx="37433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 dirty="0" smtClean="0">
                <a:latin typeface="华文行楷" panose="02010800040101010101" pitchFamily="2" charset="-122"/>
                <a:ea typeface="华文行楷" panose="02010800040101010101" pitchFamily="2" charset="-122"/>
                <a:cs typeface="Ebrima" panose="02000000000000000000" pitchFamily="2" charset="0"/>
              </a:rPr>
              <a:t>添加内容标题</a:t>
            </a:r>
            <a:endParaRPr lang="zh-CN" altLang="en-US" sz="2800" b="1" dirty="0">
              <a:latin typeface="华文行楷" panose="02010800040101010101" pitchFamily="2" charset="-122"/>
              <a:ea typeface="华文行楷" panose="02010800040101010101" pitchFamily="2" charset="-122"/>
              <a:cs typeface="Ebrima" panose="02000000000000000000" pitchFamily="2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742424" y="5223791"/>
            <a:ext cx="4946814" cy="5207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</a:rPr>
              <a:t>Time will never change and stop for any person get to choose what kind of day I will have</a:t>
            </a:r>
            <a:endParaRPr lang="zh-CN" altLang="en-US" dirty="0" smtClean="0">
              <a:solidFill>
                <a:schemeClr val="bg1">
                  <a:lumMod val="50000"/>
                </a:schemeClr>
              </a:solidFill>
              <a:latin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831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273" y="652065"/>
            <a:ext cx="9901206" cy="5381089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5309550" y="2664425"/>
            <a:ext cx="1310326" cy="88831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000" dirty="0" smtClean="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01</a:t>
            </a:r>
            <a:endParaRPr lang="zh-CN" altLang="en-US" sz="6000" dirty="0">
              <a:solidFill>
                <a:schemeClr val="tx1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4" name="TextBox 15"/>
          <p:cNvSpPr txBox="1">
            <a:spLocks noChangeArrowheads="1"/>
          </p:cNvSpPr>
          <p:nvPr/>
        </p:nvSpPr>
        <p:spPr bwMode="auto">
          <a:xfrm>
            <a:off x="4900893" y="3814626"/>
            <a:ext cx="28352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 smtClean="0">
                <a:latin typeface="华文行楷" panose="02010800040101010101" pitchFamily="2" charset="-122"/>
                <a:ea typeface="华文行楷" panose="02010800040101010101" pitchFamily="2" charset="-122"/>
                <a:cs typeface="Ebrima" panose="02000000000000000000" pitchFamily="2" charset="0"/>
              </a:rPr>
              <a:t>添加内容标题</a:t>
            </a:r>
            <a:endParaRPr lang="zh-CN" altLang="en-US" sz="3200" b="1" dirty="0">
              <a:latin typeface="华文行楷" panose="02010800040101010101" pitchFamily="2" charset="-122"/>
              <a:ea typeface="华文行楷" panose="02010800040101010101" pitchFamily="2" charset="-122"/>
              <a:cs typeface="Ebrima" panose="02000000000000000000" pitchFamily="2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247142" y="4399401"/>
            <a:ext cx="4142713" cy="10492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</a:rPr>
              <a:t>Time will never change and stop for any person get to choose what kind </a:t>
            </a:r>
          </a:p>
          <a:p>
            <a:pPr algn="ctr"/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</a:rPr>
              <a:t>of day I will have</a:t>
            </a:r>
            <a:endParaRPr lang="zh-CN" altLang="en-US" dirty="0" smtClean="0">
              <a:solidFill>
                <a:schemeClr val="bg1">
                  <a:lumMod val="50000"/>
                </a:schemeClr>
              </a:solidFill>
              <a:latin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61056"/>
            <a:ext cx="12168751" cy="29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7935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490608" y="2686049"/>
            <a:ext cx="827314" cy="827314"/>
            <a:chOff x="6338208" y="2457449"/>
            <a:chExt cx="827314" cy="827314"/>
          </a:xfrm>
        </p:grpSpPr>
        <p:sp>
          <p:nvSpPr>
            <p:cNvPr id="3" name="椭圆 2"/>
            <p:cNvSpPr/>
            <p:nvPr/>
          </p:nvSpPr>
          <p:spPr>
            <a:xfrm>
              <a:off x="6338208" y="2457449"/>
              <a:ext cx="827314" cy="827314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Freeform 19"/>
            <p:cNvSpPr>
              <a:spLocks noEditPoints="1"/>
            </p:cNvSpPr>
            <p:nvPr/>
          </p:nvSpPr>
          <p:spPr bwMode="auto">
            <a:xfrm>
              <a:off x="6533427" y="2695386"/>
              <a:ext cx="436877" cy="351441"/>
            </a:xfrm>
            <a:custGeom>
              <a:avLst/>
              <a:gdLst>
                <a:gd name="T0" fmla="*/ 393 w 400"/>
                <a:gd name="T1" fmla="*/ 61 h 322"/>
                <a:gd name="T2" fmla="*/ 300 w 400"/>
                <a:gd name="T3" fmla="*/ 3 h 322"/>
                <a:gd name="T4" fmla="*/ 286 w 400"/>
                <a:gd name="T5" fmla="*/ 3 h 322"/>
                <a:gd name="T6" fmla="*/ 200 w 400"/>
                <a:gd name="T7" fmla="*/ 57 h 322"/>
                <a:gd name="T8" fmla="*/ 113 w 400"/>
                <a:gd name="T9" fmla="*/ 3 h 322"/>
                <a:gd name="T10" fmla="*/ 100 w 400"/>
                <a:gd name="T11" fmla="*/ 3 h 322"/>
                <a:gd name="T12" fmla="*/ 6 w 400"/>
                <a:gd name="T13" fmla="*/ 61 h 322"/>
                <a:gd name="T14" fmla="*/ 0 w 400"/>
                <a:gd name="T15" fmla="*/ 73 h 322"/>
                <a:gd name="T16" fmla="*/ 0 w 400"/>
                <a:gd name="T17" fmla="*/ 307 h 322"/>
                <a:gd name="T18" fmla="*/ 6 w 400"/>
                <a:gd name="T19" fmla="*/ 319 h 322"/>
                <a:gd name="T20" fmla="*/ 20 w 400"/>
                <a:gd name="T21" fmla="*/ 319 h 322"/>
                <a:gd name="T22" fmla="*/ 106 w 400"/>
                <a:gd name="T23" fmla="*/ 265 h 322"/>
                <a:gd name="T24" fmla="*/ 193 w 400"/>
                <a:gd name="T25" fmla="*/ 319 h 322"/>
                <a:gd name="T26" fmla="*/ 207 w 400"/>
                <a:gd name="T27" fmla="*/ 319 h 322"/>
                <a:gd name="T28" fmla="*/ 293 w 400"/>
                <a:gd name="T29" fmla="*/ 265 h 322"/>
                <a:gd name="T30" fmla="*/ 380 w 400"/>
                <a:gd name="T31" fmla="*/ 319 h 322"/>
                <a:gd name="T32" fmla="*/ 387 w 400"/>
                <a:gd name="T33" fmla="*/ 321 h 322"/>
                <a:gd name="T34" fmla="*/ 393 w 400"/>
                <a:gd name="T35" fmla="*/ 319 h 322"/>
                <a:gd name="T36" fmla="*/ 400 w 400"/>
                <a:gd name="T37" fmla="*/ 307 h 322"/>
                <a:gd name="T38" fmla="*/ 400 w 400"/>
                <a:gd name="T39" fmla="*/ 73 h 322"/>
                <a:gd name="T40" fmla="*/ 393 w 400"/>
                <a:gd name="T41" fmla="*/ 61 h 322"/>
                <a:gd name="T42" fmla="*/ 93 w 400"/>
                <a:gd name="T43" fmla="*/ 241 h 322"/>
                <a:gd name="T44" fmla="*/ 26 w 400"/>
                <a:gd name="T45" fmla="*/ 283 h 322"/>
                <a:gd name="T46" fmla="*/ 26 w 400"/>
                <a:gd name="T47" fmla="*/ 81 h 322"/>
                <a:gd name="T48" fmla="*/ 93 w 400"/>
                <a:gd name="T49" fmla="*/ 39 h 322"/>
                <a:gd name="T50" fmla="*/ 93 w 400"/>
                <a:gd name="T51" fmla="*/ 241 h 322"/>
                <a:gd name="T52" fmla="*/ 187 w 400"/>
                <a:gd name="T53" fmla="*/ 283 h 322"/>
                <a:gd name="T54" fmla="*/ 119 w 400"/>
                <a:gd name="T55" fmla="*/ 241 h 322"/>
                <a:gd name="T56" fmla="*/ 119 w 400"/>
                <a:gd name="T57" fmla="*/ 39 h 322"/>
                <a:gd name="T58" fmla="*/ 187 w 400"/>
                <a:gd name="T59" fmla="*/ 81 h 322"/>
                <a:gd name="T60" fmla="*/ 187 w 400"/>
                <a:gd name="T61" fmla="*/ 283 h 322"/>
                <a:gd name="T62" fmla="*/ 280 w 400"/>
                <a:gd name="T63" fmla="*/ 241 h 322"/>
                <a:gd name="T64" fmla="*/ 213 w 400"/>
                <a:gd name="T65" fmla="*/ 283 h 322"/>
                <a:gd name="T66" fmla="*/ 213 w 400"/>
                <a:gd name="T67" fmla="*/ 81 h 322"/>
                <a:gd name="T68" fmla="*/ 280 w 400"/>
                <a:gd name="T69" fmla="*/ 39 h 322"/>
                <a:gd name="T70" fmla="*/ 280 w 400"/>
                <a:gd name="T71" fmla="*/ 241 h 322"/>
                <a:gd name="T72" fmla="*/ 374 w 400"/>
                <a:gd name="T73" fmla="*/ 283 h 322"/>
                <a:gd name="T74" fmla="*/ 306 w 400"/>
                <a:gd name="T75" fmla="*/ 241 h 322"/>
                <a:gd name="T76" fmla="*/ 306 w 400"/>
                <a:gd name="T77" fmla="*/ 39 h 322"/>
                <a:gd name="T78" fmla="*/ 374 w 400"/>
                <a:gd name="T79" fmla="*/ 81 h 322"/>
                <a:gd name="T80" fmla="*/ 374 w 400"/>
                <a:gd name="T81" fmla="*/ 283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00" h="322">
                  <a:moveTo>
                    <a:pt x="393" y="61"/>
                  </a:moveTo>
                  <a:cubicBezTo>
                    <a:pt x="300" y="3"/>
                    <a:pt x="300" y="3"/>
                    <a:pt x="300" y="3"/>
                  </a:cubicBezTo>
                  <a:cubicBezTo>
                    <a:pt x="296" y="0"/>
                    <a:pt x="291" y="0"/>
                    <a:pt x="286" y="3"/>
                  </a:cubicBezTo>
                  <a:cubicBezTo>
                    <a:pt x="200" y="57"/>
                    <a:pt x="200" y="57"/>
                    <a:pt x="200" y="57"/>
                  </a:cubicBezTo>
                  <a:cubicBezTo>
                    <a:pt x="113" y="3"/>
                    <a:pt x="113" y="3"/>
                    <a:pt x="113" y="3"/>
                  </a:cubicBezTo>
                  <a:cubicBezTo>
                    <a:pt x="109" y="0"/>
                    <a:pt x="104" y="0"/>
                    <a:pt x="100" y="3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2" y="64"/>
                    <a:pt x="0" y="68"/>
                    <a:pt x="0" y="73"/>
                  </a:cubicBezTo>
                  <a:cubicBezTo>
                    <a:pt x="0" y="307"/>
                    <a:pt x="0" y="307"/>
                    <a:pt x="0" y="307"/>
                  </a:cubicBezTo>
                  <a:cubicBezTo>
                    <a:pt x="0" y="312"/>
                    <a:pt x="2" y="317"/>
                    <a:pt x="6" y="319"/>
                  </a:cubicBezTo>
                  <a:cubicBezTo>
                    <a:pt x="11" y="322"/>
                    <a:pt x="16" y="321"/>
                    <a:pt x="20" y="319"/>
                  </a:cubicBezTo>
                  <a:cubicBezTo>
                    <a:pt x="106" y="265"/>
                    <a:pt x="106" y="265"/>
                    <a:pt x="106" y="265"/>
                  </a:cubicBezTo>
                  <a:cubicBezTo>
                    <a:pt x="193" y="319"/>
                    <a:pt x="193" y="319"/>
                    <a:pt x="193" y="319"/>
                  </a:cubicBezTo>
                  <a:cubicBezTo>
                    <a:pt x="197" y="322"/>
                    <a:pt x="202" y="322"/>
                    <a:pt x="207" y="319"/>
                  </a:cubicBezTo>
                  <a:cubicBezTo>
                    <a:pt x="293" y="265"/>
                    <a:pt x="293" y="265"/>
                    <a:pt x="293" y="265"/>
                  </a:cubicBezTo>
                  <a:cubicBezTo>
                    <a:pt x="380" y="319"/>
                    <a:pt x="380" y="319"/>
                    <a:pt x="380" y="319"/>
                  </a:cubicBezTo>
                  <a:cubicBezTo>
                    <a:pt x="382" y="320"/>
                    <a:pt x="384" y="321"/>
                    <a:pt x="387" y="321"/>
                  </a:cubicBezTo>
                  <a:cubicBezTo>
                    <a:pt x="389" y="321"/>
                    <a:pt x="391" y="320"/>
                    <a:pt x="393" y="319"/>
                  </a:cubicBezTo>
                  <a:cubicBezTo>
                    <a:pt x="397" y="317"/>
                    <a:pt x="400" y="312"/>
                    <a:pt x="400" y="307"/>
                  </a:cubicBezTo>
                  <a:cubicBezTo>
                    <a:pt x="400" y="73"/>
                    <a:pt x="400" y="73"/>
                    <a:pt x="400" y="73"/>
                  </a:cubicBezTo>
                  <a:cubicBezTo>
                    <a:pt x="400" y="68"/>
                    <a:pt x="397" y="64"/>
                    <a:pt x="393" y="61"/>
                  </a:cubicBezTo>
                  <a:close/>
                  <a:moveTo>
                    <a:pt x="93" y="241"/>
                  </a:moveTo>
                  <a:cubicBezTo>
                    <a:pt x="26" y="283"/>
                    <a:pt x="26" y="283"/>
                    <a:pt x="26" y="283"/>
                  </a:cubicBezTo>
                  <a:cubicBezTo>
                    <a:pt x="26" y="81"/>
                    <a:pt x="26" y="81"/>
                    <a:pt x="26" y="81"/>
                  </a:cubicBezTo>
                  <a:cubicBezTo>
                    <a:pt x="93" y="39"/>
                    <a:pt x="93" y="39"/>
                    <a:pt x="93" y="39"/>
                  </a:cubicBezTo>
                  <a:lnTo>
                    <a:pt x="93" y="241"/>
                  </a:lnTo>
                  <a:close/>
                  <a:moveTo>
                    <a:pt x="187" y="283"/>
                  </a:moveTo>
                  <a:cubicBezTo>
                    <a:pt x="119" y="241"/>
                    <a:pt x="119" y="241"/>
                    <a:pt x="119" y="241"/>
                  </a:cubicBezTo>
                  <a:cubicBezTo>
                    <a:pt x="119" y="39"/>
                    <a:pt x="119" y="39"/>
                    <a:pt x="119" y="39"/>
                  </a:cubicBezTo>
                  <a:cubicBezTo>
                    <a:pt x="187" y="81"/>
                    <a:pt x="187" y="81"/>
                    <a:pt x="187" y="81"/>
                  </a:cubicBezTo>
                  <a:lnTo>
                    <a:pt x="187" y="283"/>
                  </a:lnTo>
                  <a:close/>
                  <a:moveTo>
                    <a:pt x="280" y="241"/>
                  </a:moveTo>
                  <a:cubicBezTo>
                    <a:pt x="213" y="283"/>
                    <a:pt x="213" y="283"/>
                    <a:pt x="213" y="283"/>
                  </a:cubicBezTo>
                  <a:cubicBezTo>
                    <a:pt x="213" y="81"/>
                    <a:pt x="213" y="81"/>
                    <a:pt x="213" y="81"/>
                  </a:cubicBezTo>
                  <a:cubicBezTo>
                    <a:pt x="280" y="39"/>
                    <a:pt x="280" y="39"/>
                    <a:pt x="280" y="39"/>
                  </a:cubicBezTo>
                  <a:lnTo>
                    <a:pt x="280" y="241"/>
                  </a:lnTo>
                  <a:close/>
                  <a:moveTo>
                    <a:pt x="374" y="283"/>
                  </a:moveTo>
                  <a:cubicBezTo>
                    <a:pt x="306" y="241"/>
                    <a:pt x="306" y="241"/>
                    <a:pt x="306" y="241"/>
                  </a:cubicBezTo>
                  <a:cubicBezTo>
                    <a:pt x="306" y="39"/>
                    <a:pt x="306" y="39"/>
                    <a:pt x="306" y="39"/>
                  </a:cubicBezTo>
                  <a:cubicBezTo>
                    <a:pt x="374" y="81"/>
                    <a:pt x="374" y="81"/>
                    <a:pt x="374" y="81"/>
                  </a:cubicBezTo>
                  <a:lnTo>
                    <a:pt x="374" y="283"/>
                  </a:lnTo>
                  <a:close/>
                </a:path>
              </a:pathLst>
            </a:custGeom>
            <a:solidFill>
              <a:srgbClr val="FBF4D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490608" y="5066393"/>
            <a:ext cx="827314" cy="827314"/>
            <a:chOff x="6338208" y="4837793"/>
            <a:chExt cx="827314" cy="827314"/>
          </a:xfrm>
        </p:grpSpPr>
        <p:sp>
          <p:nvSpPr>
            <p:cNvPr id="6" name="椭圆 5"/>
            <p:cNvSpPr/>
            <p:nvPr/>
          </p:nvSpPr>
          <p:spPr>
            <a:xfrm>
              <a:off x="6338208" y="4837793"/>
              <a:ext cx="827314" cy="827314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AutoShape 4"/>
            <p:cNvSpPr>
              <a:spLocks/>
            </p:cNvSpPr>
            <p:nvPr/>
          </p:nvSpPr>
          <p:spPr bwMode="auto">
            <a:xfrm>
              <a:off x="6541362" y="5040947"/>
              <a:ext cx="421006" cy="42100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7428" y="17466"/>
                  </a:moveTo>
                  <a:cubicBezTo>
                    <a:pt x="16669" y="16923"/>
                    <a:pt x="15846" y="16465"/>
                    <a:pt x="14963" y="16121"/>
                  </a:cubicBezTo>
                  <a:cubicBezTo>
                    <a:pt x="15595" y="14609"/>
                    <a:pt x="15967" y="12928"/>
                    <a:pt x="16010" y="11148"/>
                  </a:cubicBezTo>
                  <a:lnTo>
                    <a:pt x="20188" y="11148"/>
                  </a:lnTo>
                  <a:cubicBezTo>
                    <a:pt x="20097" y="13612"/>
                    <a:pt x="19065" y="15838"/>
                    <a:pt x="17428" y="17466"/>
                  </a:cubicBezTo>
                  <a:moveTo>
                    <a:pt x="1411" y="11148"/>
                  </a:moveTo>
                  <a:lnTo>
                    <a:pt x="5589" y="11148"/>
                  </a:lnTo>
                  <a:cubicBezTo>
                    <a:pt x="5632" y="12928"/>
                    <a:pt x="6004" y="14609"/>
                    <a:pt x="6636" y="16121"/>
                  </a:cubicBezTo>
                  <a:cubicBezTo>
                    <a:pt x="5753" y="16465"/>
                    <a:pt x="4931" y="16923"/>
                    <a:pt x="4171" y="17466"/>
                  </a:cubicBezTo>
                  <a:cubicBezTo>
                    <a:pt x="2534" y="15838"/>
                    <a:pt x="1502" y="13612"/>
                    <a:pt x="1411" y="11148"/>
                  </a:cubicBezTo>
                  <a:moveTo>
                    <a:pt x="3785" y="4553"/>
                  </a:moveTo>
                  <a:cubicBezTo>
                    <a:pt x="4579" y="5170"/>
                    <a:pt x="5448" y="5691"/>
                    <a:pt x="6388" y="6084"/>
                  </a:cubicBezTo>
                  <a:cubicBezTo>
                    <a:pt x="5901" y="7433"/>
                    <a:pt x="5627" y="8908"/>
                    <a:pt x="5589" y="10451"/>
                  </a:cubicBezTo>
                  <a:lnTo>
                    <a:pt x="1411" y="10451"/>
                  </a:lnTo>
                  <a:cubicBezTo>
                    <a:pt x="1494" y="8190"/>
                    <a:pt x="2376" y="6135"/>
                    <a:pt x="3785" y="4553"/>
                  </a:cubicBezTo>
                  <a:moveTo>
                    <a:pt x="11148" y="10451"/>
                  </a:moveTo>
                  <a:lnTo>
                    <a:pt x="11148" y="6950"/>
                  </a:lnTo>
                  <a:cubicBezTo>
                    <a:pt x="12339" y="6913"/>
                    <a:pt x="13484" y="6696"/>
                    <a:pt x="14558" y="6324"/>
                  </a:cubicBezTo>
                  <a:cubicBezTo>
                    <a:pt x="15018" y="7598"/>
                    <a:pt x="15276" y="8992"/>
                    <a:pt x="15314" y="10451"/>
                  </a:cubicBezTo>
                  <a:cubicBezTo>
                    <a:pt x="15314" y="10451"/>
                    <a:pt x="11148" y="10451"/>
                    <a:pt x="11148" y="10451"/>
                  </a:cubicBezTo>
                  <a:close/>
                  <a:moveTo>
                    <a:pt x="14311" y="15882"/>
                  </a:moveTo>
                  <a:cubicBezTo>
                    <a:pt x="13309" y="15559"/>
                    <a:pt x="12247" y="15380"/>
                    <a:pt x="11148" y="15346"/>
                  </a:cubicBezTo>
                  <a:lnTo>
                    <a:pt x="11148" y="11148"/>
                  </a:lnTo>
                  <a:lnTo>
                    <a:pt x="15314" y="11148"/>
                  </a:lnTo>
                  <a:cubicBezTo>
                    <a:pt x="15270" y="12844"/>
                    <a:pt x="14914" y="14445"/>
                    <a:pt x="14311" y="15882"/>
                  </a:cubicBezTo>
                  <a:moveTo>
                    <a:pt x="14683" y="16757"/>
                  </a:moveTo>
                  <a:cubicBezTo>
                    <a:pt x="15476" y="17063"/>
                    <a:pt x="16218" y="17466"/>
                    <a:pt x="16904" y="17941"/>
                  </a:cubicBezTo>
                  <a:cubicBezTo>
                    <a:pt x="15632" y="19031"/>
                    <a:pt x="14067" y="19781"/>
                    <a:pt x="12344" y="20068"/>
                  </a:cubicBezTo>
                  <a:cubicBezTo>
                    <a:pt x="13280" y="19136"/>
                    <a:pt x="14076" y="18017"/>
                    <a:pt x="14683" y="16757"/>
                  </a:cubicBezTo>
                  <a:moveTo>
                    <a:pt x="11148" y="20188"/>
                  </a:moveTo>
                  <a:lnTo>
                    <a:pt x="11148" y="16043"/>
                  </a:lnTo>
                  <a:cubicBezTo>
                    <a:pt x="12146" y="16075"/>
                    <a:pt x="13113" y="16231"/>
                    <a:pt x="14025" y="16516"/>
                  </a:cubicBezTo>
                  <a:cubicBezTo>
                    <a:pt x="13314" y="17970"/>
                    <a:pt x="12343" y="19223"/>
                    <a:pt x="11185" y="20186"/>
                  </a:cubicBezTo>
                  <a:cubicBezTo>
                    <a:pt x="11185" y="20186"/>
                    <a:pt x="11148" y="20188"/>
                    <a:pt x="11148" y="20188"/>
                  </a:cubicBezTo>
                  <a:close/>
                  <a:moveTo>
                    <a:pt x="9255" y="20068"/>
                  </a:moveTo>
                  <a:cubicBezTo>
                    <a:pt x="7532" y="19781"/>
                    <a:pt x="5967" y="19031"/>
                    <a:pt x="4695" y="17941"/>
                  </a:cubicBezTo>
                  <a:cubicBezTo>
                    <a:pt x="5381" y="17466"/>
                    <a:pt x="6123" y="17063"/>
                    <a:pt x="6916" y="16757"/>
                  </a:cubicBezTo>
                  <a:cubicBezTo>
                    <a:pt x="7523" y="18017"/>
                    <a:pt x="8319" y="19136"/>
                    <a:pt x="9255" y="20068"/>
                  </a:cubicBezTo>
                  <a:moveTo>
                    <a:pt x="10451" y="11148"/>
                  </a:moveTo>
                  <a:lnTo>
                    <a:pt x="10451" y="15346"/>
                  </a:lnTo>
                  <a:cubicBezTo>
                    <a:pt x="9352" y="15380"/>
                    <a:pt x="8290" y="15559"/>
                    <a:pt x="7288" y="15882"/>
                  </a:cubicBezTo>
                  <a:cubicBezTo>
                    <a:pt x="6685" y="14445"/>
                    <a:pt x="6329" y="12844"/>
                    <a:pt x="6285" y="11148"/>
                  </a:cubicBezTo>
                  <a:cubicBezTo>
                    <a:pt x="6285" y="11148"/>
                    <a:pt x="10451" y="11148"/>
                    <a:pt x="10451" y="11148"/>
                  </a:cubicBezTo>
                  <a:close/>
                  <a:moveTo>
                    <a:pt x="7041" y="6324"/>
                  </a:moveTo>
                  <a:cubicBezTo>
                    <a:pt x="8115" y="6696"/>
                    <a:pt x="9260" y="6913"/>
                    <a:pt x="10451" y="6950"/>
                  </a:cubicBezTo>
                  <a:lnTo>
                    <a:pt x="10451" y="10451"/>
                  </a:lnTo>
                  <a:lnTo>
                    <a:pt x="6285" y="10451"/>
                  </a:lnTo>
                  <a:cubicBezTo>
                    <a:pt x="6324" y="8992"/>
                    <a:pt x="6581" y="7598"/>
                    <a:pt x="7041" y="6324"/>
                  </a:cubicBezTo>
                  <a:moveTo>
                    <a:pt x="6651" y="5442"/>
                  </a:moveTo>
                  <a:cubicBezTo>
                    <a:pt x="5790" y="5084"/>
                    <a:pt x="4993" y="4609"/>
                    <a:pt x="4263" y="4050"/>
                  </a:cubicBezTo>
                  <a:cubicBezTo>
                    <a:pt x="5606" y="2749"/>
                    <a:pt x="7332" y="1851"/>
                    <a:pt x="9255" y="1531"/>
                  </a:cubicBezTo>
                  <a:cubicBezTo>
                    <a:pt x="8175" y="2610"/>
                    <a:pt x="7286" y="3939"/>
                    <a:pt x="6651" y="5442"/>
                  </a:cubicBezTo>
                  <a:moveTo>
                    <a:pt x="10451" y="1411"/>
                  </a:moveTo>
                  <a:lnTo>
                    <a:pt x="10451" y="6253"/>
                  </a:lnTo>
                  <a:cubicBezTo>
                    <a:pt x="9352" y="6217"/>
                    <a:pt x="8296" y="6021"/>
                    <a:pt x="7303" y="5681"/>
                  </a:cubicBezTo>
                  <a:cubicBezTo>
                    <a:pt x="8029" y="3972"/>
                    <a:pt x="9101" y="2507"/>
                    <a:pt x="10415" y="1413"/>
                  </a:cubicBezTo>
                  <a:cubicBezTo>
                    <a:pt x="10427" y="1412"/>
                    <a:pt x="10439" y="1411"/>
                    <a:pt x="10451" y="1411"/>
                  </a:cubicBezTo>
                  <a:moveTo>
                    <a:pt x="12344" y="1531"/>
                  </a:moveTo>
                  <a:cubicBezTo>
                    <a:pt x="14267" y="1851"/>
                    <a:pt x="15993" y="2749"/>
                    <a:pt x="17336" y="4050"/>
                  </a:cubicBezTo>
                  <a:cubicBezTo>
                    <a:pt x="16606" y="4609"/>
                    <a:pt x="15809" y="5084"/>
                    <a:pt x="14948" y="5442"/>
                  </a:cubicBezTo>
                  <a:cubicBezTo>
                    <a:pt x="14313" y="3939"/>
                    <a:pt x="13424" y="2610"/>
                    <a:pt x="12344" y="1531"/>
                  </a:cubicBezTo>
                  <a:moveTo>
                    <a:pt x="11184" y="1413"/>
                  </a:moveTo>
                  <a:cubicBezTo>
                    <a:pt x="12498" y="2507"/>
                    <a:pt x="13570" y="3972"/>
                    <a:pt x="14296" y="5681"/>
                  </a:cubicBezTo>
                  <a:cubicBezTo>
                    <a:pt x="13303" y="6021"/>
                    <a:pt x="12247" y="6217"/>
                    <a:pt x="11148" y="6253"/>
                  </a:cubicBezTo>
                  <a:lnTo>
                    <a:pt x="11148" y="1411"/>
                  </a:lnTo>
                  <a:cubicBezTo>
                    <a:pt x="11160" y="1411"/>
                    <a:pt x="11172" y="1412"/>
                    <a:pt x="11184" y="1413"/>
                  </a:cubicBezTo>
                  <a:moveTo>
                    <a:pt x="10414" y="20186"/>
                  </a:moveTo>
                  <a:cubicBezTo>
                    <a:pt x="9256" y="19223"/>
                    <a:pt x="8285" y="17970"/>
                    <a:pt x="7574" y="16516"/>
                  </a:cubicBezTo>
                  <a:cubicBezTo>
                    <a:pt x="8486" y="16231"/>
                    <a:pt x="9453" y="16075"/>
                    <a:pt x="10451" y="16043"/>
                  </a:cubicBezTo>
                  <a:lnTo>
                    <a:pt x="10451" y="20188"/>
                  </a:lnTo>
                  <a:cubicBezTo>
                    <a:pt x="10451" y="20188"/>
                    <a:pt x="10414" y="20186"/>
                    <a:pt x="10414" y="20186"/>
                  </a:cubicBezTo>
                  <a:close/>
                  <a:moveTo>
                    <a:pt x="20188" y="10451"/>
                  </a:moveTo>
                  <a:lnTo>
                    <a:pt x="16010" y="10451"/>
                  </a:lnTo>
                  <a:cubicBezTo>
                    <a:pt x="15972" y="8908"/>
                    <a:pt x="15698" y="7433"/>
                    <a:pt x="15211" y="6084"/>
                  </a:cubicBezTo>
                  <a:cubicBezTo>
                    <a:pt x="16151" y="5691"/>
                    <a:pt x="17020" y="5170"/>
                    <a:pt x="17814" y="4553"/>
                  </a:cubicBezTo>
                  <a:cubicBezTo>
                    <a:pt x="19223" y="6135"/>
                    <a:pt x="20105" y="8190"/>
                    <a:pt x="20188" y="10451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</a:path>
              </a:pathLst>
            </a:custGeom>
            <a:solidFill>
              <a:srgbClr val="FBF4D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490608" y="3876221"/>
            <a:ext cx="827314" cy="827314"/>
            <a:chOff x="6338208" y="3647621"/>
            <a:chExt cx="827314" cy="827314"/>
          </a:xfrm>
        </p:grpSpPr>
        <p:sp>
          <p:nvSpPr>
            <p:cNvPr id="9" name="椭圆 8"/>
            <p:cNvSpPr/>
            <p:nvPr/>
          </p:nvSpPr>
          <p:spPr>
            <a:xfrm>
              <a:off x="6338208" y="3647621"/>
              <a:ext cx="827314" cy="827314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AutoShape 117"/>
            <p:cNvSpPr>
              <a:spLocks/>
            </p:cNvSpPr>
            <p:nvPr/>
          </p:nvSpPr>
          <p:spPr bwMode="auto">
            <a:xfrm>
              <a:off x="6517220" y="3885194"/>
              <a:ext cx="469290" cy="352168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solidFill>
              <a:srgbClr val="FBF4D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7727040" y="2665718"/>
            <a:ext cx="3626760" cy="1015663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ea typeface="微软雅黑" panose="020B0503020204020204" pitchFamily="34" charset="-122"/>
                <a:sym typeface="Arial" panose="020B0604020202020204" pitchFamily="34" charset="0"/>
              </a:rPr>
              <a:t>YOUR SUBTITLE</a:t>
            </a:r>
            <a:endParaRPr lang="zh-CN" altLang="en-US" b="1" dirty="0">
              <a:ea typeface="微软雅黑" panose="020B0503020204020204" pitchFamily="34" charset="-122"/>
            </a:endParaRPr>
          </a:p>
          <a:p>
            <a:r>
              <a:rPr lang="en-US" altLang="zh-CN" sz="1400" dirty="0" smtClean="0">
                <a:solidFill>
                  <a:schemeClr val="accent6">
                    <a:lumMod val="50000"/>
                  </a:schemeClr>
                </a:solidFill>
                <a:ea typeface="华文细黑" panose="02010600040101010101" pitchFamily="2" charset="-122"/>
                <a:cs typeface="+mn-ea"/>
                <a:sym typeface="+mn-lt"/>
              </a:rPr>
              <a:t>You have to believe in yourself . That‘s the secret of success. While there is life there is hope. What today will be like is </a:t>
            </a:r>
            <a:endParaRPr lang="en-US" altLang="zh-CN" sz="1400" dirty="0">
              <a:solidFill>
                <a:schemeClr val="accent6">
                  <a:lumMod val="50000"/>
                </a:schemeClr>
              </a:solidFill>
              <a:ea typeface="华文细黑" panose="02010600040101010101" pitchFamily="2" charset="-122"/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727040" y="3865868"/>
            <a:ext cx="3626760" cy="1015663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ea typeface="微软雅黑" panose="020B0503020204020204" pitchFamily="34" charset="-122"/>
                <a:sym typeface="Arial" panose="020B0604020202020204" pitchFamily="34" charset="0"/>
              </a:rPr>
              <a:t>YOUR SUBTITLE</a:t>
            </a:r>
            <a:endParaRPr lang="zh-CN" altLang="en-US" b="1" dirty="0">
              <a:ea typeface="微软雅黑" panose="020B0503020204020204" pitchFamily="34" charset="-122"/>
            </a:endParaRPr>
          </a:p>
          <a:p>
            <a:r>
              <a:rPr lang="en-US" altLang="zh-CN" sz="1400" dirty="0" smtClean="0">
                <a:solidFill>
                  <a:schemeClr val="accent6">
                    <a:lumMod val="50000"/>
                  </a:schemeClr>
                </a:solidFill>
                <a:ea typeface="华文细黑" panose="02010600040101010101" pitchFamily="2" charset="-122"/>
                <a:cs typeface="+mn-ea"/>
                <a:sym typeface="+mn-lt"/>
              </a:rPr>
              <a:t>You have to believe in yourself . That‘s the secret of success. While there is life there is hope. What today will be like is </a:t>
            </a:r>
            <a:endParaRPr lang="en-US" altLang="zh-CN" sz="1400" dirty="0">
              <a:solidFill>
                <a:schemeClr val="accent6">
                  <a:lumMod val="50000"/>
                </a:schemeClr>
              </a:solidFill>
              <a:ea typeface="华文细黑" panose="02010600040101010101" pitchFamily="2" charset="-122"/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727040" y="5066018"/>
            <a:ext cx="3626760" cy="1015663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ea typeface="微软雅黑" panose="020B0503020204020204" pitchFamily="34" charset="-122"/>
                <a:sym typeface="Arial" panose="020B0604020202020204" pitchFamily="34" charset="0"/>
              </a:rPr>
              <a:t>YOUR SUBTITLE</a:t>
            </a:r>
            <a:endParaRPr lang="zh-CN" altLang="en-US" b="1" dirty="0">
              <a:ea typeface="微软雅黑" panose="020B0503020204020204" pitchFamily="34" charset="-122"/>
            </a:endParaRPr>
          </a:p>
          <a:p>
            <a:r>
              <a:rPr lang="en-US" altLang="zh-CN" sz="1400" dirty="0" smtClean="0">
                <a:solidFill>
                  <a:schemeClr val="accent6">
                    <a:lumMod val="50000"/>
                  </a:schemeClr>
                </a:solidFill>
                <a:ea typeface="华文细黑" panose="02010600040101010101" pitchFamily="2" charset="-122"/>
                <a:cs typeface="+mn-ea"/>
                <a:sym typeface="+mn-lt"/>
              </a:rPr>
              <a:t>You have to believe in yourself . That‘s the secret of success. While there is life there is hope. What today will be like is </a:t>
            </a:r>
            <a:endParaRPr lang="en-US" altLang="zh-CN" sz="1400" dirty="0">
              <a:solidFill>
                <a:schemeClr val="accent6">
                  <a:lumMod val="50000"/>
                </a:schemeClr>
              </a:solidFill>
              <a:ea typeface="华文细黑" panose="02010600040101010101" pitchFamily="2" charset="-122"/>
              <a:cs typeface="+mn-ea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81" y="2203179"/>
            <a:ext cx="4975809" cy="382123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5"/>
          <p:cNvSpPr txBox="1">
            <a:spLocks noChangeArrowheads="1"/>
          </p:cNvSpPr>
          <p:nvPr/>
        </p:nvSpPr>
        <p:spPr bwMode="auto">
          <a:xfrm>
            <a:off x="4866490" y="240352"/>
            <a:ext cx="28163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800" b="1" dirty="0" smtClean="0">
                <a:latin typeface="华文行楷" panose="02010800040101010101" pitchFamily="2" charset="-122"/>
                <a:ea typeface="华文行楷" panose="02010800040101010101" pitchFamily="2" charset="-122"/>
                <a:cs typeface="Ebrima" panose="02000000000000000000" pitchFamily="2" charset="0"/>
              </a:rPr>
              <a:t>添加内容标题</a:t>
            </a:r>
            <a:endParaRPr lang="zh-CN" altLang="en-US" sz="2800" b="1" dirty="0">
              <a:latin typeface="华文行楷" panose="02010800040101010101" pitchFamily="2" charset="-122"/>
              <a:ea typeface="华文行楷" panose="02010800040101010101" pitchFamily="2" charset="-122"/>
              <a:cs typeface="Ebrima" panose="02000000000000000000" pitchFamily="2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018078" y="674299"/>
            <a:ext cx="4946814" cy="5207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Time will never change and stop for any person get to choose what kind of day I will have</a:t>
            </a:r>
            <a:endParaRPr lang="zh-CN" altLang="en-US" sz="1600" dirty="0" smtClean="0">
              <a:solidFill>
                <a:schemeClr val="bg1">
                  <a:lumMod val="50000"/>
                </a:schemeClr>
              </a:solidFill>
              <a:latin typeface="Ebrima" panose="02000000000000000000" pitchFamily="2" charset="0"/>
              <a:cs typeface="Ebrima" panose="02000000000000000000" pitchFamily="2" charset="0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5528159" y="1263191"/>
            <a:ext cx="192665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1291472" y="2432115"/>
            <a:ext cx="4581427" cy="2633903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56135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5"/>
          <p:cNvSpPr txBox="1">
            <a:spLocks noChangeArrowheads="1"/>
          </p:cNvSpPr>
          <p:nvPr/>
        </p:nvSpPr>
        <p:spPr bwMode="auto">
          <a:xfrm>
            <a:off x="4866490" y="240352"/>
            <a:ext cx="28163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800" b="1" dirty="0" smtClean="0">
                <a:latin typeface="华文行楷" panose="02010800040101010101" pitchFamily="2" charset="-122"/>
                <a:ea typeface="华文行楷" panose="02010800040101010101" pitchFamily="2" charset="-122"/>
                <a:cs typeface="Ebrima" panose="02000000000000000000" pitchFamily="2" charset="0"/>
              </a:rPr>
              <a:t>添加内容标题</a:t>
            </a:r>
            <a:endParaRPr lang="zh-CN" altLang="en-US" sz="2800" b="1" dirty="0">
              <a:latin typeface="华文行楷" panose="02010800040101010101" pitchFamily="2" charset="-122"/>
              <a:ea typeface="华文行楷" panose="02010800040101010101" pitchFamily="2" charset="-122"/>
              <a:cs typeface="Ebrima" panose="02000000000000000000" pitchFamily="2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018078" y="674299"/>
            <a:ext cx="4946814" cy="5207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Time will never change and stop for any person get to choose what kind of day I will have</a:t>
            </a:r>
            <a:endParaRPr lang="zh-CN" altLang="en-US" sz="1600" dirty="0" smtClean="0">
              <a:solidFill>
                <a:schemeClr val="bg1">
                  <a:lumMod val="50000"/>
                </a:schemeClr>
              </a:solidFill>
              <a:latin typeface="Ebrima" panose="02000000000000000000" pitchFamily="2" charset="0"/>
              <a:cs typeface="Ebrima" panose="02000000000000000000" pitchFamily="2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5528159" y="1263191"/>
            <a:ext cx="192665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5"/>
          <p:cNvSpPr/>
          <p:nvPr/>
        </p:nvSpPr>
        <p:spPr>
          <a:xfrm>
            <a:off x="6207928" y="3268384"/>
            <a:ext cx="1657350" cy="2333625"/>
          </a:xfrm>
          <a:custGeom>
            <a:avLst/>
            <a:gdLst/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1436382298"/>
              </a:cxn>
              <a:cxn ang="0">
                <a:pos x="0" y="0"/>
              </a:cxn>
              <a:cxn ang="0">
                <a:pos x="2147483646" y="0"/>
              </a:cxn>
              <a:cxn ang="0">
                <a:pos x="2147483646" y="2147483646"/>
              </a:cxn>
            </a:cxnLst>
            <a:rect l="0" t="0" r="0" b="0"/>
            <a:pathLst>
              <a:path w="1467" h="2068">
                <a:moveTo>
                  <a:pt x="1467" y="571"/>
                </a:moveTo>
                <a:cubicBezTo>
                  <a:pt x="1467" y="1909"/>
                  <a:pt x="1467" y="1909"/>
                  <a:pt x="1467" y="1909"/>
                </a:cubicBezTo>
                <a:cubicBezTo>
                  <a:pt x="1467" y="1996"/>
                  <a:pt x="1396" y="2068"/>
                  <a:pt x="1309" y="2068"/>
                </a:cubicBezTo>
                <a:cubicBezTo>
                  <a:pt x="724" y="2068"/>
                  <a:pt x="724" y="2068"/>
                  <a:pt x="724" y="2068"/>
                </a:cubicBezTo>
                <a:cubicBezTo>
                  <a:pt x="637" y="2068"/>
                  <a:pt x="566" y="1996"/>
                  <a:pt x="566" y="1909"/>
                </a:cubicBezTo>
                <a:cubicBezTo>
                  <a:pt x="566" y="571"/>
                  <a:pt x="566" y="571"/>
                  <a:pt x="566" y="571"/>
                </a:cubicBezTo>
                <a:cubicBezTo>
                  <a:pt x="566" y="568"/>
                  <a:pt x="566" y="565"/>
                  <a:pt x="566" y="562"/>
                </a:cubicBezTo>
                <a:cubicBezTo>
                  <a:pt x="556" y="262"/>
                  <a:pt x="311" y="19"/>
                  <a:pt x="3" y="1"/>
                </a:cubicBezTo>
                <a:cubicBezTo>
                  <a:pt x="2" y="1"/>
                  <a:pt x="1" y="0"/>
                  <a:pt x="0" y="0"/>
                </a:cubicBezTo>
                <a:cubicBezTo>
                  <a:pt x="896" y="0"/>
                  <a:pt x="896" y="0"/>
                  <a:pt x="896" y="0"/>
                </a:cubicBezTo>
                <a:cubicBezTo>
                  <a:pt x="1211" y="0"/>
                  <a:pt x="1467" y="256"/>
                  <a:pt x="1467" y="571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" name="Freeform 6"/>
          <p:cNvSpPr/>
          <p:nvPr/>
        </p:nvSpPr>
        <p:spPr>
          <a:xfrm>
            <a:off x="5518953" y="2230159"/>
            <a:ext cx="2332037" cy="1655763"/>
          </a:xfrm>
          <a:custGeom>
            <a:avLst/>
            <a:gdLst/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1435817242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</a:cxnLst>
            <a:rect l="0" t="0" r="0" b="0"/>
            <a:pathLst>
              <a:path w="2067" h="1468">
                <a:moveTo>
                  <a:pt x="571" y="0"/>
                </a:moveTo>
                <a:cubicBezTo>
                  <a:pt x="1909" y="0"/>
                  <a:pt x="1909" y="0"/>
                  <a:pt x="1909" y="0"/>
                </a:cubicBezTo>
                <a:cubicBezTo>
                  <a:pt x="1996" y="0"/>
                  <a:pt x="2067" y="71"/>
                  <a:pt x="2067" y="159"/>
                </a:cubicBezTo>
                <a:cubicBezTo>
                  <a:pt x="2067" y="743"/>
                  <a:pt x="2067" y="743"/>
                  <a:pt x="2067" y="743"/>
                </a:cubicBezTo>
                <a:cubicBezTo>
                  <a:pt x="2067" y="831"/>
                  <a:pt x="1996" y="902"/>
                  <a:pt x="1909" y="902"/>
                </a:cubicBezTo>
                <a:cubicBezTo>
                  <a:pt x="571" y="902"/>
                  <a:pt x="571" y="902"/>
                  <a:pt x="571" y="902"/>
                </a:cubicBezTo>
                <a:cubicBezTo>
                  <a:pt x="568" y="902"/>
                  <a:pt x="565" y="902"/>
                  <a:pt x="562" y="902"/>
                </a:cubicBezTo>
                <a:cubicBezTo>
                  <a:pt x="261" y="911"/>
                  <a:pt x="19" y="1156"/>
                  <a:pt x="1" y="1464"/>
                </a:cubicBezTo>
                <a:cubicBezTo>
                  <a:pt x="0" y="1465"/>
                  <a:pt x="0" y="1467"/>
                  <a:pt x="0" y="1468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256"/>
                  <a:pt x="256" y="0"/>
                  <a:pt x="571" y="0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" name="Freeform 7"/>
          <p:cNvSpPr/>
          <p:nvPr/>
        </p:nvSpPr>
        <p:spPr>
          <a:xfrm>
            <a:off x="4477553" y="2244447"/>
            <a:ext cx="1657350" cy="2332037"/>
          </a:xfrm>
          <a:custGeom>
            <a:avLst/>
            <a:gdLst/>
            <a:ahLst/>
            <a:cxnLst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</a:cxnLst>
            <a:rect l="0" t="0" r="0" b="0"/>
            <a:pathLst>
              <a:path w="1467" h="2068">
                <a:moveTo>
                  <a:pt x="0" y="1497"/>
                </a:moveTo>
                <a:cubicBezTo>
                  <a:pt x="0" y="159"/>
                  <a:pt x="0" y="159"/>
                  <a:pt x="0" y="159"/>
                </a:cubicBezTo>
                <a:cubicBezTo>
                  <a:pt x="0" y="72"/>
                  <a:pt x="71" y="0"/>
                  <a:pt x="158" y="0"/>
                </a:cubicBezTo>
                <a:cubicBezTo>
                  <a:pt x="743" y="0"/>
                  <a:pt x="743" y="0"/>
                  <a:pt x="743" y="0"/>
                </a:cubicBezTo>
                <a:cubicBezTo>
                  <a:pt x="830" y="0"/>
                  <a:pt x="901" y="72"/>
                  <a:pt x="901" y="159"/>
                </a:cubicBezTo>
                <a:cubicBezTo>
                  <a:pt x="901" y="1497"/>
                  <a:pt x="901" y="1497"/>
                  <a:pt x="901" y="1497"/>
                </a:cubicBezTo>
                <a:cubicBezTo>
                  <a:pt x="901" y="1500"/>
                  <a:pt x="901" y="1503"/>
                  <a:pt x="902" y="1506"/>
                </a:cubicBezTo>
                <a:cubicBezTo>
                  <a:pt x="911" y="1806"/>
                  <a:pt x="1156" y="2049"/>
                  <a:pt x="1464" y="2067"/>
                </a:cubicBezTo>
                <a:cubicBezTo>
                  <a:pt x="1465" y="2067"/>
                  <a:pt x="1466" y="2068"/>
                  <a:pt x="1467" y="2068"/>
                </a:cubicBezTo>
                <a:cubicBezTo>
                  <a:pt x="571" y="2068"/>
                  <a:pt x="571" y="2068"/>
                  <a:pt x="571" y="2068"/>
                </a:cubicBezTo>
                <a:cubicBezTo>
                  <a:pt x="256" y="2068"/>
                  <a:pt x="0" y="1812"/>
                  <a:pt x="0" y="1497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" name="Freeform 8"/>
          <p:cNvSpPr/>
          <p:nvPr/>
        </p:nvSpPr>
        <p:spPr>
          <a:xfrm>
            <a:off x="4493428" y="3960534"/>
            <a:ext cx="2333625" cy="1655763"/>
          </a:xfrm>
          <a:custGeom>
            <a:avLst/>
            <a:gdLst/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0" t="0" r="0" b="0"/>
            <a:pathLst>
              <a:path w="2068" h="1468">
                <a:moveTo>
                  <a:pt x="1497" y="1468"/>
                </a:moveTo>
                <a:cubicBezTo>
                  <a:pt x="158" y="1468"/>
                  <a:pt x="158" y="1468"/>
                  <a:pt x="158" y="1468"/>
                </a:cubicBezTo>
                <a:cubicBezTo>
                  <a:pt x="71" y="1468"/>
                  <a:pt x="0" y="1397"/>
                  <a:pt x="0" y="1309"/>
                </a:cubicBezTo>
                <a:cubicBezTo>
                  <a:pt x="0" y="725"/>
                  <a:pt x="0" y="725"/>
                  <a:pt x="0" y="725"/>
                </a:cubicBezTo>
                <a:cubicBezTo>
                  <a:pt x="0" y="637"/>
                  <a:pt x="71" y="566"/>
                  <a:pt x="158" y="566"/>
                </a:cubicBezTo>
                <a:cubicBezTo>
                  <a:pt x="1497" y="566"/>
                  <a:pt x="1497" y="566"/>
                  <a:pt x="1497" y="566"/>
                </a:cubicBezTo>
                <a:cubicBezTo>
                  <a:pt x="1500" y="566"/>
                  <a:pt x="1503" y="566"/>
                  <a:pt x="1506" y="566"/>
                </a:cubicBezTo>
                <a:cubicBezTo>
                  <a:pt x="1806" y="557"/>
                  <a:pt x="2049" y="312"/>
                  <a:pt x="2067" y="4"/>
                </a:cubicBezTo>
                <a:cubicBezTo>
                  <a:pt x="2067" y="3"/>
                  <a:pt x="2067" y="1"/>
                  <a:pt x="2068" y="0"/>
                </a:cubicBezTo>
                <a:cubicBezTo>
                  <a:pt x="2068" y="897"/>
                  <a:pt x="2068" y="897"/>
                  <a:pt x="2068" y="897"/>
                </a:cubicBezTo>
                <a:cubicBezTo>
                  <a:pt x="2068" y="1212"/>
                  <a:pt x="1811" y="1468"/>
                  <a:pt x="1497" y="1468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" name="矩形 28"/>
          <p:cNvSpPr/>
          <p:nvPr/>
        </p:nvSpPr>
        <p:spPr>
          <a:xfrm>
            <a:off x="4741078" y="2566709"/>
            <a:ext cx="512762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lvl="0" eaLnBrk="1" hangingPunct="1"/>
            <a:r>
              <a:rPr lang="en-US" altLang="zh-CN" sz="2800" dirty="0">
                <a:solidFill>
                  <a:schemeClr val="bg1"/>
                </a:solidFill>
                <a:latin typeface="Impact" panose="020B0806030902050204" pitchFamily="34" charset="0"/>
                <a:ea typeface="Malgun Gothic" panose="020B0503020000020004" pitchFamily="34" charset="-127"/>
              </a:rPr>
              <a:t>01</a:t>
            </a:r>
            <a:endParaRPr lang="zh-CN" altLang="en-US" sz="2800" dirty="0">
              <a:solidFill>
                <a:schemeClr val="bg1"/>
              </a:solidFill>
              <a:latin typeface="Impact" panose="020B0806030902050204" pitchFamily="34" charset="0"/>
              <a:ea typeface="Malgun Gothic" panose="020B0503020000020004" pitchFamily="34" charset="-127"/>
            </a:endParaRPr>
          </a:p>
        </p:txBody>
      </p:sp>
      <p:sp>
        <p:nvSpPr>
          <p:cNvPr id="13" name="矩形 29"/>
          <p:cNvSpPr/>
          <p:nvPr/>
        </p:nvSpPr>
        <p:spPr>
          <a:xfrm>
            <a:off x="7174715" y="2484159"/>
            <a:ext cx="555625" cy="5222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lvl="0" eaLnBrk="1" hangingPunct="1"/>
            <a:r>
              <a:rPr lang="en-US" altLang="zh-CN" sz="2800" dirty="0">
                <a:solidFill>
                  <a:schemeClr val="bg1"/>
                </a:solidFill>
                <a:latin typeface="Impact" panose="020B0806030902050204" pitchFamily="34" charset="0"/>
                <a:ea typeface="Malgun Gothic" panose="020B0503020000020004" pitchFamily="34" charset="-127"/>
              </a:rPr>
              <a:t>02</a:t>
            </a:r>
            <a:endParaRPr lang="zh-CN" altLang="en-US" sz="2800" dirty="0">
              <a:solidFill>
                <a:schemeClr val="bg1"/>
              </a:solidFill>
              <a:latin typeface="Impact" panose="020B0806030902050204" pitchFamily="34" charset="0"/>
              <a:ea typeface="Malgun Gothic" panose="020B0503020000020004" pitchFamily="34" charset="-127"/>
            </a:endParaRPr>
          </a:p>
        </p:txBody>
      </p:sp>
      <p:sp>
        <p:nvSpPr>
          <p:cNvPr id="14" name="矩形 30"/>
          <p:cNvSpPr/>
          <p:nvPr/>
        </p:nvSpPr>
        <p:spPr>
          <a:xfrm>
            <a:off x="7104865" y="4924147"/>
            <a:ext cx="568325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lvl="0" eaLnBrk="1" hangingPunct="1"/>
            <a:r>
              <a:rPr lang="en-US" altLang="zh-CN" sz="2800" dirty="0">
                <a:solidFill>
                  <a:schemeClr val="bg1"/>
                </a:solidFill>
                <a:latin typeface="Impact" panose="020B0806030902050204" pitchFamily="34" charset="0"/>
                <a:ea typeface="Malgun Gothic" panose="020B0503020000020004" pitchFamily="34" charset="-127"/>
              </a:rPr>
              <a:t>03</a:t>
            </a:r>
            <a:endParaRPr lang="zh-CN" altLang="en-US" sz="2800" dirty="0">
              <a:solidFill>
                <a:schemeClr val="bg1"/>
              </a:solidFill>
              <a:latin typeface="Impact" panose="020B0806030902050204" pitchFamily="34" charset="0"/>
              <a:ea typeface="Malgun Gothic" panose="020B0503020000020004" pitchFamily="34" charset="-127"/>
            </a:endParaRPr>
          </a:p>
        </p:txBody>
      </p:sp>
      <p:sp>
        <p:nvSpPr>
          <p:cNvPr id="15" name="矩形 31"/>
          <p:cNvSpPr/>
          <p:nvPr/>
        </p:nvSpPr>
        <p:spPr>
          <a:xfrm>
            <a:off x="4698215" y="4844772"/>
            <a:ext cx="555625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lvl="0" eaLnBrk="1" hangingPunct="1"/>
            <a:r>
              <a:rPr lang="en-US" altLang="zh-CN" sz="2800" dirty="0">
                <a:solidFill>
                  <a:schemeClr val="bg1"/>
                </a:solidFill>
                <a:latin typeface="Impact" panose="020B0806030902050204" pitchFamily="34" charset="0"/>
                <a:ea typeface="Malgun Gothic" panose="020B0503020000020004" pitchFamily="34" charset="-127"/>
              </a:rPr>
              <a:t>04</a:t>
            </a:r>
            <a:endParaRPr lang="zh-CN" altLang="en-US" sz="2800" dirty="0">
              <a:solidFill>
                <a:schemeClr val="bg1"/>
              </a:solidFill>
              <a:latin typeface="Impact" panose="020B0806030902050204" pitchFamily="34" charset="0"/>
              <a:ea typeface="Malgun Gothic" panose="020B0503020000020004" pitchFamily="34" charset="-127"/>
            </a:endParaRPr>
          </a:p>
        </p:txBody>
      </p:sp>
      <p:sp>
        <p:nvSpPr>
          <p:cNvPr id="16" name="TextBox 57"/>
          <p:cNvSpPr txBox="1"/>
          <p:nvPr/>
        </p:nvSpPr>
        <p:spPr bwMode="auto">
          <a:xfrm>
            <a:off x="1019415" y="2302348"/>
            <a:ext cx="3421626" cy="13726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</a:rPr>
              <a:t>You have to believe in yourself . That‘s the secret of success. While there is life there is hope. What today 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</a:rPr>
              <a:t>will be like is </a:t>
            </a:r>
            <a:endParaRPr kumimoji="0" lang="en-US" altLang="zh-CN" sz="16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7" name="TextBox 57"/>
          <p:cNvSpPr txBox="1"/>
          <p:nvPr/>
        </p:nvSpPr>
        <p:spPr bwMode="auto">
          <a:xfrm>
            <a:off x="7951002" y="2299631"/>
            <a:ext cx="3421626" cy="13726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</a:rPr>
              <a:t>You have to believe in yourself . That‘s the secret of success. While there is life there is hope. What today 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</a:rPr>
              <a:t>will be like is </a:t>
            </a:r>
            <a:endParaRPr kumimoji="0" lang="en-US" altLang="zh-CN" sz="16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8" name="TextBox 57"/>
          <p:cNvSpPr txBox="1"/>
          <p:nvPr/>
        </p:nvSpPr>
        <p:spPr bwMode="auto">
          <a:xfrm>
            <a:off x="1031559" y="4576484"/>
            <a:ext cx="3421626" cy="13726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</a:rPr>
              <a:t>You have to believe in yourself . That‘s the secret of success. While there is life there is hope. What today 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</a:rPr>
              <a:t>will be like is </a:t>
            </a:r>
            <a:endParaRPr kumimoji="0" lang="en-US" altLang="zh-CN" sz="16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9" name="TextBox 57"/>
          <p:cNvSpPr txBox="1"/>
          <p:nvPr/>
        </p:nvSpPr>
        <p:spPr bwMode="auto">
          <a:xfrm>
            <a:off x="7951002" y="4574585"/>
            <a:ext cx="3421626" cy="13726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</a:rPr>
              <a:t>You have to believe in yourself . That‘s the secret of success. While there is life there is hope. What today 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</a:rPr>
              <a:t>will be like is </a:t>
            </a:r>
            <a:endParaRPr kumimoji="0" lang="en-US" altLang="zh-CN" sz="16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2308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06286" y="2095723"/>
            <a:ext cx="2869787" cy="1323439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 smtClean="0">
                <a:solidFill>
                  <a:schemeClr val="bg2">
                    <a:lumMod val="10000"/>
                  </a:schemeClr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YOUR SUBTITLE</a:t>
            </a:r>
            <a:endParaRPr lang="zh-CN" altLang="en-US" sz="1600" dirty="0">
              <a:solidFill>
                <a:schemeClr val="bg2">
                  <a:lumMod val="10000"/>
                </a:schemeClr>
              </a:solidFill>
              <a:ea typeface="微软雅黑" panose="020B0503020204020204" pitchFamily="34" charset="-122"/>
            </a:endParaRPr>
          </a:p>
          <a:p>
            <a:pPr algn="ctr"/>
            <a:r>
              <a:rPr lang="en-US" altLang="zh-CN" sz="1600" dirty="0" smtClean="0">
                <a:solidFill>
                  <a:schemeClr val="accent6">
                    <a:lumMod val="75000"/>
                  </a:schemeClr>
                </a:solidFill>
                <a:ea typeface="华文细黑" panose="02010600040101010101" pitchFamily="2" charset="-122"/>
                <a:cs typeface="+mn-ea"/>
                <a:sym typeface="+mn-lt"/>
              </a:rPr>
              <a:t>You have to believe in yourself . That‘s the secret of success. While there is life there is hope. What </a:t>
            </a:r>
            <a:r>
              <a:rPr lang="en-US" altLang="zh-CN" sz="1600" dirty="0" smtClean="0">
                <a:solidFill>
                  <a:schemeClr val="accent6">
                    <a:lumMod val="75000"/>
                  </a:schemeClr>
                </a:solidFill>
                <a:ea typeface="华文细黑" panose="02010600040101010101" pitchFamily="2" charset="-122"/>
                <a:cs typeface="+mn-ea"/>
                <a:sym typeface="+mn-lt"/>
              </a:rPr>
              <a:t>today</a:t>
            </a:r>
            <a:endParaRPr lang="en-US" altLang="zh-CN" sz="1600" dirty="0">
              <a:solidFill>
                <a:schemeClr val="accent6">
                  <a:lumMod val="75000"/>
                </a:schemeClr>
              </a:solidFill>
              <a:ea typeface="华文细黑" panose="02010600040101010101" pitchFamily="2" charset="-122"/>
              <a:cs typeface="+mn-ea"/>
              <a:sym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042965" y="3568951"/>
            <a:ext cx="2972406" cy="1981604"/>
            <a:chOff x="1042965" y="2065816"/>
            <a:chExt cx="2972406" cy="1981604"/>
          </a:xfrm>
        </p:grpSpPr>
        <p:graphicFrame>
          <p:nvGraphicFramePr>
            <p:cNvPr id="6" name="图表 5"/>
            <p:cNvGraphicFramePr/>
            <p:nvPr>
              <p:extLst>
                <p:ext uri="{D42A27DB-BD31-4B8C-83A1-F6EECF244321}">
                  <p14:modId xmlns:p14="http://schemas.microsoft.com/office/powerpoint/2010/main" val="4178934502"/>
                </p:ext>
              </p:extLst>
            </p:nvPr>
          </p:nvGraphicFramePr>
          <p:xfrm>
            <a:off x="1042965" y="2065816"/>
            <a:ext cx="2972406" cy="198160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7" name="文本框 6"/>
            <p:cNvSpPr txBox="1"/>
            <p:nvPr/>
          </p:nvSpPr>
          <p:spPr>
            <a:xfrm>
              <a:off x="1938618" y="2764231"/>
              <a:ext cx="11811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2">
                      <a:lumMod val="25000"/>
                    </a:schemeClr>
                  </a:solidFill>
                  <a:latin typeface="+mj-lt"/>
                  <a:ea typeface="Dotum" panose="020B0600000101010101" pitchFamily="34" charset="-127"/>
                </a:rPr>
                <a:t>28</a:t>
              </a:r>
              <a:r>
                <a:rPr lang="en-US" altLang="zh-CN" sz="2800" b="1" dirty="0">
                  <a:solidFill>
                    <a:schemeClr val="bg2">
                      <a:lumMod val="25000"/>
                    </a:schemeClr>
                  </a:solidFill>
                  <a:latin typeface="+mj-lt"/>
                  <a:ea typeface="Dotum" panose="020B0600000101010101" pitchFamily="34" charset="-127"/>
                </a:rPr>
                <a:t>%</a:t>
              </a:r>
              <a:endParaRPr lang="zh-CN" altLang="en-US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Dotum" panose="020B0600000101010101" pitchFamily="34" charset="-127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609798" y="3568951"/>
            <a:ext cx="2972406" cy="1981604"/>
            <a:chOff x="4609797" y="2065816"/>
            <a:chExt cx="2972406" cy="1981604"/>
          </a:xfrm>
        </p:grpSpPr>
        <p:graphicFrame>
          <p:nvGraphicFramePr>
            <p:cNvPr id="9" name="图表 8"/>
            <p:cNvGraphicFramePr/>
            <p:nvPr>
              <p:extLst>
                <p:ext uri="{D42A27DB-BD31-4B8C-83A1-F6EECF244321}">
                  <p14:modId xmlns:p14="http://schemas.microsoft.com/office/powerpoint/2010/main" val="4147844224"/>
                </p:ext>
              </p:extLst>
            </p:nvPr>
          </p:nvGraphicFramePr>
          <p:xfrm>
            <a:off x="4609797" y="2065816"/>
            <a:ext cx="2972406" cy="198160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0" name="文本框 9"/>
            <p:cNvSpPr txBox="1"/>
            <p:nvPr/>
          </p:nvSpPr>
          <p:spPr>
            <a:xfrm>
              <a:off x="5505450" y="2764231"/>
              <a:ext cx="11811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2">
                      <a:lumMod val="25000"/>
                    </a:schemeClr>
                  </a:solidFill>
                  <a:latin typeface="+mj-lt"/>
                  <a:ea typeface="Dotum" panose="020B0600000101010101" pitchFamily="34" charset="-127"/>
                </a:rPr>
                <a:t>44</a:t>
              </a:r>
              <a:r>
                <a:rPr lang="en-US" altLang="zh-CN" sz="2800" b="1" dirty="0">
                  <a:solidFill>
                    <a:schemeClr val="bg2">
                      <a:lumMod val="25000"/>
                    </a:schemeClr>
                  </a:solidFill>
                  <a:latin typeface="+mj-lt"/>
                  <a:ea typeface="Dotum" panose="020B0600000101010101" pitchFamily="34" charset="-127"/>
                </a:rPr>
                <a:t>%</a:t>
              </a:r>
              <a:endParaRPr lang="zh-CN" altLang="en-US" sz="3200" b="1" dirty="0">
                <a:solidFill>
                  <a:schemeClr val="bg2">
                    <a:lumMod val="25000"/>
                  </a:schemeClr>
                </a:solidFill>
                <a:latin typeface="+mj-lt"/>
                <a:ea typeface="Dotum" panose="020B0600000101010101" pitchFamily="34" charset="-127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8176630" y="3568951"/>
            <a:ext cx="2972406" cy="1981604"/>
            <a:chOff x="8176630" y="2065816"/>
            <a:chExt cx="2972406" cy="1981604"/>
          </a:xfrm>
        </p:grpSpPr>
        <p:graphicFrame>
          <p:nvGraphicFramePr>
            <p:cNvPr id="12" name="图表 11"/>
            <p:cNvGraphicFramePr/>
            <p:nvPr>
              <p:extLst>
                <p:ext uri="{D42A27DB-BD31-4B8C-83A1-F6EECF244321}">
                  <p14:modId xmlns:p14="http://schemas.microsoft.com/office/powerpoint/2010/main" val="2426219272"/>
                </p:ext>
              </p:extLst>
            </p:nvPr>
          </p:nvGraphicFramePr>
          <p:xfrm>
            <a:off x="8176630" y="2065816"/>
            <a:ext cx="2972406" cy="198160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3" name="文本框 12"/>
            <p:cNvSpPr txBox="1"/>
            <p:nvPr/>
          </p:nvSpPr>
          <p:spPr>
            <a:xfrm>
              <a:off x="9072283" y="2764231"/>
              <a:ext cx="11811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2">
                      <a:lumMod val="25000"/>
                    </a:schemeClr>
                  </a:solidFill>
                  <a:latin typeface="+mj-lt"/>
                  <a:ea typeface="Dotum" panose="020B0600000101010101" pitchFamily="34" charset="-127"/>
                </a:rPr>
                <a:t>57</a:t>
              </a:r>
              <a:r>
                <a:rPr lang="en-US" altLang="zh-CN" sz="2800" b="1" dirty="0">
                  <a:solidFill>
                    <a:schemeClr val="bg2">
                      <a:lumMod val="25000"/>
                    </a:schemeClr>
                  </a:solidFill>
                  <a:latin typeface="+mj-lt"/>
                  <a:ea typeface="Dotum" panose="020B0600000101010101" pitchFamily="34" charset="-127"/>
                </a:rPr>
                <a:t>%</a:t>
              </a:r>
              <a:endParaRPr lang="zh-CN" altLang="en-US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Dotum" panose="020B0600000101010101" pitchFamily="34" charset="-127"/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1965320" y="5640837"/>
            <a:ext cx="1154952" cy="461665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chemeClr val="bg2">
                    <a:lumMod val="10000"/>
                  </a:schemeClr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2015</a:t>
            </a:r>
            <a:endParaRPr lang="zh-CN" altLang="en-US" sz="2400" dirty="0">
              <a:solidFill>
                <a:schemeClr val="bg2">
                  <a:lumMod val="1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521320" y="5640837"/>
            <a:ext cx="1154952" cy="461665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chemeClr val="bg2">
                    <a:lumMod val="10000"/>
                  </a:schemeClr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2016</a:t>
            </a:r>
            <a:endParaRPr lang="zh-CN" altLang="en-US" sz="2400" dirty="0">
              <a:solidFill>
                <a:schemeClr val="bg2">
                  <a:lumMod val="1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077319" y="5640837"/>
            <a:ext cx="1154952" cy="461665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chemeClr val="bg2">
                    <a:lumMod val="10000"/>
                  </a:schemeClr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2017</a:t>
            </a:r>
            <a:endParaRPr lang="zh-CN" altLang="en-US" sz="2400" dirty="0">
              <a:solidFill>
                <a:schemeClr val="bg2">
                  <a:lumMod val="1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7" name="TextBox 15"/>
          <p:cNvSpPr txBox="1">
            <a:spLocks noChangeArrowheads="1"/>
          </p:cNvSpPr>
          <p:nvPr/>
        </p:nvSpPr>
        <p:spPr bwMode="auto">
          <a:xfrm>
            <a:off x="4866490" y="240352"/>
            <a:ext cx="28163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800" b="1" dirty="0" smtClean="0">
                <a:latin typeface="华文行楷" panose="02010800040101010101" pitchFamily="2" charset="-122"/>
                <a:ea typeface="华文行楷" panose="02010800040101010101" pitchFamily="2" charset="-122"/>
                <a:cs typeface="Ebrima" panose="02000000000000000000" pitchFamily="2" charset="0"/>
              </a:rPr>
              <a:t>添加内容标题</a:t>
            </a:r>
            <a:endParaRPr lang="zh-CN" altLang="en-US" sz="2800" b="1" dirty="0">
              <a:latin typeface="华文行楷" panose="02010800040101010101" pitchFamily="2" charset="-122"/>
              <a:ea typeface="华文行楷" panose="02010800040101010101" pitchFamily="2" charset="-122"/>
              <a:cs typeface="Ebrima" panose="02000000000000000000" pitchFamily="2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018078" y="674299"/>
            <a:ext cx="4946814" cy="5207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Time will never change and stop for any person get to choose what kind of day I will have</a:t>
            </a:r>
            <a:endParaRPr lang="zh-CN" altLang="en-US" sz="1600" dirty="0" smtClean="0">
              <a:solidFill>
                <a:schemeClr val="bg1">
                  <a:lumMod val="50000"/>
                </a:schemeClr>
              </a:solidFill>
              <a:latin typeface="Ebrima" panose="02000000000000000000" pitchFamily="2" charset="0"/>
              <a:cs typeface="Ebrima" panose="02000000000000000000" pitchFamily="2" charset="0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5528159" y="1263191"/>
            <a:ext cx="192665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4609798" y="2092955"/>
            <a:ext cx="2869787" cy="1323439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 smtClean="0">
                <a:solidFill>
                  <a:schemeClr val="bg2">
                    <a:lumMod val="10000"/>
                  </a:schemeClr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YOUR SUBTITLE</a:t>
            </a:r>
            <a:endParaRPr lang="zh-CN" altLang="en-US" sz="1600" dirty="0">
              <a:solidFill>
                <a:schemeClr val="bg2">
                  <a:lumMod val="10000"/>
                </a:schemeClr>
              </a:solidFill>
              <a:ea typeface="微软雅黑" panose="020B0503020204020204" pitchFamily="34" charset="-122"/>
            </a:endParaRPr>
          </a:p>
          <a:p>
            <a:pPr algn="ctr"/>
            <a:r>
              <a:rPr lang="en-US" altLang="zh-CN" sz="1600" dirty="0" smtClean="0">
                <a:solidFill>
                  <a:schemeClr val="accent6">
                    <a:lumMod val="75000"/>
                  </a:schemeClr>
                </a:solidFill>
                <a:ea typeface="华文细黑" panose="02010600040101010101" pitchFamily="2" charset="-122"/>
                <a:cs typeface="+mn-ea"/>
                <a:sym typeface="+mn-lt"/>
              </a:rPr>
              <a:t>You have to believe in yourself . That‘s the secret of success. While there is life there is hope. What </a:t>
            </a:r>
            <a:r>
              <a:rPr lang="en-US" altLang="zh-CN" sz="1600" dirty="0" smtClean="0">
                <a:solidFill>
                  <a:schemeClr val="accent6">
                    <a:lumMod val="75000"/>
                  </a:schemeClr>
                </a:solidFill>
                <a:ea typeface="华文细黑" panose="02010600040101010101" pitchFamily="2" charset="-122"/>
                <a:cs typeface="+mn-ea"/>
                <a:sym typeface="+mn-lt"/>
              </a:rPr>
              <a:t>today</a:t>
            </a:r>
            <a:endParaRPr lang="en-US" altLang="zh-CN" sz="1600" dirty="0">
              <a:solidFill>
                <a:schemeClr val="accent6">
                  <a:lumMod val="75000"/>
                </a:schemeClr>
              </a:solidFill>
              <a:ea typeface="华文细黑" panose="02010600040101010101" pitchFamily="2" charset="-122"/>
              <a:cs typeface="+mn-ea"/>
              <a:sym typeface="+mn-lt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227939" y="2092955"/>
            <a:ext cx="2869787" cy="1323439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 smtClean="0">
                <a:solidFill>
                  <a:schemeClr val="bg2">
                    <a:lumMod val="10000"/>
                  </a:schemeClr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YOUR SUBTITLE</a:t>
            </a:r>
            <a:endParaRPr lang="zh-CN" altLang="en-US" sz="1600" dirty="0">
              <a:solidFill>
                <a:schemeClr val="bg2">
                  <a:lumMod val="10000"/>
                </a:schemeClr>
              </a:solidFill>
              <a:ea typeface="微软雅黑" panose="020B0503020204020204" pitchFamily="34" charset="-122"/>
            </a:endParaRPr>
          </a:p>
          <a:p>
            <a:pPr algn="ctr"/>
            <a:r>
              <a:rPr lang="en-US" altLang="zh-CN" sz="1600" dirty="0" smtClean="0">
                <a:solidFill>
                  <a:schemeClr val="accent6">
                    <a:lumMod val="75000"/>
                  </a:schemeClr>
                </a:solidFill>
                <a:ea typeface="华文细黑" panose="02010600040101010101" pitchFamily="2" charset="-122"/>
                <a:cs typeface="+mn-ea"/>
                <a:sym typeface="+mn-lt"/>
              </a:rPr>
              <a:t>You have to believe in yourself . That‘s the secret of success. While there is life there is hope. What </a:t>
            </a:r>
            <a:r>
              <a:rPr lang="en-US" altLang="zh-CN" sz="1600" dirty="0" smtClean="0">
                <a:solidFill>
                  <a:schemeClr val="accent6">
                    <a:lumMod val="75000"/>
                  </a:schemeClr>
                </a:solidFill>
                <a:ea typeface="华文细黑" panose="02010600040101010101" pitchFamily="2" charset="-122"/>
                <a:cs typeface="+mn-ea"/>
                <a:sym typeface="+mn-lt"/>
              </a:rPr>
              <a:t>today</a:t>
            </a:r>
            <a:endParaRPr lang="en-US" altLang="zh-CN" sz="1600" dirty="0">
              <a:solidFill>
                <a:schemeClr val="accent6">
                  <a:lumMod val="75000"/>
                </a:schemeClr>
              </a:solidFill>
              <a:ea typeface="华文细黑" panose="0201060004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100422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273" y="652065"/>
            <a:ext cx="9901206" cy="5381089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5309550" y="2664425"/>
            <a:ext cx="1310326" cy="88831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000" dirty="0" smtClean="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02</a:t>
            </a:r>
            <a:endParaRPr lang="zh-CN" altLang="en-US" sz="6000" dirty="0">
              <a:solidFill>
                <a:schemeClr val="tx1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4" name="TextBox 15"/>
          <p:cNvSpPr txBox="1">
            <a:spLocks noChangeArrowheads="1"/>
          </p:cNvSpPr>
          <p:nvPr/>
        </p:nvSpPr>
        <p:spPr bwMode="auto">
          <a:xfrm>
            <a:off x="4900893" y="3814626"/>
            <a:ext cx="28352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 smtClean="0">
                <a:latin typeface="华文行楷" panose="02010800040101010101" pitchFamily="2" charset="-122"/>
                <a:ea typeface="华文行楷" panose="02010800040101010101" pitchFamily="2" charset="-122"/>
                <a:cs typeface="Ebrima" panose="02000000000000000000" pitchFamily="2" charset="0"/>
              </a:rPr>
              <a:t>添加内容标题</a:t>
            </a:r>
            <a:endParaRPr lang="zh-CN" altLang="en-US" sz="3200" b="1" dirty="0">
              <a:latin typeface="华文行楷" panose="02010800040101010101" pitchFamily="2" charset="-122"/>
              <a:ea typeface="华文行楷" panose="02010800040101010101" pitchFamily="2" charset="-122"/>
              <a:cs typeface="Ebrima" panose="02000000000000000000" pitchFamily="2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247142" y="4399401"/>
            <a:ext cx="4142713" cy="10492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</a:rPr>
              <a:t>Time will never change and stop for any person get to choose what kind </a:t>
            </a:r>
          </a:p>
          <a:p>
            <a:pPr algn="ctr"/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</a:rPr>
              <a:t>of day I will have</a:t>
            </a:r>
            <a:endParaRPr lang="zh-CN" altLang="en-US" dirty="0" smtClean="0">
              <a:solidFill>
                <a:schemeClr val="bg1">
                  <a:lumMod val="50000"/>
                </a:schemeClr>
              </a:solidFill>
              <a:latin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61056"/>
            <a:ext cx="12168751" cy="29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0767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자유형 88"/>
          <p:cNvSpPr/>
          <p:nvPr/>
        </p:nvSpPr>
        <p:spPr bwMode="auto">
          <a:xfrm>
            <a:off x="1290480" y="2718655"/>
            <a:ext cx="2557935" cy="2681423"/>
          </a:xfrm>
          <a:custGeom>
            <a:avLst/>
            <a:gdLst>
              <a:gd name="connsiteX0" fmla="*/ 22860 w 2194560"/>
              <a:gd name="connsiteY0" fmla="*/ 0 h 2377440"/>
              <a:gd name="connsiteX1" fmla="*/ 2194560 w 2194560"/>
              <a:gd name="connsiteY1" fmla="*/ 137160 h 2377440"/>
              <a:gd name="connsiteX2" fmla="*/ 2049780 w 2194560"/>
              <a:gd name="connsiteY2" fmla="*/ 1965960 h 2377440"/>
              <a:gd name="connsiteX3" fmla="*/ 853440 w 2194560"/>
              <a:gd name="connsiteY3" fmla="*/ 2377440 h 2377440"/>
              <a:gd name="connsiteX4" fmla="*/ 0 w 2194560"/>
              <a:gd name="connsiteY4" fmla="*/ 2316480 h 2377440"/>
              <a:gd name="connsiteX5" fmla="*/ 22860 w 2194560"/>
              <a:gd name="connsiteY5" fmla="*/ 0 h 2377440"/>
              <a:gd name="connsiteX0" fmla="*/ 22860 w 2203388"/>
              <a:gd name="connsiteY0" fmla="*/ 0 h 2377440"/>
              <a:gd name="connsiteX1" fmla="*/ 2194560 w 2203388"/>
              <a:gd name="connsiteY1" fmla="*/ 137160 h 2377440"/>
              <a:gd name="connsiteX2" fmla="*/ 2049780 w 2203388"/>
              <a:gd name="connsiteY2" fmla="*/ 1965960 h 2377440"/>
              <a:gd name="connsiteX3" fmla="*/ 853440 w 2203388"/>
              <a:gd name="connsiteY3" fmla="*/ 2377440 h 2377440"/>
              <a:gd name="connsiteX4" fmla="*/ 0 w 2203388"/>
              <a:gd name="connsiteY4" fmla="*/ 2316480 h 2377440"/>
              <a:gd name="connsiteX5" fmla="*/ 22860 w 2203388"/>
              <a:gd name="connsiteY5" fmla="*/ 0 h 2377440"/>
              <a:gd name="connsiteX0" fmla="*/ 22860 w 2203388"/>
              <a:gd name="connsiteY0" fmla="*/ 0 h 2377440"/>
              <a:gd name="connsiteX1" fmla="*/ 2194560 w 2203388"/>
              <a:gd name="connsiteY1" fmla="*/ 137160 h 2377440"/>
              <a:gd name="connsiteX2" fmla="*/ 2049780 w 2203388"/>
              <a:gd name="connsiteY2" fmla="*/ 1965960 h 2377440"/>
              <a:gd name="connsiteX3" fmla="*/ 853440 w 2203388"/>
              <a:gd name="connsiteY3" fmla="*/ 2377440 h 2377440"/>
              <a:gd name="connsiteX4" fmla="*/ 0 w 2203388"/>
              <a:gd name="connsiteY4" fmla="*/ 2316480 h 2377440"/>
              <a:gd name="connsiteX5" fmla="*/ 22860 w 2203388"/>
              <a:gd name="connsiteY5" fmla="*/ 0 h 2377440"/>
              <a:gd name="connsiteX0" fmla="*/ 22860 w 2203388"/>
              <a:gd name="connsiteY0" fmla="*/ 0 h 2377440"/>
              <a:gd name="connsiteX1" fmla="*/ 2194560 w 2203388"/>
              <a:gd name="connsiteY1" fmla="*/ 137160 h 2377440"/>
              <a:gd name="connsiteX2" fmla="*/ 2049780 w 2203388"/>
              <a:gd name="connsiteY2" fmla="*/ 1965960 h 2377440"/>
              <a:gd name="connsiteX3" fmla="*/ 853440 w 2203388"/>
              <a:gd name="connsiteY3" fmla="*/ 2377440 h 2377440"/>
              <a:gd name="connsiteX4" fmla="*/ 0 w 2203388"/>
              <a:gd name="connsiteY4" fmla="*/ 2316480 h 2377440"/>
              <a:gd name="connsiteX5" fmla="*/ 22860 w 2203388"/>
              <a:gd name="connsiteY5" fmla="*/ 0 h 2377440"/>
              <a:gd name="connsiteX0" fmla="*/ 22860 w 2203388"/>
              <a:gd name="connsiteY0" fmla="*/ 0 h 2377440"/>
              <a:gd name="connsiteX1" fmla="*/ 2194560 w 2203388"/>
              <a:gd name="connsiteY1" fmla="*/ 137160 h 2377440"/>
              <a:gd name="connsiteX2" fmla="*/ 2049780 w 2203388"/>
              <a:gd name="connsiteY2" fmla="*/ 1965960 h 2377440"/>
              <a:gd name="connsiteX3" fmla="*/ 853440 w 2203388"/>
              <a:gd name="connsiteY3" fmla="*/ 2377440 h 2377440"/>
              <a:gd name="connsiteX4" fmla="*/ 0 w 2203388"/>
              <a:gd name="connsiteY4" fmla="*/ 2232248 h 2377440"/>
              <a:gd name="connsiteX5" fmla="*/ 22860 w 2203388"/>
              <a:gd name="connsiteY5" fmla="*/ 0 h 2377440"/>
              <a:gd name="connsiteX0" fmla="*/ 22860 w 2203388"/>
              <a:gd name="connsiteY0" fmla="*/ 0 h 2377440"/>
              <a:gd name="connsiteX1" fmla="*/ 2194560 w 2203388"/>
              <a:gd name="connsiteY1" fmla="*/ 137160 h 2377440"/>
              <a:gd name="connsiteX2" fmla="*/ 2049780 w 2203388"/>
              <a:gd name="connsiteY2" fmla="*/ 1965960 h 2377440"/>
              <a:gd name="connsiteX3" fmla="*/ 853440 w 2203388"/>
              <a:gd name="connsiteY3" fmla="*/ 2377440 h 2377440"/>
              <a:gd name="connsiteX4" fmla="*/ 0 w 2203388"/>
              <a:gd name="connsiteY4" fmla="*/ 2232248 h 2377440"/>
              <a:gd name="connsiteX5" fmla="*/ 22860 w 2203388"/>
              <a:gd name="connsiteY5" fmla="*/ 0 h 2377440"/>
              <a:gd name="connsiteX0" fmla="*/ 22860 w 2203388"/>
              <a:gd name="connsiteY0" fmla="*/ 0 h 2377440"/>
              <a:gd name="connsiteX1" fmla="*/ 2194560 w 2203388"/>
              <a:gd name="connsiteY1" fmla="*/ 137160 h 2377440"/>
              <a:gd name="connsiteX2" fmla="*/ 2049780 w 2203388"/>
              <a:gd name="connsiteY2" fmla="*/ 1965960 h 2377440"/>
              <a:gd name="connsiteX3" fmla="*/ 853440 w 2203388"/>
              <a:gd name="connsiteY3" fmla="*/ 2377440 h 2377440"/>
              <a:gd name="connsiteX4" fmla="*/ 0 w 2203388"/>
              <a:gd name="connsiteY4" fmla="*/ 2232248 h 2377440"/>
              <a:gd name="connsiteX5" fmla="*/ 22860 w 2203388"/>
              <a:gd name="connsiteY5" fmla="*/ 0 h 2377440"/>
              <a:gd name="connsiteX0" fmla="*/ 22860 w 2194560"/>
              <a:gd name="connsiteY0" fmla="*/ 0 h 2377440"/>
              <a:gd name="connsiteX1" fmla="*/ 2194560 w 2194560"/>
              <a:gd name="connsiteY1" fmla="*/ 137160 h 2377440"/>
              <a:gd name="connsiteX2" fmla="*/ 2049780 w 2194560"/>
              <a:gd name="connsiteY2" fmla="*/ 1965960 h 2377440"/>
              <a:gd name="connsiteX3" fmla="*/ 853440 w 2194560"/>
              <a:gd name="connsiteY3" fmla="*/ 2377440 h 2377440"/>
              <a:gd name="connsiteX4" fmla="*/ 0 w 2194560"/>
              <a:gd name="connsiteY4" fmla="*/ 2232248 h 2377440"/>
              <a:gd name="connsiteX5" fmla="*/ 22860 w 2194560"/>
              <a:gd name="connsiteY5" fmla="*/ 0 h 2377440"/>
              <a:gd name="connsiteX0" fmla="*/ 22860 w 2201801"/>
              <a:gd name="connsiteY0" fmla="*/ 0 h 2377440"/>
              <a:gd name="connsiteX1" fmla="*/ 2194560 w 2201801"/>
              <a:gd name="connsiteY1" fmla="*/ 137160 h 2377440"/>
              <a:gd name="connsiteX2" fmla="*/ 2049780 w 2201801"/>
              <a:gd name="connsiteY2" fmla="*/ 1965960 h 2377440"/>
              <a:gd name="connsiteX3" fmla="*/ 853440 w 2201801"/>
              <a:gd name="connsiteY3" fmla="*/ 2377440 h 2377440"/>
              <a:gd name="connsiteX4" fmla="*/ 0 w 2201801"/>
              <a:gd name="connsiteY4" fmla="*/ 2232248 h 2377440"/>
              <a:gd name="connsiteX5" fmla="*/ 22860 w 2201801"/>
              <a:gd name="connsiteY5" fmla="*/ 0 h 2377440"/>
              <a:gd name="connsiteX0" fmla="*/ 22860 w 2201801"/>
              <a:gd name="connsiteY0" fmla="*/ 0 h 2340260"/>
              <a:gd name="connsiteX1" fmla="*/ 2194560 w 2201801"/>
              <a:gd name="connsiteY1" fmla="*/ 137160 h 2340260"/>
              <a:gd name="connsiteX2" fmla="*/ 2049780 w 2201801"/>
              <a:gd name="connsiteY2" fmla="*/ 1965960 h 2340260"/>
              <a:gd name="connsiteX3" fmla="*/ 1080120 w 2201801"/>
              <a:gd name="connsiteY3" fmla="*/ 2340260 h 2340260"/>
              <a:gd name="connsiteX4" fmla="*/ 0 w 2201801"/>
              <a:gd name="connsiteY4" fmla="*/ 2232248 h 2340260"/>
              <a:gd name="connsiteX5" fmla="*/ 22860 w 2201801"/>
              <a:gd name="connsiteY5" fmla="*/ 0 h 2340260"/>
              <a:gd name="connsiteX0" fmla="*/ 22860 w 2201801"/>
              <a:gd name="connsiteY0" fmla="*/ 0 h 2340260"/>
              <a:gd name="connsiteX1" fmla="*/ 2194560 w 2201801"/>
              <a:gd name="connsiteY1" fmla="*/ 137160 h 2340260"/>
              <a:gd name="connsiteX2" fmla="*/ 2049780 w 2201801"/>
              <a:gd name="connsiteY2" fmla="*/ 1965960 h 2340260"/>
              <a:gd name="connsiteX3" fmla="*/ 1080120 w 2201801"/>
              <a:gd name="connsiteY3" fmla="*/ 2340260 h 2340260"/>
              <a:gd name="connsiteX4" fmla="*/ 0 w 2201801"/>
              <a:gd name="connsiteY4" fmla="*/ 2232248 h 2340260"/>
              <a:gd name="connsiteX5" fmla="*/ 22860 w 2201801"/>
              <a:gd name="connsiteY5" fmla="*/ 0 h 2340260"/>
              <a:gd name="connsiteX0" fmla="*/ 22860 w 2201801"/>
              <a:gd name="connsiteY0" fmla="*/ 0 h 2316104"/>
              <a:gd name="connsiteX1" fmla="*/ 2194560 w 2201801"/>
              <a:gd name="connsiteY1" fmla="*/ 137160 h 2316104"/>
              <a:gd name="connsiteX2" fmla="*/ 2049780 w 2201801"/>
              <a:gd name="connsiteY2" fmla="*/ 1965960 h 2316104"/>
              <a:gd name="connsiteX3" fmla="*/ 1116124 w 2201801"/>
              <a:gd name="connsiteY3" fmla="*/ 2304256 h 2316104"/>
              <a:gd name="connsiteX4" fmla="*/ 0 w 2201801"/>
              <a:gd name="connsiteY4" fmla="*/ 2232248 h 2316104"/>
              <a:gd name="connsiteX5" fmla="*/ 22860 w 2201801"/>
              <a:gd name="connsiteY5" fmla="*/ 0 h 2316104"/>
              <a:gd name="connsiteX0" fmla="*/ 216024 w 2201801"/>
              <a:gd name="connsiteY0" fmla="*/ 0 h 2280100"/>
              <a:gd name="connsiteX1" fmla="*/ 2194560 w 2201801"/>
              <a:gd name="connsiteY1" fmla="*/ 101156 h 2280100"/>
              <a:gd name="connsiteX2" fmla="*/ 2049780 w 2201801"/>
              <a:gd name="connsiteY2" fmla="*/ 1929956 h 2280100"/>
              <a:gd name="connsiteX3" fmla="*/ 1116124 w 2201801"/>
              <a:gd name="connsiteY3" fmla="*/ 2268252 h 2280100"/>
              <a:gd name="connsiteX4" fmla="*/ 0 w 2201801"/>
              <a:gd name="connsiteY4" fmla="*/ 2196244 h 2280100"/>
              <a:gd name="connsiteX5" fmla="*/ 216024 w 2201801"/>
              <a:gd name="connsiteY5" fmla="*/ 0 h 2280100"/>
              <a:gd name="connsiteX0" fmla="*/ 72008 w 2201801"/>
              <a:gd name="connsiteY0" fmla="*/ 0 h 2280100"/>
              <a:gd name="connsiteX1" fmla="*/ 2194560 w 2201801"/>
              <a:gd name="connsiteY1" fmla="*/ 101156 h 2280100"/>
              <a:gd name="connsiteX2" fmla="*/ 2049780 w 2201801"/>
              <a:gd name="connsiteY2" fmla="*/ 1929956 h 2280100"/>
              <a:gd name="connsiteX3" fmla="*/ 1116124 w 2201801"/>
              <a:gd name="connsiteY3" fmla="*/ 2268252 h 2280100"/>
              <a:gd name="connsiteX4" fmla="*/ 0 w 2201801"/>
              <a:gd name="connsiteY4" fmla="*/ 2196244 h 2280100"/>
              <a:gd name="connsiteX5" fmla="*/ 72008 w 2201801"/>
              <a:gd name="connsiteY5" fmla="*/ 0 h 2280100"/>
              <a:gd name="connsiteX0" fmla="*/ 72008 w 2201801"/>
              <a:gd name="connsiteY0" fmla="*/ 0 h 2280100"/>
              <a:gd name="connsiteX1" fmla="*/ 2194560 w 2201801"/>
              <a:gd name="connsiteY1" fmla="*/ 101156 h 2280100"/>
              <a:gd name="connsiteX2" fmla="*/ 2049780 w 2201801"/>
              <a:gd name="connsiteY2" fmla="*/ 1929956 h 2280100"/>
              <a:gd name="connsiteX3" fmla="*/ 1116124 w 2201801"/>
              <a:gd name="connsiteY3" fmla="*/ 2268252 h 2280100"/>
              <a:gd name="connsiteX4" fmla="*/ 0 w 2201801"/>
              <a:gd name="connsiteY4" fmla="*/ 2196244 h 2280100"/>
              <a:gd name="connsiteX5" fmla="*/ 72008 w 2201801"/>
              <a:gd name="connsiteY5" fmla="*/ 0 h 2280100"/>
              <a:gd name="connsiteX0" fmla="*/ 72008 w 2201801"/>
              <a:gd name="connsiteY0" fmla="*/ 0 h 2280100"/>
              <a:gd name="connsiteX1" fmla="*/ 2194560 w 2201801"/>
              <a:gd name="connsiteY1" fmla="*/ 101156 h 2280100"/>
              <a:gd name="connsiteX2" fmla="*/ 2049780 w 2201801"/>
              <a:gd name="connsiteY2" fmla="*/ 1929956 h 2280100"/>
              <a:gd name="connsiteX3" fmla="*/ 1116124 w 2201801"/>
              <a:gd name="connsiteY3" fmla="*/ 2268252 h 2280100"/>
              <a:gd name="connsiteX4" fmla="*/ 0 w 2201801"/>
              <a:gd name="connsiteY4" fmla="*/ 2196244 h 2280100"/>
              <a:gd name="connsiteX5" fmla="*/ 72008 w 2201801"/>
              <a:gd name="connsiteY5" fmla="*/ 0 h 2280100"/>
              <a:gd name="connsiteX0" fmla="*/ 144016 w 2201801"/>
              <a:gd name="connsiteY0" fmla="*/ 0 h 2244096"/>
              <a:gd name="connsiteX1" fmla="*/ 2194560 w 2201801"/>
              <a:gd name="connsiteY1" fmla="*/ 65152 h 2244096"/>
              <a:gd name="connsiteX2" fmla="*/ 2049780 w 2201801"/>
              <a:gd name="connsiteY2" fmla="*/ 1893952 h 2244096"/>
              <a:gd name="connsiteX3" fmla="*/ 1116124 w 2201801"/>
              <a:gd name="connsiteY3" fmla="*/ 2232248 h 2244096"/>
              <a:gd name="connsiteX4" fmla="*/ 0 w 2201801"/>
              <a:gd name="connsiteY4" fmla="*/ 2160240 h 2244096"/>
              <a:gd name="connsiteX5" fmla="*/ 144016 w 2201801"/>
              <a:gd name="connsiteY5" fmla="*/ 0 h 2244096"/>
              <a:gd name="connsiteX0" fmla="*/ 144016 w 2201801"/>
              <a:gd name="connsiteY0" fmla="*/ 0 h 2244096"/>
              <a:gd name="connsiteX1" fmla="*/ 2194560 w 2201801"/>
              <a:gd name="connsiteY1" fmla="*/ 65152 h 2244096"/>
              <a:gd name="connsiteX2" fmla="*/ 2049780 w 2201801"/>
              <a:gd name="connsiteY2" fmla="*/ 1893952 h 2244096"/>
              <a:gd name="connsiteX3" fmla="*/ 1116124 w 2201801"/>
              <a:gd name="connsiteY3" fmla="*/ 2232248 h 2244096"/>
              <a:gd name="connsiteX4" fmla="*/ 0 w 2201801"/>
              <a:gd name="connsiteY4" fmla="*/ 2160240 h 2244096"/>
              <a:gd name="connsiteX5" fmla="*/ 144016 w 2201801"/>
              <a:gd name="connsiteY5" fmla="*/ 0 h 2244096"/>
              <a:gd name="connsiteX0" fmla="*/ 144016 w 2201801"/>
              <a:gd name="connsiteY0" fmla="*/ 0 h 2244096"/>
              <a:gd name="connsiteX1" fmla="*/ 2194560 w 2201801"/>
              <a:gd name="connsiteY1" fmla="*/ 65152 h 2244096"/>
              <a:gd name="connsiteX2" fmla="*/ 2049780 w 2201801"/>
              <a:gd name="connsiteY2" fmla="*/ 1893952 h 2244096"/>
              <a:gd name="connsiteX3" fmla="*/ 1116124 w 2201801"/>
              <a:gd name="connsiteY3" fmla="*/ 2232248 h 2244096"/>
              <a:gd name="connsiteX4" fmla="*/ 0 w 2201801"/>
              <a:gd name="connsiteY4" fmla="*/ 2160240 h 2244096"/>
              <a:gd name="connsiteX5" fmla="*/ 144016 w 2201801"/>
              <a:gd name="connsiteY5" fmla="*/ 0 h 2244096"/>
              <a:gd name="connsiteX0" fmla="*/ 144016 w 2201801"/>
              <a:gd name="connsiteY0" fmla="*/ 0 h 2244096"/>
              <a:gd name="connsiteX1" fmla="*/ 2194560 w 2201801"/>
              <a:gd name="connsiteY1" fmla="*/ 65152 h 2244096"/>
              <a:gd name="connsiteX2" fmla="*/ 2049780 w 2201801"/>
              <a:gd name="connsiteY2" fmla="*/ 1893952 h 2244096"/>
              <a:gd name="connsiteX3" fmla="*/ 1116124 w 2201801"/>
              <a:gd name="connsiteY3" fmla="*/ 2232248 h 2244096"/>
              <a:gd name="connsiteX4" fmla="*/ 0 w 2201801"/>
              <a:gd name="connsiteY4" fmla="*/ 2160240 h 2244096"/>
              <a:gd name="connsiteX5" fmla="*/ 144016 w 2201801"/>
              <a:gd name="connsiteY5" fmla="*/ 0 h 2244096"/>
              <a:gd name="connsiteX0" fmla="*/ 144016 w 2201801"/>
              <a:gd name="connsiteY0" fmla="*/ 0 h 2244096"/>
              <a:gd name="connsiteX1" fmla="*/ 2194560 w 2201801"/>
              <a:gd name="connsiteY1" fmla="*/ 65152 h 2244096"/>
              <a:gd name="connsiteX2" fmla="*/ 2049780 w 2201801"/>
              <a:gd name="connsiteY2" fmla="*/ 1893952 h 2244096"/>
              <a:gd name="connsiteX3" fmla="*/ 1116124 w 2201801"/>
              <a:gd name="connsiteY3" fmla="*/ 2232248 h 2244096"/>
              <a:gd name="connsiteX4" fmla="*/ 0 w 2201801"/>
              <a:gd name="connsiteY4" fmla="*/ 2160240 h 2244096"/>
              <a:gd name="connsiteX5" fmla="*/ 144016 w 2201801"/>
              <a:gd name="connsiteY5" fmla="*/ 0 h 2244096"/>
              <a:gd name="connsiteX0" fmla="*/ 144016 w 2201801"/>
              <a:gd name="connsiteY0" fmla="*/ 0 h 2244096"/>
              <a:gd name="connsiteX1" fmla="*/ 2194560 w 2201801"/>
              <a:gd name="connsiteY1" fmla="*/ 65152 h 2244096"/>
              <a:gd name="connsiteX2" fmla="*/ 2049780 w 2201801"/>
              <a:gd name="connsiteY2" fmla="*/ 1893952 h 2244096"/>
              <a:gd name="connsiteX3" fmla="*/ 1116124 w 2201801"/>
              <a:gd name="connsiteY3" fmla="*/ 2232248 h 2244096"/>
              <a:gd name="connsiteX4" fmla="*/ 0 w 2201801"/>
              <a:gd name="connsiteY4" fmla="*/ 2160240 h 2244096"/>
              <a:gd name="connsiteX5" fmla="*/ 144016 w 2201801"/>
              <a:gd name="connsiteY5" fmla="*/ 0 h 2244096"/>
              <a:gd name="connsiteX0" fmla="*/ 144016 w 2201801"/>
              <a:gd name="connsiteY0" fmla="*/ 0 h 2244096"/>
              <a:gd name="connsiteX1" fmla="*/ 2194560 w 2201801"/>
              <a:gd name="connsiteY1" fmla="*/ 65152 h 2244096"/>
              <a:gd name="connsiteX2" fmla="*/ 2049780 w 2201801"/>
              <a:gd name="connsiteY2" fmla="*/ 1893952 h 2244096"/>
              <a:gd name="connsiteX3" fmla="*/ 1116124 w 2201801"/>
              <a:gd name="connsiteY3" fmla="*/ 2232248 h 2244096"/>
              <a:gd name="connsiteX4" fmla="*/ 0 w 2201801"/>
              <a:gd name="connsiteY4" fmla="*/ 2160240 h 2244096"/>
              <a:gd name="connsiteX5" fmla="*/ 144016 w 2201801"/>
              <a:gd name="connsiteY5" fmla="*/ 0 h 2244096"/>
              <a:gd name="connsiteX0" fmla="*/ 144016 w 2201801"/>
              <a:gd name="connsiteY0" fmla="*/ 0 h 2232248"/>
              <a:gd name="connsiteX1" fmla="*/ 2194560 w 2201801"/>
              <a:gd name="connsiteY1" fmla="*/ 65152 h 2232248"/>
              <a:gd name="connsiteX2" fmla="*/ 2049780 w 2201801"/>
              <a:gd name="connsiteY2" fmla="*/ 1893952 h 2232248"/>
              <a:gd name="connsiteX3" fmla="*/ 1116124 w 2201801"/>
              <a:gd name="connsiteY3" fmla="*/ 2232248 h 2232248"/>
              <a:gd name="connsiteX4" fmla="*/ 0 w 2201801"/>
              <a:gd name="connsiteY4" fmla="*/ 2160240 h 2232248"/>
              <a:gd name="connsiteX5" fmla="*/ 144016 w 2201801"/>
              <a:gd name="connsiteY5" fmla="*/ 0 h 2232248"/>
              <a:gd name="connsiteX0" fmla="*/ 144016 w 2201801"/>
              <a:gd name="connsiteY0" fmla="*/ 0 h 2232248"/>
              <a:gd name="connsiteX1" fmla="*/ 2194560 w 2201801"/>
              <a:gd name="connsiteY1" fmla="*/ 65152 h 2232248"/>
              <a:gd name="connsiteX2" fmla="*/ 2049780 w 2201801"/>
              <a:gd name="connsiteY2" fmla="*/ 1893952 h 2232248"/>
              <a:gd name="connsiteX3" fmla="*/ 1116124 w 2201801"/>
              <a:gd name="connsiteY3" fmla="*/ 2232248 h 2232248"/>
              <a:gd name="connsiteX4" fmla="*/ 0 w 2201801"/>
              <a:gd name="connsiteY4" fmla="*/ 2160240 h 2232248"/>
              <a:gd name="connsiteX5" fmla="*/ 144016 w 2201801"/>
              <a:gd name="connsiteY5" fmla="*/ 0 h 2232248"/>
              <a:gd name="connsiteX0" fmla="*/ 144016 w 2201801"/>
              <a:gd name="connsiteY0" fmla="*/ 0 h 2232248"/>
              <a:gd name="connsiteX1" fmla="*/ 2194560 w 2201801"/>
              <a:gd name="connsiteY1" fmla="*/ 65152 h 2232248"/>
              <a:gd name="connsiteX2" fmla="*/ 2049780 w 2201801"/>
              <a:gd name="connsiteY2" fmla="*/ 1893952 h 2232248"/>
              <a:gd name="connsiteX3" fmla="*/ 1116124 w 2201801"/>
              <a:gd name="connsiteY3" fmla="*/ 2232248 h 2232248"/>
              <a:gd name="connsiteX4" fmla="*/ 0 w 2201801"/>
              <a:gd name="connsiteY4" fmla="*/ 2160240 h 2232248"/>
              <a:gd name="connsiteX5" fmla="*/ 144016 w 2201801"/>
              <a:gd name="connsiteY5" fmla="*/ 0 h 2232248"/>
              <a:gd name="connsiteX0" fmla="*/ 180020 w 2201801"/>
              <a:gd name="connsiteY0" fmla="*/ 0 h 2232248"/>
              <a:gd name="connsiteX1" fmla="*/ 2194560 w 2201801"/>
              <a:gd name="connsiteY1" fmla="*/ 65152 h 2232248"/>
              <a:gd name="connsiteX2" fmla="*/ 2049780 w 2201801"/>
              <a:gd name="connsiteY2" fmla="*/ 1893952 h 2232248"/>
              <a:gd name="connsiteX3" fmla="*/ 1116124 w 2201801"/>
              <a:gd name="connsiteY3" fmla="*/ 2232248 h 2232248"/>
              <a:gd name="connsiteX4" fmla="*/ 0 w 2201801"/>
              <a:gd name="connsiteY4" fmla="*/ 2160240 h 2232248"/>
              <a:gd name="connsiteX5" fmla="*/ 180020 w 2201801"/>
              <a:gd name="connsiteY5" fmla="*/ 0 h 2232248"/>
              <a:gd name="connsiteX0" fmla="*/ 180020 w 2201801"/>
              <a:gd name="connsiteY0" fmla="*/ 0 h 2232248"/>
              <a:gd name="connsiteX1" fmla="*/ 2194560 w 2201801"/>
              <a:gd name="connsiteY1" fmla="*/ 65152 h 2232248"/>
              <a:gd name="connsiteX2" fmla="*/ 2049780 w 2201801"/>
              <a:gd name="connsiteY2" fmla="*/ 1893952 h 2232248"/>
              <a:gd name="connsiteX3" fmla="*/ 1116124 w 2201801"/>
              <a:gd name="connsiteY3" fmla="*/ 2232248 h 2232248"/>
              <a:gd name="connsiteX4" fmla="*/ 0 w 2201801"/>
              <a:gd name="connsiteY4" fmla="*/ 2160240 h 2232248"/>
              <a:gd name="connsiteX5" fmla="*/ 180020 w 2201801"/>
              <a:gd name="connsiteY5" fmla="*/ 0 h 2232248"/>
              <a:gd name="connsiteX0" fmla="*/ 180020 w 2201801"/>
              <a:gd name="connsiteY0" fmla="*/ 0 h 2232248"/>
              <a:gd name="connsiteX1" fmla="*/ 2196244 w 2201801"/>
              <a:gd name="connsiteY1" fmla="*/ 36004 h 2232248"/>
              <a:gd name="connsiteX2" fmla="*/ 2049780 w 2201801"/>
              <a:gd name="connsiteY2" fmla="*/ 1893952 h 2232248"/>
              <a:gd name="connsiteX3" fmla="*/ 1116124 w 2201801"/>
              <a:gd name="connsiteY3" fmla="*/ 2232248 h 2232248"/>
              <a:gd name="connsiteX4" fmla="*/ 0 w 2201801"/>
              <a:gd name="connsiteY4" fmla="*/ 2160240 h 2232248"/>
              <a:gd name="connsiteX5" fmla="*/ 180020 w 2201801"/>
              <a:gd name="connsiteY5" fmla="*/ 0 h 2232248"/>
              <a:gd name="connsiteX0" fmla="*/ 180020 w 2201801"/>
              <a:gd name="connsiteY0" fmla="*/ 0 h 2232248"/>
              <a:gd name="connsiteX1" fmla="*/ 2196244 w 2201801"/>
              <a:gd name="connsiteY1" fmla="*/ 36004 h 2232248"/>
              <a:gd name="connsiteX2" fmla="*/ 2049780 w 2201801"/>
              <a:gd name="connsiteY2" fmla="*/ 1893952 h 2232248"/>
              <a:gd name="connsiteX3" fmla="*/ 1116124 w 2201801"/>
              <a:gd name="connsiteY3" fmla="*/ 2232248 h 2232248"/>
              <a:gd name="connsiteX4" fmla="*/ 0 w 2201801"/>
              <a:gd name="connsiteY4" fmla="*/ 2160240 h 2232248"/>
              <a:gd name="connsiteX5" fmla="*/ 180020 w 2201801"/>
              <a:gd name="connsiteY5" fmla="*/ 0 h 2232248"/>
              <a:gd name="connsiteX0" fmla="*/ 180020 w 2196244"/>
              <a:gd name="connsiteY0" fmla="*/ 0 h 2232248"/>
              <a:gd name="connsiteX1" fmla="*/ 2196244 w 2196244"/>
              <a:gd name="connsiteY1" fmla="*/ 36004 h 2232248"/>
              <a:gd name="connsiteX2" fmla="*/ 2049780 w 2196244"/>
              <a:gd name="connsiteY2" fmla="*/ 1893952 h 2232248"/>
              <a:gd name="connsiteX3" fmla="*/ 1116124 w 2196244"/>
              <a:gd name="connsiteY3" fmla="*/ 2232248 h 2232248"/>
              <a:gd name="connsiteX4" fmla="*/ 0 w 2196244"/>
              <a:gd name="connsiteY4" fmla="*/ 2160240 h 2232248"/>
              <a:gd name="connsiteX5" fmla="*/ 180020 w 2196244"/>
              <a:gd name="connsiteY5" fmla="*/ 0 h 2232248"/>
              <a:gd name="connsiteX0" fmla="*/ 180020 w 2196244"/>
              <a:gd name="connsiteY0" fmla="*/ 0 h 2232248"/>
              <a:gd name="connsiteX1" fmla="*/ 2196244 w 2196244"/>
              <a:gd name="connsiteY1" fmla="*/ 36004 h 2232248"/>
              <a:gd name="connsiteX2" fmla="*/ 2049780 w 2196244"/>
              <a:gd name="connsiteY2" fmla="*/ 1893952 h 2232248"/>
              <a:gd name="connsiteX3" fmla="*/ 1116124 w 2196244"/>
              <a:gd name="connsiteY3" fmla="*/ 2232248 h 2232248"/>
              <a:gd name="connsiteX4" fmla="*/ 0 w 2196244"/>
              <a:gd name="connsiteY4" fmla="*/ 2160240 h 2232248"/>
              <a:gd name="connsiteX5" fmla="*/ 180020 w 2196244"/>
              <a:gd name="connsiteY5" fmla="*/ 0 h 2232248"/>
              <a:gd name="connsiteX0" fmla="*/ 180020 w 2196244"/>
              <a:gd name="connsiteY0" fmla="*/ 0 h 2232248"/>
              <a:gd name="connsiteX1" fmla="*/ 2196244 w 2196244"/>
              <a:gd name="connsiteY1" fmla="*/ 36004 h 2232248"/>
              <a:gd name="connsiteX2" fmla="*/ 2049780 w 2196244"/>
              <a:gd name="connsiteY2" fmla="*/ 1893952 h 2232248"/>
              <a:gd name="connsiteX3" fmla="*/ 1116124 w 2196244"/>
              <a:gd name="connsiteY3" fmla="*/ 2232248 h 2232248"/>
              <a:gd name="connsiteX4" fmla="*/ 0 w 2196244"/>
              <a:gd name="connsiteY4" fmla="*/ 2160240 h 2232248"/>
              <a:gd name="connsiteX5" fmla="*/ 180020 w 2196244"/>
              <a:gd name="connsiteY5" fmla="*/ 0 h 2232248"/>
              <a:gd name="connsiteX0" fmla="*/ 180020 w 2196244"/>
              <a:gd name="connsiteY0" fmla="*/ 0 h 2232248"/>
              <a:gd name="connsiteX1" fmla="*/ 2196244 w 2196244"/>
              <a:gd name="connsiteY1" fmla="*/ 36004 h 2232248"/>
              <a:gd name="connsiteX2" fmla="*/ 2049780 w 2196244"/>
              <a:gd name="connsiteY2" fmla="*/ 1893952 h 2232248"/>
              <a:gd name="connsiteX3" fmla="*/ 1116124 w 2196244"/>
              <a:gd name="connsiteY3" fmla="*/ 2232248 h 2232248"/>
              <a:gd name="connsiteX4" fmla="*/ 0 w 2196244"/>
              <a:gd name="connsiteY4" fmla="*/ 2160240 h 2232248"/>
              <a:gd name="connsiteX5" fmla="*/ 180020 w 2196244"/>
              <a:gd name="connsiteY5" fmla="*/ 0 h 2232248"/>
              <a:gd name="connsiteX0" fmla="*/ 180020 w 2196244"/>
              <a:gd name="connsiteY0" fmla="*/ 0 h 2302394"/>
              <a:gd name="connsiteX1" fmla="*/ 2196244 w 2196244"/>
              <a:gd name="connsiteY1" fmla="*/ 36004 h 2302394"/>
              <a:gd name="connsiteX2" fmla="*/ 2049780 w 2196244"/>
              <a:gd name="connsiteY2" fmla="*/ 1893952 h 2302394"/>
              <a:gd name="connsiteX3" fmla="*/ 1116124 w 2196244"/>
              <a:gd name="connsiteY3" fmla="*/ 2232248 h 2302394"/>
              <a:gd name="connsiteX4" fmla="*/ 0 w 2196244"/>
              <a:gd name="connsiteY4" fmla="*/ 2160240 h 2302394"/>
              <a:gd name="connsiteX5" fmla="*/ 180020 w 2196244"/>
              <a:gd name="connsiteY5" fmla="*/ 0 h 2302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96244" h="2302394">
                <a:moveTo>
                  <a:pt x="180020" y="0"/>
                </a:moveTo>
                <a:cubicBezTo>
                  <a:pt x="857309" y="70607"/>
                  <a:pt x="1482827" y="69527"/>
                  <a:pt x="2196244" y="36004"/>
                </a:cubicBezTo>
                <a:cubicBezTo>
                  <a:pt x="2181324" y="633028"/>
                  <a:pt x="2129347" y="1853427"/>
                  <a:pt x="2049780" y="1893952"/>
                </a:cubicBezTo>
                <a:cubicBezTo>
                  <a:pt x="1651000" y="2031112"/>
                  <a:pt x="1551293" y="2137976"/>
                  <a:pt x="1116124" y="2232248"/>
                </a:cubicBezTo>
                <a:cubicBezTo>
                  <a:pt x="697811" y="2302394"/>
                  <a:pt x="386738" y="2168927"/>
                  <a:pt x="0" y="2160240"/>
                </a:cubicBezTo>
                <a:cubicBezTo>
                  <a:pt x="112494" y="1412821"/>
                  <a:pt x="149009" y="847792"/>
                  <a:pt x="180020" y="0"/>
                </a:cubicBezTo>
                <a:close/>
              </a:path>
            </a:pathLst>
          </a:custGeom>
          <a:solidFill>
            <a:schemeClr val="bg1"/>
          </a:solidFill>
          <a:ln w="50800">
            <a:solidFill>
              <a:schemeClr val="accent6">
                <a:lumMod val="50000"/>
              </a:schemeClr>
            </a:solidFill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9pPr>
          </a:lstStyle>
          <a:p>
            <a:pPr algn="ctr"/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+mn-ea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자유형 87"/>
          <p:cNvSpPr/>
          <p:nvPr/>
        </p:nvSpPr>
        <p:spPr bwMode="auto">
          <a:xfrm>
            <a:off x="2692836" y="4704186"/>
            <a:ext cx="841975" cy="578942"/>
          </a:xfrm>
          <a:custGeom>
            <a:avLst/>
            <a:gdLst>
              <a:gd name="connsiteX0" fmla="*/ 0 w 1104900"/>
              <a:gd name="connsiteY0" fmla="*/ 655320 h 655320"/>
              <a:gd name="connsiteX1" fmla="*/ 807720 w 1104900"/>
              <a:gd name="connsiteY1" fmla="*/ 0 h 655320"/>
              <a:gd name="connsiteX2" fmla="*/ 1104900 w 1104900"/>
              <a:gd name="connsiteY2" fmla="*/ 274320 h 655320"/>
              <a:gd name="connsiteX3" fmla="*/ 0 w 1104900"/>
              <a:gd name="connsiteY3" fmla="*/ 655320 h 655320"/>
              <a:gd name="connsiteX0" fmla="*/ 0 w 1104900"/>
              <a:gd name="connsiteY0" fmla="*/ 655320 h 716248"/>
              <a:gd name="connsiteX1" fmla="*/ 807720 w 1104900"/>
              <a:gd name="connsiteY1" fmla="*/ 0 h 716248"/>
              <a:gd name="connsiteX2" fmla="*/ 1104900 w 1104900"/>
              <a:gd name="connsiteY2" fmla="*/ 274320 h 716248"/>
              <a:gd name="connsiteX3" fmla="*/ 0 w 1104900"/>
              <a:gd name="connsiteY3" fmla="*/ 655320 h 716248"/>
              <a:gd name="connsiteX0" fmla="*/ 0 w 1104900"/>
              <a:gd name="connsiteY0" fmla="*/ 655320 h 716248"/>
              <a:gd name="connsiteX1" fmla="*/ 807720 w 1104900"/>
              <a:gd name="connsiteY1" fmla="*/ 0 h 716248"/>
              <a:gd name="connsiteX2" fmla="*/ 1104900 w 1104900"/>
              <a:gd name="connsiteY2" fmla="*/ 274320 h 716248"/>
              <a:gd name="connsiteX3" fmla="*/ 0 w 1104900"/>
              <a:gd name="connsiteY3" fmla="*/ 655320 h 716248"/>
              <a:gd name="connsiteX0" fmla="*/ 0 w 1104900"/>
              <a:gd name="connsiteY0" fmla="*/ 655320 h 716248"/>
              <a:gd name="connsiteX1" fmla="*/ 807720 w 1104900"/>
              <a:gd name="connsiteY1" fmla="*/ 0 h 716248"/>
              <a:gd name="connsiteX2" fmla="*/ 1104900 w 1104900"/>
              <a:gd name="connsiteY2" fmla="*/ 274320 h 716248"/>
              <a:gd name="connsiteX3" fmla="*/ 0 w 1104900"/>
              <a:gd name="connsiteY3" fmla="*/ 655320 h 716248"/>
              <a:gd name="connsiteX0" fmla="*/ 0 w 1104900"/>
              <a:gd name="connsiteY0" fmla="*/ 655320 h 655320"/>
              <a:gd name="connsiteX1" fmla="*/ 807720 w 1104900"/>
              <a:gd name="connsiteY1" fmla="*/ 0 h 655320"/>
              <a:gd name="connsiteX2" fmla="*/ 1104900 w 1104900"/>
              <a:gd name="connsiteY2" fmla="*/ 274320 h 655320"/>
              <a:gd name="connsiteX3" fmla="*/ 0 w 1104900"/>
              <a:gd name="connsiteY3" fmla="*/ 655320 h 655320"/>
              <a:gd name="connsiteX0" fmla="*/ 0 w 1104900"/>
              <a:gd name="connsiteY0" fmla="*/ 655320 h 655320"/>
              <a:gd name="connsiteX1" fmla="*/ 807720 w 1104900"/>
              <a:gd name="connsiteY1" fmla="*/ 0 h 655320"/>
              <a:gd name="connsiteX2" fmla="*/ 1104900 w 1104900"/>
              <a:gd name="connsiteY2" fmla="*/ 274320 h 655320"/>
              <a:gd name="connsiteX3" fmla="*/ 0 w 1104900"/>
              <a:gd name="connsiteY3" fmla="*/ 655320 h 655320"/>
              <a:gd name="connsiteX0" fmla="*/ 0 w 1104900"/>
              <a:gd name="connsiteY0" fmla="*/ 655320 h 655320"/>
              <a:gd name="connsiteX1" fmla="*/ 807720 w 1104900"/>
              <a:gd name="connsiteY1" fmla="*/ 0 h 655320"/>
              <a:gd name="connsiteX2" fmla="*/ 1104900 w 1104900"/>
              <a:gd name="connsiteY2" fmla="*/ 274320 h 655320"/>
              <a:gd name="connsiteX3" fmla="*/ 0 w 1104900"/>
              <a:gd name="connsiteY3" fmla="*/ 655320 h 655320"/>
              <a:gd name="connsiteX0" fmla="*/ 0 w 1104900"/>
              <a:gd name="connsiteY0" fmla="*/ 655320 h 655320"/>
              <a:gd name="connsiteX1" fmla="*/ 807720 w 1104900"/>
              <a:gd name="connsiteY1" fmla="*/ 0 h 655320"/>
              <a:gd name="connsiteX2" fmla="*/ 1104900 w 1104900"/>
              <a:gd name="connsiteY2" fmla="*/ 274320 h 655320"/>
              <a:gd name="connsiteX3" fmla="*/ 0 w 1104900"/>
              <a:gd name="connsiteY3" fmla="*/ 655320 h 655320"/>
              <a:gd name="connsiteX0" fmla="*/ 0 w 1104900"/>
              <a:gd name="connsiteY0" fmla="*/ 655320 h 655320"/>
              <a:gd name="connsiteX1" fmla="*/ 807720 w 1104900"/>
              <a:gd name="connsiteY1" fmla="*/ 0 h 655320"/>
              <a:gd name="connsiteX2" fmla="*/ 1104900 w 1104900"/>
              <a:gd name="connsiteY2" fmla="*/ 274320 h 655320"/>
              <a:gd name="connsiteX3" fmla="*/ 0 w 1104900"/>
              <a:gd name="connsiteY3" fmla="*/ 655320 h 655320"/>
              <a:gd name="connsiteX0" fmla="*/ 0 w 1104900"/>
              <a:gd name="connsiteY0" fmla="*/ 655320 h 655320"/>
              <a:gd name="connsiteX1" fmla="*/ 807720 w 1104900"/>
              <a:gd name="connsiteY1" fmla="*/ 0 h 655320"/>
              <a:gd name="connsiteX2" fmla="*/ 1104900 w 1104900"/>
              <a:gd name="connsiteY2" fmla="*/ 274320 h 655320"/>
              <a:gd name="connsiteX3" fmla="*/ 0 w 1104900"/>
              <a:gd name="connsiteY3" fmla="*/ 655320 h 655320"/>
              <a:gd name="connsiteX0" fmla="*/ 0 w 1124187"/>
              <a:gd name="connsiteY0" fmla="*/ 684497 h 684497"/>
              <a:gd name="connsiteX1" fmla="*/ 827007 w 1124187"/>
              <a:gd name="connsiteY1" fmla="*/ 0 h 684497"/>
              <a:gd name="connsiteX2" fmla="*/ 1124187 w 1124187"/>
              <a:gd name="connsiteY2" fmla="*/ 274320 h 684497"/>
              <a:gd name="connsiteX3" fmla="*/ 0 w 1124187"/>
              <a:gd name="connsiteY3" fmla="*/ 684497 h 684497"/>
              <a:gd name="connsiteX0" fmla="*/ 0 w 1124187"/>
              <a:gd name="connsiteY0" fmla="*/ 684497 h 684497"/>
              <a:gd name="connsiteX1" fmla="*/ 827007 w 1124187"/>
              <a:gd name="connsiteY1" fmla="*/ 0 h 684497"/>
              <a:gd name="connsiteX2" fmla="*/ 1124187 w 1124187"/>
              <a:gd name="connsiteY2" fmla="*/ 274320 h 684497"/>
              <a:gd name="connsiteX3" fmla="*/ 0 w 1124187"/>
              <a:gd name="connsiteY3" fmla="*/ 684497 h 684497"/>
              <a:gd name="connsiteX0" fmla="*/ 0 w 1124187"/>
              <a:gd name="connsiteY0" fmla="*/ 684497 h 684497"/>
              <a:gd name="connsiteX1" fmla="*/ 827007 w 1124187"/>
              <a:gd name="connsiteY1" fmla="*/ 0 h 684497"/>
              <a:gd name="connsiteX2" fmla="*/ 1124187 w 1124187"/>
              <a:gd name="connsiteY2" fmla="*/ 274320 h 684497"/>
              <a:gd name="connsiteX3" fmla="*/ 0 w 1124187"/>
              <a:gd name="connsiteY3" fmla="*/ 684497 h 684497"/>
              <a:gd name="connsiteX0" fmla="*/ 0 w 1124187"/>
              <a:gd name="connsiteY0" fmla="*/ 684497 h 684497"/>
              <a:gd name="connsiteX1" fmla="*/ 827007 w 1124187"/>
              <a:gd name="connsiteY1" fmla="*/ 0 h 684497"/>
              <a:gd name="connsiteX2" fmla="*/ 1124187 w 1124187"/>
              <a:gd name="connsiteY2" fmla="*/ 274320 h 684497"/>
              <a:gd name="connsiteX3" fmla="*/ 0 w 1124187"/>
              <a:gd name="connsiteY3" fmla="*/ 684497 h 684497"/>
              <a:gd name="connsiteX0" fmla="*/ 0 w 1125193"/>
              <a:gd name="connsiteY0" fmla="*/ 684497 h 684497"/>
              <a:gd name="connsiteX1" fmla="*/ 827007 w 1125193"/>
              <a:gd name="connsiteY1" fmla="*/ 0 h 684497"/>
              <a:gd name="connsiteX2" fmla="*/ 1125193 w 1125193"/>
              <a:gd name="connsiteY2" fmla="*/ 302186 h 684497"/>
              <a:gd name="connsiteX3" fmla="*/ 0 w 1125193"/>
              <a:gd name="connsiteY3" fmla="*/ 684497 h 684497"/>
              <a:gd name="connsiteX0" fmla="*/ 0 w 1109869"/>
              <a:gd name="connsiteY0" fmla="*/ 684497 h 684497"/>
              <a:gd name="connsiteX1" fmla="*/ 827007 w 1109869"/>
              <a:gd name="connsiteY1" fmla="*/ 0 h 684497"/>
              <a:gd name="connsiteX2" fmla="*/ 1109869 w 1109869"/>
              <a:gd name="connsiteY2" fmla="*/ 293334 h 684497"/>
              <a:gd name="connsiteX3" fmla="*/ 0 w 1109869"/>
              <a:gd name="connsiteY3" fmla="*/ 684497 h 684497"/>
              <a:gd name="connsiteX0" fmla="*/ 0 w 1111718"/>
              <a:gd name="connsiteY0" fmla="*/ 684497 h 684497"/>
              <a:gd name="connsiteX1" fmla="*/ 827007 w 1111718"/>
              <a:gd name="connsiteY1" fmla="*/ 0 h 684497"/>
              <a:gd name="connsiteX2" fmla="*/ 1111718 w 1111718"/>
              <a:gd name="connsiteY2" fmla="*/ 287291 h 684497"/>
              <a:gd name="connsiteX3" fmla="*/ 0 w 1111718"/>
              <a:gd name="connsiteY3" fmla="*/ 684497 h 684497"/>
              <a:gd name="connsiteX0" fmla="*/ 0 w 1113567"/>
              <a:gd name="connsiteY0" fmla="*/ 684497 h 684497"/>
              <a:gd name="connsiteX1" fmla="*/ 827007 w 1113567"/>
              <a:gd name="connsiteY1" fmla="*/ 0 h 684497"/>
              <a:gd name="connsiteX2" fmla="*/ 1113567 w 1113567"/>
              <a:gd name="connsiteY2" fmla="*/ 272819 h 684497"/>
              <a:gd name="connsiteX3" fmla="*/ 0 w 1113567"/>
              <a:gd name="connsiteY3" fmla="*/ 684497 h 684497"/>
              <a:gd name="connsiteX0" fmla="*/ 0 w 1118278"/>
              <a:gd name="connsiteY0" fmla="*/ 684497 h 684497"/>
              <a:gd name="connsiteX1" fmla="*/ 827007 w 1118278"/>
              <a:gd name="connsiteY1" fmla="*/ 0 h 684497"/>
              <a:gd name="connsiteX2" fmla="*/ 1118278 w 1118278"/>
              <a:gd name="connsiteY2" fmla="*/ 292399 h 684497"/>
              <a:gd name="connsiteX3" fmla="*/ 0 w 1118278"/>
              <a:gd name="connsiteY3" fmla="*/ 684497 h 684497"/>
              <a:gd name="connsiteX0" fmla="*/ 0 w 1117265"/>
              <a:gd name="connsiteY0" fmla="*/ 684497 h 684497"/>
              <a:gd name="connsiteX1" fmla="*/ 827007 w 1117265"/>
              <a:gd name="connsiteY1" fmla="*/ 0 h 684497"/>
              <a:gd name="connsiteX2" fmla="*/ 1117265 w 1117265"/>
              <a:gd name="connsiteY2" fmla="*/ 283547 h 684497"/>
              <a:gd name="connsiteX3" fmla="*/ 0 w 1117265"/>
              <a:gd name="connsiteY3" fmla="*/ 684497 h 684497"/>
              <a:gd name="connsiteX0" fmla="*/ 0 w 1117265"/>
              <a:gd name="connsiteY0" fmla="*/ 684497 h 684497"/>
              <a:gd name="connsiteX1" fmla="*/ 827007 w 1117265"/>
              <a:gd name="connsiteY1" fmla="*/ 0 h 684497"/>
              <a:gd name="connsiteX2" fmla="*/ 1117265 w 1117265"/>
              <a:gd name="connsiteY2" fmla="*/ 283547 h 684497"/>
              <a:gd name="connsiteX3" fmla="*/ 0 w 1117265"/>
              <a:gd name="connsiteY3" fmla="*/ 684497 h 684497"/>
              <a:gd name="connsiteX0" fmla="*/ 0 w 1117265"/>
              <a:gd name="connsiteY0" fmla="*/ 684497 h 684497"/>
              <a:gd name="connsiteX1" fmla="*/ 827007 w 1117265"/>
              <a:gd name="connsiteY1" fmla="*/ 0 h 684497"/>
              <a:gd name="connsiteX2" fmla="*/ 1117265 w 1117265"/>
              <a:gd name="connsiteY2" fmla="*/ 283547 h 684497"/>
              <a:gd name="connsiteX3" fmla="*/ 0 w 1117265"/>
              <a:gd name="connsiteY3" fmla="*/ 684497 h 684497"/>
              <a:gd name="connsiteX0" fmla="*/ 0 w 1117265"/>
              <a:gd name="connsiteY0" fmla="*/ 684497 h 684497"/>
              <a:gd name="connsiteX1" fmla="*/ 827007 w 1117265"/>
              <a:gd name="connsiteY1" fmla="*/ 0 h 684497"/>
              <a:gd name="connsiteX2" fmla="*/ 1117265 w 1117265"/>
              <a:gd name="connsiteY2" fmla="*/ 283547 h 684497"/>
              <a:gd name="connsiteX3" fmla="*/ 0 w 1117265"/>
              <a:gd name="connsiteY3" fmla="*/ 684497 h 684497"/>
              <a:gd name="connsiteX0" fmla="*/ 0 w 1117265"/>
              <a:gd name="connsiteY0" fmla="*/ 684497 h 684497"/>
              <a:gd name="connsiteX1" fmla="*/ 827007 w 1117265"/>
              <a:gd name="connsiteY1" fmla="*/ 0 h 684497"/>
              <a:gd name="connsiteX2" fmla="*/ 1117265 w 1117265"/>
              <a:gd name="connsiteY2" fmla="*/ 283547 h 684497"/>
              <a:gd name="connsiteX3" fmla="*/ 0 w 1117265"/>
              <a:gd name="connsiteY3" fmla="*/ 684497 h 684497"/>
              <a:gd name="connsiteX0" fmla="*/ 0 w 1117265"/>
              <a:gd name="connsiteY0" fmla="*/ 684497 h 684497"/>
              <a:gd name="connsiteX1" fmla="*/ 827007 w 1117265"/>
              <a:gd name="connsiteY1" fmla="*/ 0 h 684497"/>
              <a:gd name="connsiteX2" fmla="*/ 1117265 w 1117265"/>
              <a:gd name="connsiteY2" fmla="*/ 283547 h 684497"/>
              <a:gd name="connsiteX3" fmla="*/ 0 w 1117265"/>
              <a:gd name="connsiteY3" fmla="*/ 684497 h 684497"/>
              <a:gd name="connsiteX0" fmla="*/ 0 w 1117265"/>
              <a:gd name="connsiteY0" fmla="*/ 684497 h 684497"/>
              <a:gd name="connsiteX1" fmla="*/ 827007 w 1117265"/>
              <a:gd name="connsiteY1" fmla="*/ 0 h 684497"/>
              <a:gd name="connsiteX2" fmla="*/ 1117265 w 1117265"/>
              <a:gd name="connsiteY2" fmla="*/ 283547 h 684497"/>
              <a:gd name="connsiteX3" fmla="*/ 0 w 1117265"/>
              <a:gd name="connsiteY3" fmla="*/ 684497 h 684497"/>
              <a:gd name="connsiteX0" fmla="*/ 0 w 1117265"/>
              <a:gd name="connsiteY0" fmla="*/ 684497 h 684497"/>
              <a:gd name="connsiteX1" fmla="*/ 827007 w 1117265"/>
              <a:gd name="connsiteY1" fmla="*/ 0 h 684497"/>
              <a:gd name="connsiteX2" fmla="*/ 1117265 w 1117265"/>
              <a:gd name="connsiteY2" fmla="*/ 283547 h 684497"/>
              <a:gd name="connsiteX3" fmla="*/ 0 w 1117265"/>
              <a:gd name="connsiteY3" fmla="*/ 684497 h 684497"/>
              <a:gd name="connsiteX0" fmla="*/ 0 w 1117265"/>
              <a:gd name="connsiteY0" fmla="*/ 684497 h 684497"/>
              <a:gd name="connsiteX1" fmla="*/ 827007 w 1117265"/>
              <a:gd name="connsiteY1" fmla="*/ 0 h 684497"/>
              <a:gd name="connsiteX2" fmla="*/ 1117265 w 1117265"/>
              <a:gd name="connsiteY2" fmla="*/ 283547 h 684497"/>
              <a:gd name="connsiteX3" fmla="*/ 0 w 1117265"/>
              <a:gd name="connsiteY3" fmla="*/ 684497 h 684497"/>
              <a:gd name="connsiteX0" fmla="*/ 0 w 1117265"/>
              <a:gd name="connsiteY0" fmla="*/ 684497 h 684497"/>
              <a:gd name="connsiteX1" fmla="*/ 827007 w 1117265"/>
              <a:gd name="connsiteY1" fmla="*/ 0 h 684497"/>
              <a:gd name="connsiteX2" fmla="*/ 1117265 w 1117265"/>
              <a:gd name="connsiteY2" fmla="*/ 283547 h 684497"/>
              <a:gd name="connsiteX3" fmla="*/ 0 w 1117265"/>
              <a:gd name="connsiteY3" fmla="*/ 684497 h 684497"/>
              <a:gd name="connsiteX0" fmla="*/ 0 w 1117265"/>
              <a:gd name="connsiteY0" fmla="*/ 684497 h 684497"/>
              <a:gd name="connsiteX1" fmla="*/ 827007 w 1117265"/>
              <a:gd name="connsiteY1" fmla="*/ 0 h 684497"/>
              <a:gd name="connsiteX2" fmla="*/ 1117265 w 1117265"/>
              <a:gd name="connsiteY2" fmla="*/ 283547 h 684497"/>
              <a:gd name="connsiteX3" fmla="*/ 0 w 1117265"/>
              <a:gd name="connsiteY3" fmla="*/ 684497 h 684497"/>
              <a:gd name="connsiteX0" fmla="*/ 0 w 1117265"/>
              <a:gd name="connsiteY0" fmla="*/ 684497 h 684497"/>
              <a:gd name="connsiteX1" fmla="*/ 827007 w 1117265"/>
              <a:gd name="connsiteY1" fmla="*/ 0 h 684497"/>
              <a:gd name="connsiteX2" fmla="*/ 1117265 w 1117265"/>
              <a:gd name="connsiteY2" fmla="*/ 283547 h 684497"/>
              <a:gd name="connsiteX3" fmla="*/ 0 w 1117265"/>
              <a:gd name="connsiteY3" fmla="*/ 684497 h 684497"/>
              <a:gd name="connsiteX0" fmla="*/ 0 w 1117265"/>
              <a:gd name="connsiteY0" fmla="*/ 684497 h 684497"/>
              <a:gd name="connsiteX1" fmla="*/ 827007 w 1117265"/>
              <a:gd name="connsiteY1" fmla="*/ 0 h 684497"/>
              <a:gd name="connsiteX2" fmla="*/ 1117265 w 1117265"/>
              <a:gd name="connsiteY2" fmla="*/ 283547 h 684497"/>
              <a:gd name="connsiteX3" fmla="*/ 0 w 1117265"/>
              <a:gd name="connsiteY3" fmla="*/ 684497 h 684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7265" h="684497">
                <a:moveTo>
                  <a:pt x="0" y="684497"/>
                </a:moveTo>
                <a:cubicBezTo>
                  <a:pt x="281310" y="578055"/>
                  <a:pt x="563915" y="445084"/>
                  <a:pt x="827007" y="0"/>
                </a:cubicBezTo>
                <a:cubicBezTo>
                  <a:pt x="830800" y="112603"/>
                  <a:pt x="947335" y="344380"/>
                  <a:pt x="1117265" y="283547"/>
                </a:cubicBezTo>
                <a:cubicBezTo>
                  <a:pt x="779033" y="454015"/>
                  <a:pt x="330704" y="612949"/>
                  <a:pt x="0" y="684497"/>
                </a:cubicBezTo>
                <a:close/>
              </a:path>
            </a:pathLst>
          </a:custGeom>
          <a:noFill/>
          <a:ln w="50800">
            <a:solidFill>
              <a:schemeClr val="accent6">
                <a:lumMod val="50000"/>
              </a:schemeClr>
            </a:solidFill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lang="ko-KR" altLang="en-US">
              <a:solidFill>
                <a:prstClr val="black"/>
              </a:solidFill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자유형 200"/>
          <p:cNvSpPr/>
          <p:nvPr/>
        </p:nvSpPr>
        <p:spPr bwMode="auto">
          <a:xfrm>
            <a:off x="1512011" y="2795365"/>
            <a:ext cx="2299557" cy="460091"/>
          </a:xfrm>
          <a:custGeom>
            <a:avLst/>
            <a:gdLst>
              <a:gd name="connsiteX0" fmla="*/ 0 w 2226733"/>
              <a:gd name="connsiteY0" fmla="*/ 0 h 465666"/>
              <a:gd name="connsiteX1" fmla="*/ 2226733 w 2226733"/>
              <a:gd name="connsiteY1" fmla="*/ 67733 h 465666"/>
              <a:gd name="connsiteX2" fmla="*/ 2192867 w 2226733"/>
              <a:gd name="connsiteY2" fmla="*/ 465666 h 465666"/>
              <a:gd name="connsiteX3" fmla="*/ 16933 w 2226733"/>
              <a:gd name="connsiteY3" fmla="*/ 381000 h 465666"/>
              <a:gd name="connsiteX4" fmla="*/ 0 w 2226733"/>
              <a:gd name="connsiteY4" fmla="*/ 0 h 465666"/>
              <a:gd name="connsiteX0" fmla="*/ 0 w 2226733"/>
              <a:gd name="connsiteY0" fmla="*/ 0 h 465666"/>
              <a:gd name="connsiteX1" fmla="*/ 2226733 w 2226733"/>
              <a:gd name="connsiteY1" fmla="*/ 67733 h 465666"/>
              <a:gd name="connsiteX2" fmla="*/ 2192867 w 2226733"/>
              <a:gd name="connsiteY2" fmla="*/ 465666 h 465666"/>
              <a:gd name="connsiteX3" fmla="*/ 16933 w 2226733"/>
              <a:gd name="connsiteY3" fmla="*/ 381000 h 465666"/>
              <a:gd name="connsiteX4" fmla="*/ 0 w 2226733"/>
              <a:gd name="connsiteY4" fmla="*/ 0 h 465666"/>
              <a:gd name="connsiteX0" fmla="*/ 0 w 2207084"/>
              <a:gd name="connsiteY0" fmla="*/ 0 h 465666"/>
              <a:gd name="connsiteX1" fmla="*/ 2207084 w 2207084"/>
              <a:gd name="connsiteY1" fmla="*/ 33453 h 465666"/>
              <a:gd name="connsiteX2" fmla="*/ 2192867 w 2207084"/>
              <a:gd name="connsiteY2" fmla="*/ 465666 h 465666"/>
              <a:gd name="connsiteX3" fmla="*/ 16933 w 2207084"/>
              <a:gd name="connsiteY3" fmla="*/ 381000 h 465666"/>
              <a:gd name="connsiteX4" fmla="*/ 0 w 2207084"/>
              <a:gd name="connsiteY4" fmla="*/ 0 h 465666"/>
              <a:gd name="connsiteX0" fmla="*/ 0 w 2196244"/>
              <a:gd name="connsiteY0" fmla="*/ 0 h 468217"/>
              <a:gd name="connsiteX1" fmla="*/ 2196244 w 2196244"/>
              <a:gd name="connsiteY1" fmla="*/ 36004 h 468217"/>
              <a:gd name="connsiteX2" fmla="*/ 2182027 w 2196244"/>
              <a:gd name="connsiteY2" fmla="*/ 468217 h 468217"/>
              <a:gd name="connsiteX3" fmla="*/ 6093 w 2196244"/>
              <a:gd name="connsiteY3" fmla="*/ 383551 h 468217"/>
              <a:gd name="connsiteX4" fmla="*/ 0 w 2196244"/>
              <a:gd name="connsiteY4" fmla="*/ 0 h 468217"/>
              <a:gd name="connsiteX0" fmla="*/ 0 w 2196244"/>
              <a:gd name="connsiteY0" fmla="*/ 0 h 468217"/>
              <a:gd name="connsiteX1" fmla="*/ 2196244 w 2196244"/>
              <a:gd name="connsiteY1" fmla="*/ 36004 h 468217"/>
              <a:gd name="connsiteX2" fmla="*/ 2182027 w 2196244"/>
              <a:gd name="connsiteY2" fmla="*/ 468217 h 468217"/>
              <a:gd name="connsiteX3" fmla="*/ 6093 w 2196244"/>
              <a:gd name="connsiteY3" fmla="*/ 383551 h 468217"/>
              <a:gd name="connsiteX4" fmla="*/ 0 w 2196244"/>
              <a:gd name="connsiteY4" fmla="*/ 0 h 468217"/>
              <a:gd name="connsiteX0" fmla="*/ 29911 w 2190151"/>
              <a:gd name="connsiteY0" fmla="*/ 0 h 468216"/>
              <a:gd name="connsiteX1" fmla="*/ 2190151 w 2190151"/>
              <a:gd name="connsiteY1" fmla="*/ 36003 h 468216"/>
              <a:gd name="connsiteX2" fmla="*/ 2175934 w 2190151"/>
              <a:gd name="connsiteY2" fmla="*/ 468216 h 468216"/>
              <a:gd name="connsiteX3" fmla="*/ 0 w 2190151"/>
              <a:gd name="connsiteY3" fmla="*/ 383550 h 468216"/>
              <a:gd name="connsiteX4" fmla="*/ 29911 w 2190151"/>
              <a:gd name="connsiteY4" fmla="*/ 0 h 468216"/>
              <a:gd name="connsiteX0" fmla="*/ 0 w 2160240"/>
              <a:gd name="connsiteY0" fmla="*/ 0 h 468216"/>
              <a:gd name="connsiteX1" fmla="*/ 2160240 w 2160240"/>
              <a:gd name="connsiteY1" fmla="*/ 36003 h 468216"/>
              <a:gd name="connsiteX2" fmla="*/ 2146023 w 2160240"/>
              <a:gd name="connsiteY2" fmla="*/ 468216 h 468216"/>
              <a:gd name="connsiteX3" fmla="*/ 0 w 2160240"/>
              <a:gd name="connsiteY3" fmla="*/ 360039 h 468216"/>
              <a:gd name="connsiteX4" fmla="*/ 0 w 2160240"/>
              <a:gd name="connsiteY4" fmla="*/ 0 h 468216"/>
              <a:gd name="connsiteX0" fmla="*/ 21444 w 2181684"/>
              <a:gd name="connsiteY0" fmla="*/ 0 h 468216"/>
              <a:gd name="connsiteX1" fmla="*/ 2181684 w 2181684"/>
              <a:gd name="connsiteY1" fmla="*/ 36003 h 468216"/>
              <a:gd name="connsiteX2" fmla="*/ 2167467 w 2181684"/>
              <a:gd name="connsiteY2" fmla="*/ 468216 h 468216"/>
              <a:gd name="connsiteX3" fmla="*/ 0 w 2181684"/>
              <a:gd name="connsiteY3" fmla="*/ 378258 h 468216"/>
              <a:gd name="connsiteX4" fmla="*/ 21444 w 2181684"/>
              <a:gd name="connsiteY4" fmla="*/ 0 h 468216"/>
              <a:gd name="connsiteX0" fmla="*/ 15094 w 2181684"/>
              <a:gd name="connsiteY0" fmla="*/ 0 h 468216"/>
              <a:gd name="connsiteX1" fmla="*/ 2181684 w 2181684"/>
              <a:gd name="connsiteY1" fmla="*/ 36003 h 468216"/>
              <a:gd name="connsiteX2" fmla="*/ 2167467 w 2181684"/>
              <a:gd name="connsiteY2" fmla="*/ 468216 h 468216"/>
              <a:gd name="connsiteX3" fmla="*/ 0 w 2181684"/>
              <a:gd name="connsiteY3" fmla="*/ 378258 h 468216"/>
              <a:gd name="connsiteX4" fmla="*/ 15094 w 2181684"/>
              <a:gd name="connsiteY4" fmla="*/ 0 h 468216"/>
              <a:gd name="connsiteX0" fmla="*/ 15094 w 2181684"/>
              <a:gd name="connsiteY0" fmla="*/ 0 h 492391"/>
              <a:gd name="connsiteX1" fmla="*/ 2181684 w 2181684"/>
              <a:gd name="connsiteY1" fmla="*/ 36003 h 492391"/>
              <a:gd name="connsiteX2" fmla="*/ 2167467 w 2181684"/>
              <a:gd name="connsiteY2" fmla="*/ 468216 h 492391"/>
              <a:gd name="connsiteX3" fmla="*/ 0 w 2181684"/>
              <a:gd name="connsiteY3" fmla="*/ 378258 h 492391"/>
              <a:gd name="connsiteX4" fmla="*/ 15094 w 2181684"/>
              <a:gd name="connsiteY4" fmla="*/ 0 h 492391"/>
              <a:gd name="connsiteX0" fmla="*/ 15094 w 2181684"/>
              <a:gd name="connsiteY0" fmla="*/ 0 h 492391"/>
              <a:gd name="connsiteX1" fmla="*/ 2181684 w 2181684"/>
              <a:gd name="connsiteY1" fmla="*/ 36003 h 492391"/>
              <a:gd name="connsiteX2" fmla="*/ 2167467 w 2181684"/>
              <a:gd name="connsiteY2" fmla="*/ 468216 h 492391"/>
              <a:gd name="connsiteX3" fmla="*/ 0 w 2181684"/>
              <a:gd name="connsiteY3" fmla="*/ 378258 h 492391"/>
              <a:gd name="connsiteX4" fmla="*/ 15094 w 2181684"/>
              <a:gd name="connsiteY4" fmla="*/ 0 h 492391"/>
              <a:gd name="connsiteX0" fmla="*/ 15094 w 2181684"/>
              <a:gd name="connsiteY0" fmla="*/ 0 h 456222"/>
              <a:gd name="connsiteX1" fmla="*/ 2181684 w 2181684"/>
              <a:gd name="connsiteY1" fmla="*/ 36003 h 456222"/>
              <a:gd name="connsiteX2" fmla="*/ 2145679 w 2181684"/>
              <a:gd name="connsiteY2" fmla="*/ 432047 h 456222"/>
              <a:gd name="connsiteX3" fmla="*/ 0 w 2181684"/>
              <a:gd name="connsiteY3" fmla="*/ 378258 h 456222"/>
              <a:gd name="connsiteX4" fmla="*/ 15094 w 2181684"/>
              <a:gd name="connsiteY4" fmla="*/ 0 h 456222"/>
              <a:gd name="connsiteX0" fmla="*/ 15094 w 2181684"/>
              <a:gd name="connsiteY0" fmla="*/ 0 h 462758"/>
              <a:gd name="connsiteX1" fmla="*/ 2181684 w 2181684"/>
              <a:gd name="connsiteY1" fmla="*/ 36003 h 462758"/>
              <a:gd name="connsiteX2" fmla="*/ 2171699 w 2181684"/>
              <a:gd name="connsiteY2" fmla="*/ 438583 h 462758"/>
              <a:gd name="connsiteX3" fmla="*/ 0 w 2181684"/>
              <a:gd name="connsiteY3" fmla="*/ 378258 h 462758"/>
              <a:gd name="connsiteX4" fmla="*/ 15094 w 2181684"/>
              <a:gd name="connsiteY4" fmla="*/ 0 h 462758"/>
              <a:gd name="connsiteX0" fmla="*/ 21443 w 2181684"/>
              <a:gd name="connsiteY0" fmla="*/ 0 h 498763"/>
              <a:gd name="connsiteX1" fmla="*/ 2181684 w 2181684"/>
              <a:gd name="connsiteY1" fmla="*/ 72008 h 498763"/>
              <a:gd name="connsiteX2" fmla="*/ 2171699 w 2181684"/>
              <a:gd name="connsiteY2" fmla="*/ 474588 h 498763"/>
              <a:gd name="connsiteX3" fmla="*/ 0 w 2181684"/>
              <a:gd name="connsiteY3" fmla="*/ 414263 h 498763"/>
              <a:gd name="connsiteX4" fmla="*/ 21443 w 2181684"/>
              <a:gd name="connsiteY4" fmla="*/ 0 h 498763"/>
              <a:gd name="connsiteX0" fmla="*/ 21443 w 2181683"/>
              <a:gd name="connsiteY0" fmla="*/ 0 h 498763"/>
              <a:gd name="connsiteX1" fmla="*/ 2181683 w 2181683"/>
              <a:gd name="connsiteY1" fmla="*/ 36005 h 498763"/>
              <a:gd name="connsiteX2" fmla="*/ 2171699 w 2181683"/>
              <a:gd name="connsiteY2" fmla="*/ 474588 h 498763"/>
              <a:gd name="connsiteX3" fmla="*/ 0 w 2181683"/>
              <a:gd name="connsiteY3" fmla="*/ 414263 h 498763"/>
              <a:gd name="connsiteX4" fmla="*/ 21443 w 2181683"/>
              <a:gd name="connsiteY4" fmla="*/ 0 h 498763"/>
              <a:gd name="connsiteX0" fmla="*/ 21443 w 2181683"/>
              <a:gd name="connsiteY0" fmla="*/ 0 h 466660"/>
              <a:gd name="connsiteX1" fmla="*/ 2181683 w 2181683"/>
              <a:gd name="connsiteY1" fmla="*/ 36005 h 466660"/>
              <a:gd name="connsiteX2" fmla="*/ 2145680 w 2181683"/>
              <a:gd name="connsiteY2" fmla="*/ 432049 h 466660"/>
              <a:gd name="connsiteX3" fmla="*/ 0 w 2181683"/>
              <a:gd name="connsiteY3" fmla="*/ 414263 h 466660"/>
              <a:gd name="connsiteX4" fmla="*/ 21443 w 2181683"/>
              <a:gd name="connsiteY4" fmla="*/ 0 h 466660"/>
              <a:gd name="connsiteX0" fmla="*/ 21443 w 2181683"/>
              <a:gd name="connsiteY0" fmla="*/ 0 h 441574"/>
              <a:gd name="connsiteX1" fmla="*/ 2181683 w 2181683"/>
              <a:gd name="connsiteY1" fmla="*/ 36005 h 441574"/>
              <a:gd name="connsiteX2" fmla="*/ 2161555 w 2181683"/>
              <a:gd name="connsiteY2" fmla="*/ 441574 h 441574"/>
              <a:gd name="connsiteX3" fmla="*/ 0 w 2181683"/>
              <a:gd name="connsiteY3" fmla="*/ 414263 h 441574"/>
              <a:gd name="connsiteX4" fmla="*/ 21443 w 2181683"/>
              <a:gd name="connsiteY4" fmla="*/ 0 h 441574"/>
              <a:gd name="connsiteX0" fmla="*/ 21443 w 2181683"/>
              <a:gd name="connsiteY0" fmla="*/ 0 h 441574"/>
              <a:gd name="connsiteX1" fmla="*/ 2181683 w 2181683"/>
              <a:gd name="connsiteY1" fmla="*/ 36005 h 441574"/>
              <a:gd name="connsiteX2" fmla="*/ 2171080 w 2181683"/>
              <a:gd name="connsiteY2" fmla="*/ 441574 h 441574"/>
              <a:gd name="connsiteX3" fmla="*/ 0 w 2181683"/>
              <a:gd name="connsiteY3" fmla="*/ 414263 h 441574"/>
              <a:gd name="connsiteX4" fmla="*/ 21443 w 2181683"/>
              <a:gd name="connsiteY4" fmla="*/ 0 h 441574"/>
              <a:gd name="connsiteX0" fmla="*/ 21443 w 2181683"/>
              <a:gd name="connsiteY0" fmla="*/ 0 h 471835"/>
              <a:gd name="connsiteX1" fmla="*/ 2181683 w 2181683"/>
              <a:gd name="connsiteY1" fmla="*/ 36005 h 471835"/>
              <a:gd name="connsiteX2" fmla="*/ 2171080 w 2181683"/>
              <a:gd name="connsiteY2" fmla="*/ 441574 h 471835"/>
              <a:gd name="connsiteX3" fmla="*/ 0 w 2181683"/>
              <a:gd name="connsiteY3" fmla="*/ 414263 h 471835"/>
              <a:gd name="connsiteX4" fmla="*/ 21443 w 2181683"/>
              <a:gd name="connsiteY4" fmla="*/ 0 h 471835"/>
              <a:gd name="connsiteX0" fmla="*/ 21443 w 2181683"/>
              <a:gd name="connsiteY0" fmla="*/ 0 h 471835"/>
              <a:gd name="connsiteX1" fmla="*/ 2181683 w 2181683"/>
              <a:gd name="connsiteY1" fmla="*/ 36005 h 471835"/>
              <a:gd name="connsiteX2" fmla="*/ 2171080 w 2181683"/>
              <a:gd name="connsiteY2" fmla="*/ 441574 h 471835"/>
              <a:gd name="connsiteX3" fmla="*/ 0 w 2181683"/>
              <a:gd name="connsiteY3" fmla="*/ 414263 h 471835"/>
              <a:gd name="connsiteX4" fmla="*/ 21443 w 2181683"/>
              <a:gd name="connsiteY4" fmla="*/ 0 h 471835"/>
              <a:gd name="connsiteX0" fmla="*/ 13233 w 2173473"/>
              <a:gd name="connsiteY0" fmla="*/ 0 h 471835"/>
              <a:gd name="connsiteX1" fmla="*/ 2173473 w 2173473"/>
              <a:gd name="connsiteY1" fmla="*/ 36005 h 471835"/>
              <a:gd name="connsiteX2" fmla="*/ 2162870 w 2173473"/>
              <a:gd name="connsiteY2" fmla="*/ 441574 h 471835"/>
              <a:gd name="connsiteX3" fmla="*/ 0 w 2173473"/>
              <a:gd name="connsiteY3" fmla="*/ 377428 h 471835"/>
              <a:gd name="connsiteX4" fmla="*/ 13233 w 2173473"/>
              <a:gd name="connsiteY4" fmla="*/ 0 h 471835"/>
              <a:gd name="connsiteX0" fmla="*/ 15627 w 2175867"/>
              <a:gd name="connsiteY0" fmla="*/ 0 h 441574"/>
              <a:gd name="connsiteX1" fmla="*/ 2175867 w 2175867"/>
              <a:gd name="connsiteY1" fmla="*/ 36005 h 441574"/>
              <a:gd name="connsiteX2" fmla="*/ 2165264 w 2175867"/>
              <a:gd name="connsiteY2" fmla="*/ 441574 h 441574"/>
              <a:gd name="connsiteX3" fmla="*/ 0 w 2175867"/>
              <a:gd name="connsiteY3" fmla="*/ 354372 h 441574"/>
              <a:gd name="connsiteX4" fmla="*/ 15627 w 2175867"/>
              <a:gd name="connsiteY4" fmla="*/ 0 h 441574"/>
              <a:gd name="connsiteX0" fmla="*/ 15627 w 2175867"/>
              <a:gd name="connsiteY0" fmla="*/ 0 h 454274"/>
              <a:gd name="connsiteX1" fmla="*/ 2175867 w 2175867"/>
              <a:gd name="connsiteY1" fmla="*/ 48705 h 454274"/>
              <a:gd name="connsiteX2" fmla="*/ 2165264 w 2175867"/>
              <a:gd name="connsiteY2" fmla="*/ 454274 h 454274"/>
              <a:gd name="connsiteX3" fmla="*/ 0 w 2175867"/>
              <a:gd name="connsiteY3" fmla="*/ 367072 h 454274"/>
              <a:gd name="connsiteX4" fmla="*/ 15627 w 2175867"/>
              <a:gd name="connsiteY4" fmla="*/ 0 h 454274"/>
              <a:gd name="connsiteX0" fmla="*/ 15627 w 2179042"/>
              <a:gd name="connsiteY0" fmla="*/ 0 h 454274"/>
              <a:gd name="connsiteX1" fmla="*/ 2179042 w 2179042"/>
              <a:gd name="connsiteY1" fmla="*/ 39180 h 454274"/>
              <a:gd name="connsiteX2" fmla="*/ 2165264 w 2179042"/>
              <a:gd name="connsiteY2" fmla="*/ 454274 h 454274"/>
              <a:gd name="connsiteX3" fmla="*/ 0 w 2179042"/>
              <a:gd name="connsiteY3" fmla="*/ 367072 h 454274"/>
              <a:gd name="connsiteX4" fmla="*/ 15627 w 2179042"/>
              <a:gd name="connsiteY4" fmla="*/ 0 h 454274"/>
              <a:gd name="connsiteX0" fmla="*/ 15627 w 2179042"/>
              <a:gd name="connsiteY0" fmla="*/ 0 h 397124"/>
              <a:gd name="connsiteX1" fmla="*/ 2179042 w 2179042"/>
              <a:gd name="connsiteY1" fmla="*/ 39180 h 397124"/>
              <a:gd name="connsiteX2" fmla="*/ 2174789 w 2179042"/>
              <a:gd name="connsiteY2" fmla="*/ 397124 h 397124"/>
              <a:gd name="connsiteX3" fmla="*/ 0 w 2179042"/>
              <a:gd name="connsiteY3" fmla="*/ 367072 h 397124"/>
              <a:gd name="connsiteX4" fmla="*/ 15627 w 2179042"/>
              <a:gd name="connsiteY4" fmla="*/ 0 h 397124"/>
              <a:gd name="connsiteX0" fmla="*/ 18802 w 2182217"/>
              <a:gd name="connsiteY0" fmla="*/ 0 h 397124"/>
              <a:gd name="connsiteX1" fmla="*/ 2182217 w 2182217"/>
              <a:gd name="connsiteY1" fmla="*/ 39180 h 397124"/>
              <a:gd name="connsiteX2" fmla="*/ 2177964 w 2182217"/>
              <a:gd name="connsiteY2" fmla="*/ 397124 h 397124"/>
              <a:gd name="connsiteX3" fmla="*/ 0 w 2182217"/>
              <a:gd name="connsiteY3" fmla="*/ 351197 h 397124"/>
              <a:gd name="connsiteX4" fmla="*/ 18802 w 2182217"/>
              <a:gd name="connsiteY4" fmla="*/ 0 h 397124"/>
              <a:gd name="connsiteX0" fmla="*/ 25152 w 2188567"/>
              <a:gd name="connsiteY0" fmla="*/ 0 h 397124"/>
              <a:gd name="connsiteX1" fmla="*/ 2188567 w 2188567"/>
              <a:gd name="connsiteY1" fmla="*/ 39180 h 397124"/>
              <a:gd name="connsiteX2" fmla="*/ 2184314 w 2188567"/>
              <a:gd name="connsiteY2" fmla="*/ 397124 h 397124"/>
              <a:gd name="connsiteX3" fmla="*/ 0 w 2188567"/>
              <a:gd name="connsiteY3" fmla="*/ 367072 h 397124"/>
              <a:gd name="connsiteX4" fmla="*/ 25152 w 2188567"/>
              <a:gd name="connsiteY4" fmla="*/ 0 h 397124"/>
              <a:gd name="connsiteX0" fmla="*/ 25152 w 2188567"/>
              <a:gd name="connsiteY0" fmla="*/ 0 h 381249"/>
              <a:gd name="connsiteX1" fmla="*/ 2188567 w 2188567"/>
              <a:gd name="connsiteY1" fmla="*/ 39180 h 381249"/>
              <a:gd name="connsiteX2" fmla="*/ 2181139 w 2188567"/>
              <a:gd name="connsiteY2" fmla="*/ 381249 h 381249"/>
              <a:gd name="connsiteX3" fmla="*/ 0 w 2188567"/>
              <a:gd name="connsiteY3" fmla="*/ 367072 h 381249"/>
              <a:gd name="connsiteX4" fmla="*/ 25152 w 2188567"/>
              <a:gd name="connsiteY4" fmla="*/ 0 h 381249"/>
              <a:gd name="connsiteX0" fmla="*/ 25152 w 2188567"/>
              <a:gd name="connsiteY0" fmla="*/ 0 h 411696"/>
              <a:gd name="connsiteX1" fmla="*/ 2188567 w 2188567"/>
              <a:gd name="connsiteY1" fmla="*/ 39180 h 411696"/>
              <a:gd name="connsiteX2" fmla="*/ 2181139 w 2188567"/>
              <a:gd name="connsiteY2" fmla="*/ 381249 h 411696"/>
              <a:gd name="connsiteX3" fmla="*/ 0 w 2188567"/>
              <a:gd name="connsiteY3" fmla="*/ 367072 h 411696"/>
              <a:gd name="connsiteX4" fmla="*/ 25152 w 2188567"/>
              <a:gd name="connsiteY4" fmla="*/ 0 h 411696"/>
              <a:gd name="connsiteX0" fmla="*/ 25152 w 2188567"/>
              <a:gd name="connsiteY0" fmla="*/ 0 h 436265"/>
              <a:gd name="connsiteX1" fmla="*/ 2188567 w 2188567"/>
              <a:gd name="connsiteY1" fmla="*/ 39180 h 436265"/>
              <a:gd name="connsiteX2" fmla="*/ 2181139 w 2188567"/>
              <a:gd name="connsiteY2" fmla="*/ 381249 h 436265"/>
              <a:gd name="connsiteX3" fmla="*/ 0 w 2188567"/>
              <a:gd name="connsiteY3" fmla="*/ 367072 h 436265"/>
              <a:gd name="connsiteX4" fmla="*/ 25152 w 2188567"/>
              <a:gd name="connsiteY4" fmla="*/ 0 h 436265"/>
              <a:gd name="connsiteX0" fmla="*/ 16942 w 2180357"/>
              <a:gd name="connsiteY0" fmla="*/ 0 h 436265"/>
              <a:gd name="connsiteX1" fmla="*/ 2180357 w 2180357"/>
              <a:gd name="connsiteY1" fmla="*/ 39180 h 436265"/>
              <a:gd name="connsiteX2" fmla="*/ 2172929 w 2180357"/>
              <a:gd name="connsiteY2" fmla="*/ 381249 h 436265"/>
              <a:gd name="connsiteX3" fmla="*/ 0 w 2180357"/>
              <a:gd name="connsiteY3" fmla="*/ 338745 h 436265"/>
              <a:gd name="connsiteX4" fmla="*/ 16942 w 2180357"/>
              <a:gd name="connsiteY4" fmla="*/ 0 h 436265"/>
              <a:gd name="connsiteX0" fmla="*/ 16942 w 2180357"/>
              <a:gd name="connsiteY0" fmla="*/ 0 h 436265"/>
              <a:gd name="connsiteX1" fmla="*/ 2180357 w 2180357"/>
              <a:gd name="connsiteY1" fmla="*/ 39180 h 436265"/>
              <a:gd name="connsiteX2" fmla="*/ 2172929 w 2180357"/>
              <a:gd name="connsiteY2" fmla="*/ 381249 h 436265"/>
              <a:gd name="connsiteX3" fmla="*/ 0 w 2180357"/>
              <a:gd name="connsiteY3" fmla="*/ 338745 h 436265"/>
              <a:gd name="connsiteX4" fmla="*/ 16942 w 2180357"/>
              <a:gd name="connsiteY4" fmla="*/ 0 h 436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0357" h="436265">
                <a:moveTo>
                  <a:pt x="16942" y="0"/>
                </a:moveTo>
                <a:cubicBezTo>
                  <a:pt x="639962" y="54762"/>
                  <a:pt x="1398909" y="66757"/>
                  <a:pt x="2180357" y="39180"/>
                </a:cubicBezTo>
                <a:cubicBezTo>
                  <a:pt x="2178939" y="158495"/>
                  <a:pt x="2174347" y="261934"/>
                  <a:pt x="2172929" y="381249"/>
                </a:cubicBezTo>
                <a:cubicBezTo>
                  <a:pt x="1395033" y="436265"/>
                  <a:pt x="414147" y="370198"/>
                  <a:pt x="0" y="338745"/>
                </a:cubicBezTo>
                <a:lnTo>
                  <a:pt x="16942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50800">
            <a:noFill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lang="ko-KR" altLang="en-US">
              <a:solidFill>
                <a:prstClr val="black"/>
              </a:solidFill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14" name="자유형 124"/>
          <p:cNvSpPr/>
          <p:nvPr/>
        </p:nvSpPr>
        <p:spPr bwMode="auto">
          <a:xfrm>
            <a:off x="2608165" y="2569819"/>
            <a:ext cx="156445" cy="332634"/>
          </a:xfrm>
          <a:custGeom>
            <a:avLst/>
            <a:gdLst>
              <a:gd name="connsiteX0" fmla="*/ 127000 w 203200"/>
              <a:gd name="connsiteY0" fmla="*/ 0 h 279400"/>
              <a:gd name="connsiteX1" fmla="*/ 0 w 203200"/>
              <a:gd name="connsiteY1" fmla="*/ 279400 h 279400"/>
              <a:gd name="connsiteX2" fmla="*/ 203200 w 203200"/>
              <a:gd name="connsiteY2" fmla="*/ 6350 h 279400"/>
              <a:gd name="connsiteX3" fmla="*/ 127000 w 203200"/>
              <a:gd name="connsiteY3" fmla="*/ 0 h 279400"/>
              <a:gd name="connsiteX0" fmla="*/ 53950 w 130150"/>
              <a:gd name="connsiteY0" fmla="*/ 0 h 226132"/>
              <a:gd name="connsiteX1" fmla="*/ 0 w 130150"/>
              <a:gd name="connsiteY1" fmla="*/ 226132 h 226132"/>
              <a:gd name="connsiteX2" fmla="*/ 130150 w 130150"/>
              <a:gd name="connsiteY2" fmla="*/ 6350 h 226132"/>
              <a:gd name="connsiteX3" fmla="*/ 53950 w 130150"/>
              <a:gd name="connsiteY3" fmla="*/ 0 h 226132"/>
              <a:gd name="connsiteX0" fmla="*/ 53950 w 130150"/>
              <a:gd name="connsiteY0" fmla="*/ 0 h 226132"/>
              <a:gd name="connsiteX1" fmla="*/ 0 w 130150"/>
              <a:gd name="connsiteY1" fmla="*/ 226132 h 226132"/>
              <a:gd name="connsiteX2" fmla="*/ 130150 w 130150"/>
              <a:gd name="connsiteY2" fmla="*/ 6350 h 226132"/>
              <a:gd name="connsiteX3" fmla="*/ 53950 w 130150"/>
              <a:gd name="connsiteY3" fmla="*/ 0 h 226132"/>
              <a:gd name="connsiteX0" fmla="*/ 53950 w 130150"/>
              <a:gd name="connsiteY0" fmla="*/ 0 h 226132"/>
              <a:gd name="connsiteX1" fmla="*/ 0 w 130150"/>
              <a:gd name="connsiteY1" fmla="*/ 226132 h 226132"/>
              <a:gd name="connsiteX2" fmla="*/ 130150 w 130150"/>
              <a:gd name="connsiteY2" fmla="*/ 6350 h 226132"/>
              <a:gd name="connsiteX3" fmla="*/ 53950 w 130150"/>
              <a:gd name="connsiteY3" fmla="*/ 0 h 226132"/>
              <a:gd name="connsiteX0" fmla="*/ 53950 w 130150"/>
              <a:gd name="connsiteY0" fmla="*/ 0 h 226132"/>
              <a:gd name="connsiteX1" fmla="*/ 0 w 130150"/>
              <a:gd name="connsiteY1" fmla="*/ 226132 h 226132"/>
              <a:gd name="connsiteX2" fmla="*/ 130150 w 130150"/>
              <a:gd name="connsiteY2" fmla="*/ 6350 h 226132"/>
              <a:gd name="connsiteX3" fmla="*/ 53950 w 130150"/>
              <a:gd name="connsiteY3" fmla="*/ 0 h 226132"/>
              <a:gd name="connsiteX0" fmla="*/ 53950 w 130150"/>
              <a:gd name="connsiteY0" fmla="*/ 0 h 226132"/>
              <a:gd name="connsiteX1" fmla="*/ 0 w 130150"/>
              <a:gd name="connsiteY1" fmla="*/ 226132 h 226132"/>
              <a:gd name="connsiteX2" fmla="*/ 130150 w 130150"/>
              <a:gd name="connsiteY2" fmla="*/ 6350 h 226132"/>
              <a:gd name="connsiteX3" fmla="*/ 53950 w 130150"/>
              <a:gd name="connsiteY3" fmla="*/ 0 h 226132"/>
              <a:gd name="connsiteX0" fmla="*/ 53950 w 130150"/>
              <a:gd name="connsiteY0" fmla="*/ 0 h 226132"/>
              <a:gd name="connsiteX1" fmla="*/ 0 w 130150"/>
              <a:gd name="connsiteY1" fmla="*/ 226132 h 226132"/>
              <a:gd name="connsiteX2" fmla="*/ 130150 w 130150"/>
              <a:gd name="connsiteY2" fmla="*/ 6350 h 226132"/>
              <a:gd name="connsiteX3" fmla="*/ 53950 w 130150"/>
              <a:gd name="connsiteY3" fmla="*/ 0 h 226132"/>
              <a:gd name="connsiteX0" fmla="*/ 53950 w 130150"/>
              <a:gd name="connsiteY0" fmla="*/ 0 h 226132"/>
              <a:gd name="connsiteX1" fmla="*/ 0 w 130150"/>
              <a:gd name="connsiteY1" fmla="*/ 226132 h 226132"/>
              <a:gd name="connsiteX2" fmla="*/ 130150 w 130150"/>
              <a:gd name="connsiteY2" fmla="*/ 6350 h 226132"/>
              <a:gd name="connsiteX3" fmla="*/ 53950 w 130150"/>
              <a:gd name="connsiteY3" fmla="*/ 0 h 226132"/>
              <a:gd name="connsiteX0" fmla="*/ 53950 w 108012"/>
              <a:gd name="connsiteY0" fmla="*/ 0 h 226132"/>
              <a:gd name="connsiteX1" fmla="*/ 0 w 108012"/>
              <a:gd name="connsiteY1" fmla="*/ 226132 h 226132"/>
              <a:gd name="connsiteX2" fmla="*/ 108012 w 108012"/>
              <a:gd name="connsiteY2" fmla="*/ 0 h 226132"/>
              <a:gd name="connsiteX3" fmla="*/ 53950 w 108012"/>
              <a:gd name="connsiteY3" fmla="*/ 0 h 226132"/>
              <a:gd name="connsiteX0" fmla="*/ 53950 w 108012"/>
              <a:gd name="connsiteY0" fmla="*/ 0 h 226132"/>
              <a:gd name="connsiteX1" fmla="*/ 0 w 108012"/>
              <a:gd name="connsiteY1" fmla="*/ 226132 h 226132"/>
              <a:gd name="connsiteX2" fmla="*/ 108012 w 108012"/>
              <a:gd name="connsiteY2" fmla="*/ 0 h 226132"/>
              <a:gd name="connsiteX3" fmla="*/ 53950 w 108012"/>
              <a:gd name="connsiteY3" fmla="*/ 0 h 226132"/>
              <a:gd name="connsiteX0" fmla="*/ 72008 w 108012"/>
              <a:gd name="connsiteY0" fmla="*/ 0 h 226132"/>
              <a:gd name="connsiteX1" fmla="*/ 0 w 108012"/>
              <a:gd name="connsiteY1" fmla="*/ 226132 h 226132"/>
              <a:gd name="connsiteX2" fmla="*/ 108012 w 108012"/>
              <a:gd name="connsiteY2" fmla="*/ 0 h 226132"/>
              <a:gd name="connsiteX3" fmla="*/ 72008 w 108012"/>
              <a:gd name="connsiteY3" fmla="*/ 0 h 226132"/>
              <a:gd name="connsiteX0" fmla="*/ 72008 w 108012"/>
              <a:gd name="connsiteY0" fmla="*/ 0 h 226132"/>
              <a:gd name="connsiteX1" fmla="*/ 0 w 108012"/>
              <a:gd name="connsiteY1" fmla="*/ 226132 h 226132"/>
              <a:gd name="connsiteX2" fmla="*/ 108012 w 108012"/>
              <a:gd name="connsiteY2" fmla="*/ 0 h 226132"/>
              <a:gd name="connsiteX3" fmla="*/ 72008 w 108012"/>
              <a:gd name="connsiteY3" fmla="*/ 0 h 226132"/>
              <a:gd name="connsiteX0" fmla="*/ 72008 w 108012"/>
              <a:gd name="connsiteY0" fmla="*/ 0 h 226132"/>
              <a:gd name="connsiteX1" fmla="*/ 0 w 108012"/>
              <a:gd name="connsiteY1" fmla="*/ 226132 h 226132"/>
              <a:gd name="connsiteX2" fmla="*/ 108012 w 108012"/>
              <a:gd name="connsiteY2" fmla="*/ 0 h 226132"/>
              <a:gd name="connsiteX3" fmla="*/ 72008 w 108012"/>
              <a:gd name="connsiteY3" fmla="*/ 0 h 226132"/>
              <a:gd name="connsiteX0" fmla="*/ 72008 w 108012"/>
              <a:gd name="connsiteY0" fmla="*/ 0 h 226132"/>
              <a:gd name="connsiteX1" fmla="*/ 0 w 108012"/>
              <a:gd name="connsiteY1" fmla="*/ 226132 h 226132"/>
              <a:gd name="connsiteX2" fmla="*/ 108012 w 108012"/>
              <a:gd name="connsiteY2" fmla="*/ 0 h 226132"/>
              <a:gd name="connsiteX3" fmla="*/ 72008 w 108012"/>
              <a:gd name="connsiteY3" fmla="*/ 0 h 226132"/>
              <a:gd name="connsiteX0" fmla="*/ 65881 w 108012"/>
              <a:gd name="connsiteY0" fmla="*/ 0 h 229667"/>
              <a:gd name="connsiteX1" fmla="*/ 0 w 108012"/>
              <a:gd name="connsiteY1" fmla="*/ 229667 h 229667"/>
              <a:gd name="connsiteX2" fmla="*/ 108012 w 108012"/>
              <a:gd name="connsiteY2" fmla="*/ 3535 h 229667"/>
              <a:gd name="connsiteX3" fmla="*/ 65881 w 108012"/>
              <a:gd name="connsiteY3" fmla="*/ 0 h 229667"/>
              <a:gd name="connsiteX0" fmla="*/ 65881 w 108012"/>
              <a:gd name="connsiteY0" fmla="*/ 0 h 229667"/>
              <a:gd name="connsiteX1" fmla="*/ 0 w 108012"/>
              <a:gd name="connsiteY1" fmla="*/ 229667 h 229667"/>
              <a:gd name="connsiteX2" fmla="*/ 108012 w 108012"/>
              <a:gd name="connsiteY2" fmla="*/ 3535 h 229667"/>
              <a:gd name="connsiteX3" fmla="*/ 65881 w 108012"/>
              <a:gd name="connsiteY3" fmla="*/ 0 h 229667"/>
              <a:gd name="connsiteX0" fmla="*/ 65881 w 108012"/>
              <a:gd name="connsiteY0" fmla="*/ 0 h 229667"/>
              <a:gd name="connsiteX1" fmla="*/ 0 w 108012"/>
              <a:gd name="connsiteY1" fmla="*/ 229667 h 229667"/>
              <a:gd name="connsiteX2" fmla="*/ 108012 w 108012"/>
              <a:gd name="connsiteY2" fmla="*/ 3535 h 229667"/>
              <a:gd name="connsiteX3" fmla="*/ 65881 w 108012"/>
              <a:gd name="connsiteY3" fmla="*/ 0 h 229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012" h="229667">
                <a:moveTo>
                  <a:pt x="65881" y="0"/>
                </a:moveTo>
                <a:cubicBezTo>
                  <a:pt x="13989" y="170218"/>
                  <a:pt x="14807" y="145050"/>
                  <a:pt x="0" y="229667"/>
                </a:cubicBezTo>
                <a:cubicBezTo>
                  <a:pt x="60212" y="160858"/>
                  <a:pt x="80727" y="78247"/>
                  <a:pt x="108012" y="3535"/>
                </a:cubicBezTo>
                <a:lnTo>
                  <a:pt x="65881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50800">
            <a:noFill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lang="ko-KR" altLang="en-US">
              <a:solidFill>
                <a:prstClr val="black"/>
              </a:solidFill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타원 113"/>
          <p:cNvSpPr/>
          <p:nvPr/>
        </p:nvSpPr>
        <p:spPr bwMode="auto">
          <a:xfrm>
            <a:off x="2579162" y="2238462"/>
            <a:ext cx="357188" cy="357188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50800">
            <a:noFill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r>
              <a:rPr lang="en-US" altLang="ko-KR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n-ea"/>
                <a:sym typeface="Arial" panose="020B0604020202020204" pitchFamily="34" charset="0"/>
              </a:rPr>
              <a:t>1</a:t>
            </a:r>
            <a:endParaRPr lang="ko-KR" altLang="en-US" dirty="0">
              <a:solidFill>
                <a:schemeClr val="bg1"/>
              </a:solidFill>
              <a:latin typeface="华文细黑" panose="02010600040101010101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8" name="Rectangle 24"/>
          <p:cNvSpPr>
            <a:spLocks noChangeArrowheads="1"/>
          </p:cNvSpPr>
          <p:nvPr/>
        </p:nvSpPr>
        <p:spPr bwMode="auto">
          <a:xfrm>
            <a:off x="1512011" y="3471258"/>
            <a:ext cx="2249710" cy="136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YOUR SUBTITLE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1400" dirty="0" smtClean="0">
                <a:solidFill>
                  <a:schemeClr val="bg1">
                    <a:lumMod val="50000"/>
                  </a:schemeClr>
                </a:solidFill>
              </a:rPr>
              <a:t>You have to believe in yourself . That‘s the secret of success. While there is life there </a:t>
            </a:r>
          </a:p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1400" dirty="0" smtClean="0">
                <a:solidFill>
                  <a:schemeClr val="bg1">
                    <a:lumMod val="50000"/>
                  </a:schemeClr>
                </a:solidFill>
              </a:rPr>
              <a:t>is hope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文本框 5"/>
          <p:cNvSpPr txBox="1">
            <a:spLocks noChangeArrowheads="1"/>
          </p:cNvSpPr>
          <p:nvPr/>
        </p:nvSpPr>
        <p:spPr bwMode="auto">
          <a:xfrm>
            <a:off x="1887795" y="2828601"/>
            <a:ext cx="15479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 b="1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添加您的标题</a:t>
            </a:r>
            <a:endParaRPr lang="zh-CN" altLang="en-US" sz="1600" b="1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2" name="TextBox 15"/>
          <p:cNvSpPr txBox="1">
            <a:spLocks noChangeArrowheads="1"/>
          </p:cNvSpPr>
          <p:nvPr/>
        </p:nvSpPr>
        <p:spPr bwMode="auto">
          <a:xfrm>
            <a:off x="4866490" y="240352"/>
            <a:ext cx="28163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800" b="1" dirty="0" smtClean="0">
                <a:latin typeface="华文行楷" panose="02010800040101010101" pitchFamily="2" charset="-122"/>
                <a:ea typeface="华文行楷" panose="02010800040101010101" pitchFamily="2" charset="-122"/>
                <a:cs typeface="Ebrima" panose="02000000000000000000" pitchFamily="2" charset="0"/>
              </a:rPr>
              <a:t>添加内容标题</a:t>
            </a:r>
            <a:endParaRPr lang="zh-CN" altLang="en-US" sz="2800" b="1" dirty="0">
              <a:latin typeface="华文行楷" panose="02010800040101010101" pitchFamily="2" charset="-122"/>
              <a:ea typeface="华文行楷" panose="02010800040101010101" pitchFamily="2" charset="-122"/>
              <a:cs typeface="Ebrima" panose="02000000000000000000" pitchFamily="2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4018078" y="674299"/>
            <a:ext cx="4946814" cy="5207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Time will never change and stop for any person get to choose what kind of day I will have</a:t>
            </a:r>
            <a:endParaRPr lang="zh-CN" altLang="en-US" sz="1600" dirty="0" smtClean="0">
              <a:solidFill>
                <a:schemeClr val="bg1">
                  <a:lumMod val="50000"/>
                </a:schemeClr>
              </a:solidFill>
              <a:latin typeface="Ebrima" panose="02000000000000000000" pitchFamily="2" charset="0"/>
              <a:cs typeface="Ebrima" panose="02000000000000000000" pitchFamily="2" charset="0"/>
            </a:endParaRPr>
          </a:p>
        </p:txBody>
      </p:sp>
      <p:cxnSp>
        <p:nvCxnSpPr>
          <p:cNvPr id="34" name="直接连接符 33"/>
          <p:cNvCxnSpPr/>
          <p:nvPr/>
        </p:nvCxnSpPr>
        <p:spPr>
          <a:xfrm>
            <a:off x="5528159" y="1263191"/>
            <a:ext cx="192665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자유형 88"/>
          <p:cNvSpPr/>
          <p:nvPr/>
        </p:nvSpPr>
        <p:spPr bwMode="auto">
          <a:xfrm>
            <a:off x="4838138" y="2718655"/>
            <a:ext cx="2557935" cy="2681423"/>
          </a:xfrm>
          <a:custGeom>
            <a:avLst/>
            <a:gdLst>
              <a:gd name="connsiteX0" fmla="*/ 22860 w 2194560"/>
              <a:gd name="connsiteY0" fmla="*/ 0 h 2377440"/>
              <a:gd name="connsiteX1" fmla="*/ 2194560 w 2194560"/>
              <a:gd name="connsiteY1" fmla="*/ 137160 h 2377440"/>
              <a:gd name="connsiteX2" fmla="*/ 2049780 w 2194560"/>
              <a:gd name="connsiteY2" fmla="*/ 1965960 h 2377440"/>
              <a:gd name="connsiteX3" fmla="*/ 853440 w 2194560"/>
              <a:gd name="connsiteY3" fmla="*/ 2377440 h 2377440"/>
              <a:gd name="connsiteX4" fmla="*/ 0 w 2194560"/>
              <a:gd name="connsiteY4" fmla="*/ 2316480 h 2377440"/>
              <a:gd name="connsiteX5" fmla="*/ 22860 w 2194560"/>
              <a:gd name="connsiteY5" fmla="*/ 0 h 2377440"/>
              <a:gd name="connsiteX0" fmla="*/ 22860 w 2203388"/>
              <a:gd name="connsiteY0" fmla="*/ 0 h 2377440"/>
              <a:gd name="connsiteX1" fmla="*/ 2194560 w 2203388"/>
              <a:gd name="connsiteY1" fmla="*/ 137160 h 2377440"/>
              <a:gd name="connsiteX2" fmla="*/ 2049780 w 2203388"/>
              <a:gd name="connsiteY2" fmla="*/ 1965960 h 2377440"/>
              <a:gd name="connsiteX3" fmla="*/ 853440 w 2203388"/>
              <a:gd name="connsiteY3" fmla="*/ 2377440 h 2377440"/>
              <a:gd name="connsiteX4" fmla="*/ 0 w 2203388"/>
              <a:gd name="connsiteY4" fmla="*/ 2316480 h 2377440"/>
              <a:gd name="connsiteX5" fmla="*/ 22860 w 2203388"/>
              <a:gd name="connsiteY5" fmla="*/ 0 h 2377440"/>
              <a:gd name="connsiteX0" fmla="*/ 22860 w 2203388"/>
              <a:gd name="connsiteY0" fmla="*/ 0 h 2377440"/>
              <a:gd name="connsiteX1" fmla="*/ 2194560 w 2203388"/>
              <a:gd name="connsiteY1" fmla="*/ 137160 h 2377440"/>
              <a:gd name="connsiteX2" fmla="*/ 2049780 w 2203388"/>
              <a:gd name="connsiteY2" fmla="*/ 1965960 h 2377440"/>
              <a:gd name="connsiteX3" fmla="*/ 853440 w 2203388"/>
              <a:gd name="connsiteY3" fmla="*/ 2377440 h 2377440"/>
              <a:gd name="connsiteX4" fmla="*/ 0 w 2203388"/>
              <a:gd name="connsiteY4" fmla="*/ 2316480 h 2377440"/>
              <a:gd name="connsiteX5" fmla="*/ 22860 w 2203388"/>
              <a:gd name="connsiteY5" fmla="*/ 0 h 2377440"/>
              <a:gd name="connsiteX0" fmla="*/ 22860 w 2203388"/>
              <a:gd name="connsiteY0" fmla="*/ 0 h 2377440"/>
              <a:gd name="connsiteX1" fmla="*/ 2194560 w 2203388"/>
              <a:gd name="connsiteY1" fmla="*/ 137160 h 2377440"/>
              <a:gd name="connsiteX2" fmla="*/ 2049780 w 2203388"/>
              <a:gd name="connsiteY2" fmla="*/ 1965960 h 2377440"/>
              <a:gd name="connsiteX3" fmla="*/ 853440 w 2203388"/>
              <a:gd name="connsiteY3" fmla="*/ 2377440 h 2377440"/>
              <a:gd name="connsiteX4" fmla="*/ 0 w 2203388"/>
              <a:gd name="connsiteY4" fmla="*/ 2316480 h 2377440"/>
              <a:gd name="connsiteX5" fmla="*/ 22860 w 2203388"/>
              <a:gd name="connsiteY5" fmla="*/ 0 h 2377440"/>
              <a:gd name="connsiteX0" fmla="*/ 22860 w 2203388"/>
              <a:gd name="connsiteY0" fmla="*/ 0 h 2377440"/>
              <a:gd name="connsiteX1" fmla="*/ 2194560 w 2203388"/>
              <a:gd name="connsiteY1" fmla="*/ 137160 h 2377440"/>
              <a:gd name="connsiteX2" fmla="*/ 2049780 w 2203388"/>
              <a:gd name="connsiteY2" fmla="*/ 1965960 h 2377440"/>
              <a:gd name="connsiteX3" fmla="*/ 853440 w 2203388"/>
              <a:gd name="connsiteY3" fmla="*/ 2377440 h 2377440"/>
              <a:gd name="connsiteX4" fmla="*/ 0 w 2203388"/>
              <a:gd name="connsiteY4" fmla="*/ 2232248 h 2377440"/>
              <a:gd name="connsiteX5" fmla="*/ 22860 w 2203388"/>
              <a:gd name="connsiteY5" fmla="*/ 0 h 2377440"/>
              <a:gd name="connsiteX0" fmla="*/ 22860 w 2203388"/>
              <a:gd name="connsiteY0" fmla="*/ 0 h 2377440"/>
              <a:gd name="connsiteX1" fmla="*/ 2194560 w 2203388"/>
              <a:gd name="connsiteY1" fmla="*/ 137160 h 2377440"/>
              <a:gd name="connsiteX2" fmla="*/ 2049780 w 2203388"/>
              <a:gd name="connsiteY2" fmla="*/ 1965960 h 2377440"/>
              <a:gd name="connsiteX3" fmla="*/ 853440 w 2203388"/>
              <a:gd name="connsiteY3" fmla="*/ 2377440 h 2377440"/>
              <a:gd name="connsiteX4" fmla="*/ 0 w 2203388"/>
              <a:gd name="connsiteY4" fmla="*/ 2232248 h 2377440"/>
              <a:gd name="connsiteX5" fmla="*/ 22860 w 2203388"/>
              <a:gd name="connsiteY5" fmla="*/ 0 h 2377440"/>
              <a:gd name="connsiteX0" fmla="*/ 22860 w 2203388"/>
              <a:gd name="connsiteY0" fmla="*/ 0 h 2377440"/>
              <a:gd name="connsiteX1" fmla="*/ 2194560 w 2203388"/>
              <a:gd name="connsiteY1" fmla="*/ 137160 h 2377440"/>
              <a:gd name="connsiteX2" fmla="*/ 2049780 w 2203388"/>
              <a:gd name="connsiteY2" fmla="*/ 1965960 h 2377440"/>
              <a:gd name="connsiteX3" fmla="*/ 853440 w 2203388"/>
              <a:gd name="connsiteY3" fmla="*/ 2377440 h 2377440"/>
              <a:gd name="connsiteX4" fmla="*/ 0 w 2203388"/>
              <a:gd name="connsiteY4" fmla="*/ 2232248 h 2377440"/>
              <a:gd name="connsiteX5" fmla="*/ 22860 w 2203388"/>
              <a:gd name="connsiteY5" fmla="*/ 0 h 2377440"/>
              <a:gd name="connsiteX0" fmla="*/ 22860 w 2194560"/>
              <a:gd name="connsiteY0" fmla="*/ 0 h 2377440"/>
              <a:gd name="connsiteX1" fmla="*/ 2194560 w 2194560"/>
              <a:gd name="connsiteY1" fmla="*/ 137160 h 2377440"/>
              <a:gd name="connsiteX2" fmla="*/ 2049780 w 2194560"/>
              <a:gd name="connsiteY2" fmla="*/ 1965960 h 2377440"/>
              <a:gd name="connsiteX3" fmla="*/ 853440 w 2194560"/>
              <a:gd name="connsiteY3" fmla="*/ 2377440 h 2377440"/>
              <a:gd name="connsiteX4" fmla="*/ 0 w 2194560"/>
              <a:gd name="connsiteY4" fmla="*/ 2232248 h 2377440"/>
              <a:gd name="connsiteX5" fmla="*/ 22860 w 2194560"/>
              <a:gd name="connsiteY5" fmla="*/ 0 h 2377440"/>
              <a:gd name="connsiteX0" fmla="*/ 22860 w 2201801"/>
              <a:gd name="connsiteY0" fmla="*/ 0 h 2377440"/>
              <a:gd name="connsiteX1" fmla="*/ 2194560 w 2201801"/>
              <a:gd name="connsiteY1" fmla="*/ 137160 h 2377440"/>
              <a:gd name="connsiteX2" fmla="*/ 2049780 w 2201801"/>
              <a:gd name="connsiteY2" fmla="*/ 1965960 h 2377440"/>
              <a:gd name="connsiteX3" fmla="*/ 853440 w 2201801"/>
              <a:gd name="connsiteY3" fmla="*/ 2377440 h 2377440"/>
              <a:gd name="connsiteX4" fmla="*/ 0 w 2201801"/>
              <a:gd name="connsiteY4" fmla="*/ 2232248 h 2377440"/>
              <a:gd name="connsiteX5" fmla="*/ 22860 w 2201801"/>
              <a:gd name="connsiteY5" fmla="*/ 0 h 2377440"/>
              <a:gd name="connsiteX0" fmla="*/ 22860 w 2201801"/>
              <a:gd name="connsiteY0" fmla="*/ 0 h 2340260"/>
              <a:gd name="connsiteX1" fmla="*/ 2194560 w 2201801"/>
              <a:gd name="connsiteY1" fmla="*/ 137160 h 2340260"/>
              <a:gd name="connsiteX2" fmla="*/ 2049780 w 2201801"/>
              <a:gd name="connsiteY2" fmla="*/ 1965960 h 2340260"/>
              <a:gd name="connsiteX3" fmla="*/ 1080120 w 2201801"/>
              <a:gd name="connsiteY3" fmla="*/ 2340260 h 2340260"/>
              <a:gd name="connsiteX4" fmla="*/ 0 w 2201801"/>
              <a:gd name="connsiteY4" fmla="*/ 2232248 h 2340260"/>
              <a:gd name="connsiteX5" fmla="*/ 22860 w 2201801"/>
              <a:gd name="connsiteY5" fmla="*/ 0 h 2340260"/>
              <a:gd name="connsiteX0" fmla="*/ 22860 w 2201801"/>
              <a:gd name="connsiteY0" fmla="*/ 0 h 2340260"/>
              <a:gd name="connsiteX1" fmla="*/ 2194560 w 2201801"/>
              <a:gd name="connsiteY1" fmla="*/ 137160 h 2340260"/>
              <a:gd name="connsiteX2" fmla="*/ 2049780 w 2201801"/>
              <a:gd name="connsiteY2" fmla="*/ 1965960 h 2340260"/>
              <a:gd name="connsiteX3" fmla="*/ 1080120 w 2201801"/>
              <a:gd name="connsiteY3" fmla="*/ 2340260 h 2340260"/>
              <a:gd name="connsiteX4" fmla="*/ 0 w 2201801"/>
              <a:gd name="connsiteY4" fmla="*/ 2232248 h 2340260"/>
              <a:gd name="connsiteX5" fmla="*/ 22860 w 2201801"/>
              <a:gd name="connsiteY5" fmla="*/ 0 h 2340260"/>
              <a:gd name="connsiteX0" fmla="*/ 22860 w 2201801"/>
              <a:gd name="connsiteY0" fmla="*/ 0 h 2316104"/>
              <a:gd name="connsiteX1" fmla="*/ 2194560 w 2201801"/>
              <a:gd name="connsiteY1" fmla="*/ 137160 h 2316104"/>
              <a:gd name="connsiteX2" fmla="*/ 2049780 w 2201801"/>
              <a:gd name="connsiteY2" fmla="*/ 1965960 h 2316104"/>
              <a:gd name="connsiteX3" fmla="*/ 1116124 w 2201801"/>
              <a:gd name="connsiteY3" fmla="*/ 2304256 h 2316104"/>
              <a:gd name="connsiteX4" fmla="*/ 0 w 2201801"/>
              <a:gd name="connsiteY4" fmla="*/ 2232248 h 2316104"/>
              <a:gd name="connsiteX5" fmla="*/ 22860 w 2201801"/>
              <a:gd name="connsiteY5" fmla="*/ 0 h 2316104"/>
              <a:gd name="connsiteX0" fmla="*/ 216024 w 2201801"/>
              <a:gd name="connsiteY0" fmla="*/ 0 h 2280100"/>
              <a:gd name="connsiteX1" fmla="*/ 2194560 w 2201801"/>
              <a:gd name="connsiteY1" fmla="*/ 101156 h 2280100"/>
              <a:gd name="connsiteX2" fmla="*/ 2049780 w 2201801"/>
              <a:gd name="connsiteY2" fmla="*/ 1929956 h 2280100"/>
              <a:gd name="connsiteX3" fmla="*/ 1116124 w 2201801"/>
              <a:gd name="connsiteY3" fmla="*/ 2268252 h 2280100"/>
              <a:gd name="connsiteX4" fmla="*/ 0 w 2201801"/>
              <a:gd name="connsiteY4" fmla="*/ 2196244 h 2280100"/>
              <a:gd name="connsiteX5" fmla="*/ 216024 w 2201801"/>
              <a:gd name="connsiteY5" fmla="*/ 0 h 2280100"/>
              <a:gd name="connsiteX0" fmla="*/ 72008 w 2201801"/>
              <a:gd name="connsiteY0" fmla="*/ 0 h 2280100"/>
              <a:gd name="connsiteX1" fmla="*/ 2194560 w 2201801"/>
              <a:gd name="connsiteY1" fmla="*/ 101156 h 2280100"/>
              <a:gd name="connsiteX2" fmla="*/ 2049780 w 2201801"/>
              <a:gd name="connsiteY2" fmla="*/ 1929956 h 2280100"/>
              <a:gd name="connsiteX3" fmla="*/ 1116124 w 2201801"/>
              <a:gd name="connsiteY3" fmla="*/ 2268252 h 2280100"/>
              <a:gd name="connsiteX4" fmla="*/ 0 w 2201801"/>
              <a:gd name="connsiteY4" fmla="*/ 2196244 h 2280100"/>
              <a:gd name="connsiteX5" fmla="*/ 72008 w 2201801"/>
              <a:gd name="connsiteY5" fmla="*/ 0 h 2280100"/>
              <a:gd name="connsiteX0" fmla="*/ 72008 w 2201801"/>
              <a:gd name="connsiteY0" fmla="*/ 0 h 2280100"/>
              <a:gd name="connsiteX1" fmla="*/ 2194560 w 2201801"/>
              <a:gd name="connsiteY1" fmla="*/ 101156 h 2280100"/>
              <a:gd name="connsiteX2" fmla="*/ 2049780 w 2201801"/>
              <a:gd name="connsiteY2" fmla="*/ 1929956 h 2280100"/>
              <a:gd name="connsiteX3" fmla="*/ 1116124 w 2201801"/>
              <a:gd name="connsiteY3" fmla="*/ 2268252 h 2280100"/>
              <a:gd name="connsiteX4" fmla="*/ 0 w 2201801"/>
              <a:gd name="connsiteY4" fmla="*/ 2196244 h 2280100"/>
              <a:gd name="connsiteX5" fmla="*/ 72008 w 2201801"/>
              <a:gd name="connsiteY5" fmla="*/ 0 h 2280100"/>
              <a:gd name="connsiteX0" fmla="*/ 72008 w 2201801"/>
              <a:gd name="connsiteY0" fmla="*/ 0 h 2280100"/>
              <a:gd name="connsiteX1" fmla="*/ 2194560 w 2201801"/>
              <a:gd name="connsiteY1" fmla="*/ 101156 h 2280100"/>
              <a:gd name="connsiteX2" fmla="*/ 2049780 w 2201801"/>
              <a:gd name="connsiteY2" fmla="*/ 1929956 h 2280100"/>
              <a:gd name="connsiteX3" fmla="*/ 1116124 w 2201801"/>
              <a:gd name="connsiteY3" fmla="*/ 2268252 h 2280100"/>
              <a:gd name="connsiteX4" fmla="*/ 0 w 2201801"/>
              <a:gd name="connsiteY4" fmla="*/ 2196244 h 2280100"/>
              <a:gd name="connsiteX5" fmla="*/ 72008 w 2201801"/>
              <a:gd name="connsiteY5" fmla="*/ 0 h 2280100"/>
              <a:gd name="connsiteX0" fmla="*/ 144016 w 2201801"/>
              <a:gd name="connsiteY0" fmla="*/ 0 h 2244096"/>
              <a:gd name="connsiteX1" fmla="*/ 2194560 w 2201801"/>
              <a:gd name="connsiteY1" fmla="*/ 65152 h 2244096"/>
              <a:gd name="connsiteX2" fmla="*/ 2049780 w 2201801"/>
              <a:gd name="connsiteY2" fmla="*/ 1893952 h 2244096"/>
              <a:gd name="connsiteX3" fmla="*/ 1116124 w 2201801"/>
              <a:gd name="connsiteY3" fmla="*/ 2232248 h 2244096"/>
              <a:gd name="connsiteX4" fmla="*/ 0 w 2201801"/>
              <a:gd name="connsiteY4" fmla="*/ 2160240 h 2244096"/>
              <a:gd name="connsiteX5" fmla="*/ 144016 w 2201801"/>
              <a:gd name="connsiteY5" fmla="*/ 0 h 2244096"/>
              <a:gd name="connsiteX0" fmla="*/ 144016 w 2201801"/>
              <a:gd name="connsiteY0" fmla="*/ 0 h 2244096"/>
              <a:gd name="connsiteX1" fmla="*/ 2194560 w 2201801"/>
              <a:gd name="connsiteY1" fmla="*/ 65152 h 2244096"/>
              <a:gd name="connsiteX2" fmla="*/ 2049780 w 2201801"/>
              <a:gd name="connsiteY2" fmla="*/ 1893952 h 2244096"/>
              <a:gd name="connsiteX3" fmla="*/ 1116124 w 2201801"/>
              <a:gd name="connsiteY3" fmla="*/ 2232248 h 2244096"/>
              <a:gd name="connsiteX4" fmla="*/ 0 w 2201801"/>
              <a:gd name="connsiteY4" fmla="*/ 2160240 h 2244096"/>
              <a:gd name="connsiteX5" fmla="*/ 144016 w 2201801"/>
              <a:gd name="connsiteY5" fmla="*/ 0 h 2244096"/>
              <a:gd name="connsiteX0" fmla="*/ 144016 w 2201801"/>
              <a:gd name="connsiteY0" fmla="*/ 0 h 2244096"/>
              <a:gd name="connsiteX1" fmla="*/ 2194560 w 2201801"/>
              <a:gd name="connsiteY1" fmla="*/ 65152 h 2244096"/>
              <a:gd name="connsiteX2" fmla="*/ 2049780 w 2201801"/>
              <a:gd name="connsiteY2" fmla="*/ 1893952 h 2244096"/>
              <a:gd name="connsiteX3" fmla="*/ 1116124 w 2201801"/>
              <a:gd name="connsiteY3" fmla="*/ 2232248 h 2244096"/>
              <a:gd name="connsiteX4" fmla="*/ 0 w 2201801"/>
              <a:gd name="connsiteY4" fmla="*/ 2160240 h 2244096"/>
              <a:gd name="connsiteX5" fmla="*/ 144016 w 2201801"/>
              <a:gd name="connsiteY5" fmla="*/ 0 h 2244096"/>
              <a:gd name="connsiteX0" fmla="*/ 144016 w 2201801"/>
              <a:gd name="connsiteY0" fmla="*/ 0 h 2244096"/>
              <a:gd name="connsiteX1" fmla="*/ 2194560 w 2201801"/>
              <a:gd name="connsiteY1" fmla="*/ 65152 h 2244096"/>
              <a:gd name="connsiteX2" fmla="*/ 2049780 w 2201801"/>
              <a:gd name="connsiteY2" fmla="*/ 1893952 h 2244096"/>
              <a:gd name="connsiteX3" fmla="*/ 1116124 w 2201801"/>
              <a:gd name="connsiteY3" fmla="*/ 2232248 h 2244096"/>
              <a:gd name="connsiteX4" fmla="*/ 0 w 2201801"/>
              <a:gd name="connsiteY4" fmla="*/ 2160240 h 2244096"/>
              <a:gd name="connsiteX5" fmla="*/ 144016 w 2201801"/>
              <a:gd name="connsiteY5" fmla="*/ 0 h 2244096"/>
              <a:gd name="connsiteX0" fmla="*/ 144016 w 2201801"/>
              <a:gd name="connsiteY0" fmla="*/ 0 h 2244096"/>
              <a:gd name="connsiteX1" fmla="*/ 2194560 w 2201801"/>
              <a:gd name="connsiteY1" fmla="*/ 65152 h 2244096"/>
              <a:gd name="connsiteX2" fmla="*/ 2049780 w 2201801"/>
              <a:gd name="connsiteY2" fmla="*/ 1893952 h 2244096"/>
              <a:gd name="connsiteX3" fmla="*/ 1116124 w 2201801"/>
              <a:gd name="connsiteY3" fmla="*/ 2232248 h 2244096"/>
              <a:gd name="connsiteX4" fmla="*/ 0 w 2201801"/>
              <a:gd name="connsiteY4" fmla="*/ 2160240 h 2244096"/>
              <a:gd name="connsiteX5" fmla="*/ 144016 w 2201801"/>
              <a:gd name="connsiteY5" fmla="*/ 0 h 2244096"/>
              <a:gd name="connsiteX0" fmla="*/ 144016 w 2201801"/>
              <a:gd name="connsiteY0" fmla="*/ 0 h 2244096"/>
              <a:gd name="connsiteX1" fmla="*/ 2194560 w 2201801"/>
              <a:gd name="connsiteY1" fmla="*/ 65152 h 2244096"/>
              <a:gd name="connsiteX2" fmla="*/ 2049780 w 2201801"/>
              <a:gd name="connsiteY2" fmla="*/ 1893952 h 2244096"/>
              <a:gd name="connsiteX3" fmla="*/ 1116124 w 2201801"/>
              <a:gd name="connsiteY3" fmla="*/ 2232248 h 2244096"/>
              <a:gd name="connsiteX4" fmla="*/ 0 w 2201801"/>
              <a:gd name="connsiteY4" fmla="*/ 2160240 h 2244096"/>
              <a:gd name="connsiteX5" fmla="*/ 144016 w 2201801"/>
              <a:gd name="connsiteY5" fmla="*/ 0 h 2244096"/>
              <a:gd name="connsiteX0" fmla="*/ 144016 w 2201801"/>
              <a:gd name="connsiteY0" fmla="*/ 0 h 2244096"/>
              <a:gd name="connsiteX1" fmla="*/ 2194560 w 2201801"/>
              <a:gd name="connsiteY1" fmla="*/ 65152 h 2244096"/>
              <a:gd name="connsiteX2" fmla="*/ 2049780 w 2201801"/>
              <a:gd name="connsiteY2" fmla="*/ 1893952 h 2244096"/>
              <a:gd name="connsiteX3" fmla="*/ 1116124 w 2201801"/>
              <a:gd name="connsiteY3" fmla="*/ 2232248 h 2244096"/>
              <a:gd name="connsiteX4" fmla="*/ 0 w 2201801"/>
              <a:gd name="connsiteY4" fmla="*/ 2160240 h 2244096"/>
              <a:gd name="connsiteX5" fmla="*/ 144016 w 2201801"/>
              <a:gd name="connsiteY5" fmla="*/ 0 h 2244096"/>
              <a:gd name="connsiteX0" fmla="*/ 144016 w 2201801"/>
              <a:gd name="connsiteY0" fmla="*/ 0 h 2232248"/>
              <a:gd name="connsiteX1" fmla="*/ 2194560 w 2201801"/>
              <a:gd name="connsiteY1" fmla="*/ 65152 h 2232248"/>
              <a:gd name="connsiteX2" fmla="*/ 2049780 w 2201801"/>
              <a:gd name="connsiteY2" fmla="*/ 1893952 h 2232248"/>
              <a:gd name="connsiteX3" fmla="*/ 1116124 w 2201801"/>
              <a:gd name="connsiteY3" fmla="*/ 2232248 h 2232248"/>
              <a:gd name="connsiteX4" fmla="*/ 0 w 2201801"/>
              <a:gd name="connsiteY4" fmla="*/ 2160240 h 2232248"/>
              <a:gd name="connsiteX5" fmla="*/ 144016 w 2201801"/>
              <a:gd name="connsiteY5" fmla="*/ 0 h 2232248"/>
              <a:gd name="connsiteX0" fmla="*/ 144016 w 2201801"/>
              <a:gd name="connsiteY0" fmla="*/ 0 h 2232248"/>
              <a:gd name="connsiteX1" fmla="*/ 2194560 w 2201801"/>
              <a:gd name="connsiteY1" fmla="*/ 65152 h 2232248"/>
              <a:gd name="connsiteX2" fmla="*/ 2049780 w 2201801"/>
              <a:gd name="connsiteY2" fmla="*/ 1893952 h 2232248"/>
              <a:gd name="connsiteX3" fmla="*/ 1116124 w 2201801"/>
              <a:gd name="connsiteY3" fmla="*/ 2232248 h 2232248"/>
              <a:gd name="connsiteX4" fmla="*/ 0 w 2201801"/>
              <a:gd name="connsiteY4" fmla="*/ 2160240 h 2232248"/>
              <a:gd name="connsiteX5" fmla="*/ 144016 w 2201801"/>
              <a:gd name="connsiteY5" fmla="*/ 0 h 2232248"/>
              <a:gd name="connsiteX0" fmla="*/ 144016 w 2201801"/>
              <a:gd name="connsiteY0" fmla="*/ 0 h 2232248"/>
              <a:gd name="connsiteX1" fmla="*/ 2194560 w 2201801"/>
              <a:gd name="connsiteY1" fmla="*/ 65152 h 2232248"/>
              <a:gd name="connsiteX2" fmla="*/ 2049780 w 2201801"/>
              <a:gd name="connsiteY2" fmla="*/ 1893952 h 2232248"/>
              <a:gd name="connsiteX3" fmla="*/ 1116124 w 2201801"/>
              <a:gd name="connsiteY3" fmla="*/ 2232248 h 2232248"/>
              <a:gd name="connsiteX4" fmla="*/ 0 w 2201801"/>
              <a:gd name="connsiteY4" fmla="*/ 2160240 h 2232248"/>
              <a:gd name="connsiteX5" fmla="*/ 144016 w 2201801"/>
              <a:gd name="connsiteY5" fmla="*/ 0 h 2232248"/>
              <a:gd name="connsiteX0" fmla="*/ 180020 w 2201801"/>
              <a:gd name="connsiteY0" fmla="*/ 0 h 2232248"/>
              <a:gd name="connsiteX1" fmla="*/ 2194560 w 2201801"/>
              <a:gd name="connsiteY1" fmla="*/ 65152 h 2232248"/>
              <a:gd name="connsiteX2" fmla="*/ 2049780 w 2201801"/>
              <a:gd name="connsiteY2" fmla="*/ 1893952 h 2232248"/>
              <a:gd name="connsiteX3" fmla="*/ 1116124 w 2201801"/>
              <a:gd name="connsiteY3" fmla="*/ 2232248 h 2232248"/>
              <a:gd name="connsiteX4" fmla="*/ 0 w 2201801"/>
              <a:gd name="connsiteY4" fmla="*/ 2160240 h 2232248"/>
              <a:gd name="connsiteX5" fmla="*/ 180020 w 2201801"/>
              <a:gd name="connsiteY5" fmla="*/ 0 h 2232248"/>
              <a:gd name="connsiteX0" fmla="*/ 180020 w 2201801"/>
              <a:gd name="connsiteY0" fmla="*/ 0 h 2232248"/>
              <a:gd name="connsiteX1" fmla="*/ 2194560 w 2201801"/>
              <a:gd name="connsiteY1" fmla="*/ 65152 h 2232248"/>
              <a:gd name="connsiteX2" fmla="*/ 2049780 w 2201801"/>
              <a:gd name="connsiteY2" fmla="*/ 1893952 h 2232248"/>
              <a:gd name="connsiteX3" fmla="*/ 1116124 w 2201801"/>
              <a:gd name="connsiteY3" fmla="*/ 2232248 h 2232248"/>
              <a:gd name="connsiteX4" fmla="*/ 0 w 2201801"/>
              <a:gd name="connsiteY4" fmla="*/ 2160240 h 2232248"/>
              <a:gd name="connsiteX5" fmla="*/ 180020 w 2201801"/>
              <a:gd name="connsiteY5" fmla="*/ 0 h 2232248"/>
              <a:gd name="connsiteX0" fmla="*/ 180020 w 2201801"/>
              <a:gd name="connsiteY0" fmla="*/ 0 h 2232248"/>
              <a:gd name="connsiteX1" fmla="*/ 2196244 w 2201801"/>
              <a:gd name="connsiteY1" fmla="*/ 36004 h 2232248"/>
              <a:gd name="connsiteX2" fmla="*/ 2049780 w 2201801"/>
              <a:gd name="connsiteY2" fmla="*/ 1893952 h 2232248"/>
              <a:gd name="connsiteX3" fmla="*/ 1116124 w 2201801"/>
              <a:gd name="connsiteY3" fmla="*/ 2232248 h 2232248"/>
              <a:gd name="connsiteX4" fmla="*/ 0 w 2201801"/>
              <a:gd name="connsiteY4" fmla="*/ 2160240 h 2232248"/>
              <a:gd name="connsiteX5" fmla="*/ 180020 w 2201801"/>
              <a:gd name="connsiteY5" fmla="*/ 0 h 2232248"/>
              <a:gd name="connsiteX0" fmla="*/ 180020 w 2201801"/>
              <a:gd name="connsiteY0" fmla="*/ 0 h 2232248"/>
              <a:gd name="connsiteX1" fmla="*/ 2196244 w 2201801"/>
              <a:gd name="connsiteY1" fmla="*/ 36004 h 2232248"/>
              <a:gd name="connsiteX2" fmla="*/ 2049780 w 2201801"/>
              <a:gd name="connsiteY2" fmla="*/ 1893952 h 2232248"/>
              <a:gd name="connsiteX3" fmla="*/ 1116124 w 2201801"/>
              <a:gd name="connsiteY3" fmla="*/ 2232248 h 2232248"/>
              <a:gd name="connsiteX4" fmla="*/ 0 w 2201801"/>
              <a:gd name="connsiteY4" fmla="*/ 2160240 h 2232248"/>
              <a:gd name="connsiteX5" fmla="*/ 180020 w 2201801"/>
              <a:gd name="connsiteY5" fmla="*/ 0 h 2232248"/>
              <a:gd name="connsiteX0" fmla="*/ 180020 w 2196244"/>
              <a:gd name="connsiteY0" fmla="*/ 0 h 2232248"/>
              <a:gd name="connsiteX1" fmla="*/ 2196244 w 2196244"/>
              <a:gd name="connsiteY1" fmla="*/ 36004 h 2232248"/>
              <a:gd name="connsiteX2" fmla="*/ 2049780 w 2196244"/>
              <a:gd name="connsiteY2" fmla="*/ 1893952 h 2232248"/>
              <a:gd name="connsiteX3" fmla="*/ 1116124 w 2196244"/>
              <a:gd name="connsiteY3" fmla="*/ 2232248 h 2232248"/>
              <a:gd name="connsiteX4" fmla="*/ 0 w 2196244"/>
              <a:gd name="connsiteY4" fmla="*/ 2160240 h 2232248"/>
              <a:gd name="connsiteX5" fmla="*/ 180020 w 2196244"/>
              <a:gd name="connsiteY5" fmla="*/ 0 h 2232248"/>
              <a:gd name="connsiteX0" fmla="*/ 180020 w 2196244"/>
              <a:gd name="connsiteY0" fmla="*/ 0 h 2232248"/>
              <a:gd name="connsiteX1" fmla="*/ 2196244 w 2196244"/>
              <a:gd name="connsiteY1" fmla="*/ 36004 h 2232248"/>
              <a:gd name="connsiteX2" fmla="*/ 2049780 w 2196244"/>
              <a:gd name="connsiteY2" fmla="*/ 1893952 h 2232248"/>
              <a:gd name="connsiteX3" fmla="*/ 1116124 w 2196244"/>
              <a:gd name="connsiteY3" fmla="*/ 2232248 h 2232248"/>
              <a:gd name="connsiteX4" fmla="*/ 0 w 2196244"/>
              <a:gd name="connsiteY4" fmla="*/ 2160240 h 2232248"/>
              <a:gd name="connsiteX5" fmla="*/ 180020 w 2196244"/>
              <a:gd name="connsiteY5" fmla="*/ 0 h 2232248"/>
              <a:gd name="connsiteX0" fmla="*/ 180020 w 2196244"/>
              <a:gd name="connsiteY0" fmla="*/ 0 h 2232248"/>
              <a:gd name="connsiteX1" fmla="*/ 2196244 w 2196244"/>
              <a:gd name="connsiteY1" fmla="*/ 36004 h 2232248"/>
              <a:gd name="connsiteX2" fmla="*/ 2049780 w 2196244"/>
              <a:gd name="connsiteY2" fmla="*/ 1893952 h 2232248"/>
              <a:gd name="connsiteX3" fmla="*/ 1116124 w 2196244"/>
              <a:gd name="connsiteY3" fmla="*/ 2232248 h 2232248"/>
              <a:gd name="connsiteX4" fmla="*/ 0 w 2196244"/>
              <a:gd name="connsiteY4" fmla="*/ 2160240 h 2232248"/>
              <a:gd name="connsiteX5" fmla="*/ 180020 w 2196244"/>
              <a:gd name="connsiteY5" fmla="*/ 0 h 2232248"/>
              <a:gd name="connsiteX0" fmla="*/ 180020 w 2196244"/>
              <a:gd name="connsiteY0" fmla="*/ 0 h 2232248"/>
              <a:gd name="connsiteX1" fmla="*/ 2196244 w 2196244"/>
              <a:gd name="connsiteY1" fmla="*/ 36004 h 2232248"/>
              <a:gd name="connsiteX2" fmla="*/ 2049780 w 2196244"/>
              <a:gd name="connsiteY2" fmla="*/ 1893952 h 2232248"/>
              <a:gd name="connsiteX3" fmla="*/ 1116124 w 2196244"/>
              <a:gd name="connsiteY3" fmla="*/ 2232248 h 2232248"/>
              <a:gd name="connsiteX4" fmla="*/ 0 w 2196244"/>
              <a:gd name="connsiteY4" fmla="*/ 2160240 h 2232248"/>
              <a:gd name="connsiteX5" fmla="*/ 180020 w 2196244"/>
              <a:gd name="connsiteY5" fmla="*/ 0 h 2232248"/>
              <a:gd name="connsiteX0" fmla="*/ 180020 w 2196244"/>
              <a:gd name="connsiteY0" fmla="*/ 0 h 2302394"/>
              <a:gd name="connsiteX1" fmla="*/ 2196244 w 2196244"/>
              <a:gd name="connsiteY1" fmla="*/ 36004 h 2302394"/>
              <a:gd name="connsiteX2" fmla="*/ 2049780 w 2196244"/>
              <a:gd name="connsiteY2" fmla="*/ 1893952 h 2302394"/>
              <a:gd name="connsiteX3" fmla="*/ 1116124 w 2196244"/>
              <a:gd name="connsiteY3" fmla="*/ 2232248 h 2302394"/>
              <a:gd name="connsiteX4" fmla="*/ 0 w 2196244"/>
              <a:gd name="connsiteY4" fmla="*/ 2160240 h 2302394"/>
              <a:gd name="connsiteX5" fmla="*/ 180020 w 2196244"/>
              <a:gd name="connsiteY5" fmla="*/ 0 h 2302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96244" h="2302394">
                <a:moveTo>
                  <a:pt x="180020" y="0"/>
                </a:moveTo>
                <a:cubicBezTo>
                  <a:pt x="857309" y="70607"/>
                  <a:pt x="1482827" y="69527"/>
                  <a:pt x="2196244" y="36004"/>
                </a:cubicBezTo>
                <a:cubicBezTo>
                  <a:pt x="2181324" y="633028"/>
                  <a:pt x="2129347" y="1853427"/>
                  <a:pt x="2049780" y="1893952"/>
                </a:cubicBezTo>
                <a:cubicBezTo>
                  <a:pt x="1651000" y="2031112"/>
                  <a:pt x="1551293" y="2137976"/>
                  <a:pt x="1116124" y="2232248"/>
                </a:cubicBezTo>
                <a:cubicBezTo>
                  <a:pt x="697811" y="2302394"/>
                  <a:pt x="386738" y="2168927"/>
                  <a:pt x="0" y="2160240"/>
                </a:cubicBezTo>
                <a:cubicBezTo>
                  <a:pt x="112494" y="1412821"/>
                  <a:pt x="149009" y="847792"/>
                  <a:pt x="180020" y="0"/>
                </a:cubicBezTo>
                <a:close/>
              </a:path>
            </a:pathLst>
          </a:custGeom>
          <a:solidFill>
            <a:schemeClr val="bg1"/>
          </a:solidFill>
          <a:ln w="50800">
            <a:solidFill>
              <a:schemeClr val="accent6">
                <a:lumMod val="50000"/>
              </a:schemeClr>
            </a:solidFill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9pPr>
          </a:lstStyle>
          <a:p>
            <a:pPr algn="ctr"/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+mn-ea"/>
              <a:cs typeface="+mn-ea"/>
              <a:sym typeface="Arial" panose="020B0604020202020204" pitchFamily="34" charset="0"/>
            </a:endParaRPr>
          </a:p>
        </p:txBody>
      </p:sp>
      <p:sp>
        <p:nvSpPr>
          <p:cNvPr id="37" name="자유형 87"/>
          <p:cNvSpPr/>
          <p:nvPr/>
        </p:nvSpPr>
        <p:spPr bwMode="auto">
          <a:xfrm>
            <a:off x="6240494" y="4704186"/>
            <a:ext cx="841975" cy="578942"/>
          </a:xfrm>
          <a:custGeom>
            <a:avLst/>
            <a:gdLst>
              <a:gd name="connsiteX0" fmla="*/ 0 w 1104900"/>
              <a:gd name="connsiteY0" fmla="*/ 655320 h 655320"/>
              <a:gd name="connsiteX1" fmla="*/ 807720 w 1104900"/>
              <a:gd name="connsiteY1" fmla="*/ 0 h 655320"/>
              <a:gd name="connsiteX2" fmla="*/ 1104900 w 1104900"/>
              <a:gd name="connsiteY2" fmla="*/ 274320 h 655320"/>
              <a:gd name="connsiteX3" fmla="*/ 0 w 1104900"/>
              <a:gd name="connsiteY3" fmla="*/ 655320 h 655320"/>
              <a:gd name="connsiteX0" fmla="*/ 0 w 1104900"/>
              <a:gd name="connsiteY0" fmla="*/ 655320 h 716248"/>
              <a:gd name="connsiteX1" fmla="*/ 807720 w 1104900"/>
              <a:gd name="connsiteY1" fmla="*/ 0 h 716248"/>
              <a:gd name="connsiteX2" fmla="*/ 1104900 w 1104900"/>
              <a:gd name="connsiteY2" fmla="*/ 274320 h 716248"/>
              <a:gd name="connsiteX3" fmla="*/ 0 w 1104900"/>
              <a:gd name="connsiteY3" fmla="*/ 655320 h 716248"/>
              <a:gd name="connsiteX0" fmla="*/ 0 w 1104900"/>
              <a:gd name="connsiteY0" fmla="*/ 655320 h 716248"/>
              <a:gd name="connsiteX1" fmla="*/ 807720 w 1104900"/>
              <a:gd name="connsiteY1" fmla="*/ 0 h 716248"/>
              <a:gd name="connsiteX2" fmla="*/ 1104900 w 1104900"/>
              <a:gd name="connsiteY2" fmla="*/ 274320 h 716248"/>
              <a:gd name="connsiteX3" fmla="*/ 0 w 1104900"/>
              <a:gd name="connsiteY3" fmla="*/ 655320 h 716248"/>
              <a:gd name="connsiteX0" fmla="*/ 0 w 1104900"/>
              <a:gd name="connsiteY0" fmla="*/ 655320 h 716248"/>
              <a:gd name="connsiteX1" fmla="*/ 807720 w 1104900"/>
              <a:gd name="connsiteY1" fmla="*/ 0 h 716248"/>
              <a:gd name="connsiteX2" fmla="*/ 1104900 w 1104900"/>
              <a:gd name="connsiteY2" fmla="*/ 274320 h 716248"/>
              <a:gd name="connsiteX3" fmla="*/ 0 w 1104900"/>
              <a:gd name="connsiteY3" fmla="*/ 655320 h 716248"/>
              <a:gd name="connsiteX0" fmla="*/ 0 w 1104900"/>
              <a:gd name="connsiteY0" fmla="*/ 655320 h 655320"/>
              <a:gd name="connsiteX1" fmla="*/ 807720 w 1104900"/>
              <a:gd name="connsiteY1" fmla="*/ 0 h 655320"/>
              <a:gd name="connsiteX2" fmla="*/ 1104900 w 1104900"/>
              <a:gd name="connsiteY2" fmla="*/ 274320 h 655320"/>
              <a:gd name="connsiteX3" fmla="*/ 0 w 1104900"/>
              <a:gd name="connsiteY3" fmla="*/ 655320 h 655320"/>
              <a:gd name="connsiteX0" fmla="*/ 0 w 1104900"/>
              <a:gd name="connsiteY0" fmla="*/ 655320 h 655320"/>
              <a:gd name="connsiteX1" fmla="*/ 807720 w 1104900"/>
              <a:gd name="connsiteY1" fmla="*/ 0 h 655320"/>
              <a:gd name="connsiteX2" fmla="*/ 1104900 w 1104900"/>
              <a:gd name="connsiteY2" fmla="*/ 274320 h 655320"/>
              <a:gd name="connsiteX3" fmla="*/ 0 w 1104900"/>
              <a:gd name="connsiteY3" fmla="*/ 655320 h 655320"/>
              <a:gd name="connsiteX0" fmla="*/ 0 w 1104900"/>
              <a:gd name="connsiteY0" fmla="*/ 655320 h 655320"/>
              <a:gd name="connsiteX1" fmla="*/ 807720 w 1104900"/>
              <a:gd name="connsiteY1" fmla="*/ 0 h 655320"/>
              <a:gd name="connsiteX2" fmla="*/ 1104900 w 1104900"/>
              <a:gd name="connsiteY2" fmla="*/ 274320 h 655320"/>
              <a:gd name="connsiteX3" fmla="*/ 0 w 1104900"/>
              <a:gd name="connsiteY3" fmla="*/ 655320 h 655320"/>
              <a:gd name="connsiteX0" fmla="*/ 0 w 1104900"/>
              <a:gd name="connsiteY0" fmla="*/ 655320 h 655320"/>
              <a:gd name="connsiteX1" fmla="*/ 807720 w 1104900"/>
              <a:gd name="connsiteY1" fmla="*/ 0 h 655320"/>
              <a:gd name="connsiteX2" fmla="*/ 1104900 w 1104900"/>
              <a:gd name="connsiteY2" fmla="*/ 274320 h 655320"/>
              <a:gd name="connsiteX3" fmla="*/ 0 w 1104900"/>
              <a:gd name="connsiteY3" fmla="*/ 655320 h 655320"/>
              <a:gd name="connsiteX0" fmla="*/ 0 w 1104900"/>
              <a:gd name="connsiteY0" fmla="*/ 655320 h 655320"/>
              <a:gd name="connsiteX1" fmla="*/ 807720 w 1104900"/>
              <a:gd name="connsiteY1" fmla="*/ 0 h 655320"/>
              <a:gd name="connsiteX2" fmla="*/ 1104900 w 1104900"/>
              <a:gd name="connsiteY2" fmla="*/ 274320 h 655320"/>
              <a:gd name="connsiteX3" fmla="*/ 0 w 1104900"/>
              <a:gd name="connsiteY3" fmla="*/ 655320 h 655320"/>
              <a:gd name="connsiteX0" fmla="*/ 0 w 1104900"/>
              <a:gd name="connsiteY0" fmla="*/ 655320 h 655320"/>
              <a:gd name="connsiteX1" fmla="*/ 807720 w 1104900"/>
              <a:gd name="connsiteY1" fmla="*/ 0 h 655320"/>
              <a:gd name="connsiteX2" fmla="*/ 1104900 w 1104900"/>
              <a:gd name="connsiteY2" fmla="*/ 274320 h 655320"/>
              <a:gd name="connsiteX3" fmla="*/ 0 w 1104900"/>
              <a:gd name="connsiteY3" fmla="*/ 655320 h 655320"/>
              <a:gd name="connsiteX0" fmla="*/ 0 w 1124187"/>
              <a:gd name="connsiteY0" fmla="*/ 684497 h 684497"/>
              <a:gd name="connsiteX1" fmla="*/ 827007 w 1124187"/>
              <a:gd name="connsiteY1" fmla="*/ 0 h 684497"/>
              <a:gd name="connsiteX2" fmla="*/ 1124187 w 1124187"/>
              <a:gd name="connsiteY2" fmla="*/ 274320 h 684497"/>
              <a:gd name="connsiteX3" fmla="*/ 0 w 1124187"/>
              <a:gd name="connsiteY3" fmla="*/ 684497 h 684497"/>
              <a:gd name="connsiteX0" fmla="*/ 0 w 1124187"/>
              <a:gd name="connsiteY0" fmla="*/ 684497 h 684497"/>
              <a:gd name="connsiteX1" fmla="*/ 827007 w 1124187"/>
              <a:gd name="connsiteY1" fmla="*/ 0 h 684497"/>
              <a:gd name="connsiteX2" fmla="*/ 1124187 w 1124187"/>
              <a:gd name="connsiteY2" fmla="*/ 274320 h 684497"/>
              <a:gd name="connsiteX3" fmla="*/ 0 w 1124187"/>
              <a:gd name="connsiteY3" fmla="*/ 684497 h 684497"/>
              <a:gd name="connsiteX0" fmla="*/ 0 w 1124187"/>
              <a:gd name="connsiteY0" fmla="*/ 684497 h 684497"/>
              <a:gd name="connsiteX1" fmla="*/ 827007 w 1124187"/>
              <a:gd name="connsiteY1" fmla="*/ 0 h 684497"/>
              <a:gd name="connsiteX2" fmla="*/ 1124187 w 1124187"/>
              <a:gd name="connsiteY2" fmla="*/ 274320 h 684497"/>
              <a:gd name="connsiteX3" fmla="*/ 0 w 1124187"/>
              <a:gd name="connsiteY3" fmla="*/ 684497 h 684497"/>
              <a:gd name="connsiteX0" fmla="*/ 0 w 1124187"/>
              <a:gd name="connsiteY0" fmla="*/ 684497 h 684497"/>
              <a:gd name="connsiteX1" fmla="*/ 827007 w 1124187"/>
              <a:gd name="connsiteY1" fmla="*/ 0 h 684497"/>
              <a:gd name="connsiteX2" fmla="*/ 1124187 w 1124187"/>
              <a:gd name="connsiteY2" fmla="*/ 274320 h 684497"/>
              <a:gd name="connsiteX3" fmla="*/ 0 w 1124187"/>
              <a:gd name="connsiteY3" fmla="*/ 684497 h 684497"/>
              <a:gd name="connsiteX0" fmla="*/ 0 w 1125193"/>
              <a:gd name="connsiteY0" fmla="*/ 684497 h 684497"/>
              <a:gd name="connsiteX1" fmla="*/ 827007 w 1125193"/>
              <a:gd name="connsiteY1" fmla="*/ 0 h 684497"/>
              <a:gd name="connsiteX2" fmla="*/ 1125193 w 1125193"/>
              <a:gd name="connsiteY2" fmla="*/ 302186 h 684497"/>
              <a:gd name="connsiteX3" fmla="*/ 0 w 1125193"/>
              <a:gd name="connsiteY3" fmla="*/ 684497 h 684497"/>
              <a:gd name="connsiteX0" fmla="*/ 0 w 1109869"/>
              <a:gd name="connsiteY0" fmla="*/ 684497 h 684497"/>
              <a:gd name="connsiteX1" fmla="*/ 827007 w 1109869"/>
              <a:gd name="connsiteY1" fmla="*/ 0 h 684497"/>
              <a:gd name="connsiteX2" fmla="*/ 1109869 w 1109869"/>
              <a:gd name="connsiteY2" fmla="*/ 293334 h 684497"/>
              <a:gd name="connsiteX3" fmla="*/ 0 w 1109869"/>
              <a:gd name="connsiteY3" fmla="*/ 684497 h 684497"/>
              <a:gd name="connsiteX0" fmla="*/ 0 w 1111718"/>
              <a:gd name="connsiteY0" fmla="*/ 684497 h 684497"/>
              <a:gd name="connsiteX1" fmla="*/ 827007 w 1111718"/>
              <a:gd name="connsiteY1" fmla="*/ 0 h 684497"/>
              <a:gd name="connsiteX2" fmla="*/ 1111718 w 1111718"/>
              <a:gd name="connsiteY2" fmla="*/ 287291 h 684497"/>
              <a:gd name="connsiteX3" fmla="*/ 0 w 1111718"/>
              <a:gd name="connsiteY3" fmla="*/ 684497 h 684497"/>
              <a:gd name="connsiteX0" fmla="*/ 0 w 1113567"/>
              <a:gd name="connsiteY0" fmla="*/ 684497 h 684497"/>
              <a:gd name="connsiteX1" fmla="*/ 827007 w 1113567"/>
              <a:gd name="connsiteY1" fmla="*/ 0 h 684497"/>
              <a:gd name="connsiteX2" fmla="*/ 1113567 w 1113567"/>
              <a:gd name="connsiteY2" fmla="*/ 272819 h 684497"/>
              <a:gd name="connsiteX3" fmla="*/ 0 w 1113567"/>
              <a:gd name="connsiteY3" fmla="*/ 684497 h 684497"/>
              <a:gd name="connsiteX0" fmla="*/ 0 w 1118278"/>
              <a:gd name="connsiteY0" fmla="*/ 684497 h 684497"/>
              <a:gd name="connsiteX1" fmla="*/ 827007 w 1118278"/>
              <a:gd name="connsiteY1" fmla="*/ 0 h 684497"/>
              <a:gd name="connsiteX2" fmla="*/ 1118278 w 1118278"/>
              <a:gd name="connsiteY2" fmla="*/ 292399 h 684497"/>
              <a:gd name="connsiteX3" fmla="*/ 0 w 1118278"/>
              <a:gd name="connsiteY3" fmla="*/ 684497 h 684497"/>
              <a:gd name="connsiteX0" fmla="*/ 0 w 1117265"/>
              <a:gd name="connsiteY0" fmla="*/ 684497 h 684497"/>
              <a:gd name="connsiteX1" fmla="*/ 827007 w 1117265"/>
              <a:gd name="connsiteY1" fmla="*/ 0 h 684497"/>
              <a:gd name="connsiteX2" fmla="*/ 1117265 w 1117265"/>
              <a:gd name="connsiteY2" fmla="*/ 283547 h 684497"/>
              <a:gd name="connsiteX3" fmla="*/ 0 w 1117265"/>
              <a:gd name="connsiteY3" fmla="*/ 684497 h 684497"/>
              <a:gd name="connsiteX0" fmla="*/ 0 w 1117265"/>
              <a:gd name="connsiteY0" fmla="*/ 684497 h 684497"/>
              <a:gd name="connsiteX1" fmla="*/ 827007 w 1117265"/>
              <a:gd name="connsiteY1" fmla="*/ 0 h 684497"/>
              <a:gd name="connsiteX2" fmla="*/ 1117265 w 1117265"/>
              <a:gd name="connsiteY2" fmla="*/ 283547 h 684497"/>
              <a:gd name="connsiteX3" fmla="*/ 0 w 1117265"/>
              <a:gd name="connsiteY3" fmla="*/ 684497 h 684497"/>
              <a:gd name="connsiteX0" fmla="*/ 0 w 1117265"/>
              <a:gd name="connsiteY0" fmla="*/ 684497 h 684497"/>
              <a:gd name="connsiteX1" fmla="*/ 827007 w 1117265"/>
              <a:gd name="connsiteY1" fmla="*/ 0 h 684497"/>
              <a:gd name="connsiteX2" fmla="*/ 1117265 w 1117265"/>
              <a:gd name="connsiteY2" fmla="*/ 283547 h 684497"/>
              <a:gd name="connsiteX3" fmla="*/ 0 w 1117265"/>
              <a:gd name="connsiteY3" fmla="*/ 684497 h 684497"/>
              <a:gd name="connsiteX0" fmla="*/ 0 w 1117265"/>
              <a:gd name="connsiteY0" fmla="*/ 684497 h 684497"/>
              <a:gd name="connsiteX1" fmla="*/ 827007 w 1117265"/>
              <a:gd name="connsiteY1" fmla="*/ 0 h 684497"/>
              <a:gd name="connsiteX2" fmla="*/ 1117265 w 1117265"/>
              <a:gd name="connsiteY2" fmla="*/ 283547 h 684497"/>
              <a:gd name="connsiteX3" fmla="*/ 0 w 1117265"/>
              <a:gd name="connsiteY3" fmla="*/ 684497 h 684497"/>
              <a:gd name="connsiteX0" fmla="*/ 0 w 1117265"/>
              <a:gd name="connsiteY0" fmla="*/ 684497 h 684497"/>
              <a:gd name="connsiteX1" fmla="*/ 827007 w 1117265"/>
              <a:gd name="connsiteY1" fmla="*/ 0 h 684497"/>
              <a:gd name="connsiteX2" fmla="*/ 1117265 w 1117265"/>
              <a:gd name="connsiteY2" fmla="*/ 283547 h 684497"/>
              <a:gd name="connsiteX3" fmla="*/ 0 w 1117265"/>
              <a:gd name="connsiteY3" fmla="*/ 684497 h 684497"/>
              <a:gd name="connsiteX0" fmla="*/ 0 w 1117265"/>
              <a:gd name="connsiteY0" fmla="*/ 684497 h 684497"/>
              <a:gd name="connsiteX1" fmla="*/ 827007 w 1117265"/>
              <a:gd name="connsiteY1" fmla="*/ 0 h 684497"/>
              <a:gd name="connsiteX2" fmla="*/ 1117265 w 1117265"/>
              <a:gd name="connsiteY2" fmla="*/ 283547 h 684497"/>
              <a:gd name="connsiteX3" fmla="*/ 0 w 1117265"/>
              <a:gd name="connsiteY3" fmla="*/ 684497 h 684497"/>
              <a:gd name="connsiteX0" fmla="*/ 0 w 1117265"/>
              <a:gd name="connsiteY0" fmla="*/ 684497 h 684497"/>
              <a:gd name="connsiteX1" fmla="*/ 827007 w 1117265"/>
              <a:gd name="connsiteY1" fmla="*/ 0 h 684497"/>
              <a:gd name="connsiteX2" fmla="*/ 1117265 w 1117265"/>
              <a:gd name="connsiteY2" fmla="*/ 283547 h 684497"/>
              <a:gd name="connsiteX3" fmla="*/ 0 w 1117265"/>
              <a:gd name="connsiteY3" fmla="*/ 684497 h 684497"/>
              <a:gd name="connsiteX0" fmla="*/ 0 w 1117265"/>
              <a:gd name="connsiteY0" fmla="*/ 684497 h 684497"/>
              <a:gd name="connsiteX1" fmla="*/ 827007 w 1117265"/>
              <a:gd name="connsiteY1" fmla="*/ 0 h 684497"/>
              <a:gd name="connsiteX2" fmla="*/ 1117265 w 1117265"/>
              <a:gd name="connsiteY2" fmla="*/ 283547 h 684497"/>
              <a:gd name="connsiteX3" fmla="*/ 0 w 1117265"/>
              <a:gd name="connsiteY3" fmla="*/ 684497 h 684497"/>
              <a:gd name="connsiteX0" fmla="*/ 0 w 1117265"/>
              <a:gd name="connsiteY0" fmla="*/ 684497 h 684497"/>
              <a:gd name="connsiteX1" fmla="*/ 827007 w 1117265"/>
              <a:gd name="connsiteY1" fmla="*/ 0 h 684497"/>
              <a:gd name="connsiteX2" fmla="*/ 1117265 w 1117265"/>
              <a:gd name="connsiteY2" fmla="*/ 283547 h 684497"/>
              <a:gd name="connsiteX3" fmla="*/ 0 w 1117265"/>
              <a:gd name="connsiteY3" fmla="*/ 684497 h 684497"/>
              <a:gd name="connsiteX0" fmla="*/ 0 w 1117265"/>
              <a:gd name="connsiteY0" fmla="*/ 684497 h 684497"/>
              <a:gd name="connsiteX1" fmla="*/ 827007 w 1117265"/>
              <a:gd name="connsiteY1" fmla="*/ 0 h 684497"/>
              <a:gd name="connsiteX2" fmla="*/ 1117265 w 1117265"/>
              <a:gd name="connsiteY2" fmla="*/ 283547 h 684497"/>
              <a:gd name="connsiteX3" fmla="*/ 0 w 1117265"/>
              <a:gd name="connsiteY3" fmla="*/ 684497 h 684497"/>
              <a:gd name="connsiteX0" fmla="*/ 0 w 1117265"/>
              <a:gd name="connsiteY0" fmla="*/ 684497 h 684497"/>
              <a:gd name="connsiteX1" fmla="*/ 827007 w 1117265"/>
              <a:gd name="connsiteY1" fmla="*/ 0 h 684497"/>
              <a:gd name="connsiteX2" fmla="*/ 1117265 w 1117265"/>
              <a:gd name="connsiteY2" fmla="*/ 283547 h 684497"/>
              <a:gd name="connsiteX3" fmla="*/ 0 w 1117265"/>
              <a:gd name="connsiteY3" fmla="*/ 684497 h 684497"/>
              <a:gd name="connsiteX0" fmla="*/ 0 w 1117265"/>
              <a:gd name="connsiteY0" fmla="*/ 684497 h 684497"/>
              <a:gd name="connsiteX1" fmla="*/ 827007 w 1117265"/>
              <a:gd name="connsiteY1" fmla="*/ 0 h 684497"/>
              <a:gd name="connsiteX2" fmla="*/ 1117265 w 1117265"/>
              <a:gd name="connsiteY2" fmla="*/ 283547 h 684497"/>
              <a:gd name="connsiteX3" fmla="*/ 0 w 1117265"/>
              <a:gd name="connsiteY3" fmla="*/ 684497 h 684497"/>
              <a:gd name="connsiteX0" fmla="*/ 0 w 1117265"/>
              <a:gd name="connsiteY0" fmla="*/ 684497 h 684497"/>
              <a:gd name="connsiteX1" fmla="*/ 827007 w 1117265"/>
              <a:gd name="connsiteY1" fmla="*/ 0 h 684497"/>
              <a:gd name="connsiteX2" fmla="*/ 1117265 w 1117265"/>
              <a:gd name="connsiteY2" fmla="*/ 283547 h 684497"/>
              <a:gd name="connsiteX3" fmla="*/ 0 w 1117265"/>
              <a:gd name="connsiteY3" fmla="*/ 684497 h 684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7265" h="684497">
                <a:moveTo>
                  <a:pt x="0" y="684497"/>
                </a:moveTo>
                <a:cubicBezTo>
                  <a:pt x="281310" y="578055"/>
                  <a:pt x="563915" y="445084"/>
                  <a:pt x="827007" y="0"/>
                </a:cubicBezTo>
                <a:cubicBezTo>
                  <a:pt x="830800" y="112603"/>
                  <a:pt x="947335" y="344380"/>
                  <a:pt x="1117265" y="283547"/>
                </a:cubicBezTo>
                <a:cubicBezTo>
                  <a:pt x="779033" y="454015"/>
                  <a:pt x="330704" y="612949"/>
                  <a:pt x="0" y="684497"/>
                </a:cubicBezTo>
                <a:close/>
              </a:path>
            </a:pathLst>
          </a:custGeom>
          <a:noFill/>
          <a:ln w="50800">
            <a:solidFill>
              <a:schemeClr val="accent6">
                <a:lumMod val="50000"/>
              </a:schemeClr>
            </a:solidFill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lang="ko-KR" altLang="en-US">
              <a:solidFill>
                <a:prstClr val="black"/>
              </a:solidFill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38" name="자유형 200"/>
          <p:cNvSpPr/>
          <p:nvPr/>
        </p:nvSpPr>
        <p:spPr bwMode="auto">
          <a:xfrm>
            <a:off x="5059669" y="2795365"/>
            <a:ext cx="2299557" cy="460091"/>
          </a:xfrm>
          <a:custGeom>
            <a:avLst/>
            <a:gdLst>
              <a:gd name="connsiteX0" fmla="*/ 0 w 2226733"/>
              <a:gd name="connsiteY0" fmla="*/ 0 h 465666"/>
              <a:gd name="connsiteX1" fmla="*/ 2226733 w 2226733"/>
              <a:gd name="connsiteY1" fmla="*/ 67733 h 465666"/>
              <a:gd name="connsiteX2" fmla="*/ 2192867 w 2226733"/>
              <a:gd name="connsiteY2" fmla="*/ 465666 h 465666"/>
              <a:gd name="connsiteX3" fmla="*/ 16933 w 2226733"/>
              <a:gd name="connsiteY3" fmla="*/ 381000 h 465666"/>
              <a:gd name="connsiteX4" fmla="*/ 0 w 2226733"/>
              <a:gd name="connsiteY4" fmla="*/ 0 h 465666"/>
              <a:gd name="connsiteX0" fmla="*/ 0 w 2226733"/>
              <a:gd name="connsiteY0" fmla="*/ 0 h 465666"/>
              <a:gd name="connsiteX1" fmla="*/ 2226733 w 2226733"/>
              <a:gd name="connsiteY1" fmla="*/ 67733 h 465666"/>
              <a:gd name="connsiteX2" fmla="*/ 2192867 w 2226733"/>
              <a:gd name="connsiteY2" fmla="*/ 465666 h 465666"/>
              <a:gd name="connsiteX3" fmla="*/ 16933 w 2226733"/>
              <a:gd name="connsiteY3" fmla="*/ 381000 h 465666"/>
              <a:gd name="connsiteX4" fmla="*/ 0 w 2226733"/>
              <a:gd name="connsiteY4" fmla="*/ 0 h 465666"/>
              <a:gd name="connsiteX0" fmla="*/ 0 w 2207084"/>
              <a:gd name="connsiteY0" fmla="*/ 0 h 465666"/>
              <a:gd name="connsiteX1" fmla="*/ 2207084 w 2207084"/>
              <a:gd name="connsiteY1" fmla="*/ 33453 h 465666"/>
              <a:gd name="connsiteX2" fmla="*/ 2192867 w 2207084"/>
              <a:gd name="connsiteY2" fmla="*/ 465666 h 465666"/>
              <a:gd name="connsiteX3" fmla="*/ 16933 w 2207084"/>
              <a:gd name="connsiteY3" fmla="*/ 381000 h 465666"/>
              <a:gd name="connsiteX4" fmla="*/ 0 w 2207084"/>
              <a:gd name="connsiteY4" fmla="*/ 0 h 465666"/>
              <a:gd name="connsiteX0" fmla="*/ 0 w 2196244"/>
              <a:gd name="connsiteY0" fmla="*/ 0 h 468217"/>
              <a:gd name="connsiteX1" fmla="*/ 2196244 w 2196244"/>
              <a:gd name="connsiteY1" fmla="*/ 36004 h 468217"/>
              <a:gd name="connsiteX2" fmla="*/ 2182027 w 2196244"/>
              <a:gd name="connsiteY2" fmla="*/ 468217 h 468217"/>
              <a:gd name="connsiteX3" fmla="*/ 6093 w 2196244"/>
              <a:gd name="connsiteY3" fmla="*/ 383551 h 468217"/>
              <a:gd name="connsiteX4" fmla="*/ 0 w 2196244"/>
              <a:gd name="connsiteY4" fmla="*/ 0 h 468217"/>
              <a:gd name="connsiteX0" fmla="*/ 0 w 2196244"/>
              <a:gd name="connsiteY0" fmla="*/ 0 h 468217"/>
              <a:gd name="connsiteX1" fmla="*/ 2196244 w 2196244"/>
              <a:gd name="connsiteY1" fmla="*/ 36004 h 468217"/>
              <a:gd name="connsiteX2" fmla="*/ 2182027 w 2196244"/>
              <a:gd name="connsiteY2" fmla="*/ 468217 h 468217"/>
              <a:gd name="connsiteX3" fmla="*/ 6093 w 2196244"/>
              <a:gd name="connsiteY3" fmla="*/ 383551 h 468217"/>
              <a:gd name="connsiteX4" fmla="*/ 0 w 2196244"/>
              <a:gd name="connsiteY4" fmla="*/ 0 h 468217"/>
              <a:gd name="connsiteX0" fmla="*/ 29911 w 2190151"/>
              <a:gd name="connsiteY0" fmla="*/ 0 h 468216"/>
              <a:gd name="connsiteX1" fmla="*/ 2190151 w 2190151"/>
              <a:gd name="connsiteY1" fmla="*/ 36003 h 468216"/>
              <a:gd name="connsiteX2" fmla="*/ 2175934 w 2190151"/>
              <a:gd name="connsiteY2" fmla="*/ 468216 h 468216"/>
              <a:gd name="connsiteX3" fmla="*/ 0 w 2190151"/>
              <a:gd name="connsiteY3" fmla="*/ 383550 h 468216"/>
              <a:gd name="connsiteX4" fmla="*/ 29911 w 2190151"/>
              <a:gd name="connsiteY4" fmla="*/ 0 h 468216"/>
              <a:gd name="connsiteX0" fmla="*/ 0 w 2160240"/>
              <a:gd name="connsiteY0" fmla="*/ 0 h 468216"/>
              <a:gd name="connsiteX1" fmla="*/ 2160240 w 2160240"/>
              <a:gd name="connsiteY1" fmla="*/ 36003 h 468216"/>
              <a:gd name="connsiteX2" fmla="*/ 2146023 w 2160240"/>
              <a:gd name="connsiteY2" fmla="*/ 468216 h 468216"/>
              <a:gd name="connsiteX3" fmla="*/ 0 w 2160240"/>
              <a:gd name="connsiteY3" fmla="*/ 360039 h 468216"/>
              <a:gd name="connsiteX4" fmla="*/ 0 w 2160240"/>
              <a:gd name="connsiteY4" fmla="*/ 0 h 468216"/>
              <a:gd name="connsiteX0" fmla="*/ 21444 w 2181684"/>
              <a:gd name="connsiteY0" fmla="*/ 0 h 468216"/>
              <a:gd name="connsiteX1" fmla="*/ 2181684 w 2181684"/>
              <a:gd name="connsiteY1" fmla="*/ 36003 h 468216"/>
              <a:gd name="connsiteX2" fmla="*/ 2167467 w 2181684"/>
              <a:gd name="connsiteY2" fmla="*/ 468216 h 468216"/>
              <a:gd name="connsiteX3" fmla="*/ 0 w 2181684"/>
              <a:gd name="connsiteY3" fmla="*/ 378258 h 468216"/>
              <a:gd name="connsiteX4" fmla="*/ 21444 w 2181684"/>
              <a:gd name="connsiteY4" fmla="*/ 0 h 468216"/>
              <a:gd name="connsiteX0" fmla="*/ 15094 w 2181684"/>
              <a:gd name="connsiteY0" fmla="*/ 0 h 468216"/>
              <a:gd name="connsiteX1" fmla="*/ 2181684 w 2181684"/>
              <a:gd name="connsiteY1" fmla="*/ 36003 h 468216"/>
              <a:gd name="connsiteX2" fmla="*/ 2167467 w 2181684"/>
              <a:gd name="connsiteY2" fmla="*/ 468216 h 468216"/>
              <a:gd name="connsiteX3" fmla="*/ 0 w 2181684"/>
              <a:gd name="connsiteY3" fmla="*/ 378258 h 468216"/>
              <a:gd name="connsiteX4" fmla="*/ 15094 w 2181684"/>
              <a:gd name="connsiteY4" fmla="*/ 0 h 468216"/>
              <a:gd name="connsiteX0" fmla="*/ 15094 w 2181684"/>
              <a:gd name="connsiteY0" fmla="*/ 0 h 492391"/>
              <a:gd name="connsiteX1" fmla="*/ 2181684 w 2181684"/>
              <a:gd name="connsiteY1" fmla="*/ 36003 h 492391"/>
              <a:gd name="connsiteX2" fmla="*/ 2167467 w 2181684"/>
              <a:gd name="connsiteY2" fmla="*/ 468216 h 492391"/>
              <a:gd name="connsiteX3" fmla="*/ 0 w 2181684"/>
              <a:gd name="connsiteY3" fmla="*/ 378258 h 492391"/>
              <a:gd name="connsiteX4" fmla="*/ 15094 w 2181684"/>
              <a:gd name="connsiteY4" fmla="*/ 0 h 492391"/>
              <a:gd name="connsiteX0" fmla="*/ 15094 w 2181684"/>
              <a:gd name="connsiteY0" fmla="*/ 0 h 492391"/>
              <a:gd name="connsiteX1" fmla="*/ 2181684 w 2181684"/>
              <a:gd name="connsiteY1" fmla="*/ 36003 h 492391"/>
              <a:gd name="connsiteX2" fmla="*/ 2167467 w 2181684"/>
              <a:gd name="connsiteY2" fmla="*/ 468216 h 492391"/>
              <a:gd name="connsiteX3" fmla="*/ 0 w 2181684"/>
              <a:gd name="connsiteY3" fmla="*/ 378258 h 492391"/>
              <a:gd name="connsiteX4" fmla="*/ 15094 w 2181684"/>
              <a:gd name="connsiteY4" fmla="*/ 0 h 492391"/>
              <a:gd name="connsiteX0" fmla="*/ 15094 w 2181684"/>
              <a:gd name="connsiteY0" fmla="*/ 0 h 456222"/>
              <a:gd name="connsiteX1" fmla="*/ 2181684 w 2181684"/>
              <a:gd name="connsiteY1" fmla="*/ 36003 h 456222"/>
              <a:gd name="connsiteX2" fmla="*/ 2145679 w 2181684"/>
              <a:gd name="connsiteY2" fmla="*/ 432047 h 456222"/>
              <a:gd name="connsiteX3" fmla="*/ 0 w 2181684"/>
              <a:gd name="connsiteY3" fmla="*/ 378258 h 456222"/>
              <a:gd name="connsiteX4" fmla="*/ 15094 w 2181684"/>
              <a:gd name="connsiteY4" fmla="*/ 0 h 456222"/>
              <a:gd name="connsiteX0" fmla="*/ 15094 w 2181684"/>
              <a:gd name="connsiteY0" fmla="*/ 0 h 462758"/>
              <a:gd name="connsiteX1" fmla="*/ 2181684 w 2181684"/>
              <a:gd name="connsiteY1" fmla="*/ 36003 h 462758"/>
              <a:gd name="connsiteX2" fmla="*/ 2171699 w 2181684"/>
              <a:gd name="connsiteY2" fmla="*/ 438583 h 462758"/>
              <a:gd name="connsiteX3" fmla="*/ 0 w 2181684"/>
              <a:gd name="connsiteY3" fmla="*/ 378258 h 462758"/>
              <a:gd name="connsiteX4" fmla="*/ 15094 w 2181684"/>
              <a:gd name="connsiteY4" fmla="*/ 0 h 462758"/>
              <a:gd name="connsiteX0" fmla="*/ 21443 w 2181684"/>
              <a:gd name="connsiteY0" fmla="*/ 0 h 498763"/>
              <a:gd name="connsiteX1" fmla="*/ 2181684 w 2181684"/>
              <a:gd name="connsiteY1" fmla="*/ 72008 h 498763"/>
              <a:gd name="connsiteX2" fmla="*/ 2171699 w 2181684"/>
              <a:gd name="connsiteY2" fmla="*/ 474588 h 498763"/>
              <a:gd name="connsiteX3" fmla="*/ 0 w 2181684"/>
              <a:gd name="connsiteY3" fmla="*/ 414263 h 498763"/>
              <a:gd name="connsiteX4" fmla="*/ 21443 w 2181684"/>
              <a:gd name="connsiteY4" fmla="*/ 0 h 498763"/>
              <a:gd name="connsiteX0" fmla="*/ 21443 w 2181683"/>
              <a:gd name="connsiteY0" fmla="*/ 0 h 498763"/>
              <a:gd name="connsiteX1" fmla="*/ 2181683 w 2181683"/>
              <a:gd name="connsiteY1" fmla="*/ 36005 h 498763"/>
              <a:gd name="connsiteX2" fmla="*/ 2171699 w 2181683"/>
              <a:gd name="connsiteY2" fmla="*/ 474588 h 498763"/>
              <a:gd name="connsiteX3" fmla="*/ 0 w 2181683"/>
              <a:gd name="connsiteY3" fmla="*/ 414263 h 498763"/>
              <a:gd name="connsiteX4" fmla="*/ 21443 w 2181683"/>
              <a:gd name="connsiteY4" fmla="*/ 0 h 498763"/>
              <a:gd name="connsiteX0" fmla="*/ 21443 w 2181683"/>
              <a:gd name="connsiteY0" fmla="*/ 0 h 466660"/>
              <a:gd name="connsiteX1" fmla="*/ 2181683 w 2181683"/>
              <a:gd name="connsiteY1" fmla="*/ 36005 h 466660"/>
              <a:gd name="connsiteX2" fmla="*/ 2145680 w 2181683"/>
              <a:gd name="connsiteY2" fmla="*/ 432049 h 466660"/>
              <a:gd name="connsiteX3" fmla="*/ 0 w 2181683"/>
              <a:gd name="connsiteY3" fmla="*/ 414263 h 466660"/>
              <a:gd name="connsiteX4" fmla="*/ 21443 w 2181683"/>
              <a:gd name="connsiteY4" fmla="*/ 0 h 466660"/>
              <a:gd name="connsiteX0" fmla="*/ 21443 w 2181683"/>
              <a:gd name="connsiteY0" fmla="*/ 0 h 441574"/>
              <a:gd name="connsiteX1" fmla="*/ 2181683 w 2181683"/>
              <a:gd name="connsiteY1" fmla="*/ 36005 h 441574"/>
              <a:gd name="connsiteX2" fmla="*/ 2161555 w 2181683"/>
              <a:gd name="connsiteY2" fmla="*/ 441574 h 441574"/>
              <a:gd name="connsiteX3" fmla="*/ 0 w 2181683"/>
              <a:gd name="connsiteY3" fmla="*/ 414263 h 441574"/>
              <a:gd name="connsiteX4" fmla="*/ 21443 w 2181683"/>
              <a:gd name="connsiteY4" fmla="*/ 0 h 441574"/>
              <a:gd name="connsiteX0" fmla="*/ 21443 w 2181683"/>
              <a:gd name="connsiteY0" fmla="*/ 0 h 441574"/>
              <a:gd name="connsiteX1" fmla="*/ 2181683 w 2181683"/>
              <a:gd name="connsiteY1" fmla="*/ 36005 h 441574"/>
              <a:gd name="connsiteX2" fmla="*/ 2171080 w 2181683"/>
              <a:gd name="connsiteY2" fmla="*/ 441574 h 441574"/>
              <a:gd name="connsiteX3" fmla="*/ 0 w 2181683"/>
              <a:gd name="connsiteY3" fmla="*/ 414263 h 441574"/>
              <a:gd name="connsiteX4" fmla="*/ 21443 w 2181683"/>
              <a:gd name="connsiteY4" fmla="*/ 0 h 441574"/>
              <a:gd name="connsiteX0" fmla="*/ 21443 w 2181683"/>
              <a:gd name="connsiteY0" fmla="*/ 0 h 471835"/>
              <a:gd name="connsiteX1" fmla="*/ 2181683 w 2181683"/>
              <a:gd name="connsiteY1" fmla="*/ 36005 h 471835"/>
              <a:gd name="connsiteX2" fmla="*/ 2171080 w 2181683"/>
              <a:gd name="connsiteY2" fmla="*/ 441574 h 471835"/>
              <a:gd name="connsiteX3" fmla="*/ 0 w 2181683"/>
              <a:gd name="connsiteY3" fmla="*/ 414263 h 471835"/>
              <a:gd name="connsiteX4" fmla="*/ 21443 w 2181683"/>
              <a:gd name="connsiteY4" fmla="*/ 0 h 471835"/>
              <a:gd name="connsiteX0" fmla="*/ 21443 w 2181683"/>
              <a:gd name="connsiteY0" fmla="*/ 0 h 471835"/>
              <a:gd name="connsiteX1" fmla="*/ 2181683 w 2181683"/>
              <a:gd name="connsiteY1" fmla="*/ 36005 h 471835"/>
              <a:gd name="connsiteX2" fmla="*/ 2171080 w 2181683"/>
              <a:gd name="connsiteY2" fmla="*/ 441574 h 471835"/>
              <a:gd name="connsiteX3" fmla="*/ 0 w 2181683"/>
              <a:gd name="connsiteY3" fmla="*/ 414263 h 471835"/>
              <a:gd name="connsiteX4" fmla="*/ 21443 w 2181683"/>
              <a:gd name="connsiteY4" fmla="*/ 0 h 471835"/>
              <a:gd name="connsiteX0" fmla="*/ 13233 w 2173473"/>
              <a:gd name="connsiteY0" fmla="*/ 0 h 471835"/>
              <a:gd name="connsiteX1" fmla="*/ 2173473 w 2173473"/>
              <a:gd name="connsiteY1" fmla="*/ 36005 h 471835"/>
              <a:gd name="connsiteX2" fmla="*/ 2162870 w 2173473"/>
              <a:gd name="connsiteY2" fmla="*/ 441574 h 471835"/>
              <a:gd name="connsiteX3" fmla="*/ 0 w 2173473"/>
              <a:gd name="connsiteY3" fmla="*/ 377428 h 471835"/>
              <a:gd name="connsiteX4" fmla="*/ 13233 w 2173473"/>
              <a:gd name="connsiteY4" fmla="*/ 0 h 471835"/>
              <a:gd name="connsiteX0" fmla="*/ 15627 w 2175867"/>
              <a:gd name="connsiteY0" fmla="*/ 0 h 441574"/>
              <a:gd name="connsiteX1" fmla="*/ 2175867 w 2175867"/>
              <a:gd name="connsiteY1" fmla="*/ 36005 h 441574"/>
              <a:gd name="connsiteX2" fmla="*/ 2165264 w 2175867"/>
              <a:gd name="connsiteY2" fmla="*/ 441574 h 441574"/>
              <a:gd name="connsiteX3" fmla="*/ 0 w 2175867"/>
              <a:gd name="connsiteY3" fmla="*/ 354372 h 441574"/>
              <a:gd name="connsiteX4" fmla="*/ 15627 w 2175867"/>
              <a:gd name="connsiteY4" fmla="*/ 0 h 441574"/>
              <a:gd name="connsiteX0" fmla="*/ 15627 w 2175867"/>
              <a:gd name="connsiteY0" fmla="*/ 0 h 454274"/>
              <a:gd name="connsiteX1" fmla="*/ 2175867 w 2175867"/>
              <a:gd name="connsiteY1" fmla="*/ 48705 h 454274"/>
              <a:gd name="connsiteX2" fmla="*/ 2165264 w 2175867"/>
              <a:gd name="connsiteY2" fmla="*/ 454274 h 454274"/>
              <a:gd name="connsiteX3" fmla="*/ 0 w 2175867"/>
              <a:gd name="connsiteY3" fmla="*/ 367072 h 454274"/>
              <a:gd name="connsiteX4" fmla="*/ 15627 w 2175867"/>
              <a:gd name="connsiteY4" fmla="*/ 0 h 454274"/>
              <a:gd name="connsiteX0" fmla="*/ 15627 w 2179042"/>
              <a:gd name="connsiteY0" fmla="*/ 0 h 454274"/>
              <a:gd name="connsiteX1" fmla="*/ 2179042 w 2179042"/>
              <a:gd name="connsiteY1" fmla="*/ 39180 h 454274"/>
              <a:gd name="connsiteX2" fmla="*/ 2165264 w 2179042"/>
              <a:gd name="connsiteY2" fmla="*/ 454274 h 454274"/>
              <a:gd name="connsiteX3" fmla="*/ 0 w 2179042"/>
              <a:gd name="connsiteY3" fmla="*/ 367072 h 454274"/>
              <a:gd name="connsiteX4" fmla="*/ 15627 w 2179042"/>
              <a:gd name="connsiteY4" fmla="*/ 0 h 454274"/>
              <a:gd name="connsiteX0" fmla="*/ 15627 w 2179042"/>
              <a:gd name="connsiteY0" fmla="*/ 0 h 397124"/>
              <a:gd name="connsiteX1" fmla="*/ 2179042 w 2179042"/>
              <a:gd name="connsiteY1" fmla="*/ 39180 h 397124"/>
              <a:gd name="connsiteX2" fmla="*/ 2174789 w 2179042"/>
              <a:gd name="connsiteY2" fmla="*/ 397124 h 397124"/>
              <a:gd name="connsiteX3" fmla="*/ 0 w 2179042"/>
              <a:gd name="connsiteY3" fmla="*/ 367072 h 397124"/>
              <a:gd name="connsiteX4" fmla="*/ 15627 w 2179042"/>
              <a:gd name="connsiteY4" fmla="*/ 0 h 397124"/>
              <a:gd name="connsiteX0" fmla="*/ 18802 w 2182217"/>
              <a:gd name="connsiteY0" fmla="*/ 0 h 397124"/>
              <a:gd name="connsiteX1" fmla="*/ 2182217 w 2182217"/>
              <a:gd name="connsiteY1" fmla="*/ 39180 h 397124"/>
              <a:gd name="connsiteX2" fmla="*/ 2177964 w 2182217"/>
              <a:gd name="connsiteY2" fmla="*/ 397124 h 397124"/>
              <a:gd name="connsiteX3" fmla="*/ 0 w 2182217"/>
              <a:gd name="connsiteY3" fmla="*/ 351197 h 397124"/>
              <a:gd name="connsiteX4" fmla="*/ 18802 w 2182217"/>
              <a:gd name="connsiteY4" fmla="*/ 0 h 397124"/>
              <a:gd name="connsiteX0" fmla="*/ 25152 w 2188567"/>
              <a:gd name="connsiteY0" fmla="*/ 0 h 397124"/>
              <a:gd name="connsiteX1" fmla="*/ 2188567 w 2188567"/>
              <a:gd name="connsiteY1" fmla="*/ 39180 h 397124"/>
              <a:gd name="connsiteX2" fmla="*/ 2184314 w 2188567"/>
              <a:gd name="connsiteY2" fmla="*/ 397124 h 397124"/>
              <a:gd name="connsiteX3" fmla="*/ 0 w 2188567"/>
              <a:gd name="connsiteY3" fmla="*/ 367072 h 397124"/>
              <a:gd name="connsiteX4" fmla="*/ 25152 w 2188567"/>
              <a:gd name="connsiteY4" fmla="*/ 0 h 397124"/>
              <a:gd name="connsiteX0" fmla="*/ 25152 w 2188567"/>
              <a:gd name="connsiteY0" fmla="*/ 0 h 381249"/>
              <a:gd name="connsiteX1" fmla="*/ 2188567 w 2188567"/>
              <a:gd name="connsiteY1" fmla="*/ 39180 h 381249"/>
              <a:gd name="connsiteX2" fmla="*/ 2181139 w 2188567"/>
              <a:gd name="connsiteY2" fmla="*/ 381249 h 381249"/>
              <a:gd name="connsiteX3" fmla="*/ 0 w 2188567"/>
              <a:gd name="connsiteY3" fmla="*/ 367072 h 381249"/>
              <a:gd name="connsiteX4" fmla="*/ 25152 w 2188567"/>
              <a:gd name="connsiteY4" fmla="*/ 0 h 381249"/>
              <a:gd name="connsiteX0" fmla="*/ 25152 w 2188567"/>
              <a:gd name="connsiteY0" fmla="*/ 0 h 411696"/>
              <a:gd name="connsiteX1" fmla="*/ 2188567 w 2188567"/>
              <a:gd name="connsiteY1" fmla="*/ 39180 h 411696"/>
              <a:gd name="connsiteX2" fmla="*/ 2181139 w 2188567"/>
              <a:gd name="connsiteY2" fmla="*/ 381249 h 411696"/>
              <a:gd name="connsiteX3" fmla="*/ 0 w 2188567"/>
              <a:gd name="connsiteY3" fmla="*/ 367072 h 411696"/>
              <a:gd name="connsiteX4" fmla="*/ 25152 w 2188567"/>
              <a:gd name="connsiteY4" fmla="*/ 0 h 411696"/>
              <a:gd name="connsiteX0" fmla="*/ 25152 w 2188567"/>
              <a:gd name="connsiteY0" fmla="*/ 0 h 436265"/>
              <a:gd name="connsiteX1" fmla="*/ 2188567 w 2188567"/>
              <a:gd name="connsiteY1" fmla="*/ 39180 h 436265"/>
              <a:gd name="connsiteX2" fmla="*/ 2181139 w 2188567"/>
              <a:gd name="connsiteY2" fmla="*/ 381249 h 436265"/>
              <a:gd name="connsiteX3" fmla="*/ 0 w 2188567"/>
              <a:gd name="connsiteY3" fmla="*/ 367072 h 436265"/>
              <a:gd name="connsiteX4" fmla="*/ 25152 w 2188567"/>
              <a:gd name="connsiteY4" fmla="*/ 0 h 436265"/>
              <a:gd name="connsiteX0" fmla="*/ 16942 w 2180357"/>
              <a:gd name="connsiteY0" fmla="*/ 0 h 436265"/>
              <a:gd name="connsiteX1" fmla="*/ 2180357 w 2180357"/>
              <a:gd name="connsiteY1" fmla="*/ 39180 h 436265"/>
              <a:gd name="connsiteX2" fmla="*/ 2172929 w 2180357"/>
              <a:gd name="connsiteY2" fmla="*/ 381249 h 436265"/>
              <a:gd name="connsiteX3" fmla="*/ 0 w 2180357"/>
              <a:gd name="connsiteY3" fmla="*/ 338745 h 436265"/>
              <a:gd name="connsiteX4" fmla="*/ 16942 w 2180357"/>
              <a:gd name="connsiteY4" fmla="*/ 0 h 436265"/>
              <a:gd name="connsiteX0" fmla="*/ 16942 w 2180357"/>
              <a:gd name="connsiteY0" fmla="*/ 0 h 436265"/>
              <a:gd name="connsiteX1" fmla="*/ 2180357 w 2180357"/>
              <a:gd name="connsiteY1" fmla="*/ 39180 h 436265"/>
              <a:gd name="connsiteX2" fmla="*/ 2172929 w 2180357"/>
              <a:gd name="connsiteY2" fmla="*/ 381249 h 436265"/>
              <a:gd name="connsiteX3" fmla="*/ 0 w 2180357"/>
              <a:gd name="connsiteY3" fmla="*/ 338745 h 436265"/>
              <a:gd name="connsiteX4" fmla="*/ 16942 w 2180357"/>
              <a:gd name="connsiteY4" fmla="*/ 0 h 436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0357" h="436265">
                <a:moveTo>
                  <a:pt x="16942" y="0"/>
                </a:moveTo>
                <a:cubicBezTo>
                  <a:pt x="639962" y="54762"/>
                  <a:pt x="1398909" y="66757"/>
                  <a:pt x="2180357" y="39180"/>
                </a:cubicBezTo>
                <a:cubicBezTo>
                  <a:pt x="2178939" y="158495"/>
                  <a:pt x="2174347" y="261934"/>
                  <a:pt x="2172929" y="381249"/>
                </a:cubicBezTo>
                <a:cubicBezTo>
                  <a:pt x="1395033" y="436265"/>
                  <a:pt x="414147" y="370198"/>
                  <a:pt x="0" y="338745"/>
                </a:cubicBezTo>
                <a:lnTo>
                  <a:pt x="16942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50800">
            <a:noFill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lang="ko-KR" altLang="en-US">
              <a:solidFill>
                <a:prstClr val="black"/>
              </a:solidFill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39" name="자유형 124"/>
          <p:cNvSpPr/>
          <p:nvPr/>
        </p:nvSpPr>
        <p:spPr bwMode="auto">
          <a:xfrm>
            <a:off x="6155823" y="2569819"/>
            <a:ext cx="156445" cy="332634"/>
          </a:xfrm>
          <a:custGeom>
            <a:avLst/>
            <a:gdLst>
              <a:gd name="connsiteX0" fmla="*/ 127000 w 203200"/>
              <a:gd name="connsiteY0" fmla="*/ 0 h 279400"/>
              <a:gd name="connsiteX1" fmla="*/ 0 w 203200"/>
              <a:gd name="connsiteY1" fmla="*/ 279400 h 279400"/>
              <a:gd name="connsiteX2" fmla="*/ 203200 w 203200"/>
              <a:gd name="connsiteY2" fmla="*/ 6350 h 279400"/>
              <a:gd name="connsiteX3" fmla="*/ 127000 w 203200"/>
              <a:gd name="connsiteY3" fmla="*/ 0 h 279400"/>
              <a:gd name="connsiteX0" fmla="*/ 53950 w 130150"/>
              <a:gd name="connsiteY0" fmla="*/ 0 h 226132"/>
              <a:gd name="connsiteX1" fmla="*/ 0 w 130150"/>
              <a:gd name="connsiteY1" fmla="*/ 226132 h 226132"/>
              <a:gd name="connsiteX2" fmla="*/ 130150 w 130150"/>
              <a:gd name="connsiteY2" fmla="*/ 6350 h 226132"/>
              <a:gd name="connsiteX3" fmla="*/ 53950 w 130150"/>
              <a:gd name="connsiteY3" fmla="*/ 0 h 226132"/>
              <a:gd name="connsiteX0" fmla="*/ 53950 w 130150"/>
              <a:gd name="connsiteY0" fmla="*/ 0 h 226132"/>
              <a:gd name="connsiteX1" fmla="*/ 0 w 130150"/>
              <a:gd name="connsiteY1" fmla="*/ 226132 h 226132"/>
              <a:gd name="connsiteX2" fmla="*/ 130150 w 130150"/>
              <a:gd name="connsiteY2" fmla="*/ 6350 h 226132"/>
              <a:gd name="connsiteX3" fmla="*/ 53950 w 130150"/>
              <a:gd name="connsiteY3" fmla="*/ 0 h 226132"/>
              <a:gd name="connsiteX0" fmla="*/ 53950 w 130150"/>
              <a:gd name="connsiteY0" fmla="*/ 0 h 226132"/>
              <a:gd name="connsiteX1" fmla="*/ 0 w 130150"/>
              <a:gd name="connsiteY1" fmla="*/ 226132 h 226132"/>
              <a:gd name="connsiteX2" fmla="*/ 130150 w 130150"/>
              <a:gd name="connsiteY2" fmla="*/ 6350 h 226132"/>
              <a:gd name="connsiteX3" fmla="*/ 53950 w 130150"/>
              <a:gd name="connsiteY3" fmla="*/ 0 h 226132"/>
              <a:gd name="connsiteX0" fmla="*/ 53950 w 130150"/>
              <a:gd name="connsiteY0" fmla="*/ 0 h 226132"/>
              <a:gd name="connsiteX1" fmla="*/ 0 w 130150"/>
              <a:gd name="connsiteY1" fmla="*/ 226132 h 226132"/>
              <a:gd name="connsiteX2" fmla="*/ 130150 w 130150"/>
              <a:gd name="connsiteY2" fmla="*/ 6350 h 226132"/>
              <a:gd name="connsiteX3" fmla="*/ 53950 w 130150"/>
              <a:gd name="connsiteY3" fmla="*/ 0 h 226132"/>
              <a:gd name="connsiteX0" fmla="*/ 53950 w 130150"/>
              <a:gd name="connsiteY0" fmla="*/ 0 h 226132"/>
              <a:gd name="connsiteX1" fmla="*/ 0 w 130150"/>
              <a:gd name="connsiteY1" fmla="*/ 226132 h 226132"/>
              <a:gd name="connsiteX2" fmla="*/ 130150 w 130150"/>
              <a:gd name="connsiteY2" fmla="*/ 6350 h 226132"/>
              <a:gd name="connsiteX3" fmla="*/ 53950 w 130150"/>
              <a:gd name="connsiteY3" fmla="*/ 0 h 226132"/>
              <a:gd name="connsiteX0" fmla="*/ 53950 w 130150"/>
              <a:gd name="connsiteY0" fmla="*/ 0 h 226132"/>
              <a:gd name="connsiteX1" fmla="*/ 0 w 130150"/>
              <a:gd name="connsiteY1" fmla="*/ 226132 h 226132"/>
              <a:gd name="connsiteX2" fmla="*/ 130150 w 130150"/>
              <a:gd name="connsiteY2" fmla="*/ 6350 h 226132"/>
              <a:gd name="connsiteX3" fmla="*/ 53950 w 130150"/>
              <a:gd name="connsiteY3" fmla="*/ 0 h 226132"/>
              <a:gd name="connsiteX0" fmla="*/ 53950 w 130150"/>
              <a:gd name="connsiteY0" fmla="*/ 0 h 226132"/>
              <a:gd name="connsiteX1" fmla="*/ 0 w 130150"/>
              <a:gd name="connsiteY1" fmla="*/ 226132 h 226132"/>
              <a:gd name="connsiteX2" fmla="*/ 130150 w 130150"/>
              <a:gd name="connsiteY2" fmla="*/ 6350 h 226132"/>
              <a:gd name="connsiteX3" fmla="*/ 53950 w 130150"/>
              <a:gd name="connsiteY3" fmla="*/ 0 h 226132"/>
              <a:gd name="connsiteX0" fmla="*/ 53950 w 108012"/>
              <a:gd name="connsiteY0" fmla="*/ 0 h 226132"/>
              <a:gd name="connsiteX1" fmla="*/ 0 w 108012"/>
              <a:gd name="connsiteY1" fmla="*/ 226132 h 226132"/>
              <a:gd name="connsiteX2" fmla="*/ 108012 w 108012"/>
              <a:gd name="connsiteY2" fmla="*/ 0 h 226132"/>
              <a:gd name="connsiteX3" fmla="*/ 53950 w 108012"/>
              <a:gd name="connsiteY3" fmla="*/ 0 h 226132"/>
              <a:gd name="connsiteX0" fmla="*/ 53950 w 108012"/>
              <a:gd name="connsiteY0" fmla="*/ 0 h 226132"/>
              <a:gd name="connsiteX1" fmla="*/ 0 w 108012"/>
              <a:gd name="connsiteY1" fmla="*/ 226132 h 226132"/>
              <a:gd name="connsiteX2" fmla="*/ 108012 w 108012"/>
              <a:gd name="connsiteY2" fmla="*/ 0 h 226132"/>
              <a:gd name="connsiteX3" fmla="*/ 53950 w 108012"/>
              <a:gd name="connsiteY3" fmla="*/ 0 h 226132"/>
              <a:gd name="connsiteX0" fmla="*/ 72008 w 108012"/>
              <a:gd name="connsiteY0" fmla="*/ 0 h 226132"/>
              <a:gd name="connsiteX1" fmla="*/ 0 w 108012"/>
              <a:gd name="connsiteY1" fmla="*/ 226132 h 226132"/>
              <a:gd name="connsiteX2" fmla="*/ 108012 w 108012"/>
              <a:gd name="connsiteY2" fmla="*/ 0 h 226132"/>
              <a:gd name="connsiteX3" fmla="*/ 72008 w 108012"/>
              <a:gd name="connsiteY3" fmla="*/ 0 h 226132"/>
              <a:gd name="connsiteX0" fmla="*/ 72008 w 108012"/>
              <a:gd name="connsiteY0" fmla="*/ 0 h 226132"/>
              <a:gd name="connsiteX1" fmla="*/ 0 w 108012"/>
              <a:gd name="connsiteY1" fmla="*/ 226132 h 226132"/>
              <a:gd name="connsiteX2" fmla="*/ 108012 w 108012"/>
              <a:gd name="connsiteY2" fmla="*/ 0 h 226132"/>
              <a:gd name="connsiteX3" fmla="*/ 72008 w 108012"/>
              <a:gd name="connsiteY3" fmla="*/ 0 h 226132"/>
              <a:gd name="connsiteX0" fmla="*/ 72008 w 108012"/>
              <a:gd name="connsiteY0" fmla="*/ 0 h 226132"/>
              <a:gd name="connsiteX1" fmla="*/ 0 w 108012"/>
              <a:gd name="connsiteY1" fmla="*/ 226132 h 226132"/>
              <a:gd name="connsiteX2" fmla="*/ 108012 w 108012"/>
              <a:gd name="connsiteY2" fmla="*/ 0 h 226132"/>
              <a:gd name="connsiteX3" fmla="*/ 72008 w 108012"/>
              <a:gd name="connsiteY3" fmla="*/ 0 h 226132"/>
              <a:gd name="connsiteX0" fmla="*/ 72008 w 108012"/>
              <a:gd name="connsiteY0" fmla="*/ 0 h 226132"/>
              <a:gd name="connsiteX1" fmla="*/ 0 w 108012"/>
              <a:gd name="connsiteY1" fmla="*/ 226132 h 226132"/>
              <a:gd name="connsiteX2" fmla="*/ 108012 w 108012"/>
              <a:gd name="connsiteY2" fmla="*/ 0 h 226132"/>
              <a:gd name="connsiteX3" fmla="*/ 72008 w 108012"/>
              <a:gd name="connsiteY3" fmla="*/ 0 h 226132"/>
              <a:gd name="connsiteX0" fmla="*/ 65881 w 108012"/>
              <a:gd name="connsiteY0" fmla="*/ 0 h 229667"/>
              <a:gd name="connsiteX1" fmla="*/ 0 w 108012"/>
              <a:gd name="connsiteY1" fmla="*/ 229667 h 229667"/>
              <a:gd name="connsiteX2" fmla="*/ 108012 w 108012"/>
              <a:gd name="connsiteY2" fmla="*/ 3535 h 229667"/>
              <a:gd name="connsiteX3" fmla="*/ 65881 w 108012"/>
              <a:gd name="connsiteY3" fmla="*/ 0 h 229667"/>
              <a:gd name="connsiteX0" fmla="*/ 65881 w 108012"/>
              <a:gd name="connsiteY0" fmla="*/ 0 h 229667"/>
              <a:gd name="connsiteX1" fmla="*/ 0 w 108012"/>
              <a:gd name="connsiteY1" fmla="*/ 229667 h 229667"/>
              <a:gd name="connsiteX2" fmla="*/ 108012 w 108012"/>
              <a:gd name="connsiteY2" fmla="*/ 3535 h 229667"/>
              <a:gd name="connsiteX3" fmla="*/ 65881 w 108012"/>
              <a:gd name="connsiteY3" fmla="*/ 0 h 229667"/>
              <a:gd name="connsiteX0" fmla="*/ 65881 w 108012"/>
              <a:gd name="connsiteY0" fmla="*/ 0 h 229667"/>
              <a:gd name="connsiteX1" fmla="*/ 0 w 108012"/>
              <a:gd name="connsiteY1" fmla="*/ 229667 h 229667"/>
              <a:gd name="connsiteX2" fmla="*/ 108012 w 108012"/>
              <a:gd name="connsiteY2" fmla="*/ 3535 h 229667"/>
              <a:gd name="connsiteX3" fmla="*/ 65881 w 108012"/>
              <a:gd name="connsiteY3" fmla="*/ 0 h 229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012" h="229667">
                <a:moveTo>
                  <a:pt x="65881" y="0"/>
                </a:moveTo>
                <a:cubicBezTo>
                  <a:pt x="13989" y="170218"/>
                  <a:pt x="14807" y="145050"/>
                  <a:pt x="0" y="229667"/>
                </a:cubicBezTo>
                <a:cubicBezTo>
                  <a:pt x="60212" y="160858"/>
                  <a:pt x="80727" y="78247"/>
                  <a:pt x="108012" y="3535"/>
                </a:cubicBezTo>
                <a:lnTo>
                  <a:pt x="65881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50800">
            <a:noFill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lang="ko-KR" altLang="en-US">
              <a:solidFill>
                <a:prstClr val="black"/>
              </a:solidFill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40" name="타원 113"/>
          <p:cNvSpPr/>
          <p:nvPr/>
        </p:nvSpPr>
        <p:spPr bwMode="auto">
          <a:xfrm>
            <a:off x="6126820" y="2238462"/>
            <a:ext cx="357188" cy="357188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50800">
            <a:noFill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r>
              <a:rPr lang="en-US" altLang="ko-KR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n-ea"/>
                <a:sym typeface="Arial" panose="020B0604020202020204" pitchFamily="34" charset="0"/>
              </a:rPr>
              <a:t>2</a:t>
            </a:r>
            <a:endParaRPr lang="ko-KR" altLang="en-US" dirty="0">
              <a:solidFill>
                <a:schemeClr val="bg1"/>
              </a:solidFill>
              <a:latin typeface="华文细黑" panose="02010600040101010101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1" name="Rectangle 24"/>
          <p:cNvSpPr>
            <a:spLocks noChangeArrowheads="1"/>
          </p:cNvSpPr>
          <p:nvPr/>
        </p:nvSpPr>
        <p:spPr bwMode="auto">
          <a:xfrm>
            <a:off x="5059669" y="3471258"/>
            <a:ext cx="2249710" cy="136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YOUR SUBTITLE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1400" dirty="0" smtClean="0">
                <a:solidFill>
                  <a:schemeClr val="bg1">
                    <a:lumMod val="50000"/>
                  </a:schemeClr>
                </a:solidFill>
              </a:rPr>
              <a:t>You have to believe in yourself . That‘s the secret of success. While there is life there </a:t>
            </a:r>
          </a:p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1400" dirty="0" smtClean="0">
                <a:solidFill>
                  <a:schemeClr val="bg1">
                    <a:lumMod val="50000"/>
                  </a:schemeClr>
                </a:solidFill>
              </a:rPr>
              <a:t>is hope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文本框 5"/>
          <p:cNvSpPr txBox="1">
            <a:spLocks noChangeArrowheads="1"/>
          </p:cNvSpPr>
          <p:nvPr/>
        </p:nvSpPr>
        <p:spPr bwMode="auto">
          <a:xfrm>
            <a:off x="5435453" y="2828601"/>
            <a:ext cx="15479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 b="1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添加您的标题</a:t>
            </a:r>
            <a:endParaRPr lang="zh-CN" altLang="en-US" sz="1600" b="1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50" name="자유형 88"/>
          <p:cNvSpPr/>
          <p:nvPr/>
        </p:nvSpPr>
        <p:spPr bwMode="auto">
          <a:xfrm>
            <a:off x="8301125" y="2690189"/>
            <a:ext cx="2557935" cy="2681423"/>
          </a:xfrm>
          <a:custGeom>
            <a:avLst/>
            <a:gdLst>
              <a:gd name="connsiteX0" fmla="*/ 22860 w 2194560"/>
              <a:gd name="connsiteY0" fmla="*/ 0 h 2377440"/>
              <a:gd name="connsiteX1" fmla="*/ 2194560 w 2194560"/>
              <a:gd name="connsiteY1" fmla="*/ 137160 h 2377440"/>
              <a:gd name="connsiteX2" fmla="*/ 2049780 w 2194560"/>
              <a:gd name="connsiteY2" fmla="*/ 1965960 h 2377440"/>
              <a:gd name="connsiteX3" fmla="*/ 853440 w 2194560"/>
              <a:gd name="connsiteY3" fmla="*/ 2377440 h 2377440"/>
              <a:gd name="connsiteX4" fmla="*/ 0 w 2194560"/>
              <a:gd name="connsiteY4" fmla="*/ 2316480 h 2377440"/>
              <a:gd name="connsiteX5" fmla="*/ 22860 w 2194560"/>
              <a:gd name="connsiteY5" fmla="*/ 0 h 2377440"/>
              <a:gd name="connsiteX0" fmla="*/ 22860 w 2203388"/>
              <a:gd name="connsiteY0" fmla="*/ 0 h 2377440"/>
              <a:gd name="connsiteX1" fmla="*/ 2194560 w 2203388"/>
              <a:gd name="connsiteY1" fmla="*/ 137160 h 2377440"/>
              <a:gd name="connsiteX2" fmla="*/ 2049780 w 2203388"/>
              <a:gd name="connsiteY2" fmla="*/ 1965960 h 2377440"/>
              <a:gd name="connsiteX3" fmla="*/ 853440 w 2203388"/>
              <a:gd name="connsiteY3" fmla="*/ 2377440 h 2377440"/>
              <a:gd name="connsiteX4" fmla="*/ 0 w 2203388"/>
              <a:gd name="connsiteY4" fmla="*/ 2316480 h 2377440"/>
              <a:gd name="connsiteX5" fmla="*/ 22860 w 2203388"/>
              <a:gd name="connsiteY5" fmla="*/ 0 h 2377440"/>
              <a:gd name="connsiteX0" fmla="*/ 22860 w 2203388"/>
              <a:gd name="connsiteY0" fmla="*/ 0 h 2377440"/>
              <a:gd name="connsiteX1" fmla="*/ 2194560 w 2203388"/>
              <a:gd name="connsiteY1" fmla="*/ 137160 h 2377440"/>
              <a:gd name="connsiteX2" fmla="*/ 2049780 w 2203388"/>
              <a:gd name="connsiteY2" fmla="*/ 1965960 h 2377440"/>
              <a:gd name="connsiteX3" fmla="*/ 853440 w 2203388"/>
              <a:gd name="connsiteY3" fmla="*/ 2377440 h 2377440"/>
              <a:gd name="connsiteX4" fmla="*/ 0 w 2203388"/>
              <a:gd name="connsiteY4" fmla="*/ 2316480 h 2377440"/>
              <a:gd name="connsiteX5" fmla="*/ 22860 w 2203388"/>
              <a:gd name="connsiteY5" fmla="*/ 0 h 2377440"/>
              <a:gd name="connsiteX0" fmla="*/ 22860 w 2203388"/>
              <a:gd name="connsiteY0" fmla="*/ 0 h 2377440"/>
              <a:gd name="connsiteX1" fmla="*/ 2194560 w 2203388"/>
              <a:gd name="connsiteY1" fmla="*/ 137160 h 2377440"/>
              <a:gd name="connsiteX2" fmla="*/ 2049780 w 2203388"/>
              <a:gd name="connsiteY2" fmla="*/ 1965960 h 2377440"/>
              <a:gd name="connsiteX3" fmla="*/ 853440 w 2203388"/>
              <a:gd name="connsiteY3" fmla="*/ 2377440 h 2377440"/>
              <a:gd name="connsiteX4" fmla="*/ 0 w 2203388"/>
              <a:gd name="connsiteY4" fmla="*/ 2316480 h 2377440"/>
              <a:gd name="connsiteX5" fmla="*/ 22860 w 2203388"/>
              <a:gd name="connsiteY5" fmla="*/ 0 h 2377440"/>
              <a:gd name="connsiteX0" fmla="*/ 22860 w 2203388"/>
              <a:gd name="connsiteY0" fmla="*/ 0 h 2377440"/>
              <a:gd name="connsiteX1" fmla="*/ 2194560 w 2203388"/>
              <a:gd name="connsiteY1" fmla="*/ 137160 h 2377440"/>
              <a:gd name="connsiteX2" fmla="*/ 2049780 w 2203388"/>
              <a:gd name="connsiteY2" fmla="*/ 1965960 h 2377440"/>
              <a:gd name="connsiteX3" fmla="*/ 853440 w 2203388"/>
              <a:gd name="connsiteY3" fmla="*/ 2377440 h 2377440"/>
              <a:gd name="connsiteX4" fmla="*/ 0 w 2203388"/>
              <a:gd name="connsiteY4" fmla="*/ 2232248 h 2377440"/>
              <a:gd name="connsiteX5" fmla="*/ 22860 w 2203388"/>
              <a:gd name="connsiteY5" fmla="*/ 0 h 2377440"/>
              <a:gd name="connsiteX0" fmla="*/ 22860 w 2203388"/>
              <a:gd name="connsiteY0" fmla="*/ 0 h 2377440"/>
              <a:gd name="connsiteX1" fmla="*/ 2194560 w 2203388"/>
              <a:gd name="connsiteY1" fmla="*/ 137160 h 2377440"/>
              <a:gd name="connsiteX2" fmla="*/ 2049780 w 2203388"/>
              <a:gd name="connsiteY2" fmla="*/ 1965960 h 2377440"/>
              <a:gd name="connsiteX3" fmla="*/ 853440 w 2203388"/>
              <a:gd name="connsiteY3" fmla="*/ 2377440 h 2377440"/>
              <a:gd name="connsiteX4" fmla="*/ 0 w 2203388"/>
              <a:gd name="connsiteY4" fmla="*/ 2232248 h 2377440"/>
              <a:gd name="connsiteX5" fmla="*/ 22860 w 2203388"/>
              <a:gd name="connsiteY5" fmla="*/ 0 h 2377440"/>
              <a:gd name="connsiteX0" fmla="*/ 22860 w 2203388"/>
              <a:gd name="connsiteY0" fmla="*/ 0 h 2377440"/>
              <a:gd name="connsiteX1" fmla="*/ 2194560 w 2203388"/>
              <a:gd name="connsiteY1" fmla="*/ 137160 h 2377440"/>
              <a:gd name="connsiteX2" fmla="*/ 2049780 w 2203388"/>
              <a:gd name="connsiteY2" fmla="*/ 1965960 h 2377440"/>
              <a:gd name="connsiteX3" fmla="*/ 853440 w 2203388"/>
              <a:gd name="connsiteY3" fmla="*/ 2377440 h 2377440"/>
              <a:gd name="connsiteX4" fmla="*/ 0 w 2203388"/>
              <a:gd name="connsiteY4" fmla="*/ 2232248 h 2377440"/>
              <a:gd name="connsiteX5" fmla="*/ 22860 w 2203388"/>
              <a:gd name="connsiteY5" fmla="*/ 0 h 2377440"/>
              <a:gd name="connsiteX0" fmla="*/ 22860 w 2194560"/>
              <a:gd name="connsiteY0" fmla="*/ 0 h 2377440"/>
              <a:gd name="connsiteX1" fmla="*/ 2194560 w 2194560"/>
              <a:gd name="connsiteY1" fmla="*/ 137160 h 2377440"/>
              <a:gd name="connsiteX2" fmla="*/ 2049780 w 2194560"/>
              <a:gd name="connsiteY2" fmla="*/ 1965960 h 2377440"/>
              <a:gd name="connsiteX3" fmla="*/ 853440 w 2194560"/>
              <a:gd name="connsiteY3" fmla="*/ 2377440 h 2377440"/>
              <a:gd name="connsiteX4" fmla="*/ 0 w 2194560"/>
              <a:gd name="connsiteY4" fmla="*/ 2232248 h 2377440"/>
              <a:gd name="connsiteX5" fmla="*/ 22860 w 2194560"/>
              <a:gd name="connsiteY5" fmla="*/ 0 h 2377440"/>
              <a:gd name="connsiteX0" fmla="*/ 22860 w 2201801"/>
              <a:gd name="connsiteY0" fmla="*/ 0 h 2377440"/>
              <a:gd name="connsiteX1" fmla="*/ 2194560 w 2201801"/>
              <a:gd name="connsiteY1" fmla="*/ 137160 h 2377440"/>
              <a:gd name="connsiteX2" fmla="*/ 2049780 w 2201801"/>
              <a:gd name="connsiteY2" fmla="*/ 1965960 h 2377440"/>
              <a:gd name="connsiteX3" fmla="*/ 853440 w 2201801"/>
              <a:gd name="connsiteY3" fmla="*/ 2377440 h 2377440"/>
              <a:gd name="connsiteX4" fmla="*/ 0 w 2201801"/>
              <a:gd name="connsiteY4" fmla="*/ 2232248 h 2377440"/>
              <a:gd name="connsiteX5" fmla="*/ 22860 w 2201801"/>
              <a:gd name="connsiteY5" fmla="*/ 0 h 2377440"/>
              <a:gd name="connsiteX0" fmla="*/ 22860 w 2201801"/>
              <a:gd name="connsiteY0" fmla="*/ 0 h 2340260"/>
              <a:gd name="connsiteX1" fmla="*/ 2194560 w 2201801"/>
              <a:gd name="connsiteY1" fmla="*/ 137160 h 2340260"/>
              <a:gd name="connsiteX2" fmla="*/ 2049780 w 2201801"/>
              <a:gd name="connsiteY2" fmla="*/ 1965960 h 2340260"/>
              <a:gd name="connsiteX3" fmla="*/ 1080120 w 2201801"/>
              <a:gd name="connsiteY3" fmla="*/ 2340260 h 2340260"/>
              <a:gd name="connsiteX4" fmla="*/ 0 w 2201801"/>
              <a:gd name="connsiteY4" fmla="*/ 2232248 h 2340260"/>
              <a:gd name="connsiteX5" fmla="*/ 22860 w 2201801"/>
              <a:gd name="connsiteY5" fmla="*/ 0 h 2340260"/>
              <a:gd name="connsiteX0" fmla="*/ 22860 w 2201801"/>
              <a:gd name="connsiteY0" fmla="*/ 0 h 2340260"/>
              <a:gd name="connsiteX1" fmla="*/ 2194560 w 2201801"/>
              <a:gd name="connsiteY1" fmla="*/ 137160 h 2340260"/>
              <a:gd name="connsiteX2" fmla="*/ 2049780 w 2201801"/>
              <a:gd name="connsiteY2" fmla="*/ 1965960 h 2340260"/>
              <a:gd name="connsiteX3" fmla="*/ 1080120 w 2201801"/>
              <a:gd name="connsiteY3" fmla="*/ 2340260 h 2340260"/>
              <a:gd name="connsiteX4" fmla="*/ 0 w 2201801"/>
              <a:gd name="connsiteY4" fmla="*/ 2232248 h 2340260"/>
              <a:gd name="connsiteX5" fmla="*/ 22860 w 2201801"/>
              <a:gd name="connsiteY5" fmla="*/ 0 h 2340260"/>
              <a:gd name="connsiteX0" fmla="*/ 22860 w 2201801"/>
              <a:gd name="connsiteY0" fmla="*/ 0 h 2316104"/>
              <a:gd name="connsiteX1" fmla="*/ 2194560 w 2201801"/>
              <a:gd name="connsiteY1" fmla="*/ 137160 h 2316104"/>
              <a:gd name="connsiteX2" fmla="*/ 2049780 w 2201801"/>
              <a:gd name="connsiteY2" fmla="*/ 1965960 h 2316104"/>
              <a:gd name="connsiteX3" fmla="*/ 1116124 w 2201801"/>
              <a:gd name="connsiteY3" fmla="*/ 2304256 h 2316104"/>
              <a:gd name="connsiteX4" fmla="*/ 0 w 2201801"/>
              <a:gd name="connsiteY4" fmla="*/ 2232248 h 2316104"/>
              <a:gd name="connsiteX5" fmla="*/ 22860 w 2201801"/>
              <a:gd name="connsiteY5" fmla="*/ 0 h 2316104"/>
              <a:gd name="connsiteX0" fmla="*/ 216024 w 2201801"/>
              <a:gd name="connsiteY0" fmla="*/ 0 h 2280100"/>
              <a:gd name="connsiteX1" fmla="*/ 2194560 w 2201801"/>
              <a:gd name="connsiteY1" fmla="*/ 101156 h 2280100"/>
              <a:gd name="connsiteX2" fmla="*/ 2049780 w 2201801"/>
              <a:gd name="connsiteY2" fmla="*/ 1929956 h 2280100"/>
              <a:gd name="connsiteX3" fmla="*/ 1116124 w 2201801"/>
              <a:gd name="connsiteY3" fmla="*/ 2268252 h 2280100"/>
              <a:gd name="connsiteX4" fmla="*/ 0 w 2201801"/>
              <a:gd name="connsiteY4" fmla="*/ 2196244 h 2280100"/>
              <a:gd name="connsiteX5" fmla="*/ 216024 w 2201801"/>
              <a:gd name="connsiteY5" fmla="*/ 0 h 2280100"/>
              <a:gd name="connsiteX0" fmla="*/ 72008 w 2201801"/>
              <a:gd name="connsiteY0" fmla="*/ 0 h 2280100"/>
              <a:gd name="connsiteX1" fmla="*/ 2194560 w 2201801"/>
              <a:gd name="connsiteY1" fmla="*/ 101156 h 2280100"/>
              <a:gd name="connsiteX2" fmla="*/ 2049780 w 2201801"/>
              <a:gd name="connsiteY2" fmla="*/ 1929956 h 2280100"/>
              <a:gd name="connsiteX3" fmla="*/ 1116124 w 2201801"/>
              <a:gd name="connsiteY3" fmla="*/ 2268252 h 2280100"/>
              <a:gd name="connsiteX4" fmla="*/ 0 w 2201801"/>
              <a:gd name="connsiteY4" fmla="*/ 2196244 h 2280100"/>
              <a:gd name="connsiteX5" fmla="*/ 72008 w 2201801"/>
              <a:gd name="connsiteY5" fmla="*/ 0 h 2280100"/>
              <a:gd name="connsiteX0" fmla="*/ 72008 w 2201801"/>
              <a:gd name="connsiteY0" fmla="*/ 0 h 2280100"/>
              <a:gd name="connsiteX1" fmla="*/ 2194560 w 2201801"/>
              <a:gd name="connsiteY1" fmla="*/ 101156 h 2280100"/>
              <a:gd name="connsiteX2" fmla="*/ 2049780 w 2201801"/>
              <a:gd name="connsiteY2" fmla="*/ 1929956 h 2280100"/>
              <a:gd name="connsiteX3" fmla="*/ 1116124 w 2201801"/>
              <a:gd name="connsiteY3" fmla="*/ 2268252 h 2280100"/>
              <a:gd name="connsiteX4" fmla="*/ 0 w 2201801"/>
              <a:gd name="connsiteY4" fmla="*/ 2196244 h 2280100"/>
              <a:gd name="connsiteX5" fmla="*/ 72008 w 2201801"/>
              <a:gd name="connsiteY5" fmla="*/ 0 h 2280100"/>
              <a:gd name="connsiteX0" fmla="*/ 72008 w 2201801"/>
              <a:gd name="connsiteY0" fmla="*/ 0 h 2280100"/>
              <a:gd name="connsiteX1" fmla="*/ 2194560 w 2201801"/>
              <a:gd name="connsiteY1" fmla="*/ 101156 h 2280100"/>
              <a:gd name="connsiteX2" fmla="*/ 2049780 w 2201801"/>
              <a:gd name="connsiteY2" fmla="*/ 1929956 h 2280100"/>
              <a:gd name="connsiteX3" fmla="*/ 1116124 w 2201801"/>
              <a:gd name="connsiteY3" fmla="*/ 2268252 h 2280100"/>
              <a:gd name="connsiteX4" fmla="*/ 0 w 2201801"/>
              <a:gd name="connsiteY4" fmla="*/ 2196244 h 2280100"/>
              <a:gd name="connsiteX5" fmla="*/ 72008 w 2201801"/>
              <a:gd name="connsiteY5" fmla="*/ 0 h 2280100"/>
              <a:gd name="connsiteX0" fmla="*/ 144016 w 2201801"/>
              <a:gd name="connsiteY0" fmla="*/ 0 h 2244096"/>
              <a:gd name="connsiteX1" fmla="*/ 2194560 w 2201801"/>
              <a:gd name="connsiteY1" fmla="*/ 65152 h 2244096"/>
              <a:gd name="connsiteX2" fmla="*/ 2049780 w 2201801"/>
              <a:gd name="connsiteY2" fmla="*/ 1893952 h 2244096"/>
              <a:gd name="connsiteX3" fmla="*/ 1116124 w 2201801"/>
              <a:gd name="connsiteY3" fmla="*/ 2232248 h 2244096"/>
              <a:gd name="connsiteX4" fmla="*/ 0 w 2201801"/>
              <a:gd name="connsiteY4" fmla="*/ 2160240 h 2244096"/>
              <a:gd name="connsiteX5" fmla="*/ 144016 w 2201801"/>
              <a:gd name="connsiteY5" fmla="*/ 0 h 2244096"/>
              <a:gd name="connsiteX0" fmla="*/ 144016 w 2201801"/>
              <a:gd name="connsiteY0" fmla="*/ 0 h 2244096"/>
              <a:gd name="connsiteX1" fmla="*/ 2194560 w 2201801"/>
              <a:gd name="connsiteY1" fmla="*/ 65152 h 2244096"/>
              <a:gd name="connsiteX2" fmla="*/ 2049780 w 2201801"/>
              <a:gd name="connsiteY2" fmla="*/ 1893952 h 2244096"/>
              <a:gd name="connsiteX3" fmla="*/ 1116124 w 2201801"/>
              <a:gd name="connsiteY3" fmla="*/ 2232248 h 2244096"/>
              <a:gd name="connsiteX4" fmla="*/ 0 w 2201801"/>
              <a:gd name="connsiteY4" fmla="*/ 2160240 h 2244096"/>
              <a:gd name="connsiteX5" fmla="*/ 144016 w 2201801"/>
              <a:gd name="connsiteY5" fmla="*/ 0 h 2244096"/>
              <a:gd name="connsiteX0" fmla="*/ 144016 w 2201801"/>
              <a:gd name="connsiteY0" fmla="*/ 0 h 2244096"/>
              <a:gd name="connsiteX1" fmla="*/ 2194560 w 2201801"/>
              <a:gd name="connsiteY1" fmla="*/ 65152 h 2244096"/>
              <a:gd name="connsiteX2" fmla="*/ 2049780 w 2201801"/>
              <a:gd name="connsiteY2" fmla="*/ 1893952 h 2244096"/>
              <a:gd name="connsiteX3" fmla="*/ 1116124 w 2201801"/>
              <a:gd name="connsiteY3" fmla="*/ 2232248 h 2244096"/>
              <a:gd name="connsiteX4" fmla="*/ 0 w 2201801"/>
              <a:gd name="connsiteY4" fmla="*/ 2160240 h 2244096"/>
              <a:gd name="connsiteX5" fmla="*/ 144016 w 2201801"/>
              <a:gd name="connsiteY5" fmla="*/ 0 h 2244096"/>
              <a:gd name="connsiteX0" fmla="*/ 144016 w 2201801"/>
              <a:gd name="connsiteY0" fmla="*/ 0 h 2244096"/>
              <a:gd name="connsiteX1" fmla="*/ 2194560 w 2201801"/>
              <a:gd name="connsiteY1" fmla="*/ 65152 h 2244096"/>
              <a:gd name="connsiteX2" fmla="*/ 2049780 w 2201801"/>
              <a:gd name="connsiteY2" fmla="*/ 1893952 h 2244096"/>
              <a:gd name="connsiteX3" fmla="*/ 1116124 w 2201801"/>
              <a:gd name="connsiteY3" fmla="*/ 2232248 h 2244096"/>
              <a:gd name="connsiteX4" fmla="*/ 0 w 2201801"/>
              <a:gd name="connsiteY4" fmla="*/ 2160240 h 2244096"/>
              <a:gd name="connsiteX5" fmla="*/ 144016 w 2201801"/>
              <a:gd name="connsiteY5" fmla="*/ 0 h 2244096"/>
              <a:gd name="connsiteX0" fmla="*/ 144016 w 2201801"/>
              <a:gd name="connsiteY0" fmla="*/ 0 h 2244096"/>
              <a:gd name="connsiteX1" fmla="*/ 2194560 w 2201801"/>
              <a:gd name="connsiteY1" fmla="*/ 65152 h 2244096"/>
              <a:gd name="connsiteX2" fmla="*/ 2049780 w 2201801"/>
              <a:gd name="connsiteY2" fmla="*/ 1893952 h 2244096"/>
              <a:gd name="connsiteX3" fmla="*/ 1116124 w 2201801"/>
              <a:gd name="connsiteY3" fmla="*/ 2232248 h 2244096"/>
              <a:gd name="connsiteX4" fmla="*/ 0 w 2201801"/>
              <a:gd name="connsiteY4" fmla="*/ 2160240 h 2244096"/>
              <a:gd name="connsiteX5" fmla="*/ 144016 w 2201801"/>
              <a:gd name="connsiteY5" fmla="*/ 0 h 2244096"/>
              <a:gd name="connsiteX0" fmla="*/ 144016 w 2201801"/>
              <a:gd name="connsiteY0" fmla="*/ 0 h 2244096"/>
              <a:gd name="connsiteX1" fmla="*/ 2194560 w 2201801"/>
              <a:gd name="connsiteY1" fmla="*/ 65152 h 2244096"/>
              <a:gd name="connsiteX2" fmla="*/ 2049780 w 2201801"/>
              <a:gd name="connsiteY2" fmla="*/ 1893952 h 2244096"/>
              <a:gd name="connsiteX3" fmla="*/ 1116124 w 2201801"/>
              <a:gd name="connsiteY3" fmla="*/ 2232248 h 2244096"/>
              <a:gd name="connsiteX4" fmla="*/ 0 w 2201801"/>
              <a:gd name="connsiteY4" fmla="*/ 2160240 h 2244096"/>
              <a:gd name="connsiteX5" fmla="*/ 144016 w 2201801"/>
              <a:gd name="connsiteY5" fmla="*/ 0 h 2244096"/>
              <a:gd name="connsiteX0" fmla="*/ 144016 w 2201801"/>
              <a:gd name="connsiteY0" fmla="*/ 0 h 2244096"/>
              <a:gd name="connsiteX1" fmla="*/ 2194560 w 2201801"/>
              <a:gd name="connsiteY1" fmla="*/ 65152 h 2244096"/>
              <a:gd name="connsiteX2" fmla="*/ 2049780 w 2201801"/>
              <a:gd name="connsiteY2" fmla="*/ 1893952 h 2244096"/>
              <a:gd name="connsiteX3" fmla="*/ 1116124 w 2201801"/>
              <a:gd name="connsiteY3" fmla="*/ 2232248 h 2244096"/>
              <a:gd name="connsiteX4" fmla="*/ 0 w 2201801"/>
              <a:gd name="connsiteY4" fmla="*/ 2160240 h 2244096"/>
              <a:gd name="connsiteX5" fmla="*/ 144016 w 2201801"/>
              <a:gd name="connsiteY5" fmla="*/ 0 h 2244096"/>
              <a:gd name="connsiteX0" fmla="*/ 144016 w 2201801"/>
              <a:gd name="connsiteY0" fmla="*/ 0 h 2232248"/>
              <a:gd name="connsiteX1" fmla="*/ 2194560 w 2201801"/>
              <a:gd name="connsiteY1" fmla="*/ 65152 h 2232248"/>
              <a:gd name="connsiteX2" fmla="*/ 2049780 w 2201801"/>
              <a:gd name="connsiteY2" fmla="*/ 1893952 h 2232248"/>
              <a:gd name="connsiteX3" fmla="*/ 1116124 w 2201801"/>
              <a:gd name="connsiteY3" fmla="*/ 2232248 h 2232248"/>
              <a:gd name="connsiteX4" fmla="*/ 0 w 2201801"/>
              <a:gd name="connsiteY4" fmla="*/ 2160240 h 2232248"/>
              <a:gd name="connsiteX5" fmla="*/ 144016 w 2201801"/>
              <a:gd name="connsiteY5" fmla="*/ 0 h 2232248"/>
              <a:gd name="connsiteX0" fmla="*/ 144016 w 2201801"/>
              <a:gd name="connsiteY0" fmla="*/ 0 h 2232248"/>
              <a:gd name="connsiteX1" fmla="*/ 2194560 w 2201801"/>
              <a:gd name="connsiteY1" fmla="*/ 65152 h 2232248"/>
              <a:gd name="connsiteX2" fmla="*/ 2049780 w 2201801"/>
              <a:gd name="connsiteY2" fmla="*/ 1893952 h 2232248"/>
              <a:gd name="connsiteX3" fmla="*/ 1116124 w 2201801"/>
              <a:gd name="connsiteY3" fmla="*/ 2232248 h 2232248"/>
              <a:gd name="connsiteX4" fmla="*/ 0 w 2201801"/>
              <a:gd name="connsiteY4" fmla="*/ 2160240 h 2232248"/>
              <a:gd name="connsiteX5" fmla="*/ 144016 w 2201801"/>
              <a:gd name="connsiteY5" fmla="*/ 0 h 2232248"/>
              <a:gd name="connsiteX0" fmla="*/ 144016 w 2201801"/>
              <a:gd name="connsiteY0" fmla="*/ 0 h 2232248"/>
              <a:gd name="connsiteX1" fmla="*/ 2194560 w 2201801"/>
              <a:gd name="connsiteY1" fmla="*/ 65152 h 2232248"/>
              <a:gd name="connsiteX2" fmla="*/ 2049780 w 2201801"/>
              <a:gd name="connsiteY2" fmla="*/ 1893952 h 2232248"/>
              <a:gd name="connsiteX3" fmla="*/ 1116124 w 2201801"/>
              <a:gd name="connsiteY3" fmla="*/ 2232248 h 2232248"/>
              <a:gd name="connsiteX4" fmla="*/ 0 w 2201801"/>
              <a:gd name="connsiteY4" fmla="*/ 2160240 h 2232248"/>
              <a:gd name="connsiteX5" fmla="*/ 144016 w 2201801"/>
              <a:gd name="connsiteY5" fmla="*/ 0 h 2232248"/>
              <a:gd name="connsiteX0" fmla="*/ 180020 w 2201801"/>
              <a:gd name="connsiteY0" fmla="*/ 0 h 2232248"/>
              <a:gd name="connsiteX1" fmla="*/ 2194560 w 2201801"/>
              <a:gd name="connsiteY1" fmla="*/ 65152 h 2232248"/>
              <a:gd name="connsiteX2" fmla="*/ 2049780 w 2201801"/>
              <a:gd name="connsiteY2" fmla="*/ 1893952 h 2232248"/>
              <a:gd name="connsiteX3" fmla="*/ 1116124 w 2201801"/>
              <a:gd name="connsiteY3" fmla="*/ 2232248 h 2232248"/>
              <a:gd name="connsiteX4" fmla="*/ 0 w 2201801"/>
              <a:gd name="connsiteY4" fmla="*/ 2160240 h 2232248"/>
              <a:gd name="connsiteX5" fmla="*/ 180020 w 2201801"/>
              <a:gd name="connsiteY5" fmla="*/ 0 h 2232248"/>
              <a:gd name="connsiteX0" fmla="*/ 180020 w 2201801"/>
              <a:gd name="connsiteY0" fmla="*/ 0 h 2232248"/>
              <a:gd name="connsiteX1" fmla="*/ 2194560 w 2201801"/>
              <a:gd name="connsiteY1" fmla="*/ 65152 h 2232248"/>
              <a:gd name="connsiteX2" fmla="*/ 2049780 w 2201801"/>
              <a:gd name="connsiteY2" fmla="*/ 1893952 h 2232248"/>
              <a:gd name="connsiteX3" fmla="*/ 1116124 w 2201801"/>
              <a:gd name="connsiteY3" fmla="*/ 2232248 h 2232248"/>
              <a:gd name="connsiteX4" fmla="*/ 0 w 2201801"/>
              <a:gd name="connsiteY4" fmla="*/ 2160240 h 2232248"/>
              <a:gd name="connsiteX5" fmla="*/ 180020 w 2201801"/>
              <a:gd name="connsiteY5" fmla="*/ 0 h 2232248"/>
              <a:gd name="connsiteX0" fmla="*/ 180020 w 2201801"/>
              <a:gd name="connsiteY0" fmla="*/ 0 h 2232248"/>
              <a:gd name="connsiteX1" fmla="*/ 2196244 w 2201801"/>
              <a:gd name="connsiteY1" fmla="*/ 36004 h 2232248"/>
              <a:gd name="connsiteX2" fmla="*/ 2049780 w 2201801"/>
              <a:gd name="connsiteY2" fmla="*/ 1893952 h 2232248"/>
              <a:gd name="connsiteX3" fmla="*/ 1116124 w 2201801"/>
              <a:gd name="connsiteY3" fmla="*/ 2232248 h 2232248"/>
              <a:gd name="connsiteX4" fmla="*/ 0 w 2201801"/>
              <a:gd name="connsiteY4" fmla="*/ 2160240 h 2232248"/>
              <a:gd name="connsiteX5" fmla="*/ 180020 w 2201801"/>
              <a:gd name="connsiteY5" fmla="*/ 0 h 2232248"/>
              <a:gd name="connsiteX0" fmla="*/ 180020 w 2201801"/>
              <a:gd name="connsiteY0" fmla="*/ 0 h 2232248"/>
              <a:gd name="connsiteX1" fmla="*/ 2196244 w 2201801"/>
              <a:gd name="connsiteY1" fmla="*/ 36004 h 2232248"/>
              <a:gd name="connsiteX2" fmla="*/ 2049780 w 2201801"/>
              <a:gd name="connsiteY2" fmla="*/ 1893952 h 2232248"/>
              <a:gd name="connsiteX3" fmla="*/ 1116124 w 2201801"/>
              <a:gd name="connsiteY3" fmla="*/ 2232248 h 2232248"/>
              <a:gd name="connsiteX4" fmla="*/ 0 w 2201801"/>
              <a:gd name="connsiteY4" fmla="*/ 2160240 h 2232248"/>
              <a:gd name="connsiteX5" fmla="*/ 180020 w 2201801"/>
              <a:gd name="connsiteY5" fmla="*/ 0 h 2232248"/>
              <a:gd name="connsiteX0" fmla="*/ 180020 w 2196244"/>
              <a:gd name="connsiteY0" fmla="*/ 0 h 2232248"/>
              <a:gd name="connsiteX1" fmla="*/ 2196244 w 2196244"/>
              <a:gd name="connsiteY1" fmla="*/ 36004 h 2232248"/>
              <a:gd name="connsiteX2" fmla="*/ 2049780 w 2196244"/>
              <a:gd name="connsiteY2" fmla="*/ 1893952 h 2232248"/>
              <a:gd name="connsiteX3" fmla="*/ 1116124 w 2196244"/>
              <a:gd name="connsiteY3" fmla="*/ 2232248 h 2232248"/>
              <a:gd name="connsiteX4" fmla="*/ 0 w 2196244"/>
              <a:gd name="connsiteY4" fmla="*/ 2160240 h 2232248"/>
              <a:gd name="connsiteX5" fmla="*/ 180020 w 2196244"/>
              <a:gd name="connsiteY5" fmla="*/ 0 h 2232248"/>
              <a:gd name="connsiteX0" fmla="*/ 180020 w 2196244"/>
              <a:gd name="connsiteY0" fmla="*/ 0 h 2232248"/>
              <a:gd name="connsiteX1" fmla="*/ 2196244 w 2196244"/>
              <a:gd name="connsiteY1" fmla="*/ 36004 h 2232248"/>
              <a:gd name="connsiteX2" fmla="*/ 2049780 w 2196244"/>
              <a:gd name="connsiteY2" fmla="*/ 1893952 h 2232248"/>
              <a:gd name="connsiteX3" fmla="*/ 1116124 w 2196244"/>
              <a:gd name="connsiteY3" fmla="*/ 2232248 h 2232248"/>
              <a:gd name="connsiteX4" fmla="*/ 0 w 2196244"/>
              <a:gd name="connsiteY4" fmla="*/ 2160240 h 2232248"/>
              <a:gd name="connsiteX5" fmla="*/ 180020 w 2196244"/>
              <a:gd name="connsiteY5" fmla="*/ 0 h 2232248"/>
              <a:gd name="connsiteX0" fmla="*/ 180020 w 2196244"/>
              <a:gd name="connsiteY0" fmla="*/ 0 h 2232248"/>
              <a:gd name="connsiteX1" fmla="*/ 2196244 w 2196244"/>
              <a:gd name="connsiteY1" fmla="*/ 36004 h 2232248"/>
              <a:gd name="connsiteX2" fmla="*/ 2049780 w 2196244"/>
              <a:gd name="connsiteY2" fmla="*/ 1893952 h 2232248"/>
              <a:gd name="connsiteX3" fmla="*/ 1116124 w 2196244"/>
              <a:gd name="connsiteY3" fmla="*/ 2232248 h 2232248"/>
              <a:gd name="connsiteX4" fmla="*/ 0 w 2196244"/>
              <a:gd name="connsiteY4" fmla="*/ 2160240 h 2232248"/>
              <a:gd name="connsiteX5" fmla="*/ 180020 w 2196244"/>
              <a:gd name="connsiteY5" fmla="*/ 0 h 2232248"/>
              <a:gd name="connsiteX0" fmla="*/ 180020 w 2196244"/>
              <a:gd name="connsiteY0" fmla="*/ 0 h 2232248"/>
              <a:gd name="connsiteX1" fmla="*/ 2196244 w 2196244"/>
              <a:gd name="connsiteY1" fmla="*/ 36004 h 2232248"/>
              <a:gd name="connsiteX2" fmla="*/ 2049780 w 2196244"/>
              <a:gd name="connsiteY2" fmla="*/ 1893952 h 2232248"/>
              <a:gd name="connsiteX3" fmla="*/ 1116124 w 2196244"/>
              <a:gd name="connsiteY3" fmla="*/ 2232248 h 2232248"/>
              <a:gd name="connsiteX4" fmla="*/ 0 w 2196244"/>
              <a:gd name="connsiteY4" fmla="*/ 2160240 h 2232248"/>
              <a:gd name="connsiteX5" fmla="*/ 180020 w 2196244"/>
              <a:gd name="connsiteY5" fmla="*/ 0 h 2232248"/>
              <a:gd name="connsiteX0" fmla="*/ 180020 w 2196244"/>
              <a:gd name="connsiteY0" fmla="*/ 0 h 2302394"/>
              <a:gd name="connsiteX1" fmla="*/ 2196244 w 2196244"/>
              <a:gd name="connsiteY1" fmla="*/ 36004 h 2302394"/>
              <a:gd name="connsiteX2" fmla="*/ 2049780 w 2196244"/>
              <a:gd name="connsiteY2" fmla="*/ 1893952 h 2302394"/>
              <a:gd name="connsiteX3" fmla="*/ 1116124 w 2196244"/>
              <a:gd name="connsiteY3" fmla="*/ 2232248 h 2302394"/>
              <a:gd name="connsiteX4" fmla="*/ 0 w 2196244"/>
              <a:gd name="connsiteY4" fmla="*/ 2160240 h 2302394"/>
              <a:gd name="connsiteX5" fmla="*/ 180020 w 2196244"/>
              <a:gd name="connsiteY5" fmla="*/ 0 h 2302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96244" h="2302394">
                <a:moveTo>
                  <a:pt x="180020" y="0"/>
                </a:moveTo>
                <a:cubicBezTo>
                  <a:pt x="857309" y="70607"/>
                  <a:pt x="1482827" y="69527"/>
                  <a:pt x="2196244" y="36004"/>
                </a:cubicBezTo>
                <a:cubicBezTo>
                  <a:pt x="2181324" y="633028"/>
                  <a:pt x="2129347" y="1853427"/>
                  <a:pt x="2049780" y="1893952"/>
                </a:cubicBezTo>
                <a:cubicBezTo>
                  <a:pt x="1651000" y="2031112"/>
                  <a:pt x="1551293" y="2137976"/>
                  <a:pt x="1116124" y="2232248"/>
                </a:cubicBezTo>
                <a:cubicBezTo>
                  <a:pt x="697811" y="2302394"/>
                  <a:pt x="386738" y="2168927"/>
                  <a:pt x="0" y="2160240"/>
                </a:cubicBezTo>
                <a:cubicBezTo>
                  <a:pt x="112494" y="1412821"/>
                  <a:pt x="149009" y="847792"/>
                  <a:pt x="180020" y="0"/>
                </a:cubicBezTo>
                <a:close/>
              </a:path>
            </a:pathLst>
          </a:custGeom>
          <a:solidFill>
            <a:schemeClr val="bg1"/>
          </a:solidFill>
          <a:ln w="50800">
            <a:solidFill>
              <a:schemeClr val="accent6">
                <a:lumMod val="50000"/>
              </a:schemeClr>
            </a:solidFill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9pPr>
          </a:lstStyle>
          <a:p>
            <a:pPr algn="ctr"/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+mn-ea"/>
              <a:cs typeface="+mn-ea"/>
              <a:sym typeface="Arial" panose="020B0604020202020204" pitchFamily="34" charset="0"/>
            </a:endParaRPr>
          </a:p>
        </p:txBody>
      </p:sp>
      <p:sp>
        <p:nvSpPr>
          <p:cNvPr id="51" name="자유형 87"/>
          <p:cNvSpPr/>
          <p:nvPr/>
        </p:nvSpPr>
        <p:spPr bwMode="auto">
          <a:xfrm>
            <a:off x="9703481" y="4675720"/>
            <a:ext cx="841975" cy="578942"/>
          </a:xfrm>
          <a:custGeom>
            <a:avLst/>
            <a:gdLst>
              <a:gd name="connsiteX0" fmla="*/ 0 w 1104900"/>
              <a:gd name="connsiteY0" fmla="*/ 655320 h 655320"/>
              <a:gd name="connsiteX1" fmla="*/ 807720 w 1104900"/>
              <a:gd name="connsiteY1" fmla="*/ 0 h 655320"/>
              <a:gd name="connsiteX2" fmla="*/ 1104900 w 1104900"/>
              <a:gd name="connsiteY2" fmla="*/ 274320 h 655320"/>
              <a:gd name="connsiteX3" fmla="*/ 0 w 1104900"/>
              <a:gd name="connsiteY3" fmla="*/ 655320 h 655320"/>
              <a:gd name="connsiteX0" fmla="*/ 0 w 1104900"/>
              <a:gd name="connsiteY0" fmla="*/ 655320 h 716248"/>
              <a:gd name="connsiteX1" fmla="*/ 807720 w 1104900"/>
              <a:gd name="connsiteY1" fmla="*/ 0 h 716248"/>
              <a:gd name="connsiteX2" fmla="*/ 1104900 w 1104900"/>
              <a:gd name="connsiteY2" fmla="*/ 274320 h 716248"/>
              <a:gd name="connsiteX3" fmla="*/ 0 w 1104900"/>
              <a:gd name="connsiteY3" fmla="*/ 655320 h 716248"/>
              <a:gd name="connsiteX0" fmla="*/ 0 w 1104900"/>
              <a:gd name="connsiteY0" fmla="*/ 655320 h 716248"/>
              <a:gd name="connsiteX1" fmla="*/ 807720 w 1104900"/>
              <a:gd name="connsiteY1" fmla="*/ 0 h 716248"/>
              <a:gd name="connsiteX2" fmla="*/ 1104900 w 1104900"/>
              <a:gd name="connsiteY2" fmla="*/ 274320 h 716248"/>
              <a:gd name="connsiteX3" fmla="*/ 0 w 1104900"/>
              <a:gd name="connsiteY3" fmla="*/ 655320 h 716248"/>
              <a:gd name="connsiteX0" fmla="*/ 0 w 1104900"/>
              <a:gd name="connsiteY0" fmla="*/ 655320 h 716248"/>
              <a:gd name="connsiteX1" fmla="*/ 807720 w 1104900"/>
              <a:gd name="connsiteY1" fmla="*/ 0 h 716248"/>
              <a:gd name="connsiteX2" fmla="*/ 1104900 w 1104900"/>
              <a:gd name="connsiteY2" fmla="*/ 274320 h 716248"/>
              <a:gd name="connsiteX3" fmla="*/ 0 w 1104900"/>
              <a:gd name="connsiteY3" fmla="*/ 655320 h 716248"/>
              <a:gd name="connsiteX0" fmla="*/ 0 w 1104900"/>
              <a:gd name="connsiteY0" fmla="*/ 655320 h 655320"/>
              <a:gd name="connsiteX1" fmla="*/ 807720 w 1104900"/>
              <a:gd name="connsiteY1" fmla="*/ 0 h 655320"/>
              <a:gd name="connsiteX2" fmla="*/ 1104900 w 1104900"/>
              <a:gd name="connsiteY2" fmla="*/ 274320 h 655320"/>
              <a:gd name="connsiteX3" fmla="*/ 0 w 1104900"/>
              <a:gd name="connsiteY3" fmla="*/ 655320 h 655320"/>
              <a:gd name="connsiteX0" fmla="*/ 0 w 1104900"/>
              <a:gd name="connsiteY0" fmla="*/ 655320 h 655320"/>
              <a:gd name="connsiteX1" fmla="*/ 807720 w 1104900"/>
              <a:gd name="connsiteY1" fmla="*/ 0 h 655320"/>
              <a:gd name="connsiteX2" fmla="*/ 1104900 w 1104900"/>
              <a:gd name="connsiteY2" fmla="*/ 274320 h 655320"/>
              <a:gd name="connsiteX3" fmla="*/ 0 w 1104900"/>
              <a:gd name="connsiteY3" fmla="*/ 655320 h 655320"/>
              <a:gd name="connsiteX0" fmla="*/ 0 w 1104900"/>
              <a:gd name="connsiteY0" fmla="*/ 655320 h 655320"/>
              <a:gd name="connsiteX1" fmla="*/ 807720 w 1104900"/>
              <a:gd name="connsiteY1" fmla="*/ 0 h 655320"/>
              <a:gd name="connsiteX2" fmla="*/ 1104900 w 1104900"/>
              <a:gd name="connsiteY2" fmla="*/ 274320 h 655320"/>
              <a:gd name="connsiteX3" fmla="*/ 0 w 1104900"/>
              <a:gd name="connsiteY3" fmla="*/ 655320 h 655320"/>
              <a:gd name="connsiteX0" fmla="*/ 0 w 1104900"/>
              <a:gd name="connsiteY0" fmla="*/ 655320 h 655320"/>
              <a:gd name="connsiteX1" fmla="*/ 807720 w 1104900"/>
              <a:gd name="connsiteY1" fmla="*/ 0 h 655320"/>
              <a:gd name="connsiteX2" fmla="*/ 1104900 w 1104900"/>
              <a:gd name="connsiteY2" fmla="*/ 274320 h 655320"/>
              <a:gd name="connsiteX3" fmla="*/ 0 w 1104900"/>
              <a:gd name="connsiteY3" fmla="*/ 655320 h 655320"/>
              <a:gd name="connsiteX0" fmla="*/ 0 w 1104900"/>
              <a:gd name="connsiteY0" fmla="*/ 655320 h 655320"/>
              <a:gd name="connsiteX1" fmla="*/ 807720 w 1104900"/>
              <a:gd name="connsiteY1" fmla="*/ 0 h 655320"/>
              <a:gd name="connsiteX2" fmla="*/ 1104900 w 1104900"/>
              <a:gd name="connsiteY2" fmla="*/ 274320 h 655320"/>
              <a:gd name="connsiteX3" fmla="*/ 0 w 1104900"/>
              <a:gd name="connsiteY3" fmla="*/ 655320 h 655320"/>
              <a:gd name="connsiteX0" fmla="*/ 0 w 1104900"/>
              <a:gd name="connsiteY0" fmla="*/ 655320 h 655320"/>
              <a:gd name="connsiteX1" fmla="*/ 807720 w 1104900"/>
              <a:gd name="connsiteY1" fmla="*/ 0 h 655320"/>
              <a:gd name="connsiteX2" fmla="*/ 1104900 w 1104900"/>
              <a:gd name="connsiteY2" fmla="*/ 274320 h 655320"/>
              <a:gd name="connsiteX3" fmla="*/ 0 w 1104900"/>
              <a:gd name="connsiteY3" fmla="*/ 655320 h 655320"/>
              <a:gd name="connsiteX0" fmla="*/ 0 w 1124187"/>
              <a:gd name="connsiteY0" fmla="*/ 684497 h 684497"/>
              <a:gd name="connsiteX1" fmla="*/ 827007 w 1124187"/>
              <a:gd name="connsiteY1" fmla="*/ 0 h 684497"/>
              <a:gd name="connsiteX2" fmla="*/ 1124187 w 1124187"/>
              <a:gd name="connsiteY2" fmla="*/ 274320 h 684497"/>
              <a:gd name="connsiteX3" fmla="*/ 0 w 1124187"/>
              <a:gd name="connsiteY3" fmla="*/ 684497 h 684497"/>
              <a:gd name="connsiteX0" fmla="*/ 0 w 1124187"/>
              <a:gd name="connsiteY0" fmla="*/ 684497 h 684497"/>
              <a:gd name="connsiteX1" fmla="*/ 827007 w 1124187"/>
              <a:gd name="connsiteY1" fmla="*/ 0 h 684497"/>
              <a:gd name="connsiteX2" fmla="*/ 1124187 w 1124187"/>
              <a:gd name="connsiteY2" fmla="*/ 274320 h 684497"/>
              <a:gd name="connsiteX3" fmla="*/ 0 w 1124187"/>
              <a:gd name="connsiteY3" fmla="*/ 684497 h 684497"/>
              <a:gd name="connsiteX0" fmla="*/ 0 w 1124187"/>
              <a:gd name="connsiteY0" fmla="*/ 684497 h 684497"/>
              <a:gd name="connsiteX1" fmla="*/ 827007 w 1124187"/>
              <a:gd name="connsiteY1" fmla="*/ 0 h 684497"/>
              <a:gd name="connsiteX2" fmla="*/ 1124187 w 1124187"/>
              <a:gd name="connsiteY2" fmla="*/ 274320 h 684497"/>
              <a:gd name="connsiteX3" fmla="*/ 0 w 1124187"/>
              <a:gd name="connsiteY3" fmla="*/ 684497 h 684497"/>
              <a:gd name="connsiteX0" fmla="*/ 0 w 1124187"/>
              <a:gd name="connsiteY0" fmla="*/ 684497 h 684497"/>
              <a:gd name="connsiteX1" fmla="*/ 827007 w 1124187"/>
              <a:gd name="connsiteY1" fmla="*/ 0 h 684497"/>
              <a:gd name="connsiteX2" fmla="*/ 1124187 w 1124187"/>
              <a:gd name="connsiteY2" fmla="*/ 274320 h 684497"/>
              <a:gd name="connsiteX3" fmla="*/ 0 w 1124187"/>
              <a:gd name="connsiteY3" fmla="*/ 684497 h 684497"/>
              <a:gd name="connsiteX0" fmla="*/ 0 w 1125193"/>
              <a:gd name="connsiteY0" fmla="*/ 684497 h 684497"/>
              <a:gd name="connsiteX1" fmla="*/ 827007 w 1125193"/>
              <a:gd name="connsiteY1" fmla="*/ 0 h 684497"/>
              <a:gd name="connsiteX2" fmla="*/ 1125193 w 1125193"/>
              <a:gd name="connsiteY2" fmla="*/ 302186 h 684497"/>
              <a:gd name="connsiteX3" fmla="*/ 0 w 1125193"/>
              <a:gd name="connsiteY3" fmla="*/ 684497 h 684497"/>
              <a:gd name="connsiteX0" fmla="*/ 0 w 1109869"/>
              <a:gd name="connsiteY0" fmla="*/ 684497 h 684497"/>
              <a:gd name="connsiteX1" fmla="*/ 827007 w 1109869"/>
              <a:gd name="connsiteY1" fmla="*/ 0 h 684497"/>
              <a:gd name="connsiteX2" fmla="*/ 1109869 w 1109869"/>
              <a:gd name="connsiteY2" fmla="*/ 293334 h 684497"/>
              <a:gd name="connsiteX3" fmla="*/ 0 w 1109869"/>
              <a:gd name="connsiteY3" fmla="*/ 684497 h 684497"/>
              <a:gd name="connsiteX0" fmla="*/ 0 w 1111718"/>
              <a:gd name="connsiteY0" fmla="*/ 684497 h 684497"/>
              <a:gd name="connsiteX1" fmla="*/ 827007 w 1111718"/>
              <a:gd name="connsiteY1" fmla="*/ 0 h 684497"/>
              <a:gd name="connsiteX2" fmla="*/ 1111718 w 1111718"/>
              <a:gd name="connsiteY2" fmla="*/ 287291 h 684497"/>
              <a:gd name="connsiteX3" fmla="*/ 0 w 1111718"/>
              <a:gd name="connsiteY3" fmla="*/ 684497 h 684497"/>
              <a:gd name="connsiteX0" fmla="*/ 0 w 1113567"/>
              <a:gd name="connsiteY0" fmla="*/ 684497 h 684497"/>
              <a:gd name="connsiteX1" fmla="*/ 827007 w 1113567"/>
              <a:gd name="connsiteY1" fmla="*/ 0 h 684497"/>
              <a:gd name="connsiteX2" fmla="*/ 1113567 w 1113567"/>
              <a:gd name="connsiteY2" fmla="*/ 272819 h 684497"/>
              <a:gd name="connsiteX3" fmla="*/ 0 w 1113567"/>
              <a:gd name="connsiteY3" fmla="*/ 684497 h 684497"/>
              <a:gd name="connsiteX0" fmla="*/ 0 w 1118278"/>
              <a:gd name="connsiteY0" fmla="*/ 684497 h 684497"/>
              <a:gd name="connsiteX1" fmla="*/ 827007 w 1118278"/>
              <a:gd name="connsiteY1" fmla="*/ 0 h 684497"/>
              <a:gd name="connsiteX2" fmla="*/ 1118278 w 1118278"/>
              <a:gd name="connsiteY2" fmla="*/ 292399 h 684497"/>
              <a:gd name="connsiteX3" fmla="*/ 0 w 1118278"/>
              <a:gd name="connsiteY3" fmla="*/ 684497 h 684497"/>
              <a:gd name="connsiteX0" fmla="*/ 0 w 1117265"/>
              <a:gd name="connsiteY0" fmla="*/ 684497 h 684497"/>
              <a:gd name="connsiteX1" fmla="*/ 827007 w 1117265"/>
              <a:gd name="connsiteY1" fmla="*/ 0 h 684497"/>
              <a:gd name="connsiteX2" fmla="*/ 1117265 w 1117265"/>
              <a:gd name="connsiteY2" fmla="*/ 283547 h 684497"/>
              <a:gd name="connsiteX3" fmla="*/ 0 w 1117265"/>
              <a:gd name="connsiteY3" fmla="*/ 684497 h 684497"/>
              <a:gd name="connsiteX0" fmla="*/ 0 w 1117265"/>
              <a:gd name="connsiteY0" fmla="*/ 684497 h 684497"/>
              <a:gd name="connsiteX1" fmla="*/ 827007 w 1117265"/>
              <a:gd name="connsiteY1" fmla="*/ 0 h 684497"/>
              <a:gd name="connsiteX2" fmla="*/ 1117265 w 1117265"/>
              <a:gd name="connsiteY2" fmla="*/ 283547 h 684497"/>
              <a:gd name="connsiteX3" fmla="*/ 0 w 1117265"/>
              <a:gd name="connsiteY3" fmla="*/ 684497 h 684497"/>
              <a:gd name="connsiteX0" fmla="*/ 0 w 1117265"/>
              <a:gd name="connsiteY0" fmla="*/ 684497 h 684497"/>
              <a:gd name="connsiteX1" fmla="*/ 827007 w 1117265"/>
              <a:gd name="connsiteY1" fmla="*/ 0 h 684497"/>
              <a:gd name="connsiteX2" fmla="*/ 1117265 w 1117265"/>
              <a:gd name="connsiteY2" fmla="*/ 283547 h 684497"/>
              <a:gd name="connsiteX3" fmla="*/ 0 w 1117265"/>
              <a:gd name="connsiteY3" fmla="*/ 684497 h 684497"/>
              <a:gd name="connsiteX0" fmla="*/ 0 w 1117265"/>
              <a:gd name="connsiteY0" fmla="*/ 684497 h 684497"/>
              <a:gd name="connsiteX1" fmla="*/ 827007 w 1117265"/>
              <a:gd name="connsiteY1" fmla="*/ 0 h 684497"/>
              <a:gd name="connsiteX2" fmla="*/ 1117265 w 1117265"/>
              <a:gd name="connsiteY2" fmla="*/ 283547 h 684497"/>
              <a:gd name="connsiteX3" fmla="*/ 0 w 1117265"/>
              <a:gd name="connsiteY3" fmla="*/ 684497 h 684497"/>
              <a:gd name="connsiteX0" fmla="*/ 0 w 1117265"/>
              <a:gd name="connsiteY0" fmla="*/ 684497 h 684497"/>
              <a:gd name="connsiteX1" fmla="*/ 827007 w 1117265"/>
              <a:gd name="connsiteY1" fmla="*/ 0 h 684497"/>
              <a:gd name="connsiteX2" fmla="*/ 1117265 w 1117265"/>
              <a:gd name="connsiteY2" fmla="*/ 283547 h 684497"/>
              <a:gd name="connsiteX3" fmla="*/ 0 w 1117265"/>
              <a:gd name="connsiteY3" fmla="*/ 684497 h 684497"/>
              <a:gd name="connsiteX0" fmla="*/ 0 w 1117265"/>
              <a:gd name="connsiteY0" fmla="*/ 684497 h 684497"/>
              <a:gd name="connsiteX1" fmla="*/ 827007 w 1117265"/>
              <a:gd name="connsiteY1" fmla="*/ 0 h 684497"/>
              <a:gd name="connsiteX2" fmla="*/ 1117265 w 1117265"/>
              <a:gd name="connsiteY2" fmla="*/ 283547 h 684497"/>
              <a:gd name="connsiteX3" fmla="*/ 0 w 1117265"/>
              <a:gd name="connsiteY3" fmla="*/ 684497 h 684497"/>
              <a:gd name="connsiteX0" fmla="*/ 0 w 1117265"/>
              <a:gd name="connsiteY0" fmla="*/ 684497 h 684497"/>
              <a:gd name="connsiteX1" fmla="*/ 827007 w 1117265"/>
              <a:gd name="connsiteY1" fmla="*/ 0 h 684497"/>
              <a:gd name="connsiteX2" fmla="*/ 1117265 w 1117265"/>
              <a:gd name="connsiteY2" fmla="*/ 283547 h 684497"/>
              <a:gd name="connsiteX3" fmla="*/ 0 w 1117265"/>
              <a:gd name="connsiteY3" fmla="*/ 684497 h 684497"/>
              <a:gd name="connsiteX0" fmla="*/ 0 w 1117265"/>
              <a:gd name="connsiteY0" fmla="*/ 684497 h 684497"/>
              <a:gd name="connsiteX1" fmla="*/ 827007 w 1117265"/>
              <a:gd name="connsiteY1" fmla="*/ 0 h 684497"/>
              <a:gd name="connsiteX2" fmla="*/ 1117265 w 1117265"/>
              <a:gd name="connsiteY2" fmla="*/ 283547 h 684497"/>
              <a:gd name="connsiteX3" fmla="*/ 0 w 1117265"/>
              <a:gd name="connsiteY3" fmla="*/ 684497 h 684497"/>
              <a:gd name="connsiteX0" fmla="*/ 0 w 1117265"/>
              <a:gd name="connsiteY0" fmla="*/ 684497 h 684497"/>
              <a:gd name="connsiteX1" fmla="*/ 827007 w 1117265"/>
              <a:gd name="connsiteY1" fmla="*/ 0 h 684497"/>
              <a:gd name="connsiteX2" fmla="*/ 1117265 w 1117265"/>
              <a:gd name="connsiteY2" fmla="*/ 283547 h 684497"/>
              <a:gd name="connsiteX3" fmla="*/ 0 w 1117265"/>
              <a:gd name="connsiteY3" fmla="*/ 684497 h 684497"/>
              <a:gd name="connsiteX0" fmla="*/ 0 w 1117265"/>
              <a:gd name="connsiteY0" fmla="*/ 684497 h 684497"/>
              <a:gd name="connsiteX1" fmla="*/ 827007 w 1117265"/>
              <a:gd name="connsiteY1" fmla="*/ 0 h 684497"/>
              <a:gd name="connsiteX2" fmla="*/ 1117265 w 1117265"/>
              <a:gd name="connsiteY2" fmla="*/ 283547 h 684497"/>
              <a:gd name="connsiteX3" fmla="*/ 0 w 1117265"/>
              <a:gd name="connsiteY3" fmla="*/ 684497 h 684497"/>
              <a:gd name="connsiteX0" fmla="*/ 0 w 1117265"/>
              <a:gd name="connsiteY0" fmla="*/ 684497 h 684497"/>
              <a:gd name="connsiteX1" fmla="*/ 827007 w 1117265"/>
              <a:gd name="connsiteY1" fmla="*/ 0 h 684497"/>
              <a:gd name="connsiteX2" fmla="*/ 1117265 w 1117265"/>
              <a:gd name="connsiteY2" fmla="*/ 283547 h 684497"/>
              <a:gd name="connsiteX3" fmla="*/ 0 w 1117265"/>
              <a:gd name="connsiteY3" fmla="*/ 684497 h 684497"/>
              <a:gd name="connsiteX0" fmla="*/ 0 w 1117265"/>
              <a:gd name="connsiteY0" fmla="*/ 684497 h 684497"/>
              <a:gd name="connsiteX1" fmla="*/ 827007 w 1117265"/>
              <a:gd name="connsiteY1" fmla="*/ 0 h 684497"/>
              <a:gd name="connsiteX2" fmla="*/ 1117265 w 1117265"/>
              <a:gd name="connsiteY2" fmla="*/ 283547 h 684497"/>
              <a:gd name="connsiteX3" fmla="*/ 0 w 1117265"/>
              <a:gd name="connsiteY3" fmla="*/ 684497 h 684497"/>
              <a:gd name="connsiteX0" fmla="*/ 0 w 1117265"/>
              <a:gd name="connsiteY0" fmla="*/ 684497 h 684497"/>
              <a:gd name="connsiteX1" fmla="*/ 827007 w 1117265"/>
              <a:gd name="connsiteY1" fmla="*/ 0 h 684497"/>
              <a:gd name="connsiteX2" fmla="*/ 1117265 w 1117265"/>
              <a:gd name="connsiteY2" fmla="*/ 283547 h 684497"/>
              <a:gd name="connsiteX3" fmla="*/ 0 w 1117265"/>
              <a:gd name="connsiteY3" fmla="*/ 684497 h 684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7265" h="684497">
                <a:moveTo>
                  <a:pt x="0" y="684497"/>
                </a:moveTo>
                <a:cubicBezTo>
                  <a:pt x="281310" y="578055"/>
                  <a:pt x="563915" y="445084"/>
                  <a:pt x="827007" y="0"/>
                </a:cubicBezTo>
                <a:cubicBezTo>
                  <a:pt x="830800" y="112603"/>
                  <a:pt x="947335" y="344380"/>
                  <a:pt x="1117265" y="283547"/>
                </a:cubicBezTo>
                <a:cubicBezTo>
                  <a:pt x="779033" y="454015"/>
                  <a:pt x="330704" y="612949"/>
                  <a:pt x="0" y="684497"/>
                </a:cubicBezTo>
                <a:close/>
              </a:path>
            </a:pathLst>
          </a:custGeom>
          <a:noFill/>
          <a:ln w="50800">
            <a:solidFill>
              <a:schemeClr val="accent6">
                <a:lumMod val="50000"/>
              </a:schemeClr>
            </a:solidFill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lang="ko-KR" altLang="en-US">
              <a:solidFill>
                <a:prstClr val="black"/>
              </a:solidFill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52" name="자유형 200"/>
          <p:cNvSpPr/>
          <p:nvPr/>
        </p:nvSpPr>
        <p:spPr bwMode="auto">
          <a:xfrm>
            <a:off x="8522656" y="2766899"/>
            <a:ext cx="2299557" cy="460091"/>
          </a:xfrm>
          <a:custGeom>
            <a:avLst/>
            <a:gdLst>
              <a:gd name="connsiteX0" fmla="*/ 0 w 2226733"/>
              <a:gd name="connsiteY0" fmla="*/ 0 h 465666"/>
              <a:gd name="connsiteX1" fmla="*/ 2226733 w 2226733"/>
              <a:gd name="connsiteY1" fmla="*/ 67733 h 465666"/>
              <a:gd name="connsiteX2" fmla="*/ 2192867 w 2226733"/>
              <a:gd name="connsiteY2" fmla="*/ 465666 h 465666"/>
              <a:gd name="connsiteX3" fmla="*/ 16933 w 2226733"/>
              <a:gd name="connsiteY3" fmla="*/ 381000 h 465666"/>
              <a:gd name="connsiteX4" fmla="*/ 0 w 2226733"/>
              <a:gd name="connsiteY4" fmla="*/ 0 h 465666"/>
              <a:gd name="connsiteX0" fmla="*/ 0 w 2226733"/>
              <a:gd name="connsiteY0" fmla="*/ 0 h 465666"/>
              <a:gd name="connsiteX1" fmla="*/ 2226733 w 2226733"/>
              <a:gd name="connsiteY1" fmla="*/ 67733 h 465666"/>
              <a:gd name="connsiteX2" fmla="*/ 2192867 w 2226733"/>
              <a:gd name="connsiteY2" fmla="*/ 465666 h 465666"/>
              <a:gd name="connsiteX3" fmla="*/ 16933 w 2226733"/>
              <a:gd name="connsiteY3" fmla="*/ 381000 h 465666"/>
              <a:gd name="connsiteX4" fmla="*/ 0 w 2226733"/>
              <a:gd name="connsiteY4" fmla="*/ 0 h 465666"/>
              <a:gd name="connsiteX0" fmla="*/ 0 w 2207084"/>
              <a:gd name="connsiteY0" fmla="*/ 0 h 465666"/>
              <a:gd name="connsiteX1" fmla="*/ 2207084 w 2207084"/>
              <a:gd name="connsiteY1" fmla="*/ 33453 h 465666"/>
              <a:gd name="connsiteX2" fmla="*/ 2192867 w 2207084"/>
              <a:gd name="connsiteY2" fmla="*/ 465666 h 465666"/>
              <a:gd name="connsiteX3" fmla="*/ 16933 w 2207084"/>
              <a:gd name="connsiteY3" fmla="*/ 381000 h 465666"/>
              <a:gd name="connsiteX4" fmla="*/ 0 w 2207084"/>
              <a:gd name="connsiteY4" fmla="*/ 0 h 465666"/>
              <a:gd name="connsiteX0" fmla="*/ 0 w 2196244"/>
              <a:gd name="connsiteY0" fmla="*/ 0 h 468217"/>
              <a:gd name="connsiteX1" fmla="*/ 2196244 w 2196244"/>
              <a:gd name="connsiteY1" fmla="*/ 36004 h 468217"/>
              <a:gd name="connsiteX2" fmla="*/ 2182027 w 2196244"/>
              <a:gd name="connsiteY2" fmla="*/ 468217 h 468217"/>
              <a:gd name="connsiteX3" fmla="*/ 6093 w 2196244"/>
              <a:gd name="connsiteY3" fmla="*/ 383551 h 468217"/>
              <a:gd name="connsiteX4" fmla="*/ 0 w 2196244"/>
              <a:gd name="connsiteY4" fmla="*/ 0 h 468217"/>
              <a:gd name="connsiteX0" fmla="*/ 0 w 2196244"/>
              <a:gd name="connsiteY0" fmla="*/ 0 h 468217"/>
              <a:gd name="connsiteX1" fmla="*/ 2196244 w 2196244"/>
              <a:gd name="connsiteY1" fmla="*/ 36004 h 468217"/>
              <a:gd name="connsiteX2" fmla="*/ 2182027 w 2196244"/>
              <a:gd name="connsiteY2" fmla="*/ 468217 h 468217"/>
              <a:gd name="connsiteX3" fmla="*/ 6093 w 2196244"/>
              <a:gd name="connsiteY3" fmla="*/ 383551 h 468217"/>
              <a:gd name="connsiteX4" fmla="*/ 0 w 2196244"/>
              <a:gd name="connsiteY4" fmla="*/ 0 h 468217"/>
              <a:gd name="connsiteX0" fmla="*/ 29911 w 2190151"/>
              <a:gd name="connsiteY0" fmla="*/ 0 h 468216"/>
              <a:gd name="connsiteX1" fmla="*/ 2190151 w 2190151"/>
              <a:gd name="connsiteY1" fmla="*/ 36003 h 468216"/>
              <a:gd name="connsiteX2" fmla="*/ 2175934 w 2190151"/>
              <a:gd name="connsiteY2" fmla="*/ 468216 h 468216"/>
              <a:gd name="connsiteX3" fmla="*/ 0 w 2190151"/>
              <a:gd name="connsiteY3" fmla="*/ 383550 h 468216"/>
              <a:gd name="connsiteX4" fmla="*/ 29911 w 2190151"/>
              <a:gd name="connsiteY4" fmla="*/ 0 h 468216"/>
              <a:gd name="connsiteX0" fmla="*/ 0 w 2160240"/>
              <a:gd name="connsiteY0" fmla="*/ 0 h 468216"/>
              <a:gd name="connsiteX1" fmla="*/ 2160240 w 2160240"/>
              <a:gd name="connsiteY1" fmla="*/ 36003 h 468216"/>
              <a:gd name="connsiteX2" fmla="*/ 2146023 w 2160240"/>
              <a:gd name="connsiteY2" fmla="*/ 468216 h 468216"/>
              <a:gd name="connsiteX3" fmla="*/ 0 w 2160240"/>
              <a:gd name="connsiteY3" fmla="*/ 360039 h 468216"/>
              <a:gd name="connsiteX4" fmla="*/ 0 w 2160240"/>
              <a:gd name="connsiteY4" fmla="*/ 0 h 468216"/>
              <a:gd name="connsiteX0" fmla="*/ 21444 w 2181684"/>
              <a:gd name="connsiteY0" fmla="*/ 0 h 468216"/>
              <a:gd name="connsiteX1" fmla="*/ 2181684 w 2181684"/>
              <a:gd name="connsiteY1" fmla="*/ 36003 h 468216"/>
              <a:gd name="connsiteX2" fmla="*/ 2167467 w 2181684"/>
              <a:gd name="connsiteY2" fmla="*/ 468216 h 468216"/>
              <a:gd name="connsiteX3" fmla="*/ 0 w 2181684"/>
              <a:gd name="connsiteY3" fmla="*/ 378258 h 468216"/>
              <a:gd name="connsiteX4" fmla="*/ 21444 w 2181684"/>
              <a:gd name="connsiteY4" fmla="*/ 0 h 468216"/>
              <a:gd name="connsiteX0" fmla="*/ 15094 w 2181684"/>
              <a:gd name="connsiteY0" fmla="*/ 0 h 468216"/>
              <a:gd name="connsiteX1" fmla="*/ 2181684 w 2181684"/>
              <a:gd name="connsiteY1" fmla="*/ 36003 h 468216"/>
              <a:gd name="connsiteX2" fmla="*/ 2167467 w 2181684"/>
              <a:gd name="connsiteY2" fmla="*/ 468216 h 468216"/>
              <a:gd name="connsiteX3" fmla="*/ 0 w 2181684"/>
              <a:gd name="connsiteY3" fmla="*/ 378258 h 468216"/>
              <a:gd name="connsiteX4" fmla="*/ 15094 w 2181684"/>
              <a:gd name="connsiteY4" fmla="*/ 0 h 468216"/>
              <a:gd name="connsiteX0" fmla="*/ 15094 w 2181684"/>
              <a:gd name="connsiteY0" fmla="*/ 0 h 492391"/>
              <a:gd name="connsiteX1" fmla="*/ 2181684 w 2181684"/>
              <a:gd name="connsiteY1" fmla="*/ 36003 h 492391"/>
              <a:gd name="connsiteX2" fmla="*/ 2167467 w 2181684"/>
              <a:gd name="connsiteY2" fmla="*/ 468216 h 492391"/>
              <a:gd name="connsiteX3" fmla="*/ 0 w 2181684"/>
              <a:gd name="connsiteY3" fmla="*/ 378258 h 492391"/>
              <a:gd name="connsiteX4" fmla="*/ 15094 w 2181684"/>
              <a:gd name="connsiteY4" fmla="*/ 0 h 492391"/>
              <a:gd name="connsiteX0" fmla="*/ 15094 w 2181684"/>
              <a:gd name="connsiteY0" fmla="*/ 0 h 492391"/>
              <a:gd name="connsiteX1" fmla="*/ 2181684 w 2181684"/>
              <a:gd name="connsiteY1" fmla="*/ 36003 h 492391"/>
              <a:gd name="connsiteX2" fmla="*/ 2167467 w 2181684"/>
              <a:gd name="connsiteY2" fmla="*/ 468216 h 492391"/>
              <a:gd name="connsiteX3" fmla="*/ 0 w 2181684"/>
              <a:gd name="connsiteY3" fmla="*/ 378258 h 492391"/>
              <a:gd name="connsiteX4" fmla="*/ 15094 w 2181684"/>
              <a:gd name="connsiteY4" fmla="*/ 0 h 492391"/>
              <a:gd name="connsiteX0" fmla="*/ 15094 w 2181684"/>
              <a:gd name="connsiteY0" fmla="*/ 0 h 456222"/>
              <a:gd name="connsiteX1" fmla="*/ 2181684 w 2181684"/>
              <a:gd name="connsiteY1" fmla="*/ 36003 h 456222"/>
              <a:gd name="connsiteX2" fmla="*/ 2145679 w 2181684"/>
              <a:gd name="connsiteY2" fmla="*/ 432047 h 456222"/>
              <a:gd name="connsiteX3" fmla="*/ 0 w 2181684"/>
              <a:gd name="connsiteY3" fmla="*/ 378258 h 456222"/>
              <a:gd name="connsiteX4" fmla="*/ 15094 w 2181684"/>
              <a:gd name="connsiteY4" fmla="*/ 0 h 456222"/>
              <a:gd name="connsiteX0" fmla="*/ 15094 w 2181684"/>
              <a:gd name="connsiteY0" fmla="*/ 0 h 462758"/>
              <a:gd name="connsiteX1" fmla="*/ 2181684 w 2181684"/>
              <a:gd name="connsiteY1" fmla="*/ 36003 h 462758"/>
              <a:gd name="connsiteX2" fmla="*/ 2171699 w 2181684"/>
              <a:gd name="connsiteY2" fmla="*/ 438583 h 462758"/>
              <a:gd name="connsiteX3" fmla="*/ 0 w 2181684"/>
              <a:gd name="connsiteY3" fmla="*/ 378258 h 462758"/>
              <a:gd name="connsiteX4" fmla="*/ 15094 w 2181684"/>
              <a:gd name="connsiteY4" fmla="*/ 0 h 462758"/>
              <a:gd name="connsiteX0" fmla="*/ 21443 w 2181684"/>
              <a:gd name="connsiteY0" fmla="*/ 0 h 498763"/>
              <a:gd name="connsiteX1" fmla="*/ 2181684 w 2181684"/>
              <a:gd name="connsiteY1" fmla="*/ 72008 h 498763"/>
              <a:gd name="connsiteX2" fmla="*/ 2171699 w 2181684"/>
              <a:gd name="connsiteY2" fmla="*/ 474588 h 498763"/>
              <a:gd name="connsiteX3" fmla="*/ 0 w 2181684"/>
              <a:gd name="connsiteY3" fmla="*/ 414263 h 498763"/>
              <a:gd name="connsiteX4" fmla="*/ 21443 w 2181684"/>
              <a:gd name="connsiteY4" fmla="*/ 0 h 498763"/>
              <a:gd name="connsiteX0" fmla="*/ 21443 w 2181683"/>
              <a:gd name="connsiteY0" fmla="*/ 0 h 498763"/>
              <a:gd name="connsiteX1" fmla="*/ 2181683 w 2181683"/>
              <a:gd name="connsiteY1" fmla="*/ 36005 h 498763"/>
              <a:gd name="connsiteX2" fmla="*/ 2171699 w 2181683"/>
              <a:gd name="connsiteY2" fmla="*/ 474588 h 498763"/>
              <a:gd name="connsiteX3" fmla="*/ 0 w 2181683"/>
              <a:gd name="connsiteY3" fmla="*/ 414263 h 498763"/>
              <a:gd name="connsiteX4" fmla="*/ 21443 w 2181683"/>
              <a:gd name="connsiteY4" fmla="*/ 0 h 498763"/>
              <a:gd name="connsiteX0" fmla="*/ 21443 w 2181683"/>
              <a:gd name="connsiteY0" fmla="*/ 0 h 466660"/>
              <a:gd name="connsiteX1" fmla="*/ 2181683 w 2181683"/>
              <a:gd name="connsiteY1" fmla="*/ 36005 h 466660"/>
              <a:gd name="connsiteX2" fmla="*/ 2145680 w 2181683"/>
              <a:gd name="connsiteY2" fmla="*/ 432049 h 466660"/>
              <a:gd name="connsiteX3" fmla="*/ 0 w 2181683"/>
              <a:gd name="connsiteY3" fmla="*/ 414263 h 466660"/>
              <a:gd name="connsiteX4" fmla="*/ 21443 w 2181683"/>
              <a:gd name="connsiteY4" fmla="*/ 0 h 466660"/>
              <a:gd name="connsiteX0" fmla="*/ 21443 w 2181683"/>
              <a:gd name="connsiteY0" fmla="*/ 0 h 441574"/>
              <a:gd name="connsiteX1" fmla="*/ 2181683 w 2181683"/>
              <a:gd name="connsiteY1" fmla="*/ 36005 h 441574"/>
              <a:gd name="connsiteX2" fmla="*/ 2161555 w 2181683"/>
              <a:gd name="connsiteY2" fmla="*/ 441574 h 441574"/>
              <a:gd name="connsiteX3" fmla="*/ 0 w 2181683"/>
              <a:gd name="connsiteY3" fmla="*/ 414263 h 441574"/>
              <a:gd name="connsiteX4" fmla="*/ 21443 w 2181683"/>
              <a:gd name="connsiteY4" fmla="*/ 0 h 441574"/>
              <a:gd name="connsiteX0" fmla="*/ 21443 w 2181683"/>
              <a:gd name="connsiteY0" fmla="*/ 0 h 441574"/>
              <a:gd name="connsiteX1" fmla="*/ 2181683 w 2181683"/>
              <a:gd name="connsiteY1" fmla="*/ 36005 h 441574"/>
              <a:gd name="connsiteX2" fmla="*/ 2171080 w 2181683"/>
              <a:gd name="connsiteY2" fmla="*/ 441574 h 441574"/>
              <a:gd name="connsiteX3" fmla="*/ 0 w 2181683"/>
              <a:gd name="connsiteY3" fmla="*/ 414263 h 441574"/>
              <a:gd name="connsiteX4" fmla="*/ 21443 w 2181683"/>
              <a:gd name="connsiteY4" fmla="*/ 0 h 441574"/>
              <a:gd name="connsiteX0" fmla="*/ 21443 w 2181683"/>
              <a:gd name="connsiteY0" fmla="*/ 0 h 471835"/>
              <a:gd name="connsiteX1" fmla="*/ 2181683 w 2181683"/>
              <a:gd name="connsiteY1" fmla="*/ 36005 h 471835"/>
              <a:gd name="connsiteX2" fmla="*/ 2171080 w 2181683"/>
              <a:gd name="connsiteY2" fmla="*/ 441574 h 471835"/>
              <a:gd name="connsiteX3" fmla="*/ 0 w 2181683"/>
              <a:gd name="connsiteY3" fmla="*/ 414263 h 471835"/>
              <a:gd name="connsiteX4" fmla="*/ 21443 w 2181683"/>
              <a:gd name="connsiteY4" fmla="*/ 0 h 471835"/>
              <a:gd name="connsiteX0" fmla="*/ 21443 w 2181683"/>
              <a:gd name="connsiteY0" fmla="*/ 0 h 471835"/>
              <a:gd name="connsiteX1" fmla="*/ 2181683 w 2181683"/>
              <a:gd name="connsiteY1" fmla="*/ 36005 h 471835"/>
              <a:gd name="connsiteX2" fmla="*/ 2171080 w 2181683"/>
              <a:gd name="connsiteY2" fmla="*/ 441574 h 471835"/>
              <a:gd name="connsiteX3" fmla="*/ 0 w 2181683"/>
              <a:gd name="connsiteY3" fmla="*/ 414263 h 471835"/>
              <a:gd name="connsiteX4" fmla="*/ 21443 w 2181683"/>
              <a:gd name="connsiteY4" fmla="*/ 0 h 471835"/>
              <a:gd name="connsiteX0" fmla="*/ 13233 w 2173473"/>
              <a:gd name="connsiteY0" fmla="*/ 0 h 471835"/>
              <a:gd name="connsiteX1" fmla="*/ 2173473 w 2173473"/>
              <a:gd name="connsiteY1" fmla="*/ 36005 h 471835"/>
              <a:gd name="connsiteX2" fmla="*/ 2162870 w 2173473"/>
              <a:gd name="connsiteY2" fmla="*/ 441574 h 471835"/>
              <a:gd name="connsiteX3" fmla="*/ 0 w 2173473"/>
              <a:gd name="connsiteY3" fmla="*/ 377428 h 471835"/>
              <a:gd name="connsiteX4" fmla="*/ 13233 w 2173473"/>
              <a:gd name="connsiteY4" fmla="*/ 0 h 471835"/>
              <a:gd name="connsiteX0" fmla="*/ 15627 w 2175867"/>
              <a:gd name="connsiteY0" fmla="*/ 0 h 441574"/>
              <a:gd name="connsiteX1" fmla="*/ 2175867 w 2175867"/>
              <a:gd name="connsiteY1" fmla="*/ 36005 h 441574"/>
              <a:gd name="connsiteX2" fmla="*/ 2165264 w 2175867"/>
              <a:gd name="connsiteY2" fmla="*/ 441574 h 441574"/>
              <a:gd name="connsiteX3" fmla="*/ 0 w 2175867"/>
              <a:gd name="connsiteY3" fmla="*/ 354372 h 441574"/>
              <a:gd name="connsiteX4" fmla="*/ 15627 w 2175867"/>
              <a:gd name="connsiteY4" fmla="*/ 0 h 441574"/>
              <a:gd name="connsiteX0" fmla="*/ 15627 w 2175867"/>
              <a:gd name="connsiteY0" fmla="*/ 0 h 454274"/>
              <a:gd name="connsiteX1" fmla="*/ 2175867 w 2175867"/>
              <a:gd name="connsiteY1" fmla="*/ 48705 h 454274"/>
              <a:gd name="connsiteX2" fmla="*/ 2165264 w 2175867"/>
              <a:gd name="connsiteY2" fmla="*/ 454274 h 454274"/>
              <a:gd name="connsiteX3" fmla="*/ 0 w 2175867"/>
              <a:gd name="connsiteY3" fmla="*/ 367072 h 454274"/>
              <a:gd name="connsiteX4" fmla="*/ 15627 w 2175867"/>
              <a:gd name="connsiteY4" fmla="*/ 0 h 454274"/>
              <a:gd name="connsiteX0" fmla="*/ 15627 w 2179042"/>
              <a:gd name="connsiteY0" fmla="*/ 0 h 454274"/>
              <a:gd name="connsiteX1" fmla="*/ 2179042 w 2179042"/>
              <a:gd name="connsiteY1" fmla="*/ 39180 h 454274"/>
              <a:gd name="connsiteX2" fmla="*/ 2165264 w 2179042"/>
              <a:gd name="connsiteY2" fmla="*/ 454274 h 454274"/>
              <a:gd name="connsiteX3" fmla="*/ 0 w 2179042"/>
              <a:gd name="connsiteY3" fmla="*/ 367072 h 454274"/>
              <a:gd name="connsiteX4" fmla="*/ 15627 w 2179042"/>
              <a:gd name="connsiteY4" fmla="*/ 0 h 454274"/>
              <a:gd name="connsiteX0" fmla="*/ 15627 w 2179042"/>
              <a:gd name="connsiteY0" fmla="*/ 0 h 397124"/>
              <a:gd name="connsiteX1" fmla="*/ 2179042 w 2179042"/>
              <a:gd name="connsiteY1" fmla="*/ 39180 h 397124"/>
              <a:gd name="connsiteX2" fmla="*/ 2174789 w 2179042"/>
              <a:gd name="connsiteY2" fmla="*/ 397124 h 397124"/>
              <a:gd name="connsiteX3" fmla="*/ 0 w 2179042"/>
              <a:gd name="connsiteY3" fmla="*/ 367072 h 397124"/>
              <a:gd name="connsiteX4" fmla="*/ 15627 w 2179042"/>
              <a:gd name="connsiteY4" fmla="*/ 0 h 397124"/>
              <a:gd name="connsiteX0" fmla="*/ 18802 w 2182217"/>
              <a:gd name="connsiteY0" fmla="*/ 0 h 397124"/>
              <a:gd name="connsiteX1" fmla="*/ 2182217 w 2182217"/>
              <a:gd name="connsiteY1" fmla="*/ 39180 h 397124"/>
              <a:gd name="connsiteX2" fmla="*/ 2177964 w 2182217"/>
              <a:gd name="connsiteY2" fmla="*/ 397124 h 397124"/>
              <a:gd name="connsiteX3" fmla="*/ 0 w 2182217"/>
              <a:gd name="connsiteY3" fmla="*/ 351197 h 397124"/>
              <a:gd name="connsiteX4" fmla="*/ 18802 w 2182217"/>
              <a:gd name="connsiteY4" fmla="*/ 0 h 397124"/>
              <a:gd name="connsiteX0" fmla="*/ 25152 w 2188567"/>
              <a:gd name="connsiteY0" fmla="*/ 0 h 397124"/>
              <a:gd name="connsiteX1" fmla="*/ 2188567 w 2188567"/>
              <a:gd name="connsiteY1" fmla="*/ 39180 h 397124"/>
              <a:gd name="connsiteX2" fmla="*/ 2184314 w 2188567"/>
              <a:gd name="connsiteY2" fmla="*/ 397124 h 397124"/>
              <a:gd name="connsiteX3" fmla="*/ 0 w 2188567"/>
              <a:gd name="connsiteY3" fmla="*/ 367072 h 397124"/>
              <a:gd name="connsiteX4" fmla="*/ 25152 w 2188567"/>
              <a:gd name="connsiteY4" fmla="*/ 0 h 397124"/>
              <a:gd name="connsiteX0" fmla="*/ 25152 w 2188567"/>
              <a:gd name="connsiteY0" fmla="*/ 0 h 381249"/>
              <a:gd name="connsiteX1" fmla="*/ 2188567 w 2188567"/>
              <a:gd name="connsiteY1" fmla="*/ 39180 h 381249"/>
              <a:gd name="connsiteX2" fmla="*/ 2181139 w 2188567"/>
              <a:gd name="connsiteY2" fmla="*/ 381249 h 381249"/>
              <a:gd name="connsiteX3" fmla="*/ 0 w 2188567"/>
              <a:gd name="connsiteY3" fmla="*/ 367072 h 381249"/>
              <a:gd name="connsiteX4" fmla="*/ 25152 w 2188567"/>
              <a:gd name="connsiteY4" fmla="*/ 0 h 381249"/>
              <a:gd name="connsiteX0" fmla="*/ 25152 w 2188567"/>
              <a:gd name="connsiteY0" fmla="*/ 0 h 411696"/>
              <a:gd name="connsiteX1" fmla="*/ 2188567 w 2188567"/>
              <a:gd name="connsiteY1" fmla="*/ 39180 h 411696"/>
              <a:gd name="connsiteX2" fmla="*/ 2181139 w 2188567"/>
              <a:gd name="connsiteY2" fmla="*/ 381249 h 411696"/>
              <a:gd name="connsiteX3" fmla="*/ 0 w 2188567"/>
              <a:gd name="connsiteY3" fmla="*/ 367072 h 411696"/>
              <a:gd name="connsiteX4" fmla="*/ 25152 w 2188567"/>
              <a:gd name="connsiteY4" fmla="*/ 0 h 411696"/>
              <a:gd name="connsiteX0" fmla="*/ 25152 w 2188567"/>
              <a:gd name="connsiteY0" fmla="*/ 0 h 436265"/>
              <a:gd name="connsiteX1" fmla="*/ 2188567 w 2188567"/>
              <a:gd name="connsiteY1" fmla="*/ 39180 h 436265"/>
              <a:gd name="connsiteX2" fmla="*/ 2181139 w 2188567"/>
              <a:gd name="connsiteY2" fmla="*/ 381249 h 436265"/>
              <a:gd name="connsiteX3" fmla="*/ 0 w 2188567"/>
              <a:gd name="connsiteY3" fmla="*/ 367072 h 436265"/>
              <a:gd name="connsiteX4" fmla="*/ 25152 w 2188567"/>
              <a:gd name="connsiteY4" fmla="*/ 0 h 436265"/>
              <a:gd name="connsiteX0" fmla="*/ 16942 w 2180357"/>
              <a:gd name="connsiteY0" fmla="*/ 0 h 436265"/>
              <a:gd name="connsiteX1" fmla="*/ 2180357 w 2180357"/>
              <a:gd name="connsiteY1" fmla="*/ 39180 h 436265"/>
              <a:gd name="connsiteX2" fmla="*/ 2172929 w 2180357"/>
              <a:gd name="connsiteY2" fmla="*/ 381249 h 436265"/>
              <a:gd name="connsiteX3" fmla="*/ 0 w 2180357"/>
              <a:gd name="connsiteY3" fmla="*/ 338745 h 436265"/>
              <a:gd name="connsiteX4" fmla="*/ 16942 w 2180357"/>
              <a:gd name="connsiteY4" fmla="*/ 0 h 436265"/>
              <a:gd name="connsiteX0" fmla="*/ 16942 w 2180357"/>
              <a:gd name="connsiteY0" fmla="*/ 0 h 436265"/>
              <a:gd name="connsiteX1" fmla="*/ 2180357 w 2180357"/>
              <a:gd name="connsiteY1" fmla="*/ 39180 h 436265"/>
              <a:gd name="connsiteX2" fmla="*/ 2172929 w 2180357"/>
              <a:gd name="connsiteY2" fmla="*/ 381249 h 436265"/>
              <a:gd name="connsiteX3" fmla="*/ 0 w 2180357"/>
              <a:gd name="connsiteY3" fmla="*/ 338745 h 436265"/>
              <a:gd name="connsiteX4" fmla="*/ 16942 w 2180357"/>
              <a:gd name="connsiteY4" fmla="*/ 0 h 436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0357" h="436265">
                <a:moveTo>
                  <a:pt x="16942" y="0"/>
                </a:moveTo>
                <a:cubicBezTo>
                  <a:pt x="639962" y="54762"/>
                  <a:pt x="1398909" y="66757"/>
                  <a:pt x="2180357" y="39180"/>
                </a:cubicBezTo>
                <a:cubicBezTo>
                  <a:pt x="2178939" y="158495"/>
                  <a:pt x="2174347" y="261934"/>
                  <a:pt x="2172929" y="381249"/>
                </a:cubicBezTo>
                <a:cubicBezTo>
                  <a:pt x="1395033" y="436265"/>
                  <a:pt x="414147" y="370198"/>
                  <a:pt x="0" y="338745"/>
                </a:cubicBezTo>
                <a:lnTo>
                  <a:pt x="16942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50800">
            <a:noFill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lang="ko-KR" altLang="en-US">
              <a:solidFill>
                <a:prstClr val="black"/>
              </a:solidFill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53" name="자유형 124"/>
          <p:cNvSpPr/>
          <p:nvPr/>
        </p:nvSpPr>
        <p:spPr bwMode="auto">
          <a:xfrm>
            <a:off x="9618810" y="2541353"/>
            <a:ext cx="156445" cy="332634"/>
          </a:xfrm>
          <a:custGeom>
            <a:avLst/>
            <a:gdLst>
              <a:gd name="connsiteX0" fmla="*/ 127000 w 203200"/>
              <a:gd name="connsiteY0" fmla="*/ 0 h 279400"/>
              <a:gd name="connsiteX1" fmla="*/ 0 w 203200"/>
              <a:gd name="connsiteY1" fmla="*/ 279400 h 279400"/>
              <a:gd name="connsiteX2" fmla="*/ 203200 w 203200"/>
              <a:gd name="connsiteY2" fmla="*/ 6350 h 279400"/>
              <a:gd name="connsiteX3" fmla="*/ 127000 w 203200"/>
              <a:gd name="connsiteY3" fmla="*/ 0 h 279400"/>
              <a:gd name="connsiteX0" fmla="*/ 53950 w 130150"/>
              <a:gd name="connsiteY0" fmla="*/ 0 h 226132"/>
              <a:gd name="connsiteX1" fmla="*/ 0 w 130150"/>
              <a:gd name="connsiteY1" fmla="*/ 226132 h 226132"/>
              <a:gd name="connsiteX2" fmla="*/ 130150 w 130150"/>
              <a:gd name="connsiteY2" fmla="*/ 6350 h 226132"/>
              <a:gd name="connsiteX3" fmla="*/ 53950 w 130150"/>
              <a:gd name="connsiteY3" fmla="*/ 0 h 226132"/>
              <a:gd name="connsiteX0" fmla="*/ 53950 w 130150"/>
              <a:gd name="connsiteY0" fmla="*/ 0 h 226132"/>
              <a:gd name="connsiteX1" fmla="*/ 0 w 130150"/>
              <a:gd name="connsiteY1" fmla="*/ 226132 h 226132"/>
              <a:gd name="connsiteX2" fmla="*/ 130150 w 130150"/>
              <a:gd name="connsiteY2" fmla="*/ 6350 h 226132"/>
              <a:gd name="connsiteX3" fmla="*/ 53950 w 130150"/>
              <a:gd name="connsiteY3" fmla="*/ 0 h 226132"/>
              <a:gd name="connsiteX0" fmla="*/ 53950 w 130150"/>
              <a:gd name="connsiteY0" fmla="*/ 0 h 226132"/>
              <a:gd name="connsiteX1" fmla="*/ 0 w 130150"/>
              <a:gd name="connsiteY1" fmla="*/ 226132 h 226132"/>
              <a:gd name="connsiteX2" fmla="*/ 130150 w 130150"/>
              <a:gd name="connsiteY2" fmla="*/ 6350 h 226132"/>
              <a:gd name="connsiteX3" fmla="*/ 53950 w 130150"/>
              <a:gd name="connsiteY3" fmla="*/ 0 h 226132"/>
              <a:gd name="connsiteX0" fmla="*/ 53950 w 130150"/>
              <a:gd name="connsiteY0" fmla="*/ 0 h 226132"/>
              <a:gd name="connsiteX1" fmla="*/ 0 w 130150"/>
              <a:gd name="connsiteY1" fmla="*/ 226132 h 226132"/>
              <a:gd name="connsiteX2" fmla="*/ 130150 w 130150"/>
              <a:gd name="connsiteY2" fmla="*/ 6350 h 226132"/>
              <a:gd name="connsiteX3" fmla="*/ 53950 w 130150"/>
              <a:gd name="connsiteY3" fmla="*/ 0 h 226132"/>
              <a:gd name="connsiteX0" fmla="*/ 53950 w 130150"/>
              <a:gd name="connsiteY0" fmla="*/ 0 h 226132"/>
              <a:gd name="connsiteX1" fmla="*/ 0 w 130150"/>
              <a:gd name="connsiteY1" fmla="*/ 226132 h 226132"/>
              <a:gd name="connsiteX2" fmla="*/ 130150 w 130150"/>
              <a:gd name="connsiteY2" fmla="*/ 6350 h 226132"/>
              <a:gd name="connsiteX3" fmla="*/ 53950 w 130150"/>
              <a:gd name="connsiteY3" fmla="*/ 0 h 226132"/>
              <a:gd name="connsiteX0" fmla="*/ 53950 w 130150"/>
              <a:gd name="connsiteY0" fmla="*/ 0 h 226132"/>
              <a:gd name="connsiteX1" fmla="*/ 0 w 130150"/>
              <a:gd name="connsiteY1" fmla="*/ 226132 h 226132"/>
              <a:gd name="connsiteX2" fmla="*/ 130150 w 130150"/>
              <a:gd name="connsiteY2" fmla="*/ 6350 h 226132"/>
              <a:gd name="connsiteX3" fmla="*/ 53950 w 130150"/>
              <a:gd name="connsiteY3" fmla="*/ 0 h 226132"/>
              <a:gd name="connsiteX0" fmla="*/ 53950 w 130150"/>
              <a:gd name="connsiteY0" fmla="*/ 0 h 226132"/>
              <a:gd name="connsiteX1" fmla="*/ 0 w 130150"/>
              <a:gd name="connsiteY1" fmla="*/ 226132 h 226132"/>
              <a:gd name="connsiteX2" fmla="*/ 130150 w 130150"/>
              <a:gd name="connsiteY2" fmla="*/ 6350 h 226132"/>
              <a:gd name="connsiteX3" fmla="*/ 53950 w 130150"/>
              <a:gd name="connsiteY3" fmla="*/ 0 h 226132"/>
              <a:gd name="connsiteX0" fmla="*/ 53950 w 108012"/>
              <a:gd name="connsiteY0" fmla="*/ 0 h 226132"/>
              <a:gd name="connsiteX1" fmla="*/ 0 w 108012"/>
              <a:gd name="connsiteY1" fmla="*/ 226132 h 226132"/>
              <a:gd name="connsiteX2" fmla="*/ 108012 w 108012"/>
              <a:gd name="connsiteY2" fmla="*/ 0 h 226132"/>
              <a:gd name="connsiteX3" fmla="*/ 53950 w 108012"/>
              <a:gd name="connsiteY3" fmla="*/ 0 h 226132"/>
              <a:gd name="connsiteX0" fmla="*/ 53950 w 108012"/>
              <a:gd name="connsiteY0" fmla="*/ 0 h 226132"/>
              <a:gd name="connsiteX1" fmla="*/ 0 w 108012"/>
              <a:gd name="connsiteY1" fmla="*/ 226132 h 226132"/>
              <a:gd name="connsiteX2" fmla="*/ 108012 w 108012"/>
              <a:gd name="connsiteY2" fmla="*/ 0 h 226132"/>
              <a:gd name="connsiteX3" fmla="*/ 53950 w 108012"/>
              <a:gd name="connsiteY3" fmla="*/ 0 h 226132"/>
              <a:gd name="connsiteX0" fmla="*/ 72008 w 108012"/>
              <a:gd name="connsiteY0" fmla="*/ 0 h 226132"/>
              <a:gd name="connsiteX1" fmla="*/ 0 w 108012"/>
              <a:gd name="connsiteY1" fmla="*/ 226132 h 226132"/>
              <a:gd name="connsiteX2" fmla="*/ 108012 w 108012"/>
              <a:gd name="connsiteY2" fmla="*/ 0 h 226132"/>
              <a:gd name="connsiteX3" fmla="*/ 72008 w 108012"/>
              <a:gd name="connsiteY3" fmla="*/ 0 h 226132"/>
              <a:gd name="connsiteX0" fmla="*/ 72008 w 108012"/>
              <a:gd name="connsiteY0" fmla="*/ 0 h 226132"/>
              <a:gd name="connsiteX1" fmla="*/ 0 w 108012"/>
              <a:gd name="connsiteY1" fmla="*/ 226132 h 226132"/>
              <a:gd name="connsiteX2" fmla="*/ 108012 w 108012"/>
              <a:gd name="connsiteY2" fmla="*/ 0 h 226132"/>
              <a:gd name="connsiteX3" fmla="*/ 72008 w 108012"/>
              <a:gd name="connsiteY3" fmla="*/ 0 h 226132"/>
              <a:gd name="connsiteX0" fmla="*/ 72008 w 108012"/>
              <a:gd name="connsiteY0" fmla="*/ 0 h 226132"/>
              <a:gd name="connsiteX1" fmla="*/ 0 w 108012"/>
              <a:gd name="connsiteY1" fmla="*/ 226132 h 226132"/>
              <a:gd name="connsiteX2" fmla="*/ 108012 w 108012"/>
              <a:gd name="connsiteY2" fmla="*/ 0 h 226132"/>
              <a:gd name="connsiteX3" fmla="*/ 72008 w 108012"/>
              <a:gd name="connsiteY3" fmla="*/ 0 h 226132"/>
              <a:gd name="connsiteX0" fmla="*/ 72008 w 108012"/>
              <a:gd name="connsiteY0" fmla="*/ 0 h 226132"/>
              <a:gd name="connsiteX1" fmla="*/ 0 w 108012"/>
              <a:gd name="connsiteY1" fmla="*/ 226132 h 226132"/>
              <a:gd name="connsiteX2" fmla="*/ 108012 w 108012"/>
              <a:gd name="connsiteY2" fmla="*/ 0 h 226132"/>
              <a:gd name="connsiteX3" fmla="*/ 72008 w 108012"/>
              <a:gd name="connsiteY3" fmla="*/ 0 h 226132"/>
              <a:gd name="connsiteX0" fmla="*/ 65881 w 108012"/>
              <a:gd name="connsiteY0" fmla="*/ 0 h 229667"/>
              <a:gd name="connsiteX1" fmla="*/ 0 w 108012"/>
              <a:gd name="connsiteY1" fmla="*/ 229667 h 229667"/>
              <a:gd name="connsiteX2" fmla="*/ 108012 w 108012"/>
              <a:gd name="connsiteY2" fmla="*/ 3535 h 229667"/>
              <a:gd name="connsiteX3" fmla="*/ 65881 w 108012"/>
              <a:gd name="connsiteY3" fmla="*/ 0 h 229667"/>
              <a:gd name="connsiteX0" fmla="*/ 65881 w 108012"/>
              <a:gd name="connsiteY0" fmla="*/ 0 h 229667"/>
              <a:gd name="connsiteX1" fmla="*/ 0 w 108012"/>
              <a:gd name="connsiteY1" fmla="*/ 229667 h 229667"/>
              <a:gd name="connsiteX2" fmla="*/ 108012 w 108012"/>
              <a:gd name="connsiteY2" fmla="*/ 3535 h 229667"/>
              <a:gd name="connsiteX3" fmla="*/ 65881 w 108012"/>
              <a:gd name="connsiteY3" fmla="*/ 0 h 229667"/>
              <a:gd name="connsiteX0" fmla="*/ 65881 w 108012"/>
              <a:gd name="connsiteY0" fmla="*/ 0 h 229667"/>
              <a:gd name="connsiteX1" fmla="*/ 0 w 108012"/>
              <a:gd name="connsiteY1" fmla="*/ 229667 h 229667"/>
              <a:gd name="connsiteX2" fmla="*/ 108012 w 108012"/>
              <a:gd name="connsiteY2" fmla="*/ 3535 h 229667"/>
              <a:gd name="connsiteX3" fmla="*/ 65881 w 108012"/>
              <a:gd name="connsiteY3" fmla="*/ 0 h 229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012" h="229667">
                <a:moveTo>
                  <a:pt x="65881" y="0"/>
                </a:moveTo>
                <a:cubicBezTo>
                  <a:pt x="13989" y="170218"/>
                  <a:pt x="14807" y="145050"/>
                  <a:pt x="0" y="229667"/>
                </a:cubicBezTo>
                <a:cubicBezTo>
                  <a:pt x="60212" y="160858"/>
                  <a:pt x="80727" y="78247"/>
                  <a:pt x="108012" y="3535"/>
                </a:cubicBezTo>
                <a:lnTo>
                  <a:pt x="65881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50800">
            <a:noFill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lang="ko-KR" altLang="en-US">
              <a:solidFill>
                <a:prstClr val="black"/>
              </a:solidFill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54" name="타원 113"/>
          <p:cNvSpPr/>
          <p:nvPr/>
        </p:nvSpPr>
        <p:spPr bwMode="auto">
          <a:xfrm>
            <a:off x="9589807" y="2209996"/>
            <a:ext cx="357188" cy="357188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50800">
            <a:noFill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r>
              <a:rPr lang="en-US" altLang="ko-KR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n-ea"/>
                <a:sym typeface="Arial" panose="020B0604020202020204" pitchFamily="34" charset="0"/>
              </a:rPr>
              <a:t>3</a:t>
            </a:r>
            <a:endParaRPr lang="ko-KR" altLang="en-US" dirty="0">
              <a:solidFill>
                <a:schemeClr val="bg1"/>
              </a:solidFill>
              <a:latin typeface="华文细黑" panose="02010600040101010101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5" name="Rectangle 24"/>
          <p:cNvSpPr>
            <a:spLocks noChangeArrowheads="1"/>
          </p:cNvSpPr>
          <p:nvPr/>
        </p:nvSpPr>
        <p:spPr bwMode="auto">
          <a:xfrm>
            <a:off x="8522656" y="3442792"/>
            <a:ext cx="2249710" cy="136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YOUR SUBTITLE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1400" dirty="0" smtClean="0">
                <a:solidFill>
                  <a:schemeClr val="bg1">
                    <a:lumMod val="50000"/>
                  </a:schemeClr>
                </a:solidFill>
              </a:rPr>
              <a:t>You have to believe in yourself . That‘s the secret of success. While there is life there </a:t>
            </a:r>
          </a:p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1400" dirty="0" smtClean="0">
                <a:solidFill>
                  <a:schemeClr val="bg1">
                    <a:lumMod val="50000"/>
                  </a:schemeClr>
                </a:solidFill>
              </a:rPr>
              <a:t>is hope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文本框 5"/>
          <p:cNvSpPr txBox="1">
            <a:spLocks noChangeArrowheads="1"/>
          </p:cNvSpPr>
          <p:nvPr/>
        </p:nvSpPr>
        <p:spPr bwMode="auto">
          <a:xfrm>
            <a:off x="8898440" y="2800135"/>
            <a:ext cx="15479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 b="1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添加您的标题</a:t>
            </a:r>
            <a:endParaRPr lang="zh-CN" altLang="en-US" sz="1600" b="1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931903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1858210" y="1734533"/>
            <a:ext cx="9266548" cy="411599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2017336" y="3267582"/>
            <a:ext cx="3365369" cy="3368888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5"/>
          <p:cNvSpPr txBox="1">
            <a:spLocks noChangeArrowheads="1"/>
          </p:cNvSpPr>
          <p:nvPr/>
        </p:nvSpPr>
        <p:spPr bwMode="auto">
          <a:xfrm>
            <a:off x="4866490" y="240352"/>
            <a:ext cx="28163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800" b="1" dirty="0" smtClean="0">
                <a:latin typeface="华文行楷" panose="02010800040101010101" pitchFamily="2" charset="-122"/>
                <a:ea typeface="华文行楷" panose="02010800040101010101" pitchFamily="2" charset="-122"/>
                <a:cs typeface="Ebrima" panose="02000000000000000000" pitchFamily="2" charset="0"/>
              </a:rPr>
              <a:t>添加内容标题</a:t>
            </a:r>
            <a:endParaRPr lang="zh-CN" altLang="en-US" sz="2800" b="1" dirty="0">
              <a:latin typeface="华文行楷" panose="02010800040101010101" pitchFamily="2" charset="-122"/>
              <a:ea typeface="华文行楷" panose="02010800040101010101" pitchFamily="2" charset="-122"/>
              <a:cs typeface="Ebrima" panose="02000000000000000000" pitchFamily="2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018078" y="674299"/>
            <a:ext cx="4946814" cy="5207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Time will never change and stop for any person get to choose what kind of day I will have</a:t>
            </a:r>
            <a:endParaRPr lang="zh-CN" altLang="en-US" sz="1600" dirty="0" smtClean="0">
              <a:solidFill>
                <a:schemeClr val="bg1">
                  <a:lumMod val="50000"/>
                </a:schemeClr>
              </a:solidFill>
              <a:latin typeface="Ebrima" panose="02000000000000000000" pitchFamily="2" charset="0"/>
              <a:cs typeface="Ebrima" panose="02000000000000000000" pitchFamily="2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5528159" y="1263191"/>
            <a:ext cx="192665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2658487" y="3867226"/>
            <a:ext cx="2039612" cy="43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2000" b="1" dirty="0" smtClean="0">
                <a:solidFill>
                  <a:schemeClr val="accent5">
                    <a:lumMod val="50000"/>
                  </a:schemeClr>
                </a:solidFill>
              </a:rPr>
              <a:t>YOUR SUBTITLE</a:t>
            </a:r>
            <a:endParaRPr lang="zh-CN" altLang="en-US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Rectangle 24"/>
          <p:cNvSpPr>
            <a:spLocks noChangeArrowheads="1"/>
          </p:cNvSpPr>
          <p:nvPr/>
        </p:nvSpPr>
        <p:spPr bwMode="auto">
          <a:xfrm>
            <a:off x="2300141" y="4373198"/>
            <a:ext cx="2799760" cy="177279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ea typeface="华文细黑" panose="02010600040101010101" pitchFamily="2" charset="-122"/>
                <a:cs typeface="+mn-ea"/>
                <a:sym typeface="+mn-lt"/>
              </a:rPr>
              <a:t>You have to believe in yourself . That‘s the secret of success. While there is life there is hope. What today will be like </a:t>
            </a:r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ea typeface="华文细黑" panose="02010600040101010101" pitchFamily="2" charset="-122"/>
                <a:cs typeface="+mn-ea"/>
                <a:sym typeface="+mn-lt"/>
              </a:rPr>
              <a:t>is </a:t>
            </a:r>
            <a:r>
              <a:rPr lang="en-US" altLang="zh-CN" sz="1600" dirty="0">
                <a:solidFill>
                  <a:schemeClr val="accent6">
                    <a:lumMod val="75000"/>
                  </a:schemeClr>
                </a:solidFill>
              </a:rPr>
              <a:t>up to me , I get to choose what kind of day I will have</a:t>
            </a:r>
            <a:endParaRPr lang="zh-CN" altLang="en-US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8603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自定义 1">
      <a:dk1>
        <a:sysClr val="windowText" lastClr="000000"/>
      </a:dk1>
      <a:lt1>
        <a:sysClr val="window" lastClr="FFFFFF"/>
      </a:lt1>
      <a:dk2>
        <a:srgbClr val="411401"/>
      </a:dk2>
      <a:lt2>
        <a:srgbClr val="FFFFFF"/>
      </a:lt2>
      <a:accent1>
        <a:srgbClr val="525252"/>
      </a:accent1>
      <a:accent2>
        <a:srgbClr val="A5A5A5"/>
      </a:accent2>
      <a:accent3>
        <a:srgbClr val="525252"/>
      </a:accent3>
      <a:accent4>
        <a:srgbClr val="A5A5A5"/>
      </a:accent4>
      <a:accent5>
        <a:srgbClr val="525252"/>
      </a:accent5>
      <a:accent6>
        <a:srgbClr val="A5A5A5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1650</Words>
  <Application>Microsoft Office PowerPoint</Application>
  <PresentationFormat>宽屏</PresentationFormat>
  <Paragraphs>166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6" baseType="lpstr">
      <vt:lpstr>Dotum</vt:lpstr>
      <vt:lpstr>FontAwesome</vt:lpstr>
      <vt:lpstr>Gill Sans</vt:lpstr>
      <vt:lpstr>Lato Regular</vt:lpstr>
      <vt:lpstr>League Gothic Regular</vt:lpstr>
      <vt:lpstr>Malgun Gothic</vt:lpstr>
      <vt:lpstr>Malgun Gothic</vt:lpstr>
      <vt:lpstr>华文行楷</vt:lpstr>
      <vt:lpstr>华文细黑</vt:lpstr>
      <vt:lpstr>宋体</vt:lpstr>
      <vt:lpstr>微软雅黑</vt:lpstr>
      <vt:lpstr>Arial</vt:lpstr>
      <vt:lpstr>Calibri</vt:lpstr>
      <vt:lpstr>Calibri Light</vt:lpstr>
      <vt:lpstr>Ebrima</vt:lpstr>
      <vt:lpstr>Impact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XZJD</dc:creator>
  <cp:lastModifiedBy>XZJD</cp:lastModifiedBy>
  <cp:revision>30</cp:revision>
  <dcterms:created xsi:type="dcterms:W3CDTF">2017-09-14T22:19:01Z</dcterms:created>
  <dcterms:modified xsi:type="dcterms:W3CDTF">2017-09-15T00:15:32Z</dcterms:modified>
</cp:coreProperties>
</file>